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1"/>
  </p:notesMasterIdLst>
  <p:sldIdLst>
    <p:sldId id="468" r:id="rId5"/>
    <p:sldId id="483" r:id="rId6"/>
    <p:sldId id="484" r:id="rId7"/>
    <p:sldId id="485" r:id="rId8"/>
    <p:sldId id="486" r:id="rId9"/>
    <p:sldId id="487" r:id="rId10"/>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99" userDrawn="1">
          <p15:clr>
            <a:srgbClr val="A4A3A4"/>
          </p15:clr>
        </p15:guide>
        <p15:guide id="2" orient="horz"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67E611-7F85-2789-EED2-4BBF0D045FA5}" name="遠藤 紅" initials="" userId="S::endoa@azg.jp::a130aa51-0a04-4a78-9ba5-3d70547db714" providerId="AD"/>
  <p188:author id="{A3FCA848-96AE-0261-782C-CAB6B97AACB5}" name="鈴木 奈都子" initials="" userId="S::suzukin@azg.jp::e28dc631-d16f-4da4-aba5-d46f9a92b745" providerId="AD"/>
  <p188:author id="{8443ED59-20C7-4FDF-8DCA-8A14D1AA1C8C}" name="Microsoft Office User" initials="MOU" userId="Microsoft Office User" providerId="None"/>
  <p188:author id="{C9CE2479-EA19-0959-3A87-B29E780AF125}" name="小山田 那由他" initials="小山田" userId="S::oyamadan@azg.jp::817b381a-c6ad-4946-9ca5-5c96a273255e" providerId="AD"/>
  <p188:author id="{47A0A6AB-C00F-D94C-6FB8-FCA367C52374}" name="佐藤 史" initials="佐史" userId="S::satof@azg.jp::ab2e8697-bc3d-4dc1-a85c-a1691afd72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820"/>
    <a:srgbClr val="AE7A18"/>
    <a:srgbClr val="097A04"/>
    <a:srgbClr val="000000"/>
    <a:srgbClr val="097904"/>
    <a:srgbClr val="DD3511"/>
    <a:srgbClr val="FF0000"/>
    <a:srgbClr val="D3DDE1"/>
    <a:srgbClr val="9DAEF3"/>
    <a:srgbClr val="BB5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4"/>
    <p:restoredTop sz="94720"/>
  </p:normalViewPr>
  <p:slideViewPr>
    <p:cSldViewPr snapToGrid="0">
      <p:cViewPr varScale="1">
        <p:scale>
          <a:sx n="74" d="100"/>
          <a:sy n="74" d="100"/>
        </p:scale>
        <p:origin x="322" y="77"/>
      </p:cViewPr>
      <p:guideLst>
        <p:guide pos="899"/>
        <p:guide orient="horz" pos="2381"/>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遠藤 紅" userId="a130aa51-0a04-4a78-9ba5-3d70547db714" providerId="ADAL" clId="{1268B128-7C5F-BC47-BFFC-8D6C03547721}"/>
    <pc:docChg chg="undo redo custSel addSld delSld modSld modMainMaster modSection">
      <pc:chgData name="遠藤 紅" userId="a130aa51-0a04-4a78-9ba5-3d70547db714" providerId="ADAL" clId="{1268B128-7C5F-BC47-BFFC-8D6C03547721}" dt="2023-03-27T07:21:20.341" v="330" actId="20577"/>
      <pc:docMkLst>
        <pc:docMk/>
      </pc:docMkLst>
      <pc:sldChg chg="del">
        <pc:chgData name="遠藤 紅" userId="a130aa51-0a04-4a78-9ba5-3d70547db714" providerId="ADAL" clId="{1268B128-7C5F-BC47-BFFC-8D6C03547721}" dt="2023-03-16T08:45:29.287" v="87" actId="2696"/>
        <pc:sldMkLst>
          <pc:docMk/>
          <pc:sldMk cId="3904300945" sldId="450"/>
        </pc:sldMkLst>
      </pc:sldChg>
      <pc:sldChg chg="del">
        <pc:chgData name="遠藤 紅" userId="a130aa51-0a04-4a78-9ba5-3d70547db714" providerId="ADAL" clId="{1268B128-7C5F-BC47-BFFC-8D6C03547721}" dt="2023-03-16T08:45:29.344" v="92" actId="2696"/>
        <pc:sldMkLst>
          <pc:docMk/>
          <pc:sldMk cId="2549845382" sldId="462"/>
        </pc:sldMkLst>
      </pc:sldChg>
      <pc:sldChg chg="del">
        <pc:chgData name="遠藤 紅" userId="a130aa51-0a04-4a78-9ba5-3d70547db714" providerId="ADAL" clId="{1268B128-7C5F-BC47-BFFC-8D6C03547721}" dt="2023-03-16T08:45:29.397" v="94" actId="2696"/>
        <pc:sldMkLst>
          <pc:docMk/>
          <pc:sldMk cId="1903490457" sldId="464"/>
        </pc:sldMkLst>
      </pc:sldChg>
      <pc:sldChg chg="addSp delSp modSp mod delCm">
        <pc:chgData name="遠藤 紅" userId="a130aa51-0a04-4a78-9ba5-3d70547db714" providerId="ADAL" clId="{1268B128-7C5F-BC47-BFFC-8D6C03547721}" dt="2023-03-22T01:19:12.020" v="115" actId="478"/>
        <pc:sldMkLst>
          <pc:docMk/>
          <pc:sldMk cId="3837360402" sldId="468"/>
        </pc:sldMkLst>
        <pc:spChg chg="add del">
          <ac:chgData name="遠藤 紅" userId="a130aa51-0a04-4a78-9ba5-3d70547db714" providerId="ADAL" clId="{1268B128-7C5F-BC47-BFFC-8D6C03547721}" dt="2023-03-22T01:10:10.765" v="102" actId="22"/>
          <ac:spMkLst>
            <pc:docMk/>
            <pc:sldMk cId="3837360402" sldId="468"/>
            <ac:spMk id="3" creationId="{085AFD09-290B-3D54-C3E9-19DA777A41D6}"/>
          </ac:spMkLst>
        </pc:spChg>
        <pc:spChg chg="add mod">
          <ac:chgData name="遠藤 紅" userId="a130aa51-0a04-4a78-9ba5-3d70547db714" providerId="ADAL" clId="{1268B128-7C5F-BC47-BFFC-8D6C03547721}" dt="2023-03-22T01:10:19.768" v="103"/>
          <ac:spMkLst>
            <pc:docMk/>
            <pc:sldMk cId="3837360402" sldId="468"/>
            <ac:spMk id="4" creationId="{8CD8C75B-E91B-6CDE-672E-97C32BBCD17D}"/>
          </ac:spMkLst>
        </pc:spChg>
        <pc:spChg chg="del">
          <ac:chgData name="遠藤 紅" userId="a130aa51-0a04-4a78-9ba5-3d70547db714" providerId="ADAL" clId="{1268B128-7C5F-BC47-BFFC-8D6C03547721}" dt="2023-03-22T01:19:12.020" v="115" actId="478"/>
          <ac:spMkLst>
            <pc:docMk/>
            <pc:sldMk cId="3837360402" sldId="468"/>
            <ac:spMk id="9" creationId="{EDED2507-4F55-5A88-4F76-EC01B1C680D4}"/>
          </ac:spMkLst>
        </pc:spChg>
        <pc:extLst>
          <p:ext xmlns:p="http://schemas.openxmlformats.org/presentationml/2006/main" uri="{D6D511B9-2390-475A-947B-AFAB55BFBCF1}">
            <pc226:cmChg xmlns:pc226="http://schemas.microsoft.com/office/powerpoint/2022/06/main/command" xmlns="" chg="del">
              <pc226:chgData name="遠藤 紅" userId="a130aa51-0a04-4a78-9ba5-3d70547db714" providerId="ADAL" clId="{1268B128-7C5F-BC47-BFFC-8D6C03547721}" dt="2023-03-22T01:19:07.629" v="113"/>
              <pc2:cmMkLst xmlns:pc2="http://schemas.microsoft.com/office/powerpoint/2019/9/main/command">
                <pc:docMk/>
                <pc:sldMk cId="3837360402" sldId="468"/>
                <pc2:cmMk id="{DBCFE33A-5A03-5943-B175-6B1AE265A434}"/>
              </pc2:cmMkLst>
            </pc226:cmChg>
            <pc226:cmChg xmlns:pc226="http://schemas.microsoft.com/office/powerpoint/2022/06/main/command" xmlns="" chg="del">
              <pc226:chgData name="遠藤 紅" userId="a130aa51-0a04-4a78-9ba5-3d70547db714" providerId="ADAL" clId="{1268B128-7C5F-BC47-BFFC-8D6C03547721}" dt="2023-03-22T01:19:05.714" v="112"/>
              <pc2:cmMkLst xmlns:pc2="http://schemas.microsoft.com/office/powerpoint/2019/9/main/command">
                <pc:docMk/>
                <pc:sldMk cId="3837360402" sldId="468"/>
                <pc2:cmMk id="{35C0345C-E0C6-42D8-AD4F-E3A038D515D4}"/>
              </pc2:cmMkLst>
            </pc226:cmChg>
            <pc226:cmChg xmlns:pc226="http://schemas.microsoft.com/office/powerpoint/2022/06/main/command" xmlns="" chg="del">
              <pc226:chgData name="遠藤 紅" userId="a130aa51-0a04-4a78-9ba5-3d70547db714" providerId="ADAL" clId="{1268B128-7C5F-BC47-BFFC-8D6C03547721}" dt="2023-03-22T01:19:02.963" v="111"/>
              <pc2:cmMkLst xmlns:pc2="http://schemas.microsoft.com/office/powerpoint/2019/9/main/command">
                <pc:docMk/>
                <pc:sldMk cId="3837360402" sldId="468"/>
                <pc2:cmMk id="{FE3BDAA3-59A6-4F48-9021-FEC05D1C6225}"/>
              </pc2:cmMkLst>
            </pc226:cmChg>
            <pc226:cmChg xmlns:pc226="http://schemas.microsoft.com/office/powerpoint/2022/06/main/command" xmlns="" chg="del">
              <pc226:chgData name="遠藤 紅" userId="a130aa51-0a04-4a78-9ba5-3d70547db714" providerId="ADAL" clId="{1268B128-7C5F-BC47-BFFC-8D6C03547721}" dt="2023-03-22T01:19:09.713" v="114"/>
              <pc2:cmMkLst xmlns:pc2="http://schemas.microsoft.com/office/powerpoint/2019/9/main/command">
                <pc:docMk/>
                <pc:sldMk cId="3837360402" sldId="468"/>
                <pc2:cmMk id="{6F0ABABF-F56B-7C49-AEFC-D8C9A6EDE2AB}"/>
              </pc2:cmMkLst>
            </pc226:cmChg>
            <pc226:cmChg xmlns:pc226="http://schemas.microsoft.com/office/powerpoint/2022/06/main/command" xmlns="" chg="del">
              <pc226:chgData name="遠藤 紅" userId="a130aa51-0a04-4a78-9ba5-3d70547db714" providerId="ADAL" clId="{1268B128-7C5F-BC47-BFFC-8D6C03547721}" dt="2023-03-22T01:18:59.558" v="110"/>
              <pc2:cmMkLst xmlns:pc2="http://schemas.microsoft.com/office/powerpoint/2019/9/main/command">
                <pc:docMk/>
                <pc:sldMk cId="3837360402" sldId="468"/>
                <pc2:cmMk id="{4CC2E1F5-D7E0-5A48-9C27-9604C34D5ECF}"/>
              </pc2:cmMkLst>
            </pc226:cmChg>
          </p:ext>
        </pc:extLst>
      </pc:sldChg>
      <pc:sldChg chg="del">
        <pc:chgData name="遠藤 紅" userId="a130aa51-0a04-4a78-9ba5-3d70547db714" providerId="ADAL" clId="{1268B128-7C5F-BC47-BFFC-8D6C03547721}" dt="2023-03-16T08:45:29.391" v="93" actId="2696"/>
        <pc:sldMkLst>
          <pc:docMk/>
          <pc:sldMk cId="3010407077" sldId="471"/>
        </pc:sldMkLst>
      </pc:sldChg>
      <pc:sldChg chg="del">
        <pc:chgData name="遠藤 紅" userId="a130aa51-0a04-4a78-9ba5-3d70547db714" providerId="ADAL" clId="{1268B128-7C5F-BC47-BFFC-8D6C03547721}" dt="2023-03-16T08:45:29.333" v="89" actId="2696"/>
        <pc:sldMkLst>
          <pc:docMk/>
          <pc:sldMk cId="4249477536" sldId="472"/>
        </pc:sldMkLst>
      </pc:sldChg>
      <pc:sldChg chg="del">
        <pc:chgData name="遠藤 紅" userId="a130aa51-0a04-4a78-9ba5-3d70547db714" providerId="ADAL" clId="{1268B128-7C5F-BC47-BFFC-8D6C03547721}" dt="2023-03-16T08:45:29.340" v="91" actId="2696"/>
        <pc:sldMkLst>
          <pc:docMk/>
          <pc:sldMk cId="104378161" sldId="473"/>
        </pc:sldMkLst>
      </pc:sldChg>
      <pc:sldChg chg="del">
        <pc:chgData name="遠藤 紅" userId="a130aa51-0a04-4a78-9ba5-3d70547db714" providerId="ADAL" clId="{1268B128-7C5F-BC47-BFFC-8D6C03547721}" dt="2023-03-16T08:45:29.327" v="88" actId="2696"/>
        <pc:sldMkLst>
          <pc:docMk/>
          <pc:sldMk cId="3819901068" sldId="474"/>
        </pc:sldMkLst>
      </pc:sldChg>
      <pc:sldChg chg="del">
        <pc:chgData name="遠藤 紅" userId="a130aa51-0a04-4a78-9ba5-3d70547db714" providerId="ADAL" clId="{1268B128-7C5F-BC47-BFFC-8D6C03547721}" dt="2023-03-16T08:45:29.448" v="97" actId="2696"/>
        <pc:sldMkLst>
          <pc:docMk/>
          <pc:sldMk cId="392559331" sldId="475"/>
        </pc:sldMkLst>
      </pc:sldChg>
      <pc:sldChg chg="del">
        <pc:chgData name="遠藤 紅" userId="a130aa51-0a04-4a78-9ba5-3d70547db714" providerId="ADAL" clId="{1268B128-7C5F-BC47-BFFC-8D6C03547721}" dt="2023-03-16T08:45:29.463" v="98" actId="2696"/>
        <pc:sldMkLst>
          <pc:docMk/>
          <pc:sldMk cId="2007421957" sldId="476"/>
        </pc:sldMkLst>
      </pc:sldChg>
      <pc:sldChg chg="del">
        <pc:chgData name="遠藤 紅" userId="a130aa51-0a04-4a78-9ba5-3d70547db714" providerId="ADAL" clId="{1268B128-7C5F-BC47-BFFC-8D6C03547721}" dt="2023-03-16T08:45:29.433" v="95" actId="2696"/>
        <pc:sldMkLst>
          <pc:docMk/>
          <pc:sldMk cId="3569878732" sldId="477"/>
        </pc:sldMkLst>
      </pc:sldChg>
      <pc:sldChg chg="del">
        <pc:chgData name="遠藤 紅" userId="a130aa51-0a04-4a78-9ba5-3d70547db714" providerId="ADAL" clId="{1268B128-7C5F-BC47-BFFC-8D6C03547721}" dt="2023-03-16T08:45:29.439" v="96" actId="2696"/>
        <pc:sldMkLst>
          <pc:docMk/>
          <pc:sldMk cId="1731138093" sldId="478"/>
        </pc:sldMkLst>
      </pc:sldChg>
      <pc:sldChg chg="del">
        <pc:chgData name="遠藤 紅" userId="a130aa51-0a04-4a78-9ba5-3d70547db714" providerId="ADAL" clId="{1268B128-7C5F-BC47-BFFC-8D6C03547721}" dt="2023-03-16T08:45:29.526" v="100" actId="2696"/>
        <pc:sldMkLst>
          <pc:docMk/>
          <pc:sldMk cId="1962127838" sldId="479"/>
        </pc:sldMkLst>
      </pc:sldChg>
      <pc:sldChg chg="del">
        <pc:chgData name="遠藤 紅" userId="a130aa51-0a04-4a78-9ba5-3d70547db714" providerId="ADAL" clId="{1268B128-7C5F-BC47-BFFC-8D6C03547721}" dt="2023-03-16T08:45:29.519" v="99" actId="2696"/>
        <pc:sldMkLst>
          <pc:docMk/>
          <pc:sldMk cId="1142078227" sldId="480"/>
        </pc:sldMkLst>
      </pc:sldChg>
      <pc:sldChg chg="del">
        <pc:chgData name="遠藤 紅" userId="a130aa51-0a04-4a78-9ba5-3d70547db714" providerId="ADAL" clId="{1268B128-7C5F-BC47-BFFC-8D6C03547721}" dt="2023-03-16T08:45:29.334" v="90" actId="2696"/>
        <pc:sldMkLst>
          <pc:docMk/>
          <pc:sldMk cId="215281778" sldId="482"/>
        </pc:sldMkLst>
      </pc:sldChg>
      <pc:sldChg chg="addSp delSp modSp mod delCm chgLayout">
        <pc:chgData name="遠藤 紅" userId="a130aa51-0a04-4a78-9ba5-3d70547db714" providerId="ADAL" clId="{1268B128-7C5F-BC47-BFFC-8D6C03547721}" dt="2023-03-22T09:20:37.616" v="306" actId="700"/>
        <pc:sldMkLst>
          <pc:docMk/>
          <pc:sldMk cId="939245983" sldId="483"/>
        </pc:sldMkLst>
        <pc:spChg chg="add mod">
          <ac:chgData name="遠藤 紅" userId="a130aa51-0a04-4a78-9ba5-3d70547db714" providerId="ADAL" clId="{1268B128-7C5F-BC47-BFFC-8D6C03547721}" dt="2023-03-22T01:10:22.503" v="104"/>
          <ac:spMkLst>
            <pc:docMk/>
            <pc:sldMk cId="939245983" sldId="483"/>
            <ac:spMk id="2" creationId="{4D661097-2D94-D8E1-7E33-8D1308D6DB5B}"/>
          </ac:spMkLst>
        </pc:spChg>
        <pc:spChg chg="del">
          <ac:chgData name="遠藤 紅" userId="a130aa51-0a04-4a78-9ba5-3d70547db714" providerId="ADAL" clId="{1268B128-7C5F-BC47-BFFC-8D6C03547721}" dt="2023-03-22T03:59:10.830" v="141" actId="478"/>
          <ac:spMkLst>
            <pc:docMk/>
            <pc:sldMk cId="939245983" sldId="483"/>
            <ac:spMk id="9" creationId="{EDED2507-4F55-5A88-4F76-EC01B1C680D4}"/>
          </ac:spMkLst>
        </pc:spChg>
        <pc:extLst>
          <p:ext xmlns:p="http://schemas.openxmlformats.org/presentationml/2006/main" uri="{D6D511B9-2390-475A-947B-AFAB55BFBCF1}">
            <pc226:cmChg xmlns:pc226="http://schemas.microsoft.com/office/powerpoint/2022/06/main/command" xmlns="" chg="del">
              <pc226:chgData name="遠藤 紅" userId="a130aa51-0a04-4a78-9ba5-3d70547db714" providerId="ADAL" clId="{1268B128-7C5F-BC47-BFFC-8D6C03547721}" dt="2023-03-22T01:19:17.567" v="116"/>
              <pc2:cmMkLst xmlns:pc2="http://schemas.microsoft.com/office/powerpoint/2019/9/main/command">
                <pc:docMk/>
                <pc:sldMk cId="939245983" sldId="483"/>
                <pc2:cmMk id="{676CAC84-9090-934B-93D9-A2A54DD76E70}"/>
              </pc2:cmMkLst>
            </pc226:cmChg>
          </p:ext>
        </pc:extLst>
      </pc:sldChg>
      <pc:sldChg chg="addSp delSp modSp mod modClrScheme delCm chgLayout">
        <pc:chgData name="遠藤 紅" userId="a130aa51-0a04-4a78-9ba5-3d70547db714" providerId="ADAL" clId="{1268B128-7C5F-BC47-BFFC-8D6C03547721}" dt="2023-03-22T09:20:20.487" v="303" actId="700"/>
        <pc:sldMkLst>
          <pc:docMk/>
          <pc:sldMk cId="3510778190" sldId="484"/>
        </pc:sldMkLst>
        <pc:spChg chg="del mod">
          <ac:chgData name="遠藤 紅" userId="a130aa51-0a04-4a78-9ba5-3d70547db714" providerId="ADAL" clId="{1268B128-7C5F-BC47-BFFC-8D6C03547721}" dt="2023-03-22T01:19:37.941" v="120" actId="478"/>
          <ac:spMkLst>
            <pc:docMk/>
            <pc:sldMk cId="3510778190" sldId="484"/>
            <ac:spMk id="9" creationId="{EDED2507-4F55-5A88-4F76-EC01B1C680D4}"/>
          </ac:spMkLst>
        </pc:spChg>
        <pc:spChg chg="add mod">
          <ac:chgData name="遠藤 紅" userId="a130aa51-0a04-4a78-9ba5-3d70547db714" providerId="ADAL" clId="{1268B128-7C5F-BC47-BFFC-8D6C03547721}" dt="2023-03-22T01:10:24.228" v="105"/>
          <ac:spMkLst>
            <pc:docMk/>
            <pc:sldMk cId="3510778190" sldId="484"/>
            <ac:spMk id="17" creationId="{8C671456-C9B4-E178-A733-4CBFA30F241D}"/>
          </ac:spMkLst>
        </pc:spChg>
        <pc:spChg chg="mod">
          <ac:chgData name="遠藤 紅" userId="a130aa51-0a04-4a78-9ba5-3d70547db714" providerId="ADAL" clId="{1268B128-7C5F-BC47-BFFC-8D6C03547721}" dt="2023-03-16T08:45:15.025" v="86" actId="1076"/>
          <ac:spMkLst>
            <pc:docMk/>
            <pc:sldMk cId="3510778190" sldId="484"/>
            <ac:spMk id="22" creationId="{9147DF16-8B68-AED3-1900-D0D156A1CCC3}"/>
          </ac:spMkLst>
        </pc:spChg>
        <pc:picChg chg="add mod">
          <ac:chgData name="遠藤 紅" userId="a130aa51-0a04-4a78-9ba5-3d70547db714" providerId="ADAL" clId="{1268B128-7C5F-BC47-BFFC-8D6C03547721}" dt="2023-03-22T09:20:14.284" v="301"/>
          <ac:picMkLst>
            <pc:docMk/>
            <pc:sldMk cId="3510778190" sldId="484"/>
            <ac:picMk id="9" creationId="{98A266A2-7E60-EAF8-AA23-8F80A1BD7D51}"/>
          </ac:picMkLst>
        </pc:picChg>
        <pc:extLst>
          <p:ext xmlns:p="http://schemas.openxmlformats.org/presentationml/2006/main" uri="{D6D511B9-2390-475A-947B-AFAB55BFBCF1}">
            <pc226:cmChg xmlns:pc226="http://schemas.microsoft.com/office/powerpoint/2022/06/main/command" xmlns="" chg="del">
              <pc226:chgData name="遠藤 紅" userId="a130aa51-0a04-4a78-9ba5-3d70547db714" providerId="ADAL" clId="{1268B128-7C5F-BC47-BFFC-8D6C03547721}" dt="2023-03-22T01:19:26.216" v="118"/>
              <pc2:cmMkLst xmlns:pc2="http://schemas.microsoft.com/office/powerpoint/2019/9/main/command">
                <pc:docMk/>
                <pc:sldMk cId="3510778190" sldId="484"/>
                <pc2:cmMk id="{AB47A483-6201-CA46-8898-DA9364587AF8}"/>
              </pc2:cmMkLst>
            </pc226:cmChg>
            <pc226:cmChg xmlns:pc226="http://schemas.microsoft.com/office/powerpoint/2022/06/main/command" xmlns="" chg="del">
              <pc226:chgData name="遠藤 紅" userId="a130aa51-0a04-4a78-9ba5-3d70547db714" providerId="ADAL" clId="{1268B128-7C5F-BC47-BFFC-8D6C03547721}" dt="2023-03-22T01:19:24.377" v="117"/>
              <pc2:cmMkLst xmlns:pc2="http://schemas.microsoft.com/office/powerpoint/2019/9/main/command">
                <pc:docMk/>
                <pc:sldMk cId="3510778190" sldId="484"/>
                <pc2:cmMk id="{5B8E0DBA-3C86-A143-AFAE-31098CEF44F3}"/>
              </pc2:cmMkLst>
            </pc226:cmChg>
          </p:ext>
        </pc:extLst>
      </pc:sldChg>
      <pc:sldChg chg="addSp delSp modSp del mod">
        <pc:chgData name="遠藤 紅" userId="a130aa51-0a04-4a78-9ba5-3d70547db714" providerId="ADAL" clId="{1268B128-7C5F-BC47-BFFC-8D6C03547721}" dt="2023-03-22T08:31:27.596" v="156" actId="2696"/>
        <pc:sldMkLst>
          <pc:docMk/>
          <pc:sldMk cId="2179737215" sldId="485"/>
        </pc:sldMkLst>
        <pc:spChg chg="del mod">
          <ac:chgData name="遠藤 紅" userId="a130aa51-0a04-4a78-9ba5-3d70547db714" providerId="ADAL" clId="{1268B128-7C5F-BC47-BFFC-8D6C03547721}" dt="2023-03-22T01:19:42.827" v="122" actId="478"/>
          <ac:spMkLst>
            <pc:docMk/>
            <pc:sldMk cId="2179737215" sldId="485"/>
            <ac:spMk id="9" creationId="{EDED2507-4F55-5A88-4F76-EC01B1C680D4}"/>
          </ac:spMkLst>
        </pc:spChg>
        <pc:spChg chg="add mod">
          <ac:chgData name="遠藤 紅" userId="a130aa51-0a04-4a78-9ba5-3d70547db714" providerId="ADAL" clId="{1268B128-7C5F-BC47-BFFC-8D6C03547721}" dt="2023-03-22T01:10:25.913" v="106"/>
          <ac:spMkLst>
            <pc:docMk/>
            <pc:sldMk cId="2179737215" sldId="485"/>
            <ac:spMk id="17" creationId="{D30063E2-6E34-F24C-6F61-BBB2FDFF152E}"/>
          </ac:spMkLst>
        </pc:spChg>
      </pc:sldChg>
      <pc:sldChg chg="addSp modSp add mod modClrScheme modShow chgLayout">
        <pc:chgData name="遠藤 紅" userId="a130aa51-0a04-4a78-9ba5-3d70547db714" providerId="ADAL" clId="{1268B128-7C5F-BC47-BFFC-8D6C03547721}" dt="2023-03-27T07:21:20.341" v="330" actId="20577"/>
        <pc:sldMkLst>
          <pc:docMk/>
          <pc:sldMk cId="3102716196" sldId="485"/>
        </pc:sldMkLst>
        <pc:spChg chg="add mod">
          <ac:chgData name="遠藤 紅" userId="a130aa51-0a04-4a78-9ba5-3d70547db714" providerId="ADAL" clId="{1268B128-7C5F-BC47-BFFC-8D6C03547721}" dt="2023-03-22T09:21:40.591" v="324" actId="1076"/>
          <ac:spMkLst>
            <pc:docMk/>
            <pc:sldMk cId="3102716196" sldId="485"/>
            <ac:spMk id="9" creationId="{1F738540-1163-7489-DC09-397B15F2ABB6}"/>
          </ac:spMkLst>
        </pc:spChg>
        <pc:spChg chg="mod">
          <ac:chgData name="遠藤 紅" userId="a130aa51-0a04-4a78-9ba5-3d70547db714" providerId="ADAL" clId="{1268B128-7C5F-BC47-BFFC-8D6C03547721}" dt="2023-03-22T09:19:17.460" v="293"/>
          <ac:spMkLst>
            <pc:docMk/>
            <pc:sldMk cId="3102716196" sldId="485"/>
            <ac:spMk id="25" creationId="{96037550-FB4E-59EB-280A-00CF3EC0B136}"/>
          </ac:spMkLst>
        </pc:spChg>
        <pc:spChg chg="mod">
          <ac:chgData name="遠藤 紅" userId="a130aa51-0a04-4a78-9ba5-3d70547db714" providerId="ADAL" clId="{1268B128-7C5F-BC47-BFFC-8D6C03547721}" dt="2023-03-22T09:19:17.460" v="293"/>
          <ac:spMkLst>
            <pc:docMk/>
            <pc:sldMk cId="3102716196" sldId="485"/>
            <ac:spMk id="26" creationId="{050EE6FE-BA9E-BD4C-101B-748B433D9E3E}"/>
          </ac:spMkLst>
        </pc:spChg>
        <pc:spChg chg="mod">
          <ac:chgData name="遠藤 紅" userId="a130aa51-0a04-4a78-9ba5-3d70547db714" providerId="ADAL" clId="{1268B128-7C5F-BC47-BFFC-8D6C03547721}" dt="2023-03-22T09:19:17.460" v="293"/>
          <ac:spMkLst>
            <pc:docMk/>
            <pc:sldMk cId="3102716196" sldId="485"/>
            <ac:spMk id="27" creationId="{5DD3C33D-8C2C-42CF-64AB-0CBBD12835C4}"/>
          </ac:spMkLst>
        </pc:spChg>
        <pc:spChg chg="mod">
          <ac:chgData name="遠藤 紅" userId="a130aa51-0a04-4a78-9ba5-3d70547db714" providerId="ADAL" clId="{1268B128-7C5F-BC47-BFFC-8D6C03547721}" dt="2023-03-22T09:19:17.460" v="293"/>
          <ac:spMkLst>
            <pc:docMk/>
            <pc:sldMk cId="3102716196" sldId="485"/>
            <ac:spMk id="29" creationId="{9DCC87C4-FE8B-7021-5E6B-017CFC562D15}"/>
          </ac:spMkLst>
        </pc:spChg>
        <pc:spChg chg="mod">
          <ac:chgData name="遠藤 紅" userId="a130aa51-0a04-4a78-9ba5-3d70547db714" providerId="ADAL" clId="{1268B128-7C5F-BC47-BFFC-8D6C03547721}" dt="2023-03-22T09:19:17.460" v="293"/>
          <ac:spMkLst>
            <pc:docMk/>
            <pc:sldMk cId="3102716196" sldId="485"/>
            <ac:spMk id="31" creationId="{853A7BE2-21EF-41B3-336D-00CD26E716E3}"/>
          </ac:spMkLst>
        </pc:spChg>
        <pc:spChg chg="mod">
          <ac:chgData name="遠藤 紅" userId="a130aa51-0a04-4a78-9ba5-3d70547db714" providerId="ADAL" clId="{1268B128-7C5F-BC47-BFFC-8D6C03547721}" dt="2023-03-22T09:19:17.460" v="293"/>
          <ac:spMkLst>
            <pc:docMk/>
            <pc:sldMk cId="3102716196" sldId="485"/>
            <ac:spMk id="33" creationId="{98DB1F33-42B1-1EB1-80F3-C63A652A7751}"/>
          </ac:spMkLst>
        </pc:spChg>
        <pc:spChg chg="mod">
          <ac:chgData name="遠藤 紅" userId="a130aa51-0a04-4a78-9ba5-3d70547db714" providerId="ADAL" clId="{1268B128-7C5F-BC47-BFFC-8D6C03547721}" dt="2023-03-22T09:19:17.460" v="293"/>
          <ac:spMkLst>
            <pc:docMk/>
            <pc:sldMk cId="3102716196" sldId="485"/>
            <ac:spMk id="34" creationId="{08CDABB4-3A8F-1945-D2DA-4945114C61D2}"/>
          </ac:spMkLst>
        </pc:spChg>
        <pc:spChg chg="mod">
          <ac:chgData name="遠藤 紅" userId="a130aa51-0a04-4a78-9ba5-3d70547db714" providerId="ADAL" clId="{1268B128-7C5F-BC47-BFFC-8D6C03547721}" dt="2023-03-22T09:19:17.460" v="293"/>
          <ac:spMkLst>
            <pc:docMk/>
            <pc:sldMk cId="3102716196" sldId="485"/>
            <ac:spMk id="35" creationId="{E3B0330E-D399-E555-6667-5618978F090F}"/>
          </ac:spMkLst>
        </pc:spChg>
        <pc:spChg chg="mod">
          <ac:chgData name="遠藤 紅" userId="a130aa51-0a04-4a78-9ba5-3d70547db714" providerId="ADAL" clId="{1268B128-7C5F-BC47-BFFC-8D6C03547721}" dt="2023-03-22T09:19:17.460" v="293"/>
          <ac:spMkLst>
            <pc:docMk/>
            <pc:sldMk cId="3102716196" sldId="485"/>
            <ac:spMk id="36" creationId="{8E497268-9A96-67BA-ACD9-283A20C7F6AB}"/>
          </ac:spMkLst>
        </pc:spChg>
        <pc:spChg chg="mod">
          <ac:chgData name="遠藤 紅" userId="a130aa51-0a04-4a78-9ba5-3d70547db714" providerId="ADAL" clId="{1268B128-7C5F-BC47-BFFC-8D6C03547721}" dt="2023-03-22T09:19:17.460" v="293"/>
          <ac:spMkLst>
            <pc:docMk/>
            <pc:sldMk cId="3102716196" sldId="485"/>
            <ac:spMk id="40" creationId="{E6FCAEE6-20B2-3991-85CE-591AFDC5294C}"/>
          </ac:spMkLst>
        </pc:spChg>
        <pc:spChg chg="mod">
          <ac:chgData name="遠藤 紅" userId="a130aa51-0a04-4a78-9ba5-3d70547db714" providerId="ADAL" clId="{1268B128-7C5F-BC47-BFFC-8D6C03547721}" dt="2023-03-22T09:19:17.460" v="293"/>
          <ac:spMkLst>
            <pc:docMk/>
            <pc:sldMk cId="3102716196" sldId="485"/>
            <ac:spMk id="43" creationId="{4E02095E-2CBC-EA4C-11BD-701DB8F2BB36}"/>
          </ac:spMkLst>
        </pc:spChg>
        <pc:spChg chg="mod">
          <ac:chgData name="遠藤 紅" userId="a130aa51-0a04-4a78-9ba5-3d70547db714" providerId="ADAL" clId="{1268B128-7C5F-BC47-BFFC-8D6C03547721}" dt="2023-03-22T09:19:17.460" v="293"/>
          <ac:spMkLst>
            <pc:docMk/>
            <pc:sldMk cId="3102716196" sldId="485"/>
            <ac:spMk id="44" creationId="{B92112FD-9177-F76C-35A0-A84E6261456E}"/>
          </ac:spMkLst>
        </pc:spChg>
        <pc:spChg chg="mod">
          <ac:chgData name="遠藤 紅" userId="a130aa51-0a04-4a78-9ba5-3d70547db714" providerId="ADAL" clId="{1268B128-7C5F-BC47-BFFC-8D6C03547721}" dt="2023-03-22T09:19:17.460" v="293"/>
          <ac:spMkLst>
            <pc:docMk/>
            <pc:sldMk cId="3102716196" sldId="485"/>
            <ac:spMk id="46" creationId="{FA7DC579-FCF0-3CA7-B33C-0DC051FFBFAB}"/>
          </ac:spMkLst>
        </pc:spChg>
        <pc:spChg chg="mod">
          <ac:chgData name="遠藤 紅" userId="a130aa51-0a04-4a78-9ba5-3d70547db714" providerId="ADAL" clId="{1268B128-7C5F-BC47-BFFC-8D6C03547721}" dt="2023-03-22T09:19:17.460" v="293"/>
          <ac:spMkLst>
            <pc:docMk/>
            <pc:sldMk cId="3102716196" sldId="485"/>
            <ac:spMk id="47" creationId="{970BA9E3-0342-52EF-40A9-2B265536EDD4}"/>
          </ac:spMkLst>
        </pc:spChg>
        <pc:spChg chg="mod">
          <ac:chgData name="遠藤 紅" userId="a130aa51-0a04-4a78-9ba5-3d70547db714" providerId="ADAL" clId="{1268B128-7C5F-BC47-BFFC-8D6C03547721}" dt="2023-03-22T09:19:17.460" v="293"/>
          <ac:spMkLst>
            <pc:docMk/>
            <pc:sldMk cId="3102716196" sldId="485"/>
            <ac:spMk id="51" creationId="{7B824604-C599-053A-4EE5-E3DA6C664449}"/>
          </ac:spMkLst>
        </pc:spChg>
        <pc:spChg chg="mod">
          <ac:chgData name="遠藤 紅" userId="a130aa51-0a04-4a78-9ba5-3d70547db714" providerId="ADAL" clId="{1268B128-7C5F-BC47-BFFC-8D6C03547721}" dt="2023-03-22T09:19:17.460" v="293"/>
          <ac:spMkLst>
            <pc:docMk/>
            <pc:sldMk cId="3102716196" sldId="485"/>
            <ac:spMk id="52" creationId="{AC5406B9-208F-1B86-A62B-818104221A5E}"/>
          </ac:spMkLst>
        </pc:spChg>
        <pc:spChg chg="mod">
          <ac:chgData name="遠藤 紅" userId="a130aa51-0a04-4a78-9ba5-3d70547db714" providerId="ADAL" clId="{1268B128-7C5F-BC47-BFFC-8D6C03547721}" dt="2023-03-22T09:19:17.460" v="293"/>
          <ac:spMkLst>
            <pc:docMk/>
            <pc:sldMk cId="3102716196" sldId="485"/>
            <ac:spMk id="53" creationId="{E65B622A-9C66-FA09-12DA-324750237409}"/>
          </ac:spMkLst>
        </pc:spChg>
        <pc:spChg chg="mod">
          <ac:chgData name="遠藤 紅" userId="a130aa51-0a04-4a78-9ba5-3d70547db714" providerId="ADAL" clId="{1268B128-7C5F-BC47-BFFC-8D6C03547721}" dt="2023-03-22T09:19:17.460" v="293"/>
          <ac:spMkLst>
            <pc:docMk/>
            <pc:sldMk cId="3102716196" sldId="485"/>
            <ac:spMk id="55" creationId="{ECA7A59A-6917-2D05-9BF9-630C613CB2C5}"/>
          </ac:spMkLst>
        </pc:spChg>
        <pc:spChg chg="mod">
          <ac:chgData name="遠藤 紅" userId="a130aa51-0a04-4a78-9ba5-3d70547db714" providerId="ADAL" clId="{1268B128-7C5F-BC47-BFFC-8D6C03547721}" dt="2023-03-22T09:19:17.460" v="293"/>
          <ac:spMkLst>
            <pc:docMk/>
            <pc:sldMk cId="3102716196" sldId="485"/>
            <ac:spMk id="56" creationId="{B09A0F3A-7B69-D704-315B-79B99C067C06}"/>
          </ac:spMkLst>
        </pc:spChg>
        <pc:spChg chg="mod">
          <ac:chgData name="遠藤 紅" userId="a130aa51-0a04-4a78-9ba5-3d70547db714" providerId="ADAL" clId="{1268B128-7C5F-BC47-BFFC-8D6C03547721}" dt="2023-03-22T09:19:17.460" v="293"/>
          <ac:spMkLst>
            <pc:docMk/>
            <pc:sldMk cId="3102716196" sldId="485"/>
            <ac:spMk id="57" creationId="{3D96526F-82B9-185A-7BC6-FB952A034B02}"/>
          </ac:spMkLst>
        </pc:spChg>
        <pc:spChg chg="mod">
          <ac:chgData name="遠藤 紅" userId="a130aa51-0a04-4a78-9ba5-3d70547db714" providerId="ADAL" clId="{1268B128-7C5F-BC47-BFFC-8D6C03547721}" dt="2023-03-22T09:19:17.460" v="293"/>
          <ac:spMkLst>
            <pc:docMk/>
            <pc:sldMk cId="3102716196" sldId="485"/>
            <ac:spMk id="59" creationId="{B130D96B-4D48-E994-A08F-8CA69B459FEB}"/>
          </ac:spMkLst>
        </pc:spChg>
        <pc:spChg chg="mod">
          <ac:chgData name="遠藤 紅" userId="a130aa51-0a04-4a78-9ba5-3d70547db714" providerId="ADAL" clId="{1268B128-7C5F-BC47-BFFC-8D6C03547721}" dt="2023-03-22T09:19:17.460" v="293"/>
          <ac:spMkLst>
            <pc:docMk/>
            <pc:sldMk cId="3102716196" sldId="485"/>
            <ac:spMk id="60" creationId="{8AC90522-0B9A-1D1D-A8BD-3000995F1CC9}"/>
          </ac:spMkLst>
        </pc:spChg>
        <pc:spChg chg="mod">
          <ac:chgData name="遠藤 紅" userId="a130aa51-0a04-4a78-9ba5-3d70547db714" providerId="ADAL" clId="{1268B128-7C5F-BC47-BFFC-8D6C03547721}" dt="2023-03-22T09:19:17.460" v="293"/>
          <ac:spMkLst>
            <pc:docMk/>
            <pc:sldMk cId="3102716196" sldId="485"/>
            <ac:spMk id="61" creationId="{9D6F5816-5681-80E8-CA03-E47E64C92BBD}"/>
          </ac:spMkLst>
        </pc:spChg>
        <pc:spChg chg="mod">
          <ac:chgData name="遠藤 紅" userId="a130aa51-0a04-4a78-9ba5-3d70547db714" providerId="ADAL" clId="{1268B128-7C5F-BC47-BFFC-8D6C03547721}" dt="2023-03-22T09:19:17.460" v="293"/>
          <ac:spMkLst>
            <pc:docMk/>
            <pc:sldMk cId="3102716196" sldId="485"/>
            <ac:spMk id="62" creationId="{780FB659-4D3B-43FD-9E62-437A271C3C50}"/>
          </ac:spMkLst>
        </pc:spChg>
        <pc:spChg chg="mod">
          <ac:chgData name="遠藤 紅" userId="a130aa51-0a04-4a78-9ba5-3d70547db714" providerId="ADAL" clId="{1268B128-7C5F-BC47-BFFC-8D6C03547721}" dt="2023-03-22T09:19:17.460" v="293"/>
          <ac:spMkLst>
            <pc:docMk/>
            <pc:sldMk cId="3102716196" sldId="485"/>
            <ac:spMk id="66" creationId="{BBC63626-8525-63C0-89A4-5BCF82461C7B}"/>
          </ac:spMkLst>
        </pc:spChg>
        <pc:spChg chg="mod">
          <ac:chgData name="遠藤 紅" userId="a130aa51-0a04-4a78-9ba5-3d70547db714" providerId="ADAL" clId="{1268B128-7C5F-BC47-BFFC-8D6C03547721}" dt="2023-03-22T09:19:17.460" v="293"/>
          <ac:spMkLst>
            <pc:docMk/>
            <pc:sldMk cId="3102716196" sldId="485"/>
            <ac:spMk id="70" creationId="{B5589D64-6B71-4E3A-D7A7-E08ABF117B85}"/>
          </ac:spMkLst>
        </pc:spChg>
        <pc:spChg chg="add mod">
          <ac:chgData name="遠藤 紅" userId="a130aa51-0a04-4a78-9ba5-3d70547db714" providerId="ADAL" clId="{1268B128-7C5F-BC47-BFFC-8D6C03547721}" dt="2023-03-27T07:21:20.341" v="330" actId="20577"/>
          <ac:spMkLst>
            <pc:docMk/>
            <pc:sldMk cId="3102716196" sldId="485"/>
            <ac:spMk id="90" creationId="{701EA051-2ECB-879C-C9FF-6B313BA64090}"/>
          </ac:spMkLst>
        </pc:spChg>
        <pc:spChg chg="mod">
          <ac:chgData name="遠藤 紅" userId="a130aa51-0a04-4a78-9ba5-3d70547db714" providerId="ADAL" clId="{1268B128-7C5F-BC47-BFFC-8D6C03547721}" dt="2023-03-22T09:19:40.807" v="299"/>
          <ac:spMkLst>
            <pc:docMk/>
            <pc:sldMk cId="3102716196" sldId="485"/>
            <ac:spMk id="92" creationId="{21733EB9-E5AD-9FFB-B1D7-F34B93025244}"/>
          </ac:spMkLst>
        </pc:spChg>
        <pc:spChg chg="mod">
          <ac:chgData name="遠藤 紅" userId="a130aa51-0a04-4a78-9ba5-3d70547db714" providerId="ADAL" clId="{1268B128-7C5F-BC47-BFFC-8D6C03547721}" dt="2023-03-22T09:19:40.807" v="299"/>
          <ac:spMkLst>
            <pc:docMk/>
            <pc:sldMk cId="3102716196" sldId="485"/>
            <ac:spMk id="93" creationId="{C3D044D5-7593-D759-B8D6-5D09C52ABC4E}"/>
          </ac:spMkLst>
        </pc:spChg>
        <pc:spChg chg="mod">
          <ac:chgData name="遠藤 紅" userId="a130aa51-0a04-4a78-9ba5-3d70547db714" providerId="ADAL" clId="{1268B128-7C5F-BC47-BFFC-8D6C03547721}" dt="2023-03-22T09:19:40.807" v="299"/>
          <ac:spMkLst>
            <pc:docMk/>
            <pc:sldMk cId="3102716196" sldId="485"/>
            <ac:spMk id="94" creationId="{CC3279BE-82A1-654F-EF7E-93717FD0237D}"/>
          </ac:spMkLst>
        </pc:spChg>
        <pc:spChg chg="mod">
          <ac:chgData name="遠藤 紅" userId="a130aa51-0a04-4a78-9ba5-3d70547db714" providerId="ADAL" clId="{1268B128-7C5F-BC47-BFFC-8D6C03547721}" dt="2023-03-22T09:19:40.807" v="299"/>
          <ac:spMkLst>
            <pc:docMk/>
            <pc:sldMk cId="3102716196" sldId="485"/>
            <ac:spMk id="95" creationId="{709DEAA6-ADE4-C5FE-05E4-1A5B971626D8}"/>
          </ac:spMkLst>
        </pc:spChg>
        <pc:grpChg chg="add mod">
          <ac:chgData name="遠藤 紅" userId="a130aa51-0a04-4a78-9ba5-3d70547db714" providerId="ADAL" clId="{1268B128-7C5F-BC47-BFFC-8D6C03547721}" dt="2023-03-22T09:21:04.238" v="314" actId="1076"/>
          <ac:grpSpMkLst>
            <pc:docMk/>
            <pc:sldMk cId="3102716196" sldId="485"/>
            <ac:grpSpMk id="24" creationId="{E1B35D0A-17D1-31E7-5D32-4BF42F29622C}"/>
          </ac:grpSpMkLst>
        </pc:grpChg>
        <pc:grpChg chg="add mod">
          <ac:chgData name="遠藤 紅" userId="a130aa51-0a04-4a78-9ba5-3d70547db714" providerId="ADAL" clId="{1268B128-7C5F-BC47-BFFC-8D6C03547721}" dt="2023-03-22T09:21:01.882" v="312" actId="1076"/>
          <ac:grpSpMkLst>
            <pc:docMk/>
            <pc:sldMk cId="3102716196" sldId="485"/>
            <ac:grpSpMk id="32" creationId="{2A9FDC8A-7200-28A8-3FC2-66E3A7ACFC80}"/>
          </ac:grpSpMkLst>
        </pc:grpChg>
        <pc:grpChg chg="add mod">
          <ac:chgData name="遠藤 紅" userId="a130aa51-0a04-4a78-9ba5-3d70547db714" providerId="ADAL" clId="{1268B128-7C5F-BC47-BFFC-8D6C03547721}" dt="2023-03-22T09:21:25.718" v="320" actId="1076"/>
          <ac:grpSpMkLst>
            <pc:docMk/>
            <pc:sldMk cId="3102716196" sldId="485"/>
            <ac:grpSpMk id="42" creationId="{5CEBDF0C-41F6-90FD-7F0B-FFF4EEEBD72F}"/>
          </ac:grpSpMkLst>
        </pc:grpChg>
        <pc:grpChg chg="add mod">
          <ac:chgData name="遠藤 紅" userId="a130aa51-0a04-4a78-9ba5-3d70547db714" providerId="ADAL" clId="{1268B128-7C5F-BC47-BFFC-8D6C03547721}" dt="2023-03-22T09:21:28.294" v="322" actId="1076"/>
          <ac:grpSpMkLst>
            <pc:docMk/>
            <pc:sldMk cId="3102716196" sldId="485"/>
            <ac:grpSpMk id="58" creationId="{32953CE7-A12C-5931-4747-70A86BADDC2F}"/>
          </ac:grpSpMkLst>
        </pc:grpChg>
        <pc:grpChg chg="mod">
          <ac:chgData name="遠藤 紅" userId="a130aa51-0a04-4a78-9ba5-3d70547db714" providerId="ADAL" clId="{1268B128-7C5F-BC47-BFFC-8D6C03547721}" dt="2023-03-22T09:19:17.460" v="293"/>
          <ac:grpSpMkLst>
            <pc:docMk/>
            <pc:sldMk cId="3102716196" sldId="485"/>
            <ac:grpSpMk id="67" creationId="{04804829-CE00-1462-DF2D-412F9D04908D}"/>
          </ac:grpSpMkLst>
        </pc:grpChg>
        <pc:grpChg chg="mod">
          <ac:chgData name="遠藤 紅" userId="a130aa51-0a04-4a78-9ba5-3d70547db714" providerId="ADAL" clId="{1268B128-7C5F-BC47-BFFC-8D6C03547721}" dt="2023-03-22T09:19:17.460" v="293"/>
          <ac:grpSpMkLst>
            <pc:docMk/>
            <pc:sldMk cId="3102716196" sldId="485"/>
            <ac:grpSpMk id="68" creationId="{12A49F2E-F77C-0F5B-ECEB-E6E4F746AA92}"/>
          </ac:grpSpMkLst>
        </pc:grpChg>
        <pc:grpChg chg="mod">
          <ac:chgData name="遠藤 紅" userId="a130aa51-0a04-4a78-9ba5-3d70547db714" providerId="ADAL" clId="{1268B128-7C5F-BC47-BFFC-8D6C03547721}" dt="2023-03-22T09:19:17.460" v="293"/>
          <ac:grpSpMkLst>
            <pc:docMk/>
            <pc:sldMk cId="3102716196" sldId="485"/>
            <ac:grpSpMk id="71" creationId="{24A765C1-167D-2C64-BBD2-5609903985EF}"/>
          </ac:grpSpMkLst>
        </pc:grpChg>
        <pc:grpChg chg="mod">
          <ac:chgData name="遠藤 紅" userId="a130aa51-0a04-4a78-9ba5-3d70547db714" providerId="ADAL" clId="{1268B128-7C5F-BC47-BFFC-8D6C03547721}" dt="2023-03-22T09:19:17.460" v="293"/>
          <ac:grpSpMkLst>
            <pc:docMk/>
            <pc:sldMk cId="3102716196" sldId="485"/>
            <ac:grpSpMk id="72" creationId="{5FD94327-432F-CEFB-9614-A1A3740D5A51}"/>
          </ac:grpSpMkLst>
        </pc:grpChg>
        <pc:grpChg chg="mod">
          <ac:chgData name="遠藤 紅" userId="a130aa51-0a04-4a78-9ba5-3d70547db714" providerId="ADAL" clId="{1268B128-7C5F-BC47-BFFC-8D6C03547721}" dt="2023-03-22T09:19:17.460" v="293"/>
          <ac:grpSpMkLst>
            <pc:docMk/>
            <pc:sldMk cId="3102716196" sldId="485"/>
            <ac:grpSpMk id="73" creationId="{1BE23A5F-161B-AAE5-EA7A-94E8BFE3D3A6}"/>
          </ac:grpSpMkLst>
        </pc:grpChg>
        <pc:grpChg chg="add mod">
          <ac:chgData name="遠藤 紅" userId="a130aa51-0a04-4a78-9ba5-3d70547db714" providerId="ADAL" clId="{1268B128-7C5F-BC47-BFFC-8D6C03547721}" dt="2023-03-22T09:19:40.807" v="299"/>
          <ac:grpSpMkLst>
            <pc:docMk/>
            <pc:sldMk cId="3102716196" sldId="485"/>
            <ac:grpSpMk id="91" creationId="{7609A822-927C-4F9D-3B16-158486524E30}"/>
          </ac:grpSpMkLst>
        </pc:grpChg>
        <pc:picChg chg="mod">
          <ac:chgData name="遠藤 紅" userId="a130aa51-0a04-4a78-9ba5-3d70547db714" providerId="ADAL" clId="{1268B128-7C5F-BC47-BFFC-8D6C03547721}" dt="2023-03-22T09:19:17.460" v="293"/>
          <ac:picMkLst>
            <pc:docMk/>
            <pc:sldMk cId="3102716196" sldId="485"/>
            <ac:picMk id="30" creationId="{D86A9B67-C1E9-407A-5EB4-D7826DFFE126}"/>
          </ac:picMkLst>
        </pc:picChg>
        <pc:picChg chg="mod">
          <ac:chgData name="遠藤 紅" userId="a130aa51-0a04-4a78-9ba5-3d70547db714" providerId="ADAL" clId="{1268B128-7C5F-BC47-BFFC-8D6C03547721}" dt="2023-03-22T09:19:17.460" v="293"/>
          <ac:picMkLst>
            <pc:docMk/>
            <pc:sldMk cId="3102716196" sldId="485"/>
            <ac:picMk id="41" creationId="{F01AA292-C752-08DC-0152-529E496046C0}"/>
          </ac:picMkLst>
        </pc:picChg>
        <pc:picChg chg="mod">
          <ac:chgData name="遠藤 紅" userId="a130aa51-0a04-4a78-9ba5-3d70547db714" providerId="ADAL" clId="{1268B128-7C5F-BC47-BFFC-8D6C03547721}" dt="2023-03-22T09:19:17.460" v="293"/>
          <ac:picMkLst>
            <pc:docMk/>
            <pc:sldMk cId="3102716196" sldId="485"/>
            <ac:picMk id="45" creationId="{60021E97-B73F-EEBC-F653-55E32756798A}"/>
          </ac:picMkLst>
        </pc:picChg>
        <pc:picChg chg="mod">
          <ac:chgData name="遠藤 紅" userId="a130aa51-0a04-4a78-9ba5-3d70547db714" providerId="ADAL" clId="{1268B128-7C5F-BC47-BFFC-8D6C03547721}" dt="2023-03-22T09:19:17.460" v="293"/>
          <ac:picMkLst>
            <pc:docMk/>
            <pc:sldMk cId="3102716196" sldId="485"/>
            <ac:picMk id="69" creationId="{B690ABAB-433B-B38C-E485-796AA2A65AC8}"/>
          </ac:picMkLst>
        </pc:picChg>
        <pc:picChg chg="add mod">
          <ac:chgData name="遠藤 紅" userId="a130aa51-0a04-4a78-9ba5-3d70547db714" providerId="ADAL" clId="{1268B128-7C5F-BC47-BFFC-8D6C03547721}" dt="2023-03-22T09:20:47.606" v="307"/>
          <ac:picMkLst>
            <pc:docMk/>
            <pc:sldMk cId="3102716196" sldId="485"/>
            <ac:picMk id="96" creationId="{F8AAB472-6A49-C1FD-97C0-AFB12BFCB992}"/>
          </ac:picMkLst>
        </pc:picChg>
        <pc:cxnChg chg="mod">
          <ac:chgData name="遠藤 紅" userId="a130aa51-0a04-4a78-9ba5-3d70547db714" providerId="ADAL" clId="{1268B128-7C5F-BC47-BFFC-8D6C03547721}" dt="2023-03-22T09:19:17.460" v="293"/>
          <ac:cxnSpMkLst>
            <pc:docMk/>
            <pc:sldMk cId="3102716196" sldId="485"/>
            <ac:cxnSpMk id="28" creationId="{0B4D966B-20F5-0F39-93C7-62D146E11E48}"/>
          </ac:cxnSpMkLst>
        </pc:cxnChg>
        <pc:cxnChg chg="mod">
          <ac:chgData name="遠藤 紅" userId="a130aa51-0a04-4a78-9ba5-3d70547db714" providerId="ADAL" clId="{1268B128-7C5F-BC47-BFFC-8D6C03547721}" dt="2023-03-22T09:19:17.460" v="293"/>
          <ac:cxnSpMkLst>
            <pc:docMk/>
            <pc:sldMk cId="3102716196" sldId="485"/>
            <ac:cxnSpMk id="37" creationId="{32A770B0-AB9F-9AEF-1107-9C52445985B6}"/>
          </ac:cxnSpMkLst>
        </pc:cxnChg>
        <pc:cxnChg chg="mod">
          <ac:chgData name="遠藤 紅" userId="a130aa51-0a04-4a78-9ba5-3d70547db714" providerId="ADAL" clId="{1268B128-7C5F-BC47-BFFC-8D6C03547721}" dt="2023-03-22T09:19:17.460" v="293"/>
          <ac:cxnSpMkLst>
            <pc:docMk/>
            <pc:sldMk cId="3102716196" sldId="485"/>
            <ac:cxnSpMk id="38" creationId="{7F4DC2FC-5FFC-8569-63DB-AA67F3F6AED2}"/>
          </ac:cxnSpMkLst>
        </pc:cxnChg>
        <pc:cxnChg chg="mod">
          <ac:chgData name="遠藤 紅" userId="a130aa51-0a04-4a78-9ba5-3d70547db714" providerId="ADAL" clId="{1268B128-7C5F-BC47-BFFC-8D6C03547721}" dt="2023-03-22T09:19:17.460" v="293"/>
          <ac:cxnSpMkLst>
            <pc:docMk/>
            <pc:sldMk cId="3102716196" sldId="485"/>
            <ac:cxnSpMk id="39" creationId="{928985DC-C38A-9ED1-D957-D3B2B3A1A52F}"/>
          </ac:cxnSpMkLst>
        </pc:cxnChg>
        <pc:cxnChg chg="mod">
          <ac:chgData name="遠藤 紅" userId="a130aa51-0a04-4a78-9ba5-3d70547db714" providerId="ADAL" clId="{1268B128-7C5F-BC47-BFFC-8D6C03547721}" dt="2023-03-22T09:19:17.460" v="293"/>
          <ac:cxnSpMkLst>
            <pc:docMk/>
            <pc:sldMk cId="3102716196" sldId="485"/>
            <ac:cxnSpMk id="48" creationId="{27ADFA20-AC2F-7B7B-0D8F-C3736108AA60}"/>
          </ac:cxnSpMkLst>
        </pc:cxnChg>
        <pc:cxnChg chg="mod">
          <ac:chgData name="遠藤 紅" userId="a130aa51-0a04-4a78-9ba5-3d70547db714" providerId="ADAL" clId="{1268B128-7C5F-BC47-BFFC-8D6C03547721}" dt="2023-03-22T09:19:17.460" v="293"/>
          <ac:cxnSpMkLst>
            <pc:docMk/>
            <pc:sldMk cId="3102716196" sldId="485"/>
            <ac:cxnSpMk id="49" creationId="{DC725D42-76B2-C621-DA81-C79F4C5B2EE3}"/>
          </ac:cxnSpMkLst>
        </pc:cxnChg>
        <pc:cxnChg chg="mod">
          <ac:chgData name="遠藤 紅" userId="a130aa51-0a04-4a78-9ba5-3d70547db714" providerId="ADAL" clId="{1268B128-7C5F-BC47-BFFC-8D6C03547721}" dt="2023-03-22T09:19:17.460" v="293"/>
          <ac:cxnSpMkLst>
            <pc:docMk/>
            <pc:sldMk cId="3102716196" sldId="485"/>
            <ac:cxnSpMk id="50" creationId="{589CC587-786C-6157-AC66-1317224C3219}"/>
          </ac:cxnSpMkLst>
        </pc:cxnChg>
        <pc:cxnChg chg="mod">
          <ac:chgData name="遠藤 紅" userId="a130aa51-0a04-4a78-9ba5-3d70547db714" providerId="ADAL" clId="{1268B128-7C5F-BC47-BFFC-8D6C03547721}" dt="2023-03-22T09:19:17.460" v="293"/>
          <ac:cxnSpMkLst>
            <pc:docMk/>
            <pc:sldMk cId="3102716196" sldId="485"/>
            <ac:cxnSpMk id="54" creationId="{9B7E138E-5F8B-02F7-1C44-64EE95A56A31}"/>
          </ac:cxnSpMkLst>
        </pc:cxnChg>
        <pc:cxnChg chg="mod">
          <ac:chgData name="遠藤 紅" userId="a130aa51-0a04-4a78-9ba5-3d70547db714" providerId="ADAL" clId="{1268B128-7C5F-BC47-BFFC-8D6C03547721}" dt="2023-03-22T09:19:17.460" v="293"/>
          <ac:cxnSpMkLst>
            <pc:docMk/>
            <pc:sldMk cId="3102716196" sldId="485"/>
            <ac:cxnSpMk id="63" creationId="{321E5F27-E450-6A0C-EFBD-518133A7ABCC}"/>
          </ac:cxnSpMkLst>
        </pc:cxnChg>
        <pc:cxnChg chg="mod">
          <ac:chgData name="遠藤 紅" userId="a130aa51-0a04-4a78-9ba5-3d70547db714" providerId="ADAL" clId="{1268B128-7C5F-BC47-BFFC-8D6C03547721}" dt="2023-03-22T09:19:17.460" v="293"/>
          <ac:cxnSpMkLst>
            <pc:docMk/>
            <pc:sldMk cId="3102716196" sldId="485"/>
            <ac:cxnSpMk id="64" creationId="{911E6AE0-BB76-E492-100F-5044A55676DA}"/>
          </ac:cxnSpMkLst>
        </pc:cxnChg>
        <pc:cxnChg chg="mod">
          <ac:chgData name="遠藤 紅" userId="a130aa51-0a04-4a78-9ba5-3d70547db714" providerId="ADAL" clId="{1268B128-7C5F-BC47-BFFC-8D6C03547721}" dt="2023-03-22T09:19:17.460" v="293"/>
          <ac:cxnSpMkLst>
            <pc:docMk/>
            <pc:sldMk cId="3102716196" sldId="485"/>
            <ac:cxnSpMk id="65" creationId="{0271D159-7D1A-E105-5194-B2C916F9B79A}"/>
          </ac:cxnSpMkLst>
        </pc:cxnChg>
        <pc:cxnChg chg="mod">
          <ac:chgData name="遠藤 紅" userId="a130aa51-0a04-4a78-9ba5-3d70547db714" providerId="ADAL" clId="{1268B128-7C5F-BC47-BFFC-8D6C03547721}" dt="2023-03-22T09:19:17.460" v="293"/>
          <ac:cxnSpMkLst>
            <pc:docMk/>
            <pc:sldMk cId="3102716196" sldId="485"/>
            <ac:cxnSpMk id="74" creationId="{CC002083-F10C-418A-A5EC-FBBBB65D312C}"/>
          </ac:cxnSpMkLst>
        </pc:cxnChg>
        <pc:cxnChg chg="mod">
          <ac:chgData name="遠藤 紅" userId="a130aa51-0a04-4a78-9ba5-3d70547db714" providerId="ADAL" clId="{1268B128-7C5F-BC47-BFFC-8D6C03547721}" dt="2023-03-22T09:19:17.460" v="293"/>
          <ac:cxnSpMkLst>
            <pc:docMk/>
            <pc:sldMk cId="3102716196" sldId="485"/>
            <ac:cxnSpMk id="75" creationId="{1AF67684-4A06-B14F-6D28-C3CF1DE5A97E}"/>
          </ac:cxnSpMkLst>
        </pc:cxnChg>
        <pc:cxnChg chg="mod">
          <ac:chgData name="遠藤 紅" userId="a130aa51-0a04-4a78-9ba5-3d70547db714" providerId="ADAL" clId="{1268B128-7C5F-BC47-BFFC-8D6C03547721}" dt="2023-03-22T09:19:17.460" v="293"/>
          <ac:cxnSpMkLst>
            <pc:docMk/>
            <pc:sldMk cId="3102716196" sldId="485"/>
            <ac:cxnSpMk id="76" creationId="{0FAAB02C-667B-5ACE-5C45-4A3344CC9E56}"/>
          </ac:cxnSpMkLst>
        </pc:cxnChg>
        <pc:cxnChg chg="mod">
          <ac:chgData name="遠藤 紅" userId="a130aa51-0a04-4a78-9ba5-3d70547db714" providerId="ADAL" clId="{1268B128-7C5F-BC47-BFFC-8D6C03547721}" dt="2023-03-22T09:19:17.460" v="293"/>
          <ac:cxnSpMkLst>
            <pc:docMk/>
            <pc:sldMk cId="3102716196" sldId="485"/>
            <ac:cxnSpMk id="77" creationId="{BACAD07F-385E-10B7-A4A1-525734B10F92}"/>
          </ac:cxnSpMkLst>
        </pc:cxnChg>
        <pc:cxnChg chg="mod">
          <ac:chgData name="遠藤 紅" userId="a130aa51-0a04-4a78-9ba5-3d70547db714" providerId="ADAL" clId="{1268B128-7C5F-BC47-BFFC-8D6C03547721}" dt="2023-03-22T09:19:17.460" v="293"/>
          <ac:cxnSpMkLst>
            <pc:docMk/>
            <pc:sldMk cId="3102716196" sldId="485"/>
            <ac:cxnSpMk id="78" creationId="{121DC6B2-33AF-38F7-4BCE-6C6373FD9B90}"/>
          </ac:cxnSpMkLst>
        </pc:cxnChg>
        <pc:cxnChg chg="mod">
          <ac:chgData name="遠藤 紅" userId="a130aa51-0a04-4a78-9ba5-3d70547db714" providerId="ADAL" clId="{1268B128-7C5F-BC47-BFFC-8D6C03547721}" dt="2023-03-22T09:19:17.460" v="293"/>
          <ac:cxnSpMkLst>
            <pc:docMk/>
            <pc:sldMk cId="3102716196" sldId="485"/>
            <ac:cxnSpMk id="79" creationId="{99D6116D-1B1C-D4FE-C9B6-C314DF3EDE07}"/>
          </ac:cxnSpMkLst>
        </pc:cxnChg>
        <pc:cxnChg chg="mod">
          <ac:chgData name="遠藤 紅" userId="a130aa51-0a04-4a78-9ba5-3d70547db714" providerId="ADAL" clId="{1268B128-7C5F-BC47-BFFC-8D6C03547721}" dt="2023-03-22T09:19:17.460" v="293"/>
          <ac:cxnSpMkLst>
            <pc:docMk/>
            <pc:sldMk cId="3102716196" sldId="485"/>
            <ac:cxnSpMk id="80" creationId="{6527C036-90F4-816F-AA96-DA628D9C7A58}"/>
          </ac:cxnSpMkLst>
        </pc:cxnChg>
        <pc:cxnChg chg="mod">
          <ac:chgData name="遠藤 紅" userId="a130aa51-0a04-4a78-9ba5-3d70547db714" providerId="ADAL" clId="{1268B128-7C5F-BC47-BFFC-8D6C03547721}" dt="2023-03-22T09:19:17.460" v="293"/>
          <ac:cxnSpMkLst>
            <pc:docMk/>
            <pc:sldMk cId="3102716196" sldId="485"/>
            <ac:cxnSpMk id="81" creationId="{95C29B04-035B-77A1-B4B6-DEC7FB4B7D63}"/>
          </ac:cxnSpMkLst>
        </pc:cxnChg>
        <pc:cxnChg chg="mod">
          <ac:chgData name="遠藤 紅" userId="a130aa51-0a04-4a78-9ba5-3d70547db714" providerId="ADAL" clId="{1268B128-7C5F-BC47-BFFC-8D6C03547721}" dt="2023-03-22T09:19:17.460" v="293"/>
          <ac:cxnSpMkLst>
            <pc:docMk/>
            <pc:sldMk cId="3102716196" sldId="485"/>
            <ac:cxnSpMk id="82" creationId="{62FD9474-A2A9-2327-3E83-8C44731EF776}"/>
          </ac:cxnSpMkLst>
        </pc:cxnChg>
        <pc:cxnChg chg="mod">
          <ac:chgData name="遠藤 紅" userId="a130aa51-0a04-4a78-9ba5-3d70547db714" providerId="ADAL" clId="{1268B128-7C5F-BC47-BFFC-8D6C03547721}" dt="2023-03-22T09:19:17.460" v="293"/>
          <ac:cxnSpMkLst>
            <pc:docMk/>
            <pc:sldMk cId="3102716196" sldId="485"/>
            <ac:cxnSpMk id="83" creationId="{B7F1FED3-159C-CA2B-8726-7E10674D1299}"/>
          </ac:cxnSpMkLst>
        </pc:cxnChg>
        <pc:cxnChg chg="mod">
          <ac:chgData name="遠藤 紅" userId="a130aa51-0a04-4a78-9ba5-3d70547db714" providerId="ADAL" clId="{1268B128-7C5F-BC47-BFFC-8D6C03547721}" dt="2023-03-22T09:19:17.460" v="293"/>
          <ac:cxnSpMkLst>
            <pc:docMk/>
            <pc:sldMk cId="3102716196" sldId="485"/>
            <ac:cxnSpMk id="84" creationId="{0781DAD6-EF01-F699-360C-2FF8B8A4AD1C}"/>
          </ac:cxnSpMkLst>
        </pc:cxnChg>
        <pc:cxnChg chg="mod">
          <ac:chgData name="遠藤 紅" userId="a130aa51-0a04-4a78-9ba5-3d70547db714" providerId="ADAL" clId="{1268B128-7C5F-BC47-BFFC-8D6C03547721}" dt="2023-03-22T09:19:17.460" v="293"/>
          <ac:cxnSpMkLst>
            <pc:docMk/>
            <pc:sldMk cId="3102716196" sldId="485"/>
            <ac:cxnSpMk id="85" creationId="{1A68A00F-08C7-6A2F-A5D3-210C64D86F39}"/>
          </ac:cxnSpMkLst>
        </pc:cxnChg>
        <pc:cxnChg chg="mod">
          <ac:chgData name="遠藤 紅" userId="a130aa51-0a04-4a78-9ba5-3d70547db714" providerId="ADAL" clId="{1268B128-7C5F-BC47-BFFC-8D6C03547721}" dt="2023-03-22T09:19:17.460" v="293"/>
          <ac:cxnSpMkLst>
            <pc:docMk/>
            <pc:sldMk cId="3102716196" sldId="485"/>
            <ac:cxnSpMk id="86" creationId="{1B1AA135-CE58-9D8D-0343-21A7A6EA805B}"/>
          </ac:cxnSpMkLst>
        </pc:cxnChg>
        <pc:cxnChg chg="mod">
          <ac:chgData name="遠藤 紅" userId="a130aa51-0a04-4a78-9ba5-3d70547db714" providerId="ADAL" clId="{1268B128-7C5F-BC47-BFFC-8D6C03547721}" dt="2023-03-22T09:19:17.460" v="293"/>
          <ac:cxnSpMkLst>
            <pc:docMk/>
            <pc:sldMk cId="3102716196" sldId="485"/>
            <ac:cxnSpMk id="87" creationId="{CC72128D-DA6D-83EB-4B5F-EE3DE713BF03}"/>
          </ac:cxnSpMkLst>
        </pc:cxnChg>
        <pc:cxnChg chg="mod">
          <ac:chgData name="遠藤 紅" userId="a130aa51-0a04-4a78-9ba5-3d70547db714" providerId="ADAL" clId="{1268B128-7C5F-BC47-BFFC-8D6C03547721}" dt="2023-03-22T09:19:17.460" v="293"/>
          <ac:cxnSpMkLst>
            <pc:docMk/>
            <pc:sldMk cId="3102716196" sldId="485"/>
            <ac:cxnSpMk id="88" creationId="{67D0D9E9-5D78-4BD3-976D-A074DDC3C151}"/>
          </ac:cxnSpMkLst>
        </pc:cxnChg>
        <pc:cxnChg chg="mod">
          <ac:chgData name="遠藤 紅" userId="a130aa51-0a04-4a78-9ba5-3d70547db714" providerId="ADAL" clId="{1268B128-7C5F-BC47-BFFC-8D6C03547721}" dt="2023-03-22T09:19:17.460" v="293"/>
          <ac:cxnSpMkLst>
            <pc:docMk/>
            <pc:sldMk cId="3102716196" sldId="485"/>
            <ac:cxnSpMk id="89" creationId="{BED1077D-241B-F001-85BD-2FE81643785D}"/>
          </ac:cxnSpMkLst>
        </pc:cxnChg>
      </pc:sldChg>
      <pc:sldChg chg="del">
        <pc:chgData name="遠藤 紅" userId="a130aa51-0a04-4a78-9ba5-3d70547db714" providerId="ADAL" clId="{1268B128-7C5F-BC47-BFFC-8D6C03547721}" dt="2023-03-22T08:31:27.634" v="157" actId="2696"/>
        <pc:sldMkLst>
          <pc:docMk/>
          <pc:sldMk cId="2220504537" sldId="486"/>
        </pc:sldMkLst>
      </pc:sldChg>
      <pc:sldChg chg="new del">
        <pc:chgData name="遠藤 紅" userId="a130aa51-0a04-4a78-9ba5-3d70547db714" providerId="ADAL" clId="{1268B128-7C5F-BC47-BFFC-8D6C03547721}" dt="2023-03-22T09:20:57.748" v="310" actId="2696"/>
        <pc:sldMkLst>
          <pc:docMk/>
          <pc:sldMk cId="3601879566" sldId="486"/>
        </pc:sldMkLst>
      </pc:sldChg>
      <pc:sldMasterChg chg="modSldLayout">
        <pc:chgData name="遠藤 紅" userId="a130aa51-0a04-4a78-9ba5-3d70547db714" providerId="ADAL" clId="{1268B128-7C5F-BC47-BFFC-8D6C03547721}" dt="2023-03-27T07:21:03.501" v="328" actId="20577"/>
        <pc:sldMasterMkLst>
          <pc:docMk/>
          <pc:sldMasterMk cId="639475944" sldId="2147483688"/>
        </pc:sldMasterMkLst>
        <pc:sldLayoutChg chg="addSp delSp modSp mod">
          <pc:chgData name="遠藤 紅" userId="a130aa51-0a04-4a78-9ba5-3d70547db714" providerId="ADAL" clId="{1268B128-7C5F-BC47-BFFC-8D6C03547721}" dt="2023-03-27T07:21:03.501" v="328" actId="20577"/>
          <pc:sldLayoutMkLst>
            <pc:docMk/>
            <pc:sldMasterMk cId="639475944" sldId="2147483688"/>
            <pc:sldLayoutMk cId="223855932" sldId="2147483745"/>
          </pc:sldLayoutMkLst>
          <pc:spChg chg="mod topLvl">
            <ac:chgData name="遠藤 紅" userId="a130aa51-0a04-4a78-9ba5-3d70547db714" providerId="ADAL" clId="{1268B128-7C5F-BC47-BFFC-8D6C03547721}" dt="2023-03-22T05:59:14.886" v="149" actId="165"/>
            <ac:spMkLst>
              <pc:docMk/>
              <pc:sldMasterMk cId="639475944" sldId="2147483688"/>
              <pc:sldLayoutMk cId="223855932" sldId="2147483745"/>
              <ac:spMk id="8" creationId="{A3FEB1EF-699F-769D-272B-6870030168C0}"/>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54" creationId="{28D8FBCA-6EB7-EBB9-8452-5635A9899A63}"/>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56" creationId="{A39DAC91-0B74-35A6-833F-82F229FA5B34}"/>
            </ac:spMkLst>
          </pc:spChg>
          <pc:spChg chg="mod">
            <ac:chgData name="遠藤 紅" userId="a130aa51-0a04-4a78-9ba5-3d70547db714" providerId="ADAL" clId="{1268B128-7C5F-BC47-BFFC-8D6C03547721}" dt="2023-03-27T07:21:03.501" v="328" actId="20577"/>
            <ac:spMkLst>
              <pc:docMk/>
              <pc:sldMasterMk cId="639475944" sldId="2147483688"/>
              <pc:sldLayoutMk cId="223855932" sldId="2147483745"/>
              <ac:spMk id="57" creationId="{F9C12B5A-8337-E64B-CA02-67B386562468}"/>
            </ac:spMkLst>
          </pc:spChg>
          <pc:spChg chg="mod">
            <ac:chgData name="遠藤 紅" userId="a130aa51-0a04-4a78-9ba5-3d70547db714" providerId="ADAL" clId="{1268B128-7C5F-BC47-BFFC-8D6C03547721}" dt="2023-03-22T09:16:48.768" v="168" actId="164"/>
            <ac:spMkLst>
              <pc:docMk/>
              <pc:sldMasterMk cId="639475944" sldId="2147483688"/>
              <pc:sldLayoutMk cId="223855932" sldId="2147483745"/>
              <ac:spMk id="58" creationId="{A7341E2F-5AAE-1FDB-0404-05E1A355AE01}"/>
            </ac:spMkLst>
          </pc:spChg>
          <pc:spChg chg="mod">
            <ac:chgData name="遠藤 紅" userId="a130aa51-0a04-4a78-9ba5-3d70547db714" providerId="ADAL" clId="{1268B128-7C5F-BC47-BFFC-8D6C03547721}" dt="2023-03-22T09:16:48.768" v="168" actId="164"/>
            <ac:spMkLst>
              <pc:docMk/>
              <pc:sldMasterMk cId="639475944" sldId="2147483688"/>
              <pc:sldLayoutMk cId="223855932" sldId="2147483745"/>
              <ac:spMk id="59" creationId="{6D271F8E-D865-1CD8-D43D-36805FCCEE9C}"/>
            </ac:spMkLst>
          </pc:spChg>
          <pc:spChg chg="mod">
            <ac:chgData name="遠藤 紅" userId="a130aa51-0a04-4a78-9ba5-3d70547db714" providerId="ADAL" clId="{1268B128-7C5F-BC47-BFFC-8D6C03547721}" dt="2023-03-22T09:16:48.768" v="168" actId="164"/>
            <ac:spMkLst>
              <pc:docMk/>
              <pc:sldMasterMk cId="639475944" sldId="2147483688"/>
              <pc:sldLayoutMk cId="223855932" sldId="2147483745"/>
              <ac:spMk id="62" creationId="{AD9C319F-9B90-D50F-2A9B-4D60006232DE}"/>
            </ac:spMkLst>
          </pc:spChg>
          <pc:spChg chg="mod topLvl">
            <ac:chgData name="遠藤 紅" userId="a130aa51-0a04-4a78-9ba5-3d70547db714" providerId="ADAL" clId="{1268B128-7C5F-BC47-BFFC-8D6C03547721}" dt="2023-03-22T09:19:07.698" v="292" actId="164"/>
            <ac:spMkLst>
              <pc:docMk/>
              <pc:sldMasterMk cId="639475944" sldId="2147483688"/>
              <pc:sldLayoutMk cId="223855932" sldId="2147483745"/>
              <ac:spMk id="63" creationId="{EB84976A-DFDC-2377-F2DB-EFA3E2DC771E}"/>
            </ac:spMkLst>
          </pc:spChg>
          <pc:spChg chg="mod">
            <ac:chgData name="遠藤 紅" userId="a130aa51-0a04-4a78-9ba5-3d70547db714" providerId="ADAL" clId="{1268B128-7C5F-BC47-BFFC-8D6C03547721}" dt="2023-03-22T09:16:48.768" v="168" actId="164"/>
            <ac:spMkLst>
              <pc:docMk/>
              <pc:sldMasterMk cId="639475944" sldId="2147483688"/>
              <pc:sldLayoutMk cId="223855932" sldId="2147483745"/>
              <ac:spMk id="66" creationId="{9B5E899A-C0CA-1107-5DA0-4DC18880019D}"/>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70" creationId="{93366A2A-D43D-6089-BD4D-FA52A214E153}"/>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71" creationId="{836C40FD-26C9-0BBE-D8FB-468A0C0CEBFF}"/>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75" creationId="{B8EC19DF-134D-0E3E-C9EA-ED5D7914076F}"/>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76" creationId="{E6D85447-23AF-C276-CA5E-A88D915CF05D}"/>
            </ac:spMkLst>
          </pc:spChg>
          <pc:spChg chg="del mod">
            <ac:chgData name="遠藤 紅" userId="a130aa51-0a04-4a78-9ba5-3d70547db714" providerId="ADAL" clId="{1268B128-7C5F-BC47-BFFC-8D6C03547721}" dt="2023-03-22T01:10:34.058" v="109" actId="478"/>
            <ac:spMkLst>
              <pc:docMk/>
              <pc:sldMasterMk cId="639475944" sldId="2147483688"/>
              <pc:sldLayoutMk cId="223855932" sldId="2147483745"/>
              <ac:spMk id="77" creationId="{1BD851C2-DEFA-5C23-B776-42709801008A}"/>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78" creationId="{966F0183-3463-4CC0-523C-38F8380C608B}"/>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80" creationId="{B7B61D9F-FD05-FB9F-541C-784B8C53EB0A}"/>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81" creationId="{D4A67371-B9C9-1385-8AB2-C62C03637F1E}"/>
            </ac:spMkLst>
          </pc:spChg>
          <pc:spChg chg="mod">
            <ac:chgData name="遠藤 紅" userId="a130aa51-0a04-4a78-9ba5-3d70547db714" providerId="ADAL" clId="{1268B128-7C5F-BC47-BFFC-8D6C03547721}" dt="2023-03-22T01:23:13.841" v="135" actId="164"/>
            <ac:spMkLst>
              <pc:docMk/>
              <pc:sldMasterMk cId="639475944" sldId="2147483688"/>
              <pc:sldLayoutMk cId="223855932" sldId="2147483745"/>
              <ac:spMk id="82" creationId="{7A93A77F-70B7-3184-9C9D-C47730A5DDB0}"/>
            </ac:spMkLst>
          </pc:spChg>
          <pc:spChg chg="mod topLvl">
            <ac:chgData name="遠藤 紅" userId="a130aa51-0a04-4a78-9ba5-3d70547db714" providerId="ADAL" clId="{1268B128-7C5F-BC47-BFFC-8D6C03547721}" dt="2023-03-22T01:23:02.049" v="132" actId="164"/>
            <ac:spMkLst>
              <pc:docMk/>
              <pc:sldMasterMk cId="639475944" sldId="2147483688"/>
              <pc:sldLayoutMk cId="223855932" sldId="2147483745"/>
              <ac:spMk id="83" creationId="{F4720162-42BD-4865-8EF5-CFDA4DBBDF62}"/>
            </ac:spMkLst>
          </pc:spChg>
          <pc:spChg chg="mod topLvl">
            <ac:chgData name="遠藤 紅" userId="a130aa51-0a04-4a78-9ba5-3d70547db714" providerId="ADAL" clId="{1268B128-7C5F-BC47-BFFC-8D6C03547721}" dt="2023-03-22T01:23:02.049" v="132" actId="164"/>
            <ac:spMkLst>
              <pc:docMk/>
              <pc:sldMasterMk cId="639475944" sldId="2147483688"/>
              <pc:sldLayoutMk cId="223855932" sldId="2147483745"/>
              <ac:spMk id="84" creationId="{5C966605-DB3E-96B5-136A-741CE733BD7A}"/>
            </ac:spMkLst>
          </pc:spChg>
          <pc:spChg chg="mod topLvl">
            <ac:chgData name="遠藤 紅" userId="a130aa51-0a04-4a78-9ba5-3d70547db714" providerId="ADAL" clId="{1268B128-7C5F-BC47-BFFC-8D6C03547721}" dt="2023-03-22T01:23:02.049" v="132" actId="164"/>
            <ac:spMkLst>
              <pc:docMk/>
              <pc:sldMasterMk cId="639475944" sldId="2147483688"/>
              <pc:sldLayoutMk cId="223855932" sldId="2147483745"/>
              <ac:spMk id="85" creationId="{79BE9953-B020-5581-B597-D0DB4DCE25C5}"/>
            </ac:spMkLst>
          </pc:spChg>
          <pc:spChg chg="mod topLvl">
            <ac:chgData name="遠藤 紅" userId="a130aa51-0a04-4a78-9ba5-3d70547db714" providerId="ADAL" clId="{1268B128-7C5F-BC47-BFFC-8D6C03547721}" dt="2023-03-22T01:23:02.049" v="132" actId="164"/>
            <ac:spMkLst>
              <pc:docMk/>
              <pc:sldMasterMk cId="639475944" sldId="2147483688"/>
              <pc:sldLayoutMk cId="223855932" sldId="2147483745"/>
              <ac:spMk id="88" creationId="{0251AAB7-9F56-5404-CB66-B652AF991395}"/>
            </ac:spMkLst>
          </pc:spChg>
          <pc:spChg chg="mod topLvl">
            <ac:chgData name="遠藤 紅" userId="a130aa51-0a04-4a78-9ba5-3d70547db714" providerId="ADAL" clId="{1268B128-7C5F-BC47-BFFC-8D6C03547721}" dt="2023-03-22T01:23:02.049" v="132" actId="164"/>
            <ac:spMkLst>
              <pc:docMk/>
              <pc:sldMasterMk cId="639475944" sldId="2147483688"/>
              <pc:sldLayoutMk cId="223855932" sldId="2147483745"/>
              <ac:spMk id="89" creationId="{EF268661-8BFD-CC19-A29D-3FD5D724566E}"/>
            </ac:spMkLst>
          </pc:spChg>
          <pc:spChg chg="mod topLvl">
            <ac:chgData name="遠藤 紅" userId="a130aa51-0a04-4a78-9ba5-3d70547db714" providerId="ADAL" clId="{1268B128-7C5F-BC47-BFFC-8D6C03547721}" dt="2023-03-22T09:19:07.698" v="292" actId="164"/>
            <ac:spMkLst>
              <pc:docMk/>
              <pc:sldMasterMk cId="639475944" sldId="2147483688"/>
              <pc:sldLayoutMk cId="223855932" sldId="2147483745"/>
              <ac:spMk id="91" creationId="{35EACA91-5DE6-35D5-6903-4F66FB05C2B0}"/>
            </ac:spMkLst>
          </pc:spChg>
          <pc:spChg chg="mod topLvl">
            <ac:chgData name="遠藤 紅" userId="a130aa51-0a04-4a78-9ba5-3d70547db714" providerId="ADAL" clId="{1268B128-7C5F-BC47-BFFC-8D6C03547721}" dt="2023-03-22T09:19:07.698" v="292" actId="164"/>
            <ac:spMkLst>
              <pc:docMk/>
              <pc:sldMasterMk cId="639475944" sldId="2147483688"/>
              <pc:sldLayoutMk cId="223855932" sldId="2147483745"/>
              <ac:spMk id="92" creationId="{46B8D792-8BC2-635E-D6C5-EF1000E5564A}"/>
            </ac:spMkLst>
          </pc:spChg>
          <pc:spChg chg="mod topLvl">
            <ac:chgData name="遠藤 紅" userId="a130aa51-0a04-4a78-9ba5-3d70547db714" providerId="ADAL" clId="{1268B128-7C5F-BC47-BFFC-8D6C03547721}" dt="2023-03-22T09:19:07.698" v="292" actId="164"/>
            <ac:spMkLst>
              <pc:docMk/>
              <pc:sldMasterMk cId="639475944" sldId="2147483688"/>
              <pc:sldLayoutMk cId="223855932" sldId="2147483745"/>
              <ac:spMk id="93" creationId="{FCB0E3E9-0349-0881-F927-57C0ACF91D5F}"/>
            </ac:spMkLst>
          </pc:spChg>
          <pc:spChg chg="mod topLvl">
            <ac:chgData name="遠藤 紅" userId="a130aa51-0a04-4a78-9ba5-3d70547db714" providerId="ADAL" clId="{1268B128-7C5F-BC47-BFFC-8D6C03547721}" dt="2023-03-22T09:19:07.698" v="292" actId="164"/>
            <ac:spMkLst>
              <pc:docMk/>
              <pc:sldMasterMk cId="639475944" sldId="2147483688"/>
              <pc:sldLayoutMk cId="223855932" sldId="2147483745"/>
              <ac:spMk id="97" creationId="{4051842D-7B16-F0EF-5910-A08F08AE6729}"/>
            </ac:spMkLst>
          </pc:spChg>
          <pc:spChg chg="mod topLvl">
            <ac:chgData name="遠藤 紅" userId="a130aa51-0a04-4a78-9ba5-3d70547db714" providerId="ADAL" clId="{1268B128-7C5F-BC47-BFFC-8D6C03547721}" dt="2023-03-16T08:39:33.526" v="24" actId="164"/>
            <ac:spMkLst>
              <pc:docMk/>
              <pc:sldMasterMk cId="639475944" sldId="2147483688"/>
              <pc:sldLayoutMk cId="223855932" sldId="2147483745"/>
              <ac:spMk id="98" creationId="{F6374705-CDEF-9D7E-A8D0-F3D04C515AA9}"/>
            </ac:spMkLst>
          </pc:spChg>
          <pc:spChg chg="mod topLvl">
            <ac:chgData name="遠藤 紅" userId="a130aa51-0a04-4a78-9ba5-3d70547db714" providerId="ADAL" clId="{1268B128-7C5F-BC47-BFFC-8D6C03547721}" dt="2023-03-16T08:39:33.526" v="24" actId="164"/>
            <ac:spMkLst>
              <pc:docMk/>
              <pc:sldMasterMk cId="639475944" sldId="2147483688"/>
              <pc:sldLayoutMk cId="223855932" sldId="2147483745"/>
              <ac:spMk id="99" creationId="{150FAD76-56EC-4DA1-C75B-874C0AE7D6FE}"/>
            </ac:spMkLst>
          </pc:spChg>
          <pc:spChg chg="mod topLvl">
            <ac:chgData name="遠藤 紅" userId="a130aa51-0a04-4a78-9ba5-3d70547db714" providerId="ADAL" clId="{1268B128-7C5F-BC47-BFFC-8D6C03547721}" dt="2023-03-16T08:39:33.526" v="24" actId="164"/>
            <ac:spMkLst>
              <pc:docMk/>
              <pc:sldMasterMk cId="639475944" sldId="2147483688"/>
              <pc:sldLayoutMk cId="223855932" sldId="2147483745"/>
              <ac:spMk id="100" creationId="{26EDD9D0-1D19-BFFC-22E4-2E8C5283A62A}"/>
            </ac:spMkLst>
          </pc:spChg>
          <pc:spChg chg="mod topLvl">
            <ac:chgData name="遠藤 紅" userId="a130aa51-0a04-4a78-9ba5-3d70547db714" providerId="ADAL" clId="{1268B128-7C5F-BC47-BFFC-8D6C03547721}" dt="2023-03-16T08:39:33.526" v="24" actId="164"/>
            <ac:spMkLst>
              <pc:docMk/>
              <pc:sldMasterMk cId="639475944" sldId="2147483688"/>
              <pc:sldLayoutMk cId="223855932" sldId="2147483745"/>
              <ac:spMk id="101" creationId="{1A4BBC18-85BA-1A88-8AB0-FE229F4D8253}"/>
            </ac:spMkLst>
          </pc:spChg>
          <pc:spChg chg="mod topLvl">
            <ac:chgData name="遠藤 紅" userId="a130aa51-0a04-4a78-9ba5-3d70547db714" providerId="ADAL" clId="{1268B128-7C5F-BC47-BFFC-8D6C03547721}" dt="2023-03-16T08:39:33.526" v="24" actId="164"/>
            <ac:spMkLst>
              <pc:docMk/>
              <pc:sldMasterMk cId="639475944" sldId="2147483688"/>
              <pc:sldLayoutMk cId="223855932" sldId="2147483745"/>
              <ac:spMk id="105" creationId="{41865337-309D-36D2-DD59-5BEF3CA0C5EA}"/>
            </ac:spMkLst>
          </pc:spChg>
          <pc:grpChg chg="add mod">
            <ac:chgData name="遠藤 紅" userId="a130aa51-0a04-4a78-9ba5-3d70547db714" providerId="ADAL" clId="{1268B128-7C5F-BC47-BFFC-8D6C03547721}" dt="2023-03-22T01:23:06.728" v="134" actId="1076"/>
            <ac:grpSpMkLst>
              <pc:docMk/>
              <pc:sldMasterMk cId="639475944" sldId="2147483688"/>
              <pc:sldLayoutMk cId="223855932" sldId="2147483745"/>
              <ac:grpSpMk id="2" creationId="{6B79E27D-7DDF-6BDC-D258-426A584B9593}"/>
            </ac:grpSpMkLst>
          </pc:grpChg>
          <pc:grpChg chg="add mod">
            <ac:chgData name="遠藤 紅" userId="a130aa51-0a04-4a78-9ba5-3d70547db714" providerId="ADAL" clId="{1268B128-7C5F-BC47-BFFC-8D6C03547721}" dt="2023-03-16T08:39:33.526" v="24" actId="164"/>
            <ac:grpSpMkLst>
              <pc:docMk/>
              <pc:sldMasterMk cId="639475944" sldId="2147483688"/>
              <pc:sldLayoutMk cId="223855932" sldId="2147483745"/>
              <ac:grpSpMk id="3" creationId="{CDF63041-11A9-B8B1-96EA-5F425C54DD27}"/>
            </ac:grpSpMkLst>
          </pc:grpChg>
          <pc:grpChg chg="add del mod">
            <ac:chgData name="遠藤 紅" userId="a130aa51-0a04-4a78-9ba5-3d70547db714" providerId="ADAL" clId="{1268B128-7C5F-BC47-BFFC-8D6C03547721}" dt="2023-03-22T03:46:20.715" v="138" actId="165"/>
            <ac:grpSpMkLst>
              <pc:docMk/>
              <pc:sldMasterMk cId="639475944" sldId="2147483688"/>
              <pc:sldLayoutMk cId="223855932" sldId="2147483745"/>
              <ac:grpSpMk id="4" creationId="{06E7BA4E-A240-DED1-3B78-B0FE29387D74}"/>
            </ac:grpSpMkLst>
          </pc:grpChg>
          <pc:grpChg chg="add mod">
            <ac:chgData name="遠藤 紅" userId="a130aa51-0a04-4a78-9ba5-3d70547db714" providerId="ADAL" clId="{1268B128-7C5F-BC47-BFFC-8D6C03547721}" dt="2023-03-22T09:19:36.117" v="298" actId="1076"/>
            <ac:grpSpMkLst>
              <pc:docMk/>
              <pc:sldMasterMk cId="639475944" sldId="2147483688"/>
              <pc:sldLayoutMk cId="223855932" sldId="2147483745"/>
              <ac:grpSpMk id="4" creationId="{AC08E200-ABB8-340F-1483-85AD619296B2}"/>
            </ac:grpSpMkLst>
          </pc:grpChg>
          <pc:grpChg chg="add del mod">
            <ac:chgData name="遠藤 紅" userId="a130aa51-0a04-4a78-9ba5-3d70547db714" providerId="ADAL" clId="{1268B128-7C5F-BC47-BFFC-8D6C03547721}" dt="2023-03-22T01:20:35.702" v="123" actId="165"/>
            <ac:grpSpMkLst>
              <pc:docMk/>
              <pc:sldMasterMk cId="639475944" sldId="2147483688"/>
              <pc:sldLayoutMk cId="223855932" sldId="2147483745"/>
              <ac:grpSpMk id="4" creationId="{B1A57E23-2072-AB30-5D8B-681166AF0868}"/>
            </ac:grpSpMkLst>
          </pc:grpChg>
          <pc:grpChg chg="add del mod">
            <ac:chgData name="遠藤 紅" userId="a130aa51-0a04-4a78-9ba5-3d70547db714" providerId="ADAL" clId="{1268B128-7C5F-BC47-BFFC-8D6C03547721}" dt="2023-03-22T05:58:47.276" v="142" actId="165"/>
            <ac:grpSpMkLst>
              <pc:docMk/>
              <pc:sldMasterMk cId="639475944" sldId="2147483688"/>
              <pc:sldLayoutMk cId="223855932" sldId="2147483745"/>
              <ac:grpSpMk id="4" creationId="{EE03E815-31BB-C630-A3E8-C3D71A884D42}"/>
            </ac:grpSpMkLst>
          </pc:grpChg>
          <pc:grpChg chg="add del mod topLvl">
            <ac:chgData name="遠藤 紅" userId="a130aa51-0a04-4a78-9ba5-3d70547db714" providerId="ADAL" clId="{1268B128-7C5F-BC47-BFFC-8D6C03547721}" dt="2023-03-22T05:59:30.121" v="155" actId="164"/>
            <ac:grpSpMkLst>
              <pc:docMk/>
              <pc:sldMasterMk cId="639475944" sldId="2147483688"/>
              <pc:sldLayoutMk cId="223855932" sldId="2147483745"/>
              <ac:grpSpMk id="5" creationId="{0A7125E5-86A9-35FE-B4C7-DEAF6B60B33D}"/>
            </ac:grpSpMkLst>
          </pc:grpChg>
          <pc:grpChg chg="add del mod">
            <ac:chgData name="遠藤 紅" userId="a130aa51-0a04-4a78-9ba5-3d70547db714" providerId="ADAL" clId="{1268B128-7C5F-BC47-BFFC-8D6C03547721}" dt="2023-03-22T03:46:15.157" v="136" actId="165"/>
            <ac:grpSpMkLst>
              <pc:docMk/>
              <pc:sldMasterMk cId="639475944" sldId="2147483688"/>
              <pc:sldLayoutMk cId="223855932" sldId="2147483745"/>
              <ac:grpSpMk id="5" creationId="{A931FB69-4833-2E93-4305-8E9B60920500}"/>
            </ac:grpSpMkLst>
          </pc:grpChg>
          <pc:grpChg chg="add mod">
            <ac:chgData name="遠藤 紅" userId="a130aa51-0a04-4a78-9ba5-3d70547db714" providerId="ADAL" clId="{1268B128-7C5F-BC47-BFFC-8D6C03547721}" dt="2023-03-22T01:23:13.841" v="135" actId="164"/>
            <ac:grpSpMkLst>
              <pc:docMk/>
              <pc:sldMasterMk cId="639475944" sldId="2147483688"/>
              <pc:sldLayoutMk cId="223855932" sldId="2147483745"/>
              <ac:grpSpMk id="6" creationId="{E89830A7-4B1D-8231-9080-B2F797CD8149}"/>
            </ac:grpSpMkLst>
          </pc:grpChg>
          <pc:grpChg chg="mod topLvl">
            <ac:chgData name="遠藤 紅" userId="a130aa51-0a04-4a78-9ba5-3d70547db714" providerId="ADAL" clId="{1268B128-7C5F-BC47-BFFC-8D6C03547721}" dt="2023-03-22T05:59:14.886" v="149" actId="165"/>
            <ac:grpSpMkLst>
              <pc:docMk/>
              <pc:sldMasterMk cId="639475944" sldId="2147483688"/>
              <pc:sldLayoutMk cId="223855932" sldId="2147483745"/>
              <ac:grpSpMk id="9" creationId="{35E2AAE3-7BA9-78AF-768C-5B7C88B5F407}"/>
            </ac:grpSpMkLst>
          </pc:grpChg>
          <pc:grpChg chg="mod">
            <ac:chgData name="遠藤 紅" userId="a130aa51-0a04-4a78-9ba5-3d70547db714" providerId="ADAL" clId="{1268B128-7C5F-BC47-BFFC-8D6C03547721}" dt="2023-03-22T05:59:14.886" v="149" actId="165"/>
            <ac:grpSpMkLst>
              <pc:docMk/>
              <pc:sldMasterMk cId="639475944" sldId="2147483688"/>
              <pc:sldLayoutMk cId="223855932" sldId="2147483745"/>
              <ac:grpSpMk id="10" creationId="{852047C0-0E06-7067-EECC-6F07E2B44029}"/>
            </ac:grpSpMkLst>
          </pc:grpChg>
          <pc:grpChg chg="mod">
            <ac:chgData name="遠藤 紅" userId="a130aa51-0a04-4a78-9ba5-3d70547db714" providerId="ADAL" clId="{1268B128-7C5F-BC47-BFFC-8D6C03547721}" dt="2023-03-22T05:59:14.886" v="149" actId="165"/>
            <ac:grpSpMkLst>
              <pc:docMk/>
              <pc:sldMasterMk cId="639475944" sldId="2147483688"/>
              <pc:sldLayoutMk cId="223855932" sldId="2147483745"/>
              <ac:grpSpMk id="11" creationId="{6A1ADF9C-2DF5-D3C3-6A4E-AF0AF9E62599}"/>
            </ac:grpSpMkLst>
          </pc:grpChg>
          <pc:grpChg chg="add mod">
            <ac:chgData name="遠藤 紅" userId="a130aa51-0a04-4a78-9ba5-3d70547db714" providerId="ADAL" clId="{1268B128-7C5F-BC47-BFFC-8D6C03547721}" dt="2023-03-22T09:19:07.698" v="292" actId="164"/>
            <ac:grpSpMkLst>
              <pc:docMk/>
              <pc:sldMasterMk cId="639475944" sldId="2147483688"/>
              <pc:sldLayoutMk cId="223855932" sldId="2147483745"/>
              <ac:grpSpMk id="28" creationId="{5F994003-7F63-A2A5-A2B7-C4D98921F0CA}"/>
            </ac:grpSpMkLst>
          </pc:grpChg>
          <pc:grpChg chg="add mod">
            <ac:chgData name="遠藤 紅" userId="a130aa51-0a04-4a78-9ba5-3d70547db714" providerId="ADAL" clId="{1268B128-7C5F-BC47-BFFC-8D6C03547721}" dt="2023-03-22T09:19:07.698" v="292" actId="164"/>
            <ac:grpSpMkLst>
              <pc:docMk/>
              <pc:sldMasterMk cId="639475944" sldId="2147483688"/>
              <pc:sldLayoutMk cId="223855932" sldId="2147483745"/>
              <ac:grpSpMk id="29" creationId="{C10E6BE1-24B9-6ABF-D97C-611E3CDB771F}"/>
            </ac:grpSpMkLst>
          </pc:grpChg>
          <pc:grpChg chg="add del mod">
            <ac:chgData name="遠藤 紅" userId="a130aa51-0a04-4a78-9ba5-3d70547db714" providerId="ADAL" clId="{1268B128-7C5F-BC47-BFFC-8D6C03547721}" dt="2023-03-16T08:37:50.651" v="4" actId="165"/>
            <ac:grpSpMkLst>
              <pc:docMk/>
              <pc:sldMasterMk cId="639475944" sldId="2147483688"/>
              <pc:sldLayoutMk cId="223855932" sldId="2147483745"/>
              <ac:grpSpMk id="55" creationId="{6C2AB96D-F328-6040-674E-23A136CC1AF8}"/>
            </ac:grpSpMkLst>
          </pc:grpChg>
          <pc:grpChg chg="del">
            <ac:chgData name="遠藤 紅" userId="a130aa51-0a04-4a78-9ba5-3d70547db714" providerId="ADAL" clId="{1268B128-7C5F-BC47-BFFC-8D6C03547721}" dt="2023-03-16T08:41:58.425" v="34" actId="165"/>
            <ac:grpSpMkLst>
              <pc:docMk/>
              <pc:sldMasterMk cId="639475944" sldId="2147483688"/>
              <pc:sldLayoutMk cId="223855932" sldId="2147483745"/>
              <ac:grpSpMk id="67" creationId="{AF2C2873-44AD-2FE2-47EB-39D8D18701E9}"/>
            </ac:grpSpMkLst>
          </pc:grpChg>
          <pc:grpChg chg="del">
            <ac:chgData name="遠藤 紅" userId="a130aa51-0a04-4a78-9ba5-3d70547db714" providerId="ADAL" clId="{1268B128-7C5F-BC47-BFFC-8D6C03547721}" dt="2023-03-16T08:39:41.674" v="25" actId="165"/>
            <ac:grpSpMkLst>
              <pc:docMk/>
              <pc:sldMasterMk cId="639475944" sldId="2147483688"/>
              <pc:sldLayoutMk cId="223855932" sldId="2147483745"/>
              <ac:grpSpMk id="68" creationId="{3EF4625C-7573-6B88-BB45-E8D6267C64A6}"/>
            </ac:grpSpMkLst>
          </pc:grpChg>
          <pc:grpChg chg="del mod topLvl">
            <ac:chgData name="遠藤 紅" userId="a130aa51-0a04-4a78-9ba5-3d70547db714" providerId="ADAL" clId="{1268B128-7C5F-BC47-BFFC-8D6C03547721}" dt="2023-03-22T01:20:39.939" v="124" actId="165"/>
            <ac:grpSpMkLst>
              <pc:docMk/>
              <pc:sldMasterMk cId="639475944" sldId="2147483688"/>
              <pc:sldLayoutMk cId="223855932" sldId="2147483745"/>
              <ac:grpSpMk id="87" creationId="{CD407E20-BCC0-5990-7521-7D01FCF05D30}"/>
            </ac:grpSpMkLst>
          </pc:grpChg>
          <pc:picChg chg="mod topLvl">
            <ac:chgData name="遠藤 紅" userId="a130aa51-0a04-4a78-9ba5-3d70547db714" providerId="ADAL" clId="{1268B128-7C5F-BC47-BFFC-8D6C03547721}" dt="2023-03-22T05:59:30.121" v="155" actId="164"/>
            <ac:picMkLst>
              <pc:docMk/>
              <pc:sldMasterMk cId="639475944" sldId="2147483688"/>
              <pc:sldLayoutMk cId="223855932" sldId="2147483745"/>
              <ac:picMk id="7" creationId="{BE01047E-49E9-358B-24F9-6BA00AFA5CFE}"/>
            </ac:picMkLst>
          </pc:picChg>
          <pc:picChg chg="del mod topLvl">
            <ac:chgData name="遠藤 紅" userId="a130aa51-0a04-4a78-9ba5-3d70547db714" providerId="ADAL" clId="{1268B128-7C5F-BC47-BFFC-8D6C03547721}" dt="2023-03-22T03:58:40.252" v="139" actId="478"/>
            <ac:picMkLst>
              <pc:docMk/>
              <pc:sldMasterMk cId="639475944" sldId="2147483688"/>
              <pc:sldLayoutMk cId="223855932" sldId="2147483745"/>
              <ac:picMk id="64" creationId="{526EE994-7C4C-A0E7-CA04-C74040C42004}"/>
            </ac:picMkLst>
          </pc:picChg>
          <pc:picChg chg="mod">
            <ac:chgData name="遠藤 紅" userId="a130aa51-0a04-4a78-9ba5-3d70547db714" providerId="ADAL" clId="{1268B128-7C5F-BC47-BFFC-8D6C03547721}" dt="2023-03-22T01:23:13.841" v="135" actId="164"/>
            <ac:picMkLst>
              <pc:docMk/>
              <pc:sldMasterMk cId="639475944" sldId="2147483688"/>
              <pc:sldLayoutMk cId="223855932" sldId="2147483745"/>
              <ac:picMk id="65" creationId="{516977D1-F569-863D-D572-02EFE4840E58}"/>
            </ac:picMkLst>
          </pc:picChg>
          <pc:picChg chg="mod">
            <ac:chgData name="遠藤 紅" userId="a130aa51-0a04-4a78-9ba5-3d70547db714" providerId="ADAL" clId="{1268B128-7C5F-BC47-BFFC-8D6C03547721}" dt="2023-03-16T08:39:33.526" v="24" actId="164"/>
            <ac:picMkLst>
              <pc:docMk/>
              <pc:sldMasterMk cId="639475944" sldId="2147483688"/>
              <pc:sldLayoutMk cId="223855932" sldId="2147483745"/>
              <ac:picMk id="69" creationId="{78EEAD2B-5909-F6FF-BAD1-EF7B04B57744}"/>
            </ac:picMkLst>
          </pc:picChg>
          <pc:picChg chg="mod topLvl">
            <ac:chgData name="遠藤 紅" userId="a130aa51-0a04-4a78-9ba5-3d70547db714" providerId="ADAL" clId="{1268B128-7C5F-BC47-BFFC-8D6C03547721}" dt="2023-03-22T01:23:02.049" v="132" actId="164"/>
            <ac:picMkLst>
              <pc:docMk/>
              <pc:sldMasterMk cId="639475944" sldId="2147483688"/>
              <pc:sldLayoutMk cId="223855932" sldId="2147483745"/>
              <ac:picMk id="90" creationId="{C3E04B41-F1D8-2AFF-0F64-8C58CADFCF34}"/>
            </ac:picMkLst>
          </pc:pic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2" creationId="{288A37D8-217C-109C-2674-CDC16EC08A65}"/>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3" creationId="{98883BB5-43D3-F313-ED66-0E4255F8E50A}"/>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4" creationId="{B1DCA81D-76F6-D79E-23C6-7E2B586273E7}"/>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5" creationId="{C2C90B54-A2B0-952C-CC22-C08FD5A19E88}"/>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6" creationId="{B9877AE1-3E5B-28E2-6D7E-54586DCC8649}"/>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7" creationId="{DA035A61-BD06-CCC5-43E2-CBBAAD63D08A}"/>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8" creationId="{CDE9D784-5A56-8F4C-D968-62D9CC036D94}"/>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19" creationId="{FE8E2C7C-AF89-8007-B922-45F20F6754E8}"/>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0" creationId="{6EBD38A9-2996-CF94-518F-B25848511DAB}"/>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1" creationId="{8C92ED30-376B-6B29-CF78-202F5FCBFC84}"/>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2" creationId="{EE2D7F6C-6775-7820-9CEB-FDE9DAF8E8B1}"/>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3" creationId="{57660D43-0143-2CA0-0DA9-9182B07A674C}"/>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4" creationId="{37379441-8FE5-DB3C-E85E-328A57A75128}"/>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5" creationId="{D6799B83-5D87-5BD4-23EC-4120B23AF69C}"/>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6" creationId="{8C60D985-F73D-7DF9-04BA-8545D85D4749}"/>
            </ac:cxnSpMkLst>
          </pc:cxnChg>
          <pc:cxnChg chg="mod">
            <ac:chgData name="遠藤 紅" userId="a130aa51-0a04-4a78-9ba5-3d70547db714" providerId="ADAL" clId="{1268B128-7C5F-BC47-BFFC-8D6C03547721}" dt="2023-03-22T05:59:14.886" v="149" actId="165"/>
            <ac:cxnSpMkLst>
              <pc:docMk/>
              <pc:sldMasterMk cId="639475944" sldId="2147483688"/>
              <pc:sldLayoutMk cId="223855932" sldId="2147483745"/>
              <ac:cxnSpMk id="27" creationId="{6AA2E687-EBAE-3EFF-03D5-18752F570A33}"/>
            </ac:cxnSpMkLst>
          </pc:cxnChg>
          <pc:cxnChg chg="mod">
            <ac:chgData name="遠藤 紅" userId="a130aa51-0a04-4a78-9ba5-3d70547db714" providerId="ADAL" clId="{1268B128-7C5F-BC47-BFFC-8D6C03547721}" dt="2023-03-22T01:23:13.841" v="135" actId="164"/>
            <ac:cxnSpMkLst>
              <pc:docMk/>
              <pc:sldMasterMk cId="639475944" sldId="2147483688"/>
              <pc:sldLayoutMk cId="223855932" sldId="2147483745"/>
              <ac:cxnSpMk id="72" creationId="{9371C610-130C-65E9-BC55-AABDF29CB7BD}"/>
            </ac:cxnSpMkLst>
          </pc:cxnChg>
          <pc:cxnChg chg="mod">
            <ac:chgData name="遠藤 紅" userId="a130aa51-0a04-4a78-9ba5-3d70547db714" providerId="ADAL" clId="{1268B128-7C5F-BC47-BFFC-8D6C03547721}" dt="2023-03-22T01:23:13.841" v="135" actId="164"/>
            <ac:cxnSpMkLst>
              <pc:docMk/>
              <pc:sldMasterMk cId="639475944" sldId="2147483688"/>
              <pc:sldLayoutMk cId="223855932" sldId="2147483745"/>
              <ac:cxnSpMk id="73" creationId="{494602B1-2858-E742-A5A7-5C3AFE77CCA3}"/>
            </ac:cxnSpMkLst>
          </pc:cxnChg>
          <pc:cxnChg chg="mod">
            <ac:chgData name="遠藤 紅" userId="a130aa51-0a04-4a78-9ba5-3d70547db714" providerId="ADAL" clId="{1268B128-7C5F-BC47-BFFC-8D6C03547721}" dt="2023-03-22T01:23:13.841" v="135" actId="164"/>
            <ac:cxnSpMkLst>
              <pc:docMk/>
              <pc:sldMasterMk cId="639475944" sldId="2147483688"/>
              <pc:sldLayoutMk cId="223855932" sldId="2147483745"/>
              <ac:cxnSpMk id="74" creationId="{417BD745-777D-0E4E-8EEB-F74C4C62722E}"/>
            </ac:cxnSpMkLst>
          </pc:cxnChg>
          <pc:cxnChg chg="mod">
            <ac:chgData name="遠藤 紅" userId="a130aa51-0a04-4a78-9ba5-3d70547db714" providerId="ADAL" clId="{1268B128-7C5F-BC47-BFFC-8D6C03547721}" dt="2023-03-22T01:23:13.841" v="135" actId="164"/>
            <ac:cxnSpMkLst>
              <pc:docMk/>
              <pc:sldMasterMk cId="639475944" sldId="2147483688"/>
              <pc:sldLayoutMk cId="223855932" sldId="2147483745"/>
              <ac:cxnSpMk id="79" creationId="{E99CBE7D-CC31-8480-FA4F-7F95A86CD488}"/>
            </ac:cxnSpMkLst>
          </pc:cxnChg>
          <pc:cxnChg chg="mod topLvl">
            <ac:chgData name="遠藤 紅" userId="a130aa51-0a04-4a78-9ba5-3d70547db714" providerId="ADAL" clId="{1268B128-7C5F-BC47-BFFC-8D6C03547721}" dt="2023-03-22T01:23:02.049" v="132" actId="164"/>
            <ac:cxnSpMkLst>
              <pc:docMk/>
              <pc:sldMasterMk cId="639475944" sldId="2147483688"/>
              <pc:sldLayoutMk cId="223855932" sldId="2147483745"/>
              <ac:cxnSpMk id="86" creationId="{3682305A-5C4F-BF92-74B4-646A19ABADEC}"/>
            </ac:cxnSpMkLst>
          </pc:cxnChg>
          <pc:cxnChg chg="mod topLvl">
            <ac:chgData name="遠藤 紅" userId="a130aa51-0a04-4a78-9ba5-3d70547db714" providerId="ADAL" clId="{1268B128-7C5F-BC47-BFFC-8D6C03547721}" dt="2023-03-22T09:19:07.698" v="292" actId="164"/>
            <ac:cxnSpMkLst>
              <pc:docMk/>
              <pc:sldMasterMk cId="639475944" sldId="2147483688"/>
              <pc:sldLayoutMk cId="223855932" sldId="2147483745"/>
              <ac:cxnSpMk id="94" creationId="{06D22CCA-46B0-84E4-265A-6417A167D09F}"/>
            </ac:cxnSpMkLst>
          </pc:cxnChg>
          <pc:cxnChg chg="mod topLvl">
            <ac:chgData name="遠藤 紅" userId="a130aa51-0a04-4a78-9ba5-3d70547db714" providerId="ADAL" clId="{1268B128-7C5F-BC47-BFFC-8D6C03547721}" dt="2023-03-22T09:19:07.698" v="292" actId="164"/>
            <ac:cxnSpMkLst>
              <pc:docMk/>
              <pc:sldMasterMk cId="639475944" sldId="2147483688"/>
              <pc:sldLayoutMk cId="223855932" sldId="2147483745"/>
              <ac:cxnSpMk id="95" creationId="{8DE53892-7261-7A86-7425-E8B9C0B69D0C}"/>
            </ac:cxnSpMkLst>
          </pc:cxnChg>
          <pc:cxnChg chg="mod topLvl">
            <ac:chgData name="遠藤 紅" userId="a130aa51-0a04-4a78-9ba5-3d70547db714" providerId="ADAL" clId="{1268B128-7C5F-BC47-BFFC-8D6C03547721}" dt="2023-03-22T09:19:07.698" v="292" actId="164"/>
            <ac:cxnSpMkLst>
              <pc:docMk/>
              <pc:sldMasterMk cId="639475944" sldId="2147483688"/>
              <pc:sldLayoutMk cId="223855932" sldId="2147483745"/>
              <ac:cxnSpMk id="96" creationId="{288CA98D-4E64-0691-FB9A-3647F8CFB9E7}"/>
            </ac:cxnSpMkLst>
          </pc:cxnChg>
          <pc:cxnChg chg="mod topLvl">
            <ac:chgData name="遠藤 紅" userId="a130aa51-0a04-4a78-9ba5-3d70547db714" providerId="ADAL" clId="{1268B128-7C5F-BC47-BFFC-8D6C03547721}" dt="2023-03-16T08:39:33.526" v="24" actId="164"/>
            <ac:cxnSpMkLst>
              <pc:docMk/>
              <pc:sldMasterMk cId="639475944" sldId="2147483688"/>
              <pc:sldLayoutMk cId="223855932" sldId="2147483745"/>
              <ac:cxnSpMk id="102" creationId="{91C378C5-6598-1EC1-31FF-5BB40F2523F9}"/>
            </ac:cxnSpMkLst>
          </pc:cxnChg>
          <pc:cxnChg chg="mod topLvl">
            <ac:chgData name="遠藤 紅" userId="a130aa51-0a04-4a78-9ba5-3d70547db714" providerId="ADAL" clId="{1268B128-7C5F-BC47-BFFC-8D6C03547721}" dt="2023-03-16T08:39:33.526" v="24" actId="164"/>
            <ac:cxnSpMkLst>
              <pc:docMk/>
              <pc:sldMasterMk cId="639475944" sldId="2147483688"/>
              <pc:sldLayoutMk cId="223855932" sldId="2147483745"/>
              <ac:cxnSpMk id="103" creationId="{4CBBB286-C80D-38A7-7681-131E9B873EF1}"/>
            </ac:cxnSpMkLst>
          </pc:cxnChg>
          <pc:cxnChg chg="mod topLvl">
            <ac:chgData name="遠藤 紅" userId="a130aa51-0a04-4a78-9ba5-3d70547db714" providerId="ADAL" clId="{1268B128-7C5F-BC47-BFFC-8D6C03547721}" dt="2023-03-16T08:39:33.526" v="24" actId="164"/>
            <ac:cxnSpMkLst>
              <pc:docMk/>
              <pc:sldMasterMk cId="639475944" sldId="2147483688"/>
              <pc:sldLayoutMk cId="223855932" sldId="2147483745"/>
              <ac:cxnSpMk id="104" creationId="{5C54683D-9BB5-29B9-3958-5228F27F24E4}"/>
            </ac:cxnSpMkLst>
          </pc:cxnChg>
        </pc:sldLayoutChg>
        <pc:sldLayoutChg chg="addSp modSp">
          <pc:chgData name="遠藤 紅" userId="a130aa51-0a04-4a78-9ba5-3d70547db714" providerId="ADAL" clId="{1268B128-7C5F-BC47-BFFC-8D6C03547721}" dt="2023-03-22T09:19:57.959" v="300"/>
          <pc:sldLayoutMkLst>
            <pc:docMk/>
            <pc:sldMasterMk cId="639475944" sldId="2147483688"/>
            <pc:sldLayoutMk cId="1854881113" sldId="2147483746"/>
          </pc:sldLayoutMkLst>
          <pc:spChg chg="add mod">
            <ac:chgData name="遠藤 紅" userId="a130aa51-0a04-4a78-9ba5-3d70547db714" providerId="ADAL" clId="{1268B128-7C5F-BC47-BFFC-8D6C03547721}" dt="2023-03-22T09:19:57.959" v="300"/>
            <ac:spMkLst>
              <pc:docMk/>
              <pc:sldMasterMk cId="639475944" sldId="2147483688"/>
              <pc:sldLayoutMk cId="1854881113" sldId="2147483746"/>
              <ac:spMk id="2" creationId="{3CB6E745-FC00-BD04-8592-DC3B2589C93D}"/>
            </ac:spMkLst>
          </pc:spChg>
        </pc:sldLayoutChg>
      </pc:sldMasterChg>
    </pc:docChg>
  </pc:docChgLst>
  <pc:docChgLst>
    <pc:chgData name="小山田 那由他" userId="817b381a-c6ad-4946-9ca5-5c96a273255e" providerId="ADAL" clId="{70A37B65-11CD-A34B-9795-F30FA6BC544D}"/>
    <pc:docChg chg="undo redo custSel modSld modMainMaster">
      <pc:chgData name="小山田 那由他" userId="817b381a-c6ad-4946-9ca5-5c96a273255e" providerId="ADAL" clId="{70A37B65-11CD-A34B-9795-F30FA6BC544D}" dt="2023-03-31T09:14:15.570" v="791" actId="1076"/>
      <pc:docMkLst>
        <pc:docMk/>
      </pc:docMkLst>
      <pc:sldChg chg="modSp mod">
        <pc:chgData name="小山田 那由他" userId="817b381a-c6ad-4946-9ca5-5c96a273255e" providerId="ADAL" clId="{70A37B65-11CD-A34B-9795-F30FA6BC544D}" dt="2023-03-31T09:02:26.773" v="690" actId="1076"/>
        <pc:sldMkLst>
          <pc:docMk/>
          <pc:sldMk cId="3837360402" sldId="468"/>
        </pc:sldMkLst>
        <pc:spChg chg="mod">
          <ac:chgData name="小山田 那由他" userId="817b381a-c6ad-4946-9ca5-5c96a273255e" providerId="ADAL" clId="{70A37B65-11CD-A34B-9795-F30FA6BC544D}" dt="2023-03-31T09:02:26.773" v="690" actId="1076"/>
          <ac:spMkLst>
            <pc:docMk/>
            <pc:sldMk cId="3837360402" sldId="468"/>
            <ac:spMk id="4" creationId="{8CD8C75B-E91B-6CDE-672E-97C32BBCD17D}"/>
          </ac:spMkLst>
        </pc:spChg>
      </pc:sldChg>
      <pc:sldChg chg="addSp modSp mod">
        <pc:chgData name="小山田 那由他" userId="817b381a-c6ad-4946-9ca5-5c96a273255e" providerId="ADAL" clId="{70A37B65-11CD-A34B-9795-F30FA6BC544D}" dt="2023-03-31T09:07:21.452" v="728" actId="1076"/>
        <pc:sldMkLst>
          <pc:docMk/>
          <pc:sldMk cId="939245983" sldId="483"/>
        </pc:sldMkLst>
        <pc:spChg chg="add mod">
          <ac:chgData name="小山田 那由他" userId="817b381a-c6ad-4946-9ca5-5c96a273255e" providerId="ADAL" clId="{70A37B65-11CD-A34B-9795-F30FA6BC544D}" dt="2023-03-31T09:05:46.741" v="708" actId="571"/>
          <ac:spMkLst>
            <pc:docMk/>
            <pc:sldMk cId="939245983" sldId="483"/>
            <ac:spMk id="3" creationId="{99827E99-A304-A7F8-D255-32B3486056A0}"/>
          </ac:spMkLst>
        </pc:spChg>
        <pc:spChg chg="mod">
          <ac:chgData name="小山田 那由他" userId="817b381a-c6ad-4946-9ca5-5c96a273255e" providerId="ADAL" clId="{70A37B65-11CD-A34B-9795-F30FA6BC544D}" dt="2023-03-31T09:03:10.251" v="693" actId="1076"/>
          <ac:spMkLst>
            <pc:docMk/>
            <pc:sldMk cId="939245983" sldId="483"/>
            <ac:spMk id="17" creationId="{BC4BF47E-517D-4CFF-7A8A-847A8ADA87BA}"/>
          </ac:spMkLst>
        </pc:spChg>
        <pc:spChg chg="mod">
          <ac:chgData name="小山田 那由他" userId="817b381a-c6ad-4946-9ca5-5c96a273255e" providerId="ADAL" clId="{70A37B65-11CD-A34B-9795-F30FA6BC544D}" dt="2023-03-31T09:03:05.962" v="692" actId="1076"/>
          <ac:spMkLst>
            <pc:docMk/>
            <pc:sldMk cId="939245983" sldId="483"/>
            <ac:spMk id="31" creationId="{3B879D68-6924-C500-8E75-7EB75E519FF2}"/>
          </ac:spMkLst>
        </pc:spChg>
        <pc:spChg chg="mod">
          <ac:chgData name="小山田 那由他" userId="817b381a-c6ad-4946-9ca5-5c96a273255e" providerId="ADAL" clId="{70A37B65-11CD-A34B-9795-F30FA6BC544D}" dt="2023-03-31T09:06:23.012" v="718" actId="554"/>
          <ac:spMkLst>
            <pc:docMk/>
            <pc:sldMk cId="939245983" sldId="483"/>
            <ac:spMk id="38" creationId="{471AA29B-750A-9F00-13F5-C3B69FAE06B5}"/>
          </ac:spMkLst>
        </pc:spChg>
        <pc:spChg chg="mod">
          <ac:chgData name="小山田 那由他" userId="817b381a-c6ad-4946-9ca5-5c96a273255e" providerId="ADAL" clId="{70A37B65-11CD-A34B-9795-F30FA6BC544D}" dt="2023-03-31T09:04:16.836" v="701" actId="14100"/>
          <ac:spMkLst>
            <pc:docMk/>
            <pc:sldMk cId="939245983" sldId="483"/>
            <ac:spMk id="47" creationId="{03D6DD5C-CFA0-91B5-BFB9-9CB4C8801B74}"/>
          </ac:spMkLst>
        </pc:spChg>
        <pc:spChg chg="mod">
          <ac:chgData name="小山田 那由他" userId="817b381a-c6ad-4946-9ca5-5c96a273255e" providerId="ADAL" clId="{70A37B65-11CD-A34B-9795-F30FA6BC544D}" dt="2023-03-31T09:05:00.036" v="703" actId="1076"/>
          <ac:spMkLst>
            <pc:docMk/>
            <pc:sldMk cId="939245983" sldId="483"/>
            <ac:spMk id="48" creationId="{84054FBB-E920-AB4C-0995-24CCA9D8921A}"/>
          </ac:spMkLst>
        </pc:spChg>
        <pc:spChg chg="mod">
          <ac:chgData name="小山田 那由他" userId="817b381a-c6ad-4946-9ca5-5c96a273255e" providerId="ADAL" clId="{70A37B65-11CD-A34B-9795-F30FA6BC544D}" dt="2023-03-31T09:06:23.012" v="718" actId="554"/>
          <ac:spMkLst>
            <pc:docMk/>
            <pc:sldMk cId="939245983" sldId="483"/>
            <ac:spMk id="51" creationId="{BE0AED5F-8BC6-C201-F340-1BCC85C852EF}"/>
          </ac:spMkLst>
        </pc:spChg>
        <pc:spChg chg="mod">
          <ac:chgData name="小山田 那由他" userId="817b381a-c6ad-4946-9ca5-5c96a273255e" providerId="ADAL" clId="{70A37B65-11CD-A34B-9795-F30FA6BC544D}" dt="2023-03-31T09:06:15.938" v="714" actId="1036"/>
          <ac:spMkLst>
            <pc:docMk/>
            <pc:sldMk cId="939245983" sldId="483"/>
            <ac:spMk id="52" creationId="{01058776-1570-4BAD-1AEA-AF63E7BA291E}"/>
          </ac:spMkLst>
        </pc:spChg>
        <pc:spChg chg="mod">
          <ac:chgData name="小山田 那由他" userId="817b381a-c6ad-4946-9ca5-5c96a273255e" providerId="ADAL" clId="{70A37B65-11CD-A34B-9795-F30FA6BC544D}" dt="2023-03-31T09:06:18.932" v="715" actId="1076"/>
          <ac:spMkLst>
            <pc:docMk/>
            <pc:sldMk cId="939245983" sldId="483"/>
            <ac:spMk id="53" creationId="{20A46B14-F17A-8690-6F40-EE2A393BD7B8}"/>
          </ac:spMkLst>
        </pc:spChg>
        <pc:spChg chg="mod">
          <ac:chgData name="小山田 那由他" userId="817b381a-c6ad-4946-9ca5-5c96a273255e" providerId="ADAL" clId="{70A37B65-11CD-A34B-9795-F30FA6BC544D}" dt="2023-03-31T09:06:49.582" v="724" actId="1076"/>
          <ac:spMkLst>
            <pc:docMk/>
            <pc:sldMk cId="939245983" sldId="483"/>
            <ac:spMk id="54" creationId="{980B887F-5102-BE63-DDBE-76FD1405688A}"/>
          </ac:spMkLst>
        </pc:spChg>
        <pc:spChg chg="mod">
          <ac:chgData name="小山田 那由他" userId="817b381a-c6ad-4946-9ca5-5c96a273255e" providerId="ADAL" clId="{70A37B65-11CD-A34B-9795-F30FA6BC544D}" dt="2023-03-31T09:07:18.586" v="727" actId="552"/>
          <ac:spMkLst>
            <pc:docMk/>
            <pc:sldMk cId="939245983" sldId="483"/>
            <ac:spMk id="55" creationId="{4B32F8E1-1E97-7AB9-63F6-4095A1C53EBB}"/>
          </ac:spMkLst>
        </pc:spChg>
        <pc:spChg chg="mod">
          <ac:chgData name="小山田 那由他" userId="817b381a-c6ad-4946-9ca5-5c96a273255e" providerId="ADAL" clId="{70A37B65-11CD-A34B-9795-F30FA6BC544D}" dt="2023-03-31T09:07:21.452" v="728" actId="1076"/>
          <ac:spMkLst>
            <pc:docMk/>
            <pc:sldMk cId="939245983" sldId="483"/>
            <ac:spMk id="57" creationId="{8F44B613-066F-4F0B-2638-506F80E871AF}"/>
          </ac:spMkLst>
        </pc:spChg>
        <pc:spChg chg="mod">
          <ac:chgData name="小山田 那由他" userId="817b381a-c6ad-4946-9ca5-5c96a273255e" providerId="ADAL" clId="{70A37B65-11CD-A34B-9795-F30FA6BC544D}" dt="2023-03-31T09:06:44.839" v="723" actId="1076"/>
          <ac:spMkLst>
            <pc:docMk/>
            <pc:sldMk cId="939245983" sldId="483"/>
            <ac:spMk id="58" creationId="{2087BD59-FA3B-6282-CED5-8F39EB990249}"/>
          </ac:spMkLst>
        </pc:spChg>
        <pc:spChg chg="mod">
          <ac:chgData name="小山田 那由他" userId="817b381a-c6ad-4946-9ca5-5c96a273255e" providerId="ADAL" clId="{70A37B65-11CD-A34B-9795-F30FA6BC544D}" dt="2023-03-31T09:07:10.331" v="725" actId="1076"/>
          <ac:spMkLst>
            <pc:docMk/>
            <pc:sldMk cId="939245983" sldId="483"/>
            <ac:spMk id="1025" creationId="{34E7D758-FBD6-86FA-97AA-6ACACA2A8D5D}"/>
          </ac:spMkLst>
        </pc:spChg>
        <pc:spChg chg="mod">
          <ac:chgData name="小山田 那由他" userId="817b381a-c6ad-4946-9ca5-5c96a273255e" providerId="ADAL" clId="{70A37B65-11CD-A34B-9795-F30FA6BC544D}" dt="2023-03-31T09:06:44.839" v="723" actId="1076"/>
          <ac:spMkLst>
            <pc:docMk/>
            <pc:sldMk cId="939245983" sldId="483"/>
            <ac:spMk id="1029" creationId="{669C8B24-321E-9070-EB09-4D744DF24E75}"/>
          </ac:spMkLst>
        </pc:spChg>
      </pc:sldChg>
      <pc:sldChg chg="delSp modSp mod">
        <pc:chgData name="小山田 那由他" userId="817b381a-c6ad-4946-9ca5-5c96a273255e" providerId="ADAL" clId="{70A37B65-11CD-A34B-9795-F30FA6BC544D}" dt="2023-03-31T09:10:14.404" v="757" actId="1076"/>
        <pc:sldMkLst>
          <pc:docMk/>
          <pc:sldMk cId="3510778190" sldId="484"/>
        </pc:sldMkLst>
        <pc:spChg chg="mod">
          <ac:chgData name="小山田 那由他" userId="817b381a-c6ad-4946-9ca5-5c96a273255e" providerId="ADAL" clId="{70A37B65-11CD-A34B-9795-F30FA6BC544D}" dt="2023-03-31T09:07:41.722" v="729" actId="1076"/>
          <ac:spMkLst>
            <pc:docMk/>
            <pc:sldMk cId="3510778190" sldId="484"/>
            <ac:spMk id="2" creationId="{660F75DE-CA34-57B4-2F03-5F1910F455FA}"/>
          </ac:spMkLst>
        </pc:spChg>
        <pc:spChg chg="mod">
          <ac:chgData name="小山田 那由他" userId="817b381a-c6ad-4946-9ca5-5c96a273255e" providerId="ADAL" clId="{70A37B65-11CD-A34B-9795-F30FA6BC544D}" dt="2023-03-31T09:08:21.209" v="739" actId="1076"/>
          <ac:spMkLst>
            <pc:docMk/>
            <pc:sldMk cId="3510778190" sldId="484"/>
            <ac:spMk id="3" creationId="{CC06E062-2437-098F-456C-F86913315E47}"/>
          </ac:spMkLst>
        </pc:spChg>
        <pc:spChg chg="mod">
          <ac:chgData name="小山田 那由他" userId="817b381a-c6ad-4946-9ca5-5c96a273255e" providerId="ADAL" clId="{70A37B65-11CD-A34B-9795-F30FA6BC544D}" dt="2023-03-31T09:07:58.793" v="732" actId="1076"/>
          <ac:spMkLst>
            <pc:docMk/>
            <pc:sldMk cId="3510778190" sldId="484"/>
            <ac:spMk id="4" creationId="{82722BAD-7DA5-BECF-F0D9-7FF2DF905A1A}"/>
          </ac:spMkLst>
        </pc:spChg>
        <pc:spChg chg="mod">
          <ac:chgData name="小山田 那由他" userId="817b381a-c6ad-4946-9ca5-5c96a273255e" providerId="ADAL" clId="{70A37B65-11CD-A34B-9795-F30FA6BC544D}" dt="2023-03-31T09:08:05.689" v="734" actId="1076"/>
          <ac:spMkLst>
            <pc:docMk/>
            <pc:sldMk cId="3510778190" sldId="484"/>
            <ac:spMk id="5" creationId="{142317FE-A86E-55C3-ED3E-4EF9CFBBE936}"/>
          </ac:spMkLst>
        </pc:spChg>
        <pc:spChg chg="mod">
          <ac:chgData name="小山田 那由他" userId="817b381a-c6ad-4946-9ca5-5c96a273255e" providerId="ADAL" clId="{70A37B65-11CD-A34B-9795-F30FA6BC544D}" dt="2023-03-31T09:07:55.983" v="731" actId="555"/>
          <ac:spMkLst>
            <pc:docMk/>
            <pc:sldMk cId="3510778190" sldId="484"/>
            <ac:spMk id="6" creationId="{97C0FE8A-2E3C-A479-BF4B-F7BC459FE236}"/>
          </ac:spMkLst>
        </pc:spChg>
        <pc:spChg chg="mod">
          <ac:chgData name="小山田 那由他" userId="817b381a-c6ad-4946-9ca5-5c96a273255e" providerId="ADAL" clId="{70A37B65-11CD-A34B-9795-F30FA6BC544D}" dt="2023-03-31T09:08:17.347" v="738" actId="1076"/>
          <ac:spMkLst>
            <pc:docMk/>
            <pc:sldMk cId="3510778190" sldId="484"/>
            <ac:spMk id="7" creationId="{885CD560-2AFF-2E22-17CA-A856A033767F}"/>
          </ac:spMkLst>
        </pc:spChg>
        <pc:spChg chg="mod">
          <ac:chgData name="小山田 那由他" userId="817b381a-c6ad-4946-9ca5-5c96a273255e" providerId="ADAL" clId="{70A37B65-11CD-A34B-9795-F30FA6BC544D}" dt="2023-03-31T09:08:09.932" v="735" actId="1076"/>
          <ac:spMkLst>
            <pc:docMk/>
            <pc:sldMk cId="3510778190" sldId="484"/>
            <ac:spMk id="8" creationId="{469A10F2-B512-D13E-B775-E6DF8F27FF9E}"/>
          </ac:spMkLst>
        </pc:spChg>
        <pc:spChg chg="mod">
          <ac:chgData name="小山田 那由他" userId="817b381a-c6ad-4946-9ca5-5c96a273255e" providerId="ADAL" clId="{70A37B65-11CD-A34B-9795-F30FA6BC544D}" dt="2023-03-31T09:08:01.481" v="733" actId="1076"/>
          <ac:spMkLst>
            <pc:docMk/>
            <pc:sldMk cId="3510778190" sldId="484"/>
            <ac:spMk id="10" creationId="{24FA693C-4127-5E8C-B621-43E31934E42D}"/>
          </ac:spMkLst>
        </pc:spChg>
        <pc:spChg chg="mod">
          <ac:chgData name="小山田 那由他" userId="817b381a-c6ad-4946-9ca5-5c96a273255e" providerId="ADAL" clId="{70A37B65-11CD-A34B-9795-F30FA6BC544D}" dt="2023-03-31T09:07:55.983" v="731" actId="555"/>
          <ac:spMkLst>
            <pc:docMk/>
            <pc:sldMk cId="3510778190" sldId="484"/>
            <ac:spMk id="11" creationId="{1B6732AC-351C-CDFD-E5C1-0C08243724CA}"/>
          </ac:spMkLst>
        </pc:spChg>
        <pc:spChg chg="mod">
          <ac:chgData name="小山田 那由他" userId="817b381a-c6ad-4946-9ca5-5c96a273255e" providerId="ADAL" clId="{70A37B65-11CD-A34B-9795-F30FA6BC544D}" dt="2023-03-31T09:09:08.423" v="743" actId="1076"/>
          <ac:spMkLst>
            <pc:docMk/>
            <pc:sldMk cId="3510778190" sldId="484"/>
            <ac:spMk id="13" creationId="{5A4C5C90-D5E5-B4F1-D4AE-F8BBCFF78FDB}"/>
          </ac:spMkLst>
        </pc:spChg>
        <pc:spChg chg="mod">
          <ac:chgData name="小山田 那由他" userId="817b381a-c6ad-4946-9ca5-5c96a273255e" providerId="ADAL" clId="{70A37B65-11CD-A34B-9795-F30FA6BC544D}" dt="2023-03-31T09:08:56.328" v="740" actId="1076"/>
          <ac:spMkLst>
            <pc:docMk/>
            <pc:sldMk cId="3510778190" sldId="484"/>
            <ac:spMk id="14" creationId="{A1A396C8-C6BA-9CA3-974C-F2EA9D9C9205}"/>
          </ac:spMkLst>
        </pc:spChg>
        <pc:spChg chg="mod">
          <ac:chgData name="小山田 那由他" userId="817b381a-c6ad-4946-9ca5-5c96a273255e" providerId="ADAL" clId="{70A37B65-11CD-A34B-9795-F30FA6BC544D}" dt="2023-03-31T09:09:22.650" v="746" actId="1076"/>
          <ac:spMkLst>
            <pc:docMk/>
            <pc:sldMk cId="3510778190" sldId="484"/>
            <ac:spMk id="15" creationId="{06E868B9-5585-D467-8D0F-BBF31B1E5329}"/>
          </ac:spMkLst>
        </pc:spChg>
        <pc:spChg chg="mod">
          <ac:chgData name="小山田 那由他" userId="817b381a-c6ad-4946-9ca5-5c96a273255e" providerId="ADAL" clId="{70A37B65-11CD-A34B-9795-F30FA6BC544D}" dt="2023-03-31T09:09:26.570" v="747" actId="1076"/>
          <ac:spMkLst>
            <pc:docMk/>
            <pc:sldMk cId="3510778190" sldId="484"/>
            <ac:spMk id="18" creationId="{465767FB-8D13-E04C-4EA1-941D2E57C85F}"/>
          </ac:spMkLst>
        </pc:spChg>
        <pc:spChg chg="mod">
          <ac:chgData name="小山田 那由他" userId="817b381a-c6ad-4946-9ca5-5c96a273255e" providerId="ADAL" clId="{70A37B65-11CD-A34B-9795-F30FA6BC544D}" dt="2023-03-31T09:09:19.310" v="745" actId="1076"/>
          <ac:spMkLst>
            <pc:docMk/>
            <pc:sldMk cId="3510778190" sldId="484"/>
            <ac:spMk id="20" creationId="{113581A6-62FD-7D98-13B0-91B6EBFD7FEC}"/>
          </ac:spMkLst>
        </pc:spChg>
        <pc:spChg chg="mod">
          <ac:chgData name="小山田 那由他" userId="817b381a-c6ad-4946-9ca5-5c96a273255e" providerId="ADAL" clId="{70A37B65-11CD-A34B-9795-F30FA6BC544D}" dt="2023-03-31T09:09:17.118" v="744" actId="1076"/>
          <ac:spMkLst>
            <pc:docMk/>
            <pc:sldMk cId="3510778190" sldId="484"/>
            <ac:spMk id="21" creationId="{F2B7F70E-4F15-D86A-701D-E22DF6EAFBED}"/>
          </ac:spMkLst>
        </pc:spChg>
        <pc:spChg chg="mod">
          <ac:chgData name="小山田 那由他" userId="817b381a-c6ad-4946-9ca5-5c96a273255e" providerId="ADAL" clId="{70A37B65-11CD-A34B-9795-F30FA6BC544D}" dt="2023-03-31T09:10:14.404" v="757" actId="1076"/>
          <ac:spMkLst>
            <pc:docMk/>
            <pc:sldMk cId="3510778190" sldId="484"/>
            <ac:spMk id="22" creationId="{9147DF16-8B68-AED3-1900-D0D156A1CCC3}"/>
          </ac:spMkLst>
        </pc:spChg>
        <pc:spChg chg="mod">
          <ac:chgData name="小山田 那由他" userId="817b381a-c6ad-4946-9ca5-5c96a273255e" providerId="ADAL" clId="{70A37B65-11CD-A34B-9795-F30FA6BC544D}" dt="2023-03-31T09:10:10.505" v="756" actId="1036"/>
          <ac:spMkLst>
            <pc:docMk/>
            <pc:sldMk cId="3510778190" sldId="484"/>
            <ac:spMk id="23" creationId="{7A00D6E7-C48E-84F9-237A-8329463175FA}"/>
          </ac:spMkLst>
        </pc:spChg>
        <pc:picChg chg="del">
          <ac:chgData name="小山田 那由他" userId="817b381a-c6ad-4946-9ca5-5c96a273255e" providerId="ADAL" clId="{70A37B65-11CD-A34B-9795-F30FA6BC544D}" dt="2023-03-31T09:09:33.154" v="748" actId="478"/>
          <ac:picMkLst>
            <pc:docMk/>
            <pc:sldMk cId="3510778190" sldId="484"/>
            <ac:picMk id="9" creationId="{98A266A2-7E60-EAF8-AA23-8F80A1BD7D51}"/>
          </ac:picMkLst>
        </pc:picChg>
      </pc:sldChg>
      <pc:sldChg chg="addSp delSp modSp mod">
        <pc:chgData name="小山田 那由他" userId="817b381a-c6ad-4946-9ca5-5c96a273255e" providerId="ADAL" clId="{70A37B65-11CD-A34B-9795-F30FA6BC544D}" dt="2023-03-31T09:14:15.570" v="791" actId="1076"/>
        <pc:sldMkLst>
          <pc:docMk/>
          <pc:sldMk cId="3102716196" sldId="485"/>
        </pc:sldMkLst>
        <pc:spChg chg="add del">
          <ac:chgData name="小山田 那由他" userId="817b381a-c6ad-4946-9ca5-5c96a273255e" providerId="ADAL" clId="{70A37B65-11CD-A34B-9795-F30FA6BC544D}" dt="2023-03-31T09:13:28.331" v="777" actId="478"/>
          <ac:spMkLst>
            <pc:docMk/>
            <pc:sldMk cId="3102716196" sldId="485"/>
            <ac:spMk id="2" creationId="{660F75DE-CA34-57B4-2F03-5F1910F455FA}"/>
          </ac:spMkLst>
        </pc:spChg>
        <pc:spChg chg="add del">
          <ac:chgData name="小山田 那由他" userId="817b381a-c6ad-4946-9ca5-5c96a273255e" providerId="ADAL" clId="{70A37B65-11CD-A34B-9795-F30FA6BC544D}" dt="2023-03-31T09:13:28.331" v="777" actId="478"/>
          <ac:spMkLst>
            <pc:docMk/>
            <pc:sldMk cId="3102716196" sldId="485"/>
            <ac:spMk id="3" creationId="{CC06E062-2437-098F-456C-F86913315E47}"/>
          </ac:spMkLst>
        </pc:spChg>
        <pc:spChg chg="add del">
          <ac:chgData name="小山田 那由他" userId="817b381a-c6ad-4946-9ca5-5c96a273255e" providerId="ADAL" clId="{70A37B65-11CD-A34B-9795-F30FA6BC544D}" dt="2023-03-31T09:13:28.331" v="777" actId="478"/>
          <ac:spMkLst>
            <pc:docMk/>
            <pc:sldMk cId="3102716196" sldId="485"/>
            <ac:spMk id="4" creationId="{82722BAD-7DA5-BECF-F0D9-7FF2DF905A1A}"/>
          </ac:spMkLst>
        </pc:spChg>
        <pc:spChg chg="add del">
          <ac:chgData name="小山田 那由他" userId="817b381a-c6ad-4946-9ca5-5c96a273255e" providerId="ADAL" clId="{70A37B65-11CD-A34B-9795-F30FA6BC544D}" dt="2023-03-31T09:13:28.331" v="777" actId="478"/>
          <ac:spMkLst>
            <pc:docMk/>
            <pc:sldMk cId="3102716196" sldId="485"/>
            <ac:spMk id="5" creationId="{142317FE-A86E-55C3-ED3E-4EF9CFBBE936}"/>
          </ac:spMkLst>
        </pc:spChg>
        <pc:spChg chg="add del">
          <ac:chgData name="小山田 那由他" userId="817b381a-c6ad-4946-9ca5-5c96a273255e" providerId="ADAL" clId="{70A37B65-11CD-A34B-9795-F30FA6BC544D}" dt="2023-03-31T09:13:28.331" v="777" actId="478"/>
          <ac:spMkLst>
            <pc:docMk/>
            <pc:sldMk cId="3102716196" sldId="485"/>
            <ac:spMk id="6" creationId="{97C0FE8A-2E3C-A479-BF4B-F7BC459FE236}"/>
          </ac:spMkLst>
        </pc:spChg>
        <pc:spChg chg="add del">
          <ac:chgData name="小山田 那由他" userId="817b381a-c6ad-4946-9ca5-5c96a273255e" providerId="ADAL" clId="{70A37B65-11CD-A34B-9795-F30FA6BC544D}" dt="2023-03-31T09:13:28.331" v="777" actId="478"/>
          <ac:spMkLst>
            <pc:docMk/>
            <pc:sldMk cId="3102716196" sldId="485"/>
            <ac:spMk id="7" creationId="{885CD560-2AFF-2E22-17CA-A856A033767F}"/>
          </ac:spMkLst>
        </pc:spChg>
        <pc:spChg chg="add del">
          <ac:chgData name="小山田 那由他" userId="817b381a-c6ad-4946-9ca5-5c96a273255e" providerId="ADAL" clId="{70A37B65-11CD-A34B-9795-F30FA6BC544D}" dt="2023-03-31T09:13:28.331" v="777" actId="478"/>
          <ac:spMkLst>
            <pc:docMk/>
            <pc:sldMk cId="3102716196" sldId="485"/>
            <ac:spMk id="8" creationId="{469A10F2-B512-D13E-B775-E6DF8F27FF9E}"/>
          </ac:spMkLst>
        </pc:spChg>
        <pc:spChg chg="mod">
          <ac:chgData name="小山田 那由他" userId="817b381a-c6ad-4946-9ca5-5c96a273255e" providerId="ADAL" clId="{70A37B65-11CD-A34B-9795-F30FA6BC544D}" dt="2023-03-31T09:14:15.570" v="791" actId="1076"/>
          <ac:spMkLst>
            <pc:docMk/>
            <pc:sldMk cId="3102716196" sldId="485"/>
            <ac:spMk id="9" creationId="{1F738540-1163-7489-DC09-397B15F2ABB6}"/>
          </ac:spMkLst>
        </pc:spChg>
        <pc:spChg chg="add del">
          <ac:chgData name="小山田 那由他" userId="817b381a-c6ad-4946-9ca5-5c96a273255e" providerId="ADAL" clId="{70A37B65-11CD-A34B-9795-F30FA6BC544D}" dt="2023-03-31T09:13:28.331" v="777" actId="478"/>
          <ac:spMkLst>
            <pc:docMk/>
            <pc:sldMk cId="3102716196" sldId="485"/>
            <ac:spMk id="10" creationId="{24FA693C-4127-5E8C-B621-43E31934E42D}"/>
          </ac:spMkLst>
        </pc:spChg>
        <pc:spChg chg="add del">
          <ac:chgData name="小山田 那由他" userId="817b381a-c6ad-4946-9ca5-5c96a273255e" providerId="ADAL" clId="{70A37B65-11CD-A34B-9795-F30FA6BC544D}" dt="2023-03-31T09:13:28.331" v="777" actId="478"/>
          <ac:spMkLst>
            <pc:docMk/>
            <pc:sldMk cId="3102716196" sldId="485"/>
            <ac:spMk id="11" creationId="{1B6732AC-351C-CDFD-E5C1-0C08243724CA}"/>
          </ac:spMkLst>
        </pc:spChg>
        <pc:spChg chg="add del">
          <ac:chgData name="小山田 那由他" userId="817b381a-c6ad-4946-9ca5-5c96a273255e" providerId="ADAL" clId="{70A37B65-11CD-A34B-9795-F30FA6BC544D}" dt="2023-03-31T09:13:28.331" v="777" actId="478"/>
          <ac:spMkLst>
            <pc:docMk/>
            <pc:sldMk cId="3102716196" sldId="485"/>
            <ac:spMk id="12" creationId="{EE0B16C4-32BC-E655-FD5C-6BA178B14439}"/>
          </ac:spMkLst>
        </pc:spChg>
        <pc:spChg chg="add del">
          <ac:chgData name="小山田 那由他" userId="817b381a-c6ad-4946-9ca5-5c96a273255e" providerId="ADAL" clId="{70A37B65-11CD-A34B-9795-F30FA6BC544D}" dt="2023-03-31T09:13:28.331" v="777" actId="478"/>
          <ac:spMkLst>
            <pc:docMk/>
            <pc:sldMk cId="3102716196" sldId="485"/>
            <ac:spMk id="13" creationId="{5A4C5C90-D5E5-B4F1-D4AE-F8BBCFF78FDB}"/>
          </ac:spMkLst>
        </pc:spChg>
        <pc:spChg chg="add del">
          <ac:chgData name="小山田 那由他" userId="817b381a-c6ad-4946-9ca5-5c96a273255e" providerId="ADAL" clId="{70A37B65-11CD-A34B-9795-F30FA6BC544D}" dt="2023-03-31T09:13:28.331" v="777" actId="478"/>
          <ac:spMkLst>
            <pc:docMk/>
            <pc:sldMk cId="3102716196" sldId="485"/>
            <ac:spMk id="14" creationId="{A1A396C8-C6BA-9CA3-974C-F2EA9D9C9205}"/>
          </ac:spMkLst>
        </pc:spChg>
        <pc:spChg chg="add del">
          <ac:chgData name="小山田 那由他" userId="817b381a-c6ad-4946-9ca5-5c96a273255e" providerId="ADAL" clId="{70A37B65-11CD-A34B-9795-F30FA6BC544D}" dt="2023-03-31T09:13:28.331" v="777" actId="478"/>
          <ac:spMkLst>
            <pc:docMk/>
            <pc:sldMk cId="3102716196" sldId="485"/>
            <ac:spMk id="15" creationId="{06E868B9-5585-D467-8D0F-BBF31B1E5329}"/>
          </ac:spMkLst>
        </pc:spChg>
        <pc:spChg chg="add del">
          <ac:chgData name="小山田 那由他" userId="817b381a-c6ad-4946-9ca5-5c96a273255e" providerId="ADAL" clId="{70A37B65-11CD-A34B-9795-F30FA6BC544D}" dt="2023-03-31T09:13:28.331" v="777" actId="478"/>
          <ac:spMkLst>
            <pc:docMk/>
            <pc:sldMk cId="3102716196" sldId="485"/>
            <ac:spMk id="16" creationId="{A876019F-C814-EDD1-C7D3-23EB77765394}"/>
          </ac:spMkLst>
        </pc:spChg>
        <pc:spChg chg="add del">
          <ac:chgData name="小山田 那由他" userId="817b381a-c6ad-4946-9ca5-5c96a273255e" providerId="ADAL" clId="{70A37B65-11CD-A34B-9795-F30FA6BC544D}" dt="2023-03-31T09:13:28.331" v="777" actId="478"/>
          <ac:spMkLst>
            <pc:docMk/>
            <pc:sldMk cId="3102716196" sldId="485"/>
            <ac:spMk id="17" creationId="{8C671456-C9B4-E178-A733-4CBFA30F241D}"/>
          </ac:spMkLst>
        </pc:spChg>
        <pc:spChg chg="add del">
          <ac:chgData name="小山田 那由他" userId="817b381a-c6ad-4946-9ca5-5c96a273255e" providerId="ADAL" clId="{70A37B65-11CD-A34B-9795-F30FA6BC544D}" dt="2023-03-31T09:13:28.331" v="777" actId="478"/>
          <ac:spMkLst>
            <pc:docMk/>
            <pc:sldMk cId="3102716196" sldId="485"/>
            <ac:spMk id="18" creationId="{465767FB-8D13-E04C-4EA1-941D2E57C85F}"/>
          </ac:spMkLst>
        </pc:spChg>
        <pc:spChg chg="add del">
          <ac:chgData name="小山田 那由他" userId="817b381a-c6ad-4946-9ca5-5c96a273255e" providerId="ADAL" clId="{70A37B65-11CD-A34B-9795-F30FA6BC544D}" dt="2023-03-31T09:13:28.331" v="777" actId="478"/>
          <ac:spMkLst>
            <pc:docMk/>
            <pc:sldMk cId="3102716196" sldId="485"/>
            <ac:spMk id="19" creationId="{FFC9039C-7984-D23E-F32B-F30FA90A6461}"/>
          </ac:spMkLst>
        </pc:spChg>
        <pc:spChg chg="add del">
          <ac:chgData name="小山田 那由他" userId="817b381a-c6ad-4946-9ca5-5c96a273255e" providerId="ADAL" clId="{70A37B65-11CD-A34B-9795-F30FA6BC544D}" dt="2023-03-31T09:13:28.331" v="777" actId="478"/>
          <ac:spMkLst>
            <pc:docMk/>
            <pc:sldMk cId="3102716196" sldId="485"/>
            <ac:spMk id="20" creationId="{113581A6-62FD-7D98-13B0-91B6EBFD7FEC}"/>
          </ac:spMkLst>
        </pc:spChg>
        <pc:spChg chg="add del">
          <ac:chgData name="小山田 那由他" userId="817b381a-c6ad-4946-9ca5-5c96a273255e" providerId="ADAL" clId="{70A37B65-11CD-A34B-9795-F30FA6BC544D}" dt="2023-03-31T09:13:28.331" v="777" actId="478"/>
          <ac:spMkLst>
            <pc:docMk/>
            <pc:sldMk cId="3102716196" sldId="485"/>
            <ac:spMk id="21" creationId="{F2B7F70E-4F15-D86A-701D-E22DF6EAFBED}"/>
          </ac:spMkLst>
        </pc:spChg>
        <pc:spChg chg="add del">
          <ac:chgData name="小山田 那由他" userId="817b381a-c6ad-4946-9ca5-5c96a273255e" providerId="ADAL" clId="{70A37B65-11CD-A34B-9795-F30FA6BC544D}" dt="2023-03-31T09:13:28.331" v="777" actId="478"/>
          <ac:spMkLst>
            <pc:docMk/>
            <pc:sldMk cId="3102716196" sldId="485"/>
            <ac:spMk id="22" creationId="{9147DF16-8B68-AED3-1900-D0D156A1CCC3}"/>
          </ac:spMkLst>
        </pc:spChg>
        <pc:spChg chg="add del">
          <ac:chgData name="小山田 那由他" userId="817b381a-c6ad-4946-9ca5-5c96a273255e" providerId="ADAL" clId="{70A37B65-11CD-A34B-9795-F30FA6BC544D}" dt="2023-03-31T09:13:28.331" v="777" actId="478"/>
          <ac:spMkLst>
            <pc:docMk/>
            <pc:sldMk cId="3102716196" sldId="485"/>
            <ac:spMk id="23" creationId="{7A00D6E7-C48E-84F9-237A-8329463175FA}"/>
          </ac:spMkLst>
        </pc:spChg>
        <pc:spChg chg="add del">
          <ac:chgData name="小山田 那由他" userId="817b381a-c6ad-4946-9ca5-5c96a273255e" providerId="ADAL" clId="{70A37B65-11CD-A34B-9795-F30FA6BC544D}" dt="2023-03-31T09:13:28.331" v="777" actId="478"/>
          <ac:spMkLst>
            <pc:docMk/>
            <pc:sldMk cId="3102716196" sldId="485"/>
            <ac:spMk id="90" creationId="{701EA051-2ECB-879C-C9FF-6B313BA64090}"/>
          </ac:spMkLst>
        </pc:spChg>
        <pc:spChg chg="add del mod">
          <ac:chgData name="小山田 那由他" userId="817b381a-c6ad-4946-9ca5-5c96a273255e" providerId="ADAL" clId="{70A37B65-11CD-A34B-9795-F30FA6BC544D}" dt="2023-03-31T09:13:29.070" v="781" actId="478"/>
          <ac:spMkLst>
            <pc:docMk/>
            <pc:sldMk cId="3102716196" sldId="485"/>
            <ac:spMk id="97" creationId="{802E34A7-891A-1F21-31F2-CEBEEA3B93D4}"/>
          </ac:spMkLst>
        </pc:spChg>
        <pc:spChg chg="add del mod">
          <ac:chgData name="小山田 那由他" userId="817b381a-c6ad-4946-9ca5-5c96a273255e" providerId="ADAL" clId="{70A37B65-11CD-A34B-9795-F30FA6BC544D}" dt="2023-03-31T09:13:29.070" v="781" actId="478"/>
          <ac:spMkLst>
            <pc:docMk/>
            <pc:sldMk cId="3102716196" sldId="485"/>
            <ac:spMk id="98" creationId="{F4FB3920-3457-B1F8-4565-70C90E3AC6C7}"/>
          </ac:spMkLst>
        </pc:spChg>
        <pc:spChg chg="add del mod">
          <ac:chgData name="小山田 那由他" userId="817b381a-c6ad-4946-9ca5-5c96a273255e" providerId="ADAL" clId="{70A37B65-11CD-A34B-9795-F30FA6BC544D}" dt="2023-03-31T09:13:29.070" v="781" actId="478"/>
          <ac:spMkLst>
            <pc:docMk/>
            <pc:sldMk cId="3102716196" sldId="485"/>
            <ac:spMk id="99" creationId="{0D3D462C-B0BE-8C4F-F350-498FCFAB2B5D}"/>
          </ac:spMkLst>
        </pc:spChg>
        <pc:spChg chg="add del mod">
          <ac:chgData name="小山田 那由他" userId="817b381a-c6ad-4946-9ca5-5c96a273255e" providerId="ADAL" clId="{70A37B65-11CD-A34B-9795-F30FA6BC544D}" dt="2023-03-31T09:13:29.033" v="780" actId="478"/>
          <ac:spMkLst>
            <pc:docMk/>
            <pc:sldMk cId="3102716196" sldId="485"/>
            <ac:spMk id="100" creationId="{6BFB6CF8-4C2C-EDDC-006B-7004DC8AB2FB}"/>
          </ac:spMkLst>
        </pc:spChg>
        <pc:spChg chg="add del mod">
          <ac:chgData name="小山田 那由他" userId="817b381a-c6ad-4946-9ca5-5c96a273255e" providerId="ADAL" clId="{70A37B65-11CD-A34B-9795-F30FA6BC544D}" dt="2023-03-31T09:13:29.070" v="781" actId="478"/>
          <ac:spMkLst>
            <pc:docMk/>
            <pc:sldMk cId="3102716196" sldId="485"/>
            <ac:spMk id="102" creationId="{327AE58D-05D7-536F-ACE8-3DAA3A652C24}"/>
          </ac:spMkLst>
        </pc:spChg>
        <pc:spChg chg="add del mod">
          <ac:chgData name="小山田 那由他" userId="817b381a-c6ad-4946-9ca5-5c96a273255e" providerId="ADAL" clId="{70A37B65-11CD-A34B-9795-F30FA6BC544D}" dt="2023-03-31T09:13:29.070" v="781" actId="478"/>
          <ac:spMkLst>
            <pc:docMk/>
            <pc:sldMk cId="3102716196" sldId="485"/>
            <ac:spMk id="103" creationId="{0C920973-E95C-416A-5C12-E72C78A837F2}"/>
          </ac:spMkLst>
        </pc:spChg>
        <pc:spChg chg="add del mod">
          <ac:chgData name="小山田 那由他" userId="817b381a-c6ad-4946-9ca5-5c96a273255e" providerId="ADAL" clId="{70A37B65-11CD-A34B-9795-F30FA6BC544D}" dt="2023-03-31T09:13:29.070" v="781" actId="478"/>
          <ac:spMkLst>
            <pc:docMk/>
            <pc:sldMk cId="3102716196" sldId="485"/>
            <ac:spMk id="104" creationId="{FC49CBAD-14E6-355C-A20B-902DBEE618BB}"/>
          </ac:spMkLst>
        </pc:spChg>
        <pc:spChg chg="add del mod">
          <ac:chgData name="小山田 那由他" userId="817b381a-c6ad-4946-9ca5-5c96a273255e" providerId="ADAL" clId="{70A37B65-11CD-A34B-9795-F30FA6BC544D}" dt="2023-03-31T09:13:29.070" v="781" actId="478"/>
          <ac:spMkLst>
            <pc:docMk/>
            <pc:sldMk cId="3102716196" sldId="485"/>
            <ac:spMk id="105" creationId="{77CA0DB4-254E-12F1-8559-5A39E361B732}"/>
          </ac:spMkLst>
        </pc:spChg>
        <pc:spChg chg="add del mod">
          <ac:chgData name="小山田 那由他" userId="817b381a-c6ad-4946-9ca5-5c96a273255e" providerId="ADAL" clId="{70A37B65-11CD-A34B-9795-F30FA6BC544D}" dt="2023-03-31T09:13:29.070" v="781" actId="478"/>
          <ac:spMkLst>
            <pc:docMk/>
            <pc:sldMk cId="3102716196" sldId="485"/>
            <ac:spMk id="106" creationId="{BE416F84-9FBF-F06B-5561-5E09C85BE577}"/>
          </ac:spMkLst>
        </pc:spChg>
        <pc:spChg chg="add del mod">
          <ac:chgData name="小山田 那由他" userId="817b381a-c6ad-4946-9ca5-5c96a273255e" providerId="ADAL" clId="{70A37B65-11CD-A34B-9795-F30FA6BC544D}" dt="2023-03-31T09:13:29.070" v="781" actId="478"/>
          <ac:spMkLst>
            <pc:docMk/>
            <pc:sldMk cId="3102716196" sldId="485"/>
            <ac:spMk id="107" creationId="{258A2509-6345-0E1D-4F39-9C3F5FABDB18}"/>
          </ac:spMkLst>
        </pc:spChg>
        <pc:spChg chg="add del mod">
          <ac:chgData name="小山田 那由他" userId="817b381a-c6ad-4946-9ca5-5c96a273255e" providerId="ADAL" clId="{70A37B65-11CD-A34B-9795-F30FA6BC544D}" dt="2023-03-31T09:13:29.070" v="781" actId="478"/>
          <ac:spMkLst>
            <pc:docMk/>
            <pc:sldMk cId="3102716196" sldId="485"/>
            <ac:spMk id="110" creationId="{3FCCFD11-3F32-A642-1179-0BECF0201B1F}"/>
          </ac:spMkLst>
        </pc:spChg>
        <pc:spChg chg="add del mod">
          <ac:chgData name="小山田 那由他" userId="817b381a-c6ad-4946-9ca5-5c96a273255e" providerId="ADAL" clId="{70A37B65-11CD-A34B-9795-F30FA6BC544D}" dt="2023-03-31T09:13:29.070" v="781" actId="478"/>
          <ac:spMkLst>
            <pc:docMk/>
            <pc:sldMk cId="3102716196" sldId="485"/>
            <ac:spMk id="111" creationId="{FF747461-2A4B-B176-7437-BC3BDAED9BB9}"/>
          </ac:spMkLst>
        </pc:spChg>
        <pc:spChg chg="add del mod">
          <ac:chgData name="小山田 那由他" userId="817b381a-c6ad-4946-9ca5-5c96a273255e" providerId="ADAL" clId="{70A37B65-11CD-A34B-9795-F30FA6BC544D}" dt="2023-03-31T09:13:29.070" v="781" actId="478"/>
          <ac:spMkLst>
            <pc:docMk/>
            <pc:sldMk cId="3102716196" sldId="485"/>
            <ac:spMk id="112" creationId="{9E9CA512-BAD7-221C-FD4D-462D379576B0}"/>
          </ac:spMkLst>
        </pc:spChg>
        <pc:spChg chg="add del mod">
          <ac:chgData name="小山田 那由他" userId="817b381a-c6ad-4946-9ca5-5c96a273255e" providerId="ADAL" clId="{70A37B65-11CD-A34B-9795-F30FA6BC544D}" dt="2023-03-31T09:13:29.070" v="781" actId="478"/>
          <ac:spMkLst>
            <pc:docMk/>
            <pc:sldMk cId="3102716196" sldId="485"/>
            <ac:spMk id="113" creationId="{876C537E-5403-D49F-0B76-4D899E80284A}"/>
          </ac:spMkLst>
        </pc:spChg>
        <pc:spChg chg="add del mod">
          <ac:chgData name="小山田 那由他" userId="817b381a-c6ad-4946-9ca5-5c96a273255e" providerId="ADAL" clId="{70A37B65-11CD-A34B-9795-F30FA6BC544D}" dt="2023-03-31T09:13:29.070" v="781" actId="478"/>
          <ac:spMkLst>
            <pc:docMk/>
            <pc:sldMk cId="3102716196" sldId="485"/>
            <ac:spMk id="118" creationId="{703AAC30-CE69-A325-CA6B-8F8D91CA3A77}"/>
          </ac:spMkLst>
        </pc:spChg>
        <pc:spChg chg="mod">
          <ac:chgData name="小山田 那由他" userId="817b381a-c6ad-4946-9ca5-5c96a273255e" providerId="ADAL" clId="{70A37B65-11CD-A34B-9795-F30FA6BC544D}" dt="2023-03-31T09:11:47.577" v="762"/>
          <ac:spMkLst>
            <pc:docMk/>
            <pc:sldMk cId="3102716196" sldId="485"/>
            <ac:spMk id="120" creationId="{82B90DE6-CF39-3590-CB2A-C2E7850B9AD8}"/>
          </ac:spMkLst>
        </pc:spChg>
        <pc:spChg chg="mod">
          <ac:chgData name="小山田 那由他" userId="817b381a-c6ad-4946-9ca5-5c96a273255e" providerId="ADAL" clId="{70A37B65-11CD-A34B-9795-F30FA6BC544D}" dt="2023-03-31T09:11:47.577" v="762"/>
          <ac:spMkLst>
            <pc:docMk/>
            <pc:sldMk cId="3102716196" sldId="485"/>
            <ac:spMk id="127" creationId="{420F7BDA-B34F-D74A-6F19-D4F1A9924B0A}"/>
          </ac:spMkLst>
        </pc:spChg>
        <pc:spChg chg="add del mod">
          <ac:chgData name="小山田 那由他" userId="817b381a-c6ad-4946-9ca5-5c96a273255e" providerId="ADAL" clId="{70A37B65-11CD-A34B-9795-F30FA6BC544D}" dt="2023-03-31T09:13:29.070" v="781" actId="478"/>
          <ac:spMkLst>
            <pc:docMk/>
            <pc:sldMk cId="3102716196" sldId="485"/>
            <ac:spMk id="147" creationId="{B6C8F1DF-AF58-B117-1DD3-CCF6E7FBE775}"/>
          </ac:spMkLst>
        </pc:spChg>
        <pc:spChg chg="add del mod">
          <ac:chgData name="小山田 那由他" userId="817b381a-c6ad-4946-9ca5-5c96a273255e" providerId="ADAL" clId="{70A37B65-11CD-A34B-9795-F30FA6BC544D}" dt="2023-03-31T09:13:29.070" v="781" actId="478"/>
          <ac:spMkLst>
            <pc:docMk/>
            <pc:sldMk cId="3102716196" sldId="485"/>
            <ac:spMk id="150" creationId="{61FDB50D-8931-B6EB-D0D9-E933B0D5C2E2}"/>
          </ac:spMkLst>
        </pc:spChg>
        <pc:spChg chg="add del mod">
          <ac:chgData name="小山田 那由他" userId="817b381a-c6ad-4946-9ca5-5c96a273255e" providerId="ADAL" clId="{70A37B65-11CD-A34B-9795-F30FA6BC544D}" dt="2023-03-31T09:13:29.070" v="781" actId="478"/>
          <ac:spMkLst>
            <pc:docMk/>
            <pc:sldMk cId="3102716196" sldId="485"/>
            <ac:spMk id="151" creationId="{5328094E-1162-7024-3FF2-0F4C01ABBA7A}"/>
          </ac:spMkLst>
        </pc:spChg>
        <pc:spChg chg="add del mod">
          <ac:chgData name="小山田 那由他" userId="817b381a-c6ad-4946-9ca5-5c96a273255e" providerId="ADAL" clId="{70A37B65-11CD-A34B-9795-F30FA6BC544D}" dt="2023-03-31T09:13:29.070" v="781" actId="478"/>
          <ac:spMkLst>
            <pc:docMk/>
            <pc:sldMk cId="3102716196" sldId="485"/>
            <ac:spMk id="152" creationId="{A8A8EDAE-8D4D-A60D-8A49-F380E81FEEB3}"/>
          </ac:spMkLst>
        </pc:spChg>
        <pc:spChg chg="add del mod">
          <ac:chgData name="小山田 那由他" userId="817b381a-c6ad-4946-9ca5-5c96a273255e" providerId="ADAL" clId="{70A37B65-11CD-A34B-9795-F30FA6BC544D}" dt="2023-03-31T09:13:29.070" v="781" actId="478"/>
          <ac:spMkLst>
            <pc:docMk/>
            <pc:sldMk cId="3102716196" sldId="485"/>
            <ac:spMk id="153" creationId="{3EF13932-5264-75EB-89CD-108526B2F51C}"/>
          </ac:spMkLst>
        </pc:spChg>
        <pc:spChg chg="add del mod">
          <ac:chgData name="小山田 那由他" userId="817b381a-c6ad-4946-9ca5-5c96a273255e" providerId="ADAL" clId="{70A37B65-11CD-A34B-9795-F30FA6BC544D}" dt="2023-03-31T09:13:29.070" v="781" actId="478"/>
          <ac:spMkLst>
            <pc:docMk/>
            <pc:sldMk cId="3102716196" sldId="485"/>
            <ac:spMk id="154" creationId="{DAFC4000-1923-A713-2DDB-980096A59891}"/>
          </ac:spMkLst>
        </pc:spChg>
        <pc:spChg chg="add del mod">
          <ac:chgData name="小山田 那由他" userId="817b381a-c6ad-4946-9ca5-5c96a273255e" providerId="ADAL" clId="{70A37B65-11CD-A34B-9795-F30FA6BC544D}" dt="2023-03-31T09:13:29.070" v="781" actId="478"/>
          <ac:spMkLst>
            <pc:docMk/>
            <pc:sldMk cId="3102716196" sldId="485"/>
            <ac:spMk id="155" creationId="{11D57E80-6149-5666-00E1-814ABBE72666}"/>
          </ac:spMkLst>
        </pc:spChg>
        <pc:spChg chg="add del mod">
          <ac:chgData name="小山田 那由他" userId="817b381a-c6ad-4946-9ca5-5c96a273255e" providerId="ADAL" clId="{70A37B65-11CD-A34B-9795-F30FA6BC544D}" dt="2023-03-31T09:13:29.070" v="781" actId="478"/>
          <ac:spMkLst>
            <pc:docMk/>
            <pc:sldMk cId="3102716196" sldId="485"/>
            <ac:spMk id="156" creationId="{4996DF44-027D-6FF1-8DDF-81A63AB4A130}"/>
          </ac:spMkLst>
        </pc:spChg>
        <pc:spChg chg="add del mod">
          <ac:chgData name="小山田 那由他" userId="817b381a-c6ad-4946-9ca5-5c96a273255e" providerId="ADAL" clId="{70A37B65-11CD-A34B-9795-F30FA6BC544D}" dt="2023-03-31T09:13:29.070" v="781" actId="478"/>
          <ac:spMkLst>
            <pc:docMk/>
            <pc:sldMk cId="3102716196" sldId="485"/>
            <ac:spMk id="157" creationId="{CC7FE1EF-8B07-563F-C25A-37B6B5E4C1EC}"/>
          </ac:spMkLst>
        </pc:spChg>
        <pc:spChg chg="add del mod">
          <ac:chgData name="小山田 那由他" userId="817b381a-c6ad-4946-9ca5-5c96a273255e" providerId="ADAL" clId="{70A37B65-11CD-A34B-9795-F30FA6BC544D}" dt="2023-03-31T09:13:29.070" v="781" actId="478"/>
          <ac:spMkLst>
            <pc:docMk/>
            <pc:sldMk cId="3102716196" sldId="485"/>
            <ac:spMk id="158" creationId="{4727CFAE-3052-0433-63C1-E17EB7A0171B}"/>
          </ac:spMkLst>
        </pc:spChg>
        <pc:spChg chg="add del mod">
          <ac:chgData name="小山田 那由他" userId="817b381a-c6ad-4946-9ca5-5c96a273255e" providerId="ADAL" clId="{70A37B65-11CD-A34B-9795-F30FA6BC544D}" dt="2023-03-31T09:13:29.070" v="781" actId="478"/>
          <ac:spMkLst>
            <pc:docMk/>
            <pc:sldMk cId="3102716196" sldId="485"/>
            <ac:spMk id="159" creationId="{DBEF057A-4737-8E85-4783-57EF63D7E474}"/>
          </ac:spMkLst>
        </pc:spChg>
        <pc:spChg chg="add del mod">
          <ac:chgData name="小山田 那由他" userId="817b381a-c6ad-4946-9ca5-5c96a273255e" providerId="ADAL" clId="{70A37B65-11CD-A34B-9795-F30FA6BC544D}" dt="2023-03-31T09:13:29.070" v="781" actId="478"/>
          <ac:spMkLst>
            <pc:docMk/>
            <pc:sldMk cId="3102716196" sldId="485"/>
            <ac:spMk id="160" creationId="{24110609-98CB-A27C-110C-81B81C8CA1A3}"/>
          </ac:spMkLst>
        </pc:spChg>
        <pc:spChg chg="add del mod">
          <ac:chgData name="小山田 那由他" userId="817b381a-c6ad-4946-9ca5-5c96a273255e" providerId="ADAL" clId="{70A37B65-11CD-A34B-9795-F30FA6BC544D}" dt="2023-03-31T09:13:29.070" v="781" actId="478"/>
          <ac:spMkLst>
            <pc:docMk/>
            <pc:sldMk cId="3102716196" sldId="485"/>
            <ac:spMk id="161" creationId="{C5565FF7-8814-F53B-49EA-1893035514E5}"/>
          </ac:spMkLst>
        </pc:spChg>
        <pc:spChg chg="add del mod">
          <ac:chgData name="小山田 那由他" userId="817b381a-c6ad-4946-9ca5-5c96a273255e" providerId="ADAL" clId="{70A37B65-11CD-A34B-9795-F30FA6BC544D}" dt="2023-03-31T09:13:29.070" v="781" actId="478"/>
          <ac:spMkLst>
            <pc:docMk/>
            <pc:sldMk cId="3102716196" sldId="485"/>
            <ac:spMk id="162" creationId="{30E714D8-FC7E-42A9-0887-A4C1F431A6F0}"/>
          </ac:spMkLst>
        </pc:spChg>
        <pc:spChg chg="add del mod">
          <ac:chgData name="小山田 那由他" userId="817b381a-c6ad-4946-9ca5-5c96a273255e" providerId="ADAL" clId="{70A37B65-11CD-A34B-9795-F30FA6BC544D}" dt="2023-03-31T09:13:29.070" v="781" actId="478"/>
          <ac:spMkLst>
            <pc:docMk/>
            <pc:sldMk cId="3102716196" sldId="485"/>
            <ac:spMk id="163" creationId="{DC145D7F-6892-40CC-1153-56558DCAA90E}"/>
          </ac:spMkLst>
        </pc:spChg>
        <pc:spChg chg="add del mod">
          <ac:chgData name="小山田 那由他" userId="817b381a-c6ad-4946-9ca5-5c96a273255e" providerId="ADAL" clId="{70A37B65-11CD-A34B-9795-F30FA6BC544D}" dt="2023-03-31T09:13:29.070" v="781" actId="478"/>
          <ac:spMkLst>
            <pc:docMk/>
            <pc:sldMk cId="3102716196" sldId="485"/>
            <ac:spMk id="164" creationId="{D9B3BA39-2BF5-AD32-07DC-647C4C93C436}"/>
          </ac:spMkLst>
        </pc:spChg>
        <pc:spChg chg="add del mod">
          <ac:chgData name="小山田 那由他" userId="817b381a-c6ad-4946-9ca5-5c96a273255e" providerId="ADAL" clId="{70A37B65-11CD-A34B-9795-F30FA6BC544D}" dt="2023-03-31T09:13:29.070" v="781" actId="478"/>
          <ac:spMkLst>
            <pc:docMk/>
            <pc:sldMk cId="3102716196" sldId="485"/>
            <ac:spMk id="165" creationId="{78B4FA1E-FA72-DC15-6732-795D5FA36078}"/>
          </ac:spMkLst>
        </pc:spChg>
        <pc:spChg chg="add del mod">
          <ac:chgData name="小山田 那由他" userId="817b381a-c6ad-4946-9ca5-5c96a273255e" providerId="ADAL" clId="{70A37B65-11CD-A34B-9795-F30FA6BC544D}" dt="2023-03-31T09:13:29.070" v="781" actId="478"/>
          <ac:spMkLst>
            <pc:docMk/>
            <pc:sldMk cId="3102716196" sldId="485"/>
            <ac:spMk id="166" creationId="{486F658C-3311-85D4-7276-BE86E8599CBE}"/>
          </ac:spMkLst>
        </pc:spChg>
        <pc:spChg chg="add del mod">
          <ac:chgData name="小山田 那由他" userId="817b381a-c6ad-4946-9ca5-5c96a273255e" providerId="ADAL" clId="{70A37B65-11CD-A34B-9795-F30FA6BC544D}" dt="2023-03-31T09:13:29.070" v="781" actId="478"/>
          <ac:spMkLst>
            <pc:docMk/>
            <pc:sldMk cId="3102716196" sldId="485"/>
            <ac:spMk id="167" creationId="{98CE5A23-9715-F73F-D195-4DCC205F147D}"/>
          </ac:spMkLst>
        </pc:spChg>
        <pc:spChg chg="add del mod">
          <ac:chgData name="小山田 那由他" userId="817b381a-c6ad-4946-9ca5-5c96a273255e" providerId="ADAL" clId="{70A37B65-11CD-A34B-9795-F30FA6BC544D}" dt="2023-03-31T09:13:29.070" v="781" actId="478"/>
          <ac:spMkLst>
            <pc:docMk/>
            <pc:sldMk cId="3102716196" sldId="485"/>
            <ac:spMk id="168" creationId="{B3C7AE31-8848-B710-7E2E-326951675504}"/>
          </ac:spMkLst>
        </pc:spChg>
        <pc:spChg chg="add del mod">
          <ac:chgData name="小山田 那由他" userId="817b381a-c6ad-4946-9ca5-5c96a273255e" providerId="ADAL" clId="{70A37B65-11CD-A34B-9795-F30FA6BC544D}" dt="2023-03-31T09:13:29.070" v="781" actId="478"/>
          <ac:spMkLst>
            <pc:docMk/>
            <pc:sldMk cId="3102716196" sldId="485"/>
            <ac:spMk id="169" creationId="{E73E0778-5021-59B4-753A-F32E2FCC0D30}"/>
          </ac:spMkLst>
        </pc:spChg>
        <pc:spChg chg="add del mod">
          <ac:chgData name="小山田 那由他" userId="817b381a-c6ad-4946-9ca5-5c96a273255e" providerId="ADAL" clId="{70A37B65-11CD-A34B-9795-F30FA6BC544D}" dt="2023-03-31T09:13:29.070" v="781" actId="478"/>
          <ac:spMkLst>
            <pc:docMk/>
            <pc:sldMk cId="3102716196" sldId="485"/>
            <ac:spMk id="170" creationId="{60E07043-4C1C-EAC7-3E55-A35CAF20621F}"/>
          </ac:spMkLst>
        </pc:spChg>
        <pc:spChg chg="add del mod">
          <ac:chgData name="小山田 那由他" userId="817b381a-c6ad-4946-9ca5-5c96a273255e" providerId="ADAL" clId="{70A37B65-11CD-A34B-9795-F30FA6BC544D}" dt="2023-03-31T09:12:58.724" v="767"/>
          <ac:spMkLst>
            <pc:docMk/>
            <pc:sldMk cId="3102716196" sldId="485"/>
            <ac:spMk id="171" creationId="{214EDAEE-83A6-D287-988C-94A4E68A705E}"/>
          </ac:spMkLst>
        </pc:spChg>
        <pc:spChg chg="add del mod">
          <ac:chgData name="小山田 那由他" userId="817b381a-c6ad-4946-9ca5-5c96a273255e" providerId="ADAL" clId="{70A37B65-11CD-A34B-9795-F30FA6BC544D}" dt="2023-03-31T09:12:58.724" v="767"/>
          <ac:spMkLst>
            <pc:docMk/>
            <pc:sldMk cId="3102716196" sldId="485"/>
            <ac:spMk id="172" creationId="{6A236685-4F9C-C8C3-7CAF-F92BADC9AD43}"/>
          </ac:spMkLst>
        </pc:spChg>
        <pc:spChg chg="add del mod">
          <ac:chgData name="小山田 那由他" userId="817b381a-c6ad-4946-9ca5-5c96a273255e" providerId="ADAL" clId="{70A37B65-11CD-A34B-9795-F30FA6BC544D}" dt="2023-03-31T09:12:58.724" v="767"/>
          <ac:spMkLst>
            <pc:docMk/>
            <pc:sldMk cId="3102716196" sldId="485"/>
            <ac:spMk id="173" creationId="{A339D094-81E6-D307-417D-CA70611307AE}"/>
          </ac:spMkLst>
        </pc:spChg>
        <pc:spChg chg="add del mod">
          <ac:chgData name="小山田 那由他" userId="817b381a-c6ad-4946-9ca5-5c96a273255e" providerId="ADAL" clId="{70A37B65-11CD-A34B-9795-F30FA6BC544D}" dt="2023-03-31T09:12:58.724" v="767"/>
          <ac:spMkLst>
            <pc:docMk/>
            <pc:sldMk cId="3102716196" sldId="485"/>
            <ac:spMk id="174" creationId="{E85EB7FF-6F92-2FC7-93EB-0D470D83CC41}"/>
          </ac:spMkLst>
        </pc:spChg>
        <pc:spChg chg="add del mod">
          <ac:chgData name="小山田 那由他" userId="817b381a-c6ad-4946-9ca5-5c96a273255e" providerId="ADAL" clId="{70A37B65-11CD-A34B-9795-F30FA6BC544D}" dt="2023-03-31T09:12:58.724" v="767"/>
          <ac:spMkLst>
            <pc:docMk/>
            <pc:sldMk cId="3102716196" sldId="485"/>
            <ac:spMk id="176" creationId="{4505F3C3-7C68-4F29-1B57-11C6314A75AA}"/>
          </ac:spMkLst>
        </pc:spChg>
        <pc:spChg chg="add del mod">
          <ac:chgData name="小山田 那由他" userId="817b381a-c6ad-4946-9ca5-5c96a273255e" providerId="ADAL" clId="{70A37B65-11CD-A34B-9795-F30FA6BC544D}" dt="2023-03-31T09:12:58.724" v="767"/>
          <ac:spMkLst>
            <pc:docMk/>
            <pc:sldMk cId="3102716196" sldId="485"/>
            <ac:spMk id="177" creationId="{5659F315-BBF8-8669-758C-0AF9426B66F8}"/>
          </ac:spMkLst>
        </pc:spChg>
        <pc:spChg chg="add del mod">
          <ac:chgData name="小山田 那由他" userId="817b381a-c6ad-4946-9ca5-5c96a273255e" providerId="ADAL" clId="{70A37B65-11CD-A34B-9795-F30FA6BC544D}" dt="2023-03-31T09:12:58.724" v="767"/>
          <ac:spMkLst>
            <pc:docMk/>
            <pc:sldMk cId="3102716196" sldId="485"/>
            <ac:spMk id="178" creationId="{BE923939-4787-34EB-DFF3-9A24F4491BEB}"/>
          </ac:spMkLst>
        </pc:spChg>
        <pc:spChg chg="add del mod">
          <ac:chgData name="小山田 那由他" userId="817b381a-c6ad-4946-9ca5-5c96a273255e" providerId="ADAL" clId="{70A37B65-11CD-A34B-9795-F30FA6BC544D}" dt="2023-03-31T09:12:58.724" v="767"/>
          <ac:spMkLst>
            <pc:docMk/>
            <pc:sldMk cId="3102716196" sldId="485"/>
            <ac:spMk id="179" creationId="{93044250-9ADB-AA1E-6FF5-0C3887E115C1}"/>
          </ac:spMkLst>
        </pc:spChg>
        <pc:spChg chg="add del mod">
          <ac:chgData name="小山田 那由他" userId="817b381a-c6ad-4946-9ca5-5c96a273255e" providerId="ADAL" clId="{70A37B65-11CD-A34B-9795-F30FA6BC544D}" dt="2023-03-31T09:12:58.724" v="767"/>
          <ac:spMkLst>
            <pc:docMk/>
            <pc:sldMk cId="3102716196" sldId="485"/>
            <ac:spMk id="180" creationId="{C9CCA1FC-2142-37AF-3A39-5CCDDEDCE0D9}"/>
          </ac:spMkLst>
        </pc:spChg>
        <pc:spChg chg="add del mod">
          <ac:chgData name="小山田 那由他" userId="817b381a-c6ad-4946-9ca5-5c96a273255e" providerId="ADAL" clId="{70A37B65-11CD-A34B-9795-F30FA6BC544D}" dt="2023-03-31T09:12:58.724" v="767"/>
          <ac:spMkLst>
            <pc:docMk/>
            <pc:sldMk cId="3102716196" sldId="485"/>
            <ac:spMk id="181" creationId="{EBC837BA-4D07-B566-E38B-AE3E8DAE0B96}"/>
          </ac:spMkLst>
        </pc:spChg>
        <pc:spChg chg="add del mod">
          <ac:chgData name="小山田 那由他" userId="817b381a-c6ad-4946-9ca5-5c96a273255e" providerId="ADAL" clId="{70A37B65-11CD-A34B-9795-F30FA6BC544D}" dt="2023-03-31T09:12:58.724" v="767"/>
          <ac:spMkLst>
            <pc:docMk/>
            <pc:sldMk cId="3102716196" sldId="485"/>
            <ac:spMk id="184" creationId="{AFF1DC4E-8353-64A8-17BC-D2F6E4877E61}"/>
          </ac:spMkLst>
        </pc:spChg>
        <pc:spChg chg="add del mod">
          <ac:chgData name="小山田 那由他" userId="817b381a-c6ad-4946-9ca5-5c96a273255e" providerId="ADAL" clId="{70A37B65-11CD-A34B-9795-F30FA6BC544D}" dt="2023-03-31T09:12:58.724" v="767"/>
          <ac:spMkLst>
            <pc:docMk/>
            <pc:sldMk cId="3102716196" sldId="485"/>
            <ac:spMk id="185" creationId="{4E910EE7-A1CC-4CDB-0802-2A2F94F65A1A}"/>
          </ac:spMkLst>
        </pc:spChg>
        <pc:spChg chg="add del mod">
          <ac:chgData name="小山田 那由他" userId="817b381a-c6ad-4946-9ca5-5c96a273255e" providerId="ADAL" clId="{70A37B65-11CD-A34B-9795-F30FA6BC544D}" dt="2023-03-31T09:12:58.724" v="767"/>
          <ac:spMkLst>
            <pc:docMk/>
            <pc:sldMk cId="3102716196" sldId="485"/>
            <ac:spMk id="186" creationId="{4124A345-B93A-3F65-1EA7-77C5DF4864BA}"/>
          </ac:spMkLst>
        </pc:spChg>
        <pc:spChg chg="add del mod">
          <ac:chgData name="小山田 那由他" userId="817b381a-c6ad-4946-9ca5-5c96a273255e" providerId="ADAL" clId="{70A37B65-11CD-A34B-9795-F30FA6BC544D}" dt="2023-03-31T09:12:58.724" v="767"/>
          <ac:spMkLst>
            <pc:docMk/>
            <pc:sldMk cId="3102716196" sldId="485"/>
            <ac:spMk id="187" creationId="{BB660FB3-6F64-AC90-1360-24A94912BA94}"/>
          </ac:spMkLst>
        </pc:spChg>
        <pc:spChg chg="add del mod">
          <ac:chgData name="小山田 那由他" userId="817b381a-c6ad-4946-9ca5-5c96a273255e" providerId="ADAL" clId="{70A37B65-11CD-A34B-9795-F30FA6BC544D}" dt="2023-03-31T09:12:58.724" v="767"/>
          <ac:spMkLst>
            <pc:docMk/>
            <pc:sldMk cId="3102716196" sldId="485"/>
            <ac:spMk id="192" creationId="{FF86336A-24FA-055C-C775-F167E24B7448}"/>
          </ac:spMkLst>
        </pc:spChg>
        <pc:spChg chg="mod">
          <ac:chgData name="小山田 那由他" userId="817b381a-c6ad-4946-9ca5-5c96a273255e" providerId="ADAL" clId="{70A37B65-11CD-A34B-9795-F30FA6BC544D}" dt="2023-03-31T09:12:54.634" v="766"/>
          <ac:spMkLst>
            <pc:docMk/>
            <pc:sldMk cId="3102716196" sldId="485"/>
            <ac:spMk id="194" creationId="{BEC966F2-CE45-5D2B-D364-D9D6FEBE004B}"/>
          </ac:spMkLst>
        </pc:spChg>
        <pc:spChg chg="mod">
          <ac:chgData name="小山田 那由他" userId="817b381a-c6ad-4946-9ca5-5c96a273255e" providerId="ADAL" clId="{70A37B65-11CD-A34B-9795-F30FA6BC544D}" dt="2023-03-31T09:12:54.634" v="766"/>
          <ac:spMkLst>
            <pc:docMk/>
            <pc:sldMk cId="3102716196" sldId="485"/>
            <ac:spMk id="201" creationId="{7727D3C8-D5FE-3A43-E632-BB39B1A13C2D}"/>
          </ac:spMkLst>
        </pc:spChg>
        <pc:spChg chg="add del mod">
          <ac:chgData name="小山田 那由他" userId="817b381a-c6ad-4946-9ca5-5c96a273255e" providerId="ADAL" clId="{70A37B65-11CD-A34B-9795-F30FA6BC544D}" dt="2023-03-31T09:12:58.724" v="767"/>
          <ac:spMkLst>
            <pc:docMk/>
            <pc:sldMk cId="3102716196" sldId="485"/>
            <ac:spMk id="221" creationId="{DFFD1725-9127-8251-14B1-A846DBAAD809}"/>
          </ac:spMkLst>
        </pc:spChg>
        <pc:spChg chg="add del mod">
          <ac:chgData name="小山田 那由他" userId="817b381a-c6ad-4946-9ca5-5c96a273255e" providerId="ADAL" clId="{70A37B65-11CD-A34B-9795-F30FA6BC544D}" dt="2023-03-31T09:12:58.724" v="767"/>
          <ac:spMkLst>
            <pc:docMk/>
            <pc:sldMk cId="3102716196" sldId="485"/>
            <ac:spMk id="224" creationId="{668AFA29-8293-6DBA-E966-31C2D44475B5}"/>
          </ac:spMkLst>
        </pc:spChg>
        <pc:spChg chg="add del mod">
          <ac:chgData name="小山田 那由他" userId="817b381a-c6ad-4946-9ca5-5c96a273255e" providerId="ADAL" clId="{70A37B65-11CD-A34B-9795-F30FA6BC544D}" dt="2023-03-31T09:12:58.724" v="767"/>
          <ac:spMkLst>
            <pc:docMk/>
            <pc:sldMk cId="3102716196" sldId="485"/>
            <ac:spMk id="225" creationId="{57189EE7-DBF8-0D76-84EF-BD3D73C6E693}"/>
          </ac:spMkLst>
        </pc:spChg>
        <pc:spChg chg="add del mod">
          <ac:chgData name="小山田 那由他" userId="817b381a-c6ad-4946-9ca5-5c96a273255e" providerId="ADAL" clId="{70A37B65-11CD-A34B-9795-F30FA6BC544D}" dt="2023-03-31T09:12:58.724" v="767"/>
          <ac:spMkLst>
            <pc:docMk/>
            <pc:sldMk cId="3102716196" sldId="485"/>
            <ac:spMk id="226" creationId="{EA1D4AC3-AF52-7914-0F60-F42CEDA27A0E}"/>
          </ac:spMkLst>
        </pc:spChg>
        <pc:spChg chg="add del mod">
          <ac:chgData name="小山田 那由他" userId="817b381a-c6ad-4946-9ca5-5c96a273255e" providerId="ADAL" clId="{70A37B65-11CD-A34B-9795-F30FA6BC544D}" dt="2023-03-31T09:12:58.724" v="767"/>
          <ac:spMkLst>
            <pc:docMk/>
            <pc:sldMk cId="3102716196" sldId="485"/>
            <ac:spMk id="227" creationId="{C064AB46-5306-2F64-28E9-EE4FE65CB661}"/>
          </ac:spMkLst>
        </pc:spChg>
        <pc:spChg chg="add del mod">
          <ac:chgData name="小山田 那由他" userId="817b381a-c6ad-4946-9ca5-5c96a273255e" providerId="ADAL" clId="{70A37B65-11CD-A34B-9795-F30FA6BC544D}" dt="2023-03-31T09:12:58.724" v="767"/>
          <ac:spMkLst>
            <pc:docMk/>
            <pc:sldMk cId="3102716196" sldId="485"/>
            <ac:spMk id="228" creationId="{C9837303-7827-9B5A-6027-737523D917C6}"/>
          </ac:spMkLst>
        </pc:spChg>
        <pc:spChg chg="add del mod">
          <ac:chgData name="小山田 那由他" userId="817b381a-c6ad-4946-9ca5-5c96a273255e" providerId="ADAL" clId="{70A37B65-11CD-A34B-9795-F30FA6BC544D}" dt="2023-03-31T09:12:58.724" v="767"/>
          <ac:spMkLst>
            <pc:docMk/>
            <pc:sldMk cId="3102716196" sldId="485"/>
            <ac:spMk id="229" creationId="{CA700964-7610-FECE-61CE-8429038AB0A3}"/>
          </ac:spMkLst>
        </pc:spChg>
        <pc:spChg chg="add del mod">
          <ac:chgData name="小山田 那由他" userId="817b381a-c6ad-4946-9ca5-5c96a273255e" providerId="ADAL" clId="{70A37B65-11CD-A34B-9795-F30FA6BC544D}" dt="2023-03-31T09:12:58.724" v="767"/>
          <ac:spMkLst>
            <pc:docMk/>
            <pc:sldMk cId="3102716196" sldId="485"/>
            <ac:spMk id="230" creationId="{384D92BA-CF7B-A7ED-9D54-1BF1E4675B00}"/>
          </ac:spMkLst>
        </pc:spChg>
        <pc:spChg chg="add del mod">
          <ac:chgData name="小山田 那由他" userId="817b381a-c6ad-4946-9ca5-5c96a273255e" providerId="ADAL" clId="{70A37B65-11CD-A34B-9795-F30FA6BC544D}" dt="2023-03-31T09:12:58.724" v="767"/>
          <ac:spMkLst>
            <pc:docMk/>
            <pc:sldMk cId="3102716196" sldId="485"/>
            <ac:spMk id="231" creationId="{CEFE89C0-32EE-C676-06DB-C190284428DB}"/>
          </ac:spMkLst>
        </pc:spChg>
        <pc:spChg chg="add del mod">
          <ac:chgData name="小山田 那由他" userId="817b381a-c6ad-4946-9ca5-5c96a273255e" providerId="ADAL" clId="{70A37B65-11CD-A34B-9795-F30FA6BC544D}" dt="2023-03-31T09:12:58.724" v="767"/>
          <ac:spMkLst>
            <pc:docMk/>
            <pc:sldMk cId="3102716196" sldId="485"/>
            <ac:spMk id="232" creationId="{8927E057-23FB-8DCC-86CB-DD681F41B39A}"/>
          </ac:spMkLst>
        </pc:spChg>
        <pc:spChg chg="add del mod">
          <ac:chgData name="小山田 那由他" userId="817b381a-c6ad-4946-9ca5-5c96a273255e" providerId="ADAL" clId="{70A37B65-11CD-A34B-9795-F30FA6BC544D}" dt="2023-03-31T09:12:58.724" v="767"/>
          <ac:spMkLst>
            <pc:docMk/>
            <pc:sldMk cId="3102716196" sldId="485"/>
            <ac:spMk id="233" creationId="{0FF7DB11-F406-541A-35E6-B7F077BDC3D3}"/>
          </ac:spMkLst>
        </pc:spChg>
        <pc:spChg chg="add del mod">
          <ac:chgData name="小山田 那由他" userId="817b381a-c6ad-4946-9ca5-5c96a273255e" providerId="ADAL" clId="{70A37B65-11CD-A34B-9795-F30FA6BC544D}" dt="2023-03-31T09:12:58.724" v="767"/>
          <ac:spMkLst>
            <pc:docMk/>
            <pc:sldMk cId="3102716196" sldId="485"/>
            <ac:spMk id="234" creationId="{026DC520-B459-708C-7B83-E77BCC4154EF}"/>
          </ac:spMkLst>
        </pc:spChg>
        <pc:spChg chg="add del mod">
          <ac:chgData name="小山田 那由他" userId="817b381a-c6ad-4946-9ca5-5c96a273255e" providerId="ADAL" clId="{70A37B65-11CD-A34B-9795-F30FA6BC544D}" dt="2023-03-31T09:12:58.724" v="767"/>
          <ac:spMkLst>
            <pc:docMk/>
            <pc:sldMk cId="3102716196" sldId="485"/>
            <ac:spMk id="235" creationId="{9714C434-9C30-ABBD-BB10-FAB31FD454CC}"/>
          </ac:spMkLst>
        </pc:spChg>
        <pc:spChg chg="add del mod">
          <ac:chgData name="小山田 那由他" userId="817b381a-c6ad-4946-9ca5-5c96a273255e" providerId="ADAL" clId="{70A37B65-11CD-A34B-9795-F30FA6BC544D}" dt="2023-03-31T09:12:58.724" v="767"/>
          <ac:spMkLst>
            <pc:docMk/>
            <pc:sldMk cId="3102716196" sldId="485"/>
            <ac:spMk id="236" creationId="{F74072F2-86E2-3C7B-EC37-00287ED3EFBC}"/>
          </ac:spMkLst>
        </pc:spChg>
        <pc:spChg chg="add del mod">
          <ac:chgData name="小山田 那由他" userId="817b381a-c6ad-4946-9ca5-5c96a273255e" providerId="ADAL" clId="{70A37B65-11CD-A34B-9795-F30FA6BC544D}" dt="2023-03-31T09:12:58.724" v="767"/>
          <ac:spMkLst>
            <pc:docMk/>
            <pc:sldMk cId="3102716196" sldId="485"/>
            <ac:spMk id="237" creationId="{FB45B7DD-5941-E74F-C6CB-458D85062315}"/>
          </ac:spMkLst>
        </pc:spChg>
        <pc:spChg chg="add del mod">
          <ac:chgData name="小山田 那由他" userId="817b381a-c6ad-4946-9ca5-5c96a273255e" providerId="ADAL" clId="{70A37B65-11CD-A34B-9795-F30FA6BC544D}" dt="2023-03-31T09:12:58.724" v="767"/>
          <ac:spMkLst>
            <pc:docMk/>
            <pc:sldMk cId="3102716196" sldId="485"/>
            <ac:spMk id="238" creationId="{54B91F50-1780-42BF-AB03-F1972BF287A6}"/>
          </ac:spMkLst>
        </pc:spChg>
        <pc:spChg chg="add del mod">
          <ac:chgData name="小山田 那由他" userId="817b381a-c6ad-4946-9ca5-5c96a273255e" providerId="ADAL" clId="{70A37B65-11CD-A34B-9795-F30FA6BC544D}" dt="2023-03-31T09:12:58.724" v="767"/>
          <ac:spMkLst>
            <pc:docMk/>
            <pc:sldMk cId="3102716196" sldId="485"/>
            <ac:spMk id="239" creationId="{DAEFFD5D-C85A-EC8B-B8D2-1517E930011A}"/>
          </ac:spMkLst>
        </pc:spChg>
        <pc:spChg chg="add del mod">
          <ac:chgData name="小山田 那由他" userId="817b381a-c6ad-4946-9ca5-5c96a273255e" providerId="ADAL" clId="{70A37B65-11CD-A34B-9795-F30FA6BC544D}" dt="2023-03-31T09:12:58.724" v="767"/>
          <ac:spMkLst>
            <pc:docMk/>
            <pc:sldMk cId="3102716196" sldId="485"/>
            <ac:spMk id="240" creationId="{1B230A99-95B6-B784-AC08-321918F9AE15}"/>
          </ac:spMkLst>
        </pc:spChg>
        <pc:spChg chg="add del mod">
          <ac:chgData name="小山田 那由他" userId="817b381a-c6ad-4946-9ca5-5c96a273255e" providerId="ADAL" clId="{70A37B65-11CD-A34B-9795-F30FA6BC544D}" dt="2023-03-31T09:12:58.724" v="767"/>
          <ac:spMkLst>
            <pc:docMk/>
            <pc:sldMk cId="3102716196" sldId="485"/>
            <ac:spMk id="241" creationId="{F75B6528-4DAA-71BA-A4F5-D9DCDB6D12FD}"/>
          </ac:spMkLst>
        </pc:spChg>
        <pc:spChg chg="add del mod">
          <ac:chgData name="小山田 那由他" userId="817b381a-c6ad-4946-9ca5-5c96a273255e" providerId="ADAL" clId="{70A37B65-11CD-A34B-9795-F30FA6BC544D}" dt="2023-03-31T09:12:58.724" v="767"/>
          <ac:spMkLst>
            <pc:docMk/>
            <pc:sldMk cId="3102716196" sldId="485"/>
            <ac:spMk id="242" creationId="{280A3D76-5415-B05A-68CF-189E72F2BC16}"/>
          </ac:spMkLst>
        </pc:spChg>
        <pc:spChg chg="add del mod">
          <ac:chgData name="小山田 那由他" userId="817b381a-c6ad-4946-9ca5-5c96a273255e" providerId="ADAL" clId="{70A37B65-11CD-A34B-9795-F30FA6BC544D}" dt="2023-03-31T09:12:58.724" v="767"/>
          <ac:spMkLst>
            <pc:docMk/>
            <pc:sldMk cId="3102716196" sldId="485"/>
            <ac:spMk id="243" creationId="{3CC3B39C-2052-79F7-6F91-6C8A93847D8F}"/>
          </ac:spMkLst>
        </pc:spChg>
        <pc:spChg chg="add del mod">
          <ac:chgData name="小山田 那由他" userId="817b381a-c6ad-4946-9ca5-5c96a273255e" providerId="ADAL" clId="{70A37B65-11CD-A34B-9795-F30FA6BC544D}" dt="2023-03-31T09:12:58.724" v="767"/>
          <ac:spMkLst>
            <pc:docMk/>
            <pc:sldMk cId="3102716196" sldId="485"/>
            <ac:spMk id="244" creationId="{E2861D66-87AC-D077-9FCB-8CB0ED6A0821}"/>
          </ac:spMkLst>
        </pc:spChg>
        <pc:spChg chg="add del mod">
          <ac:chgData name="小山田 那由他" userId="817b381a-c6ad-4946-9ca5-5c96a273255e" providerId="ADAL" clId="{70A37B65-11CD-A34B-9795-F30FA6BC544D}" dt="2023-03-31T09:13:29.466" v="783"/>
          <ac:spMkLst>
            <pc:docMk/>
            <pc:sldMk cId="3102716196" sldId="485"/>
            <ac:spMk id="245" creationId="{5F07E93B-7BE7-396A-E236-C0449CE3A58C}"/>
          </ac:spMkLst>
        </pc:spChg>
        <pc:spChg chg="add del mod">
          <ac:chgData name="小山田 那由他" userId="817b381a-c6ad-4946-9ca5-5c96a273255e" providerId="ADAL" clId="{70A37B65-11CD-A34B-9795-F30FA6BC544D}" dt="2023-03-31T09:13:29.466" v="783"/>
          <ac:spMkLst>
            <pc:docMk/>
            <pc:sldMk cId="3102716196" sldId="485"/>
            <ac:spMk id="246" creationId="{94AA1050-6314-E310-E59A-30EBBC3ADCE4}"/>
          </ac:spMkLst>
        </pc:spChg>
        <pc:spChg chg="add del mod">
          <ac:chgData name="小山田 那由他" userId="817b381a-c6ad-4946-9ca5-5c96a273255e" providerId="ADAL" clId="{70A37B65-11CD-A34B-9795-F30FA6BC544D}" dt="2023-03-31T09:13:29.466" v="783"/>
          <ac:spMkLst>
            <pc:docMk/>
            <pc:sldMk cId="3102716196" sldId="485"/>
            <ac:spMk id="247" creationId="{5303CF83-64BE-E2F8-4FCA-A0D5941846A7}"/>
          </ac:spMkLst>
        </pc:spChg>
        <pc:spChg chg="add del mod">
          <ac:chgData name="小山田 那由他" userId="817b381a-c6ad-4946-9ca5-5c96a273255e" providerId="ADAL" clId="{70A37B65-11CD-A34B-9795-F30FA6BC544D}" dt="2023-03-31T09:13:29.466" v="783"/>
          <ac:spMkLst>
            <pc:docMk/>
            <pc:sldMk cId="3102716196" sldId="485"/>
            <ac:spMk id="248" creationId="{DE0D8754-1D38-1F4E-9AA9-ED3C3C18A900}"/>
          </ac:spMkLst>
        </pc:spChg>
        <pc:spChg chg="add del mod">
          <ac:chgData name="小山田 那由他" userId="817b381a-c6ad-4946-9ca5-5c96a273255e" providerId="ADAL" clId="{70A37B65-11CD-A34B-9795-F30FA6BC544D}" dt="2023-03-31T09:13:29.466" v="783"/>
          <ac:spMkLst>
            <pc:docMk/>
            <pc:sldMk cId="3102716196" sldId="485"/>
            <ac:spMk id="250" creationId="{3AE3FB18-6E65-FB07-BF78-6F487FD08FC9}"/>
          </ac:spMkLst>
        </pc:spChg>
        <pc:spChg chg="add del mod">
          <ac:chgData name="小山田 那由他" userId="817b381a-c6ad-4946-9ca5-5c96a273255e" providerId="ADAL" clId="{70A37B65-11CD-A34B-9795-F30FA6BC544D}" dt="2023-03-31T09:13:29.466" v="783"/>
          <ac:spMkLst>
            <pc:docMk/>
            <pc:sldMk cId="3102716196" sldId="485"/>
            <ac:spMk id="251" creationId="{935AD605-E37B-F48A-EFEF-03C1D0ECF249}"/>
          </ac:spMkLst>
        </pc:spChg>
        <pc:spChg chg="add del mod">
          <ac:chgData name="小山田 那由他" userId="817b381a-c6ad-4946-9ca5-5c96a273255e" providerId="ADAL" clId="{70A37B65-11CD-A34B-9795-F30FA6BC544D}" dt="2023-03-31T09:13:29.466" v="783"/>
          <ac:spMkLst>
            <pc:docMk/>
            <pc:sldMk cId="3102716196" sldId="485"/>
            <ac:spMk id="252" creationId="{2EC79932-7DF0-5122-60A2-9F02BF563CA2}"/>
          </ac:spMkLst>
        </pc:spChg>
        <pc:spChg chg="add del mod">
          <ac:chgData name="小山田 那由他" userId="817b381a-c6ad-4946-9ca5-5c96a273255e" providerId="ADAL" clId="{70A37B65-11CD-A34B-9795-F30FA6BC544D}" dt="2023-03-31T09:13:29.466" v="783"/>
          <ac:spMkLst>
            <pc:docMk/>
            <pc:sldMk cId="3102716196" sldId="485"/>
            <ac:spMk id="253" creationId="{85F94A5C-7F31-9AAD-EF86-8733D0D89EA4}"/>
          </ac:spMkLst>
        </pc:spChg>
        <pc:spChg chg="add del mod">
          <ac:chgData name="小山田 那由他" userId="817b381a-c6ad-4946-9ca5-5c96a273255e" providerId="ADAL" clId="{70A37B65-11CD-A34B-9795-F30FA6BC544D}" dt="2023-03-31T09:13:29.466" v="783"/>
          <ac:spMkLst>
            <pc:docMk/>
            <pc:sldMk cId="3102716196" sldId="485"/>
            <ac:spMk id="254" creationId="{453EF28D-7862-B1CD-ABB6-F19E0AFBABB3}"/>
          </ac:spMkLst>
        </pc:spChg>
        <pc:spChg chg="add del mod">
          <ac:chgData name="小山田 那由他" userId="817b381a-c6ad-4946-9ca5-5c96a273255e" providerId="ADAL" clId="{70A37B65-11CD-A34B-9795-F30FA6BC544D}" dt="2023-03-31T09:13:29.466" v="783"/>
          <ac:spMkLst>
            <pc:docMk/>
            <pc:sldMk cId="3102716196" sldId="485"/>
            <ac:spMk id="255" creationId="{A3B29C9C-E8AA-8959-C76F-5671CB87B1B6}"/>
          </ac:spMkLst>
        </pc:spChg>
        <pc:spChg chg="add del mod">
          <ac:chgData name="小山田 那由他" userId="817b381a-c6ad-4946-9ca5-5c96a273255e" providerId="ADAL" clId="{70A37B65-11CD-A34B-9795-F30FA6BC544D}" dt="2023-03-31T09:13:29.466" v="783"/>
          <ac:spMkLst>
            <pc:docMk/>
            <pc:sldMk cId="3102716196" sldId="485"/>
            <ac:spMk id="258" creationId="{3F3FC551-8223-E6F6-73EC-378E5D97EBD5}"/>
          </ac:spMkLst>
        </pc:spChg>
        <pc:spChg chg="add del mod">
          <ac:chgData name="小山田 那由他" userId="817b381a-c6ad-4946-9ca5-5c96a273255e" providerId="ADAL" clId="{70A37B65-11CD-A34B-9795-F30FA6BC544D}" dt="2023-03-31T09:13:29.466" v="783"/>
          <ac:spMkLst>
            <pc:docMk/>
            <pc:sldMk cId="3102716196" sldId="485"/>
            <ac:spMk id="259" creationId="{E19DDAD3-C548-2957-5C9A-2CEA3C47B2C2}"/>
          </ac:spMkLst>
        </pc:spChg>
        <pc:spChg chg="add del mod">
          <ac:chgData name="小山田 那由他" userId="817b381a-c6ad-4946-9ca5-5c96a273255e" providerId="ADAL" clId="{70A37B65-11CD-A34B-9795-F30FA6BC544D}" dt="2023-03-31T09:13:29.466" v="783"/>
          <ac:spMkLst>
            <pc:docMk/>
            <pc:sldMk cId="3102716196" sldId="485"/>
            <ac:spMk id="260" creationId="{A17C0A26-F956-7C07-148B-9C939D592363}"/>
          </ac:spMkLst>
        </pc:spChg>
        <pc:spChg chg="add del mod">
          <ac:chgData name="小山田 那由他" userId="817b381a-c6ad-4946-9ca5-5c96a273255e" providerId="ADAL" clId="{70A37B65-11CD-A34B-9795-F30FA6BC544D}" dt="2023-03-31T09:13:29.466" v="783"/>
          <ac:spMkLst>
            <pc:docMk/>
            <pc:sldMk cId="3102716196" sldId="485"/>
            <ac:spMk id="261" creationId="{3ECC8C31-2716-DF76-F340-D7B4E6634AD0}"/>
          </ac:spMkLst>
        </pc:spChg>
        <pc:spChg chg="add del mod">
          <ac:chgData name="小山田 那由他" userId="817b381a-c6ad-4946-9ca5-5c96a273255e" providerId="ADAL" clId="{70A37B65-11CD-A34B-9795-F30FA6BC544D}" dt="2023-03-31T09:13:29.466" v="783"/>
          <ac:spMkLst>
            <pc:docMk/>
            <pc:sldMk cId="3102716196" sldId="485"/>
            <ac:spMk id="266" creationId="{FA1AC13A-1C90-0AB6-044A-4ED7C4BF6E81}"/>
          </ac:spMkLst>
        </pc:spChg>
        <pc:spChg chg="mod">
          <ac:chgData name="小山田 那由他" userId="817b381a-c6ad-4946-9ca5-5c96a273255e" providerId="ADAL" clId="{70A37B65-11CD-A34B-9795-F30FA6BC544D}" dt="2023-03-31T09:13:11.806" v="769"/>
          <ac:spMkLst>
            <pc:docMk/>
            <pc:sldMk cId="3102716196" sldId="485"/>
            <ac:spMk id="268" creationId="{AE62EC3F-2AC2-3CBD-56EF-BC7275E6B377}"/>
          </ac:spMkLst>
        </pc:spChg>
        <pc:spChg chg="mod">
          <ac:chgData name="小山田 那由他" userId="817b381a-c6ad-4946-9ca5-5c96a273255e" providerId="ADAL" clId="{70A37B65-11CD-A34B-9795-F30FA6BC544D}" dt="2023-03-31T09:13:11.806" v="769"/>
          <ac:spMkLst>
            <pc:docMk/>
            <pc:sldMk cId="3102716196" sldId="485"/>
            <ac:spMk id="275" creationId="{60F97B45-827F-1597-A57D-F1A884DEE62A}"/>
          </ac:spMkLst>
        </pc:spChg>
        <pc:spChg chg="add del mod">
          <ac:chgData name="小山田 那由他" userId="817b381a-c6ad-4946-9ca5-5c96a273255e" providerId="ADAL" clId="{70A37B65-11CD-A34B-9795-F30FA6BC544D}" dt="2023-03-31T09:13:29.466" v="783"/>
          <ac:spMkLst>
            <pc:docMk/>
            <pc:sldMk cId="3102716196" sldId="485"/>
            <ac:spMk id="295" creationId="{F150765A-D624-6D4A-0F06-42291DD98EE4}"/>
          </ac:spMkLst>
        </pc:spChg>
        <pc:spChg chg="add del mod">
          <ac:chgData name="小山田 那由他" userId="817b381a-c6ad-4946-9ca5-5c96a273255e" providerId="ADAL" clId="{70A37B65-11CD-A34B-9795-F30FA6BC544D}" dt="2023-03-31T09:13:29.466" v="783"/>
          <ac:spMkLst>
            <pc:docMk/>
            <pc:sldMk cId="3102716196" sldId="485"/>
            <ac:spMk id="298" creationId="{8B451860-6CF1-7917-D6D5-FCC0CBE3A35F}"/>
          </ac:spMkLst>
        </pc:spChg>
        <pc:spChg chg="add del mod">
          <ac:chgData name="小山田 那由他" userId="817b381a-c6ad-4946-9ca5-5c96a273255e" providerId="ADAL" clId="{70A37B65-11CD-A34B-9795-F30FA6BC544D}" dt="2023-03-31T09:13:29.466" v="783"/>
          <ac:spMkLst>
            <pc:docMk/>
            <pc:sldMk cId="3102716196" sldId="485"/>
            <ac:spMk id="299" creationId="{78541544-8AA1-DDF8-3E59-6C089EECE74E}"/>
          </ac:spMkLst>
        </pc:spChg>
        <pc:spChg chg="add del mod">
          <ac:chgData name="小山田 那由他" userId="817b381a-c6ad-4946-9ca5-5c96a273255e" providerId="ADAL" clId="{70A37B65-11CD-A34B-9795-F30FA6BC544D}" dt="2023-03-31T09:13:29.466" v="783"/>
          <ac:spMkLst>
            <pc:docMk/>
            <pc:sldMk cId="3102716196" sldId="485"/>
            <ac:spMk id="300" creationId="{34188FB7-1C06-D8C4-CD2C-131265697E6A}"/>
          </ac:spMkLst>
        </pc:spChg>
        <pc:spChg chg="add del mod">
          <ac:chgData name="小山田 那由他" userId="817b381a-c6ad-4946-9ca5-5c96a273255e" providerId="ADAL" clId="{70A37B65-11CD-A34B-9795-F30FA6BC544D}" dt="2023-03-31T09:13:29.466" v="783"/>
          <ac:spMkLst>
            <pc:docMk/>
            <pc:sldMk cId="3102716196" sldId="485"/>
            <ac:spMk id="301" creationId="{2A739051-BB2F-57BF-FAD6-574DA6B48877}"/>
          </ac:spMkLst>
        </pc:spChg>
        <pc:spChg chg="add del mod">
          <ac:chgData name="小山田 那由他" userId="817b381a-c6ad-4946-9ca5-5c96a273255e" providerId="ADAL" clId="{70A37B65-11CD-A34B-9795-F30FA6BC544D}" dt="2023-03-31T09:13:29.466" v="783"/>
          <ac:spMkLst>
            <pc:docMk/>
            <pc:sldMk cId="3102716196" sldId="485"/>
            <ac:spMk id="302" creationId="{3BC09C52-694E-2819-D4F0-1F705E4C9FE8}"/>
          </ac:spMkLst>
        </pc:spChg>
        <pc:spChg chg="add del mod">
          <ac:chgData name="小山田 那由他" userId="817b381a-c6ad-4946-9ca5-5c96a273255e" providerId="ADAL" clId="{70A37B65-11CD-A34B-9795-F30FA6BC544D}" dt="2023-03-31T09:13:29.466" v="783"/>
          <ac:spMkLst>
            <pc:docMk/>
            <pc:sldMk cId="3102716196" sldId="485"/>
            <ac:spMk id="303" creationId="{E8F5C307-9D2E-9EC6-E427-483FFE2CAD23}"/>
          </ac:spMkLst>
        </pc:spChg>
        <pc:spChg chg="add del mod">
          <ac:chgData name="小山田 那由他" userId="817b381a-c6ad-4946-9ca5-5c96a273255e" providerId="ADAL" clId="{70A37B65-11CD-A34B-9795-F30FA6BC544D}" dt="2023-03-31T09:13:29.466" v="783"/>
          <ac:spMkLst>
            <pc:docMk/>
            <pc:sldMk cId="3102716196" sldId="485"/>
            <ac:spMk id="304" creationId="{AC1C12A1-4635-D61C-D5C4-FA91ABDD5997}"/>
          </ac:spMkLst>
        </pc:spChg>
        <pc:spChg chg="add del mod">
          <ac:chgData name="小山田 那由他" userId="817b381a-c6ad-4946-9ca5-5c96a273255e" providerId="ADAL" clId="{70A37B65-11CD-A34B-9795-F30FA6BC544D}" dt="2023-03-31T09:13:29.466" v="783"/>
          <ac:spMkLst>
            <pc:docMk/>
            <pc:sldMk cId="3102716196" sldId="485"/>
            <ac:spMk id="305" creationId="{6DFD9A18-DA45-0D8D-D6E8-9CB8451BE598}"/>
          </ac:spMkLst>
        </pc:spChg>
        <pc:spChg chg="add del mod">
          <ac:chgData name="小山田 那由他" userId="817b381a-c6ad-4946-9ca5-5c96a273255e" providerId="ADAL" clId="{70A37B65-11CD-A34B-9795-F30FA6BC544D}" dt="2023-03-31T09:13:29.466" v="783"/>
          <ac:spMkLst>
            <pc:docMk/>
            <pc:sldMk cId="3102716196" sldId="485"/>
            <ac:spMk id="306" creationId="{ADA1EA48-10D9-ED5D-A693-52B7A68EFA6D}"/>
          </ac:spMkLst>
        </pc:spChg>
        <pc:spChg chg="add del mod">
          <ac:chgData name="小山田 那由他" userId="817b381a-c6ad-4946-9ca5-5c96a273255e" providerId="ADAL" clId="{70A37B65-11CD-A34B-9795-F30FA6BC544D}" dt="2023-03-31T09:13:29.466" v="783"/>
          <ac:spMkLst>
            <pc:docMk/>
            <pc:sldMk cId="3102716196" sldId="485"/>
            <ac:spMk id="307" creationId="{EA671279-6FA5-C048-EC7B-25F1A9A86496}"/>
          </ac:spMkLst>
        </pc:spChg>
        <pc:spChg chg="add del mod">
          <ac:chgData name="小山田 那由他" userId="817b381a-c6ad-4946-9ca5-5c96a273255e" providerId="ADAL" clId="{70A37B65-11CD-A34B-9795-F30FA6BC544D}" dt="2023-03-31T09:13:29.466" v="783"/>
          <ac:spMkLst>
            <pc:docMk/>
            <pc:sldMk cId="3102716196" sldId="485"/>
            <ac:spMk id="308" creationId="{921E3FE5-DD10-9E5E-A7DD-D85D4836021B}"/>
          </ac:spMkLst>
        </pc:spChg>
        <pc:spChg chg="add del mod">
          <ac:chgData name="小山田 那由他" userId="817b381a-c6ad-4946-9ca5-5c96a273255e" providerId="ADAL" clId="{70A37B65-11CD-A34B-9795-F30FA6BC544D}" dt="2023-03-31T09:13:29.466" v="783"/>
          <ac:spMkLst>
            <pc:docMk/>
            <pc:sldMk cId="3102716196" sldId="485"/>
            <ac:spMk id="309" creationId="{8463321F-310E-A359-C40F-669A811C78C3}"/>
          </ac:spMkLst>
        </pc:spChg>
        <pc:spChg chg="add del mod">
          <ac:chgData name="小山田 那由他" userId="817b381a-c6ad-4946-9ca5-5c96a273255e" providerId="ADAL" clId="{70A37B65-11CD-A34B-9795-F30FA6BC544D}" dt="2023-03-31T09:13:29.466" v="783"/>
          <ac:spMkLst>
            <pc:docMk/>
            <pc:sldMk cId="3102716196" sldId="485"/>
            <ac:spMk id="310" creationId="{8D4C8B7C-AC8B-0170-3C3E-8C1F4AE92494}"/>
          </ac:spMkLst>
        </pc:spChg>
        <pc:spChg chg="add del mod">
          <ac:chgData name="小山田 那由他" userId="817b381a-c6ad-4946-9ca5-5c96a273255e" providerId="ADAL" clId="{70A37B65-11CD-A34B-9795-F30FA6BC544D}" dt="2023-03-31T09:13:29.466" v="783"/>
          <ac:spMkLst>
            <pc:docMk/>
            <pc:sldMk cId="3102716196" sldId="485"/>
            <ac:spMk id="311" creationId="{B4557A56-FFB2-97C2-04E0-A0DD3FEBEB3B}"/>
          </ac:spMkLst>
        </pc:spChg>
        <pc:spChg chg="add del mod">
          <ac:chgData name="小山田 那由他" userId="817b381a-c6ad-4946-9ca5-5c96a273255e" providerId="ADAL" clId="{70A37B65-11CD-A34B-9795-F30FA6BC544D}" dt="2023-03-31T09:13:29.466" v="783"/>
          <ac:spMkLst>
            <pc:docMk/>
            <pc:sldMk cId="3102716196" sldId="485"/>
            <ac:spMk id="312" creationId="{46261318-92CE-96AB-3292-6F0EEC1F6195}"/>
          </ac:spMkLst>
        </pc:spChg>
        <pc:spChg chg="add del mod">
          <ac:chgData name="小山田 那由他" userId="817b381a-c6ad-4946-9ca5-5c96a273255e" providerId="ADAL" clId="{70A37B65-11CD-A34B-9795-F30FA6BC544D}" dt="2023-03-31T09:13:29.466" v="783"/>
          <ac:spMkLst>
            <pc:docMk/>
            <pc:sldMk cId="3102716196" sldId="485"/>
            <ac:spMk id="313" creationId="{75A7C483-B762-D849-AA85-3C0D46D51E0E}"/>
          </ac:spMkLst>
        </pc:spChg>
        <pc:spChg chg="add del mod">
          <ac:chgData name="小山田 那由他" userId="817b381a-c6ad-4946-9ca5-5c96a273255e" providerId="ADAL" clId="{70A37B65-11CD-A34B-9795-F30FA6BC544D}" dt="2023-03-31T09:13:29.466" v="783"/>
          <ac:spMkLst>
            <pc:docMk/>
            <pc:sldMk cId="3102716196" sldId="485"/>
            <ac:spMk id="314" creationId="{960D10C0-482C-DCCA-A6C7-BCFD5A27E84D}"/>
          </ac:spMkLst>
        </pc:spChg>
        <pc:spChg chg="add del mod">
          <ac:chgData name="小山田 那由他" userId="817b381a-c6ad-4946-9ca5-5c96a273255e" providerId="ADAL" clId="{70A37B65-11CD-A34B-9795-F30FA6BC544D}" dt="2023-03-31T09:13:29.466" v="783"/>
          <ac:spMkLst>
            <pc:docMk/>
            <pc:sldMk cId="3102716196" sldId="485"/>
            <ac:spMk id="315" creationId="{3D93B60D-7D1D-A5C6-4453-F601F65B02AE}"/>
          </ac:spMkLst>
        </pc:spChg>
        <pc:spChg chg="add del mod">
          <ac:chgData name="小山田 那由他" userId="817b381a-c6ad-4946-9ca5-5c96a273255e" providerId="ADAL" clId="{70A37B65-11CD-A34B-9795-F30FA6BC544D}" dt="2023-03-31T09:13:29.466" v="783"/>
          <ac:spMkLst>
            <pc:docMk/>
            <pc:sldMk cId="3102716196" sldId="485"/>
            <ac:spMk id="316" creationId="{D53FA995-6206-B04D-035D-6286C493FFF3}"/>
          </ac:spMkLst>
        </pc:spChg>
        <pc:spChg chg="add del mod">
          <ac:chgData name="小山田 那由他" userId="817b381a-c6ad-4946-9ca5-5c96a273255e" providerId="ADAL" clId="{70A37B65-11CD-A34B-9795-F30FA6BC544D}" dt="2023-03-31T09:13:29.466" v="783"/>
          <ac:spMkLst>
            <pc:docMk/>
            <pc:sldMk cId="3102716196" sldId="485"/>
            <ac:spMk id="317" creationId="{FDC4E8CF-F4EE-62BC-7E23-F8B799C7843E}"/>
          </ac:spMkLst>
        </pc:spChg>
        <pc:spChg chg="add del mod">
          <ac:chgData name="小山田 那由他" userId="817b381a-c6ad-4946-9ca5-5c96a273255e" providerId="ADAL" clId="{70A37B65-11CD-A34B-9795-F30FA6BC544D}" dt="2023-03-31T09:13:29.466" v="783"/>
          <ac:spMkLst>
            <pc:docMk/>
            <pc:sldMk cId="3102716196" sldId="485"/>
            <ac:spMk id="318" creationId="{913E0C4E-A97E-0CF1-3D4F-BCC262FFE84C}"/>
          </ac:spMkLst>
        </pc:spChg>
        <pc:spChg chg="add mod">
          <ac:chgData name="小山田 那由他" userId="817b381a-c6ad-4946-9ca5-5c96a273255e" providerId="ADAL" clId="{70A37B65-11CD-A34B-9795-F30FA6BC544D}" dt="2023-03-31T09:14:05.150" v="786" actId="1076"/>
          <ac:spMkLst>
            <pc:docMk/>
            <pc:sldMk cId="3102716196" sldId="485"/>
            <ac:spMk id="320" creationId="{C342578F-617A-2E72-5158-8D670392DE15}"/>
          </ac:spMkLst>
        </pc:spChg>
        <pc:spChg chg="add mod">
          <ac:chgData name="小山田 那由他" userId="817b381a-c6ad-4946-9ca5-5c96a273255e" providerId="ADAL" clId="{70A37B65-11CD-A34B-9795-F30FA6BC544D}" dt="2023-03-31T09:14:05.150" v="786" actId="1076"/>
          <ac:spMkLst>
            <pc:docMk/>
            <pc:sldMk cId="3102716196" sldId="485"/>
            <ac:spMk id="321" creationId="{CC681FC5-0265-6ACA-CCB1-C6150AF3E9EB}"/>
          </ac:spMkLst>
        </pc:spChg>
        <pc:spChg chg="add mod">
          <ac:chgData name="小山田 那由他" userId="817b381a-c6ad-4946-9ca5-5c96a273255e" providerId="ADAL" clId="{70A37B65-11CD-A34B-9795-F30FA6BC544D}" dt="2023-03-31T09:14:05.150" v="786" actId="1076"/>
          <ac:spMkLst>
            <pc:docMk/>
            <pc:sldMk cId="3102716196" sldId="485"/>
            <ac:spMk id="322" creationId="{52A30C35-D1FB-47F7-2E92-AA365FC14601}"/>
          </ac:spMkLst>
        </pc:spChg>
        <pc:spChg chg="add mod">
          <ac:chgData name="小山田 那由他" userId="817b381a-c6ad-4946-9ca5-5c96a273255e" providerId="ADAL" clId="{70A37B65-11CD-A34B-9795-F30FA6BC544D}" dt="2023-03-31T09:14:05.150" v="786" actId="1076"/>
          <ac:spMkLst>
            <pc:docMk/>
            <pc:sldMk cId="3102716196" sldId="485"/>
            <ac:spMk id="323" creationId="{B9B5D7F0-01C9-2655-2831-FD501F14751F}"/>
          </ac:spMkLst>
        </pc:spChg>
        <pc:spChg chg="add mod">
          <ac:chgData name="小山田 那由他" userId="817b381a-c6ad-4946-9ca5-5c96a273255e" providerId="ADAL" clId="{70A37B65-11CD-A34B-9795-F30FA6BC544D}" dt="2023-03-31T09:14:05.150" v="786" actId="1076"/>
          <ac:spMkLst>
            <pc:docMk/>
            <pc:sldMk cId="3102716196" sldId="485"/>
            <ac:spMk id="324" creationId="{4206642A-B960-9BCF-EF32-A2937A64A7E3}"/>
          </ac:spMkLst>
        </pc:spChg>
        <pc:spChg chg="add mod">
          <ac:chgData name="小山田 那由他" userId="817b381a-c6ad-4946-9ca5-5c96a273255e" providerId="ADAL" clId="{70A37B65-11CD-A34B-9795-F30FA6BC544D}" dt="2023-03-31T09:14:05.150" v="786" actId="1076"/>
          <ac:spMkLst>
            <pc:docMk/>
            <pc:sldMk cId="3102716196" sldId="485"/>
            <ac:spMk id="325" creationId="{A970E6A3-8C90-066B-78F4-B46D606C9414}"/>
          </ac:spMkLst>
        </pc:spChg>
        <pc:spChg chg="add mod">
          <ac:chgData name="小山田 那由他" userId="817b381a-c6ad-4946-9ca5-5c96a273255e" providerId="ADAL" clId="{70A37B65-11CD-A34B-9795-F30FA6BC544D}" dt="2023-03-31T09:14:05.150" v="786" actId="1076"/>
          <ac:spMkLst>
            <pc:docMk/>
            <pc:sldMk cId="3102716196" sldId="485"/>
            <ac:spMk id="326" creationId="{BED61C51-67EF-70EA-A0A5-035FE4810573}"/>
          </ac:spMkLst>
        </pc:spChg>
        <pc:spChg chg="add mod">
          <ac:chgData name="小山田 那由他" userId="817b381a-c6ad-4946-9ca5-5c96a273255e" providerId="ADAL" clId="{70A37B65-11CD-A34B-9795-F30FA6BC544D}" dt="2023-03-31T09:14:05.150" v="786" actId="1076"/>
          <ac:spMkLst>
            <pc:docMk/>
            <pc:sldMk cId="3102716196" sldId="485"/>
            <ac:spMk id="327" creationId="{EA55EACE-BAE1-5170-B7C7-1F1351DC1D3F}"/>
          </ac:spMkLst>
        </pc:spChg>
        <pc:spChg chg="add mod">
          <ac:chgData name="小山田 那由他" userId="817b381a-c6ad-4946-9ca5-5c96a273255e" providerId="ADAL" clId="{70A37B65-11CD-A34B-9795-F30FA6BC544D}" dt="2023-03-31T09:14:05.150" v="786" actId="1076"/>
          <ac:spMkLst>
            <pc:docMk/>
            <pc:sldMk cId="3102716196" sldId="485"/>
            <ac:spMk id="328" creationId="{8BA793D0-4CAE-DB1F-8BFE-02E965E46A99}"/>
          </ac:spMkLst>
        </pc:spChg>
        <pc:spChg chg="add mod">
          <ac:chgData name="小山田 那由他" userId="817b381a-c6ad-4946-9ca5-5c96a273255e" providerId="ADAL" clId="{70A37B65-11CD-A34B-9795-F30FA6BC544D}" dt="2023-03-31T09:14:05.150" v="786" actId="1076"/>
          <ac:spMkLst>
            <pc:docMk/>
            <pc:sldMk cId="3102716196" sldId="485"/>
            <ac:spMk id="329" creationId="{0225B268-BE07-6C94-C2BE-AE431D89AC21}"/>
          </ac:spMkLst>
        </pc:spChg>
        <pc:spChg chg="add mod">
          <ac:chgData name="小山田 那由他" userId="817b381a-c6ad-4946-9ca5-5c96a273255e" providerId="ADAL" clId="{70A37B65-11CD-A34B-9795-F30FA6BC544D}" dt="2023-03-31T09:14:05.150" v="786" actId="1076"/>
          <ac:spMkLst>
            <pc:docMk/>
            <pc:sldMk cId="3102716196" sldId="485"/>
            <ac:spMk id="330" creationId="{E90EB027-743E-C7CF-F99E-F1354090D485}"/>
          </ac:spMkLst>
        </pc:spChg>
        <pc:spChg chg="add mod">
          <ac:chgData name="小山田 那由他" userId="817b381a-c6ad-4946-9ca5-5c96a273255e" providerId="ADAL" clId="{70A37B65-11CD-A34B-9795-F30FA6BC544D}" dt="2023-03-31T09:14:05.150" v="786" actId="1076"/>
          <ac:spMkLst>
            <pc:docMk/>
            <pc:sldMk cId="3102716196" sldId="485"/>
            <ac:spMk id="331" creationId="{1D3B47DB-7D72-5A52-F1CE-72D0B13C7EB5}"/>
          </ac:spMkLst>
        </pc:spChg>
        <pc:spChg chg="add mod">
          <ac:chgData name="小山田 那由他" userId="817b381a-c6ad-4946-9ca5-5c96a273255e" providerId="ADAL" clId="{70A37B65-11CD-A34B-9795-F30FA6BC544D}" dt="2023-03-31T09:14:05.150" v="786" actId="1076"/>
          <ac:spMkLst>
            <pc:docMk/>
            <pc:sldMk cId="3102716196" sldId="485"/>
            <ac:spMk id="332" creationId="{825D3AFE-D64C-C5C5-F278-43EDD1ABFE5F}"/>
          </ac:spMkLst>
        </pc:spChg>
        <pc:spChg chg="add mod">
          <ac:chgData name="小山田 那由他" userId="817b381a-c6ad-4946-9ca5-5c96a273255e" providerId="ADAL" clId="{70A37B65-11CD-A34B-9795-F30FA6BC544D}" dt="2023-03-31T09:14:05.150" v="786" actId="1076"/>
          <ac:spMkLst>
            <pc:docMk/>
            <pc:sldMk cId="3102716196" sldId="485"/>
            <ac:spMk id="333" creationId="{88D36131-D60F-3010-8B90-427130F4CE52}"/>
          </ac:spMkLst>
        </pc:spChg>
        <pc:spChg chg="add mod">
          <ac:chgData name="小山田 那由他" userId="817b381a-c6ad-4946-9ca5-5c96a273255e" providerId="ADAL" clId="{70A37B65-11CD-A34B-9795-F30FA6BC544D}" dt="2023-03-31T09:14:05.150" v="786" actId="1076"/>
          <ac:spMkLst>
            <pc:docMk/>
            <pc:sldMk cId="3102716196" sldId="485"/>
            <ac:spMk id="334" creationId="{3B4FF64C-E3EB-A69A-AAB6-C475375DB8AC}"/>
          </ac:spMkLst>
        </pc:spChg>
        <pc:spChg chg="add mod">
          <ac:chgData name="小山田 那由他" userId="817b381a-c6ad-4946-9ca5-5c96a273255e" providerId="ADAL" clId="{70A37B65-11CD-A34B-9795-F30FA6BC544D}" dt="2023-03-31T09:14:05.150" v="786" actId="1076"/>
          <ac:spMkLst>
            <pc:docMk/>
            <pc:sldMk cId="3102716196" sldId="485"/>
            <ac:spMk id="335" creationId="{DFA70ED1-EAB0-0BAB-209C-3A2362C8F945}"/>
          </ac:spMkLst>
        </pc:spChg>
        <pc:spChg chg="add mod">
          <ac:chgData name="小山田 那由他" userId="817b381a-c6ad-4946-9ca5-5c96a273255e" providerId="ADAL" clId="{70A37B65-11CD-A34B-9795-F30FA6BC544D}" dt="2023-03-31T09:14:05.150" v="786" actId="1076"/>
          <ac:spMkLst>
            <pc:docMk/>
            <pc:sldMk cId="3102716196" sldId="485"/>
            <ac:spMk id="336" creationId="{FC268CC5-EBD1-633B-68E1-CAFA6A432FCA}"/>
          </ac:spMkLst>
        </pc:spChg>
        <pc:spChg chg="add mod">
          <ac:chgData name="小山田 那由他" userId="817b381a-c6ad-4946-9ca5-5c96a273255e" providerId="ADAL" clId="{70A37B65-11CD-A34B-9795-F30FA6BC544D}" dt="2023-03-31T09:14:05.150" v="786" actId="1076"/>
          <ac:spMkLst>
            <pc:docMk/>
            <pc:sldMk cId="3102716196" sldId="485"/>
            <ac:spMk id="337" creationId="{2D06F1F2-9111-253D-C046-8800ED38763E}"/>
          </ac:spMkLst>
        </pc:spChg>
        <pc:spChg chg="add mod">
          <ac:chgData name="小山田 那由他" userId="817b381a-c6ad-4946-9ca5-5c96a273255e" providerId="ADAL" clId="{70A37B65-11CD-A34B-9795-F30FA6BC544D}" dt="2023-03-31T09:14:05.150" v="786" actId="1076"/>
          <ac:spMkLst>
            <pc:docMk/>
            <pc:sldMk cId="3102716196" sldId="485"/>
            <ac:spMk id="338" creationId="{2D4EAF39-8A3C-200A-4BEC-3E3DB73C02D6}"/>
          </ac:spMkLst>
        </pc:spChg>
        <pc:spChg chg="add mod">
          <ac:chgData name="小山田 那由他" userId="817b381a-c6ad-4946-9ca5-5c96a273255e" providerId="ADAL" clId="{70A37B65-11CD-A34B-9795-F30FA6BC544D}" dt="2023-03-31T09:14:05.150" v="786" actId="1076"/>
          <ac:spMkLst>
            <pc:docMk/>
            <pc:sldMk cId="3102716196" sldId="485"/>
            <ac:spMk id="339" creationId="{F44E9A9B-99DB-0DB6-D564-00683C092C9E}"/>
          </ac:spMkLst>
        </pc:spChg>
        <pc:spChg chg="add mod">
          <ac:chgData name="小山田 那由他" userId="817b381a-c6ad-4946-9ca5-5c96a273255e" providerId="ADAL" clId="{70A37B65-11CD-A34B-9795-F30FA6BC544D}" dt="2023-03-31T09:14:05.150" v="786" actId="1076"/>
          <ac:spMkLst>
            <pc:docMk/>
            <pc:sldMk cId="3102716196" sldId="485"/>
            <ac:spMk id="340" creationId="{0376E628-2411-47DB-83F1-D018C520AFC8}"/>
          </ac:spMkLst>
        </pc:spChg>
        <pc:grpChg chg="add del">
          <ac:chgData name="小山田 那由他" userId="817b381a-c6ad-4946-9ca5-5c96a273255e" providerId="ADAL" clId="{70A37B65-11CD-A34B-9795-F30FA6BC544D}" dt="2023-03-31T09:13:28.331" v="777" actId="478"/>
          <ac:grpSpMkLst>
            <pc:docMk/>
            <pc:sldMk cId="3102716196" sldId="485"/>
            <ac:grpSpMk id="24" creationId="{E1B35D0A-17D1-31E7-5D32-4BF42F29622C}"/>
          </ac:grpSpMkLst>
        </pc:grpChg>
        <pc:grpChg chg="add del">
          <ac:chgData name="小山田 那由他" userId="817b381a-c6ad-4946-9ca5-5c96a273255e" providerId="ADAL" clId="{70A37B65-11CD-A34B-9795-F30FA6BC544D}" dt="2023-03-31T09:13:28.331" v="777" actId="478"/>
          <ac:grpSpMkLst>
            <pc:docMk/>
            <pc:sldMk cId="3102716196" sldId="485"/>
            <ac:grpSpMk id="32" creationId="{2A9FDC8A-7200-28A8-3FC2-66E3A7ACFC80}"/>
          </ac:grpSpMkLst>
        </pc:grpChg>
        <pc:grpChg chg="add del">
          <ac:chgData name="小山田 那由他" userId="817b381a-c6ad-4946-9ca5-5c96a273255e" providerId="ADAL" clId="{70A37B65-11CD-A34B-9795-F30FA6BC544D}" dt="2023-03-31T09:13:28.331" v="777" actId="478"/>
          <ac:grpSpMkLst>
            <pc:docMk/>
            <pc:sldMk cId="3102716196" sldId="485"/>
            <ac:grpSpMk id="42" creationId="{5CEBDF0C-41F6-90FD-7F0B-FFF4EEEBD72F}"/>
          </ac:grpSpMkLst>
        </pc:grpChg>
        <pc:grpChg chg="add del">
          <ac:chgData name="小山田 那由他" userId="817b381a-c6ad-4946-9ca5-5c96a273255e" providerId="ADAL" clId="{70A37B65-11CD-A34B-9795-F30FA6BC544D}" dt="2023-03-31T09:13:28.331" v="777" actId="478"/>
          <ac:grpSpMkLst>
            <pc:docMk/>
            <pc:sldMk cId="3102716196" sldId="485"/>
            <ac:grpSpMk id="58" creationId="{32953CE7-A12C-5931-4747-70A86BADDC2F}"/>
          </ac:grpSpMkLst>
        </pc:grpChg>
        <pc:grpChg chg="add del">
          <ac:chgData name="小山田 那由他" userId="817b381a-c6ad-4946-9ca5-5c96a273255e" providerId="ADAL" clId="{70A37B65-11CD-A34B-9795-F30FA6BC544D}" dt="2023-03-31T09:13:28.331" v="777" actId="478"/>
          <ac:grpSpMkLst>
            <pc:docMk/>
            <pc:sldMk cId="3102716196" sldId="485"/>
            <ac:grpSpMk id="91" creationId="{7609A822-927C-4F9D-3B16-158486524E30}"/>
          </ac:grpSpMkLst>
        </pc:grpChg>
        <pc:grpChg chg="add del mod">
          <ac:chgData name="小山田 那由他" userId="817b381a-c6ad-4946-9ca5-5c96a273255e" providerId="ADAL" clId="{70A37B65-11CD-A34B-9795-F30FA6BC544D}" dt="2023-03-31T09:13:29.070" v="781" actId="478"/>
          <ac:grpSpMkLst>
            <pc:docMk/>
            <pc:sldMk cId="3102716196" sldId="485"/>
            <ac:grpSpMk id="119" creationId="{3AB66481-172A-4F00-5EF7-4C9C5564BDC6}"/>
          </ac:grpSpMkLst>
        </pc:grpChg>
        <pc:grpChg chg="add del mod">
          <ac:chgData name="小山田 那由他" userId="817b381a-c6ad-4946-9ca5-5c96a273255e" providerId="ADAL" clId="{70A37B65-11CD-A34B-9795-F30FA6BC544D}" dt="2023-03-31T09:13:29.070" v="781" actId="478"/>
          <ac:grpSpMkLst>
            <pc:docMk/>
            <pc:sldMk cId="3102716196" sldId="485"/>
            <ac:grpSpMk id="124" creationId="{B02F5246-3F79-9C75-ECD6-4CC43E46EB8C}"/>
          </ac:grpSpMkLst>
        </pc:grpChg>
        <pc:grpChg chg="mod">
          <ac:chgData name="小山田 那由他" userId="817b381a-c6ad-4946-9ca5-5c96a273255e" providerId="ADAL" clId="{70A37B65-11CD-A34B-9795-F30FA6BC544D}" dt="2023-03-31T09:11:47.577" v="762"/>
          <ac:grpSpMkLst>
            <pc:docMk/>
            <pc:sldMk cId="3102716196" sldId="485"/>
            <ac:grpSpMk id="125" creationId="{9C5A91D6-4092-982E-BF74-7FAC3F1259F7}"/>
          </ac:grpSpMkLst>
        </pc:grpChg>
        <pc:grpChg chg="mod">
          <ac:chgData name="小山田 那由他" userId="817b381a-c6ad-4946-9ca5-5c96a273255e" providerId="ADAL" clId="{70A37B65-11CD-A34B-9795-F30FA6BC544D}" dt="2023-03-31T09:11:47.577" v="762"/>
          <ac:grpSpMkLst>
            <pc:docMk/>
            <pc:sldMk cId="3102716196" sldId="485"/>
            <ac:grpSpMk id="128" creationId="{5F0B7689-A71D-0F6C-3BE5-353E3608E0AF}"/>
          </ac:grpSpMkLst>
        </pc:grpChg>
        <pc:grpChg chg="mod">
          <ac:chgData name="小山田 那由他" userId="817b381a-c6ad-4946-9ca5-5c96a273255e" providerId="ADAL" clId="{70A37B65-11CD-A34B-9795-F30FA6BC544D}" dt="2023-03-31T09:11:47.577" v="762"/>
          <ac:grpSpMkLst>
            <pc:docMk/>
            <pc:sldMk cId="3102716196" sldId="485"/>
            <ac:grpSpMk id="129" creationId="{508648DF-713D-8D85-44A3-1D2BC846E41A}"/>
          </ac:grpSpMkLst>
        </pc:grpChg>
        <pc:grpChg chg="mod">
          <ac:chgData name="小山田 那由他" userId="817b381a-c6ad-4946-9ca5-5c96a273255e" providerId="ADAL" clId="{70A37B65-11CD-A34B-9795-F30FA6BC544D}" dt="2023-03-31T09:11:47.577" v="762"/>
          <ac:grpSpMkLst>
            <pc:docMk/>
            <pc:sldMk cId="3102716196" sldId="485"/>
            <ac:grpSpMk id="130" creationId="{615079D1-D4FF-AAE1-38CF-DFD4FA98D90C}"/>
          </ac:grpSpMkLst>
        </pc:grpChg>
        <pc:grpChg chg="add del mod">
          <ac:chgData name="小山田 那由他" userId="817b381a-c6ad-4946-9ca5-5c96a273255e" providerId="ADAL" clId="{70A37B65-11CD-A34B-9795-F30FA6BC544D}" dt="2023-03-31T09:12:58.724" v="767"/>
          <ac:grpSpMkLst>
            <pc:docMk/>
            <pc:sldMk cId="3102716196" sldId="485"/>
            <ac:grpSpMk id="193" creationId="{1645D377-9DE1-9B1E-6990-136A15B32E96}"/>
          </ac:grpSpMkLst>
        </pc:grpChg>
        <pc:grpChg chg="add del mod">
          <ac:chgData name="小山田 那由他" userId="817b381a-c6ad-4946-9ca5-5c96a273255e" providerId="ADAL" clId="{70A37B65-11CD-A34B-9795-F30FA6BC544D}" dt="2023-03-31T09:12:58.724" v="767"/>
          <ac:grpSpMkLst>
            <pc:docMk/>
            <pc:sldMk cId="3102716196" sldId="485"/>
            <ac:grpSpMk id="198" creationId="{92B7725D-050D-52D9-EE06-5FDBF43A1347}"/>
          </ac:grpSpMkLst>
        </pc:grpChg>
        <pc:grpChg chg="mod">
          <ac:chgData name="小山田 那由他" userId="817b381a-c6ad-4946-9ca5-5c96a273255e" providerId="ADAL" clId="{70A37B65-11CD-A34B-9795-F30FA6BC544D}" dt="2023-03-31T09:12:54.634" v="766"/>
          <ac:grpSpMkLst>
            <pc:docMk/>
            <pc:sldMk cId="3102716196" sldId="485"/>
            <ac:grpSpMk id="199" creationId="{9AFCA331-2393-F798-BB5C-7E2EDFFFF2C1}"/>
          </ac:grpSpMkLst>
        </pc:grpChg>
        <pc:grpChg chg="mod">
          <ac:chgData name="小山田 那由他" userId="817b381a-c6ad-4946-9ca5-5c96a273255e" providerId="ADAL" clId="{70A37B65-11CD-A34B-9795-F30FA6BC544D}" dt="2023-03-31T09:12:54.634" v="766"/>
          <ac:grpSpMkLst>
            <pc:docMk/>
            <pc:sldMk cId="3102716196" sldId="485"/>
            <ac:grpSpMk id="202" creationId="{0439627D-CFCE-3F56-461F-452C50F774E1}"/>
          </ac:grpSpMkLst>
        </pc:grpChg>
        <pc:grpChg chg="mod">
          <ac:chgData name="小山田 那由他" userId="817b381a-c6ad-4946-9ca5-5c96a273255e" providerId="ADAL" clId="{70A37B65-11CD-A34B-9795-F30FA6BC544D}" dt="2023-03-31T09:12:54.634" v="766"/>
          <ac:grpSpMkLst>
            <pc:docMk/>
            <pc:sldMk cId="3102716196" sldId="485"/>
            <ac:grpSpMk id="203" creationId="{0A15AAC0-D748-AB48-4AF5-D5E75723B653}"/>
          </ac:grpSpMkLst>
        </pc:grpChg>
        <pc:grpChg chg="mod">
          <ac:chgData name="小山田 那由他" userId="817b381a-c6ad-4946-9ca5-5c96a273255e" providerId="ADAL" clId="{70A37B65-11CD-A34B-9795-F30FA6BC544D}" dt="2023-03-31T09:12:54.634" v="766"/>
          <ac:grpSpMkLst>
            <pc:docMk/>
            <pc:sldMk cId="3102716196" sldId="485"/>
            <ac:grpSpMk id="204" creationId="{8FC6699E-1217-8C96-AE26-27911D7A3BE9}"/>
          </ac:grpSpMkLst>
        </pc:grpChg>
        <pc:grpChg chg="add del mod">
          <ac:chgData name="小山田 那由他" userId="817b381a-c6ad-4946-9ca5-5c96a273255e" providerId="ADAL" clId="{70A37B65-11CD-A34B-9795-F30FA6BC544D}" dt="2023-03-31T09:13:29.466" v="783"/>
          <ac:grpSpMkLst>
            <pc:docMk/>
            <pc:sldMk cId="3102716196" sldId="485"/>
            <ac:grpSpMk id="267" creationId="{70D656FF-D786-ADFC-887E-104E1A348B3B}"/>
          </ac:grpSpMkLst>
        </pc:grpChg>
        <pc:grpChg chg="add del mod">
          <ac:chgData name="小山田 那由他" userId="817b381a-c6ad-4946-9ca5-5c96a273255e" providerId="ADAL" clId="{70A37B65-11CD-A34B-9795-F30FA6BC544D}" dt="2023-03-31T09:13:29.466" v="783"/>
          <ac:grpSpMkLst>
            <pc:docMk/>
            <pc:sldMk cId="3102716196" sldId="485"/>
            <ac:grpSpMk id="272" creationId="{D03ACA9E-1F47-E19D-17A0-598D8E1E7692}"/>
          </ac:grpSpMkLst>
        </pc:grpChg>
        <pc:grpChg chg="mod">
          <ac:chgData name="小山田 那由他" userId="817b381a-c6ad-4946-9ca5-5c96a273255e" providerId="ADAL" clId="{70A37B65-11CD-A34B-9795-F30FA6BC544D}" dt="2023-03-31T09:13:11.806" v="769"/>
          <ac:grpSpMkLst>
            <pc:docMk/>
            <pc:sldMk cId="3102716196" sldId="485"/>
            <ac:grpSpMk id="273" creationId="{C222EF96-001D-E5DA-CCA9-45BEB66EC860}"/>
          </ac:grpSpMkLst>
        </pc:grpChg>
        <pc:grpChg chg="mod">
          <ac:chgData name="小山田 那由他" userId="817b381a-c6ad-4946-9ca5-5c96a273255e" providerId="ADAL" clId="{70A37B65-11CD-A34B-9795-F30FA6BC544D}" dt="2023-03-31T09:13:11.806" v="769"/>
          <ac:grpSpMkLst>
            <pc:docMk/>
            <pc:sldMk cId="3102716196" sldId="485"/>
            <ac:grpSpMk id="276" creationId="{0780D3EE-09C6-1F63-D489-1255FE351AD7}"/>
          </ac:grpSpMkLst>
        </pc:grpChg>
        <pc:grpChg chg="mod">
          <ac:chgData name="小山田 那由他" userId="817b381a-c6ad-4946-9ca5-5c96a273255e" providerId="ADAL" clId="{70A37B65-11CD-A34B-9795-F30FA6BC544D}" dt="2023-03-31T09:13:11.806" v="769"/>
          <ac:grpSpMkLst>
            <pc:docMk/>
            <pc:sldMk cId="3102716196" sldId="485"/>
            <ac:grpSpMk id="277" creationId="{5661D9E0-657F-209C-0071-F73DB77B33A3}"/>
          </ac:grpSpMkLst>
        </pc:grpChg>
        <pc:grpChg chg="mod">
          <ac:chgData name="小山田 那由他" userId="817b381a-c6ad-4946-9ca5-5c96a273255e" providerId="ADAL" clId="{70A37B65-11CD-A34B-9795-F30FA6BC544D}" dt="2023-03-31T09:13:11.806" v="769"/>
          <ac:grpSpMkLst>
            <pc:docMk/>
            <pc:sldMk cId="3102716196" sldId="485"/>
            <ac:grpSpMk id="278" creationId="{A4784B3C-4F3F-7C10-308D-993D2F4BABAE}"/>
          </ac:grpSpMkLst>
        </pc:grpChg>
        <pc:grpChg chg="add">
          <ac:chgData name="小山田 那由他" userId="817b381a-c6ad-4946-9ca5-5c96a273255e" providerId="ADAL" clId="{70A37B65-11CD-A34B-9795-F30FA6BC544D}" dt="2023-03-31T09:13:38.877" v="784" actId="164"/>
          <ac:grpSpMkLst>
            <pc:docMk/>
            <pc:sldMk cId="3102716196" sldId="485"/>
            <ac:grpSpMk id="319" creationId="{938E8281-E123-DAB5-C858-87E3BDC6108F}"/>
          </ac:grpSpMkLst>
        </pc:grpChg>
        <pc:picChg chg="add del">
          <ac:chgData name="小山田 那由他" userId="817b381a-c6ad-4946-9ca5-5c96a273255e" providerId="ADAL" clId="{70A37B65-11CD-A34B-9795-F30FA6BC544D}" dt="2023-03-31T09:13:28.331" v="777" actId="478"/>
          <ac:picMkLst>
            <pc:docMk/>
            <pc:sldMk cId="3102716196" sldId="485"/>
            <ac:picMk id="96" creationId="{F8AAB472-6A49-C1FD-97C0-AFB12BFCB992}"/>
          </ac:picMkLst>
        </pc:picChg>
        <pc:picChg chg="add del mod">
          <ac:chgData name="小山田 那由他" userId="817b381a-c6ad-4946-9ca5-5c96a273255e" providerId="ADAL" clId="{70A37B65-11CD-A34B-9795-F30FA6BC544D}" dt="2023-03-31T09:13:29.070" v="781" actId="478"/>
          <ac:picMkLst>
            <pc:docMk/>
            <pc:sldMk cId="3102716196" sldId="485"/>
            <ac:picMk id="101" creationId="{AA19EA60-044D-EC06-0025-AE62AC447ACE}"/>
          </ac:picMkLst>
        </pc:picChg>
        <pc:picChg chg="mod">
          <ac:chgData name="小山田 那由他" userId="817b381a-c6ad-4946-9ca5-5c96a273255e" providerId="ADAL" clId="{70A37B65-11CD-A34B-9795-F30FA6BC544D}" dt="2023-03-31T09:11:47.577" v="762"/>
          <ac:picMkLst>
            <pc:docMk/>
            <pc:sldMk cId="3102716196" sldId="485"/>
            <ac:picMk id="121" creationId="{421AA4E2-6E47-DB0D-1F2A-414408FED59B}"/>
          </ac:picMkLst>
        </pc:picChg>
        <pc:picChg chg="add del mod">
          <ac:chgData name="小山田 那由他" userId="817b381a-c6ad-4946-9ca5-5c96a273255e" providerId="ADAL" clId="{70A37B65-11CD-A34B-9795-F30FA6BC544D}" dt="2023-03-31T09:13:29.070" v="781" actId="478"/>
          <ac:picMkLst>
            <pc:docMk/>
            <pc:sldMk cId="3102716196" sldId="485"/>
            <ac:picMk id="122" creationId="{B8FF43E3-782B-73E6-66DA-62A8D96A8C0D}"/>
          </ac:picMkLst>
        </pc:picChg>
        <pc:picChg chg="add del mod">
          <ac:chgData name="小山田 那由他" userId="817b381a-c6ad-4946-9ca5-5c96a273255e" providerId="ADAL" clId="{70A37B65-11CD-A34B-9795-F30FA6BC544D}" dt="2023-03-31T09:13:29.070" v="781" actId="478"/>
          <ac:picMkLst>
            <pc:docMk/>
            <pc:sldMk cId="3102716196" sldId="485"/>
            <ac:picMk id="123" creationId="{EE565464-359D-D557-537F-EE193991C971}"/>
          </ac:picMkLst>
        </pc:picChg>
        <pc:picChg chg="mod">
          <ac:chgData name="小山田 那由他" userId="817b381a-c6ad-4946-9ca5-5c96a273255e" providerId="ADAL" clId="{70A37B65-11CD-A34B-9795-F30FA6BC544D}" dt="2023-03-31T09:11:47.577" v="762"/>
          <ac:picMkLst>
            <pc:docMk/>
            <pc:sldMk cId="3102716196" sldId="485"/>
            <ac:picMk id="126" creationId="{7F317B61-9F7F-C944-8F70-16F9CDA90232}"/>
          </ac:picMkLst>
        </pc:picChg>
        <pc:picChg chg="add del mod">
          <ac:chgData name="小山田 那由他" userId="817b381a-c6ad-4946-9ca5-5c96a273255e" providerId="ADAL" clId="{70A37B65-11CD-A34B-9795-F30FA6BC544D}" dt="2023-03-31T09:12:58.724" v="767"/>
          <ac:picMkLst>
            <pc:docMk/>
            <pc:sldMk cId="3102716196" sldId="485"/>
            <ac:picMk id="175" creationId="{73CF3230-54B5-8595-5115-34404C17E3D4}"/>
          </ac:picMkLst>
        </pc:picChg>
        <pc:picChg chg="mod">
          <ac:chgData name="小山田 那由他" userId="817b381a-c6ad-4946-9ca5-5c96a273255e" providerId="ADAL" clId="{70A37B65-11CD-A34B-9795-F30FA6BC544D}" dt="2023-03-31T09:12:54.634" v="766"/>
          <ac:picMkLst>
            <pc:docMk/>
            <pc:sldMk cId="3102716196" sldId="485"/>
            <ac:picMk id="195" creationId="{72954B7E-90BD-EE3A-6FED-2A02DA57E3B2}"/>
          </ac:picMkLst>
        </pc:picChg>
        <pc:picChg chg="add del mod">
          <ac:chgData name="小山田 那由他" userId="817b381a-c6ad-4946-9ca5-5c96a273255e" providerId="ADAL" clId="{70A37B65-11CD-A34B-9795-F30FA6BC544D}" dt="2023-03-31T09:12:58.724" v="767"/>
          <ac:picMkLst>
            <pc:docMk/>
            <pc:sldMk cId="3102716196" sldId="485"/>
            <ac:picMk id="196" creationId="{22F21227-43D7-AF8A-D91C-47D41AC603B6}"/>
          </ac:picMkLst>
        </pc:picChg>
        <pc:picChg chg="add del mod">
          <ac:chgData name="小山田 那由他" userId="817b381a-c6ad-4946-9ca5-5c96a273255e" providerId="ADAL" clId="{70A37B65-11CD-A34B-9795-F30FA6BC544D}" dt="2023-03-31T09:12:58.724" v="767"/>
          <ac:picMkLst>
            <pc:docMk/>
            <pc:sldMk cId="3102716196" sldId="485"/>
            <ac:picMk id="197" creationId="{14C374D3-D0B7-30A2-8C49-6D231EC2E2D8}"/>
          </ac:picMkLst>
        </pc:picChg>
        <pc:picChg chg="mod">
          <ac:chgData name="小山田 那由他" userId="817b381a-c6ad-4946-9ca5-5c96a273255e" providerId="ADAL" clId="{70A37B65-11CD-A34B-9795-F30FA6BC544D}" dt="2023-03-31T09:12:54.634" v="766"/>
          <ac:picMkLst>
            <pc:docMk/>
            <pc:sldMk cId="3102716196" sldId="485"/>
            <ac:picMk id="200" creationId="{309B9380-4A6B-566F-D063-5E405473846C}"/>
          </ac:picMkLst>
        </pc:picChg>
        <pc:picChg chg="add del mod">
          <ac:chgData name="小山田 那由他" userId="817b381a-c6ad-4946-9ca5-5c96a273255e" providerId="ADAL" clId="{70A37B65-11CD-A34B-9795-F30FA6BC544D}" dt="2023-03-31T09:13:29.466" v="783"/>
          <ac:picMkLst>
            <pc:docMk/>
            <pc:sldMk cId="3102716196" sldId="485"/>
            <ac:picMk id="249" creationId="{FE66E4DE-1C13-186B-5DCC-73E354D65FAB}"/>
          </ac:picMkLst>
        </pc:picChg>
        <pc:picChg chg="mod">
          <ac:chgData name="小山田 那由他" userId="817b381a-c6ad-4946-9ca5-5c96a273255e" providerId="ADAL" clId="{70A37B65-11CD-A34B-9795-F30FA6BC544D}" dt="2023-03-31T09:13:11.806" v="769"/>
          <ac:picMkLst>
            <pc:docMk/>
            <pc:sldMk cId="3102716196" sldId="485"/>
            <ac:picMk id="269" creationId="{608AB7CA-505B-B765-73FE-CB37C29B887A}"/>
          </ac:picMkLst>
        </pc:picChg>
        <pc:picChg chg="add del mod">
          <ac:chgData name="小山田 那由他" userId="817b381a-c6ad-4946-9ca5-5c96a273255e" providerId="ADAL" clId="{70A37B65-11CD-A34B-9795-F30FA6BC544D}" dt="2023-03-31T09:13:29.466" v="783"/>
          <ac:picMkLst>
            <pc:docMk/>
            <pc:sldMk cId="3102716196" sldId="485"/>
            <ac:picMk id="270" creationId="{8A90F0E4-478B-D99B-0F09-56D88CC6A96C}"/>
          </ac:picMkLst>
        </pc:picChg>
        <pc:picChg chg="add del mod">
          <ac:chgData name="小山田 那由他" userId="817b381a-c6ad-4946-9ca5-5c96a273255e" providerId="ADAL" clId="{70A37B65-11CD-A34B-9795-F30FA6BC544D}" dt="2023-03-31T09:13:29.466" v="783"/>
          <ac:picMkLst>
            <pc:docMk/>
            <pc:sldMk cId="3102716196" sldId="485"/>
            <ac:picMk id="271" creationId="{6D1B007E-8CFD-0FD4-6E1A-8F623381F148}"/>
          </ac:picMkLst>
        </pc:picChg>
        <pc:picChg chg="mod">
          <ac:chgData name="小山田 那由他" userId="817b381a-c6ad-4946-9ca5-5c96a273255e" providerId="ADAL" clId="{70A37B65-11CD-A34B-9795-F30FA6BC544D}" dt="2023-03-31T09:13:11.806" v="769"/>
          <ac:picMkLst>
            <pc:docMk/>
            <pc:sldMk cId="3102716196" sldId="485"/>
            <ac:picMk id="274" creationId="{FAB7413F-FCEB-EC70-83DC-0B29D72E83A2}"/>
          </ac:picMkLst>
        </pc:picChg>
        <pc:cxnChg chg="add del mod">
          <ac:chgData name="小山田 那由他" userId="817b381a-c6ad-4946-9ca5-5c96a273255e" providerId="ADAL" clId="{70A37B65-11CD-A34B-9795-F30FA6BC544D}" dt="2023-03-31T09:13:29.070" v="781" actId="478"/>
          <ac:cxnSpMkLst>
            <pc:docMk/>
            <pc:sldMk cId="3102716196" sldId="485"/>
            <ac:cxnSpMk id="108" creationId="{2BA4143D-515A-3354-1DED-C8771AB5B5D5}"/>
          </ac:cxnSpMkLst>
        </pc:cxnChg>
        <pc:cxnChg chg="add del mod">
          <ac:chgData name="小山田 那由他" userId="817b381a-c6ad-4946-9ca5-5c96a273255e" providerId="ADAL" clId="{70A37B65-11CD-A34B-9795-F30FA6BC544D}" dt="2023-03-31T09:13:29.070" v="781" actId="478"/>
          <ac:cxnSpMkLst>
            <pc:docMk/>
            <pc:sldMk cId="3102716196" sldId="485"/>
            <ac:cxnSpMk id="109" creationId="{B97E866A-E1EE-B488-D92C-103CB0388D38}"/>
          </ac:cxnSpMkLst>
        </pc:cxnChg>
        <pc:cxnChg chg="add del mod">
          <ac:chgData name="小山田 那由他" userId="817b381a-c6ad-4946-9ca5-5c96a273255e" providerId="ADAL" clId="{70A37B65-11CD-A34B-9795-F30FA6BC544D}" dt="2023-03-31T09:13:29.070" v="781" actId="478"/>
          <ac:cxnSpMkLst>
            <pc:docMk/>
            <pc:sldMk cId="3102716196" sldId="485"/>
            <ac:cxnSpMk id="114" creationId="{7C152AD0-B0B3-6A77-C2BD-C784B44E966F}"/>
          </ac:cxnSpMkLst>
        </pc:cxnChg>
        <pc:cxnChg chg="add del mod">
          <ac:chgData name="小山田 那由他" userId="817b381a-c6ad-4946-9ca5-5c96a273255e" providerId="ADAL" clId="{70A37B65-11CD-A34B-9795-F30FA6BC544D}" dt="2023-03-31T09:13:29.070" v="781" actId="478"/>
          <ac:cxnSpMkLst>
            <pc:docMk/>
            <pc:sldMk cId="3102716196" sldId="485"/>
            <ac:cxnSpMk id="115" creationId="{25EFFA55-7942-074B-47D5-5934D35F509B}"/>
          </ac:cxnSpMkLst>
        </pc:cxnChg>
        <pc:cxnChg chg="add del mod">
          <ac:chgData name="小山田 那由他" userId="817b381a-c6ad-4946-9ca5-5c96a273255e" providerId="ADAL" clId="{70A37B65-11CD-A34B-9795-F30FA6BC544D}" dt="2023-03-31T09:13:29.070" v="781" actId="478"/>
          <ac:cxnSpMkLst>
            <pc:docMk/>
            <pc:sldMk cId="3102716196" sldId="485"/>
            <ac:cxnSpMk id="116" creationId="{48D1E27E-0498-3612-641D-C3D502921CCB}"/>
          </ac:cxnSpMkLst>
        </pc:cxnChg>
        <pc:cxnChg chg="add del mod">
          <ac:chgData name="小山田 那由他" userId="817b381a-c6ad-4946-9ca5-5c96a273255e" providerId="ADAL" clId="{70A37B65-11CD-A34B-9795-F30FA6BC544D}" dt="2023-03-31T09:13:29.070" v="781" actId="478"/>
          <ac:cxnSpMkLst>
            <pc:docMk/>
            <pc:sldMk cId="3102716196" sldId="485"/>
            <ac:cxnSpMk id="117" creationId="{F14D7E0A-3768-E100-DB9F-28DF5647B2A3}"/>
          </ac:cxnSpMkLst>
        </pc:cxnChg>
        <pc:cxnChg chg="mod">
          <ac:chgData name="小山田 那由他" userId="817b381a-c6ad-4946-9ca5-5c96a273255e" providerId="ADAL" clId="{70A37B65-11CD-A34B-9795-F30FA6BC544D}" dt="2023-03-31T09:11:47.577" v="762"/>
          <ac:cxnSpMkLst>
            <pc:docMk/>
            <pc:sldMk cId="3102716196" sldId="485"/>
            <ac:cxnSpMk id="131" creationId="{F3C4DE56-B72E-B862-027B-900B85A38035}"/>
          </ac:cxnSpMkLst>
        </pc:cxnChg>
        <pc:cxnChg chg="mod">
          <ac:chgData name="小山田 那由他" userId="817b381a-c6ad-4946-9ca5-5c96a273255e" providerId="ADAL" clId="{70A37B65-11CD-A34B-9795-F30FA6BC544D}" dt="2023-03-31T09:11:47.577" v="762"/>
          <ac:cxnSpMkLst>
            <pc:docMk/>
            <pc:sldMk cId="3102716196" sldId="485"/>
            <ac:cxnSpMk id="132" creationId="{B8865A7D-5FA4-891C-E8AC-3C82CAD0F38A}"/>
          </ac:cxnSpMkLst>
        </pc:cxnChg>
        <pc:cxnChg chg="mod">
          <ac:chgData name="小山田 那由他" userId="817b381a-c6ad-4946-9ca5-5c96a273255e" providerId="ADAL" clId="{70A37B65-11CD-A34B-9795-F30FA6BC544D}" dt="2023-03-31T09:11:47.577" v="762"/>
          <ac:cxnSpMkLst>
            <pc:docMk/>
            <pc:sldMk cId="3102716196" sldId="485"/>
            <ac:cxnSpMk id="133" creationId="{F55BBF65-1EBB-7AAF-720C-166606E9C9AD}"/>
          </ac:cxnSpMkLst>
        </pc:cxnChg>
        <pc:cxnChg chg="mod">
          <ac:chgData name="小山田 那由他" userId="817b381a-c6ad-4946-9ca5-5c96a273255e" providerId="ADAL" clId="{70A37B65-11CD-A34B-9795-F30FA6BC544D}" dt="2023-03-31T09:11:47.577" v="762"/>
          <ac:cxnSpMkLst>
            <pc:docMk/>
            <pc:sldMk cId="3102716196" sldId="485"/>
            <ac:cxnSpMk id="134" creationId="{BBF8C039-6D29-DE41-DE72-D59364376883}"/>
          </ac:cxnSpMkLst>
        </pc:cxnChg>
        <pc:cxnChg chg="mod">
          <ac:chgData name="小山田 那由他" userId="817b381a-c6ad-4946-9ca5-5c96a273255e" providerId="ADAL" clId="{70A37B65-11CD-A34B-9795-F30FA6BC544D}" dt="2023-03-31T09:11:47.577" v="762"/>
          <ac:cxnSpMkLst>
            <pc:docMk/>
            <pc:sldMk cId="3102716196" sldId="485"/>
            <ac:cxnSpMk id="135" creationId="{0A478AEC-C817-779B-61D4-E2977B12BCB4}"/>
          </ac:cxnSpMkLst>
        </pc:cxnChg>
        <pc:cxnChg chg="mod">
          <ac:chgData name="小山田 那由他" userId="817b381a-c6ad-4946-9ca5-5c96a273255e" providerId="ADAL" clId="{70A37B65-11CD-A34B-9795-F30FA6BC544D}" dt="2023-03-31T09:11:47.577" v="762"/>
          <ac:cxnSpMkLst>
            <pc:docMk/>
            <pc:sldMk cId="3102716196" sldId="485"/>
            <ac:cxnSpMk id="136" creationId="{BDB435C9-42D4-F15D-E083-2C2C090DEE0A}"/>
          </ac:cxnSpMkLst>
        </pc:cxnChg>
        <pc:cxnChg chg="mod">
          <ac:chgData name="小山田 那由他" userId="817b381a-c6ad-4946-9ca5-5c96a273255e" providerId="ADAL" clId="{70A37B65-11CD-A34B-9795-F30FA6BC544D}" dt="2023-03-31T09:11:47.577" v="762"/>
          <ac:cxnSpMkLst>
            <pc:docMk/>
            <pc:sldMk cId="3102716196" sldId="485"/>
            <ac:cxnSpMk id="137" creationId="{495AF81E-121C-E26E-714D-15F17334DDDA}"/>
          </ac:cxnSpMkLst>
        </pc:cxnChg>
        <pc:cxnChg chg="mod">
          <ac:chgData name="小山田 那由他" userId="817b381a-c6ad-4946-9ca5-5c96a273255e" providerId="ADAL" clId="{70A37B65-11CD-A34B-9795-F30FA6BC544D}" dt="2023-03-31T09:11:47.577" v="762"/>
          <ac:cxnSpMkLst>
            <pc:docMk/>
            <pc:sldMk cId="3102716196" sldId="485"/>
            <ac:cxnSpMk id="138" creationId="{C8908FC2-519F-F52B-C64D-DD68228D385B}"/>
          </ac:cxnSpMkLst>
        </pc:cxnChg>
        <pc:cxnChg chg="mod">
          <ac:chgData name="小山田 那由他" userId="817b381a-c6ad-4946-9ca5-5c96a273255e" providerId="ADAL" clId="{70A37B65-11CD-A34B-9795-F30FA6BC544D}" dt="2023-03-31T09:11:47.577" v="762"/>
          <ac:cxnSpMkLst>
            <pc:docMk/>
            <pc:sldMk cId="3102716196" sldId="485"/>
            <ac:cxnSpMk id="139" creationId="{8766F6FA-972A-0D45-677D-D1C457065228}"/>
          </ac:cxnSpMkLst>
        </pc:cxnChg>
        <pc:cxnChg chg="mod">
          <ac:chgData name="小山田 那由他" userId="817b381a-c6ad-4946-9ca5-5c96a273255e" providerId="ADAL" clId="{70A37B65-11CD-A34B-9795-F30FA6BC544D}" dt="2023-03-31T09:11:47.577" v="762"/>
          <ac:cxnSpMkLst>
            <pc:docMk/>
            <pc:sldMk cId="3102716196" sldId="485"/>
            <ac:cxnSpMk id="140" creationId="{689E8452-32D9-27F8-6CB7-422F538E3296}"/>
          </ac:cxnSpMkLst>
        </pc:cxnChg>
        <pc:cxnChg chg="mod">
          <ac:chgData name="小山田 那由他" userId="817b381a-c6ad-4946-9ca5-5c96a273255e" providerId="ADAL" clId="{70A37B65-11CD-A34B-9795-F30FA6BC544D}" dt="2023-03-31T09:11:47.577" v="762"/>
          <ac:cxnSpMkLst>
            <pc:docMk/>
            <pc:sldMk cId="3102716196" sldId="485"/>
            <ac:cxnSpMk id="141" creationId="{C22927B5-8344-E3E3-1FF1-28385AE2D697}"/>
          </ac:cxnSpMkLst>
        </pc:cxnChg>
        <pc:cxnChg chg="mod">
          <ac:chgData name="小山田 那由他" userId="817b381a-c6ad-4946-9ca5-5c96a273255e" providerId="ADAL" clId="{70A37B65-11CD-A34B-9795-F30FA6BC544D}" dt="2023-03-31T09:11:47.577" v="762"/>
          <ac:cxnSpMkLst>
            <pc:docMk/>
            <pc:sldMk cId="3102716196" sldId="485"/>
            <ac:cxnSpMk id="142" creationId="{AA8527AC-21AD-95F9-8EDA-777B4F044A05}"/>
          </ac:cxnSpMkLst>
        </pc:cxnChg>
        <pc:cxnChg chg="mod">
          <ac:chgData name="小山田 那由他" userId="817b381a-c6ad-4946-9ca5-5c96a273255e" providerId="ADAL" clId="{70A37B65-11CD-A34B-9795-F30FA6BC544D}" dt="2023-03-31T09:11:47.577" v="762"/>
          <ac:cxnSpMkLst>
            <pc:docMk/>
            <pc:sldMk cId="3102716196" sldId="485"/>
            <ac:cxnSpMk id="143" creationId="{60087D9F-81AE-4D97-687D-2B022AAE56BC}"/>
          </ac:cxnSpMkLst>
        </pc:cxnChg>
        <pc:cxnChg chg="mod">
          <ac:chgData name="小山田 那由他" userId="817b381a-c6ad-4946-9ca5-5c96a273255e" providerId="ADAL" clId="{70A37B65-11CD-A34B-9795-F30FA6BC544D}" dt="2023-03-31T09:11:47.577" v="762"/>
          <ac:cxnSpMkLst>
            <pc:docMk/>
            <pc:sldMk cId="3102716196" sldId="485"/>
            <ac:cxnSpMk id="144" creationId="{AA7A05A4-EF5F-5250-4772-C9EFE624F7A9}"/>
          </ac:cxnSpMkLst>
        </pc:cxnChg>
        <pc:cxnChg chg="mod">
          <ac:chgData name="小山田 那由他" userId="817b381a-c6ad-4946-9ca5-5c96a273255e" providerId="ADAL" clId="{70A37B65-11CD-A34B-9795-F30FA6BC544D}" dt="2023-03-31T09:11:47.577" v="762"/>
          <ac:cxnSpMkLst>
            <pc:docMk/>
            <pc:sldMk cId="3102716196" sldId="485"/>
            <ac:cxnSpMk id="145" creationId="{25B73820-04DC-FB3E-425A-A608600F88B9}"/>
          </ac:cxnSpMkLst>
        </pc:cxnChg>
        <pc:cxnChg chg="mod">
          <ac:chgData name="小山田 那由他" userId="817b381a-c6ad-4946-9ca5-5c96a273255e" providerId="ADAL" clId="{70A37B65-11CD-A34B-9795-F30FA6BC544D}" dt="2023-03-31T09:11:47.577" v="762"/>
          <ac:cxnSpMkLst>
            <pc:docMk/>
            <pc:sldMk cId="3102716196" sldId="485"/>
            <ac:cxnSpMk id="146" creationId="{1E9CE2C6-6DA0-3266-9A76-24189997CE67}"/>
          </ac:cxnSpMkLst>
        </pc:cxnChg>
        <pc:cxnChg chg="add del mod">
          <ac:chgData name="小山田 那由他" userId="817b381a-c6ad-4946-9ca5-5c96a273255e" providerId="ADAL" clId="{70A37B65-11CD-A34B-9795-F30FA6BC544D}" dt="2023-03-31T09:13:29.070" v="781" actId="478"/>
          <ac:cxnSpMkLst>
            <pc:docMk/>
            <pc:sldMk cId="3102716196" sldId="485"/>
            <ac:cxnSpMk id="148" creationId="{97A50FAC-D6C4-F36E-347D-5DFC3D142C79}"/>
          </ac:cxnSpMkLst>
        </pc:cxnChg>
        <pc:cxnChg chg="add del mod">
          <ac:chgData name="小山田 那由他" userId="817b381a-c6ad-4946-9ca5-5c96a273255e" providerId="ADAL" clId="{70A37B65-11CD-A34B-9795-F30FA6BC544D}" dt="2023-03-31T09:13:29.070" v="781" actId="478"/>
          <ac:cxnSpMkLst>
            <pc:docMk/>
            <pc:sldMk cId="3102716196" sldId="485"/>
            <ac:cxnSpMk id="149" creationId="{7F7BF053-BCBB-442B-E47D-8FF09D6344D4}"/>
          </ac:cxnSpMkLst>
        </pc:cxnChg>
        <pc:cxnChg chg="add del mod">
          <ac:chgData name="小山田 那由他" userId="817b381a-c6ad-4946-9ca5-5c96a273255e" providerId="ADAL" clId="{70A37B65-11CD-A34B-9795-F30FA6BC544D}" dt="2023-03-31T09:12:58.724" v="767"/>
          <ac:cxnSpMkLst>
            <pc:docMk/>
            <pc:sldMk cId="3102716196" sldId="485"/>
            <ac:cxnSpMk id="182" creationId="{E8629F95-4E52-1377-B971-DDCCA5CB539A}"/>
          </ac:cxnSpMkLst>
        </pc:cxnChg>
        <pc:cxnChg chg="add del mod">
          <ac:chgData name="小山田 那由他" userId="817b381a-c6ad-4946-9ca5-5c96a273255e" providerId="ADAL" clId="{70A37B65-11CD-A34B-9795-F30FA6BC544D}" dt="2023-03-31T09:12:58.724" v="767"/>
          <ac:cxnSpMkLst>
            <pc:docMk/>
            <pc:sldMk cId="3102716196" sldId="485"/>
            <ac:cxnSpMk id="183" creationId="{C9AF8B48-0360-2F09-A17C-69DF60E55FF8}"/>
          </ac:cxnSpMkLst>
        </pc:cxnChg>
        <pc:cxnChg chg="add del mod">
          <ac:chgData name="小山田 那由他" userId="817b381a-c6ad-4946-9ca5-5c96a273255e" providerId="ADAL" clId="{70A37B65-11CD-A34B-9795-F30FA6BC544D}" dt="2023-03-31T09:12:58.724" v="767"/>
          <ac:cxnSpMkLst>
            <pc:docMk/>
            <pc:sldMk cId="3102716196" sldId="485"/>
            <ac:cxnSpMk id="188" creationId="{7AC73483-7DF2-CE19-CD67-348CF7818D3F}"/>
          </ac:cxnSpMkLst>
        </pc:cxnChg>
        <pc:cxnChg chg="add del mod">
          <ac:chgData name="小山田 那由他" userId="817b381a-c6ad-4946-9ca5-5c96a273255e" providerId="ADAL" clId="{70A37B65-11CD-A34B-9795-F30FA6BC544D}" dt="2023-03-31T09:12:58.724" v="767"/>
          <ac:cxnSpMkLst>
            <pc:docMk/>
            <pc:sldMk cId="3102716196" sldId="485"/>
            <ac:cxnSpMk id="189" creationId="{85E1E7DA-0D48-118F-4563-34F2B07DE288}"/>
          </ac:cxnSpMkLst>
        </pc:cxnChg>
        <pc:cxnChg chg="add del mod">
          <ac:chgData name="小山田 那由他" userId="817b381a-c6ad-4946-9ca5-5c96a273255e" providerId="ADAL" clId="{70A37B65-11CD-A34B-9795-F30FA6BC544D}" dt="2023-03-31T09:12:58.724" v="767"/>
          <ac:cxnSpMkLst>
            <pc:docMk/>
            <pc:sldMk cId="3102716196" sldId="485"/>
            <ac:cxnSpMk id="190" creationId="{131E0409-1272-A22C-8D0D-E39B3C3FB73A}"/>
          </ac:cxnSpMkLst>
        </pc:cxnChg>
        <pc:cxnChg chg="add del mod">
          <ac:chgData name="小山田 那由他" userId="817b381a-c6ad-4946-9ca5-5c96a273255e" providerId="ADAL" clId="{70A37B65-11CD-A34B-9795-F30FA6BC544D}" dt="2023-03-31T09:12:58.724" v="767"/>
          <ac:cxnSpMkLst>
            <pc:docMk/>
            <pc:sldMk cId="3102716196" sldId="485"/>
            <ac:cxnSpMk id="191" creationId="{901C2312-F1BE-CD9B-97F3-9CF634E8807E}"/>
          </ac:cxnSpMkLst>
        </pc:cxnChg>
        <pc:cxnChg chg="mod">
          <ac:chgData name="小山田 那由他" userId="817b381a-c6ad-4946-9ca5-5c96a273255e" providerId="ADAL" clId="{70A37B65-11CD-A34B-9795-F30FA6BC544D}" dt="2023-03-31T09:12:54.634" v="766"/>
          <ac:cxnSpMkLst>
            <pc:docMk/>
            <pc:sldMk cId="3102716196" sldId="485"/>
            <ac:cxnSpMk id="205" creationId="{DD39428A-EEA2-1932-76EE-57210BA290B2}"/>
          </ac:cxnSpMkLst>
        </pc:cxnChg>
        <pc:cxnChg chg="mod">
          <ac:chgData name="小山田 那由他" userId="817b381a-c6ad-4946-9ca5-5c96a273255e" providerId="ADAL" clId="{70A37B65-11CD-A34B-9795-F30FA6BC544D}" dt="2023-03-31T09:12:54.634" v="766"/>
          <ac:cxnSpMkLst>
            <pc:docMk/>
            <pc:sldMk cId="3102716196" sldId="485"/>
            <ac:cxnSpMk id="206" creationId="{A32550C2-2E0F-3D41-9233-CE1EA1A43258}"/>
          </ac:cxnSpMkLst>
        </pc:cxnChg>
        <pc:cxnChg chg="mod">
          <ac:chgData name="小山田 那由他" userId="817b381a-c6ad-4946-9ca5-5c96a273255e" providerId="ADAL" clId="{70A37B65-11CD-A34B-9795-F30FA6BC544D}" dt="2023-03-31T09:12:54.634" v="766"/>
          <ac:cxnSpMkLst>
            <pc:docMk/>
            <pc:sldMk cId="3102716196" sldId="485"/>
            <ac:cxnSpMk id="207" creationId="{5ADBE1D4-EE3E-A24B-05BE-05175B34C20C}"/>
          </ac:cxnSpMkLst>
        </pc:cxnChg>
        <pc:cxnChg chg="mod">
          <ac:chgData name="小山田 那由他" userId="817b381a-c6ad-4946-9ca5-5c96a273255e" providerId="ADAL" clId="{70A37B65-11CD-A34B-9795-F30FA6BC544D}" dt="2023-03-31T09:12:54.634" v="766"/>
          <ac:cxnSpMkLst>
            <pc:docMk/>
            <pc:sldMk cId="3102716196" sldId="485"/>
            <ac:cxnSpMk id="208" creationId="{BE1E20DF-7680-ADE8-6A24-D9415F8A3166}"/>
          </ac:cxnSpMkLst>
        </pc:cxnChg>
        <pc:cxnChg chg="mod">
          <ac:chgData name="小山田 那由他" userId="817b381a-c6ad-4946-9ca5-5c96a273255e" providerId="ADAL" clId="{70A37B65-11CD-A34B-9795-F30FA6BC544D}" dt="2023-03-31T09:12:54.634" v="766"/>
          <ac:cxnSpMkLst>
            <pc:docMk/>
            <pc:sldMk cId="3102716196" sldId="485"/>
            <ac:cxnSpMk id="209" creationId="{B1487039-FADF-0504-E152-5DE0735D2612}"/>
          </ac:cxnSpMkLst>
        </pc:cxnChg>
        <pc:cxnChg chg="mod">
          <ac:chgData name="小山田 那由他" userId="817b381a-c6ad-4946-9ca5-5c96a273255e" providerId="ADAL" clId="{70A37B65-11CD-A34B-9795-F30FA6BC544D}" dt="2023-03-31T09:12:54.634" v="766"/>
          <ac:cxnSpMkLst>
            <pc:docMk/>
            <pc:sldMk cId="3102716196" sldId="485"/>
            <ac:cxnSpMk id="210" creationId="{1C61B0AF-D7EB-572B-3DCD-52731DB2848A}"/>
          </ac:cxnSpMkLst>
        </pc:cxnChg>
        <pc:cxnChg chg="mod">
          <ac:chgData name="小山田 那由他" userId="817b381a-c6ad-4946-9ca5-5c96a273255e" providerId="ADAL" clId="{70A37B65-11CD-A34B-9795-F30FA6BC544D}" dt="2023-03-31T09:12:54.634" v="766"/>
          <ac:cxnSpMkLst>
            <pc:docMk/>
            <pc:sldMk cId="3102716196" sldId="485"/>
            <ac:cxnSpMk id="211" creationId="{1D11154B-0547-9FED-2845-7FAC0BEEE818}"/>
          </ac:cxnSpMkLst>
        </pc:cxnChg>
        <pc:cxnChg chg="mod">
          <ac:chgData name="小山田 那由他" userId="817b381a-c6ad-4946-9ca5-5c96a273255e" providerId="ADAL" clId="{70A37B65-11CD-A34B-9795-F30FA6BC544D}" dt="2023-03-31T09:12:54.634" v="766"/>
          <ac:cxnSpMkLst>
            <pc:docMk/>
            <pc:sldMk cId="3102716196" sldId="485"/>
            <ac:cxnSpMk id="212" creationId="{F650391B-74D1-F893-ED06-B1F410022E65}"/>
          </ac:cxnSpMkLst>
        </pc:cxnChg>
        <pc:cxnChg chg="mod">
          <ac:chgData name="小山田 那由他" userId="817b381a-c6ad-4946-9ca5-5c96a273255e" providerId="ADAL" clId="{70A37B65-11CD-A34B-9795-F30FA6BC544D}" dt="2023-03-31T09:12:54.634" v="766"/>
          <ac:cxnSpMkLst>
            <pc:docMk/>
            <pc:sldMk cId="3102716196" sldId="485"/>
            <ac:cxnSpMk id="213" creationId="{ADF608B9-1CFD-1E8F-72DE-06796342802D}"/>
          </ac:cxnSpMkLst>
        </pc:cxnChg>
        <pc:cxnChg chg="mod">
          <ac:chgData name="小山田 那由他" userId="817b381a-c6ad-4946-9ca5-5c96a273255e" providerId="ADAL" clId="{70A37B65-11CD-A34B-9795-F30FA6BC544D}" dt="2023-03-31T09:12:54.634" v="766"/>
          <ac:cxnSpMkLst>
            <pc:docMk/>
            <pc:sldMk cId="3102716196" sldId="485"/>
            <ac:cxnSpMk id="214" creationId="{1619B2B8-8B41-FB65-58F9-6005E2AF8F1F}"/>
          </ac:cxnSpMkLst>
        </pc:cxnChg>
        <pc:cxnChg chg="mod">
          <ac:chgData name="小山田 那由他" userId="817b381a-c6ad-4946-9ca5-5c96a273255e" providerId="ADAL" clId="{70A37B65-11CD-A34B-9795-F30FA6BC544D}" dt="2023-03-31T09:12:54.634" v="766"/>
          <ac:cxnSpMkLst>
            <pc:docMk/>
            <pc:sldMk cId="3102716196" sldId="485"/>
            <ac:cxnSpMk id="215" creationId="{7A1143F5-ADAF-F6A6-2DDD-D67B2F03D3A4}"/>
          </ac:cxnSpMkLst>
        </pc:cxnChg>
        <pc:cxnChg chg="mod">
          <ac:chgData name="小山田 那由他" userId="817b381a-c6ad-4946-9ca5-5c96a273255e" providerId="ADAL" clId="{70A37B65-11CD-A34B-9795-F30FA6BC544D}" dt="2023-03-31T09:12:54.634" v="766"/>
          <ac:cxnSpMkLst>
            <pc:docMk/>
            <pc:sldMk cId="3102716196" sldId="485"/>
            <ac:cxnSpMk id="216" creationId="{A8213A6D-ECE9-12A7-9C38-972550671867}"/>
          </ac:cxnSpMkLst>
        </pc:cxnChg>
        <pc:cxnChg chg="mod">
          <ac:chgData name="小山田 那由他" userId="817b381a-c6ad-4946-9ca5-5c96a273255e" providerId="ADAL" clId="{70A37B65-11CD-A34B-9795-F30FA6BC544D}" dt="2023-03-31T09:12:54.634" v="766"/>
          <ac:cxnSpMkLst>
            <pc:docMk/>
            <pc:sldMk cId="3102716196" sldId="485"/>
            <ac:cxnSpMk id="217" creationId="{F9B7294D-6BE5-F5A6-A08E-B6E9439CE69B}"/>
          </ac:cxnSpMkLst>
        </pc:cxnChg>
        <pc:cxnChg chg="mod">
          <ac:chgData name="小山田 那由他" userId="817b381a-c6ad-4946-9ca5-5c96a273255e" providerId="ADAL" clId="{70A37B65-11CD-A34B-9795-F30FA6BC544D}" dt="2023-03-31T09:12:54.634" v="766"/>
          <ac:cxnSpMkLst>
            <pc:docMk/>
            <pc:sldMk cId="3102716196" sldId="485"/>
            <ac:cxnSpMk id="218" creationId="{04368E0F-4473-6B16-3B69-48DCCDD84774}"/>
          </ac:cxnSpMkLst>
        </pc:cxnChg>
        <pc:cxnChg chg="mod">
          <ac:chgData name="小山田 那由他" userId="817b381a-c6ad-4946-9ca5-5c96a273255e" providerId="ADAL" clId="{70A37B65-11CD-A34B-9795-F30FA6BC544D}" dt="2023-03-31T09:12:54.634" v="766"/>
          <ac:cxnSpMkLst>
            <pc:docMk/>
            <pc:sldMk cId="3102716196" sldId="485"/>
            <ac:cxnSpMk id="219" creationId="{7C4056FF-EA7B-2C3B-72C1-7F07E72AC50E}"/>
          </ac:cxnSpMkLst>
        </pc:cxnChg>
        <pc:cxnChg chg="mod">
          <ac:chgData name="小山田 那由他" userId="817b381a-c6ad-4946-9ca5-5c96a273255e" providerId="ADAL" clId="{70A37B65-11CD-A34B-9795-F30FA6BC544D}" dt="2023-03-31T09:12:54.634" v="766"/>
          <ac:cxnSpMkLst>
            <pc:docMk/>
            <pc:sldMk cId="3102716196" sldId="485"/>
            <ac:cxnSpMk id="220" creationId="{95B33DC5-372D-417E-A7E5-D101FE2BC22E}"/>
          </ac:cxnSpMkLst>
        </pc:cxnChg>
        <pc:cxnChg chg="add del mod">
          <ac:chgData name="小山田 那由他" userId="817b381a-c6ad-4946-9ca5-5c96a273255e" providerId="ADAL" clId="{70A37B65-11CD-A34B-9795-F30FA6BC544D}" dt="2023-03-31T09:12:58.724" v="767"/>
          <ac:cxnSpMkLst>
            <pc:docMk/>
            <pc:sldMk cId="3102716196" sldId="485"/>
            <ac:cxnSpMk id="222" creationId="{AF02B0EA-202B-E80B-CC71-53DCF33AB6DB}"/>
          </ac:cxnSpMkLst>
        </pc:cxnChg>
        <pc:cxnChg chg="add del mod">
          <ac:chgData name="小山田 那由他" userId="817b381a-c6ad-4946-9ca5-5c96a273255e" providerId="ADAL" clId="{70A37B65-11CD-A34B-9795-F30FA6BC544D}" dt="2023-03-31T09:12:58.724" v="767"/>
          <ac:cxnSpMkLst>
            <pc:docMk/>
            <pc:sldMk cId="3102716196" sldId="485"/>
            <ac:cxnSpMk id="223" creationId="{8DFD837D-2556-A5D4-3EE0-5DA40D637F1B}"/>
          </ac:cxnSpMkLst>
        </pc:cxnChg>
        <pc:cxnChg chg="add del mod">
          <ac:chgData name="小山田 那由他" userId="817b381a-c6ad-4946-9ca5-5c96a273255e" providerId="ADAL" clId="{70A37B65-11CD-A34B-9795-F30FA6BC544D}" dt="2023-03-31T09:13:29.466" v="783"/>
          <ac:cxnSpMkLst>
            <pc:docMk/>
            <pc:sldMk cId="3102716196" sldId="485"/>
            <ac:cxnSpMk id="256" creationId="{C815727E-19A6-41BD-451F-8C321F6E19E7}"/>
          </ac:cxnSpMkLst>
        </pc:cxnChg>
        <pc:cxnChg chg="add del mod">
          <ac:chgData name="小山田 那由他" userId="817b381a-c6ad-4946-9ca5-5c96a273255e" providerId="ADAL" clId="{70A37B65-11CD-A34B-9795-F30FA6BC544D}" dt="2023-03-31T09:13:29.466" v="783"/>
          <ac:cxnSpMkLst>
            <pc:docMk/>
            <pc:sldMk cId="3102716196" sldId="485"/>
            <ac:cxnSpMk id="257" creationId="{16D9A3FD-3E16-D659-44DF-E0BC0877B88B}"/>
          </ac:cxnSpMkLst>
        </pc:cxnChg>
        <pc:cxnChg chg="add del mod">
          <ac:chgData name="小山田 那由他" userId="817b381a-c6ad-4946-9ca5-5c96a273255e" providerId="ADAL" clId="{70A37B65-11CD-A34B-9795-F30FA6BC544D}" dt="2023-03-31T09:13:29.466" v="783"/>
          <ac:cxnSpMkLst>
            <pc:docMk/>
            <pc:sldMk cId="3102716196" sldId="485"/>
            <ac:cxnSpMk id="262" creationId="{843064FE-AC54-4CF3-3270-769A088A6ED3}"/>
          </ac:cxnSpMkLst>
        </pc:cxnChg>
        <pc:cxnChg chg="add del mod">
          <ac:chgData name="小山田 那由他" userId="817b381a-c6ad-4946-9ca5-5c96a273255e" providerId="ADAL" clId="{70A37B65-11CD-A34B-9795-F30FA6BC544D}" dt="2023-03-31T09:13:29.466" v="783"/>
          <ac:cxnSpMkLst>
            <pc:docMk/>
            <pc:sldMk cId="3102716196" sldId="485"/>
            <ac:cxnSpMk id="263" creationId="{2972697D-309A-3782-E814-91F22E216A7D}"/>
          </ac:cxnSpMkLst>
        </pc:cxnChg>
        <pc:cxnChg chg="add del mod">
          <ac:chgData name="小山田 那由他" userId="817b381a-c6ad-4946-9ca5-5c96a273255e" providerId="ADAL" clId="{70A37B65-11CD-A34B-9795-F30FA6BC544D}" dt="2023-03-31T09:13:29.466" v="783"/>
          <ac:cxnSpMkLst>
            <pc:docMk/>
            <pc:sldMk cId="3102716196" sldId="485"/>
            <ac:cxnSpMk id="264" creationId="{95A219FC-87B6-D7C7-25A4-7E61579181BE}"/>
          </ac:cxnSpMkLst>
        </pc:cxnChg>
        <pc:cxnChg chg="add del mod">
          <ac:chgData name="小山田 那由他" userId="817b381a-c6ad-4946-9ca5-5c96a273255e" providerId="ADAL" clId="{70A37B65-11CD-A34B-9795-F30FA6BC544D}" dt="2023-03-31T09:13:29.466" v="783"/>
          <ac:cxnSpMkLst>
            <pc:docMk/>
            <pc:sldMk cId="3102716196" sldId="485"/>
            <ac:cxnSpMk id="265" creationId="{F9B786BA-37A6-D3E8-E14F-43FCD335B850}"/>
          </ac:cxnSpMkLst>
        </pc:cxnChg>
        <pc:cxnChg chg="mod">
          <ac:chgData name="小山田 那由他" userId="817b381a-c6ad-4946-9ca5-5c96a273255e" providerId="ADAL" clId="{70A37B65-11CD-A34B-9795-F30FA6BC544D}" dt="2023-03-31T09:13:11.806" v="769"/>
          <ac:cxnSpMkLst>
            <pc:docMk/>
            <pc:sldMk cId="3102716196" sldId="485"/>
            <ac:cxnSpMk id="279" creationId="{32001A9F-4EF2-E51C-447E-9E896AB71368}"/>
          </ac:cxnSpMkLst>
        </pc:cxnChg>
        <pc:cxnChg chg="mod">
          <ac:chgData name="小山田 那由他" userId="817b381a-c6ad-4946-9ca5-5c96a273255e" providerId="ADAL" clId="{70A37B65-11CD-A34B-9795-F30FA6BC544D}" dt="2023-03-31T09:13:11.806" v="769"/>
          <ac:cxnSpMkLst>
            <pc:docMk/>
            <pc:sldMk cId="3102716196" sldId="485"/>
            <ac:cxnSpMk id="280" creationId="{4A30B4AA-DA7F-7126-B62E-BF5EEE8B7A06}"/>
          </ac:cxnSpMkLst>
        </pc:cxnChg>
        <pc:cxnChg chg="mod">
          <ac:chgData name="小山田 那由他" userId="817b381a-c6ad-4946-9ca5-5c96a273255e" providerId="ADAL" clId="{70A37B65-11CD-A34B-9795-F30FA6BC544D}" dt="2023-03-31T09:13:11.806" v="769"/>
          <ac:cxnSpMkLst>
            <pc:docMk/>
            <pc:sldMk cId="3102716196" sldId="485"/>
            <ac:cxnSpMk id="281" creationId="{A5C42535-4A1A-70BF-FD1A-5F38407255A0}"/>
          </ac:cxnSpMkLst>
        </pc:cxnChg>
        <pc:cxnChg chg="mod">
          <ac:chgData name="小山田 那由他" userId="817b381a-c6ad-4946-9ca5-5c96a273255e" providerId="ADAL" clId="{70A37B65-11CD-A34B-9795-F30FA6BC544D}" dt="2023-03-31T09:13:11.806" v="769"/>
          <ac:cxnSpMkLst>
            <pc:docMk/>
            <pc:sldMk cId="3102716196" sldId="485"/>
            <ac:cxnSpMk id="282" creationId="{FC853F0F-B4CD-FD50-76A6-7D868628AFCA}"/>
          </ac:cxnSpMkLst>
        </pc:cxnChg>
        <pc:cxnChg chg="mod">
          <ac:chgData name="小山田 那由他" userId="817b381a-c6ad-4946-9ca5-5c96a273255e" providerId="ADAL" clId="{70A37B65-11CD-A34B-9795-F30FA6BC544D}" dt="2023-03-31T09:13:11.806" v="769"/>
          <ac:cxnSpMkLst>
            <pc:docMk/>
            <pc:sldMk cId="3102716196" sldId="485"/>
            <ac:cxnSpMk id="283" creationId="{D1D1131C-B4B5-A677-7583-C727265A2080}"/>
          </ac:cxnSpMkLst>
        </pc:cxnChg>
        <pc:cxnChg chg="mod">
          <ac:chgData name="小山田 那由他" userId="817b381a-c6ad-4946-9ca5-5c96a273255e" providerId="ADAL" clId="{70A37B65-11CD-A34B-9795-F30FA6BC544D}" dt="2023-03-31T09:13:11.806" v="769"/>
          <ac:cxnSpMkLst>
            <pc:docMk/>
            <pc:sldMk cId="3102716196" sldId="485"/>
            <ac:cxnSpMk id="284" creationId="{A40E017B-5B9C-BF3E-DFA9-E9DD6D6111B9}"/>
          </ac:cxnSpMkLst>
        </pc:cxnChg>
        <pc:cxnChg chg="mod">
          <ac:chgData name="小山田 那由他" userId="817b381a-c6ad-4946-9ca5-5c96a273255e" providerId="ADAL" clId="{70A37B65-11CD-A34B-9795-F30FA6BC544D}" dt="2023-03-31T09:13:11.806" v="769"/>
          <ac:cxnSpMkLst>
            <pc:docMk/>
            <pc:sldMk cId="3102716196" sldId="485"/>
            <ac:cxnSpMk id="285" creationId="{7E1ECB69-6A0B-4A9F-8720-7C7C5288048F}"/>
          </ac:cxnSpMkLst>
        </pc:cxnChg>
        <pc:cxnChg chg="mod">
          <ac:chgData name="小山田 那由他" userId="817b381a-c6ad-4946-9ca5-5c96a273255e" providerId="ADAL" clId="{70A37B65-11CD-A34B-9795-F30FA6BC544D}" dt="2023-03-31T09:13:11.806" v="769"/>
          <ac:cxnSpMkLst>
            <pc:docMk/>
            <pc:sldMk cId="3102716196" sldId="485"/>
            <ac:cxnSpMk id="286" creationId="{3712449B-9808-A630-86F3-53BCA281F4BD}"/>
          </ac:cxnSpMkLst>
        </pc:cxnChg>
        <pc:cxnChg chg="mod">
          <ac:chgData name="小山田 那由他" userId="817b381a-c6ad-4946-9ca5-5c96a273255e" providerId="ADAL" clId="{70A37B65-11CD-A34B-9795-F30FA6BC544D}" dt="2023-03-31T09:13:11.806" v="769"/>
          <ac:cxnSpMkLst>
            <pc:docMk/>
            <pc:sldMk cId="3102716196" sldId="485"/>
            <ac:cxnSpMk id="287" creationId="{A800D670-5BDF-5FBC-3341-88F11AFEBE79}"/>
          </ac:cxnSpMkLst>
        </pc:cxnChg>
        <pc:cxnChg chg="mod">
          <ac:chgData name="小山田 那由他" userId="817b381a-c6ad-4946-9ca5-5c96a273255e" providerId="ADAL" clId="{70A37B65-11CD-A34B-9795-F30FA6BC544D}" dt="2023-03-31T09:13:11.806" v="769"/>
          <ac:cxnSpMkLst>
            <pc:docMk/>
            <pc:sldMk cId="3102716196" sldId="485"/>
            <ac:cxnSpMk id="288" creationId="{1CF7D0F5-AEB7-0460-0469-CE18D42CFC64}"/>
          </ac:cxnSpMkLst>
        </pc:cxnChg>
        <pc:cxnChg chg="mod">
          <ac:chgData name="小山田 那由他" userId="817b381a-c6ad-4946-9ca5-5c96a273255e" providerId="ADAL" clId="{70A37B65-11CD-A34B-9795-F30FA6BC544D}" dt="2023-03-31T09:13:11.806" v="769"/>
          <ac:cxnSpMkLst>
            <pc:docMk/>
            <pc:sldMk cId="3102716196" sldId="485"/>
            <ac:cxnSpMk id="289" creationId="{AE2E0B31-B452-F31C-7390-61A33C565FEC}"/>
          </ac:cxnSpMkLst>
        </pc:cxnChg>
        <pc:cxnChg chg="mod">
          <ac:chgData name="小山田 那由他" userId="817b381a-c6ad-4946-9ca5-5c96a273255e" providerId="ADAL" clId="{70A37B65-11CD-A34B-9795-F30FA6BC544D}" dt="2023-03-31T09:13:11.806" v="769"/>
          <ac:cxnSpMkLst>
            <pc:docMk/>
            <pc:sldMk cId="3102716196" sldId="485"/>
            <ac:cxnSpMk id="290" creationId="{076771E0-58D7-D9C8-58BC-0D3DC6F5A8D3}"/>
          </ac:cxnSpMkLst>
        </pc:cxnChg>
        <pc:cxnChg chg="mod">
          <ac:chgData name="小山田 那由他" userId="817b381a-c6ad-4946-9ca5-5c96a273255e" providerId="ADAL" clId="{70A37B65-11CD-A34B-9795-F30FA6BC544D}" dt="2023-03-31T09:13:11.806" v="769"/>
          <ac:cxnSpMkLst>
            <pc:docMk/>
            <pc:sldMk cId="3102716196" sldId="485"/>
            <ac:cxnSpMk id="291" creationId="{4D5132FE-97E6-D9E4-BF81-4520DE691DAA}"/>
          </ac:cxnSpMkLst>
        </pc:cxnChg>
        <pc:cxnChg chg="mod">
          <ac:chgData name="小山田 那由他" userId="817b381a-c6ad-4946-9ca5-5c96a273255e" providerId="ADAL" clId="{70A37B65-11CD-A34B-9795-F30FA6BC544D}" dt="2023-03-31T09:13:11.806" v="769"/>
          <ac:cxnSpMkLst>
            <pc:docMk/>
            <pc:sldMk cId="3102716196" sldId="485"/>
            <ac:cxnSpMk id="292" creationId="{331C68EF-510A-B6D9-4A1A-2DB4CE97AD30}"/>
          </ac:cxnSpMkLst>
        </pc:cxnChg>
        <pc:cxnChg chg="mod">
          <ac:chgData name="小山田 那由他" userId="817b381a-c6ad-4946-9ca5-5c96a273255e" providerId="ADAL" clId="{70A37B65-11CD-A34B-9795-F30FA6BC544D}" dt="2023-03-31T09:13:11.806" v="769"/>
          <ac:cxnSpMkLst>
            <pc:docMk/>
            <pc:sldMk cId="3102716196" sldId="485"/>
            <ac:cxnSpMk id="293" creationId="{CB64A743-C08A-AA59-60B0-0E576EDD2321}"/>
          </ac:cxnSpMkLst>
        </pc:cxnChg>
        <pc:cxnChg chg="mod">
          <ac:chgData name="小山田 那由他" userId="817b381a-c6ad-4946-9ca5-5c96a273255e" providerId="ADAL" clId="{70A37B65-11CD-A34B-9795-F30FA6BC544D}" dt="2023-03-31T09:13:11.806" v="769"/>
          <ac:cxnSpMkLst>
            <pc:docMk/>
            <pc:sldMk cId="3102716196" sldId="485"/>
            <ac:cxnSpMk id="294" creationId="{FADA27B0-1EE4-6F60-3CAE-8DBABA77FC7A}"/>
          </ac:cxnSpMkLst>
        </pc:cxnChg>
        <pc:cxnChg chg="add del mod">
          <ac:chgData name="小山田 那由他" userId="817b381a-c6ad-4946-9ca5-5c96a273255e" providerId="ADAL" clId="{70A37B65-11CD-A34B-9795-F30FA6BC544D}" dt="2023-03-31T09:13:29.466" v="783"/>
          <ac:cxnSpMkLst>
            <pc:docMk/>
            <pc:sldMk cId="3102716196" sldId="485"/>
            <ac:cxnSpMk id="296" creationId="{FA55E60A-B084-73EB-086E-0839DF1F45CE}"/>
          </ac:cxnSpMkLst>
        </pc:cxnChg>
        <pc:cxnChg chg="add del mod">
          <ac:chgData name="小山田 那由他" userId="817b381a-c6ad-4946-9ca5-5c96a273255e" providerId="ADAL" clId="{70A37B65-11CD-A34B-9795-F30FA6BC544D}" dt="2023-03-31T09:13:29.466" v="783"/>
          <ac:cxnSpMkLst>
            <pc:docMk/>
            <pc:sldMk cId="3102716196" sldId="485"/>
            <ac:cxnSpMk id="297" creationId="{C0D936D9-524D-E0B9-33D3-593F89A4C9D9}"/>
          </ac:cxnSpMkLst>
        </pc:cxnChg>
      </pc:sldChg>
      <pc:sldMasterChg chg="modSldLayout">
        <pc:chgData name="小山田 那由他" userId="817b381a-c6ad-4946-9ca5-5c96a273255e" providerId="ADAL" clId="{70A37B65-11CD-A34B-9795-F30FA6BC544D}" dt="2023-03-31T09:13:29.088" v="782" actId="478"/>
        <pc:sldMasterMkLst>
          <pc:docMk/>
          <pc:sldMasterMk cId="639475944" sldId="2147483688"/>
        </pc:sldMasterMkLst>
        <pc:sldLayoutChg chg="addSp delSp modSp mod">
          <pc:chgData name="小山田 那由他" userId="817b381a-c6ad-4946-9ca5-5c96a273255e" providerId="ADAL" clId="{70A37B65-11CD-A34B-9795-F30FA6BC544D}" dt="2023-03-31T09:11:25.573" v="759" actId="478"/>
          <pc:sldLayoutMkLst>
            <pc:docMk/>
            <pc:sldMasterMk cId="639475944" sldId="2147483688"/>
            <pc:sldLayoutMk cId="223855932" sldId="2147483745"/>
          </pc:sldLayoutMkLst>
          <pc:spChg chg="mod topLvl">
            <ac:chgData name="小山田 那由他" userId="817b381a-c6ad-4946-9ca5-5c96a273255e" providerId="ADAL" clId="{70A37B65-11CD-A34B-9795-F30FA6BC544D}" dt="2023-03-31T08:45:46.844" v="478" actId="165"/>
            <ac:spMkLst>
              <pc:docMk/>
              <pc:sldMasterMk cId="639475944" sldId="2147483688"/>
              <pc:sldLayoutMk cId="223855932" sldId="2147483745"/>
              <ac:spMk id="8" creationId="{A3FEB1EF-699F-769D-272B-6870030168C0}"/>
            </ac:spMkLst>
          </pc:spChg>
          <pc:spChg chg="add del mod">
            <ac:chgData name="小山田 那由他" userId="817b381a-c6ad-4946-9ca5-5c96a273255e" providerId="ADAL" clId="{70A37B65-11CD-A34B-9795-F30FA6BC544D}" dt="2023-03-31T08:19:28.359" v="34" actId="478"/>
            <ac:spMkLst>
              <pc:docMk/>
              <pc:sldMasterMk cId="639475944" sldId="2147483688"/>
              <pc:sldLayoutMk cId="223855932" sldId="2147483745"/>
              <ac:spMk id="30" creationId="{F5FD4534-C3A6-B9F9-199F-D62ABA725DE6}"/>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31" creationId="{B5509818-AFC7-EE3D-3572-3B82BA967113}"/>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32" creationId="{0F6EBEA3-7B32-4EE2-FD9A-3C27305B0A5A}"/>
            </ac:spMkLst>
          </pc:spChg>
          <pc:spChg chg="add del mod">
            <ac:chgData name="小山田 那由他" userId="817b381a-c6ad-4946-9ca5-5c96a273255e" providerId="ADAL" clId="{70A37B65-11CD-A34B-9795-F30FA6BC544D}" dt="2023-03-31T09:11:25.573" v="759" actId="478"/>
            <ac:spMkLst>
              <pc:docMk/>
              <pc:sldMasterMk cId="639475944" sldId="2147483688"/>
              <pc:sldLayoutMk cId="223855932" sldId="2147483745"/>
              <ac:spMk id="33" creationId="{A63FDDF5-0A78-6C90-EA6D-DC76B27C7626}"/>
            </ac:spMkLst>
          </pc:spChg>
          <pc:spChg chg="add del mod">
            <ac:chgData name="小山田 那由他" userId="817b381a-c6ad-4946-9ca5-5c96a273255e" providerId="ADAL" clId="{70A37B65-11CD-A34B-9795-F30FA6BC544D}" dt="2023-03-31T09:11:25.573" v="759" actId="478"/>
            <ac:spMkLst>
              <pc:docMk/>
              <pc:sldMasterMk cId="639475944" sldId="2147483688"/>
              <pc:sldLayoutMk cId="223855932" sldId="2147483745"/>
              <ac:spMk id="34" creationId="{23EB167F-0D2F-502E-5FE4-7E11F60DC1F4}"/>
            </ac:spMkLst>
          </pc:spChg>
          <pc:spChg chg="add mod">
            <ac:chgData name="小山田 那由他" userId="817b381a-c6ad-4946-9ca5-5c96a273255e" providerId="ADAL" clId="{70A37B65-11CD-A34B-9795-F30FA6BC544D}" dt="2023-03-31T08:24:25.529" v="93" actId="571"/>
            <ac:spMkLst>
              <pc:docMk/>
              <pc:sldMasterMk cId="639475944" sldId="2147483688"/>
              <pc:sldLayoutMk cId="223855932" sldId="2147483745"/>
              <ac:spMk id="35" creationId="{D2345C08-E258-C7A0-351D-943B6F4BECEE}"/>
            </ac:spMkLst>
          </pc:spChg>
          <pc:spChg chg="add del mod">
            <ac:chgData name="小山田 那由他" userId="817b381a-c6ad-4946-9ca5-5c96a273255e" providerId="ADAL" clId="{70A37B65-11CD-A34B-9795-F30FA6BC544D}" dt="2023-03-31T09:11:25.573" v="759" actId="478"/>
            <ac:spMkLst>
              <pc:docMk/>
              <pc:sldMasterMk cId="639475944" sldId="2147483688"/>
              <pc:sldLayoutMk cId="223855932" sldId="2147483745"/>
              <ac:spMk id="36" creationId="{9765D35B-51A7-B283-FAF1-1743CC38C761}"/>
            </ac:spMkLst>
          </pc:spChg>
          <pc:spChg chg="add mod">
            <ac:chgData name="小山田 那由他" userId="817b381a-c6ad-4946-9ca5-5c96a273255e" providerId="ADAL" clId="{70A37B65-11CD-A34B-9795-F30FA6BC544D}" dt="2023-03-31T08:57:28.915" v="639" actId="552"/>
            <ac:spMkLst>
              <pc:docMk/>
              <pc:sldMasterMk cId="639475944" sldId="2147483688"/>
              <pc:sldLayoutMk cId="223855932" sldId="2147483745"/>
              <ac:spMk id="39" creationId="{9012B4D2-380F-BC73-D4A6-257949D2347A}"/>
            </ac:spMkLst>
          </pc:spChg>
          <pc:spChg chg="add mod">
            <ac:chgData name="小山田 那由他" userId="817b381a-c6ad-4946-9ca5-5c96a273255e" providerId="ADAL" clId="{70A37B65-11CD-A34B-9795-F30FA6BC544D}" dt="2023-03-31T08:57:31.080" v="640" actId="552"/>
            <ac:spMkLst>
              <pc:docMk/>
              <pc:sldMasterMk cId="639475944" sldId="2147483688"/>
              <pc:sldLayoutMk cId="223855932" sldId="2147483745"/>
              <ac:spMk id="40" creationId="{E9FA7A78-6E10-FC8C-2995-1B8101F69B38}"/>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43" creationId="{0B7C135F-9CD0-E5C5-A305-1F5354DFEB99}"/>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48" creationId="{9597796C-EF63-7751-6B08-69D0EB289958}"/>
            </ac:spMkLst>
          </pc:spChg>
          <pc:spChg chg="add mod">
            <ac:chgData name="小山田 那由他" userId="817b381a-c6ad-4946-9ca5-5c96a273255e" providerId="ADAL" clId="{70A37B65-11CD-A34B-9795-F30FA6BC544D}" dt="2023-03-31T08:34:04.958" v="215" actId="571"/>
            <ac:spMkLst>
              <pc:docMk/>
              <pc:sldMasterMk cId="639475944" sldId="2147483688"/>
              <pc:sldLayoutMk cId="223855932" sldId="2147483745"/>
              <ac:spMk id="49" creationId="{BEBDD030-04E1-0723-12EE-DCDB63C65324}"/>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50" creationId="{988E0E28-1261-44E7-F903-7B0ED0ED902F}"/>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51" creationId="{D8A19D35-7024-28C2-4A3D-0B75CCC9B80B}"/>
            </ac:spMkLst>
          </pc:spChg>
          <pc:spChg chg="add mod">
            <ac:chgData name="小山田 那由他" userId="817b381a-c6ad-4946-9ca5-5c96a273255e" providerId="ADAL" clId="{70A37B65-11CD-A34B-9795-F30FA6BC544D}" dt="2023-03-31T08:35:38.235" v="304" actId="571"/>
            <ac:spMkLst>
              <pc:docMk/>
              <pc:sldMasterMk cId="639475944" sldId="2147483688"/>
              <pc:sldLayoutMk cId="223855932" sldId="2147483745"/>
              <ac:spMk id="53" creationId="{D53308F6-57C4-B8CF-1624-7F723C72D084}"/>
            </ac:spMkLst>
          </pc:spChg>
          <pc:spChg chg="topLvl">
            <ac:chgData name="小山田 那由他" userId="817b381a-c6ad-4946-9ca5-5c96a273255e" providerId="ADAL" clId="{70A37B65-11CD-A34B-9795-F30FA6BC544D}" dt="2023-03-31T08:16:48.391" v="3" actId="165"/>
            <ac:spMkLst>
              <pc:docMk/>
              <pc:sldMasterMk cId="639475944" sldId="2147483688"/>
              <pc:sldLayoutMk cId="223855932" sldId="2147483745"/>
              <ac:spMk id="54" creationId="{28D8FBCA-6EB7-EBB9-8452-5635A9899A63}"/>
            </ac:spMkLst>
          </pc:spChg>
          <pc:spChg chg="mod topLvl">
            <ac:chgData name="小山田 那由他" userId="817b381a-c6ad-4946-9ca5-5c96a273255e" providerId="ADAL" clId="{70A37B65-11CD-A34B-9795-F30FA6BC544D}" dt="2023-03-31T08:48:28.753" v="499" actId="3064"/>
            <ac:spMkLst>
              <pc:docMk/>
              <pc:sldMasterMk cId="639475944" sldId="2147483688"/>
              <pc:sldLayoutMk cId="223855932" sldId="2147483745"/>
              <ac:spMk id="56" creationId="{A39DAC91-0B74-35A6-833F-82F229FA5B34}"/>
            </ac:spMkLst>
          </pc:spChg>
          <pc:spChg chg="mod">
            <ac:chgData name="小山田 那由他" userId="817b381a-c6ad-4946-9ca5-5c96a273255e" providerId="ADAL" clId="{70A37B65-11CD-A34B-9795-F30FA6BC544D}" dt="2023-03-31T08:53:55.838" v="576" actId="1035"/>
            <ac:spMkLst>
              <pc:docMk/>
              <pc:sldMasterMk cId="639475944" sldId="2147483688"/>
              <pc:sldLayoutMk cId="223855932" sldId="2147483745"/>
              <ac:spMk id="57" creationId="{F9C12B5A-8337-E64B-CA02-67B386562468}"/>
            </ac:spMkLst>
          </pc:spChg>
          <pc:spChg chg="mod topLvl">
            <ac:chgData name="小山田 那由他" userId="817b381a-c6ad-4946-9ca5-5c96a273255e" providerId="ADAL" clId="{70A37B65-11CD-A34B-9795-F30FA6BC544D}" dt="2023-03-31T08:55:39.378" v="610" actId="552"/>
            <ac:spMkLst>
              <pc:docMk/>
              <pc:sldMasterMk cId="639475944" sldId="2147483688"/>
              <pc:sldLayoutMk cId="223855932" sldId="2147483745"/>
              <ac:spMk id="58" creationId="{A7341E2F-5AAE-1FDB-0404-05E1A355AE01}"/>
            </ac:spMkLst>
          </pc:spChg>
          <pc:spChg chg="del mod topLvl">
            <ac:chgData name="小山田 那由他" userId="817b381a-c6ad-4946-9ca5-5c96a273255e" providerId="ADAL" clId="{70A37B65-11CD-A34B-9795-F30FA6BC544D}" dt="2023-03-31T08:53:13.933" v="542" actId="478"/>
            <ac:spMkLst>
              <pc:docMk/>
              <pc:sldMasterMk cId="639475944" sldId="2147483688"/>
              <pc:sldLayoutMk cId="223855932" sldId="2147483745"/>
              <ac:spMk id="59" creationId="{6D271F8E-D865-1CD8-D43D-36805FCCEE9C}"/>
            </ac:spMkLst>
          </pc:spChg>
          <pc:spChg chg="mod">
            <ac:chgData name="小山田 那由他" userId="817b381a-c6ad-4946-9ca5-5c96a273255e" providerId="ADAL" clId="{70A37B65-11CD-A34B-9795-F30FA6BC544D}" dt="2023-03-31T08:38:08.164" v="363" actId="1035"/>
            <ac:spMkLst>
              <pc:docMk/>
              <pc:sldMasterMk cId="639475944" sldId="2147483688"/>
              <pc:sldLayoutMk cId="223855932" sldId="2147483745"/>
              <ac:spMk id="60" creationId="{96A99E6F-5846-7FF9-2CB1-5406B231B7E4}"/>
            </ac:spMkLst>
          </pc:spChg>
          <pc:spChg chg="del mod topLvl">
            <ac:chgData name="小山田 那由他" userId="817b381a-c6ad-4946-9ca5-5c96a273255e" providerId="ADAL" clId="{70A37B65-11CD-A34B-9795-F30FA6BC544D}" dt="2023-03-31T09:11:22.544" v="758" actId="478"/>
            <ac:spMkLst>
              <pc:docMk/>
              <pc:sldMasterMk cId="639475944" sldId="2147483688"/>
              <pc:sldLayoutMk cId="223855932" sldId="2147483745"/>
              <ac:spMk id="62" creationId="{AD9C319F-9B90-D50F-2A9B-4D60006232DE}"/>
            </ac:spMkLst>
          </pc:spChg>
          <pc:spChg chg="mod topLvl">
            <ac:chgData name="小山田 那由他" userId="817b381a-c6ad-4946-9ca5-5c96a273255e" providerId="ADAL" clId="{70A37B65-11CD-A34B-9795-F30FA6BC544D}" dt="2023-03-31T08:54:05.397" v="581" actId="553"/>
            <ac:spMkLst>
              <pc:docMk/>
              <pc:sldMasterMk cId="639475944" sldId="2147483688"/>
              <pc:sldLayoutMk cId="223855932" sldId="2147483745"/>
              <ac:spMk id="63" creationId="{EB84976A-DFDC-2377-F2DB-EFA3E2DC771E}"/>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64" creationId="{740BD96D-112F-DB71-C03E-14B262C2A7A8}"/>
            </ac:spMkLst>
          </pc:spChg>
          <pc:spChg chg="mod topLvl">
            <ac:chgData name="小山田 那由他" userId="817b381a-c6ad-4946-9ca5-5c96a273255e" providerId="ADAL" clId="{70A37B65-11CD-A34B-9795-F30FA6BC544D}" dt="2023-03-31T08:54:10.700" v="586" actId="1038"/>
            <ac:spMkLst>
              <pc:docMk/>
              <pc:sldMasterMk cId="639475944" sldId="2147483688"/>
              <pc:sldLayoutMk cId="223855932" sldId="2147483745"/>
              <ac:spMk id="66" creationId="{9B5E899A-C0CA-1107-5DA0-4DC18880019D}"/>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67" creationId="{5D5194A6-104E-DD8D-F9BA-B3ED4DD5A51A}"/>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68" creationId="{EC764C66-C1A2-BEB2-5445-BAEE80FF42E1}"/>
            </ac:spMkLst>
          </pc:spChg>
          <pc:spChg chg="mod topLvl">
            <ac:chgData name="小山田 那由他" userId="817b381a-c6ad-4946-9ca5-5c96a273255e" providerId="ADAL" clId="{70A37B65-11CD-A34B-9795-F30FA6BC544D}" dt="2023-03-31T08:44:06.997" v="449" actId="552"/>
            <ac:spMkLst>
              <pc:docMk/>
              <pc:sldMasterMk cId="639475944" sldId="2147483688"/>
              <pc:sldLayoutMk cId="223855932" sldId="2147483745"/>
              <ac:spMk id="70" creationId="{93366A2A-D43D-6089-BD4D-FA52A214E153}"/>
            </ac:spMkLst>
          </pc:spChg>
          <pc:spChg chg="del topLvl">
            <ac:chgData name="小山田 那由他" userId="817b381a-c6ad-4946-9ca5-5c96a273255e" providerId="ADAL" clId="{70A37B65-11CD-A34B-9795-F30FA6BC544D}" dt="2023-03-31T08:39:29.729" v="383" actId="478"/>
            <ac:spMkLst>
              <pc:docMk/>
              <pc:sldMasterMk cId="639475944" sldId="2147483688"/>
              <pc:sldLayoutMk cId="223855932" sldId="2147483745"/>
              <ac:spMk id="71" creationId="{836C40FD-26C9-0BBE-D8FB-468A0C0CEBFF}"/>
            </ac:spMkLst>
          </pc:spChg>
          <pc:spChg chg="del topLvl">
            <ac:chgData name="小山田 那由他" userId="817b381a-c6ad-4946-9ca5-5c96a273255e" providerId="ADAL" clId="{70A37B65-11CD-A34B-9795-F30FA6BC544D}" dt="2023-03-31T08:39:42.046" v="388" actId="478"/>
            <ac:spMkLst>
              <pc:docMk/>
              <pc:sldMasterMk cId="639475944" sldId="2147483688"/>
              <pc:sldLayoutMk cId="223855932" sldId="2147483745"/>
              <ac:spMk id="75" creationId="{B8EC19DF-134D-0E3E-C9EA-ED5D7914076F}"/>
            </ac:spMkLst>
          </pc:spChg>
          <pc:spChg chg="del topLvl">
            <ac:chgData name="小山田 那由他" userId="817b381a-c6ad-4946-9ca5-5c96a273255e" providerId="ADAL" clId="{70A37B65-11CD-A34B-9795-F30FA6BC544D}" dt="2023-03-31T08:44:02.691" v="448" actId="478"/>
            <ac:spMkLst>
              <pc:docMk/>
              <pc:sldMasterMk cId="639475944" sldId="2147483688"/>
              <pc:sldLayoutMk cId="223855932" sldId="2147483745"/>
              <ac:spMk id="76" creationId="{E6D85447-23AF-C276-CA5E-A88D915CF05D}"/>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77" creationId="{C2FE560E-84E0-7240-F27B-C359B8EBFD77}"/>
            </ac:spMkLst>
          </pc:spChg>
          <pc:spChg chg="del topLvl">
            <ac:chgData name="小山田 那由他" userId="817b381a-c6ad-4946-9ca5-5c96a273255e" providerId="ADAL" clId="{70A37B65-11CD-A34B-9795-F30FA6BC544D}" dt="2023-03-31T08:40:02.828" v="395" actId="478"/>
            <ac:spMkLst>
              <pc:docMk/>
              <pc:sldMasterMk cId="639475944" sldId="2147483688"/>
              <pc:sldLayoutMk cId="223855932" sldId="2147483745"/>
              <ac:spMk id="78" creationId="{966F0183-3463-4CC0-523C-38F8380C608B}"/>
            </ac:spMkLst>
          </pc:spChg>
          <pc:spChg chg="del mod topLvl">
            <ac:chgData name="小山田 那由他" userId="817b381a-c6ad-4946-9ca5-5c96a273255e" providerId="ADAL" clId="{70A37B65-11CD-A34B-9795-F30FA6BC544D}" dt="2023-03-31T08:44:37.215" v="457" actId="478"/>
            <ac:spMkLst>
              <pc:docMk/>
              <pc:sldMasterMk cId="639475944" sldId="2147483688"/>
              <pc:sldLayoutMk cId="223855932" sldId="2147483745"/>
              <ac:spMk id="80" creationId="{B7B61D9F-FD05-FB9F-541C-784B8C53EB0A}"/>
            </ac:spMkLst>
          </pc:spChg>
          <pc:spChg chg="del topLvl">
            <ac:chgData name="小山田 那由他" userId="817b381a-c6ad-4946-9ca5-5c96a273255e" providerId="ADAL" clId="{70A37B65-11CD-A34B-9795-F30FA6BC544D}" dt="2023-03-31T08:40:09.960" v="398" actId="478"/>
            <ac:spMkLst>
              <pc:docMk/>
              <pc:sldMasterMk cId="639475944" sldId="2147483688"/>
              <pc:sldLayoutMk cId="223855932" sldId="2147483745"/>
              <ac:spMk id="81" creationId="{D4A67371-B9C9-1385-8AB2-C62C03637F1E}"/>
            </ac:spMkLst>
          </pc:spChg>
          <pc:spChg chg="mod topLvl">
            <ac:chgData name="小山田 那由他" userId="817b381a-c6ad-4946-9ca5-5c96a273255e" providerId="ADAL" clId="{70A37B65-11CD-A34B-9795-F30FA6BC544D}" dt="2023-03-31T08:43:33.806" v="442" actId="552"/>
            <ac:spMkLst>
              <pc:docMk/>
              <pc:sldMasterMk cId="639475944" sldId="2147483688"/>
              <pc:sldLayoutMk cId="223855932" sldId="2147483745"/>
              <ac:spMk id="82" creationId="{7A93A77F-70B7-3184-9C9D-C47730A5DDB0}"/>
            </ac:spMkLst>
          </pc:spChg>
          <pc:spChg chg="mod topLvl">
            <ac:chgData name="小山田 那由他" userId="817b381a-c6ad-4946-9ca5-5c96a273255e" providerId="ADAL" clId="{70A37B65-11CD-A34B-9795-F30FA6BC544D}" dt="2023-03-31T08:53:16.534" v="543" actId="552"/>
            <ac:spMkLst>
              <pc:docMk/>
              <pc:sldMasterMk cId="639475944" sldId="2147483688"/>
              <pc:sldLayoutMk cId="223855932" sldId="2147483745"/>
              <ac:spMk id="83" creationId="{F4720162-42BD-4865-8EF5-CFDA4DBBDF62}"/>
            </ac:spMkLst>
          </pc:spChg>
          <pc:spChg chg="mod topLvl">
            <ac:chgData name="小山田 那由他" userId="817b381a-c6ad-4946-9ca5-5c96a273255e" providerId="ADAL" clId="{70A37B65-11CD-A34B-9795-F30FA6BC544D}" dt="2023-03-31T08:56:14.114" v="616" actId="552"/>
            <ac:spMkLst>
              <pc:docMk/>
              <pc:sldMasterMk cId="639475944" sldId="2147483688"/>
              <pc:sldLayoutMk cId="223855932" sldId="2147483745"/>
              <ac:spMk id="84" creationId="{5C966605-DB3E-96B5-136A-741CE733BD7A}"/>
            </ac:spMkLst>
          </pc:spChg>
          <pc:spChg chg="add del topLvl">
            <ac:chgData name="小山田 那由他" userId="817b381a-c6ad-4946-9ca5-5c96a273255e" providerId="ADAL" clId="{70A37B65-11CD-A34B-9795-F30FA6BC544D}" dt="2023-03-31T08:34:06.053" v="217" actId="478"/>
            <ac:spMkLst>
              <pc:docMk/>
              <pc:sldMasterMk cId="639475944" sldId="2147483688"/>
              <pc:sldLayoutMk cId="223855932" sldId="2147483745"/>
              <ac:spMk id="85" creationId="{79BE9953-B020-5581-B597-D0DB4DCE25C5}"/>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87" creationId="{77456B7E-9F95-3971-3679-26F0FABB2D12}"/>
            </ac:spMkLst>
          </pc:spChg>
          <pc:spChg chg="mod topLvl">
            <ac:chgData name="小山田 那由他" userId="817b381a-c6ad-4946-9ca5-5c96a273255e" providerId="ADAL" clId="{70A37B65-11CD-A34B-9795-F30FA6BC544D}" dt="2023-03-31T08:56:18.391" v="618" actId="554"/>
            <ac:spMkLst>
              <pc:docMk/>
              <pc:sldMasterMk cId="639475944" sldId="2147483688"/>
              <pc:sldLayoutMk cId="223855932" sldId="2147483745"/>
              <ac:spMk id="88" creationId="{0251AAB7-9F56-5404-CB66-B652AF991395}"/>
            </ac:spMkLst>
          </pc:spChg>
          <pc:spChg chg="mod topLvl">
            <ac:chgData name="小山田 那由他" userId="817b381a-c6ad-4946-9ca5-5c96a273255e" providerId="ADAL" clId="{70A37B65-11CD-A34B-9795-F30FA6BC544D}" dt="2023-03-31T08:34:48.421" v="274" actId="12789"/>
            <ac:spMkLst>
              <pc:docMk/>
              <pc:sldMasterMk cId="639475944" sldId="2147483688"/>
              <pc:sldLayoutMk cId="223855932" sldId="2147483745"/>
              <ac:spMk id="89" creationId="{EF268661-8BFD-CC19-A29D-3FD5D724566E}"/>
            </ac:spMkLst>
          </pc:spChg>
          <pc:spChg chg="del mod topLvl">
            <ac:chgData name="小山田 那由他" userId="817b381a-c6ad-4946-9ca5-5c96a273255e" providerId="ADAL" clId="{70A37B65-11CD-A34B-9795-F30FA6BC544D}" dt="2023-03-31T08:29:33.144" v="150" actId="478"/>
            <ac:spMkLst>
              <pc:docMk/>
              <pc:sldMasterMk cId="639475944" sldId="2147483688"/>
              <pc:sldLayoutMk cId="223855932" sldId="2147483745"/>
              <ac:spMk id="91" creationId="{35EACA91-5DE6-35D5-6903-4F66FB05C2B0}"/>
            </ac:spMkLst>
          </pc:spChg>
          <pc:spChg chg="del mod topLvl">
            <ac:chgData name="小山田 那由他" userId="817b381a-c6ad-4946-9ca5-5c96a273255e" providerId="ADAL" clId="{70A37B65-11CD-A34B-9795-F30FA6BC544D}" dt="2023-03-31T08:57:01.099" v="635" actId="478"/>
            <ac:spMkLst>
              <pc:docMk/>
              <pc:sldMasterMk cId="639475944" sldId="2147483688"/>
              <pc:sldLayoutMk cId="223855932" sldId="2147483745"/>
              <ac:spMk id="92" creationId="{46B8D792-8BC2-635E-D6C5-EF1000E5564A}"/>
            </ac:spMkLst>
          </pc:spChg>
          <pc:spChg chg="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93" creationId="{FCB0E3E9-0349-0881-F927-57C0ACF91D5F}"/>
            </ac:spMkLst>
          </pc:spChg>
          <pc:spChg chg="del mod topLvl">
            <ac:chgData name="小山田 那由他" userId="817b381a-c6ad-4946-9ca5-5c96a273255e" providerId="ADAL" clId="{70A37B65-11CD-A34B-9795-F30FA6BC544D}" dt="2023-03-31T08:29:22.004" v="146" actId="478"/>
            <ac:spMkLst>
              <pc:docMk/>
              <pc:sldMasterMk cId="639475944" sldId="2147483688"/>
              <pc:sldLayoutMk cId="223855932" sldId="2147483745"/>
              <ac:spMk id="97" creationId="{4051842D-7B16-F0EF-5910-A08F08AE6729}"/>
            </ac:spMkLst>
          </pc:spChg>
          <pc:spChg chg="mod topLvl">
            <ac:chgData name="小山田 那由他" userId="817b381a-c6ad-4946-9ca5-5c96a273255e" providerId="ADAL" clId="{70A37B65-11CD-A34B-9795-F30FA6BC544D}" dt="2023-03-31T08:48:28.753" v="499" actId="3064"/>
            <ac:spMkLst>
              <pc:docMk/>
              <pc:sldMasterMk cId="639475944" sldId="2147483688"/>
              <pc:sldLayoutMk cId="223855932" sldId="2147483745"/>
              <ac:spMk id="98" creationId="{F6374705-CDEF-9D7E-A8D0-F3D04C515AA9}"/>
            </ac:spMkLst>
          </pc:spChg>
          <pc:spChg chg="mod topLvl">
            <ac:chgData name="小山田 那由他" userId="817b381a-c6ad-4946-9ca5-5c96a273255e" providerId="ADAL" clId="{70A37B65-11CD-A34B-9795-F30FA6BC544D}" dt="2023-03-31T08:36:53.210" v="335" actId="552"/>
            <ac:spMkLst>
              <pc:docMk/>
              <pc:sldMasterMk cId="639475944" sldId="2147483688"/>
              <pc:sldLayoutMk cId="223855932" sldId="2147483745"/>
              <ac:spMk id="99" creationId="{150FAD76-56EC-4DA1-C75B-874C0AE7D6FE}"/>
            </ac:spMkLst>
          </pc:spChg>
          <pc:spChg chg="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100" creationId="{26EDD9D0-1D19-BFFC-22E4-2E8C5283A62A}"/>
            </ac:spMkLst>
          </pc:spChg>
          <pc:spChg chg="del mod topLvl">
            <ac:chgData name="小山田 那由他" userId="817b381a-c6ad-4946-9ca5-5c96a273255e" providerId="ADAL" clId="{70A37B65-11CD-A34B-9795-F30FA6BC544D}" dt="2023-03-31T08:32:46.353" v="197" actId="478"/>
            <ac:spMkLst>
              <pc:docMk/>
              <pc:sldMasterMk cId="639475944" sldId="2147483688"/>
              <pc:sldLayoutMk cId="223855932" sldId="2147483745"/>
              <ac:spMk id="101" creationId="{1A4BBC18-85BA-1A88-8AB0-FE229F4D8253}"/>
            </ac:spMkLst>
          </pc:spChg>
          <pc:spChg chg="mod topLvl">
            <ac:chgData name="小山田 那由他" userId="817b381a-c6ad-4946-9ca5-5c96a273255e" providerId="ADAL" clId="{70A37B65-11CD-A34B-9795-F30FA6BC544D}" dt="2023-03-31T08:32:51.609" v="199" actId="554"/>
            <ac:spMkLst>
              <pc:docMk/>
              <pc:sldMasterMk cId="639475944" sldId="2147483688"/>
              <pc:sldLayoutMk cId="223855932" sldId="2147483745"/>
              <ac:spMk id="105" creationId="{41865337-309D-36D2-DD59-5BEF3CA0C5EA}"/>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106" creationId="{4436A4F4-0299-56AE-CBA5-FE4C899DA401}"/>
            </ac:spMkLst>
          </pc:spChg>
          <pc:spChg chg="add mod">
            <ac:chgData name="小山田 那由他" userId="817b381a-c6ad-4946-9ca5-5c96a273255e" providerId="ADAL" clId="{70A37B65-11CD-A34B-9795-F30FA6BC544D}" dt="2023-03-31T09:01:42.941" v="688" actId="1036"/>
            <ac:spMkLst>
              <pc:docMk/>
              <pc:sldMasterMk cId="639475944" sldId="2147483688"/>
              <pc:sldLayoutMk cId="223855932" sldId="2147483745"/>
              <ac:spMk id="109" creationId="{162DBE3B-18BD-63E1-3B94-E11263C4D7FC}"/>
            </ac:spMkLst>
          </pc:spChg>
          <pc:spChg chg="add mod">
            <ac:chgData name="小山田 那由他" userId="817b381a-c6ad-4946-9ca5-5c96a273255e" providerId="ADAL" clId="{70A37B65-11CD-A34B-9795-F30FA6BC544D}" dt="2023-03-31T09:01:59.298" v="689" actId="554"/>
            <ac:spMkLst>
              <pc:docMk/>
              <pc:sldMasterMk cId="639475944" sldId="2147483688"/>
              <pc:sldLayoutMk cId="223855932" sldId="2147483745"/>
              <ac:spMk id="111" creationId="{864BF7D4-E20D-E888-E55D-4123A2C6ED63}"/>
            </ac:spMkLst>
          </pc:spChg>
          <pc:spChg chg="add mod">
            <ac:chgData name="小山田 那由他" userId="817b381a-c6ad-4946-9ca5-5c96a273255e" providerId="ADAL" clId="{70A37B65-11CD-A34B-9795-F30FA6BC544D}" dt="2023-03-31T09:01:59.298" v="689" actId="554"/>
            <ac:spMkLst>
              <pc:docMk/>
              <pc:sldMasterMk cId="639475944" sldId="2147483688"/>
              <pc:sldLayoutMk cId="223855932" sldId="2147483745"/>
              <ac:spMk id="112" creationId="{43841DF0-F88A-A8AD-5B54-F89EE8A8E77E}"/>
            </ac:spMkLst>
          </pc:spChg>
          <pc:spChg chg="add mod topLvl">
            <ac:chgData name="小山田 那由他" userId="817b381a-c6ad-4946-9ca5-5c96a273255e" providerId="ADAL" clId="{70A37B65-11CD-A34B-9795-F30FA6BC544D}" dt="2023-03-31T08:54:10.700" v="586" actId="1038"/>
            <ac:spMkLst>
              <pc:docMk/>
              <pc:sldMasterMk cId="639475944" sldId="2147483688"/>
              <pc:sldLayoutMk cId="223855932" sldId="2147483745"/>
              <ac:spMk id="113" creationId="{C29030E3-D641-5EAD-042B-2F4DC33337E2}"/>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118" creationId="{9C4FB28F-AF20-F47C-A0B0-30E4AC92A247}"/>
            </ac:spMkLst>
          </pc:spChg>
          <pc:spChg chg="add mod topLvl">
            <ac:chgData name="小山田 那由他" userId="817b381a-c6ad-4946-9ca5-5c96a273255e" providerId="ADAL" clId="{70A37B65-11CD-A34B-9795-F30FA6BC544D}" dt="2023-03-31T09:00:04.879" v="673" actId="165"/>
            <ac:spMkLst>
              <pc:docMk/>
              <pc:sldMasterMk cId="639475944" sldId="2147483688"/>
              <pc:sldLayoutMk cId="223855932" sldId="2147483745"/>
              <ac:spMk id="119" creationId="{60388F04-AD1E-2A9B-AE2F-497C5A965E6D}"/>
            </ac:spMkLst>
          </pc:spChg>
          <pc:grpChg chg="del">
            <ac:chgData name="小山田 那由他" userId="817b381a-c6ad-4946-9ca5-5c96a273255e" providerId="ADAL" clId="{70A37B65-11CD-A34B-9795-F30FA6BC544D}" dt="2023-03-31T08:16:39.805" v="1" actId="165"/>
            <ac:grpSpMkLst>
              <pc:docMk/>
              <pc:sldMasterMk cId="639475944" sldId="2147483688"/>
              <pc:sldLayoutMk cId="223855932" sldId="2147483745"/>
              <ac:grpSpMk id="2" creationId="{6B79E27D-7DDF-6BDC-D258-426A584B9593}"/>
            </ac:grpSpMkLst>
          </pc:grpChg>
          <pc:grpChg chg="del">
            <ac:chgData name="小山田 那由他" userId="817b381a-c6ad-4946-9ca5-5c96a273255e" providerId="ADAL" clId="{70A37B65-11CD-A34B-9795-F30FA6BC544D}" dt="2023-03-31T08:16:34.714" v="0" actId="165"/>
            <ac:grpSpMkLst>
              <pc:docMk/>
              <pc:sldMasterMk cId="639475944" sldId="2147483688"/>
              <pc:sldLayoutMk cId="223855932" sldId="2147483745"/>
              <ac:grpSpMk id="3" creationId="{CDF63041-11A9-B8B1-96EA-5F425C54DD27}"/>
            </ac:grpSpMkLst>
          </pc:grpChg>
          <pc:grpChg chg="del">
            <ac:chgData name="小山田 那由他" userId="817b381a-c6ad-4946-9ca5-5c96a273255e" providerId="ADAL" clId="{70A37B65-11CD-A34B-9795-F30FA6BC544D}" dt="2023-03-31T08:52:28.862" v="504" actId="165"/>
            <ac:grpSpMkLst>
              <pc:docMk/>
              <pc:sldMasterMk cId="639475944" sldId="2147483688"/>
              <pc:sldLayoutMk cId="223855932" sldId="2147483745"/>
              <ac:grpSpMk id="4" creationId="{AC08E200-ABB8-340F-1483-85AD619296B2}"/>
            </ac:grpSpMkLst>
          </pc:grpChg>
          <pc:grpChg chg="add del mod topLvl">
            <ac:chgData name="小山田 那由他" userId="817b381a-c6ad-4946-9ca5-5c96a273255e" providerId="ADAL" clId="{70A37B65-11CD-A34B-9795-F30FA6BC544D}" dt="2023-03-31T08:45:47.340" v="479" actId="165"/>
            <ac:grpSpMkLst>
              <pc:docMk/>
              <pc:sldMasterMk cId="639475944" sldId="2147483688"/>
              <pc:sldLayoutMk cId="223855932" sldId="2147483745"/>
              <ac:grpSpMk id="5" creationId="{0A7125E5-86A9-35FE-B4C7-DEAF6B60B33D}"/>
            </ac:grpSpMkLst>
          </pc:grpChg>
          <pc:grpChg chg="del">
            <ac:chgData name="小山田 那由他" userId="817b381a-c6ad-4946-9ca5-5c96a273255e" providerId="ADAL" clId="{70A37B65-11CD-A34B-9795-F30FA6BC544D}" dt="2023-03-31T08:16:48.391" v="3" actId="165"/>
            <ac:grpSpMkLst>
              <pc:docMk/>
              <pc:sldMasterMk cId="639475944" sldId="2147483688"/>
              <pc:sldLayoutMk cId="223855932" sldId="2147483745"/>
              <ac:grpSpMk id="6" creationId="{E89830A7-4B1D-8231-9080-B2F797CD8149}"/>
            </ac:grpSpMkLst>
          </pc:grpChg>
          <pc:grpChg chg="add del mod topLvl">
            <ac:chgData name="小山田 那由他" userId="817b381a-c6ad-4946-9ca5-5c96a273255e" providerId="ADAL" clId="{70A37B65-11CD-A34B-9795-F30FA6BC544D}" dt="2023-03-31T08:45:46.844" v="478" actId="165"/>
            <ac:grpSpMkLst>
              <pc:docMk/>
              <pc:sldMasterMk cId="639475944" sldId="2147483688"/>
              <pc:sldLayoutMk cId="223855932" sldId="2147483745"/>
              <ac:grpSpMk id="9" creationId="{35E2AAE3-7BA9-78AF-768C-5B7C88B5F407}"/>
            </ac:grpSpMkLst>
          </pc:grpChg>
          <pc:grpChg chg="add del mod topLvl">
            <ac:chgData name="小山田 那由他" userId="817b381a-c6ad-4946-9ca5-5c96a273255e" providerId="ADAL" clId="{70A37B65-11CD-A34B-9795-F30FA6BC544D}" dt="2023-03-31T08:45:46.378" v="477" actId="165"/>
            <ac:grpSpMkLst>
              <pc:docMk/>
              <pc:sldMasterMk cId="639475944" sldId="2147483688"/>
              <pc:sldLayoutMk cId="223855932" sldId="2147483745"/>
              <ac:grpSpMk id="10" creationId="{852047C0-0E06-7067-EECC-6F07E2B44029}"/>
            </ac:grpSpMkLst>
          </pc:grpChg>
          <pc:grpChg chg="add del mod topLvl">
            <ac:chgData name="小山田 那由他" userId="817b381a-c6ad-4946-9ca5-5c96a273255e" providerId="ADAL" clId="{70A37B65-11CD-A34B-9795-F30FA6BC544D}" dt="2023-03-31T08:45:46.378" v="477" actId="165"/>
            <ac:grpSpMkLst>
              <pc:docMk/>
              <pc:sldMasterMk cId="639475944" sldId="2147483688"/>
              <pc:sldLayoutMk cId="223855932" sldId="2147483745"/>
              <ac:grpSpMk id="11" creationId="{6A1ADF9C-2DF5-D3C3-6A4E-AF0AF9E62599}"/>
            </ac:grpSpMkLst>
          </pc:grpChg>
          <pc:grpChg chg="add del mod topLvl">
            <ac:chgData name="小山田 那由他" userId="817b381a-c6ad-4946-9ca5-5c96a273255e" providerId="ADAL" clId="{70A37B65-11CD-A34B-9795-F30FA6BC544D}" dt="2023-03-31T08:46:55.451" v="490" actId="165"/>
            <ac:grpSpMkLst>
              <pc:docMk/>
              <pc:sldMasterMk cId="639475944" sldId="2147483688"/>
              <pc:sldLayoutMk cId="223855932" sldId="2147483745"/>
              <ac:grpSpMk id="28" creationId="{5F994003-7F63-A2A5-A2B7-C4D98921F0CA}"/>
            </ac:grpSpMkLst>
          </pc:grpChg>
          <pc:grpChg chg="del">
            <ac:chgData name="小山田 那由他" userId="817b381a-c6ad-4946-9ca5-5c96a273255e" providerId="ADAL" clId="{70A37B65-11CD-A34B-9795-F30FA6BC544D}" dt="2023-03-31T08:16:44.646" v="2" actId="165"/>
            <ac:grpSpMkLst>
              <pc:docMk/>
              <pc:sldMasterMk cId="639475944" sldId="2147483688"/>
              <pc:sldLayoutMk cId="223855932" sldId="2147483745"/>
              <ac:grpSpMk id="29" creationId="{C10E6BE1-24B9-6ABF-D97C-611E3CDB771F}"/>
            </ac:grpSpMkLst>
          </pc:grpChg>
          <pc:grpChg chg="add mod topLvl">
            <ac:chgData name="小山田 那由他" userId="817b381a-c6ad-4946-9ca5-5c96a273255e" providerId="ADAL" clId="{70A37B65-11CD-A34B-9795-F30FA6BC544D}" dt="2023-03-31T08:46:55.451" v="490" actId="165"/>
            <ac:grpSpMkLst>
              <pc:docMk/>
              <pc:sldMasterMk cId="639475944" sldId="2147483688"/>
              <pc:sldLayoutMk cId="223855932" sldId="2147483745"/>
              <ac:grpSpMk id="52" creationId="{8C61C0AC-2ACD-BF9A-253F-D2D95F51583B}"/>
            </ac:grpSpMkLst>
          </pc:grpChg>
          <pc:grpChg chg="add del mod">
            <ac:chgData name="小山田 那由他" userId="817b381a-c6ad-4946-9ca5-5c96a273255e" providerId="ADAL" clId="{70A37B65-11CD-A34B-9795-F30FA6BC544D}" dt="2023-03-31T08:46:55.451" v="490" actId="165"/>
            <ac:grpSpMkLst>
              <pc:docMk/>
              <pc:sldMasterMk cId="639475944" sldId="2147483688"/>
              <pc:sldLayoutMk cId="223855932" sldId="2147483745"/>
              <ac:grpSpMk id="110" creationId="{91A23D47-E0D1-5D16-E168-9DC93A0F05FA}"/>
            </ac:grpSpMkLst>
          </pc:grpChg>
          <pc:grpChg chg="add del mod">
            <ac:chgData name="小山田 那由他" userId="817b381a-c6ad-4946-9ca5-5c96a273255e" providerId="ADAL" clId="{70A37B65-11CD-A34B-9795-F30FA6BC544D}" dt="2023-03-31T08:54:07.302" v="582" actId="165"/>
            <ac:grpSpMkLst>
              <pc:docMk/>
              <pc:sldMasterMk cId="639475944" sldId="2147483688"/>
              <pc:sldLayoutMk cId="223855932" sldId="2147483745"/>
              <ac:grpSpMk id="114" creationId="{1F19D1A7-C891-D9F9-EACD-5EEFF6A7CA4F}"/>
            </ac:grpSpMkLst>
          </pc:grpChg>
          <pc:grpChg chg="add del mod">
            <ac:chgData name="小山田 那由他" userId="817b381a-c6ad-4946-9ca5-5c96a273255e" providerId="ADAL" clId="{70A37B65-11CD-A34B-9795-F30FA6BC544D}" dt="2023-03-31T09:00:04.879" v="673" actId="165"/>
            <ac:grpSpMkLst>
              <pc:docMk/>
              <pc:sldMasterMk cId="639475944" sldId="2147483688"/>
              <pc:sldLayoutMk cId="223855932" sldId="2147483745"/>
              <ac:grpSpMk id="120" creationId="{C7E0C4B7-633D-AA2D-BDF2-3D8A4673C6AC}"/>
            </ac:grpSpMkLst>
          </pc:grpChg>
          <pc:picChg chg="mod topLvl">
            <ac:chgData name="小山田 那由他" userId="817b381a-c6ad-4946-9ca5-5c96a273255e" providerId="ADAL" clId="{70A37B65-11CD-A34B-9795-F30FA6BC544D}" dt="2023-03-31T08:45:47.340" v="479" actId="165"/>
            <ac:picMkLst>
              <pc:docMk/>
              <pc:sldMasterMk cId="639475944" sldId="2147483688"/>
              <pc:sldLayoutMk cId="223855932" sldId="2147483745"/>
              <ac:picMk id="7" creationId="{BE01047E-49E9-358B-24F9-6BA00AFA5CFE}"/>
            </ac:picMkLst>
          </pc:picChg>
          <pc:picChg chg="mod">
            <ac:chgData name="小山田 那由他" userId="817b381a-c6ad-4946-9ca5-5c96a273255e" providerId="ADAL" clId="{70A37B65-11CD-A34B-9795-F30FA6BC544D}" dt="2023-03-31T08:38:11.930" v="365" actId="553"/>
            <ac:picMkLst>
              <pc:docMk/>
              <pc:sldMasterMk cId="639475944" sldId="2147483688"/>
              <pc:sldLayoutMk cId="223855932" sldId="2147483745"/>
              <ac:picMk id="61" creationId="{60064013-3BC1-BD0C-65DD-E306987F3A38}"/>
            </ac:picMkLst>
          </pc:picChg>
          <pc:picChg chg="mod topLvl">
            <ac:chgData name="小山田 那由他" userId="817b381a-c6ad-4946-9ca5-5c96a273255e" providerId="ADAL" clId="{70A37B65-11CD-A34B-9795-F30FA6BC544D}" dt="2023-03-31T08:46:55.451" v="490" actId="165"/>
            <ac:picMkLst>
              <pc:docMk/>
              <pc:sldMasterMk cId="639475944" sldId="2147483688"/>
              <pc:sldLayoutMk cId="223855932" sldId="2147483745"/>
              <ac:picMk id="65" creationId="{516977D1-F569-863D-D572-02EFE4840E58}"/>
            </ac:picMkLst>
          </pc:picChg>
          <pc:picChg chg="mod topLvl">
            <ac:chgData name="小山田 那由他" userId="817b381a-c6ad-4946-9ca5-5c96a273255e" providerId="ADAL" clId="{70A37B65-11CD-A34B-9795-F30FA6BC544D}" dt="2023-03-31T08:46:55.451" v="490" actId="165"/>
            <ac:picMkLst>
              <pc:docMk/>
              <pc:sldMasterMk cId="639475944" sldId="2147483688"/>
              <pc:sldLayoutMk cId="223855932" sldId="2147483745"/>
              <ac:picMk id="69" creationId="{78EEAD2B-5909-F6FF-BAD1-EF7B04B57744}"/>
            </ac:picMkLst>
          </pc:picChg>
          <pc:picChg chg="mod topLvl">
            <ac:chgData name="小山田 那由他" userId="817b381a-c6ad-4946-9ca5-5c96a273255e" providerId="ADAL" clId="{70A37B65-11CD-A34B-9795-F30FA6BC544D}" dt="2023-03-31T08:34:48.421" v="274" actId="12789"/>
            <ac:picMkLst>
              <pc:docMk/>
              <pc:sldMasterMk cId="639475944" sldId="2147483688"/>
              <pc:sldLayoutMk cId="223855932" sldId="2147483745"/>
              <ac:picMk id="90" creationId="{C3E04B41-F1D8-2AFF-0F64-8C58CADFCF34}"/>
            </ac:picMkLst>
          </pc:pic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2" creationId="{288A37D8-217C-109C-2674-CDC16EC08A65}"/>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3" creationId="{98883BB5-43D3-F313-ED66-0E4255F8E50A}"/>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4" creationId="{B1DCA81D-76F6-D79E-23C6-7E2B586273E7}"/>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5" creationId="{C2C90B54-A2B0-952C-CC22-C08FD5A19E88}"/>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6" creationId="{B9877AE1-3E5B-28E2-6D7E-54586DCC8649}"/>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7" creationId="{DA035A61-BD06-CCC5-43E2-CBBAAD63D08A}"/>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8" creationId="{CDE9D784-5A56-8F4C-D968-62D9CC036D94}"/>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19" creationId="{FE8E2C7C-AF89-8007-B922-45F20F6754E8}"/>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0" creationId="{6EBD38A9-2996-CF94-518F-B25848511DAB}"/>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1" creationId="{8C92ED30-376B-6B29-CF78-202F5FCBFC84}"/>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2" creationId="{EE2D7F6C-6775-7820-9CEB-FDE9DAF8E8B1}"/>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3" creationId="{57660D43-0143-2CA0-0DA9-9182B07A674C}"/>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4" creationId="{37379441-8FE5-DB3C-E85E-328A57A75128}"/>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5" creationId="{D6799B83-5D87-5BD4-23EC-4120B23AF69C}"/>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6" creationId="{8C60D985-F73D-7DF9-04BA-8545D85D4749}"/>
            </ac:cxnSpMkLst>
          </pc:cxnChg>
          <pc:cxnChg chg="mod topLvl">
            <ac:chgData name="小山田 那由他" userId="817b381a-c6ad-4946-9ca5-5c96a273255e" providerId="ADAL" clId="{70A37B65-11CD-A34B-9795-F30FA6BC544D}" dt="2023-03-31T08:45:46.135" v="476" actId="165"/>
            <ac:cxnSpMkLst>
              <pc:docMk/>
              <pc:sldMasterMk cId="639475944" sldId="2147483688"/>
              <pc:sldLayoutMk cId="223855932" sldId="2147483745"/>
              <ac:cxnSpMk id="27" creationId="{6AA2E687-EBAE-3EFF-03D5-18752F570A33}"/>
            </ac:cxnSpMkLst>
          </pc:cxnChg>
          <pc:cxnChg chg="add del mod">
            <ac:chgData name="小山田 那由他" userId="817b381a-c6ad-4946-9ca5-5c96a273255e" providerId="ADAL" clId="{70A37B65-11CD-A34B-9795-F30FA6BC544D}" dt="2023-03-31T08:32:56.135" v="200" actId="478"/>
            <ac:cxnSpMkLst>
              <pc:docMk/>
              <pc:sldMasterMk cId="639475944" sldId="2147483688"/>
              <pc:sldLayoutMk cId="223855932" sldId="2147483745"/>
              <ac:cxnSpMk id="37" creationId="{ACC19592-FF92-7618-781B-899E83A95CEC}"/>
            </ac:cxnSpMkLst>
          </pc:cxnChg>
          <pc:cxnChg chg="add del mod">
            <ac:chgData name="小山田 那由他" userId="817b381a-c6ad-4946-9ca5-5c96a273255e" providerId="ADAL" clId="{70A37B65-11CD-A34B-9795-F30FA6BC544D}" dt="2023-03-31T08:32:56.135" v="200" actId="478"/>
            <ac:cxnSpMkLst>
              <pc:docMk/>
              <pc:sldMasterMk cId="639475944" sldId="2147483688"/>
              <pc:sldLayoutMk cId="223855932" sldId="2147483745"/>
              <ac:cxnSpMk id="38" creationId="{3FE45380-0C2D-8381-C78B-492710426C58}"/>
            </ac:cxnSpMkLst>
          </pc:cxnChg>
          <pc:cxnChg chg="add mod">
            <ac:chgData name="小山田 那由他" userId="817b381a-c6ad-4946-9ca5-5c96a273255e" providerId="ADAL" clId="{70A37B65-11CD-A34B-9795-F30FA6BC544D}" dt="2023-03-31T08:56:27.646" v="621" actId="554"/>
            <ac:cxnSpMkLst>
              <pc:docMk/>
              <pc:sldMasterMk cId="639475944" sldId="2147483688"/>
              <pc:sldLayoutMk cId="223855932" sldId="2147483745"/>
              <ac:cxnSpMk id="41" creationId="{2A0C1062-12B7-2817-554C-047ED215C364}"/>
            </ac:cxnSpMkLst>
          </pc:cxnChg>
          <pc:cxnChg chg="add del mod">
            <ac:chgData name="小山田 那由他" userId="817b381a-c6ad-4946-9ca5-5c96a273255e" providerId="ADAL" clId="{70A37B65-11CD-A34B-9795-F30FA6BC544D}" dt="2023-03-31T08:32:06.884" v="182" actId="478"/>
            <ac:cxnSpMkLst>
              <pc:docMk/>
              <pc:sldMasterMk cId="639475944" sldId="2147483688"/>
              <pc:sldLayoutMk cId="223855932" sldId="2147483745"/>
              <ac:cxnSpMk id="42" creationId="{BBC5054B-D55D-01C0-51F1-F933C9F859BB}"/>
            </ac:cxnSpMkLst>
          </pc:cxnChg>
          <pc:cxnChg chg="add mod">
            <ac:chgData name="小山田 那由他" userId="817b381a-c6ad-4946-9ca5-5c96a273255e" providerId="ADAL" clId="{70A37B65-11CD-A34B-9795-F30FA6BC544D}" dt="2023-03-31T08:57:33.822" v="641" actId="552"/>
            <ac:cxnSpMkLst>
              <pc:docMk/>
              <pc:sldMasterMk cId="639475944" sldId="2147483688"/>
              <pc:sldLayoutMk cId="223855932" sldId="2147483745"/>
              <ac:cxnSpMk id="47" creationId="{0D25C444-6857-CAFC-0925-6A19C69FC406}"/>
            </ac:cxnSpMkLst>
          </pc:cxnChg>
          <pc:cxnChg chg="add mod">
            <ac:chgData name="小山田 那由他" userId="817b381a-c6ad-4946-9ca5-5c96a273255e" providerId="ADAL" clId="{70A37B65-11CD-A34B-9795-F30FA6BC544D}" dt="2023-03-31T08:38:26.427" v="367" actId="571"/>
            <ac:cxnSpMkLst>
              <pc:docMk/>
              <pc:sldMasterMk cId="639475944" sldId="2147483688"/>
              <pc:sldLayoutMk cId="223855932" sldId="2147483745"/>
              <ac:cxnSpMk id="55" creationId="{BD5AEBA5-5E30-B475-69C4-C531E6849943}"/>
            </ac:cxnSpMkLst>
          </pc:cxnChg>
          <pc:cxnChg chg="mod topLvl">
            <ac:chgData name="小山田 那由他" userId="817b381a-c6ad-4946-9ca5-5c96a273255e" providerId="ADAL" clId="{70A37B65-11CD-A34B-9795-F30FA6BC544D}" dt="2023-03-31T08:44:11.662" v="450" actId="554"/>
            <ac:cxnSpMkLst>
              <pc:docMk/>
              <pc:sldMasterMk cId="639475944" sldId="2147483688"/>
              <pc:sldLayoutMk cId="223855932" sldId="2147483745"/>
              <ac:cxnSpMk id="72" creationId="{9371C610-130C-65E9-BC55-AABDF29CB7BD}"/>
            </ac:cxnSpMkLst>
          </pc:cxnChg>
          <pc:cxnChg chg="mod topLvl">
            <ac:chgData name="小山田 那由他" userId="817b381a-c6ad-4946-9ca5-5c96a273255e" providerId="ADAL" clId="{70A37B65-11CD-A34B-9795-F30FA6BC544D}" dt="2023-03-31T08:44:17.031" v="451" actId="552"/>
            <ac:cxnSpMkLst>
              <pc:docMk/>
              <pc:sldMasterMk cId="639475944" sldId="2147483688"/>
              <pc:sldLayoutMk cId="223855932" sldId="2147483745"/>
              <ac:cxnSpMk id="73" creationId="{494602B1-2858-E742-A5A7-5C3AFE77CCA3}"/>
            </ac:cxnSpMkLst>
          </pc:cxnChg>
          <pc:cxnChg chg="mod topLvl">
            <ac:chgData name="小山田 那由他" userId="817b381a-c6ad-4946-9ca5-5c96a273255e" providerId="ADAL" clId="{70A37B65-11CD-A34B-9795-F30FA6BC544D}" dt="2023-03-31T08:43:45.076" v="444" actId="552"/>
            <ac:cxnSpMkLst>
              <pc:docMk/>
              <pc:sldMasterMk cId="639475944" sldId="2147483688"/>
              <pc:sldLayoutMk cId="223855932" sldId="2147483745"/>
              <ac:cxnSpMk id="74" creationId="{417BD745-777D-0E4E-8EEB-F74C4C62722E}"/>
            </ac:cxnSpMkLst>
          </pc:cxnChg>
          <pc:cxnChg chg="mod topLvl">
            <ac:chgData name="小山田 那由他" userId="817b381a-c6ad-4946-9ca5-5c96a273255e" providerId="ADAL" clId="{70A37B65-11CD-A34B-9795-F30FA6BC544D}" dt="2023-03-31T09:00:24.131" v="679" actId="552"/>
            <ac:cxnSpMkLst>
              <pc:docMk/>
              <pc:sldMasterMk cId="639475944" sldId="2147483688"/>
              <pc:sldLayoutMk cId="223855932" sldId="2147483745"/>
              <ac:cxnSpMk id="79" creationId="{E99CBE7D-CC31-8480-FA4F-7F95A86CD488}"/>
            </ac:cxnSpMkLst>
          </pc:cxnChg>
          <pc:cxnChg chg="del topLvl">
            <ac:chgData name="小山田 那由他" userId="817b381a-c6ad-4946-9ca5-5c96a273255e" providerId="ADAL" clId="{70A37B65-11CD-A34B-9795-F30FA6BC544D}" dt="2023-03-31T08:32:01.764" v="181" actId="478"/>
            <ac:cxnSpMkLst>
              <pc:docMk/>
              <pc:sldMasterMk cId="639475944" sldId="2147483688"/>
              <pc:sldLayoutMk cId="223855932" sldId="2147483745"/>
              <ac:cxnSpMk id="86" creationId="{3682305A-5C4F-BF92-74B4-646A19ABADEC}"/>
            </ac:cxnSpMkLst>
          </pc:cxnChg>
          <pc:cxnChg chg="del topLvl">
            <ac:chgData name="小山田 那由他" userId="817b381a-c6ad-4946-9ca5-5c96a273255e" providerId="ADAL" clId="{70A37B65-11CD-A34B-9795-F30FA6BC544D}" dt="2023-03-31T08:30:00.724" v="158" actId="478"/>
            <ac:cxnSpMkLst>
              <pc:docMk/>
              <pc:sldMasterMk cId="639475944" sldId="2147483688"/>
              <pc:sldLayoutMk cId="223855932" sldId="2147483745"/>
              <ac:cxnSpMk id="94" creationId="{06D22CCA-46B0-84E4-265A-6417A167D09F}"/>
            </ac:cxnSpMkLst>
          </pc:cxnChg>
          <pc:cxnChg chg="del topLvl">
            <ac:chgData name="小山田 那由他" userId="817b381a-c6ad-4946-9ca5-5c96a273255e" providerId="ADAL" clId="{70A37B65-11CD-A34B-9795-F30FA6BC544D}" dt="2023-03-31T08:33:31.037" v="206" actId="478"/>
            <ac:cxnSpMkLst>
              <pc:docMk/>
              <pc:sldMasterMk cId="639475944" sldId="2147483688"/>
              <pc:sldLayoutMk cId="223855932" sldId="2147483745"/>
              <ac:cxnSpMk id="95" creationId="{8DE53892-7261-7A86-7425-E8B9C0B69D0C}"/>
            </ac:cxnSpMkLst>
          </pc:cxnChg>
          <pc:cxnChg chg="del mod topLvl">
            <ac:chgData name="小山田 那由他" userId="817b381a-c6ad-4946-9ca5-5c96a273255e" providerId="ADAL" clId="{70A37B65-11CD-A34B-9795-F30FA6BC544D}" dt="2023-03-31T08:35:19.390" v="298" actId="478"/>
            <ac:cxnSpMkLst>
              <pc:docMk/>
              <pc:sldMasterMk cId="639475944" sldId="2147483688"/>
              <pc:sldLayoutMk cId="223855932" sldId="2147483745"/>
              <ac:cxnSpMk id="96" creationId="{288CA98D-4E64-0691-FB9A-3647F8CFB9E7}"/>
            </ac:cxnSpMkLst>
          </pc:cxnChg>
          <pc:cxnChg chg="mod topLvl">
            <ac:chgData name="小山田 那由他" userId="817b381a-c6ad-4946-9ca5-5c96a273255e" providerId="ADAL" clId="{70A37B65-11CD-A34B-9795-F30FA6BC544D}" dt="2023-03-31T08:33:05.257" v="202" actId="554"/>
            <ac:cxnSpMkLst>
              <pc:docMk/>
              <pc:sldMasterMk cId="639475944" sldId="2147483688"/>
              <pc:sldLayoutMk cId="223855932" sldId="2147483745"/>
              <ac:cxnSpMk id="102" creationId="{91C378C5-6598-1EC1-31FF-5BB40F2523F9}"/>
            </ac:cxnSpMkLst>
          </pc:cxnChg>
          <pc:cxnChg chg="mod topLvl">
            <ac:chgData name="小山田 那由他" userId="817b381a-c6ad-4946-9ca5-5c96a273255e" providerId="ADAL" clId="{70A37B65-11CD-A34B-9795-F30FA6BC544D}" dt="2023-03-31T08:33:22.941" v="205" actId="14100"/>
            <ac:cxnSpMkLst>
              <pc:docMk/>
              <pc:sldMasterMk cId="639475944" sldId="2147483688"/>
              <pc:sldLayoutMk cId="223855932" sldId="2147483745"/>
              <ac:cxnSpMk id="103" creationId="{4CBBB286-C80D-38A7-7681-131E9B873EF1}"/>
            </ac:cxnSpMkLst>
          </pc:cxnChg>
          <pc:cxnChg chg="del mod topLvl">
            <ac:chgData name="小山田 那由他" userId="817b381a-c6ad-4946-9ca5-5c96a273255e" providerId="ADAL" clId="{70A37B65-11CD-A34B-9795-F30FA6BC544D}" dt="2023-03-31T08:32:56.135" v="200" actId="478"/>
            <ac:cxnSpMkLst>
              <pc:docMk/>
              <pc:sldMasterMk cId="639475944" sldId="2147483688"/>
              <pc:sldLayoutMk cId="223855932" sldId="2147483745"/>
              <ac:cxnSpMk id="104" creationId="{5C54683D-9BB5-29B9-3958-5228F27F24E4}"/>
            </ac:cxnSpMkLst>
          </pc:cxnChg>
          <pc:cxnChg chg="add del mod">
            <ac:chgData name="小山田 那由他" userId="817b381a-c6ad-4946-9ca5-5c96a273255e" providerId="ADAL" clId="{70A37B65-11CD-A34B-9795-F30FA6BC544D}" dt="2023-03-31T08:43:57.193" v="447" actId="478"/>
            <ac:cxnSpMkLst>
              <pc:docMk/>
              <pc:sldMasterMk cId="639475944" sldId="2147483688"/>
              <pc:sldLayoutMk cId="223855932" sldId="2147483745"/>
              <ac:cxnSpMk id="107" creationId="{458089B2-5A63-EBD1-3E4C-1ACBAAEA0689}"/>
            </ac:cxnSpMkLst>
          </pc:cxnChg>
          <pc:cxnChg chg="add del mod">
            <ac:chgData name="小山田 那由他" userId="817b381a-c6ad-4946-9ca5-5c96a273255e" providerId="ADAL" clId="{70A37B65-11CD-A34B-9795-F30FA6BC544D}" dt="2023-03-31T08:45:10.565" v="465" actId="478"/>
            <ac:cxnSpMkLst>
              <pc:docMk/>
              <pc:sldMasterMk cId="639475944" sldId="2147483688"/>
              <pc:sldLayoutMk cId="223855932" sldId="2147483745"/>
              <ac:cxnSpMk id="108" creationId="{A34DA485-0924-35B8-C943-BDED303F8E9C}"/>
            </ac:cxnSpMkLst>
          </pc:cxnChg>
          <pc:cxnChg chg="add del mod">
            <ac:chgData name="小山田 那由他" userId="817b381a-c6ad-4946-9ca5-5c96a273255e" providerId="ADAL" clId="{70A37B65-11CD-A34B-9795-F30FA6BC544D}" dt="2023-03-31T08:55:57.481" v="613" actId="478"/>
            <ac:cxnSpMkLst>
              <pc:docMk/>
              <pc:sldMasterMk cId="639475944" sldId="2147483688"/>
              <pc:sldLayoutMk cId="223855932" sldId="2147483745"/>
              <ac:cxnSpMk id="115" creationId="{9468CC3B-40F2-43FD-BF18-5DAD93DAE23F}"/>
            </ac:cxnSpMkLst>
          </pc:cxnChg>
          <pc:cxnChg chg="add del mod">
            <ac:chgData name="小山田 那由他" userId="817b381a-c6ad-4946-9ca5-5c96a273255e" providerId="ADAL" clId="{70A37B65-11CD-A34B-9795-F30FA6BC544D}" dt="2023-03-31T08:55:57.481" v="613" actId="478"/>
            <ac:cxnSpMkLst>
              <pc:docMk/>
              <pc:sldMasterMk cId="639475944" sldId="2147483688"/>
              <pc:sldLayoutMk cId="223855932" sldId="2147483745"/>
              <ac:cxnSpMk id="116" creationId="{7D4EFE7C-D706-19B7-342E-97146282E784}"/>
            </ac:cxnSpMkLst>
          </pc:cxnChg>
          <pc:cxnChg chg="add del mod">
            <ac:chgData name="小山田 那由他" userId="817b381a-c6ad-4946-9ca5-5c96a273255e" providerId="ADAL" clId="{70A37B65-11CD-A34B-9795-F30FA6BC544D}" dt="2023-03-31T08:55:57.481" v="613" actId="478"/>
            <ac:cxnSpMkLst>
              <pc:docMk/>
              <pc:sldMasterMk cId="639475944" sldId="2147483688"/>
              <pc:sldLayoutMk cId="223855932" sldId="2147483745"/>
              <ac:cxnSpMk id="117" creationId="{F7646571-5F46-1D39-5B98-6367CD1CBA4F}"/>
            </ac:cxnSpMkLst>
          </pc:cxnChg>
          <pc:cxnChg chg="add mod">
            <ac:chgData name="小山田 那由他" userId="817b381a-c6ad-4946-9ca5-5c96a273255e" providerId="ADAL" clId="{70A37B65-11CD-A34B-9795-F30FA6BC544D}" dt="2023-03-31T09:00:44.355" v="681" actId="571"/>
            <ac:cxnSpMkLst>
              <pc:docMk/>
              <pc:sldMasterMk cId="639475944" sldId="2147483688"/>
              <pc:sldLayoutMk cId="223855932" sldId="2147483745"/>
              <ac:cxnSpMk id="121" creationId="{F1D8A99E-5ACB-C15C-F7A7-586C56568656}"/>
            </ac:cxnSpMkLst>
          </pc:cxnChg>
        </pc:sldLayoutChg>
        <pc:sldLayoutChg chg="addSp delSp mod">
          <pc:chgData name="小山田 那由他" userId="817b381a-c6ad-4946-9ca5-5c96a273255e" providerId="ADAL" clId="{70A37B65-11CD-A34B-9795-F30FA6BC544D}" dt="2023-03-31T09:13:29.088" v="782" actId="478"/>
          <pc:sldLayoutMkLst>
            <pc:docMk/>
            <pc:sldMasterMk cId="639475944" sldId="2147483688"/>
            <pc:sldLayoutMk cId="1854881113" sldId="2147483746"/>
          </pc:sldLayoutMkLst>
          <pc:spChg chg="add del">
            <ac:chgData name="小山田 那由他" userId="817b381a-c6ad-4946-9ca5-5c96a273255e" providerId="ADAL" clId="{70A37B65-11CD-A34B-9795-F30FA6BC544D}" dt="2023-03-31T09:13:29.088" v="782" actId="478"/>
            <ac:spMkLst>
              <pc:docMk/>
              <pc:sldMasterMk cId="639475944" sldId="2147483688"/>
              <pc:sldLayoutMk cId="1854881113" sldId="2147483746"/>
              <ac:spMk id="2" creationId="{3CB6E745-FC00-BD04-8592-DC3B2589C93D}"/>
            </ac:spMkLst>
          </pc:spChg>
        </pc:sldLayoutChg>
      </pc:sldMasterChg>
    </pc:docChg>
  </pc:docChgLst>
  <pc:docChgLst>
    <pc:chgData name="小山田 那由他" userId="817b381a-c6ad-4946-9ca5-5c96a273255e" providerId="ADAL" clId="{99026F11-3CC9-0D4F-ACE3-B9FABE0BD662}"/>
    <pc:docChg chg="custSel addSld modSld modSection">
      <pc:chgData name="小山田 那由他" userId="817b381a-c6ad-4946-9ca5-5c96a273255e" providerId="ADAL" clId="{99026F11-3CC9-0D4F-ACE3-B9FABE0BD662}" dt="2023-03-22T07:55:29.314" v="57" actId="1076"/>
      <pc:docMkLst>
        <pc:docMk/>
      </pc:docMkLst>
      <pc:sldChg chg="modSp add mod modShow">
        <pc:chgData name="小山田 那由他" userId="817b381a-c6ad-4946-9ca5-5c96a273255e" providerId="ADAL" clId="{99026F11-3CC9-0D4F-ACE3-B9FABE0BD662}" dt="2023-03-22T07:50:57.325" v="8" actId="729"/>
        <pc:sldMkLst>
          <pc:docMk/>
          <pc:sldMk cId="2179737215" sldId="485"/>
        </pc:sldMkLst>
        <pc:spChg chg="mod">
          <ac:chgData name="小山田 那由他" userId="817b381a-c6ad-4946-9ca5-5c96a273255e" providerId="ADAL" clId="{99026F11-3CC9-0D4F-ACE3-B9FABE0BD662}" dt="2023-03-21T12:46:32.417" v="2" actId="113"/>
          <ac:spMkLst>
            <pc:docMk/>
            <pc:sldMk cId="2179737215" sldId="485"/>
            <ac:spMk id="2" creationId="{660F75DE-CA34-57B4-2F03-5F1910F455FA}"/>
          </ac:spMkLst>
        </pc:spChg>
        <pc:spChg chg="mod">
          <ac:chgData name="小山田 那由他" userId="817b381a-c6ad-4946-9ca5-5c96a273255e" providerId="ADAL" clId="{99026F11-3CC9-0D4F-ACE3-B9FABE0BD662}" dt="2023-03-21T12:46:32.417" v="2" actId="113"/>
          <ac:spMkLst>
            <pc:docMk/>
            <pc:sldMk cId="2179737215" sldId="485"/>
            <ac:spMk id="3" creationId="{CC06E062-2437-098F-456C-F86913315E47}"/>
          </ac:spMkLst>
        </pc:spChg>
        <pc:spChg chg="mod">
          <ac:chgData name="小山田 那由他" userId="817b381a-c6ad-4946-9ca5-5c96a273255e" providerId="ADAL" clId="{99026F11-3CC9-0D4F-ACE3-B9FABE0BD662}" dt="2023-03-21T12:46:32.417" v="2" actId="113"/>
          <ac:spMkLst>
            <pc:docMk/>
            <pc:sldMk cId="2179737215" sldId="485"/>
            <ac:spMk id="4" creationId="{82722BAD-7DA5-BECF-F0D9-7FF2DF905A1A}"/>
          </ac:spMkLst>
        </pc:spChg>
        <pc:spChg chg="mod">
          <ac:chgData name="小山田 那由他" userId="817b381a-c6ad-4946-9ca5-5c96a273255e" providerId="ADAL" clId="{99026F11-3CC9-0D4F-ACE3-B9FABE0BD662}" dt="2023-03-21T12:46:32.417" v="2" actId="113"/>
          <ac:spMkLst>
            <pc:docMk/>
            <pc:sldMk cId="2179737215" sldId="485"/>
            <ac:spMk id="5" creationId="{142317FE-A86E-55C3-ED3E-4EF9CFBBE936}"/>
          </ac:spMkLst>
        </pc:spChg>
        <pc:spChg chg="mod">
          <ac:chgData name="小山田 那由他" userId="817b381a-c6ad-4946-9ca5-5c96a273255e" providerId="ADAL" clId="{99026F11-3CC9-0D4F-ACE3-B9FABE0BD662}" dt="2023-03-21T12:46:32.417" v="2" actId="113"/>
          <ac:spMkLst>
            <pc:docMk/>
            <pc:sldMk cId="2179737215" sldId="485"/>
            <ac:spMk id="6" creationId="{97C0FE8A-2E3C-A479-BF4B-F7BC459FE236}"/>
          </ac:spMkLst>
        </pc:spChg>
        <pc:spChg chg="mod">
          <ac:chgData name="小山田 那由他" userId="817b381a-c6ad-4946-9ca5-5c96a273255e" providerId="ADAL" clId="{99026F11-3CC9-0D4F-ACE3-B9FABE0BD662}" dt="2023-03-21T12:46:32.417" v="2" actId="113"/>
          <ac:spMkLst>
            <pc:docMk/>
            <pc:sldMk cId="2179737215" sldId="485"/>
            <ac:spMk id="7" creationId="{885CD560-2AFF-2E22-17CA-A856A033767F}"/>
          </ac:spMkLst>
        </pc:spChg>
        <pc:spChg chg="mod">
          <ac:chgData name="小山田 那由他" userId="817b381a-c6ad-4946-9ca5-5c96a273255e" providerId="ADAL" clId="{99026F11-3CC9-0D4F-ACE3-B9FABE0BD662}" dt="2023-03-21T12:46:32.417" v="2" actId="113"/>
          <ac:spMkLst>
            <pc:docMk/>
            <pc:sldMk cId="2179737215" sldId="485"/>
            <ac:spMk id="8" creationId="{469A10F2-B512-D13E-B775-E6DF8F27FF9E}"/>
          </ac:spMkLst>
        </pc:spChg>
        <pc:spChg chg="mod">
          <ac:chgData name="小山田 那由他" userId="817b381a-c6ad-4946-9ca5-5c96a273255e" providerId="ADAL" clId="{99026F11-3CC9-0D4F-ACE3-B9FABE0BD662}" dt="2023-03-21T12:46:32.417" v="2" actId="113"/>
          <ac:spMkLst>
            <pc:docMk/>
            <pc:sldMk cId="2179737215" sldId="485"/>
            <ac:spMk id="9" creationId="{EDED2507-4F55-5A88-4F76-EC01B1C680D4}"/>
          </ac:spMkLst>
        </pc:spChg>
        <pc:spChg chg="mod">
          <ac:chgData name="小山田 那由他" userId="817b381a-c6ad-4946-9ca5-5c96a273255e" providerId="ADAL" clId="{99026F11-3CC9-0D4F-ACE3-B9FABE0BD662}" dt="2023-03-21T12:46:32.417" v="2" actId="113"/>
          <ac:spMkLst>
            <pc:docMk/>
            <pc:sldMk cId="2179737215" sldId="485"/>
            <ac:spMk id="10" creationId="{24FA693C-4127-5E8C-B621-43E31934E42D}"/>
          </ac:spMkLst>
        </pc:spChg>
        <pc:spChg chg="mod">
          <ac:chgData name="小山田 那由他" userId="817b381a-c6ad-4946-9ca5-5c96a273255e" providerId="ADAL" clId="{99026F11-3CC9-0D4F-ACE3-B9FABE0BD662}" dt="2023-03-21T12:46:32.417" v="2" actId="113"/>
          <ac:spMkLst>
            <pc:docMk/>
            <pc:sldMk cId="2179737215" sldId="485"/>
            <ac:spMk id="11" creationId="{1B6732AC-351C-CDFD-E5C1-0C08243724CA}"/>
          </ac:spMkLst>
        </pc:spChg>
        <pc:spChg chg="mod">
          <ac:chgData name="小山田 那由他" userId="817b381a-c6ad-4946-9ca5-5c96a273255e" providerId="ADAL" clId="{99026F11-3CC9-0D4F-ACE3-B9FABE0BD662}" dt="2023-03-21T12:46:32.417" v="2" actId="113"/>
          <ac:spMkLst>
            <pc:docMk/>
            <pc:sldMk cId="2179737215" sldId="485"/>
            <ac:spMk id="12" creationId="{EE0B16C4-32BC-E655-FD5C-6BA178B14439}"/>
          </ac:spMkLst>
        </pc:spChg>
        <pc:spChg chg="mod">
          <ac:chgData name="小山田 那由他" userId="817b381a-c6ad-4946-9ca5-5c96a273255e" providerId="ADAL" clId="{99026F11-3CC9-0D4F-ACE3-B9FABE0BD662}" dt="2023-03-21T12:46:32.417" v="2" actId="113"/>
          <ac:spMkLst>
            <pc:docMk/>
            <pc:sldMk cId="2179737215" sldId="485"/>
            <ac:spMk id="13" creationId="{5A4C5C90-D5E5-B4F1-D4AE-F8BBCFF78FDB}"/>
          </ac:spMkLst>
        </pc:spChg>
        <pc:spChg chg="mod">
          <ac:chgData name="小山田 那由他" userId="817b381a-c6ad-4946-9ca5-5c96a273255e" providerId="ADAL" clId="{99026F11-3CC9-0D4F-ACE3-B9FABE0BD662}" dt="2023-03-21T12:46:32.417" v="2" actId="113"/>
          <ac:spMkLst>
            <pc:docMk/>
            <pc:sldMk cId="2179737215" sldId="485"/>
            <ac:spMk id="14" creationId="{A1A396C8-C6BA-9CA3-974C-F2EA9D9C9205}"/>
          </ac:spMkLst>
        </pc:spChg>
        <pc:spChg chg="mod">
          <ac:chgData name="小山田 那由他" userId="817b381a-c6ad-4946-9ca5-5c96a273255e" providerId="ADAL" clId="{99026F11-3CC9-0D4F-ACE3-B9FABE0BD662}" dt="2023-03-21T12:46:32.417" v="2" actId="113"/>
          <ac:spMkLst>
            <pc:docMk/>
            <pc:sldMk cId="2179737215" sldId="485"/>
            <ac:spMk id="15" creationId="{06E868B9-5585-D467-8D0F-BBF31B1E5329}"/>
          </ac:spMkLst>
        </pc:spChg>
        <pc:spChg chg="mod">
          <ac:chgData name="小山田 那由他" userId="817b381a-c6ad-4946-9ca5-5c96a273255e" providerId="ADAL" clId="{99026F11-3CC9-0D4F-ACE3-B9FABE0BD662}" dt="2023-03-21T12:46:32.417" v="2" actId="113"/>
          <ac:spMkLst>
            <pc:docMk/>
            <pc:sldMk cId="2179737215" sldId="485"/>
            <ac:spMk id="16" creationId="{A876019F-C814-EDD1-C7D3-23EB77765394}"/>
          </ac:spMkLst>
        </pc:spChg>
        <pc:spChg chg="mod">
          <ac:chgData name="小山田 那由他" userId="817b381a-c6ad-4946-9ca5-5c96a273255e" providerId="ADAL" clId="{99026F11-3CC9-0D4F-ACE3-B9FABE0BD662}" dt="2023-03-21T12:46:32.417" v="2" actId="113"/>
          <ac:spMkLst>
            <pc:docMk/>
            <pc:sldMk cId="2179737215" sldId="485"/>
            <ac:spMk id="18" creationId="{465767FB-8D13-E04C-4EA1-941D2E57C85F}"/>
          </ac:spMkLst>
        </pc:spChg>
        <pc:spChg chg="mod">
          <ac:chgData name="小山田 那由他" userId="817b381a-c6ad-4946-9ca5-5c96a273255e" providerId="ADAL" clId="{99026F11-3CC9-0D4F-ACE3-B9FABE0BD662}" dt="2023-03-21T12:46:32.417" v="2" actId="113"/>
          <ac:spMkLst>
            <pc:docMk/>
            <pc:sldMk cId="2179737215" sldId="485"/>
            <ac:spMk id="19" creationId="{FFC9039C-7984-D23E-F32B-F30FA90A6461}"/>
          </ac:spMkLst>
        </pc:spChg>
        <pc:spChg chg="mod">
          <ac:chgData name="小山田 那由他" userId="817b381a-c6ad-4946-9ca5-5c96a273255e" providerId="ADAL" clId="{99026F11-3CC9-0D4F-ACE3-B9FABE0BD662}" dt="2023-03-21T12:46:32.417" v="2" actId="113"/>
          <ac:spMkLst>
            <pc:docMk/>
            <pc:sldMk cId="2179737215" sldId="485"/>
            <ac:spMk id="20" creationId="{113581A6-62FD-7D98-13B0-91B6EBFD7FEC}"/>
          </ac:spMkLst>
        </pc:spChg>
        <pc:spChg chg="mod">
          <ac:chgData name="小山田 那由他" userId="817b381a-c6ad-4946-9ca5-5c96a273255e" providerId="ADAL" clId="{99026F11-3CC9-0D4F-ACE3-B9FABE0BD662}" dt="2023-03-21T12:46:32.417" v="2" actId="113"/>
          <ac:spMkLst>
            <pc:docMk/>
            <pc:sldMk cId="2179737215" sldId="485"/>
            <ac:spMk id="21" creationId="{F2B7F70E-4F15-D86A-701D-E22DF6EAFBED}"/>
          </ac:spMkLst>
        </pc:spChg>
        <pc:spChg chg="mod">
          <ac:chgData name="小山田 那由他" userId="817b381a-c6ad-4946-9ca5-5c96a273255e" providerId="ADAL" clId="{99026F11-3CC9-0D4F-ACE3-B9FABE0BD662}" dt="2023-03-21T12:46:32.417" v="2" actId="113"/>
          <ac:spMkLst>
            <pc:docMk/>
            <pc:sldMk cId="2179737215" sldId="485"/>
            <ac:spMk id="22" creationId="{9147DF16-8B68-AED3-1900-D0D156A1CCC3}"/>
          </ac:spMkLst>
        </pc:spChg>
        <pc:spChg chg="mod">
          <ac:chgData name="小山田 那由他" userId="817b381a-c6ad-4946-9ca5-5c96a273255e" providerId="ADAL" clId="{99026F11-3CC9-0D4F-ACE3-B9FABE0BD662}" dt="2023-03-21T12:46:32.417" v="2" actId="113"/>
          <ac:spMkLst>
            <pc:docMk/>
            <pc:sldMk cId="2179737215" sldId="485"/>
            <ac:spMk id="23" creationId="{7A00D6E7-C48E-84F9-237A-8329463175FA}"/>
          </ac:spMkLst>
        </pc:spChg>
      </pc:sldChg>
      <pc:sldChg chg="addSp delSp modSp new mod modClrScheme chgLayout">
        <pc:chgData name="小山田 那由他" userId="817b381a-c6ad-4946-9ca5-5c96a273255e" providerId="ADAL" clId="{99026F11-3CC9-0D4F-ACE3-B9FABE0BD662}" dt="2023-03-22T07:55:29.314" v="57" actId="1076"/>
        <pc:sldMkLst>
          <pc:docMk/>
          <pc:sldMk cId="2220504537" sldId="486"/>
        </pc:sldMkLst>
        <pc:spChg chg="mod">
          <ac:chgData name="小山田 那由他" userId="817b381a-c6ad-4946-9ca5-5c96a273255e" providerId="ADAL" clId="{99026F11-3CC9-0D4F-ACE3-B9FABE0BD662}" dt="2023-03-22T07:50:37.845" v="5"/>
          <ac:spMkLst>
            <pc:docMk/>
            <pc:sldMk cId="2220504537" sldId="486"/>
            <ac:spMk id="3" creationId="{C69F84AF-3A86-2FDD-67AF-53AD455823B3}"/>
          </ac:spMkLst>
        </pc:spChg>
        <pc:spChg chg="mod">
          <ac:chgData name="小山田 那由他" userId="817b381a-c6ad-4946-9ca5-5c96a273255e" providerId="ADAL" clId="{99026F11-3CC9-0D4F-ACE3-B9FABE0BD662}" dt="2023-03-22T07:50:37.845" v="5"/>
          <ac:spMkLst>
            <pc:docMk/>
            <pc:sldMk cId="2220504537" sldId="486"/>
            <ac:spMk id="4" creationId="{ECEE53E8-A875-49A1-B0DA-2C802D09AD1F}"/>
          </ac:spMkLst>
        </pc:spChg>
        <pc:spChg chg="mod">
          <ac:chgData name="小山田 那由他" userId="817b381a-c6ad-4946-9ca5-5c96a273255e" providerId="ADAL" clId="{99026F11-3CC9-0D4F-ACE3-B9FABE0BD662}" dt="2023-03-22T07:50:37.845" v="5"/>
          <ac:spMkLst>
            <pc:docMk/>
            <pc:sldMk cId="2220504537" sldId="486"/>
            <ac:spMk id="5" creationId="{3C61141A-8BF2-6C79-6047-25746E926559}"/>
          </ac:spMkLst>
        </pc:spChg>
        <pc:spChg chg="mod">
          <ac:chgData name="小山田 那由他" userId="817b381a-c6ad-4946-9ca5-5c96a273255e" providerId="ADAL" clId="{99026F11-3CC9-0D4F-ACE3-B9FABE0BD662}" dt="2023-03-22T07:50:37.845" v="5"/>
          <ac:spMkLst>
            <pc:docMk/>
            <pc:sldMk cId="2220504537" sldId="486"/>
            <ac:spMk id="6" creationId="{C9214580-06DB-8333-E9E2-79BFBED32364}"/>
          </ac:spMkLst>
        </pc:spChg>
        <pc:spChg chg="mod">
          <ac:chgData name="小山田 那由他" userId="817b381a-c6ad-4946-9ca5-5c96a273255e" providerId="ADAL" clId="{99026F11-3CC9-0D4F-ACE3-B9FABE0BD662}" dt="2023-03-22T07:50:37.845" v="5"/>
          <ac:spMkLst>
            <pc:docMk/>
            <pc:sldMk cId="2220504537" sldId="486"/>
            <ac:spMk id="10" creationId="{6342D8EA-BECC-A938-662D-5BF08913CDC9}"/>
          </ac:spMkLst>
        </pc:spChg>
        <pc:spChg chg="add mod">
          <ac:chgData name="小山田 那由他" userId="817b381a-c6ad-4946-9ca5-5c96a273255e" providerId="ADAL" clId="{99026F11-3CC9-0D4F-ACE3-B9FABE0BD662}" dt="2023-03-22T07:50:49.234" v="7"/>
          <ac:spMkLst>
            <pc:docMk/>
            <pc:sldMk cId="2220504537" sldId="486"/>
            <ac:spMk id="12" creationId="{B5D8DC13-6BF3-FD12-5BD7-BB5D9DF22809}"/>
          </ac:spMkLst>
        </pc:spChg>
        <pc:spChg chg="add mod">
          <ac:chgData name="小山田 那由他" userId="817b381a-c6ad-4946-9ca5-5c96a273255e" providerId="ADAL" clId="{99026F11-3CC9-0D4F-ACE3-B9FABE0BD662}" dt="2023-03-22T07:50:49.234" v="7"/>
          <ac:spMkLst>
            <pc:docMk/>
            <pc:sldMk cId="2220504537" sldId="486"/>
            <ac:spMk id="13" creationId="{AEF787D5-0FA5-A488-47F0-6E0FE80A0CA3}"/>
          </ac:spMkLst>
        </pc:spChg>
        <pc:spChg chg="add mod">
          <ac:chgData name="小山田 那由他" userId="817b381a-c6ad-4946-9ca5-5c96a273255e" providerId="ADAL" clId="{99026F11-3CC9-0D4F-ACE3-B9FABE0BD662}" dt="2023-03-22T07:50:49.234" v="7"/>
          <ac:spMkLst>
            <pc:docMk/>
            <pc:sldMk cId="2220504537" sldId="486"/>
            <ac:spMk id="14" creationId="{B46DD0C4-3756-1BB3-2CC6-76337F4F8BF0}"/>
          </ac:spMkLst>
        </pc:spChg>
        <pc:spChg chg="add mod">
          <ac:chgData name="小山田 那由他" userId="817b381a-c6ad-4946-9ca5-5c96a273255e" providerId="ADAL" clId="{99026F11-3CC9-0D4F-ACE3-B9FABE0BD662}" dt="2023-03-22T07:50:49.234" v="7"/>
          <ac:spMkLst>
            <pc:docMk/>
            <pc:sldMk cId="2220504537" sldId="486"/>
            <ac:spMk id="15" creationId="{60F26555-4515-B3DE-C571-22F9536F53B0}"/>
          </ac:spMkLst>
        </pc:spChg>
        <pc:spChg chg="add mod">
          <ac:chgData name="小山田 那由他" userId="817b381a-c6ad-4946-9ca5-5c96a273255e" providerId="ADAL" clId="{99026F11-3CC9-0D4F-ACE3-B9FABE0BD662}" dt="2023-03-22T07:50:49.234" v="7"/>
          <ac:spMkLst>
            <pc:docMk/>
            <pc:sldMk cId="2220504537" sldId="486"/>
            <ac:spMk id="17" creationId="{D53CC376-0725-F2F5-4910-695A29643DF3}"/>
          </ac:spMkLst>
        </pc:spChg>
        <pc:spChg chg="add mod">
          <ac:chgData name="小山田 那由他" userId="817b381a-c6ad-4946-9ca5-5c96a273255e" providerId="ADAL" clId="{99026F11-3CC9-0D4F-ACE3-B9FABE0BD662}" dt="2023-03-22T07:50:49.234" v="7"/>
          <ac:spMkLst>
            <pc:docMk/>
            <pc:sldMk cId="2220504537" sldId="486"/>
            <ac:spMk id="18" creationId="{1C9EED86-5990-BA45-BF3E-9E8D42934786}"/>
          </ac:spMkLst>
        </pc:spChg>
        <pc:spChg chg="add mod">
          <ac:chgData name="小山田 那由他" userId="817b381a-c6ad-4946-9ca5-5c96a273255e" providerId="ADAL" clId="{99026F11-3CC9-0D4F-ACE3-B9FABE0BD662}" dt="2023-03-22T07:50:49.234" v="7"/>
          <ac:spMkLst>
            <pc:docMk/>
            <pc:sldMk cId="2220504537" sldId="486"/>
            <ac:spMk id="19" creationId="{42654A2A-ABB7-053A-7AB3-4BD456052971}"/>
          </ac:spMkLst>
        </pc:spChg>
        <pc:spChg chg="add mod">
          <ac:chgData name="小山田 那由他" userId="817b381a-c6ad-4946-9ca5-5c96a273255e" providerId="ADAL" clId="{99026F11-3CC9-0D4F-ACE3-B9FABE0BD662}" dt="2023-03-22T07:50:49.234" v="7"/>
          <ac:spMkLst>
            <pc:docMk/>
            <pc:sldMk cId="2220504537" sldId="486"/>
            <ac:spMk id="20" creationId="{CB6A7580-63EA-C31D-26CF-6F80C35D9EA5}"/>
          </ac:spMkLst>
        </pc:spChg>
        <pc:spChg chg="add mod">
          <ac:chgData name="小山田 那由他" userId="817b381a-c6ad-4946-9ca5-5c96a273255e" providerId="ADAL" clId="{99026F11-3CC9-0D4F-ACE3-B9FABE0BD662}" dt="2023-03-22T07:50:49.234" v="7"/>
          <ac:spMkLst>
            <pc:docMk/>
            <pc:sldMk cId="2220504537" sldId="486"/>
            <ac:spMk id="21" creationId="{96D65E49-3A10-2EAC-AC88-7C9C6B743688}"/>
          </ac:spMkLst>
        </pc:spChg>
        <pc:spChg chg="add mod">
          <ac:chgData name="小山田 那由他" userId="817b381a-c6ad-4946-9ca5-5c96a273255e" providerId="ADAL" clId="{99026F11-3CC9-0D4F-ACE3-B9FABE0BD662}" dt="2023-03-22T07:50:49.234" v="7"/>
          <ac:spMkLst>
            <pc:docMk/>
            <pc:sldMk cId="2220504537" sldId="486"/>
            <ac:spMk id="22" creationId="{8070A608-2745-80BE-0166-14D01260EAB6}"/>
          </ac:spMkLst>
        </pc:spChg>
        <pc:spChg chg="add mod">
          <ac:chgData name="小山田 那由他" userId="817b381a-c6ad-4946-9ca5-5c96a273255e" providerId="ADAL" clId="{99026F11-3CC9-0D4F-ACE3-B9FABE0BD662}" dt="2023-03-22T07:50:49.234" v="7"/>
          <ac:spMkLst>
            <pc:docMk/>
            <pc:sldMk cId="2220504537" sldId="486"/>
            <ac:spMk id="26" creationId="{BE6F73FE-958D-C823-8117-4E997E179803}"/>
          </ac:spMkLst>
        </pc:spChg>
        <pc:spChg chg="mod">
          <ac:chgData name="小山田 那由他" userId="817b381a-c6ad-4946-9ca5-5c96a273255e" providerId="ADAL" clId="{99026F11-3CC9-0D4F-ACE3-B9FABE0BD662}" dt="2023-03-22T07:50:49.234" v="7"/>
          <ac:spMkLst>
            <pc:docMk/>
            <pc:sldMk cId="2220504537" sldId="486"/>
            <ac:spMk id="28" creationId="{1A3F4D7A-BEB5-F483-E310-2BC0C56106DE}"/>
          </ac:spMkLst>
        </pc:spChg>
        <pc:spChg chg="mod">
          <ac:chgData name="小山田 那由他" userId="817b381a-c6ad-4946-9ca5-5c96a273255e" providerId="ADAL" clId="{99026F11-3CC9-0D4F-ACE3-B9FABE0BD662}" dt="2023-03-22T07:50:49.234" v="7"/>
          <ac:spMkLst>
            <pc:docMk/>
            <pc:sldMk cId="2220504537" sldId="486"/>
            <ac:spMk id="29" creationId="{FC702EEE-47E2-C5B7-83B2-CC9883C0551B}"/>
          </ac:spMkLst>
        </pc:spChg>
        <pc:spChg chg="mod">
          <ac:chgData name="小山田 那由他" userId="817b381a-c6ad-4946-9ca5-5c96a273255e" providerId="ADAL" clId="{99026F11-3CC9-0D4F-ACE3-B9FABE0BD662}" dt="2023-03-22T07:50:49.234" v="7"/>
          <ac:spMkLst>
            <pc:docMk/>
            <pc:sldMk cId="2220504537" sldId="486"/>
            <ac:spMk id="30" creationId="{AA6D1F9E-BF22-912F-27F4-C62A923A9770}"/>
          </ac:spMkLst>
        </pc:spChg>
        <pc:spChg chg="mod">
          <ac:chgData name="小山田 那由他" userId="817b381a-c6ad-4946-9ca5-5c96a273255e" providerId="ADAL" clId="{99026F11-3CC9-0D4F-ACE3-B9FABE0BD662}" dt="2023-03-22T07:50:49.234" v="7"/>
          <ac:spMkLst>
            <pc:docMk/>
            <pc:sldMk cId="2220504537" sldId="486"/>
            <ac:spMk id="32" creationId="{649254CC-E5B8-014D-4778-66FB270B123A}"/>
          </ac:spMkLst>
        </pc:spChg>
        <pc:spChg chg="mod">
          <ac:chgData name="小山田 那由他" userId="817b381a-c6ad-4946-9ca5-5c96a273255e" providerId="ADAL" clId="{99026F11-3CC9-0D4F-ACE3-B9FABE0BD662}" dt="2023-03-22T07:50:49.234" v="7"/>
          <ac:spMkLst>
            <pc:docMk/>
            <pc:sldMk cId="2220504537" sldId="486"/>
            <ac:spMk id="34" creationId="{DF47B44B-41F2-2C13-CB51-045D90CD8A01}"/>
          </ac:spMkLst>
        </pc:spChg>
        <pc:spChg chg="mod">
          <ac:chgData name="小山田 那由他" userId="817b381a-c6ad-4946-9ca5-5c96a273255e" providerId="ADAL" clId="{99026F11-3CC9-0D4F-ACE3-B9FABE0BD662}" dt="2023-03-22T07:50:49.234" v="7"/>
          <ac:spMkLst>
            <pc:docMk/>
            <pc:sldMk cId="2220504537" sldId="486"/>
            <ac:spMk id="36" creationId="{0F72A7A0-C6E4-F578-EC5F-FF900C28214A}"/>
          </ac:spMkLst>
        </pc:spChg>
        <pc:spChg chg="mod">
          <ac:chgData name="小山田 那由他" userId="817b381a-c6ad-4946-9ca5-5c96a273255e" providerId="ADAL" clId="{99026F11-3CC9-0D4F-ACE3-B9FABE0BD662}" dt="2023-03-22T07:50:49.234" v="7"/>
          <ac:spMkLst>
            <pc:docMk/>
            <pc:sldMk cId="2220504537" sldId="486"/>
            <ac:spMk id="37" creationId="{32436DF5-F9D0-4A93-A6E8-E5E02AD80B53}"/>
          </ac:spMkLst>
        </pc:spChg>
        <pc:spChg chg="mod">
          <ac:chgData name="小山田 那由他" userId="817b381a-c6ad-4946-9ca5-5c96a273255e" providerId="ADAL" clId="{99026F11-3CC9-0D4F-ACE3-B9FABE0BD662}" dt="2023-03-22T07:50:49.234" v="7"/>
          <ac:spMkLst>
            <pc:docMk/>
            <pc:sldMk cId="2220504537" sldId="486"/>
            <ac:spMk id="38" creationId="{4E224E37-7F42-BC36-5E64-E6C0D68F8BE2}"/>
          </ac:spMkLst>
        </pc:spChg>
        <pc:spChg chg="mod">
          <ac:chgData name="小山田 那由他" userId="817b381a-c6ad-4946-9ca5-5c96a273255e" providerId="ADAL" clId="{99026F11-3CC9-0D4F-ACE3-B9FABE0BD662}" dt="2023-03-22T07:50:49.234" v="7"/>
          <ac:spMkLst>
            <pc:docMk/>
            <pc:sldMk cId="2220504537" sldId="486"/>
            <ac:spMk id="39" creationId="{613685A4-558B-D0F7-4FB8-C76296195B7D}"/>
          </ac:spMkLst>
        </pc:spChg>
        <pc:spChg chg="mod">
          <ac:chgData name="小山田 那由他" userId="817b381a-c6ad-4946-9ca5-5c96a273255e" providerId="ADAL" clId="{99026F11-3CC9-0D4F-ACE3-B9FABE0BD662}" dt="2023-03-22T07:50:49.234" v="7"/>
          <ac:spMkLst>
            <pc:docMk/>
            <pc:sldMk cId="2220504537" sldId="486"/>
            <ac:spMk id="43" creationId="{8F28B8BD-F589-36FF-4AE5-B24E22591484}"/>
          </ac:spMkLst>
        </pc:spChg>
        <pc:spChg chg="mod">
          <ac:chgData name="小山田 那由他" userId="817b381a-c6ad-4946-9ca5-5c96a273255e" providerId="ADAL" clId="{99026F11-3CC9-0D4F-ACE3-B9FABE0BD662}" dt="2023-03-22T07:50:49.234" v="7"/>
          <ac:spMkLst>
            <pc:docMk/>
            <pc:sldMk cId="2220504537" sldId="486"/>
            <ac:spMk id="46" creationId="{CE5966E1-F285-887C-7086-58741BE23FC8}"/>
          </ac:spMkLst>
        </pc:spChg>
        <pc:spChg chg="mod">
          <ac:chgData name="小山田 那由他" userId="817b381a-c6ad-4946-9ca5-5c96a273255e" providerId="ADAL" clId="{99026F11-3CC9-0D4F-ACE3-B9FABE0BD662}" dt="2023-03-22T07:50:49.234" v="7"/>
          <ac:spMkLst>
            <pc:docMk/>
            <pc:sldMk cId="2220504537" sldId="486"/>
            <ac:spMk id="47" creationId="{07BF7CBC-3961-748E-4682-18CDEAD49C38}"/>
          </ac:spMkLst>
        </pc:spChg>
        <pc:spChg chg="mod">
          <ac:chgData name="小山田 那由他" userId="817b381a-c6ad-4946-9ca5-5c96a273255e" providerId="ADAL" clId="{99026F11-3CC9-0D4F-ACE3-B9FABE0BD662}" dt="2023-03-22T07:50:49.234" v="7"/>
          <ac:spMkLst>
            <pc:docMk/>
            <pc:sldMk cId="2220504537" sldId="486"/>
            <ac:spMk id="49" creationId="{8410D199-71B7-2B7A-853E-357C5D6A49AB}"/>
          </ac:spMkLst>
        </pc:spChg>
        <pc:spChg chg="mod">
          <ac:chgData name="小山田 那由他" userId="817b381a-c6ad-4946-9ca5-5c96a273255e" providerId="ADAL" clId="{99026F11-3CC9-0D4F-ACE3-B9FABE0BD662}" dt="2023-03-22T07:50:49.234" v="7"/>
          <ac:spMkLst>
            <pc:docMk/>
            <pc:sldMk cId="2220504537" sldId="486"/>
            <ac:spMk id="50" creationId="{AA3F0C20-833F-FBC4-F5CE-3E74EEED1B01}"/>
          </ac:spMkLst>
        </pc:spChg>
        <pc:spChg chg="mod">
          <ac:chgData name="小山田 那由他" userId="817b381a-c6ad-4946-9ca5-5c96a273255e" providerId="ADAL" clId="{99026F11-3CC9-0D4F-ACE3-B9FABE0BD662}" dt="2023-03-22T07:50:49.234" v="7"/>
          <ac:spMkLst>
            <pc:docMk/>
            <pc:sldMk cId="2220504537" sldId="486"/>
            <ac:spMk id="54" creationId="{852474D7-2D68-6A9A-B844-4992DBE70FFF}"/>
          </ac:spMkLst>
        </pc:spChg>
        <pc:spChg chg="mod">
          <ac:chgData name="小山田 那由他" userId="817b381a-c6ad-4946-9ca5-5c96a273255e" providerId="ADAL" clId="{99026F11-3CC9-0D4F-ACE3-B9FABE0BD662}" dt="2023-03-22T07:50:49.234" v="7"/>
          <ac:spMkLst>
            <pc:docMk/>
            <pc:sldMk cId="2220504537" sldId="486"/>
            <ac:spMk id="55" creationId="{31DFB873-8930-3F03-2DDD-211CC74BDBC4}"/>
          </ac:spMkLst>
        </pc:spChg>
        <pc:spChg chg="mod">
          <ac:chgData name="小山田 那由他" userId="817b381a-c6ad-4946-9ca5-5c96a273255e" providerId="ADAL" clId="{99026F11-3CC9-0D4F-ACE3-B9FABE0BD662}" dt="2023-03-22T07:50:49.234" v="7"/>
          <ac:spMkLst>
            <pc:docMk/>
            <pc:sldMk cId="2220504537" sldId="486"/>
            <ac:spMk id="56" creationId="{0A262110-F3B3-51F1-ECAB-EE69139D2BE8}"/>
          </ac:spMkLst>
        </pc:spChg>
        <pc:spChg chg="mod">
          <ac:chgData name="小山田 那由他" userId="817b381a-c6ad-4946-9ca5-5c96a273255e" providerId="ADAL" clId="{99026F11-3CC9-0D4F-ACE3-B9FABE0BD662}" dt="2023-03-22T07:50:49.234" v="7"/>
          <ac:spMkLst>
            <pc:docMk/>
            <pc:sldMk cId="2220504537" sldId="486"/>
            <ac:spMk id="58" creationId="{24D76079-F5A0-C911-1120-5180CE3BB34C}"/>
          </ac:spMkLst>
        </pc:spChg>
        <pc:spChg chg="mod">
          <ac:chgData name="小山田 那由他" userId="817b381a-c6ad-4946-9ca5-5c96a273255e" providerId="ADAL" clId="{99026F11-3CC9-0D4F-ACE3-B9FABE0BD662}" dt="2023-03-22T07:50:49.234" v="7"/>
          <ac:spMkLst>
            <pc:docMk/>
            <pc:sldMk cId="2220504537" sldId="486"/>
            <ac:spMk id="59" creationId="{425B2BB6-2F48-7202-FF04-D663A8E33EEB}"/>
          </ac:spMkLst>
        </pc:spChg>
        <pc:spChg chg="mod">
          <ac:chgData name="小山田 那由他" userId="817b381a-c6ad-4946-9ca5-5c96a273255e" providerId="ADAL" clId="{99026F11-3CC9-0D4F-ACE3-B9FABE0BD662}" dt="2023-03-22T07:50:49.234" v="7"/>
          <ac:spMkLst>
            <pc:docMk/>
            <pc:sldMk cId="2220504537" sldId="486"/>
            <ac:spMk id="60" creationId="{0F767576-05BB-8CD7-51FB-C2EA985BBD47}"/>
          </ac:spMkLst>
        </pc:spChg>
        <pc:spChg chg="mod">
          <ac:chgData name="小山田 那由他" userId="817b381a-c6ad-4946-9ca5-5c96a273255e" providerId="ADAL" clId="{99026F11-3CC9-0D4F-ACE3-B9FABE0BD662}" dt="2023-03-22T07:50:49.234" v="7"/>
          <ac:spMkLst>
            <pc:docMk/>
            <pc:sldMk cId="2220504537" sldId="486"/>
            <ac:spMk id="64" creationId="{40C9A560-940F-B114-1B02-23614DED5861}"/>
          </ac:spMkLst>
        </pc:spChg>
        <pc:spChg chg="add mod">
          <ac:chgData name="小山田 那由他" userId="817b381a-c6ad-4946-9ca5-5c96a273255e" providerId="ADAL" clId="{99026F11-3CC9-0D4F-ACE3-B9FABE0BD662}" dt="2023-03-22T07:51:17.943" v="10" actId="1076"/>
          <ac:spMkLst>
            <pc:docMk/>
            <pc:sldMk cId="2220504537" sldId="486"/>
            <ac:spMk id="84" creationId="{26C76C6A-DAD6-039C-335A-31E26D7D1D26}"/>
          </ac:spMkLst>
        </pc:spChg>
        <pc:spChg chg="add mod">
          <ac:chgData name="小山田 那由他" userId="817b381a-c6ad-4946-9ca5-5c96a273255e" providerId="ADAL" clId="{99026F11-3CC9-0D4F-ACE3-B9FABE0BD662}" dt="2023-03-22T07:51:17.943" v="10" actId="1076"/>
          <ac:spMkLst>
            <pc:docMk/>
            <pc:sldMk cId="2220504537" sldId="486"/>
            <ac:spMk id="85" creationId="{447CC342-FC3B-8EA0-1890-501D924E461C}"/>
          </ac:spMkLst>
        </pc:spChg>
        <pc:spChg chg="add mod">
          <ac:chgData name="小山田 那由他" userId="817b381a-c6ad-4946-9ca5-5c96a273255e" providerId="ADAL" clId="{99026F11-3CC9-0D4F-ACE3-B9FABE0BD662}" dt="2023-03-22T07:51:17.943" v="10" actId="1076"/>
          <ac:spMkLst>
            <pc:docMk/>
            <pc:sldMk cId="2220504537" sldId="486"/>
            <ac:spMk id="86" creationId="{F9236B26-0D16-2112-9D97-CE34C2F900B9}"/>
          </ac:spMkLst>
        </pc:spChg>
        <pc:spChg chg="add mod">
          <ac:chgData name="小山田 那由他" userId="817b381a-c6ad-4946-9ca5-5c96a273255e" providerId="ADAL" clId="{99026F11-3CC9-0D4F-ACE3-B9FABE0BD662}" dt="2023-03-22T07:51:17.943" v="10" actId="1076"/>
          <ac:spMkLst>
            <pc:docMk/>
            <pc:sldMk cId="2220504537" sldId="486"/>
            <ac:spMk id="87" creationId="{82A50714-4C7C-2635-E622-51A46F484FC2}"/>
          </ac:spMkLst>
        </pc:spChg>
        <pc:spChg chg="add mod">
          <ac:chgData name="小山田 那由他" userId="817b381a-c6ad-4946-9ca5-5c96a273255e" providerId="ADAL" clId="{99026F11-3CC9-0D4F-ACE3-B9FABE0BD662}" dt="2023-03-22T07:51:17.943" v="10" actId="1076"/>
          <ac:spMkLst>
            <pc:docMk/>
            <pc:sldMk cId="2220504537" sldId="486"/>
            <ac:spMk id="88" creationId="{6566A829-BB8B-6886-4782-7CEC329BE515}"/>
          </ac:spMkLst>
        </pc:spChg>
        <pc:spChg chg="add mod">
          <ac:chgData name="小山田 那由他" userId="817b381a-c6ad-4946-9ca5-5c96a273255e" providerId="ADAL" clId="{99026F11-3CC9-0D4F-ACE3-B9FABE0BD662}" dt="2023-03-22T07:51:17.943" v="10" actId="1076"/>
          <ac:spMkLst>
            <pc:docMk/>
            <pc:sldMk cId="2220504537" sldId="486"/>
            <ac:spMk id="89" creationId="{E2CA6647-E4C7-FB32-FDFC-4997728AE99A}"/>
          </ac:spMkLst>
        </pc:spChg>
        <pc:spChg chg="add mod">
          <ac:chgData name="小山田 那由他" userId="817b381a-c6ad-4946-9ca5-5c96a273255e" providerId="ADAL" clId="{99026F11-3CC9-0D4F-ACE3-B9FABE0BD662}" dt="2023-03-22T07:51:17.943" v="10" actId="1076"/>
          <ac:spMkLst>
            <pc:docMk/>
            <pc:sldMk cId="2220504537" sldId="486"/>
            <ac:spMk id="90" creationId="{7BDDC11F-131F-D3F3-7550-F9DE7E0E7EE7}"/>
          </ac:spMkLst>
        </pc:spChg>
        <pc:spChg chg="add mod">
          <ac:chgData name="小山田 那由他" userId="817b381a-c6ad-4946-9ca5-5c96a273255e" providerId="ADAL" clId="{99026F11-3CC9-0D4F-ACE3-B9FABE0BD662}" dt="2023-03-22T07:51:17.943" v="10" actId="1076"/>
          <ac:spMkLst>
            <pc:docMk/>
            <pc:sldMk cId="2220504537" sldId="486"/>
            <ac:spMk id="91" creationId="{CD669607-3E8C-A496-ABA2-F04371E1AB35}"/>
          </ac:spMkLst>
        </pc:spChg>
        <pc:spChg chg="add mod">
          <ac:chgData name="小山田 那由他" userId="817b381a-c6ad-4946-9ca5-5c96a273255e" providerId="ADAL" clId="{99026F11-3CC9-0D4F-ACE3-B9FABE0BD662}" dt="2023-03-22T07:51:17.943" v="10" actId="1076"/>
          <ac:spMkLst>
            <pc:docMk/>
            <pc:sldMk cId="2220504537" sldId="486"/>
            <ac:spMk id="92" creationId="{9C96029A-8505-3158-48A2-3C0D53D38EC7}"/>
          </ac:spMkLst>
        </pc:spChg>
        <pc:spChg chg="add mod">
          <ac:chgData name="小山田 那由他" userId="817b381a-c6ad-4946-9ca5-5c96a273255e" providerId="ADAL" clId="{99026F11-3CC9-0D4F-ACE3-B9FABE0BD662}" dt="2023-03-22T07:51:17.943" v="10" actId="1076"/>
          <ac:spMkLst>
            <pc:docMk/>
            <pc:sldMk cId="2220504537" sldId="486"/>
            <ac:spMk id="93" creationId="{B84FFDF1-F90C-C442-0347-F3BB9129465C}"/>
          </ac:spMkLst>
        </pc:spChg>
        <pc:spChg chg="add mod">
          <ac:chgData name="小山田 那由他" userId="817b381a-c6ad-4946-9ca5-5c96a273255e" providerId="ADAL" clId="{99026F11-3CC9-0D4F-ACE3-B9FABE0BD662}" dt="2023-03-22T07:51:17.943" v="10" actId="1076"/>
          <ac:spMkLst>
            <pc:docMk/>
            <pc:sldMk cId="2220504537" sldId="486"/>
            <ac:spMk id="94" creationId="{FABCD2D8-ADB1-389F-8D1E-6BE042D997C0}"/>
          </ac:spMkLst>
        </pc:spChg>
        <pc:spChg chg="add mod">
          <ac:chgData name="小山田 那由他" userId="817b381a-c6ad-4946-9ca5-5c96a273255e" providerId="ADAL" clId="{99026F11-3CC9-0D4F-ACE3-B9FABE0BD662}" dt="2023-03-22T07:51:17.943" v="10" actId="1076"/>
          <ac:spMkLst>
            <pc:docMk/>
            <pc:sldMk cId="2220504537" sldId="486"/>
            <ac:spMk id="95" creationId="{39F8FE45-6266-7921-84B5-8C286E59F5DB}"/>
          </ac:spMkLst>
        </pc:spChg>
        <pc:spChg chg="add mod">
          <ac:chgData name="小山田 那由他" userId="817b381a-c6ad-4946-9ca5-5c96a273255e" providerId="ADAL" clId="{99026F11-3CC9-0D4F-ACE3-B9FABE0BD662}" dt="2023-03-22T07:51:17.943" v="10" actId="1076"/>
          <ac:spMkLst>
            <pc:docMk/>
            <pc:sldMk cId="2220504537" sldId="486"/>
            <ac:spMk id="96" creationId="{11698B9F-07F7-AAFD-B00C-CDA0891D1B43}"/>
          </ac:spMkLst>
        </pc:spChg>
        <pc:spChg chg="add mod">
          <ac:chgData name="小山田 那由他" userId="817b381a-c6ad-4946-9ca5-5c96a273255e" providerId="ADAL" clId="{99026F11-3CC9-0D4F-ACE3-B9FABE0BD662}" dt="2023-03-22T07:51:17.943" v="10" actId="1076"/>
          <ac:spMkLst>
            <pc:docMk/>
            <pc:sldMk cId="2220504537" sldId="486"/>
            <ac:spMk id="97" creationId="{B61B79EE-D00D-8322-EEAC-B6183E3BA5F5}"/>
          </ac:spMkLst>
        </pc:spChg>
        <pc:spChg chg="add mod">
          <ac:chgData name="小山田 那由他" userId="817b381a-c6ad-4946-9ca5-5c96a273255e" providerId="ADAL" clId="{99026F11-3CC9-0D4F-ACE3-B9FABE0BD662}" dt="2023-03-22T07:51:17.943" v="10" actId="1076"/>
          <ac:spMkLst>
            <pc:docMk/>
            <pc:sldMk cId="2220504537" sldId="486"/>
            <ac:spMk id="98" creationId="{306381C2-C74F-23DB-36DC-8315FE726B6C}"/>
          </ac:spMkLst>
        </pc:spChg>
        <pc:spChg chg="add mod">
          <ac:chgData name="小山田 那由他" userId="817b381a-c6ad-4946-9ca5-5c96a273255e" providerId="ADAL" clId="{99026F11-3CC9-0D4F-ACE3-B9FABE0BD662}" dt="2023-03-22T07:51:17.943" v="10" actId="1076"/>
          <ac:spMkLst>
            <pc:docMk/>
            <pc:sldMk cId="2220504537" sldId="486"/>
            <ac:spMk id="99" creationId="{F93DE61F-3B33-965C-E90A-106CA39759ED}"/>
          </ac:spMkLst>
        </pc:spChg>
        <pc:spChg chg="add mod">
          <ac:chgData name="小山田 那由他" userId="817b381a-c6ad-4946-9ca5-5c96a273255e" providerId="ADAL" clId="{99026F11-3CC9-0D4F-ACE3-B9FABE0BD662}" dt="2023-03-22T07:51:17.943" v="10" actId="1076"/>
          <ac:spMkLst>
            <pc:docMk/>
            <pc:sldMk cId="2220504537" sldId="486"/>
            <ac:spMk id="100" creationId="{85D66235-4266-DA75-91A5-1092181FCF5B}"/>
          </ac:spMkLst>
        </pc:spChg>
        <pc:spChg chg="add mod">
          <ac:chgData name="小山田 那由他" userId="817b381a-c6ad-4946-9ca5-5c96a273255e" providerId="ADAL" clId="{99026F11-3CC9-0D4F-ACE3-B9FABE0BD662}" dt="2023-03-22T07:51:17.943" v="10" actId="1076"/>
          <ac:spMkLst>
            <pc:docMk/>
            <pc:sldMk cId="2220504537" sldId="486"/>
            <ac:spMk id="101" creationId="{6FBE5BEC-753B-70E8-A7A4-0678C7B82595}"/>
          </ac:spMkLst>
        </pc:spChg>
        <pc:spChg chg="add mod">
          <ac:chgData name="小山田 那由他" userId="817b381a-c6ad-4946-9ca5-5c96a273255e" providerId="ADAL" clId="{99026F11-3CC9-0D4F-ACE3-B9FABE0BD662}" dt="2023-03-22T07:51:17.943" v="10" actId="1076"/>
          <ac:spMkLst>
            <pc:docMk/>
            <pc:sldMk cId="2220504537" sldId="486"/>
            <ac:spMk id="102" creationId="{A52E99A4-EEB2-DA4A-321E-5DB9ECB5DC9C}"/>
          </ac:spMkLst>
        </pc:spChg>
        <pc:spChg chg="add mod">
          <ac:chgData name="小山田 那由他" userId="817b381a-c6ad-4946-9ca5-5c96a273255e" providerId="ADAL" clId="{99026F11-3CC9-0D4F-ACE3-B9FABE0BD662}" dt="2023-03-22T07:51:17.943" v="10" actId="1076"/>
          <ac:spMkLst>
            <pc:docMk/>
            <pc:sldMk cId="2220504537" sldId="486"/>
            <ac:spMk id="103" creationId="{0B1AC6DC-86C3-7CF6-E8AC-5F715DB96438}"/>
          </ac:spMkLst>
        </pc:spChg>
        <pc:spChg chg="add mod">
          <ac:chgData name="小山田 那由他" userId="817b381a-c6ad-4946-9ca5-5c96a273255e" providerId="ADAL" clId="{99026F11-3CC9-0D4F-ACE3-B9FABE0BD662}" dt="2023-03-22T07:51:17.943" v="10" actId="1076"/>
          <ac:spMkLst>
            <pc:docMk/>
            <pc:sldMk cId="2220504537" sldId="486"/>
            <ac:spMk id="104" creationId="{A8773DBB-973C-1380-7021-3AD1893705B9}"/>
          </ac:spMkLst>
        </pc:spChg>
        <pc:spChg chg="add mod">
          <ac:chgData name="小山田 那由他" userId="817b381a-c6ad-4946-9ca5-5c96a273255e" providerId="ADAL" clId="{99026F11-3CC9-0D4F-ACE3-B9FABE0BD662}" dt="2023-03-22T07:55:29.314" v="57" actId="1076"/>
          <ac:spMkLst>
            <pc:docMk/>
            <pc:sldMk cId="2220504537" sldId="486"/>
            <ac:spMk id="105" creationId="{CED0AAA7-6556-1302-6E98-99153EBC1789}"/>
          </ac:spMkLst>
        </pc:spChg>
        <pc:grpChg chg="add del mod">
          <ac:chgData name="小山田 那由他" userId="817b381a-c6ad-4946-9ca5-5c96a273255e" providerId="ADAL" clId="{99026F11-3CC9-0D4F-ACE3-B9FABE0BD662}" dt="2023-03-22T07:50:39.049" v="6"/>
          <ac:grpSpMkLst>
            <pc:docMk/>
            <pc:sldMk cId="2220504537" sldId="486"/>
            <ac:grpSpMk id="2" creationId="{FD9A8E5D-50E5-A7F1-D14A-D3B520F9FA7F}"/>
          </ac:grpSpMkLst>
        </pc:grpChg>
        <pc:grpChg chg="add mod">
          <ac:chgData name="小山田 那由他" userId="817b381a-c6ad-4946-9ca5-5c96a273255e" providerId="ADAL" clId="{99026F11-3CC9-0D4F-ACE3-B9FABE0BD662}" dt="2023-03-22T07:50:49.234" v="7"/>
          <ac:grpSpMkLst>
            <pc:docMk/>
            <pc:sldMk cId="2220504537" sldId="486"/>
            <ac:grpSpMk id="27" creationId="{32A7F14C-21AA-5960-08C9-784B9C087243}"/>
          </ac:grpSpMkLst>
        </pc:grpChg>
        <pc:grpChg chg="add mod">
          <ac:chgData name="小山田 那由他" userId="817b381a-c6ad-4946-9ca5-5c96a273255e" providerId="ADAL" clId="{99026F11-3CC9-0D4F-ACE3-B9FABE0BD662}" dt="2023-03-22T07:50:49.234" v="7"/>
          <ac:grpSpMkLst>
            <pc:docMk/>
            <pc:sldMk cId="2220504537" sldId="486"/>
            <ac:grpSpMk id="35" creationId="{D6A33752-79F6-1FDD-7994-C7C404C737CE}"/>
          </ac:grpSpMkLst>
        </pc:grpChg>
        <pc:grpChg chg="add mod">
          <ac:chgData name="小山田 那由他" userId="817b381a-c6ad-4946-9ca5-5c96a273255e" providerId="ADAL" clId="{99026F11-3CC9-0D4F-ACE3-B9FABE0BD662}" dt="2023-03-22T07:50:49.234" v="7"/>
          <ac:grpSpMkLst>
            <pc:docMk/>
            <pc:sldMk cId="2220504537" sldId="486"/>
            <ac:grpSpMk id="45" creationId="{753B1F34-EE39-D105-6458-8C18C8A913B0}"/>
          </ac:grpSpMkLst>
        </pc:grpChg>
        <pc:grpChg chg="add mod">
          <ac:chgData name="小山田 那由他" userId="817b381a-c6ad-4946-9ca5-5c96a273255e" providerId="ADAL" clId="{99026F11-3CC9-0D4F-ACE3-B9FABE0BD662}" dt="2023-03-22T07:50:49.234" v="7"/>
          <ac:grpSpMkLst>
            <pc:docMk/>
            <pc:sldMk cId="2220504537" sldId="486"/>
            <ac:grpSpMk id="61" creationId="{01D98651-9040-90BB-B76B-F5B586792908}"/>
          </ac:grpSpMkLst>
        </pc:grpChg>
        <pc:grpChg chg="mod">
          <ac:chgData name="小山田 那由他" userId="817b381a-c6ad-4946-9ca5-5c96a273255e" providerId="ADAL" clId="{99026F11-3CC9-0D4F-ACE3-B9FABE0BD662}" dt="2023-03-22T07:50:49.234" v="7"/>
          <ac:grpSpMkLst>
            <pc:docMk/>
            <pc:sldMk cId="2220504537" sldId="486"/>
            <ac:grpSpMk id="62" creationId="{5DBEB807-499D-CBB3-4F19-6354243AD024}"/>
          </ac:grpSpMkLst>
        </pc:grpChg>
        <pc:grpChg chg="mod">
          <ac:chgData name="小山田 那由他" userId="817b381a-c6ad-4946-9ca5-5c96a273255e" providerId="ADAL" clId="{99026F11-3CC9-0D4F-ACE3-B9FABE0BD662}" dt="2023-03-22T07:50:49.234" v="7"/>
          <ac:grpSpMkLst>
            <pc:docMk/>
            <pc:sldMk cId="2220504537" sldId="486"/>
            <ac:grpSpMk id="65" creationId="{A6583FF5-CA90-8E0D-EB14-0185F4AF98F2}"/>
          </ac:grpSpMkLst>
        </pc:grpChg>
        <pc:grpChg chg="mod">
          <ac:chgData name="小山田 那由他" userId="817b381a-c6ad-4946-9ca5-5c96a273255e" providerId="ADAL" clId="{99026F11-3CC9-0D4F-ACE3-B9FABE0BD662}" dt="2023-03-22T07:50:49.234" v="7"/>
          <ac:grpSpMkLst>
            <pc:docMk/>
            <pc:sldMk cId="2220504537" sldId="486"/>
            <ac:grpSpMk id="66" creationId="{D70F063A-4C98-4D89-1ACB-C310D194EBCC}"/>
          </ac:grpSpMkLst>
        </pc:grpChg>
        <pc:grpChg chg="mod">
          <ac:chgData name="小山田 那由他" userId="817b381a-c6ad-4946-9ca5-5c96a273255e" providerId="ADAL" clId="{99026F11-3CC9-0D4F-ACE3-B9FABE0BD662}" dt="2023-03-22T07:50:49.234" v="7"/>
          <ac:grpSpMkLst>
            <pc:docMk/>
            <pc:sldMk cId="2220504537" sldId="486"/>
            <ac:grpSpMk id="67" creationId="{B15ED7DC-A1D0-54AD-6660-75B51150F76D}"/>
          </ac:grpSpMkLst>
        </pc:grpChg>
        <pc:picChg chg="mod">
          <ac:chgData name="小山田 那由他" userId="817b381a-c6ad-4946-9ca5-5c96a273255e" providerId="ADAL" clId="{99026F11-3CC9-0D4F-ACE3-B9FABE0BD662}" dt="2023-03-22T07:50:37.845" v="5"/>
          <ac:picMkLst>
            <pc:docMk/>
            <pc:sldMk cId="2220504537" sldId="486"/>
            <ac:picMk id="11" creationId="{6DB52FCB-01C4-155F-DD27-06AABEFB6839}"/>
          </ac:picMkLst>
        </pc:picChg>
        <pc:picChg chg="add mod">
          <ac:chgData name="小山田 那由他" userId="817b381a-c6ad-4946-9ca5-5c96a273255e" providerId="ADAL" clId="{99026F11-3CC9-0D4F-ACE3-B9FABE0BD662}" dt="2023-03-22T07:50:49.234" v="7"/>
          <ac:picMkLst>
            <pc:docMk/>
            <pc:sldMk cId="2220504537" sldId="486"/>
            <ac:picMk id="16" creationId="{7957BF1F-5D3A-864F-F4D0-E63FCBDF6E22}"/>
          </ac:picMkLst>
        </pc:picChg>
        <pc:picChg chg="mod">
          <ac:chgData name="小山田 那由他" userId="817b381a-c6ad-4946-9ca5-5c96a273255e" providerId="ADAL" clId="{99026F11-3CC9-0D4F-ACE3-B9FABE0BD662}" dt="2023-03-22T07:50:49.234" v="7"/>
          <ac:picMkLst>
            <pc:docMk/>
            <pc:sldMk cId="2220504537" sldId="486"/>
            <ac:picMk id="33" creationId="{174B6DA0-6DE9-F21B-FE34-F4C785C69281}"/>
          </ac:picMkLst>
        </pc:picChg>
        <pc:picChg chg="mod">
          <ac:chgData name="小山田 那由他" userId="817b381a-c6ad-4946-9ca5-5c96a273255e" providerId="ADAL" clId="{99026F11-3CC9-0D4F-ACE3-B9FABE0BD662}" dt="2023-03-22T07:50:49.234" v="7"/>
          <ac:picMkLst>
            <pc:docMk/>
            <pc:sldMk cId="2220504537" sldId="486"/>
            <ac:picMk id="44" creationId="{BBE8EEBF-2903-99CA-45B2-86FD04F80751}"/>
          </ac:picMkLst>
        </pc:picChg>
        <pc:picChg chg="mod">
          <ac:chgData name="小山田 那由他" userId="817b381a-c6ad-4946-9ca5-5c96a273255e" providerId="ADAL" clId="{99026F11-3CC9-0D4F-ACE3-B9FABE0BD662}" dt="2023-03-22T07:50:49.234" v="7"/>
          <ac:picMkLst>
            <pc:docMk/>
            <pc:sldMk cId="2220504537" sldId="486"/>
            <ac:picMk id="48" creationId="{F19E643C-E974-25C0-B884-A70A9D1226B2}"/>
          </ac:picMkLst>
        </pc:picChg>
        <pc:picChg chg="mod">
          <ac:chgData name="小山田 那由他" userId="817b381a-c6ad-4946-9ca5-5c96a273255e" providerId="ADAL" clId="{99026F11-3CC9-0D4F-ACE3-B9FABE0BD662}" dt="2023-03-22T07:50:49.234" v="7"/>
          <ac:picMkLst>
            <pc:docMk/>
            <pc:sldMk cId="2220504537" sldId="486"/>
            <ac:picMk id="63" creationId="{9BB0B39C-923B-D088-0A44-8865E25F13E4}"/>
          </ac:picMkLst>
        </pc:picChg>
        <pc:cxnChg chg="mod">
          <ac:chgData name="小山田 那由他" userId="817b381a-c6ad-4946-9ca5-5c96a273255e" providerId="ADAL" clId="{99026F11-3CC9-0D4F-ACE3-B9FABE0BD662}" dt="2023-03-22T07:50:37.845" v="5"/>
          <ac:cxnSpMkLst>
            <pc:docMk/>
            <pc:sldMk cId="2220504537" sldId="486"/>
            <ac:cxnSpMk id="7" creationId="{733F3230-21C5-0B65-A7CC-D3EFBA92EEB0}"/>
          </ac:cxnSpMkLst>
        </pc:cxnChg>
        <pc:cxnChg chg="mod">
          <ac:chgData name="小山田 那由他" userId="817b381a-c6ad-4946-9ca5-5c96a273255e" providerId="ADAL" clId="{99026F11-3CC9-0D4F-ACE3-B9FABE0BD662}" dt="2023-03-22T07:50:37.845" v="5"/>
          <ac:cxnSpMkLst>
            <pc:docMk/>
            <pc:sldMk cId="2220504537" sldId="486"/>
            <ac:cxnSpMk id="8" creationId="{94399A99-5CEA-527B-3197-6720776749F3}"/>
          </ac:cxnSpMkLst>
        </pc:cxnChg>
        <pc:cxnChg chg="mod">
          <ac:chgData name="小山田 那由他" userId="817b381a-c6ad-4946-9ca5-5c96a273255e" providerId="ADAL" clId="{99026F11-3CC9-0D4F-ACE3-B9FABE0BD662}" dt="2023-03-22T07:50:37.845" v="5"/>
          <ac:cxnSpMkLst>
            <pc:docMk/>
            <pc:sldMk cId="2220504537" sldId="486"/>
            <ac:cxnSpMk id="9" creationId="{48014B4A-E2BD-D3AC-B84E-3EF7698C57AF}"/>
          </ac:cxnSpMkLst>
        </pc:cxnChg>
        <pc:cxnChg chg="add mod">
          <ac:chgData name="小山田 那由他" userId="817b381a-c6ad-4946-9ca5-5c96a273255e" providerId="ADAL" clId="{99026F11-3CC9-0D4F-ACE3-B9FABE0BD662}" dt="2023-03-22T07:50:49.234" v="7"/>
          <ac:cxnSpMkLst>
            <pc:docMk/>
            <pc:sldMk cId="2220504537" sldId="486"/>
            <ac:cxnSpMk id="23" creationId="{2A85EC7D-9B8F-2137-4FC1-9C4CA0CE6728}"/>
          </ac:cxnSpMkLst>
        </pc:cxnChg>
        <pc:cxnChg chg="add mod">
          <ac:chgData name="小山田 那由他" userId="817b381a-c6ad-4946-9ca5-5c96a273255e" providerId="ADAL" clId="{99026F11-3CC9-0D4F-ACE3-B9FABE0BD662}" dt="2023-03-22T07:50:49.234" v="7"/>
          <ac:cxnSpMkLst>
            <pc:docMk/>
            <pc:sldMk cId="2220504537" sldId="486"/>
            <ac:cxnSpMk id="24" creationId="{FE87C440-BF89-6BC0-730F-7C381065F94A}"/>
          </ac:cxnSpMkLst>
        </pc:cxnChg>
        <pc:cxnChg chg="add mod">
          <ac:chgData name="小山田 那由他" userId="817b381a-c6ad-4946-9ca5-5c96a273255e" providerId="ADAL" clId="{99026F11-3CC9-0D4F-ACE3-B9FABE0BD662}" dt="2023-03-22T07:50:49.234" v="7"/>
          <ac:cxnSpMkLst>
            <pc:docMk/>
            <pc:sldMk cId="2220504537" sldId="486"/>
            <ac:cxnSpMk id="25" creationId="{4B18BB5B-F87B-595C-6EA5-4B157C13D6DD}"/>
          </ac:cxnSpMkLst>
        </pc:cxnChg>
        <pc:cxnChg chg="mod">
          <ac:chgData name="小山田 那由他" userId="817b381a-c6ad-4946-9ca5-5c96a273255e" providerId="ADAL" clId="{99026F11-3CC9-0D4F-ACE3-B9FABE0BD662}" dt="2023-03-22T07:50:49.234" v="7"/>
          <ac:cxnSpMkLst>
            <pc:docMk/>
            <pc:sldMk cId="2220504537" sldId="486"/>
            <ac:cxnSpMk id="31" creationId="{4011C229-E758-B76F-1737-3F5691F33F5C}"/>
          </ac:cxnSpMkLst>
        </pc:cxnChg>
        <pc:cxnChg chg="mod">
          <ac:chgData name="小山田 那由他" userId="817b381a-c6ad-4946-9ca5-5c96a273255e" providerId="ADAL" clId="{99026F11-3CC9-0D4F-ACE3-B9FABE0BD662}" dt="2023-03-22T07:50:49.234" v="7"/>
          <ac:cxnSpMkLst>
            <pc:docMk/>
            <pc:sldMk cId="2220504537" sldId="486"/>
            <ac:cxnSpMk id="40" creationId="{67C6D37A-0637-3F8C-30F6-A8BD1DA621F0}"/>
          </ac:cxnSpMkLst>
        </pc:cxnChg>
        <pc:cxnChg chg="mod">
          <ac:chgData name="小山田 那由他" userId="817b381a-c6ad-4946-9ca5-5c96a273255e" providerId="ADAL" clId="{99026F11-3CC9-0D4F-ACE3-B9FABE0BD662}" dt="2023-03-22T07:50:49.234" v="7"/>
          <ac:cxnSpMkLst>
            <pc:docMk/>
            <pc:sldMk cId="2220504537" sldId="486"/>
            <ac:cxnSpMk id="41" creationId="{2753BDC1-987A-6C22-5E11-41B9611A4FA4}"/>
          </ac:cxnSpMkLst>
        </pc:cxnChg>
        <pc:cxnChg chg="mod">
          <ac:chgData name="小山田 那由他" userId="817b381a-c6ad-4946-9ca5-5c96a273255e" providerId="ADAL" clId="{99026F11-3CC9-0D4F-ACE3-B9FABE0BD662}" dt="2023-03-22T07:50:49.234" v="7"/>
          <ac:cxnSpMkLst>
            <pc:docMk/>
            <pc:sldMk cId="2220504537" sldId="486"/>
            <ac:cxnSpMk id="42" creationId="{C5C88CCF-5C12-9C88-8BC5-A63CF9BC632A}"/>
          </ac:cxnSpMkLst>
        </pc:cxnChg>
        <pc:cxnChg chg="mod">
          <ac:chgData name="小山田 那由他" userId="817b381a-c6ad-4946-9ca5-5c96a273255e" providerId="ADAL" clId="{99026F11-3CC9-0D4F-ACE3-B9FABE0BD662}" dt="2023-03-22T07:50:49.234" v="7"/>
          <ac:cxnSpMkLst>
            <pc:docMk/>
            <pc:sldMk cId="2220504537" sldId="486"/>
            <ac:cxnSpMk id="51" creationId="{D73B59C0-473A-572A-A327-4C6EE1DCED23}"/>
          </ac:cxnSpMkLst>
        </pc:cxnChg>
        <pc:cxnChg chg="mod">
          <ac:chgData name="小山田 那由他" userId="817b381a-c6ad-4946-9ca5-5c96a273255e" providerId="ADAL" clId="{99026F11-3CC9-0D4F-ACE3-B9FABE0BD662}" dt="2023-03-22T07:50:49.234" v="7"/>
          <ac:cxnSpMkLst>
            <pc:docMk/>
            <pc:sldMk cId="2220504537" sldId="486"/>
            <ac:cxnSpMk id="52" creationId="{F1E6261F-4ED7-2A6B-DD4D-14EBF89DF6F0}"/>
          </ac:cxnSpMkLst>
        </pc:cxnChg>
        <pc:cxnChg chg="mod">
          <ac:chgData name="小山田 那由他" userId="817b381a-c6ad-4946-9ca5-5c96a273255e" providerId="ADAL" clId="{99026F11-3CC9-0D4F-ACE3-B9FABE0BD662}" dt="2023-03-22T07:50:49.234" v="7"/>
          <ac:cxnSpMkLst>
            <pc:docMk/>
            <pc:sldMk cId="2220504537" sldId="486"/>
            <ac:cxnSpMk id="53" creationId="{D35E5E29-E040-C188-DAB3-D9E99487A7F0}"/>
          </ac:cxnSpMkLst>
        </pc:cxnChg>
        <pc:cxnChg chg="mod">
          <ac:chgData name="小山田 那由他" userId="817b381a-c6ad-4946-9ca5-5c96a273255e" providerId="ADAL" clId="{99026F11-3CC9-0D4F-ACE3-B9FABE0BD662}" dt="2023-03-22T07:50:49.234" v="7"/>
          <ac:cxnSpMkLst>
            <pc:docMk/>
            <pc:sldMk cId="2220504537" sldId="486"/>
            <ac:cxnSpMk id="57" creationId="{38BE4D0F-0F64-DA8B-5CC3-64D24504863E}"/>
          </ac:cxnSpMkLst>
        </pc:cxnChg>
        <pc:cxnChg chg="mod">
          <ac:chgData name="小山田 那由他" userId="817b381a-c6ad-4946-9ca5-5c96a273255e" providerId="ADAL" clId="{99026F11-3CC9-0D4F-ACE3-B9FABE0BD662}" dt="2023-03-22T07:50:49.234" v="7"/>
          <ac:cxnSpMkLst>
            <pc:docMk/>
            <pc:sldMk cId="2220504537" sldId="486"/>
            <ac:cxnSpMk id="68" creationId="{93E794E6-0A39-35D2-67D0-2E995588A918}"/>
          </ac:cxnSpMkLst>
        </pc:cxnChg>
        <pc:cxnChg chg="mod">
          <ac:chgData name="小山田 那由他" userId="817b381a-c6ad-4946-9ca5-5c96a273255e" providerId="ADAL" clId="{99026F11-3CC9-0D4F-ACE3-B9FABE0BD662}" dt="2023-03-22T07:50:49.234" v="7"/>
          <ac:cxnSpMkLst>
            <pc:docMk/>
            <pc:sldMk cId="2220504537" sldId="486"/>
            <ac:cxnSpMk id="69" creationId="{2D7140C3-75C1-795F-63DD-9376C9AA737F}"/>
          </ac:cxnSpMkLst>
        </pc:cxnChg>
        <pc:cxnChg chg="mod">
          <ac:chgData name="小山田 那由他" userId="817b381a-c6ad-4946-9ca5-5c96a273255e" providerId="ADAL" clId="{99026F11-3CC9-0D4F-ACE3-B9FABE0BD662}" dt="2023-03-22T07:50:49.234" v="7"/>
          <ac:cxnSpMkLst>
            <pc:docMk/>
            <pc:sldMk cId="2220504537" sldId="486"/>
            <ac:cxnSpMk id="70" creationId="{0FCC8E70-82B5-BE90-19FF-C5DABD41A76B}"/>
          </ac:cxnSpMkLst>
        </pc:cxnChg>
        <pc:cxnChg chg="mod">
          <ac:chgData name="小山田 那由他" userId="817b381a-c6ad-4946-9ca5-5c96a273255e" providerId="ADAL" clId="{99026F11-3CC9-0D4F-ACE3-B9FABE0BD662}" dt="2023-03-22T07:50:49.234" v="7"/>
          <ac:cxnSpMkLst>
            <pc:docMk/>
            <pc:sldMk cId="2220504537" sldId="486"/>
            <ac:cxnSpMk id="71" creationId="{40C69719-C56F-C038-7863-E0C2C958CE14}"/>
          </ac:cxnSpMkLst>
        </pc:cxnChg>
        <pc:cxnChg chg="mod">
          <ac:chgData name="小山田 那由他" userId="817b381a-c6ad-4946-9ca5-5c96a273255e" providerId="ADAL" clId="{99026F11-3CC9-0D4F-ACE3-B9FABE0BD662}" dt="2023-03-22T07:50:49.234" v="7"/>
          <ac:cxnSpMkLst>
            <pc:docMk/>
            <pc:sldMk cId="2220504537" sldId="486"/>
            <ac:cxnSpMk id="72" creationId="{3AEF6FD4-0E7D-AF63-BCAA-29B5536B2AC5}"/>
          </ac:cxnSpMkLst>
        </pc:cxnChg>
        <pc:cxnChg chg="mod">
          <ac:chgData name="小山田 那由他" userId="817b381a-c6ad-4946-9ca5-5c96a273255e" providerId="ADAL" clId="{99026F11-3CC9-0D4F-ACE3-B9FABE0BD662}" dt="2023-03-22T07:50:49.234" v="7"/>
          <ac:cxnSpMkLst>
            <pc:docMk/>
            <pc:sldMk cId="2220504537" sldId="486"/>
            <ac:cxnSpMk id="73" creationId="{74E7A5C4-02E1-1857-1419-2AB7A1FE3866}"/>
          </ac:cxnSpMkLst>
        </pc:cxnChg>
        <pc:cxnChg chg="mod">
          <ac:chgData name="小山田 那由他" userId="817b381a-c6ad-4946-9ca5-5c96a273255e" providerId="ADAL" clId="{99026F11-3CC9-0D4F-ACE3-B9FABE0BD662}" dt="2023-03-22T07:50:49.234" v="7"/>
          <ac:cxnSpMkLst>
            <pc:docMk/>
            <pc:sldMk cId="2220504537" sldId="486"/>
            <ac:cxnSpMk id="74" creationId="{3825875F-9885-080E-9340-E5752CF74FDD}"/>
          </ac:cxnSpMkLst>
        </pc:cxnChg>
        <pc:cxnChg chg="mod">
          <ac:chgData name="小山田 那由他" userId="817b381a-c6ad-4946-9ca5-5c96a273255e" providerId="ADAL" clId="{99026F11-3CC9-0D4F-ACE3-B9FABE0BD662}" dt="2023-03-22T07:50:49.234" v="7"/>
          <ac:cxnSpMkLst>
            <pc:docMk/>
            <pc:sldMk cId="2220504537" sldId="486"/>
            <ac:cxnSpMk id="75" creationId="{0244CD98-8CC2-C97E-F91D-C2C47EF5EF5F}"/>
          </ac:cxnSpMkLst>
        </pc:cxnChg>
        <pc:cxnChg chg="mod">
          <ac:chgData name="小山田 那由他" userId="817b381a-c6ad-4946-9ca5-5c96a273255e" providerId="ADAL" clId="{99026F11-3CC9-0D4F-ACE3-B9FABE0BD662}" dt="2023-03-22T07:50:49.234" v="7"/>
          <ac:cxnSpMkLst>
            <pc:docMk/>
            <pc:sldMk cId="2220504537" sldId="486"/>
            <ac:cxnSpMk id="76" creationId="{773560CE-F41F-C30E-7B08-F9824D1E163F}"/>
          </ac:cxnSpMkLst>
        </pc:cxnChg>
        <pc:cxnChg chg="mod">
          <ac:chgData name="小山田 那由他" userId="817b381a-c6ad-4946-9ca5-5c96a273255e" providerId="ADAL" clId="{99026F11-3CC9-0D4F-ACE3-B9FABE0BD662}" dt="2023-03-22T07:50:49.234" v="7"/>
          <ac:cxnSpMkLst>
            <pc:docMk/>
            <pc:sldMk cId="2220504537" sldId="486"/>
            <ac:cxnSpMk id="77" creationId="{964C3BF5-170E-A3D1-5D81-3F3A77515731}"/>
          </ac:cxnSpMkLst>
        </pc:cxnChg>
        <pc:cxnChg chg="mod">
          <ac:chgData name="小山田 那由他" userId="817b381a-c6ad-4946-9ca5-5c96a273255e" providerId="ADAL" clId="{99026F11-3CC9-0D4F-ACE3-B9FABE0BD662}" dt="2023-03-22T07:50:49.234" v="7"/>
          <ac:cxnSpMkLst>
            <pc:docMk/>
            <pc:sldMk cId="2220504537" sldId="486"/>
            <ac:cxnSpMk id="78" creationId="{D3366CC2-17D9-9766-26F9-DF6EFA4E9B96}"/>
          </ac:cxnSpMkLst>
        </pc:cxnChg>
        <pc:cxnChg chg="mod">
          <ac:chgData name="小山田 那由他" userId="817b381a-c6ad-4946-9ca5-5c96a273255e" providerId="ADAL" clId="{99026F11-3CC9-0D4F-ACE3-B9FABE0BD662}" dt="2023-03-22T07:50:49.234" v="7"/>
          <ac:cxnSpMkLst>
            <pc:docMk/>
            <pc:sldMk cId="2220504537" sldId="486"/>
            <ac:cxnSpMk id="79" creationId="{E9ADEC82-BCD5-18BD-06A1-59CB62D03A17}"/>
          </ac:cxnSpMkLst>
        </pc:cxnChg>
        <pc:cxnChg chg="mod">
          <ac:chgData name="小山田 那由他" userId="817b381a-c6ad-4946-9ca5-5c96a273255e" providerId="ADAL" clId="{99026F11-3CC9-0D4F-ACE3-B9FABE0BD662}" dt="2023-03-22T07:50:49.234" v="7"/>
          <ac:cxnSpMkLst>
            <pc:docMk/>
            <pc:sldMk cId="2220504537" sldId="486"/>
            <ac:cxnSpMk id="80" creationId="{EFE0536D-0160-6684-D398-C646DC85FBA4}"/>
          </ac:cxnSpMkLst>
        </pc:cxnChg>
        <pc:cxnChg chg="mod">
          <ac:chgData name="小山田 那由他" userId="817b381a-c6ad-4946-9ca5-5c96a273255e" providerId="ADAL" clId="{99026F11-3CC9-0D4F-ACE3-B9FABE0BD662}" dt="2023-03-22T07:50:49.234" v="7"/>
          <ac:cxnSpMkLst>
            <pc:docMk/>
            <pc:sldMk cId="2220504537" sldId="486"/>
            <ac:cxnSpMk id="81" creationId="{FA602406-FE50-DA17-EC42-29FBA40A607E}"/>
          </ac:cxnSpMkLst>
        </pc:cxnChg>
        <pc:cxnChg chg="mod">
          <ac:chgData name="小山田 那由他" userId="817b381a-c6ad-4946-9ca5-5c96a273255e" providerId="ADAL" clId="{99026F11-3CC9-0D4F-ACE3-B9FABE0BD662}" dt="2023-03-22T07:50:49.234" v="7"/>
          <ac:cxnSpMkLst>
            <pc:docMk/>
            <pc:sldMk cId="2220504537" sldId="486"/>
            <ac:cxnSpMk id="82" creationId="{4FA6A5B3-A696-03C4-A243-A210381C8269}"/>
          </ac:cxnSpMkLst>
        </pc:cxnChg>
        <pc:cxnChg chg="mod">
          <ac:chgData name="小山田 那由他" userId="817b381a-c6ad-4946-9ca5-5c96a273255e" providerId="ADAL" clId="{99026F11-3CC9-0D4F-ACE3-B9FABE0BD662}" dt="2023-03-22T07:50:49.234" v="7"/>
          <ac:cxnSpMkLst>
            <pc:docMk/>
            <pc:sldMk cId="2220504537" sldId="486"/>
            <ac:cxnSpMk id="83" creationId="{EE296AD9-FFA5-0309-6162-F0AAEA171562}"/>
          </ac:cxnSpMkLst>
        </pc:cxnChg>
      </pc:sldChg>
    </pc:docChg>
  </pc:docChgLst>
  <pc:docChgLst>
    <pc:chgData name="宮内 茂奈" userId="S::mona@azg.jp::b7703cf5-fabd-4302-b284-14d3d5eae0a0" providerId="AD" clId="Web-{70AF0366-3F39-97CB-F241-B47532C1E11E}"/>
    <pc:docChg chg="modSld">
      <pc:chgData name="宮内 茂奈" userId="S::mona@azg.jp::b7703cf5-fabd-4302-b284-14d3d5eae0a0" providerId="AD" clId="Web-{70AF0366-3F39-97CB-F241-B47532C1E11E}" dt="2023-03-22T09:14:51.255" v="1"/>
      <pc:docMkLst>
        <pc:docMk/>
      </pc:docMkLst>
      <pc:sldChg chg="mod modShow">
        <pc:chgData name="宮内 茂奈" userId="S::mona@azg.jp::b7703cf5-fabd-4302-b284-14d3d5eae0a0" providerId="AD" clId="Web-{70AF0366-3F39-97CB-F241-B47532C1E11E}" dt="2023-03-22T09:14:51.255" v="1"/>
        <pc:sldMkLst>
          <pc:docMk/>
          <pc:sldMk cId="3102716196" sldId="4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88913-7FCB-7744-8A94-DAA82DC809AD}"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8CC3F-36A6-BC48-914A-FF106F0C212F}" type="slidenum">
              <a:rPr kumimoji="1" lang="ja-JP" altLang="en-US" smtClean="0"/>
              <a:t>‹#›</a:t>
            </a:fld>
            <a:endParaRPr kumimoji="1" lang="ja-JP" altLang="en-US"/>
          </a:p>
        </p:txBody>
      </p:sp>
    </p:spTree>
    <p:extLst>
      <p:ext uri="{BB962C8B-B14F-4D97-AF65-F5344CB8AC3E}">
        <p14:creationId xmlns:p14="http://schemas.microsoft.com/office/powerpoint/2010/main" val="2781473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1</a:t>
            </a:fld>
            <a:endParaRPr kumimoji="1" lang="ja-JP" altLang="en-US"/>
          </a:p>
        </p:txBody>
      </p:sp>
    </p:spTree>
    <p:extLst>
      <p:ext uri="{BB962C8B-B14F-4D97-AF65-F5344CB8AC3E}">
        <p14:creationId xmlns:p14="http://schemas.microsoft.com/office/powerpoint/2010/main" val="371444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2</a:t>
            </a:fld>
            <a:endParaRPr kumimoji="1" lang="ja-JP" altLang="en-US"/>
          </a:p>
        </p:txBody>
      </p:sp>
    </p:spTree>
    <p:extLst>
      <p:ext uri="{BB962C8B-B14F-4D97-AF65-F5344CB8AC3E}">
        <p14:creationId xmlns:p14="http://schemas.microsoft.com/office/powerpoint/2010/main" val="28351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3</a:t>
            </a:fld>
            <a:endParaRPr kumimoji="1" lang="ja-JP" altLang="en-US"/>
          </a:p>
        </p:txBody>
      </p:sp>
    </p:spTree>
    <p:extLst>
      <p:ext uri="{BB962C8B-B14F-4D97-AF65-F5344CB8AC3E}">
        <p14:creationId xmlns:p14="http://schemas.microsoft.com/office/powerpoint/2010/main" val="398889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4</a:t>
            </a:fld>
            <a:endParaRPr kumimoji="1" lang="ja-JP" altLang="en-US"/>
          </a:p>
        </p:txBody>
      </p:sp>
    </p:spTree>
    <p:extLst>
      <p:ext uri="{BB962C8B-B14F-4D97-AF65-F5344CB8AC3E}">
        <p14:creationId xmlns:p14="http://schemas.microsoft.com/office/powerpoint/2010/main" val="219776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5</a:t>
            </a:fld>
            <a:endParaRPr kumimoji="1" lang="ja-JP" altLang="en-US"/>
          </a:p>
        </p:txBody>
      </p:sp>
    </p:spTree>
    <p:extLst>
      <p:ext uri="{BB962C8B-B14F-4D97-AF65-F5344CB8AC3E}">
        <p14:creationId xmlns:p14="http://schemas.microsoft.com/office/powerpoint/2010/main" val="19057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6</a:t>
            </a:fld>
            <a:endParaRPr kumimoji="1" lang="ja-JP" altLang="en-US"/>
          </a:p>
        </p:txBody>
      </p:sp>
    </p:spTree>
    <p:extLst>
      <p:ext uri="{BB962C8B-B14F-4D97-AF65-F5344CB8AC3E}">
        <p14:creationId xmlns:p14="http://schemas.microsoft.com/office/powerpoint/2010/main" val="4480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フリ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881113"/>
      </p:ext>
    </p:extLst>
  </p:cSld>
  <p:clrMapOvr>
    <a:masterClrMapping/>
  </p:clrMapOvr>
  <p:extLst>
    <p:ext uri="{DCECCB84-F9BA-43D5-87BE-67443E8EF086}">
      <p15:sldGuideLst xmlns:p15="http://schemas.microsoft.com/office/powerpoint/2012/main">
        <p15:guide id="1" pos="3961">
          <p15:clr>
            <a:srgbClr val="FBAE40"/>
          </p15:clr>
        </p15:guide>
        <p15:guide id="2" pos="7227">
          <p15:clr>
            <a:srgbClr val="FBAE40"/>
          </p15:clr>
        </p15:guide>
        <p15:guide id="3" pos="1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EB84976A-DFDC-2377-F2DB-EFA3E2DC771E}"/>
              </a:ext>
            </a:extLst>
          </p:cNvPr>
          <p:cNvSpPr/>
          <p:nvPr userDrawn="1"/>
        </p:nvSpPr>
        <p:spPr>
          <a:xfrm>
            <a:off x="8600887" y="728493"/>
            <a:ext cx="4464000"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利用者</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40" name="正方形/長方形 39">
            <a:extLst>
              <a:ext uri="{FF2B5EF4-FFF2-40B4-BE49-F238E27FC236}">
                <a16:creationId xmlns:a16="http://schemas.microsoft.com/office/drawing/2014/main" id="{E9FA7A78-6E10-FC8C-2995-1B8101F69B38}"/>
              </a:ext>
            </a:extLst>
          </p:cNvPr>
          <p:cNvSpPr/>
          <p:nvPr userDrawn="1"/>
        </p:nvSpPr>
        <p:spPr>
          <a:xfrm>
            <a:off x="8744887" y="1191040"/>
            <a:ext cx="4176000" cy="2592000"/>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57" name="object 5">
            <a:extLst>
              <a:ext uri="{FF2B5EF4-FFF2-40B4-BE49-F238E27FC236}">
                <a16:creationId xmlns:a16="http://schemas.microsoft.com/office/drawing/2014/main" id="{F9C12B5A-8337-E64B-CA02-67B386562468}"/>
              </a:ext>
            </a:extLst>
          </p:cNvPr>
          <p:cNvSpPr txBox="1"/>
          <p:nvPr userDrawn="1"/>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a:solidFill>
                  <a:srgbClr val="000000"/>
                </a:solidFill>
                <a:latin typeface="+mj-ea"/>
                <a:ea typeface="+mj-ea"/>
                <a:cs typeface="Gen Shin Gothic P Bold"/>
              </a:rPr>
              <a:t>東京都サービスキャンバス</a:t>
            </a:r>
            <a:r>
              <a:rPr lang="en-US" altLang="ja-JP" sz="1600" b="1" spc="100" dirty="0">
                <a:solidFill>
                  <a:srgbClr val="000000"/>
                </a:solidFill>
                <a:latin typeface="+mj-ea"/>
                <a:ea typeface="+mj-ea"/>
                <a:cs typeface="Gen Shin Gothic P Bold"/>
              </a:rPr>
              <a:t> </a:t>
            </a:r>
            <a:r>
              <a:rPr lang="en" altLang="ja-JP" sz="1000" dirty="0">
                <a:solidFill>
                  <a:srgbClr val="000000"/>
                </a:solidFill>
                <a:effectLst/>
                <a:latin typeface="Helvetica" pitchFamily="2" charset="0"/>
              </a:rPr>
              <a:t>VERSION 1.0.0</a:t>
            </a:r>
          </a:p>
        </p:txBody>
      </p:sp>
      <p:sp>
        <p:nvSpPr>
          <p:cNvPr id="60" name="テキスト プレースホルダー 1">
            <a:extLst>
              <a:ext uri="{FF2B5EF4-FFF2-40B4-BE49-F238E27FC236}">
                <a16:creationId xmlns:a16="http://schemas.microsoft.com/office/drawing/2014/main" id="{96A99E6F-5846-7FF9-2CB1-5406B231B7E4}"/>
              </a:ext>
            </a:extLst>
          </p:cNvPr>
          <p:cNvSpPr txBox="1">
            <a:spLocks/>
          </p:cNvSpPr>
          <p:nvPr userDrawn="1"/>
        </p:nvSpPr>
        <p:spPr>
          <a:xfrm>
            <a:off x="374886" y="7104999"/>
            <a:ext cx="11057041" cy="248137"/>
          </a:xfrm>
          <a:prstGeom prst="rect">
            <a:avLst/>
          </a:prstGeom>
        </p:spPr>
        <p:txBody>
          <a:bodyPr lIns="0" tIns="0" rIns="0" bIns="0" numCol="1" anchor="t"/>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l">
              <a:buNone/>
            </a:pPr>
            <a:r>
              <a:rPr lang="en" altLang="ja-JP" sz="800" b="0" i="0" dirty="0">
                <a:effectLst/>
                <a:latin typeface="+mn-ea"/>
              </a:rPr>
              <a:t>Used as a reference 'Business Model Canvas' </a:t>
            </a:r>
            <a:r>
              <a:rPr lang="en" altLang="ja-JP" sz="800" b="0" i="0" dirty="0" err="1">
                <a:effectLst/>
                <a:latin typeface="+mn-ea"/>
              </a:rPr>
              <a:t>Strategyzer.com</a:t>
            </a:r>
            <a:br>
              <a:rPr lang="en" altLang="ja-JP" sz="800" b="0" i="0" dirty="0">
                <a:effectLst/>
                <a:latin typeface="+mn-ea"/>
              </a:rPr>
            </a:br>
            <a:r>
              <a:rPr lang="en" altLang="ja-JP" sz="800" b="0" i="0" dirty="0">
                <a:effectLst/>
                <a:latin typeface="+mn-ea"/>
              </a:rPr>
              <a:t>This work is licensed under the Creative Commons Attribution-</a:t>
            </a:r>
            <a:r>
              <a:rPr lang="en" altLang="ja-JP" sz="800" b="0" i="0" dirty="0" err="1">
                <a:effectLst/>
                <a:latin typeface="+mn-ea"/>
              </a:rPr>
              <a:t>ShareAlike</a:t>
            </a:r>
            <a:r>
              <a:rPr lang="en" altLang="ja-JP" sz="800" b="0" i="0" dirty="0">
                <a:effectLst/>
                <a:latin typeface="+mn-ea"/>
              </a:rPr>
              <a:t> 4.0 International License. To view a copy of this license, visit</a:t>
            </a:r>
            <a:r>
              <a:rPr lang="en" altLang="ja-JP" sz="800" dirty="0">
                <a:latin typeface="+mn-ea"/>
              </a:rPr>
              <a:t>  </a:t>
            </a:r>
            <a:r>
              <a:rPr lang="en" altLang="ja-JP" sz="800" b="0" i="0" dirty="0">
                <a:effectLst/>
                <a:latin typeface="+mn-ea"/>
                <a:hlinkClick r:id="rId2" tooltip="http://creativecommons.org/licenses/by-sa/4.0/">
                  <a:extLst>
                    <a:ext uri="{A12FA001-AC4F-418D-AE19-62706E023703}">
                      <ahyp:hlinkClr xmlns:ahyp="http://schemas.microsoft.com/office/drawing/2018/hyperlinkcolor" val="tx"/>
                    </a:ext>
                  </a:extLst>
                </a:hlinkClick>
              </a:rPr>
              <a:t>http://creativecommons.org/licenses/by-sa/4.0/</a:t>
            </a:r>
            <a:r>
              <a:rPr lang="en" altLang="ja-JP" sz="800" b="0" i="0" dirty="0">
                <a:effectLst/>
                <a:latin typeface="+mn-ea"/>
              </a:rPr>
              <a:t>.</a:t>
            </a:r>
          </a:p>
        </p:txBody>
      </p:sp>
      <p:pic>
        <p:nvPicPr>
          <p:cNvPr id="61" name="Picture 2" descr="by-sa">
            <a:extLst>
              <a:ext uri="{FF2B5EF4-FFF2-40B4-BE49-F238E27FC236}">
                <a16:creationId xmlns:a16="http://schemas.microsoft.com/office/drawing/2014/main" id="{60064013-3BC1-BD0C-65DD-E306987F3A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17354" y="7081176"/>
            <a:ext cx="847532" cy="295783"/>
          </a:xfrm>
          <a:prstGeom prst="rect">
            <a:avLst/>
          </a:prstGeom>
          <a:noFill/>
          <a:extLst>
            <a:ext uri="{909E8E84-426E-40DD-AFC4-6F175D3DCCD1}">
              <a14:hiddenFill xmlns:a14="http://schemas.microsoft.com/office/drawing/2010/main">
                <a:solidFill>
                  <a:srgbClr val="FFFFFF"/>
                </a:solidFill>
              </a14:hiddenFill>
            </a:ext>
          </a:extLst>
        </p:spPr>
      </p:pic>
      <p:sp>
        <p:nvSpPr>
          <p:cNvPr id="58" name="object 5">
            <a:extLst>
              <a:ext uri="{FF2B5EF4-FFF2-40B4-BE49-F238E27FC236}">
                <a16:creationId xmlns:a16="http://schemas.microsoft.com/office/drawing/2014/main" id="{A7341E2F-5AAE-1FDB-0404-05E1A355AE01}"/>
              </a:ext>
            </a:extLst>
          </p:cNvPr>
          <p:cNvSpPr txBox="1"/>
          <p:nvPr userDrawn="1"/>
        </p:nvSpPr>
        <p:spPr>
          <a:xfrm>
            <a:off x="5005638" y="272079"/>
            <a:ext cx="6540368" cy="243188"/>
          </a:xfrm>
          <a:prstGeom prst="rect">
            <a:avLst/>
          </a:prstGeom>
          <a:ln>
            <a:solidFill>
              <a:srgbClr val="000000"/>
            </a:solidFill>
          </a:ln>
        </p:spPr>
        <p:txBody>
          <a:bodyPr vert="horz" wrap="square" lIns="0" tIns="12695" rIns="0" bIns="0" rtlCol="0" anchor="ctr">
            <a:noAutofit/>
          </a:bodyPr>
          <a:lstStyle/>
          <a:p>
            <a:pPr marL="11113" indent="77788">
              <a:spcBef>
                <a:spcPts val="100"/>
              </a:spcBef>
            </a:pPr>
            <a:endParaRPr lang="ja-JP" altLang="en-US" sz="1100" b="1" spc="100">
              <a:solidFill>
                <a:srgbClr val="000000"/>
              </a:solidFill>
              <a:latin typeface="+mn-ea"/>
              <a:cs typeface="Gen Shin Gothic P Regular"/>
            </a:endParaRPr>
          </a:p>
        </p:txBody>
      </p:sp>
      <p:sp>
        <p:nvSpPr>
          <p:cNvPr id="83" name="正方形/長方形 82">
            <a:extLst>
              <a:ext uri="{FF2B5EF4-FFF2-40B4-BE49-F238E27FC236}">
                <a16:creationId xmlns:a16="http://schemas.microsoft.com/office/drawing/2014/main" id="{F4720162-42BD-4865-8EF5-CFDA4DBBDF62}"/>
              </a:ext>
            </a:extLst>
          </p:cNvPr>
          <p:cNvSpPr/>
          <p:nvPr/>
        </p:nvSpPr>
        <p:spPr>
          <a:xfrm>
            <a:off x="5005638" y="728493"/>
            <a:ext cx="3428498"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価値</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84" name="正方形/長方形 83">
            <a:extLst>
              <a:ext uri="{FF2B5EF4-FFF2-40B4-BE49-F238E27FC236}">
                <a16:creationId xmlns:a16="http://schemas.microsoft.com/office/drawing/2014/main" id="{5C966605-DB3E-96B5-136A-741CE733BD7A}"/>
              </a:ext>
            </a:extLst>
          </p:cNvPr>
          <p:cNvSpPr/>
          <p:nvPr/>
        </p:nvSpPr>
        <p:spPr>
          <a:xfrm>
            <a:off x="5150287" y="1191040"/>
            <a:ext cx="3139200" cy="259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88" name="object 5">
            <a:extLst>
              <a:ext uri="{FF2B5EF4-FFF2-40B4-BE49-F238E27FC236}">
                <a16:creationId xmlns:a16="http://schemas.microsoft.com/office/drawing/2014/main" id="{0251AAB7-9F56-5404-CB66-B652AF991395}"/>
              </a:ext>
            </a:extLst>
          </p:cNvPr>
          <p:cNvSpPr txBox="1"/>
          <p:nvPr/>
        </p:nvSpPr>
        <p:spPr>
          <a:xfrm>
            <a:off x="5168288" y="1191040"/>
            <a:ext cx="3103199" cy="1296000"/>
          </a:xfrm>
          <a:prstGeom prst="rect">
            <a:avLst/>
          </a:prstGeom>
          <a:ln w="50800">
            <a:solidFill>
              <a:srgbClr val="000000"/>
            </a:solidFill>
            <a:prstDash val="solid"/>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98" name="正方形/長方形 97">
            <a:extLst>
              <a:ext uri="{FF2B5EF4-FFF2-40B4-BE49-F238E27FC236}">
                <a16:creationId xmlns:a16="http://schemas.microsoft.com/office/drawing/2014/main" id="{F6374705-CDEF-9D7E-A8D0-F3D04C515AA9}"/>
              </a:ext>
            </a:extLst>
          </p:cNvPr>
          <p:cNvSpPr/>
          <p:nvPr/>
        </p:nvSpPr>
        <p:spPr>
          <a:xfrm>
            <a:off x="374886" y="728493"/>
            <a:ext cx="4464000"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提供者</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99" name="正方形/長方形 98">
            <a:extLst>
              <a:ext uri="{FF2B5EF4-FFF2-40B4-BE49-F238E27FC236}">
                <a16:creationId xmlns:a16="http://schemas.microsoft.com/office/drawing/2014/main" id="{150FAD76-56EC-4DA1-C75B-874C0AE7D6FE}"/>
              </a:ext>
            </a:extLst>
          </p:cNvPr>
          <p:cNvSpPr/>
          <p:nvPr/>
        </p:nvSpPr>
        <p:spPr>
          <a:xfrm>
            <a:off x="518885" y="1191040"/>
            <a:ext cx="4176000" cy="2592000"/>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cxnSp>
        <p:nvCxnSpPr>
          <p:cNvPr id="102" name="直線コネクタ 101">
            <a:extLst>
              <a:ext uri="{FF2B5EF4-FFF2-40B4-BE49-F238E27FC236}">
                <a16:creationId xmlns:a16="http://schemas.microsoft.com/office/drawing/2014/main" id="{91C378C5-6598-1EC1-31FF-5BB40F2523F9}"/>
              </a:ext>
            </a:extLst>
          </p:cNvPr>
          <p:cNvCxnSpPr>
            <a:cxnSpLocks/>
          </p:cNvCxnSpPr>
          <p:nvPr/>
        </p:nvCxnSpPr>
        <p:spPr>
          <a:xfrm>
            <a:off x="518885" y="2055040"/>
            <a:ext cx="4176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4CBBB286-C80D-38A7-7681-131E9B873EF1}"/>
              </a:ext>
            </a:extLst>
          </p:cNvPr>
          <p:cNvCxnSpPr>
            <a:cxnSpLocks/>
          </p:cNvCxnSpPr>
          <p:nvPr/>
        </p:nvCxnSpPr>
        <p:spPr>
          <a:xfrm flipV="1">
            <a:off x="2667300" y="2055040"/>
            <a:ext cx="0" cy="864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object 5">
            <a:extLst>
              <a:ext uri="{FF2B5EF4-FFF2-40B4-BE49-F238E27FC236}">
                <a16:creationId xmlns:a16="http://schemas.microsoft.com/office/drawing/2014/main" id="{41865337-309D-36D2-DD59-5BEF3CA0C5EA}"/>
              </a:ext>
            </a:extLst>
          </p:cNvPr>
          <p:cNvSpPr txBox="1"/>
          <p:nvPr/>
        </p:nvSpPr>
        <p:spPr>
          <a:xfrm>
            <a:off x="536885" y="2919040"/>
            <a:ext cx="4140000" cy="864000"/>
          </a:xfrm>
          <a:prstGeom prst="rect">
            <a:avLst/>
          </a:prstGeom>
          <a:ln w="50800">
            <a:solidFill>
              <a:srgbClr val="000000"/>
            </a:solidFill>
            <a:prstDash val="solid"/>
            <a:miter lim="800000"/>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54" name="正方形/長方形 53">
            <a:extLst>
              <a:ext uri="{FF2B5EF4-FFF2-40B4-BE49-F238E27FC236}">
                <a16:creationId xmlns:a16="http://schemas.microsoft.com/office/drawing/2014/main" id="{28D8FBCA-6EB7-EBB9-8452-5635A9899A63}"/>
              </a:ext>
            </a:extLst>
          </p:cNvPr>
          <p:cNvSpPr/>
          <p:nvPr userDrawn="1"/>
        </p:nvSpPr>
        <p:spPr>
          <a:xfrm>
            <a:off x="795600" y="6048259"/>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0000"/>
              </a:lnSpc>
            </a:pPr>
            <a:r>
              <a:rPr lang="ja-JP" altLang="en-US" sz="800">
                <a:solidFill>
                  <a:schemeClr val="bg2">
                    <a:lumMod val="10000"/>
                  </a:schemeClr>
                </a:solidFill>
                <a:latin typeface="+mn-ea"/>
              </a:rPr>
              <a:t>・予算</a:t>
            </a:r>
            <a:endParaRPr lang="en-US" altLang="ja-JP" sz="800">
              <a:solidFill>
                <a:schemeClr val="bg2">
                  <a:lumMod val="10000"/>
                </a:schemeClr>
              </a:solidFill>
              <a:latin typeface="+mn-ea"/>
            </a:endParaRPr>
          </a:p>
          <a:p>
            <a:pPr>
              <a:lnSpc>
                <a:spcPct val="110000"/>
              </a:lnSpc>
            </a:pPr>
            <a:r>
              <a:rPr lang="ja-JP" altLang="en-US" sz="800">
                <a:solidFill>
                  <a:schemeClr val="bg2">
                    <a:lumMod val="10000"/>
                  </a:schemeClr>
                </a:solidFill>
                <a:latin typeface="+mn-ea"/>
              </a:rPr>
              <a:t>・期間</a:t>
            </a:r>
            <a:endParaRPr lang="en-US" altLang="ja-JP" sz="800">
              <a:solidFill>
                <a:schemeClr val="bg2">
                  <a:lumMod val="10000"/>
                </a:schemeClr>
              </a:solidFill>
              <a:latin typeface="+mn-ea"/>
            </a:endParaRPr>
          </a:p>
          <a:p>
            <a:pPr>
              <a:lnSpc>
                <a:spcPct val="110000"/>
              </a:lnSpc>
            </a:pPr>
            <a:r>
              <a:rPr lang="ja-JP" altLang="en-US" sz="800">
                <a:solidFill>
                  <a:schemeClr val="bg2">
                    <a:lumMod val="10000"/>
                  </a:schemeClr>
                </a:solidFill>
                <a:latin typeface="+mn-ea"/>
              </a:rPr>
              <a:t>・想定利用者数</a:t>
            </a:r>
          </a:p>
          <a:p>
            <a:pPr>
              <a:lnSpc>
                <a:spcPct val="110000"/>
              </a:lnSpc>
            </a:pPr>
            <a:r>
              <a:rPr lang="ja-JP" altLang="en-US" sz="800">
                <a:solidFill>
                  <a:schemeClr val="bg2">
                    <a:lumMod val="10000"/>
                  </a:schemeClr>
                </a:solidFill>
                <a:latin typeface="+mn-ea"/>
              </a:rPr>
              <a:t>・</a:t>
            </a:r>
            <a:r>
              <a:rPr lang="ja-JP" altLang="en-US" sz="800">
                <a:solidFill>
                  <a:srgbClr val="FF0000"/>
                </a:solidFill>
                <a:latin typeface="+mn-ea"/>
              </a:rPr>
              <a:t>想定される利用者</a:t>
            </a:r>
            <a:endParaRPr lang="en-US" altLang="ja-JP" sz="800">
              <a:solidFill>
                <a:srgbClr val="FF0000"/>
              </a:solidFill>
              <a:latin typeface="+mn-ea"/>
            </a:endParaRPr>
          </a:p>
          <a:p>
            <a:pPr>
              <a:lnSpc>
                <a:spcPct val="110000"/>
              </a:lnSpc>
            </a:pPr>
            <a:r>
              <a:rPr lang="ja-JP" altLang="en-US" sz="800">
                <a:solidFill>
                  <a:srgbClr val="FF0000"/>
                </a:solidFill>
                <a:latin typeface="+mn-ea"/>
              </a:rPr>
              <a:t>　一人あたりのコスト</a:t>
            </a:r>
            <a:endParaRPr lang="ja-JP" altLang="en-US" sz="800">
              <a:solidFill>
                <a:srgbClr val="FF0000"/>
              </a:solidFill>
            </a:endParaRPr>
          </a:p>
        </p:txBody>
      </p:sp>
      <p:sp>
        <p:nvSpPr>
          <p:cNvPr id="56" name="正方形/長方形 55">
            <a:extLst>
              <a:ext uri="{FF2B5EF4-FFF2-40B4-BE49-F238E27FC236}">
                <a16:creationId xmlns:a16="http://schemas.microsoft.com/office/drawing/2014/main" id="{A39DAC91-0B74-35A6-833F-82F229FA5B34}"/>
              </a:ext>
            </a:extLst>
          </p:cNvPr>
          <p:cNvSpPr/>
          <p:nvPr userDrawn="1"/>
        </p:nvSpPr>
        <p:spPr>
          <a:xfrm>
            <a:off x="374886" y="4079378"/>
            <a:ext cx="12690000" cy="2880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spc="0">
                <a:solidFill>
                  <a:srgbClr val="000000"/>
                </a:solidFill>
                <a:latin typeface="Yu Gothic" panose="020B0400000000000000" pitchFamily="34" charset="-128"/>
                <a:ea typeface="Yu Gothic" panose="020B0400000000000000" pitchFamily="34" charset="-128"/>
              </a:rPr>
              <a:t>解決策</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70" name="正方形/長方形 69">
            <a:extLst>
              <a:ext uri="{FF2B5EF4-FFF2-40B4-BE49-F238E27FC236}">
                <a16:creationId xmlns:a16="http://schemas.microsoft.com/office/drawing/2014/main" id="{93366A2A-D43D-6089-BD4D-FA52A214E153}"/>
              </a:ext>
            </a:extLst>
          </p:cNvPr>
          <p:cNvSpPr/>
          <p:nvPr/>
        </p:nvSpPr>
        <p:spPr>
          <a:xfrm>
            <a:off x="519615" y="4532570"/>
            <a:ext cx="12400539" cy="2278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cxnSp>
        <p:nvCxnSpPr>
          <p:cNvPr id="72" name="直線コネクタ 71">
            <a:extLst>
              <a:ext uri="{FF2B5EF4-FFF2-40B4-BE49-F238E27FC236}">
                <a16:creationId xmlns:a16="http://schemas.microsoft.com/office/drawing/2014/main" id="{9371C610-130C-65E9-BC55-AABDF29CB7BD}"/>
              </a:ext>
            </a:extLst>
          </p:cNvPr>
          <p:cNvCxnSpPr>
            <a:cxnSpLocks/>
          </p:cNvCxnSpPr>
          <p:nvPr/>
        </p:nvCxnSpPr>
        <p:spPr>
          <a:xfrm>
            <a:off x="518884" y="5671970"/>
            <a:ext cx="12402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94602B1-2858-E742-A5A7-5C3AFE77CCA3}"/>
              </a:ext>
            </a:extLst>
          </p:cNvPr>
          <p:cNvCxnSpPr>
            <a:cxnSpLocks/>
          </p:cNvCxnSpPr>
          <p:nvPr/>
        </p:nvCxnSpPr>
        <p:spPr>
          <a:xfrm flipV="1">
            <a:off x="4653128" y="4532570"/>
            <a:ext cx="0" cy="2278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7BD745-777D-0E4E-8EEB-F74C4C62722E}"/>
              </a:ext>
            </a:extLst>
          </p:cNvPr>
          <p:cNvCxnSpPr>
            <a:cxnSpLocks/>
          </p:cNvCxnSpPr>
          <p:nvPr/>
        </p:nvCxnSpPr>
        <p:spPr>
          <a:xfrm flipV="1">
            <a:off x="8786641" y="4532570"/>
            <a:ext cx="0" cy="2278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99CBE7D-CC31-8480-FA4F-7F95A86CD488}"/>
              </a:ext>
            </a:extLst>
          </p:cNvPr>
          <p:cNvCxnSpPr>
            <a:cxnSpLocks/>
          </p:cNvCxnSpPr>
          <p:nvPr/>
        </p:nvCxnSpPr>
        <p:spPr>
          <a:xfrm>
            <a:off x="4766211" y="6246062"/>
            <a:ext cx="390734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2" name="object 5">
            <a:extLst>
              <a:ext uri="{FF2B5EF4-FFF2-40B4-BE49-F238E27FC236}">
                <a16:creationId xmlns:a16="http://schemas.microsoft.com/office/drawing/2014/main" id="{7A93A77F-70B7-3184-9C9D-C47730A5DDB0}"/>
              </a:ext>
            </a:extLst>
          </p:cNvPr>
          <p:cNvSpPr txBox="1"/>
          <p:nvPr/>
        </p:nvSpPr>
        <p:spPr>
          <a:xfrm>
            <a:off x="4673285" y="5696629"/>
            <a:ext cx="4093199" cy="1098866"/>
          </a:xfrm>
          <a:prstGeom prst="rect">
            <a:avLst/>
          </a:prstGeom>
          <a:ln w="50800">
            <a:solidFill>
              <a:srgbClr val="000000"/>
            </a:solidFill>
            <a:prstDash val="solid"/>
            <a:miter lim="800000"/>
          </a:ln>
        </p:spPr>
        <p:txBody>
          <a:bodyPr vert="horz" wrap="square" lIns="0" tIns="12695" rIns="0" bIns="0" rtlCol="0" anchor="ctr">
            <a:noAutofit/>
          </a:bodyPr>
          <a:lstStyle>
            <a:defPPr>
              <a:defRPr lang="en-US"/>
            </a:defPPr>
            <a:lvl1pPr marL="11113" indent="77788">
              <a:spcBef>
                <a:spcPts val="100"/>
              </a:spcBef>
              <a:defRPr sz="1100" b="1" spc="100">
                <a:solidFill>
                  <a:schemeClr val="bg2">
                    <a:lumMod val="10000"/>
                  </a:schemeClr>
                </a:solidFill>
                <a:latin typeface="+mn-ea"/>
                <a:cs typeface="Gen Shin Gothic P Regular"/>
              </a:defRPr>
            </a:lvl1pPr>
          </a:lstStyle>
          <a:p>
            <a:pPr lvl="0"/>
            <a:endParaRPr lang="ja-JP" altLang="en-US"/>
          </a:p>
        </p:txBody>
      </p:sp>
      <p:grpSp>
        <p:nvGrpSpPr>
          <p:cNvPr id="52" name="グループ化 51">
            <a:extLst>
              <a:ext uri="{FF2B5EF4-FFF2-40B4-BE49-F238E27FC236}">
                <a16:creationId xmlns:a16="http://schemas.microsoft.com/office/drawing/2014/main" id="{8C61C0AC-2ACD-BF9A-253F-D2D95F51583B}"/>
              </a:ext>
            </a:extLst>
          </p:cNvPr>
          <p:cNvGrpSpPr/>
          <p:nvPr userDrawn="1"/>
        </p:nvGrpSpPr>
        <p:grpSpPr>
          <a:xfrm>
            <a:off x="8027736" y="655200"/>
            <a:ext cx="406400" cy="406400"/>
            <a:chOff x="8098098" y="637755"/>
            <a:chExt cx="406400" cy="406400"/>
          </a:xfrm>
        </p:grpSpPr>
        <p:sp>
          <p:nvSpPr>
            <p:cNvPr id="89" name="正方形/長方形 88">
              <a:extLst>
                <a:ext uri="{FF2B5EF4-FFF2-40B4-BE49-F238E27FC236}">
                  <a16:creationId xmlns:a16="http://schemas.microsoft.com/office/drawing/2014/main" id="{EF268661-8BFD-CC19-A29D-3FD5D724566E}"/>
                </a:ext>
              </a:extLst>
            </p:cNvPr>
            <p:cNvSpPr/>
            <p:nvPr/>
          </p:nvSpPr>
          <p:spPr>
            <a:xfrm>
              <a:off x="8098098" y="637755"/>
              <a:ext cx="406400" cy="406400"/>
            </a:xfrm>
            <a:prstGeom prst="rect">
              <a:avLst/>
            </a:prstGeom>
            <a:solidFill>
              <a:srgbClr val="50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C3E04B41-F1D8-2AFF-0F64-8C58CADFCF34}"/>
                </a:ext>
              </a:extLst>
            </p:cNvPr>
            <p:cNvPicPr>
              <a:picLocks noChangeAspect="1"/>
            </p:cNvPicPr>
            <p:nvPr/>
          </p:nvPicPr>
          <p:blipFill>
            <a:blip r:embed="rId4"/>
            <a:stretch>
              <a:fillRect/>
            </a:stretch>
          </p:blipFill>
          <p:spPr>
            <a:xfrm>
              <a:off x="8175346" y="740193"/>
              <a:ext cx="251905" cy="201524"/>
            </a:xfrm>
            <a:prstGeom prst="rect">
              <a:avLst/>
            </a:prstGeom>
          </p:spPr>
        </p:pic>
      </p:grpSp>
      <p:pic>
        <p:nvPicPr>
          <p:cNvPr id="69" name="図 68">
            <a:extLst>
              <a:ext uri="{FF2B5EF4-FFF2-40B4-BE49-F238E27FC236}">
                <a16:creationId xmlns:a16="http://schemas.microsoft.com/office/drawing/2014/main" id="{78EEAD2B-5909-F6FF-BAD1-EF7B04B57744}"/>
              </a:ext>
            </a:extLst>
          </p:cNvPr>
          <p:cNvPicPr>
            <a:picLocks noChangeAspect="1"/>
          </p:cNvPicPr>
          <p:nvPr userDrawn="1"/>
        </p:nvPicPr>
        <p:blipFill>
          <a:blip r:embed="rId5"/>
          <a:stretch>
            <a:fillRect/>
          </a:stretch>
        </p:blipFill>
        <p:spPr>
          <a:xfrm>
            <a:off x="4430765" y="655200"/>
            <a:ext cx="408121" cy="408121"/>
          </a:xfrm>
          <a:prstGeom prst="rect">
            <a:avLst/>
          </a:prstGeom>
        </p:spPr>
      </p:pic>
      <p:pic>
        <p:nvPicPr>
          <p:cNvPr id="65" name="図 64">
            <a:extLst>
              <a:ext uri="{FF2B5EF4-FFF2-40B4-BE49-F238E27FC236}">
                <a16:creationId xmlns:a16="http://schemas.microsoft.com/office/drawing/2014/main" id="{516977D1-F569-863D-D572-02EFE4840E58}"/>
              </a:ext>
            </a:extLst>
          </p:cNvPr>
          <p:cNvPicPr>
            <a:picLocks noChangeAspect="1"/>
          </p:cNvPicPr>
          <p:nvPr userDrawn="1"/>
        </p:nvPicPr>
        <p:blipFill>
          <a:blip r:embed="rId6"/>
          <a:stretch>
            <a:fillRect/>
          </a:stretch>
        </p:blipFill>
        <p:spPr>
          <a:xfrm>
            <a:off x="12665372" y="4006085"/>
            <a:ext cx="399514" cy="399514"/>
          </a:xfrm>
          <a:prstGeom prst="rect">
            <a:avLst/>
          </a:prstGeom>
          <a:solidFill>
            <a:schemeClr val="accent1"/>
          </a:solidFill>
        </p:spPr>
      </p:pic>
      <p:grpSp>
        <p:nvGrpSpPr>
          <p:cNvPr id="28" name="グループ化 27">
            <a:extLst>
              <a:ext uri="{FF2B5EF4-FFF2-40B4-BE49-F238E27FC236}">
                <a16:creationId xmlns:a16="http://schemas.microsoft.com/office/drawing/2014/main" id="{5F994003-7F63-A2A5-A2B7-C4D98921F0CA}"/>
              </a:ext>
            </a:extLst>
          </p:cNvPr>
          <p:cNvGrpSpPr/>
          <p:nvPr userDrawn="1"/>
        </p:nvGrpSpPr>
        <p:grpSpPr>
          <a:xfrm>
            <a:off x="12658088" y="655200"/>
            <a:ext cx="406803" cy="406799"/>
            <a:chOff x="12697201" y="633986"/>
            <a:chExt cx="406803" cy="406799"/>
          </a:xfrm>
        </p:grpSpPr>
        <p:grpSp>
          <p:nvGrpSpPr>
            <p:cNvPr id="5" name="グループ化 4">
              <a:extLst>
                <a:ext uri="{FF2B5EF4-FFF2-40B4-BE49-F238E27FC236}">
                  <a16:creationId xmlns:a16="http://schemas.microsoft.com/office/drawing/2014/main" id="{0A7125E5-86A9-35FE-B4C7-DEAF6B60B33D}"/>
                </a:ext>
              </a:extLst>
            </p:cNvPr>
            <p:cNvGrpSpPr/>
            <p:nvPr userDrawn="1"/>
          </p:nvGrpSpPr>
          <p:grpSpPr>
            <a:xfrm>
              <a:off x="12697201" y="633986"/>
              <a:ext cx="406799" cy="406799"/>
              <a:chOff x="9925884" y="228774"/>
              <a:chExt cx="406799" cy="406799"/>
            </a:xfrm>
          </p:grpSpPr>
          <p:sp>
            <p:nvSpPr>
              <p:cNvPr id="8" name="正方形/長方形 7">
                <a:extLst>
                  <a:ext uri="{FF2B5EF4-FFF2-40B4-BE49-F238E27FC236}">
                    <a16:creationId xmlns:a16="http://schemas.microsoft.com/office/drawing/2014/main" id="{A3FEB1EF-699F-769D-272B-6870030168C0}"/>
                  </a:ext>
                </a:extLst>
              </p:cNvPr>
              <p:cNvSpPr/>
              <p:nvPr/>
            </p:nvSpPr>
            <p:spPr>
              <a:xfrm>
                <a:off x="9925884" y="228973"/>
                <a:ext cx="406400" cy="406400"/>
              </a:xfrm>
              <a:prstGeom prst="rect">
                <a:avLst/>
              </a:prstGeom>
              <a:solidFill>
                <a:srgbClr val="50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5E2AAE3-7BA9-78AF-768C-5B7C88B5F407}"/>
                  </a:ext>
                </a:extLst>
              </p:cNvPr>
              <p:cNvGrpSpPr/>
              <p:nvPr userDrawn="1"/>
            </p:nvGrpSpPr>
            <p:grpSpPr>
              <a:xfrm>
                <a:off x="9925884" y="228774"/>
                <a:ext cx="406799" cy="406799"/>
                <a:chOff x="10017066" y="258490"/>
                <a:chExt cx="406799" cy="406799"/>
              </a:xfrm>
            </p:grpSpPr>
            <p:grpSp>
              <p:nvGrpSpPr>
                <p:cNvPr id="10" name="グループ化 9">
                  <a:extLst>
                    <a:ext uri="{FF2B5EF4-FFF2-40B4-BE49-F238E27FC236}">
                      <a16:creationId xmlns:a16="http://schemas.microsoft.com/office/drawing/2014/main" id="{852047C0-0E06-7067-EECC-6F07E2B44029}"/>
                    </a:ext>
                  </a:extLst>
                </p:cNvPr>
                <p:cNvGrpSpPr/>
                <p:nvPr userDrawn="1"/>
              </p:nvGrpSpPr>
              <p:grpSpPr>
                <a:xfrm>
                  <a:off x="10050603" y="258490"/>
                  <a:ext cx="339725" cy="406799"/>
                  <a:chOff x="9957634" y="199058"/>
                  <a:chExt cx="339725" cy="406799"/>
                </a:xfrm>
              </p:grpSpPr>
              <p:cxnSp>
                <p:nvCxnSpPr>
                  <p:cNvPr id="20" name="直線コネクタ 19">
                    <a:extLst>
                      <a:ext uri="{FF2B5EF4-FFF2-40B4-BE49-F238E27FC236}">
                        <a16:creationId xmlns:a16="http://schemas.microsoft.com/office/drawing/2014/main" id="{6EBD38A9-2996-CF94-518F-B25848511DAB}"/>
                      </a:ext>
                    </a:extLst>
                  </p:cNvPr>
                  <p:cNvCxnSpPr>
                    <a:cxnSpLocks/>
                  </p:cNvCxnSpPr>
                  <p:nvPr/>
                </p:nvCxnSpPr>
                <p:spPr>
                  <a:xfrm>
                    <a:off x="995763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C92ED30-376B-6B29-CF78-202F5FCBFC84}"/>
                      </a:ext>
                    </a:extLst>
                  </p:cNvPr>
                  <p:cNvCxnSpPr>
                    <a:cxnSpLocks/>
                  </p:cNvCxnSpPr>
                  <p:nvPr/>
                </p:nvCxnSpPr>
                <p:spPr>
                  <a:xfrm>
                    <a:off x="10054698"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E2D7F6C-6775-7820-9CEB-FDE9DAF8E8B1}"/>
                      </a:ext>
                    </a:extLst>
                  </p:cNvPr>
                  <p:cNvCxnSpPr>
                    <a:cxnSpLocks/>
                  </p:cNvCxnSpPr>
                  <p:nvPr/>
                </p:nvCxnSpPr>
                <p:spPr>
                  <a:xfrm>
                    <a:off x="10103230"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7660D43-0143-2CA0-0DA9-9182B07A674C}"/>
                      </a:ext>
                    </a:extLst>
                  </p:cNvPr>
                  <p:cNvCxnSpPr>
                    <a:cxnSpLocks/>
                  </p:cNvCxnSpPr>
                  <p:nvPr/>
                </p:nvCxnSpPr>
                <p:spPr>
                  <a:xfrm>
                    <a:off x="10151762"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379441-8FE5-DB3C-E85E-328A57A75128}"/>
                      </a:ext>
                    </a:extLst>
                  </p:cNvPr>
                  <p:cNvCxnSpPr>
                    <a:cxnSpLocks/>
                  </p:cNvCxnSpPr>
                  <p:nvPr/>
                </p:nvCxnSpPr>
                <p:spPr>
                  <a:xfrm>
                    <a:off x="1020029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6799B83-5D87-5BD4-23EC-4120B23AF69C}"/>
                      </a:ext>
                    </a:extLst>
                  </p:cNvPr>
                  <p:cNvCxnSpPr>
                    <a:cxnSpLocks/>
                  </p:cNvCxnSpPr>
                  <p:nvPr/>
                </p:nvCxnSpPr>
                <p:spPr>
                  <a:xfrm>
                    <a:off x="1000616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C60D985-F73D-7DF9-04BA-8545D85D4749}"/>
                      </a:ext>
                    </a:extLst>
                  </p:cNvPr>
                  <p:cNvCxnSpPr>
                    <a:cxnSpLocks/>
                  </p:cNvCxnSpPr>
                  <p:nvPr/>
                </p:nvCxnSpPr>
                <p:spPr>
                  <a:xfrm>
                    <a:off x="10297359"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AA2E687-EBAE-3EFF-03D5-18752F570A33}"/>
                      </a:ext>
                    </a:extLst>
                  </p:cNvPr>
                  <p:cNvCxnSpPr>
                    <a:cxnSpLocks/>
                  </p:cNvCxnSpPr>
                  <p:nvPr/>
                </p:nvCxnSpPr>
                <p:spPr>
                  <a:xfrm>
                    <a:off x="1024882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6A1ADF9C-2DF5-D3C3-6A4E-AF0AF9E62599}"/>
                    </a:ext>
                  </a:extLst>
                </p:cNvPr>
                <p:cNvGrpSpPr/>
                <p:nvPr userDrawn="1"/>
              </p:nvGrpSpPr>
              <p:grpSpPr>
                <a:xfrm rot="16200000">
                  <a:off x="10050603" y="258490"/>
                  <a:ext cx="339725" cy="406799"/>
                  <a:chOff x="9957634" y="199058"/>
                  <a:chExt cx="339725" cy="406799"/>
                </a:xfrm>
              </p:grpSpPr>
              <p:cxnSp>
                <p:nvCxnSpPr>
                  <p:cNvPr id="12" name="直線コネクタ 11">
                    <a:extLst>
                      <a:ext uri="{FF2B5EF4-FFF2-40B4-BE49-F238E27FC236}">
                        <a16:creationId xmlns:a16="http://schemas.microsoft.com/office/drawing/2014/main" id="{288A37D8-217C-109C-2674-CDC16EC08A65}"/>
                      </a:ext>
                    </a:extLst>
                  </p:cNvPr>
                  <p:cNvCxnSpPr>
                    <a:cxnSpLocks/>
                  </p:cNvCxnSpPr>
                  <p:nvPr/>
                </p:nvCxnSpPr>
                <p:spPr>
                  <a:xfrm>
                    <a:off x="995763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8883BB5-43D3-F313-ED66-0E4255F8E50A}"/>
                      </a:ext>
                    </a:extLst>
                  </p:cNvPr>
                  <p:cNvCxnSpPr>
                    <a:cxnSpLocks/>
                  </p:cNvCxnSpPr>
                  <p:nvPr/>
                </p:nvCxnSpPr>
                <p:spPr>
                  <a:xfrm>
                    <a:off x="10054698"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1DCA81D-76F6-D79E-23C6-7E2B586273E7}"/>
                      </a:ext>
                    </a:extLst>
                  </p:cNvPr>
                  <p:cNvCxnSpPr>
                    <a:cxnSpLocks/>
                  </p:cNvCxnSpPr>
                  <p:nvPr/>
                </p:nvCxnSpPr>
                <p:spPr>
                  <a:xfrm>
                    <a:off x="10103230"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2C90B54-A2B0-952C-CC22-C08FD5A19E88}"/>
                      </a:ext>
                    </a:extLst>
                  </p:cNvPr>
                  <p:cNvCxnSpPr>
                    <a:cxnSpLocks/>
                  </p:cNvCxnSpPr>
                  <p:nvPr/>
                </p:nvCxnSpPr>
                <p:spPr>
                  <a:xfrm>
                    <a:off x="10151762"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9877AE1-3E5B-28E2-6D7E-54586DCC8649}"/>
                      </a:ext>
                    </a:extLst>
                  </p:cNvPr>
                  <p:cNvCxnSpPr>
                    <a:cxnSpLocks/>
                  </p:cNvCxnSpPr>
                  <p:nvPr/>
                </p:nvCxnSpPr>
                <p:spPr>
                  <a:xfrm>
                    <a:off x="1020029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A035A61-BD06-CCC5-43E2-CBBAAD63D08A}"/>
                      </a:ext>
                    </a:extLst>
                  </p:cNvPr>
                  <p:cNvCxnSpPr>
                    <a:cxnSpLocks/>
                  </p:cNvCxnSpPr>
                  <p:nvPr/>
                </p:nvCxnSpPr>
                <p:spPr>
                  <a:xfrm>
                    <a:off x="1000616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DE9D784-5A56-8F4C-D968-62D9CC036D94}"/>
                      </a:ext>
                    </a:extLst>
                  </p:cNvPr>
                  <p:cNvCxnSpPr>
                    <a:cxnSpLocks/>
                  </p:cNvCxnSpPr>
                  <p:nvPr/>
                </p:nvCxnSpPr>
                <p:spPr>
                  <a:xfrm>
                    <a:off x="10297359"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E8E2C7C-AF89-8007-B922-45F20F6754E8}"/>
                      </a:ext>
                    </a:extLst>
                  </p:cNvPr>
                  <p:cNvCxnSpPr>
                    <a:cxnSpLocks/>
                  </p:cNvCxnSpPr>
                  <p:nvPr/>
                </p:nvCxnSpPr>
                <p:spPr>
                  <a:xfrm>
                    <a:off x="1024882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grpSp>
          </p:grpSp>
        </p:grpSp>
        <p:pic>
          <p:nvPicPr>
            <p:cNvPr id="7" name="図 6">
              <a:extLst>
                <a:ext uri="{FF2B5EF4-FFF2-40B4-BE49-F238E27FC236}">
                  <a16:creationId xmlns:a16="http://schemas.microsoft.com/office/drawing/2014/main" id="{BE01047E-49E9-358B-24F9-6BA00AFA5CFE}"/>
                </a:ext>
              </a:extLst>
            </p:cNvPr>
            <p:cNvPicPr>
              <a:picLocks noChangeAspect="1"/>
            </p:cNvPicPr>
            <p:nvPr/>
          </p:nvPicPr>
          <p:blipFill>
            <a:blip r:embed="rId7"/>
            <a:stretch>
              <a:fillRect/>
            </a:stretch>
          </p:blipFill>
          <p:spPr>
            <a:xfrm>
              <a:off x="12763810" y="678833"/>
              <a:ext cx="273580" cy="317104"/>
            </a:xfrm>
            <a:prstGeom prst="rect">
              <a:avLst/>
            </a:prstGeom>
          </p:spPr>
        </p:pic>
      </p:grpSp>
      <p:sp>
        <p:nvSpPr>
          <p:cNvPr id="39" name="object 5">
            <a:extLst>
              <a:ext uri="{FF2B5EF4-FFF2-40B4-BE49-F238E27FC236}">
                <a16:creationId xmlns:a16="http://schemas.microsoft.com/office/drawing/2014/main" id="{9012B4D2-380F-BC73-D4A6-257949D2347A}"/>
              </a:ext>
            </a:extLst>
          </p:cNvPr>
          <p:cNvSpPr txBox="1"/>
          <p:nvPr userDrawn="1"/>
        </p:nvSpPr>
        <p:spPr>
          <a:xfrm>
            <a:off x="8762887" y="2919040"/>
            <a:ext cx="4140000" cy="864000"/>
          </a:xfrm>
          <a:prstGeom prst="rect">
            <a:avLst/>
          </a:prstGeom>
          <a:ln w="50800">
            <a:solidFill>
              <a:srgbClr val="000000"/>
            </a:solidFill>
            <a:prstDash val="solid"/>
            <a:miter lim="800000"/>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cxnSp>
        <p:nvCxnSpPr>
          <p:cNvPr id="41" name="直線コネクタ 40">
            <a:extLst>
              <a:ext uri="{FF2B5EF4-FFF2-40B4-BE49-F238E27FC236}">
                <a16:creationId xmlns:a16="http://schemas.microsoft.com/office/drawing/2014/main" id="{2A0C1062-12B7-2817-554C-047ED215C364}"/>
              </a:ext>
            </a:extLst>
          </p:cNvPr>
          <p:cNvCxnSpPr>
            <a:cxnSpLocks/>
          </p:cNvCxnSpPr>
          <p:nvPr userDrawn="1"/>
        </p:nvCxnSpPr>
        <p:spPr>
          <a:xfrm>
            <a:off x="8744887" y="2055040"/>
            <a:ext cx="4176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D25C444-6857-CAFC-0925-6A19C69FC406}"/>
              </a:ext>
            </a:extLst>
          </p:cNvPr>
          <p:cNvCxnSpPr>
            <a:cxnSpLocks/>
          </p:cNvCxnSpPr>
          <p:nvPr userDrawn="1"/>
        </p:nvCxnSpPr>
        <p:spPr>
          <a:xfrm flipV="1">
            <a:off x="10832887" y="2055040"/>
            <a:ext cx="0" cy="864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162DBE3B-18BD-63E1-3B94-E11263C4D7FC}"/>
              </a:ext>
            </a:extLst>
          </p:cNvPr>
          <p:cNvSpPr/>
          <p:nvPr userDrawn="1"/>
        </p:nvSpPr>
        <p:spPr>
          <a:xfrm>
            <a:off x="4766211" y="6325622"/>
            <a:ext cx="897927" cy="3592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20000"/>
              </a:lnSpc>
              <a:tabLst>
                <a:tab pos="2000250" algn="l"/>
              </a:tabLst>
            </a:pPr>
            <a:r>
              <a:rPr lang="ja-JP" altLang="en-US" sz="1000" b="0" i="0">
                <a:solidFill>
                  <a:srgbClr val="000000"/>
                </a:solidFill>
                <a:latin typeface="Yu Gothic" panose="020B0400000000000000" pitchFamily="34" charset="-128"/>
                <a:ea typeface="Yu Gothic" panose="020B0400000000000000" pitchFamily="34" charset="-128"/>
              </a:rPr>
              <a:t>中長期的に</a:t>
            </a:r>
            <a:endParaRPr lang="en-US" altLang="ja-JP" sz="1000" b="0" i="0" dirty="0">
              <a:solidFill>
                <a:srgbClr val="000000"/>
              </a:solidFill>
              <a:latin typeface="Yu Gothic" panose="020B0400000000000000" pitchFamily="34" charset="-128"/>
              <a:ea typeface="Yu Gothic" panose="020B0400000000000000" pitchFamily="34" charset="-128"/>
            </a:endParaRPr>
          </a:p>
          <a:p>
            <a:pPr>
              <a:lnSpc>
                <a:spcPct val="120000"/>
              </a:lnSpc>
              <a:tabLst>
                <a:tab pos="2000250" algn="l"/>
              </a:tabLst>
            </a:pPr>
            <a:r>
              <a:rPr lang="ja-JP" altLang="en-US" sz="1000" b="0" i="0">
                <a:solidFill>
                  <a:srgbClr val="000000"/>
                </a:solidFill>
                <a:latin typeface="Yu Gothic" panose="020B0400000000000000" pitchFamily="34" charset="-128"/>
                <a:ea typeface="Yu Gothic" panose="020B0400000000000000" pitchFamily="34" charset="-128"/>
              </a:rPr>
              <a:t>目指すこと</a:t>
            </a:r>
          </a:p>
        </p:txBody>
      </p:sp>
      <p:sp>
        <p:nvSpPr>
          <p:cNvPr id="111" name="正方形/長方形 110">
            <a:extLst>
              <a:ext uri="{FF2B5EF4-FFF2-40B4-BE49-F238E27FC236}">
                <a16:creationId xmlns:a16="http://schemas.microsoft.com/office/drawing/2014/main" id="{864BF7D4-E20D-E888-E55D-4123A2C6ED63}"/>
              </a:ext>
            </a:extLst>
          </p:cNvPr>
          <p:cNvSpPr/>
          <p:nvPr userDrawn="1"/>
        </p:nvSpPr>
        <p:spPr>
          <a:xfrm>
            <a:off x="5060230" y="315859"/>
            <a:ext cx="866949"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ct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担当部署：</a:t>
            </a:r>
          </a:p>
        </p:txBody>
      </p:sp>
      <p:sp>
        <p:nvSpPr>
          <p:cNvPr id="112" name="正方形/長方形 111">
            <a:extLst>
              <a:ext uri="{FF2B5EF4-FFF2-40B4-BE49-F238E27FC236}">
                <a16:creationId xmlns:a16="http://schemas.microsoft.com/office/drawing/2014/main" id="{43841DF0-F88A-A8AD-5B54-F89EE8A8E77E}"/>
              </a:ext>
            </a:extLst>
          </p:cNvPr>
          <p:cNvSpPr/>
          <p:nvPr userDrawn="1"/>
        </p:nvSpPr>
        <p:spPr>
          <a:xfrm>
            <a:off x="8275822" y="315859"/>
            <a:ext cx="866949"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ct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事業名：</a:t>
            </a:r>
          </a:p>
        </p:txBody>
      </p:sp>
      <p:sp>
        <p:nvSpPr>
          <p:cNvPr id="66" name="object 5">
            <a:extLst>
              <a:ext uri="{FF2B5EF4-FFF2-40B4-BE49-F238E27FC236}">
                <a16:creationId xmlns:a16="http://schemas.microsoft.com/office/drawing/2014/main" id="{9B5E899A-C0CA-1107-5DA0-4DC18880019D}"/>
              </a:ext>
            </a:extLst>
          </p:cNvPr>
          <p:cNvSpPr txBox="1"/>
          <p:nvPr userDrawn="1"/>
        </p:nvSpPr>
        <p:spPr>
          <a:xfrm>
            <a:off x="11836787" y="271273"/>
            <a:ext cx="577005" cy="244800"/>
          </a:xfrm>
          <a:prstGeom prst="rect">
            <a:avLst/>
          </a:prstGeom>
          <a:ln w="50800">
            <a:solidFill>
              <a:srgbClr val="000000"/>
            </a:solidFill>
            <a:prstDash val="solid"/>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113" name="正方形/長方形 112">
            <a:extLst>
              <a:ext uri="{FF2B5EF4-FFF2-40B4-BE49-F238E27FC236}">
                <a16:creationId xmlns:a16="http://schemas.microsoft.com/office/drawing/2014/main" id="{C29030E3-D641-5EAD-042B-2F4DC33337E2}"/>
              </a:ext>
            </a:extLst>
          </p:cNvPr>
          <p:cNvSpPr/>
          <p:nvPr userDrawn="1"/>
        </p:nvSpPr>
        <p:spPr>
          <a:xfrm>
            <a:off x="12516188" y="309035"/>
            <a:ext cx="5759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重要項目</a:t>
            </a:r>
          </a:p>
        </p:txBody>
      </p:sp>
      <p:sp>
        <p:nvSpPr>
          <p:cNvPr id="100" name="正方形/長方形 99">
            <a:extLst>
              <a:ext uri="{FF2B5EF4-FFF2-40B4-BE49-F238E27FC236}">
                <a16:creationId xmlns:a16="http://schemas.microsoft.com/office/drawing/2014/main" id="{26EDD9D0-1D19-BFFC-22E4-2E8C5283A62A}"/>
              </a:ext>
            </a:extLst>
          </p:cNvPr>
          <p:cNvSpPr/>
          <p:nvPr/>
        </p:nvSpPr>
        <p:spPr>
          <a:xfrm>
            <a:off x="590400"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困りごと</a:t>
            </a:r>
          </a:p>
        </p:txBody>
      </p:sp>
      <p:sp>
        <p:nvSpPr>
          <p:cNvPr id="93" name="正方形/長方形 92">
            <a:extLst>
              <a:ext uri="{FF2B5EF4-FFF2-40B4-BE49-F238E27FC236}">
                <a16:creationId xmlns:a16="http://schemas.microsoft.com/office/drawing/2014/main" id="{FCB0E3E9-0349-0881-F927-57C0ACF91D5F}"/>
              </a:ext>
            </a:extLst>
          </p:cNvPr>
          <p:cNvSpPr/>
          <p:nvPr/>
        </p:nvSpPr>
        <p:spPr>
          <a:xfrm>
            <a:off x="8834402" y="2991600"/>
            <a:ext cx="2248673" cy="25157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tabLst>
                <a:tab pos="2000250" algn="l"/>
              </a:tabLst>
            </a:pPr>
            <a:r>
              <a:rPr lang="ja-JP" altLang="en-US" sz="1100" b="1">
                <a:solidFill>
                  <a:srgbClr val="000000"/>
                </a:solidFill>
                <a:latin typeface="+mn-ea"/>
              </a:rPr>
              <a:t>利用者がもっとも実現したいこと</a:t>
            </a:r>
          </a:p>
        </p:txBody>
      </p:sp>
      <p:sp>
        <p:nvSpPr>
          <p:cNvPr id="31" name="正方形/長方形 30">
            <a:extLst>
              <a:ext uri="{FF2B5EF4-FFF2-40B4-BE49-F238E27FC236}">
                <a16:creationId xmlns:a16="http://schemas.microsoft.com/office/drawing/2014/main" id="{B5509818-AFC7-EE3D-3572-3B82BA967113}"/>
              </a:ext>
            </a:extLst>
          </p:cNvPr>
          <p:cNvSpPr/>
          <p:nvPr userDrawn="1"/>
        </p:nvSpPr>
        <p:spPr>
          <a:xfrm>
            <a:off x="2738815"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嬉しいと感じること</a:t>
            </a:r>
          </a:p>
        </p:txBody>
      </p:sp>
      <p:sp>
        <p:nvSpPr>
          <p:cNvPr id="32" name="正方形/長方形 31">
            <a:extLst>
              <a:ext uri="{FF2B5EF4-FFF2-40B4-BE49-F238E27FC236}">
                <a16:creationId xmlns:a16="http://schemas.microsoft.com/office/drawing/2014/main" id="{0F6EBEA3-7B32-4EE2-FD9A-3C27305B0A5A}"/>
              </a:ext>
            </a:extLst>
          </p:cNvPr>
          <p:cNvSpPr/>
          <p:nvPr userDrawn="1"/>
        </p:nvSpPr>
        <p:spPr>
          <a:xfrm>
            <a:off x="590400"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提供者はどんな人？</a:t>
            </a:r>
          </a:p>
        </p:txBody>
      </p:sp>
      <p:sp>
        <p:nvSpPr>
          <p:cNvPr id="43" name="正方形/長方形 42">
            <a:extLst>
              <a:ext uri="{FF2B5EF4-FFF2-40B4-BE49-F238E27FC236}">
                <a16:creationId xmlns:a16="http://schemas.microsoft.com/office/drawing/2014/main" id="{0B7C135F-9CD0-E5C5-A305-1F5354DFEB99}"/>
              </a:ext>
            </a:extLst>
          </p:cNvPr>
          <p:cNvSpPr/>
          <p:nvPr userDrawn="1"/>
        </p:nvSpPr>
        <p:spPr>
          <a:xfrm>
            <a:off x="608400" y="2991600"/>
            <a:ext cx="2389307"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提供者がもっとも実現したいこと</a:t>
            </a:r>
          </a:p>
        </p:txBody>
      </p:sp>
      <p:sp>
        <p:nvSpPr>
          <p:cNvPr id="48" name="正方形/長方形 47">
            <a:extLst>
              <a:ext uri="{FF2B5EF4-FFF2-40B4-BE49-F238E27FC236}">
                <a16:creationId xmlns:a16="http://schemas.microsoft.com/office/drawing/2014/main" id="{9597796C-EF63-7751-6B08-69D0EB289958}"/>
              </a:ext>
            </a:extLst>
          </p:cNvPr>
          <p:cNvSpPr/>
          <p:nvPr userDrawn="1"/>
        </p:nvSpPr>
        <p:spPr>
          <a:xfrm>
            <a:off x="5221802" y="256128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提供者の価値</a:t>
            </a:r>
          </a:p>
        </p:txBody>
      </p:sp>
      <p:sp>
        <p:nvSpPr>
          <p:cNvPr id="50" name="正方形/長方形 49">
            <a:extLst>
              <a:ext uri="{FF2B5EF4-FFF2-40B4-BE49-F238E27FC236}">
                <a16:creationId xmlns:a16="http://schemas.microsoft.com/office/drawing/2014/main" id="{988E0E28-1261-44E7-F903-7B0ED0ED902F}"/>
              </a:ext>
            </a:extLst>
          </p:cNvPr>
          <p:cNvSpPr/>
          <p:nvPr userDrawn="1"/>
        </p:nvSpPr>
        <p:spPr>
          <a:xfrm>
            <a:off x="5221802"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利用者の価値</a:t>
            </a:r>
          </a:p>
        </p:txBody>
      </p:sp>
      <p:sp>
        <p:nvSpPr>
          <p:cNvPr id="51" name="正方形/長方形 50">
            <a:extLst>
              <a:ext uri="{FF2B5EF4-FFF2-40B4-BE49-F238E27FC236}">
                <a16:creationId xmlns:a16="http://schemas.microsoft.com/office/drawing/2014/main" id="{D8A19D35-7024-28C2-4A3D-0B75CCC9B80B}"/>
              </a:ext>
            </a:extLst>
          </p:cNvPr>
          <p:cNvSpPr/>
          <p:nvPr userDrawn="1"/>
        </p:nvSpPr>
        <p:spPr>
          <a:xfrm>
            <a:off x="8816402"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利用者はどんな人</a:t>
            </a:r>
          </a:p>
        </p:txBody>
      </p:sp>
      <p:sp>
        <p:nvSpPr>
          <p:cNvPr id="64" name="正方形/長方形 63">
            <a:extLst>
              <a:ext uri="{FF2B5EF4-FFF2-40B4-BE49-F238E27FC236}">
                <a16:creationId xmlns:a16="http://schemas.microsoft.com/office/drawing/2014/main" id="{740BD96D-112F-DB71-C03E-14B262C2A7A8}"/>
              </a:ext>
            </a:extLst>
          </p:cNvPr>
          <p:cNvSpPr/>
          <p:nvPr userDrawn="1"/>
        </p:nvSpPr>
        <p:spPr>
          <a:xfrm>
            <a:off x="591130" y="460513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取り組むべき課題</a:t>
            </a:r>
          </a:p>
        </p:txBody>
      </p:sp>
      <p:sp>
        <p:nvSpPr>
          <p:cNvPr id="67" name="正方形/長方形 66">
            <a:extLst>
              <a:ext uri="{FF2B5EF4-FFF2-40B4-BE49-F238E27FC236}">
                <a16:creationId xmlns:a16="http://schemas.microsoft.com/office/drawing/2014/main" id="{5D5194A6-104E-DD8D-F9BA-B3ED4DD5A51A}"/>
              </a:ext>
            </a:extLst>
          </p:cNvPr>
          <p:cNvSpPr/>
          <p:nvPr userDrawn="1"/>
        </p:nvSpPr>
        <p:spPr>
          <a:xfrm>
            <a:off x="4724643" y="460513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解決策（実施内容）</a:t>
            </a:r>
          </a:p>
        </p:txBody>
      </p:sp>
      <p:sp>
        <p:nvSpPr>
          <p:cNvPr id="68" name="正方形/長方形 67">
            <a:extLst>
              <a:ext uri="{FF2B5EF4-FFF2-40B4-BE49-F238E27FC236}">
                <a16:creationId xmlns:a16="http://schemas.microsoft.com/office/drawing/2014/main" id="{EC764C66-C1A2-BEB2-5445-BAEE80FF42E1}"/>
              </a:ext>
            </a:extLst>
          </p:cNvPr>
          <p:cNvSpPr/>
          <p:nvPr userDrawn="1"/>
        </p:nvSpPr>
        <p:spPr>
          <a:xfrm>
            <a:off x="8858156" y="4605130"/>
            <a:ext cx="22511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施策を普及させるための手段</a:t>
            </a:r>
          </a:p>
        </p:txBody>
      </p:sp>
      <p:sp>
        <p:nvSpPr>
          <p:cNvPr id="77" name="正方形/長方形 76">
            <a:extLst>
              <a:ext uri="{FF2B5EF4-FFF2-40B4-BE49-F238E27FC236}">
                <a16:creationId xmlns:a16="http://schemas.microsoft.com/office/drawing/2014/main" id="{C2FE560E-84E0-7240-F27B-C359B8EBFD77}"/>
              </a:ext>
            </a:extLst>
          </p:cNvPr>
          <p:cNvSpPr/>
          <p:nvPr userDrawn="1"/>
        </p:nvSpPr>
        <p:spPr>
          <a:xfrm>
            <a:off x="591130" y="5744530"/>
            <a:ext cx="3145671"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解決策を実現するための活動とリソース</a:t>
            </a:r>
          </a:p>
        </p:txBody>
      </p:sp>
      <p:sp>
        <p:nvSpPr>
          <p:cNvPr id="87" name="正方形/長方形 86">
            <a:extLst>
              <a:ext uri="{FF2B5EF4-FFF2-40B4-BE49-F238E27FC236}">
                <a16:creationId xmlns:a16="http://schemas.microsoft.com/office/drawing/2014/main" id="{77456B7E-9F95-3971-3679-26F0FABB2D12}"/>
              </a:ext>
            </a:extLst>
          </p:cNvPr>
          <p:cNvSpPr/>
          <p:nvPr userDrawn="1"/>
        </p:nvSpPr>
        <p:spPr>
          <a:xfrm>
            <a:off x="4744800" y="5769189"/>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目指す成果</a:t>
            </a:r>
          </a:p>
        </p:txBody>
      </p:sp>
      <p:sp>
        <p:nvSpPr>
          <p:cNvPr id="106" name="正方形/長方形 105">
            <a:extLst>
              <a:ext uri="{FF2B5EF4-FFF2-40B4-BE49-F238E27FC236}">
                <a16:creationId xmlns:a16="http://schemas.microsoft.com/office/drawing/2014/main" id="{4436A4F4-0299-56AE-CBA5-FE4C899DA401}"/>
              </a:ext>
            </a:extLst>
          </p:cNvPr>
          <p:cNvSpPr/>
          <p:nvPr userDrawn="1"/>
        </p:nvSpPr>
        <p:spPr>
          <a:xfrm>
            <a:off x="8858156" y="5744530"/>
            <a:ext cx="22511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活動評価指標</a:t>
            </a:r>
          </a:p>
        </p:txBody>
      </p:sp>
      <p:sp>
        <p:nvSpPr>
          <p:cNvPr id="118" name="正方形/長方形 117">
            <a:extLst>
              <a:ext uri="{FF2B5EF4-FFF2-40B4-BE49-F238E27FC236}">
                <a16:creationId xmlns:a16="http://schemas.microsoft.com/office/drawing/2014/main" id="{9C4FB28F-AF20-F47C-A0B0-30E4AC92A247}"/>
              </a:ext>
            </a:extLst>
          </p:cNvPr>
          <p:cNvSpPr/>
          <p:nvPr userDrawn="1"/>
        </p:nvSpPr>
        <p:spPr>
          <a:xfrm>
            <a:off x="8816402"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困りごと</a:t>
            </a:r>
          </a:p>
        </p:txBody>
      </p:sp>
      <p:sp>
        <p:nvSpPr>
          <p:cNvPr id="119" name="正方形/長方形 118">
            <a:extLst>
              <a:ext uri="{FF2B5EF4-FFF2-40B4-BE49-F238E27FC236}">
                <a16:creationId xmlns:a16="http://schemas.microsoft.com/office/drawing/2014/main" id="{60388F04-AD1E-2A9B-AE2F-497C5A965E6D}"/>
              </a:ext>
            </a:extLst>
          </p:cNvPr>
          <p:cNvSpPr/>
          <p:nvPr userDrawn="1"/>
        </p:nvSpPr>
        <p:spPr>
          <a:xfrm>
            <a:off x="10904402"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嬉しいと感じること</a:t>
            </a:r>
          </a:p>
        </p:txBody>
      </p:sp>
    </p:spTree>
    <p:extLst>
      <p:ext uri="{BB962C8B-B14F-4D97-AF65-F5344CB8AC3E}">
        <p14:creationId xmlns:p14="http://schemas.microsoft.com/office/powerpoint/2010/main" val="223855932"/>
      </p:ext>
    </p:extLst>
  </p:cSld>
  <p:clrMapOvr>
    <a:masterClrMapping/>
  </p:clrMapOvr>
  <p:extLst>
    <p:ext uri="{DCECCB84-F9BA-43D5-87BE-67443E8EF086}">
      <p15:sldGuideLst xmlns:p15="http://schemas.microsoft.com/office/powerpoint/2012/main">
        <p15:guide id="1" pos="3961">
          <p15:clr>
            <a:srgbClr val="FBAE40"/>
          </p15:clr>
        </p15:guide>
        <p15:guide id="2" pos="7227">
          <p15:clr>
            <a:srgbClr val="FBAE40"/>
          </p15:clr>
        </p15:guide>
        <p15:guide id="3" pos="15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475944"/>
      </p:ext>
    </p:extLst>
  </p:cSld>
  <p:clrMap bg1="lt1" tx1="dk1" bg2="lt2" tx2="dk2" accent1="accent1" accent2="accent2" accent3="accent3" accent4="accent4" accent5="accent5" accent6="accent6" hlink="hlink" folHlink="folHlink"/>
  <p:sldLayoutIdLst>
    <p:sldLayoutId id="2147483746" r:id="rId1"/>
    <p:sldLayoutId id="2147483745"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userDrawn="1">
          <p15:clr>
            <a:srgbClr val="F26B43"/>
          </p15:clr>
        </p15:guide>
        <p15:guide id="2" pos="4233" userDrawn="1">
          <p15:clr>
            <a:srgbClr val="F26B43"/>
          </p15:clr>
        </p15:guide>
        <p15:guide id="3" orient="horz" pos="2245" userDrawn="1">
          <p15:clr>
            <a:srgbClr val="F26B43"/>
          </p15:clr>
        </p15:guide>
        <p15:guide id="4" orient="horz" pos="4422" userDrawn="1">
          <p15:clr>
            <a:srgbClr val="F26B43"/>
          </p15:clr>
        </p15:guide>
        <p15:guide id="5" pos="445" userDrawn="1">
          <p15:clr>
            <a:srgbClr val="F26B43"/>
          </p15:clr>
        </p15:guide>
        <p15:guide id="6" pos="8021" userDrawn="1">
          <p15:clr>
            <a:srgbClr val="F26B43"/>
          </p15:clr>
        </p15:guide>
        <p15:guide id="7" orient="horz" pos="4581" userDrawn="1">
          <p15:clr>
            <a:srgbClr val="F26B43"/>
          </p15:clr>
        </p15:guide>
        <p15:guide id="8" pos="8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D8C75B-E91B-6CDE-672E-97C32BBCD17D}"/>
              </a:ext>
            </a:extLst>
          </p:cNvPr>
          <p:cNvSpPr/>
          <p:nvPr/>
        </p:nvSpPr>
        <p:spPr>
          <a:xfrm>
            <a:off x="602653" y="6006314"/>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0000"/>
              </a:lnSpc>
            </a:pPr>
            <a:r>
              <a:rPr lang="ja-JP" altLang="en-US" sz="800">
                <a:solidFill>
                  <a:srgbClr val="000000"/>
                </a:solidFill>
                <a:latin typeface="+mn-ea"/>
              </a:rPr>
              <a:t>・予算</a:t>
            </a:r>
            <a:endParaRPr lang="en-US" altLang="ja-JP" sz="800" dirty="0">
              <a:solidFill>
                <a:srgbClr val="000000"/>
              </a:solidFill>
              <a:latin typeface="+mn-ea"/>
            </a:endParaRPr>
          </a:p>
          <a:p>
            <a:pPr>
              <a:lnSpc>
                <a:spcPct val="110000"/>
              </a:lnSpc>
            </a:pPr>
            <a:r>
              <a:rPr lang="ja-JP" altLang="en-US" sz="800">
                <a:solidFill>
                  <a:srgbClr val="000000"/>
                </a:solidFill>
                <a:latin typeface="+mn-ea"/>
              </a:rPr>
              <a:t>・期間</a:t>
            </a:r>
            <a:endParaRPr lang="en-US" altLang="ja-JP" sz="800" dirty="0">
              <a:solidFill>
                <a:srgbClr val="000000"/>
              </a:solidFill>
              <a:latin typeface="+mn-ea"/>
            </a:endParaRPr>
          </a:p>
          <a:p>
            <a:pPr>
              <a:lnSpc>
                <a:spcPct val="110000"/>
              </a:lnSpc>
            </a:pPr>
            <a:r>
              <a:rPr lang="ja-JP" altLang="en-US" sz="800">
                <a:solidFill>
                  <a:srgbClr val="000000"/>
                </a:solidFill>
                <a:latin typeface="+mn-ea"/>
              </a:rPr>
              <a:t>・想定利用者数</a:t>
            </a:r>
          </a:p>
          <a:p>
            <a:pPr>
              <a:lnSpc>
                <a:spcPct val="110000"/>
              </a:lnSpc>
            </a:pPr>
            <a:r>
              <a:rPr lang="ja-JP" altLang="en-US" sz="800">
                <a:solidFill>
                  <a:srgbClr val="000000"/>
                </a:solidFill>
                <a:latin typeface="+mn-ea"/>
              </a:rPr>
              <a:t>・想定される利用者</a:t>
            </a:r>
            <a:endParaRPr lang="en-US" altLang="ja-JP" sz="800" dirty="0">
              <a:solidFill>
                <a:srgbClr val="000000"/>
              </a:solidFill>
              <a:latin typeface="+mn-ea"/>
            </a:endParaRPr>
          </a:p>
          <a:p>
            <a:pPr>
              <a:lnSpc>
                <a:spcPct val="110000"/>
              </a:lnSpc>
            </a:pPr>
            <a:r>
              <a:rPr lang="ja-JP" altLang="en-US" sz="800">
                <a:solidFill>
                  <a:srgbClr val="000000"/>
                </a:solidFill>
                <a:latin typeface="+mn-ea"/>
              </a:rPr>
              <a:t>　一人あたりのコスト</a:t>
            </a:r>
            <a:endParaRPr lang="ja-JP" altLang="en-US" sz="800">
              <a:solidFill>
                <a:srgbClr val="000000"/>
              </a:solidFill>
            </a:endParaRPr>
          </a:p>
        </p:txBody>
      </p:sp>
    </p:spTree>
    <p:extLst>
      <p:ext uri="{BB962C8B-B14F-4D97-AF65-F5344CB8AC3E}">
        <p14:creationId xmlns:p14="http://schemas.microsoft.com/office/powerpoint/2010/main" val="383736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C4BF47E-517D-4CFF-7A8A-847A8ADA87BA}"/>
              </a:ext>
            </a:extLst>
          </p:cNvPr>
          <p:cNvSpPr/>
          <p:nvPr/>
        </p:nvSpPr>
        <p:spPr>
          <a:xfrm>
            <a:off x="600364" y="2349327"/>
            <a:ext cx="2032000" cy="406265"/>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提供者が業務において障壁や課題と感じていることを書きます。</a:t>
            </a:r>
            <a:endParaRPr lang="en-US" altLang="ja-JP" sz="1100" b="1" dirty="0">
              <a:solidFill>
                <a:schemeClr val="accent6"/>
              </a:solidFill>
              <a:latin typeface="+mn-ea"/>
            </a:endParaRPr>
          </a:p>
        </p:txBody>
      </p:sp>
      <p:sp>
        <p:nvSpPr>
          <p:cNvPr id="31" name="正方形/長方形 30">
            <a:extLst>
              <a:ext uri="{FF2B5EF4-FFF2-40B4-BE49-F238E27FC236}">
                <a16:creationId xmlns:a16="http://schemas.microsoft.com/office/drawing/2014/main" id="{3B879D68-6924-C500-8E75-7EB75E519FF2}"/>
              </a:ext>
            </a:extLst>
          </p:cNvPr>
          <p:cNvSpPr/>
          <p:nvPr/>
        </p:nvSpPr>
        <p:spPr>
          <a:xfrm>
            <a:off x="600364" y="1510618"/>
            <a:ext cx="4036949" cy="406265"/>
          </a:xfrm>
          <a:prstGeom prst="rect">
            <a:avLst/>
          </a:prstGeom>
        </p:spPr>
        <p:txBody>
          <a:bodyPr wrap="square" lIns="0" tIns="0" rIns="0" bIns="0">
            <a:spAutoFit/>
          </a:bodyPr>
          <a:lstStyle/>
          <a:p>
            <a:pPr>
              <a:lnSpc>
                <a:spcPct val="120000"/>
              </a:lnSpc>
            </a:pPr>
            <a:r>
              <a:rPr lang="ja-JP" altLang="en-US" sz="1100" b="1">
                <a:solidFill>
                  <a:srgbClr val="097904"/>
                </a:solidFill>
                <a:latin typeface="+mn-ea"/>
              </a:rPr>
              <a:t>サービス提供者を書きます。サービス提供者の部署や役職名だけではなく、その人の役割が具体的にわかるように書きます。</a:t>
            </a:r>
          </a:p>
        </p:txBody>
      </p:sp>
      <p:sp>
        <p:nvSpPr>
          <p:cNvPr id="38" name="正方形/長方形 37">
            <a:extLst>
              <a:ext uri="{FF2B5EF4-FFF2-40B4-BE49-F238E27FC236}">
                <a16:creationId xmlns:a16="http://schemas.microsoft.com/office/drawing/2014/main" id="{471AA29B-750A-9F00-13F5-C3B69FAE06B5}"/>
              </a:ext>
            </a:extLst>
          </p:cNvPr>
          <p:cNvSpPr/>
          <p:nvPr/>
        </p:nvSpPr>
        <p:spPr>
          <a:xfrm>
            <a:off x="637308" y="3234339"/>
            <a:ext cx="3912294" cy="406265"/>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提供者が解決・改善・達成したいことを書きます。「困りごと」「嬉しいこと」の内容も参照しながら考えてください。​</a:t>
            </a:r>
            <a:endParaRPr lang="en-US" altLang="ja-JP" sz="1100" b="1" dirty="0">
              <a:solidFill>
                <a:schemeClr val="accent6"/>
              </a:solidFill>
              <a:latin typeface="+mn-ea"/>
            </a:endParaRPr>
          </a:p>
        </p:txBody>
      </p:sp>
      <p:sp>
        <p:nvSpPr>
          <p:cNvPr id="47" name="正方形/長方形 46">
            <a:extLst>
              <a:ext uri="{FF2B5EF4-FFF2-40B4-BE49-F238E27FC236}">
                <a16:creationId xmlns:a16="http://schemas.microsoft.com/office/drawing/2014/main" id="{03D6DD5C-CFA0-91B5-BFB9-9CB4C8801B74}"/>
              </a:ext>
            </a:extLst>
          </p:cNvPr>
          <p:cNvSpPr/>
          <p:nvPr/>
        </p:nvSpPr>
        <p:spPr>
          <a:xfrm>
            <a:off x="2760752" y="2334012"/>
            <a:ext cx="1876561" cy="394788"/>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提供者にとって起こると嬉しいことを書きます。</a:t>
            </a:r>
          </a:p>
        </p:txBody>
      </p:sp>
      <p:sp>
        <p:nvSpPr>
          <p:cNvPr id="48" name="正方形/長方形 47">
            <a:extLst>
              <a:ext uri="{FF2B5EF4-FFF2-40B4-BE49-F238E27FC236}">
                <a16:creationId xmlns:a16="http://schemas.microsoft.com/office/drawing/2014/main" id="{84054FBB-E920-AB4C-0995-24CCA9D8921A}"/>
              </a:ext>
            </a:extLst>
          </p:cNvPr>
          <p:cNvSpPr/>
          <p:nvPr/>
        </p:nvSpPr>
        <p:spPr>
          <a:xfrm>
            <a:off x="5365513" y="1597725"/>
            <a:ext cx="2690275" cy="609398"/>
          </a:xfrm>
          <a:prstGeom prst="rect">
            <a:avLst/>
          </a:prstGeom>
          <a:solidFill>
            <a:schemeClr val="bg1"/>
          </a:solidFill>
        </p:spPr>
        <p:txBody>
          <a:bodyPr wrap="square" lIns="0" tIns="0" rIns="0" bIns="0">
            <a:spAutoFit/>
          </a:bodyPr>
          <a:lstStyle/>
          <a:p>
            <a:pPr>
              <a:lnSpc>
                <a:spcPct val="120000"/>
              </a:lnSpc>
            </a:pPr>
            <a:r>
              <a:rPr lang="ja-JP" altLang="en-US" sz="1100" b="1">
                <a:solidFill>
                  <a:schemeClr val="accent6"/>
                </a:solidFill>
                <a:latin typeface="+mn-ea"/>
              </a:rPr>
              <a:t>サービスによって「可能になること」を書くのではなく、利用者視点での嬉しさや喜びを考えながら記述してください。</a:t>
            </a:r>
            <a:endParaRPr lang="en-US" altLang="ja-JP" sz="1100" b="1" dirty="0">
              <a:solidFill>
                <a:schemeClr val="accent6"/>
              </a:solidFill>
              <a:latin typeface="+mn-ea"/>
            </a:endParaRPr>
          </a:p>
        </p:txBody>
      </p:sp>
      <p:sp>
        <p:nvSpPr>
          <p:cNvPr id="49" name="正方形/長方形 48">
            <a:extLst>
              <a:ext uri="{FF2B5EF4-FFF2-40B4-BE49-F238E27FC236}">
                <a16:creationId xmlns:a16="http://schemas.microsoft.com/office/drawing/2014/main" id="{57FA78B5-88BF-E512-1FCE-559233F98DBD}"/>
              </a:ext>
            </a:extLst>
          </p:cNvPr>
          <p:cNvSpPr/>
          <p:nvPr/>
        </p:nvSpPr>
        <p:spPr>
          <a:xfrm>
            <a:off x="8930739" y="1446245"/>
            <a:ext cx="3758934" cy="609398"/>
          </a:xfrm>
          <a:prstGeom prst="rect">
            <a:avLst/>
          </a:prstGeom>
        </p:spPr>
        <p:txBody>
          <a:bodyPr wrap="square" lIns="0" tIns="0" rIns="0" bIns="0">
            <a:spAutoFit/>
          </a:bodyPr>
          <a:lstStyle/>
          <a:p>
            <a:pPr indent="-317500">
              <a:lnSpc>
                <a:spcPct val="120000"/>
              </a:lnSpc>
            </a:pPr>
            <a:r>
              <a:rPr lang="ja-JP" altLang="en-US" sz="1100" b="1">
                <a:solidFill>
                  <a:schemeClr val="accent6"/>
                </a:solidFill>
                <a:latin typeface="+mn-ea"/>
              </a:rPr>
              <a:t>解決すべき問題を抱えている人の情報を書きます。​あなたが実現したいと思っていることに対し、最も多くの困難を抱えているであろう人を想定して書いてください。​</a:t>
            </a:r>
            <a:endParaRPr lang="en-US" altLang="ja-JP" sz="1100" b="1" dirty="0">
              <a:solidFill>
                <a:schemeClr val="accent6"/>
              </a:solidFill>
              <a:latin typeface="+mn-ea"/>
            </a:endParaRPr>
          </a:p>
        </p:txBody>
      </p:sp>
      <p:sp>
        <p:nvSpPr>
          <p:cNvPr id="51" name="正方形/長方形 50">
            <a:extLst>
              <a:ext uri="{FF2B5EF4-FFF2-40B4-BE49-F238E27FC236}">
                <a16:creationId xmlns:a16="http://schemas.microsoft.com/office/drawing/2014/main" id="{BE0AED5F-8BC6-C201-F340-1BCC85C852EF}"/>
              </a:ext>
            </a:extLst>
          </p:cNvPr>
          <p:cNvSpPr/>
          <p:nvPr/>
        </p:nvSpPr>
        <p:spPr>
          <a:xfrm>
            <a:off x="8939974" y="3234338"/>
            <a:ext cx="3855747" cy="406265"/>
          </a:xfrm>
          <a:prstGeom prst="rect">
            <a:avLst/>
          </a:prstGeom>
        </p:spPr>
        <p:txBody>
          <a:bodyPr wrap="square" lIns="0" tIns="0" rIns="0" bIns="0" anchor="t">
            <a:spAutoFit/>
          </a:bodyPr>
          <a:lstStyle/>
          <a:p>
            <a:pPr>
              <a:lnSpc>
                <a:spcPct val="120000"/>
              </a:lnSpc>
              <a:spcBef>
                <a:spcPts val="600"/>
              </a:spcBef>
            </a:pPr>
            <a:r>
              <a:rPr lang="ja-JP" altLang="en-US" sz="1100" b="1">
                <a:solidFill>
                  <a:schemeClr val="accent6"/>
                </a:solidFill>
                <a:latin typeface="+mn-ea"/>
              </a:rPr>
              <a:t>利用者が解決・改善・達成したいことを書きます。「困りごと」「嬉しいこと」の内容も参照しながら考えてください。​</a:t>
            </a:r>
          </a:p>
        </p:txBody>
      </p:sp>
      <p:sp>
        <p:nvSpPr>
          <p:cNvPr id="52" name="正方形/長方形 51">
            <a:extLst>
              <a:ext uri="{FF2B5EF4-FFF2-40B4-BE49-F238E27FC236}">
                <a16:creationId xmlns:a16="http://schemas.microsoft.com/office/drawing/2014/main" id="{01058776-1570-4BAD-1AEA-AF63E7BA291E}"/>
              </a:ext>
            </a:extLst>
          </p:cNvPr>
          <p:cNvSpPr/>
          <p:nvPr/>
        </p:nvSpPr>
        <p:spPr>
          <a:xfrm>
            <a:off x="10925450" y="2339731"/>
            <a:ext cx="1953792" cy="406265"/>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利用者にとって起こると嬉しいことを書きます。​</a:t>
            </a:r>
            <a:endParaRPr lang="en-US" altLang="ja-JP" sz="1100" b="1" dirty="0">
              <a:solidFill>
                <a:schemeClr val="accent6"/>
              </a:solidFill>
              <a:latin typeface="+mn-ea"/>
            </a:endParaRPr>
          </a:p>
        </p:txBody>
      </p:sp>
      <p:sp>
        <p:nvSpPr>
          <p:cNvPr id="53" name="正方形/長方形 52">
            <a:extLst>
              <a:ext uri="{FF2B5EF4-FFF2-40B4-BE49-F238E27FC236}">
                <a16:creationId xmlns:a16="http://schemas.microsoft.com/office/drawing/2014/main" id="{20A46B14-F17A-8690-6F40-EE2A393BD7B8}"/>
              </a:ext>
            </a:extLst>
          </p:cNvPr>
          <p:cNvSpPr/>
          <p:nvPr/>
        </p:nvSpPr>
        <p:spPr>
          <a:xfrm>
            <a:off x="8930739" y="2349326"/>
            <a:ext cx="1646269" cy="406265"/>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利用者が普段抱えている問題や困難を書きます。​</a:t>
            </a:r>
            <a:endParaRPr lang="en-US" altLang="ja-JP" sz="1100" b="1" dirty="0">
              <a:solidFill>
                <a:schemeClr val="accent6"/>
              </a:solidFill>
              <a:latin typeface="+mn-ea"/>
            </a:endParaRPr>
          </a:p>
        </p:txBody>
      </p:sp>
      <p:sp>
        <p:nvSpPr>
          <p:cNvPr id="54" name="正方形/長方形 53">
            <a:extLst>
              <a:ext uri="{FF2B5EF4-FFF2-40B4-BE49-F238E27FC236}">
                <a16:creationId xmlns:a16="http://schemas.microsoft.com/office/drawing/2014/main" id="{980B887F-5102-BE63-DDBE-76FD1405688A}"/>
              </a:ext>
            </a:extLst>
          </p:cNvPr>
          <p:cNvSpPr/>
          <p:nvPr/>
        </p:nvSpPr>
        <p:spPr>
          <a:xfrm>
            <a:off x="4791756" y="6034165"/>
            <a:ext cx="3961164" cy="153888"/>
          </a:xfrm>
          <a:prstGeom prst="rect">
            <a:avLst/>
          </a:prstGeom>
        </p:spPr>
        <p:txBody>
          <a:bodyPr wrap="square" lIns="0" tIns="0" rIns="0" bIns="0">
            <a:spAutoFit/>
          </a:bodyPr>
          <a:lstStyle/>
          <a:p>
            <a:r>
              <a:rPr lang="ja-JP" altLang="en-US" sz="1000" b="1">
                <a:solidFill>
                  <a:schemeClr val="accent6"/>
                </a:solidFill>
                <a:latin typeface="+mn-ea"/>
              </a:rPr>
              <a:t>価値が実現され、どんな状態になっていると望ましいかを書きます。</a:t>
            </a:r>
            <a:endParaRPr lang="en-US" altLang="ja-JP" sz="1000" b="1">
              <a:solidFill>
                <a:schemeClr val="accent6"/>
              </a:solidFill>
              <a:latin typeface="+mn-ea"/>
            </a:endParaRPr>
          </a:p>
        </p:txBody>
      </p:sp>
      <p:sp>
        <p:nvSpPr>
          <p:cNvPr id="55" name="正方形/長方形 54">
            <a:extLst>
              <a:ext uri="{FF2B5EF4-FFF2-40B4-BE49-F238E27FC236}">
                <a16:creationId xmlns:a16="http://schemas.microsoft.com/office/drawing/2014/main" id="{4B32F8E1-1E97-7AB9-63F6-4095A1C53EBB}"/>
              </a:ext>
            </a:extLst>
          </p:cNvPr>
          <p:cNvSpPr/>
          <p:nvPr/>
        </p:nvSpPr>
        <p:spPr>
          <a:xfrm>
            <a:off x="8995074" y="6042577"/>
            <a:ext cx="3474460" cy="406265"/>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「目指す成果」が達成されているかを評価するための定量的な指標を書きます。</a:t>
            </a:r>
            <a:endParaRPr lang="en-US" altLang="ja-JP" sz="1100" b="1" dirty="0">
              <a:solidFill>
                <a:schemeClr val="accent6"/>
              </a:solidFill>
              <a:latin typeface="+mn-ea"/>
            </a:endParaRPr>
          </a:p>
        </p:txBody>
      </p:sp>
      <p:sp>
        <p:nvSpPr>
          <p:cNvPr id="56" name="正方形/長方形 55">
            <a:extLst>
              <a:ext uri="{FF2B5EF4-FFF2-40B4-BE49-F238E27FC236}">
                <a16:creationId xmlns:a16="http://schemas.microsoft.com/office/drawing/2014/main" id="{4C4F4EE9-BD5E-107F-45EC-77F37447D4E1}"/>
              </a:ext>
            </a:extLst>
          </p:cNvPr>
          <p:cNvSpPr/>
          <p:nvPr/>
        </p:nvSpPr>
        <p:spPr>
          <a:xfrm>
            <a:off x="2074284" y="6004897"/>
            <a:ext cx="2475318" cy="738664"/>
          </a:xfrm>
          <a:prstGeom prst="rect">
            <a:avLst/>
          </a:prstGeom>
        </p:spPr>
        <p:txBody>
          <a:bodyPr wrap="square" lIns="0" tIns="0" rIns="0" bIns="0" anchor="t">
            <a:spAutoFit/>
          </a:bodyPr>
          <a:lstStyle/>
          <a:p>
            <a:pPr>
              <a:lnSpc>
                <a:spcPct val="120000"/>
              </a:lnSpc>
            </a:pPr>
            <a:r>
              <a:rPr lang="ja-JP" altLang="en-US" sz="1000" b="1">
                <a:solidFill>
                  <a:schemeClr val="accent6"/>
                </a:solidFill>
                <a:latin typeface="+mn-ea"/>
              </a:rPr>
              <a:t>サービスを開発・運用するために必要なリソースと活動を書きます。また、期限や技術的制約など、計画上留意すべき条件があればそれも書いてください。</a:t>
            </a:r>
            <a:endParaRPr lang="en-US" altLang="ja-JP" sz="1000" b="1">
              <a:solidFill>
                <a:schemeClr val="accent6"/>
              </a:solidFill>
              <a:latin typeface="+mn-ea"/>
            </a:endParaRPr>
          </a:p>
        </p:txBody>
      </p:sp>
      <p:sp>
        <p:nvSpPr>
          <p:cNvPr id="57" name="正方形/長方形 56">
            <a:extLst>
              <a:ext uri="{FF2B5EF4-FFF2-40B4-BE49-F238E27FC236}">
                <a16:creationId xmlns:a16="http://schemas.microsoft.com/office/drawing/2014/main" id="{8F44B613-066F-4F0B-2638-506F80E871AF}"/>
              </a:ext>
            </a:extLst>
          </p:cNvPr>
          <p:cNvSpPr/>
          <p:nvPr/>
        </p:nvSpPr>
        <p:spPr>
          <a:xfrm>
            <a:off x="8939974" y="4960113"/>
            <a:ext cx="3451311" cy="406265"/>
          </a:xfrm>
          <a:prstGeom prst="rect">
            <a:avLst/>
          </a:prstGeom>
        </p:spPr>
        <p:txBody>
          <a:bodyPr wrap="square" lIns="0" tIns="0" rIns="0" bIns="0">
            <a:spAutoFit/>
          </a:bodyPr>
          <a:lstStyle/>
          <a:p>
            <a:pPr>
              <a:lnSpc>
                <a:spcPct val="120000"/>
              </a:lnSpc>
            </a:pPr>
            <a:r>
              <a:rPr lang="ja-JP" altLang="en-US" sz="1100" b="1">
                <a:solidFill>
                  <a:schemeClr val="accent6"/>
                </a:solidFill>
              </a:rPr>
              <a:t>サービスを利用者に告知するための手段や、必要な広報活動を書きます。</a:t>
            </a:r>
            <a:endParaRPr lang="en-US" altLang="ja-JP" sz="1100" b="1" dirty="0">
              <a:solidFill>
                <a:schemeClr val="accent6"/>
              </a:solidFill>
              <a:latin typeface="+mn-ea"/>
            </a:endParaRPr>
          </a:p>
        </p:txBody>
      </p:sp>
      <p:sp>
        <p:nvSpPr>
          <p:cNvPr id="58" name="正方形/長方形 57">
            <a:extLst>
              <a:ext uri="{FF2B5EF4-FFF2-40B4-BE49-F238E27FC236}">
                <a16:creationId xmlns:a16="http://schemas.microsoft.com/office/drawing/2014/main" id="{2087BD59-FA3B-6282-CED5-8F39EB990249}"/>
              </a:ext>
            </a:extLst>
          </p:cNvPr>
          <p:cNvSpPr/>
          <p:nvPr/>
        </p:nvSpPr>
        <p:spPr>
          <a:xfrm>
            <a:off x="4793147" y="4793837"/>
            <a:ext cx="3835006" cy="812530"/>
          </a:xfrm>
          <a:prstGeom prst="rect">
            <a:avLst/>
          </a:prstGeom>
        </p:spPr>
        <p:txBody>
          <a:bodyPr wrap="square" lIns="0" tIns="0" rIns="0" bIns="0">
            <a:spAutoFit/>
          </a:bodyPr>
          <a:lstStyle/>
          <a:p>
            <a:pPr>
              <a:lnSpc>
                <a:spcPct val="120000"/>
              </a:lnSpc>
            </a:pPr>
            <a:r>
              <a:rPr lang="ja-JP" altLang="en-US" sz="1100" b="1">
                <a:solidFill>
                  <a:schemeClr val="accent6"/>
                </a:solidFill>
              </a:rPr>
              <a:t>利用者と提供者の価値を実現するための解決策を書きます。「ウェブサイト」「アプリ」のような手段だけではなく、「それを使ってどのようなことが可能になるのか」を考えてください。</a:t>
            </a:r>
            <a:endParaRPr lang="en-US" altLang="ja-JP" sz="1100" b="1" dirty="0">
              <a:solidFill>
                <a:schemeClr val="accent6"/>
              </a:solidFill>
              <a:latin typeface="+mn-ea"/>
            </a:endParaRPr>
          </a:p>
        </p:txBody>
      </p:sp>
      <p:sp>
        <p:nvSpPr>
          <p:cNvPr id="1025" name="正方形/長方形 1024">
            <a:extLst>
              <a:ext uri="{FF2B5EF4-FFF2-40B4-BE49-F238E27FC236}">
                <a16:creationId xmlns:a16="http://schemas.microsoft.com/office/drawing/2014/main" id="{34E7D758-FBD6-86FA-97AA-6ACACA2A8D5D}"/>
              </a:ext>
            </a:extLst>
          </p:cNvPr>
          <p:cNvSpPr/>
          <p:nvPr/>
        </p:nvSpPr>
        <p:spPr>
          <a:xfrm>
            <a:off x="5481697" y="6448842"/>
            <a:ext cx="3458277" cy="161583"/>
          </a:xfrm>
          <a:prstGeom prst="rect">
            <a:avLst/>
          </a:prstGeom>
        </p:spPr>
        <p:txBody>
          <a:bodyPr wrap="square" lIns="0" tIns="0" rIns="0" bIns="0" anchor="t">
            <a:spAutoFit/>
          </a:bodyPr>
          <a:lstStyle/>
          <a:p>
            <a:r>
              <a:rPr lang="ja-JP" altLang="en-US" sz="1050" b="1">
                <a:solidFill>
                  <a:schemeClr val="accent6"/>
                </a:solidFill>
                <a:latin typeface="+mn-ea"/>
              </a:rPr>
              <a:t>行政の視点から見た社会的な成果を書きます。</a:t>
            </a:r>
            <a:endParaRPr lang="en-US" altLang="ja-JP" sz="1050" b="1" dirty="0">
              <a:solidFill>
                <a:schemeClr val="accent6"/>
              </a:solidFill>
              <a:latin typeface="+mn-ea"/>
            </a:endParaRPr>
          </a:p>
        </p:txBody>
      </p:sp>
      <p:sp>
        <p:nvSpPr>
          <p:cNvPr id="1029" name="正方形/長方形 1028">
            <a:extLst>
              <a:ext uri="{FF2B5EF4-FFF2-40B4-BE49-F238E27FC236}">
                <a16:creationId xmlns:a16="http://schemas.microsoft.com/office/drawing/2014/main" id="{669C8B24-321E-9070-EB09-4D744DF24E75}"/>
              </a:ext>
            </a:extLst>
          </p:cNvPr>
          <p:cNvSpPr/>
          <p:nvPr/>
        </p:nvSpPr>
        <p:spPr>
          <a:xfrm>
            <a:off x="739389" y="4960114"/>
            <a:ext cx="3708132" cy="406265"/>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利用者の価値を実現するために、行政が取り組むべき課題を書きます。</a:t>
            </a:r>
            <a:endParaRPr lang="en-US" altLang="ja-JP" sz="1100" b="1" dirty="0">
              <a:solidFill>
                <a:schemeClr val="accent6"/>
              </a:solidFill>
              <a:latin typeface="+mn-ea"/>
            </a:endParaRPr>
          </a:p>
        </p:txBody>
      </p:sp>
      <p:sp>
        <p:nvSpPr>
          <p:cNvPr id="2" name="正方形/長方形 1">
            <a:extLst>
              <a:ext uri="{FF2B5EF4-FFF2-40B4-BE49-F238E27FC236}">
                <a16:creationId xmlns:a16="http://schemas.microsoft.com/office/drawing/2014/main" id="{4D661097-2D94-D8E1-7E33-8D1308D6DB5B}"/>
              </a:ext>
            </a:extLst>
          </p:cNvPr>
          <p:cNvSpPr/>
          <p:nvPr/>
        </p:nvSpPr>
        <p:spPr>
          <a:xfrm>
            <a:off x="708891" y="6000039"/>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0000"/>
              </a:lnSpc>
            </a:pPr>
            <a:r>
              <a:rPr lang="ja-JP" altLang="en-US" sz="900">
                <a:solidFill>
                  <a:srgbClr val="000000"/>
                </a:solidFill>
                <a:latin typeface="+mn-ea"/>
              </a:rPr>
              <a:t>・予算</a:t>
            </a:r>
            <a:endParaRPr lang="en-US" altLang="ja-JP" sz="900">
              <a:solidFill>
                <a:srgbClr val="000000"/>
              </a:solidFill>
              <a:latin typeface="+mn-ea"/>
            </a:endParaRPr>
          </a:p>
          <a:p>
            <a:pPr>
              <a:lnSpc>
                <a:spcPct val="110000"/>
              </a:lnSpc>
            </a:pPr>
            <a:r>
              <a:rPr lang="ja-JP" altLang="en-US" sz="900">
                <a:solidFill>
                  <a:srgbClr val="000000"/>
                </a:solidFill>
                <a:latin typeface="+mn-ea"/>
              </a:rPr>
              <a:t>・期間</a:t>
            </a:r>
            <a:endParaRPr lang="en-US" altLang="ja-JP" sz="900">
              <a:solidFill>
                <a:srgbClr val="000000"/>
              </a:solidFill>
              <a:latin typeface="+mn-ea"/>
            </a:endParaRPr>
          </a:p>
          <a:p>
            <a:pPr>
              <a:lnSpc>
                <a:spcPct val="110000"/>
              </a:lnSpc>
            </a:pPr>
            <a:r>
              <a:rPr lang="ja-JP" altLang="en-US" sz="900">
                <a:solidFill>
                  <a:srgbClr val="000000"/>
                </a:solidFill>
                <a:latin typeface="+mn-ea"/>
              </a:rPr>
              <a:t>・想定利用者数</a:t>
            </a:r>
          </a:p>
          <a:p>
            <a:pPr>
              <a:lnSpc>
                <a:spcPct val="110000"/>
              </a:lnSpc>
            </a:pPr>
            <a:r>
              <a:rPr lang="ja-JP" altLang="en-US" sz="900">
                <a:solidFill>
                  <a:srgbClr val="000000"/>
                </a:solidFill>
                <a:latin typeface="+mn-ea"/>
              </a:rPr>
              <a:t>・想定される利用者</a:t>
            </a:r>
            <a:endParaRPr lang="en-US" altLang="ja-JP" sz="900">
              <a:solidFill>
                <a:srgbClr val="000000"/>
              </a:solidFill>
              <a:latin typeface="+mn-ea"/>
            </a:endParaRPr>
          </a:p>
          <a:p>
            <a:pPr>
              <a:lnSpc>
                <a:spcPct val="110000"/>
              </a:lnSpc>
            </a:pPr>
            <a:r>
              <a:rPr lang="ja-JP" altLang="en-US" sz="900">
                <a:solidFill>
                  <a:srgbClr val="000000"/>
                </a:solidFill>
                <a:latin typeface="+mn-ea"/>
              </a:rPr>
              <a:t>　一人あたりのコスト</a:t>
            </a:r>
            <a:endParaRPr lang="ja-JP" altLang="en-US" sz="900">
              <a:solidFill>
                <a:srgbClr val="000000"/>
              </a:solidFill>
            </a:endParaRPr>
          </a:p>
        </p:txBody>
      </p:sp>
      <p:sp>
        <p:nvSpPr>
          <p:cNvPr id="19" name="正方形/長方形 18"/>
          <p:cNvSpPr/>
          <p:nvPr/>
        </p:nvSpPr>
        <p:spPr>
          <a:xfrm>
            <a:off x="4305922" y="196681"/>
            <a:ext cx="8863978" cy="369332"/>
          </a:xfrm>
          <a:prstGeom prst="rect">
            <a:avLst/>
          </a:prstGeom>
          <a:solidFill>
            <a:schemeClr val="bg1"/>
          </a:solidFill>
        </p:spPr>
        <p:txBody>
          <a:bodyPr wrap="square">
            <a:spAutoFit/>
          </a:bodyPr>
          <a:lstStyle/>
          <a:p>
            <a:r>
              <a:rPr lang="ja-JP" altLang="en-US" b="1">
                <a:solidFill>
                  <a:schemeClr val="accent6"/>
                </a:solidFill>
                <a:latin typeface="+mn-ea"/>
              </a:rPr>
              <a:t>各項目の記載内容を説明</a:t>
            </a:r>
            <a:endParaRPr lang="en-US" altLang="ja-JP" b="1">
              <a:solidFill>
                <a:schemeClr val="accent6"/>
              </a:solidFill>
              <a:latin typeface="+mn-ea"/>
            </a:endParaRPr>
          </a:p>
        </p:txBody>
      </p:sp>
    </p:spTree>
    <p:extLst>
      <p:ext uri="{BB962C8B-B14F-4D97-AF65-F5344CB8AC3E}">
        <p14:creationId xmlns:p14="http://schemas.microsoft.com/office/powerpoint/2010/main" val="93924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60F75DE-CA34-57B4-2F03-5F1910F455FA}"/>
              </a:ext>
            </a:extLst>
          </p:cNvPr>
          <p:cNvSpPr/>
          <p:nvPr/>
        </p:nvSpPr>
        <p:spPr>
          <a:xfrm>
            <a:off x="715238" y="1513824"/>
            <a:ext cx="3660682" cy="394788"/>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住民参加型の地域づくりを目指す部署で、</a:t>
            </a:r>
          </a:p>
          <a:p>
            <a:pPr>
              <a:lnSpc>
                <a:spcPct val="120000"/>
              </a:lnSpc>
            </a:pPr>
            <a:r>
              <a:rPr lang="ja-JP" altLang="en-US" sz="1100" b="1">
                <a:solidFill>
                  <a:schemeClr val="accent6"/>
                </a:solidFill>
                <a:latin typeface="+mn-ea"/>
              </a:rPr>
              <a:t>地域の施設や活動に関する情報発信を担当</a:t>
            </a:r>
          </a:p>
        </p:txBody>
      </p:sp>
      <p:sp>
        <p:nvSpPr>
          <p:cNvPr id="3" name="正方形/長方形 2">
            <a:extLst>
              <a:ext uri="{FF2B5EF4-FFF2-40B4-BE49-F238E27FC236}">
                <a16:creationId xmlns:a16="http://schemas.microsoft.com/office/drawing/2014/main" id="{CC06E062-2437-098F-456C-F86913315E47}"/>
              </a:ext>
            </a:extLst>
          </p:cNvPr>
          <p:cNvSpPr/>
          <p:nvPr/>
        </p:nvSpPr>
        <p:spPr>
          <a:xfrm>
            <a:off x="8925288" y="3231799"/>
            <a:ext cx="3757577" cy="406265"/>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日中に一人で行けるような、楽しめる場所・コミュニティを増やし、仕事以外の新しい友人と出会うこと</a:t>
            </a:r>
          </a:p>
        </p:txBody>
      </p:sp>
      <p:sp>
        <p:nvSpPr>
          <p:cNvPr id="4" name="正方形/長方形 3">
            <a:extLst>
              <a:ext uri="{FF2B5EF4-FFF2-40B4-BE49-F238E27FC236}">
                <a16:creationId xmlns:a16="http://schemas.microsoft.com/office/drawing/2014/main" id="{82722BAD-7DA5-BECF-F0D9-7FF2DF905A1A}"/>
              </a:ext>
            </a:extLst>
          </p:cNvPr>
          <p:cNvSpPr/>
          <p:nvPr/>
        </p:nvSpPr>
        <p:spPr>
          <a:xfrm>
            <a:off x="678548" y="3231799"/>
            <a:ext cx="3911928" cy="406265"/>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より多くの人、特に普段施設を利用しない人たちに、地域が運営している施設を知ってもらい、気軽に利用してもらうこと</a:t>
            </a:r>
          </a:p>
        </p:txBody>
      </p:sp>
      <p:sp>
        <p:nvSpPr>
          <p:cNvPr id="5" name="正方形/長方形 4">
            <a:extLst>
              <a:ext uri="{FF2B5EF4-FFF2-40B4-BE49-F238E27FC236}">
                <a16:creationId xmlns:a16="http://schemas.microsoft.com/office/drawing/2014/main" id="{142317FE-A86E-55C3-ED3E-4EF9CFBBE936}"/>
              </a:ext>
            </a:extLst>
          </p:cNvPr>
          <p:cNvSpPr/>
          <p:nvPr/>
        </p:nvSpPr>
        <p:spPr>
          <a:xfrm>
            <a:off x="5344239" y="2884991"/>
            <a:ext cx="2773507" cy="609398"/>
          </a:xfrm>
          <a:prstGeom prst="rect">
            <a:avLst/>
          </a:prstGeom>
        </p:spPr>
        <p:txBody>
          <a:bodyPr wrap="square" lIns="0" tIns="0" rIns="0" bIns="0" anchor="t">
            <a:spAutoFit/>
          </a:bodyPr>
          <a:lstStyle/>
          <a:p>
            <a:pPr marL="90488" indent="-90488">
              <a:lnSpc>
                <a:spcPct val="120000"/>
              </a:lnSpc>
              <a:buFont typeface="Arial" panose="020B0604020202020204" pitchFamily="34" charset="0"/>
              <a:buChar char="•"/>
            </a:pPr>
            <a:r>
              <a:rPr lang="ja-JP" altLang="en-US" sz="1100" b="1">
                <a:solidFill>
                  <a:schemeClr val="accent6"/>
                </a:solidFill>
                <a:latin typeface="+mn-ea"/>
              </a:rPr>
              <a:t>地域住民にとって施設が日常的に利用される、生活の一部のような存在となること</a:t>
            </a:r>
          </a:p>
          <a:p>
            <a:pPr marL="90488" indent="-90488">
              <a:lnSpc>
                <a:spcPct val="120000"/>
              </a:lnSpc>
              <a:buFont typeface="Arial" panose="020B0604020202020204" pitchFamily="34" charset="0"/>
              <a:buChar char="•"/>
            </a:pPr>
            <a:r>
              <a:rPr lang="ja-JP" altLang="en-US" sz="1100" b="1">
                <a:solidFill>
                  <a:schemeClr val="accent6"/>
                </a:solidFill>
                <a:latin typeface="+mn-ea"/>
              </a:rPr>
              <a:t>地域活動に対する住民の参加が増えること</a:t>
            </a:r>
          </a:p>
        </p:txBody>
      </p:sp>
      <p:sp>
        <p:nvSpPr>
          <p:cNvPr id="6" name="正方形/長方形 5">
            <a:extLst>
              <a:ext uri="{FF2B5EF4-FFF2-40B4-BE49-F238E27FC236}">
                <a16:creationId xmlns:a16="http://schemas.microsoft.com/office/drawing/2014/main" id="{97C0FE8A-2E3C-A479-BF4B-F7BC459FE236}"/>
              </a:ext>
            </a:extLst>
          </p:cNvPr>
          <p:cNvSpPr/>
          <p:nvPr/>
        </p:nvSpPr>
        <p:spPr>
          <a:xfrm>
            <a:off x="724015" y="2297349"/>
            <a:ext cx="1715999" cy="609398"/>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地域公共施設の利用率と認知度が低く、利用者も特定の人に偏っていること</a:t>
            </a:r>
          </a:p>
        </p:txBody>
      </p:sp>
      <p:sp>
        <p:nvSpPr>
          <p:cNvPr id="7" name="正方形/長方形 6">
            <a:extLst>
              <a:ext uri="{FF2B5EF4-FFF2-40B4-BE49-F238E27FC236}">
                <a16:creationId xmlns:a16="http://schemas.microsoft.com/office/drawing/2014/main" id="{885CD560-2AFF-2E22-17CA-A856A033767F}"/>
              </a:ext>
            </a:extLst>
          </p:cNvPr>
          <p:cNvSpPr/>
          <p:nvPr/>
        </p:nvSpPr>
        <p:spPr>
          <a:xfrm>
            <a:off x="10820533" y="2290823"/>
            <a:ext cx="1942057" cy="615553"/>
          </a:xfrm>
          <a:prstGeom prst="rect">
            <a:avLst/>
          </a:prstGeom>
        </p:spPr>
        <p:txBody>
          <a:bodyPr wrap="square" lIns="0" tIns="0" rIns="0" bIns="0">
            <a:spAutoFit/>
          </a:bodyPr>
          <a:lstStyle/>
          <a:p>
            <a:r>
              <a:rPr lang="ja-JP" altLang="en-US" sz="1000" b="1">
                <a:solidFill>
                  <a:schemeClr val="accent6"/>
                </a:solidFill>
                <a:latin typeface="+mn-ea"/>
              </a:rPr>
              <a:t>・興味があることについて、誰か　</a:t>
            </a:r>
            <a:endParaRPr lang="en-US" altLang="ja-JP" sz="1000" b="1">
              <a:solidFill>
                <a:schemeClr val="accent6"/>
              </a:solidFill>
              <a:latin typeface="+mn-ea"/>
            </a:endParaRPr>
          </a:p>
          <a:p>
            <a:r>
              <a:rPr lang="ja-JP" altLang="en-US" sz="1000" b="1">
                <a:solidFill>
                  <a:schemeClr val="accent6"/>
                </a:solidFill>
                <a:latin typeface="+mn-ea"/>
              </a:rPr>
              <a:t>　と楽しく会話すること</a:t>
            </a:r>
          </a:p>
          <a:p>
            <a:r>
              <a:rPr lang="ja-JP" altLang="en-US" sz="1000" b="1">
                <a:solidFill>
                  <a:schemeClr val="accent6"/>
                </a:solidFill>
                <a:latin typeface="+mn-ea"/>
              </a:rPr>
              <a:t>・退職前は出来なかった新たな楽　</a:t>
            </a:r>
            <a:endParaRPr lang="en-US" altLang="ja-JP" sz="1000" b="1">
              <a:solidFill>
                <a:schemeClr val="accent6"/>
              </a:solidFill>
              <a:latin typeface="+mn-ea"/>
            </a:endParaRPr>
          </a:p>
          <a:p>
            <a:r>
              <a:rPr lang="ja-JP" altLang="en-US" sz="1000" b="1">
                <a:solidFill>
                  <a:schemeClr val="accent6"/>
                </a:solidFill>
                <a:latin typeface="+mn-ea"/>
              </a:rPr>
              <a:t>　しみを見つけられること</a:t>
            </a:r>
          </a:p>
        </p:txBody>
      </p:sp>
      <p:sp>
        <p:nvSpPr>
          <p:cNvPr id="10" name="正方形/長方形 9">
            <a:extLst>
              <a:ext uri="{FF2B5EF4-FFF2-40B4-BE49-F238E27FC236}">
                <a16:creationId xmlns:a16="http://schemas.microsoft.com/office/drawing/2014/main" id="{24FA693C-4127-5E8C-B621-43E31934E42D}"/>
              </a:ext>
            </a:extLst>
          </p:cNvPr>
          <p:cNvSpPr/>
          <p:nvPr/>
        </p:nvSpPr>
        <p:spPr>
          <a:xfrm>
            <a:off x="5344239" y="1531880"/>
            <a:ext cx="2638423" cy="812530"/>
          </a:xfrm>
          <a:prstGeom prst="rect">
            <a:avLst/>
          </a:prstGeom>
        </p:spPr>
        <p:txBody>
          <a:bodyPr wrap="square" lIns="0" tIns="0" rIns="0" bIns="0">
            <a:spAutoFit/>
          </a:bodyPr>
          <a:lstStyle/>
          <a:p>
            <a:pPr marL="90488" indent="-90488">
              <a:lnSpc>
                <a:spcPct val="120000"/>
              </a:lnSpc>
              <a:buFont typeface="Arial" panose="020B0604020202020204" pitchFamily="34" charset="0"/>
              <a:buChar char="•"/>
            </a:pPr>
            <a:r>
              <a:rPr lang="ja-JP" altLang="en-US" sz="1100" b="1">
                <a:solidFill>
                  <a:schemeClr val="accent6"/>
                </a:solidFill>
                <a:latin typeface="+mn-ea"/>
              </a:rPr>
              <a:t>日常生活で、自分の「居場所」が自宅以外にもあると実感できる</a:t>
            </a:r>
          </a:p>
          <a:p>
            <a:pPr marL="90488" indent="-90488">
              <a:lnSpc>
                <a:spcPct val="120000"/>
              </a:lnSpc>
              <a:buFont typeface="Arial" panose="020B0604020202020204" pitchFamily="34" charset="0"/>
              <a:buChar char="•"/>
            </a:pPr>
            <a:r>
              <a:rPr lang="ja-JP" altLang="en-US" sz="1100" b="1">
                <a:solidFill>
                  <a:schemeClr val="accent6"/>
                </a:solidFill>
                <a:latin typeface="+mn-ea"/>
              </a:rPr>
              <a:t>地域活動への参加を通して、生活に張り合いがでること</a:t>
            </a:r>
          </a:p>
        </p:txBody>
      </p:sp>
      <p:sp>
        <p:nvSpPr>
          <p:cNvPr id="11" name="正方形/長方形 10">
            <a:extLst>
              <a:ext uri="{FF2B5EF4-FFF2-40B4-BE49-F238E27FC236}">
                <a16:creationId xmlns:a16="http://schemas.microsoft.com/office/drawing/2014/main" id="{1B6732AC-351C-CDFD-E5C1-0C08243724CA}"/>
              </a:ext>
            </a:extLst>
          </p:cNvPr>
          <p:cNvSpPr/>
          <p:nvPr/>
        </p:nvSpPr>
        <p:spPr>
          <a:xfrm>
            <a:off x="2775529" y="2293531"/>
            <a:ext cx="1861127" cy="609398"/>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地域活動に対する住民の関心が高まることで地域イベントの数と参加者が増えること</a:t>
            </a:r>
          </a:p>
        </p:txBody>
      </p:sp>
      <p:sp>
        <p:nvSpPr>
          <p:cNvPr id="12" name="正方形/長方形 11">
            <a:extLst>
              <a:ext uri="{FF2B5EF4-FFF2-40B4-BE49-F238E27FC236}">
                <a16:creationId xmlns:a16="http://schemas.microsoft.com/office/drawing/2014/main" id="{EE0B16C4-32BC-E655-FD5C-6BA178B14439}"/>
              </a:ext>
            </a:extLst>
          </p:cNvPr>
          <p:cNvSpPr/>
          <p:nvPr/>
        </p:nvSpPr>
        <p:spPr>
          <a:xfrm>
            <a:off x="722427" y="4898669"/>
            <a:ext cx="3646304" cy="609398"/>
          </a:xfrm>
          <a:prstGeom prst="rect">
            <a:avLst/>
          </a:prstGeom>
        </p:spPr>
        <p:txBody>
          <a:bodyPr wrap="square" lIns="0" tIns="0" rIns="0" bIns="0" anchor="t">
            <a:spAutoFit/>
          </a:bodyPr>
          <a:lstStyle/>
          <a:p>
            <a:pPr>
              <a:lnSpc>
                <a:spcPct val="120000"/>
              </a:lnSpc>
            </a:pPr>
            <a:r>
              <a:rPr lang="ja-JP" altLang="en-US" sz="1100" b="1">
                <a:solidFill>
                  <a:schemeClr val="accent6"/>
                </a:solidFill>
                <a:ea typeface="+mn-lt"/>
                <a:cs typeface="+mn-lt"/>
              </a:rPr>
              <a:t>施設に対する住民の認知度が低い（利用者にとっては自宅以外の「居場所」、地域活動の拠点になりうるということが知られていない）</a:t>
            </a:r>
          </a:p>
        </p:txBody>
      </p:sp>
      <p:sp>
        <p:nvSpPr>
          <p:cNvPr id="13" name="正方形/長方形 12">
            <a:extLst>
              <a:ext uri="{FF2B5EF4-FFF2-40B4-BE49-F238E27FC236}">
                <a16:creationId xmlns:a16="http://schemas.microsoft.com/office/drawing/2014/main" id="{5A4C5C90-D5E5-B4F1-D4AE-F8BBCFF78FDB}"/>
              </a:ext>
            </a:extLst>
          </p:cNvPr>
          <p:cNvSpPr/>
          <p:nvPr/>
        </p:nvSpPr>
        <p:spPr>
          <a:xfrm>
            <a:off x="5597103" y="6321619"/>
            <a:ext cx="1768103" cy="387798"/>
          </a:xfrm>
          <a:prstGeom prst="rect">
            <a:avLst/>
          </a:prstGeom>
        </p:spPr>
        <p:txBody>
          <a:bodyPr wrap="square" lIns="0" tIns="0" rIns="0" bIns="0" anchor="t">
            <a:spAutoFit/>
          </a:bodyPr>
          <a:lstStyle/>
          <a:p>
            <a:pPr>
              <a:lnSpc>
                <a:spcPct val="120000"/>
              </a:lnSpc>
            </a:pPr>
            <a:r>
              <a:rPr lang="ja-JP" altLang="en-US" sz="1100" b="1">
                <a:solidFill>
                  <a:schemeClr val="accent6"/>
                </a:solidFill>
                <a:latin typeface="+mn-ea"/>
              </a:rPr>
              <a:t>社会的</a:t>
            </a:r>
            <a:r>
              <a:rPr lang="ja-JP" altLang="en-US" sz="1000" b="1">
                <a:solidFill>
                  <a:schemeClr val="accent6"/>
                </a:solidFill>
                <a:latin typeface="+mn-ea"/>
              </a:rPr>
              <a:t>な居場所づくり、市民同士の支え合い活動の推進</a:t>
            </a:r>
          </a:p>
        </p:txBody>
      </p:sp>
      <p:sp>
        <p:nvSpPr>
          <p:cNvPr id="14" name="正方形/長方形 13">
            <a:extLst>
              <a:ext uri="{FF2B5EF4-FFF2-40B4-BE49-F238E27FC236}">
                <a16:creationId xmlns:a16="http://schemas.microsoft.com/office/drawing/2014/main" id="{A1A396C8-C6BA-9CA3-974C-F2EA9D9C9205}"/>
              </a:ext>
            </a:extLst>
          </p:cNvPr>
          <p:cNvSpPr/>
          <p:nvPr/>
        </p:nvSpPr>
        <p:spPr>
          <a:xfrm>
            <a:off x="5532451" y="5745199"/>
            <a:ext cx="3131886" cy="543547"/>
          </a:xfrm>
          <a:prstGeom prst="rect">
            <a:avLst/>
          </a:prstGeom>
        </p:spPr>
        <p:txBody>
          <a:bodyPr wrap="square" lIns="0" tIns="0" rIns="0" bIns="0">
            <a:spAutoFit/>
          </a:bodyPr>
          <a:lstStyle/>
          <a:p>
            <a:pPr marL="93663" indent="-93663">
              <a:lnSpc>
                <a:spcPct val="120000"/>
              </a:lnSpc>
              <a:buFont typeface="Arial" panose="020B0604020202020204" pitchFamily="34" charset="0"/>
              <a:buChar char="•"/>
            </a:pPr>
            <a:r>
              <a:rPr lang="ja-JP" altLang="en-US" sz="950" b="1">
                <a:solidFill>
                  <a:schemeClr val="accent6"/>
                </a:solidFill>
                <a:latin typeface="+mn-ea"/>
              </a:rPr>
              <a:t>地域活動やイベントへの参加者が増える</a:t>
            </a:r>
          </a:p>
          <a:p>
            <a:pPr marL="93663" indent="-93663">
              <a:lnSpc>
                <a:spcPct val="120000"/>
              </a:lnSpc>
              <a:buFont typeface="Arial" panose="020B0604020202020204" pitchFamily="34" charset="0"/>
              <a:buChar char="•"/>
            </a:pPr>
            <a:r>
              <a:rPr lang="ja-JP" altLang="en-US" sz="950" b="1">
                <a:solidFill>
                  <a:schemeClr val="accent6"/>
                </a:solidFill>
                <a:latin typeface="+mn-ea"/>
              </a:rPr>
              <a:t>シニア男性が地域活動に参加することで、独居老人や孤独感に悩む高齢者が減少する</a:t>
            </a:r>
          </a:p>
        </p:txBody>
      </p:sp>
      <p:sp>
        <p:nvSpPr>
          <p:cNvPr id="15" name="正方形/長方形 14">
            <a:extLst>
              <a:ext uri="{FF2B5EF4-FFF2-40B4-BE49-F238E27FC236}">
                <a16:creationId xmlns:a16="http://schemas.microsoft.com/office/drawing/2014/main" id="{06E868B9-5585-D467-8D0F-BBF31B1E5329}"/>
              </a:ext>
            </a:extLst>
          </p:cNvPr>
          <p:cNvSpPr/>
          <p:nvPr/>
        </p:nvSpPr>
        <p:spPr>
          <a:xfrm>
            <a:off x="8925288" y="6040538"/>
            <a:ext cx="3675255" cy="406265"/>
          </a:xfrm>
          <a:prstGeom prst="rect">
            <a:avLst/>
          </a:prstGeom>
        </p:spPr>
        <p:txBody>
          <a:bodyPr wrap="square" lIns="0" tIns="0" rIns="0" bIns="0">
            <a:spAutoFit/>
          </a:bodyPr>
          <a:lstStyle/>
          <a:p>
            <a:pPr marL="90488" indent="-90488">
              <a:lnSpc>
                <a:spcPct val="120000"/>
              </a:lnSpc>
              <a:buFont typeface="Arial" panose="020B0604020202020204" pitchFamily="34" charset="0"/>
              <a:buChar char="•"/>
            </a:pPr>
            <a:r>
              <a:rPr lang="ja-JP" altLang="en-US" sz="1100" b="1">
                <a:solidFill>
                  <a:schemeClr val="accent6"/>
                </a:solidFill>
                <a:latin typeface="+mn-ea"/>
              </a:rPr>
              <a:t>施設の利用者数と男性シニア層利用者の増加率</a:t>
            </a:r>
          </a:p>
          <a:p>
            <a:pPr marL="90488" indent="-90488">
              <a:lnSpc>
                <a:spcPct val="120000"/>
              </a:lnSpc>
              <a:buFont typeface="Arial" panose="020B0604020202020204" pitchFamily="34" charset="0"/>
              <a:buChar char="•"/>
            </a:pPr>
            <a:r>
              <a:rPr lang="ja-JP" altLang="en-US" sz="1100" b="1">
                <a:solidFill>
                  <a:schemeClr val="accent6"/>
                </a:solidFill>
                <a:latin typeface="+mn-ea"/>
              </a:rPr>
              <a:t>ホームページで紹介される地域イベントの数</a:t>
            </a:r>
          </a:p>
        </p:txBody>
      </p:sp>
      <p:sp>
        <p:nvSpPr>
          <p:cNvPr id="16" name="正方形/長方形 15">
            <a:extLst>
              <a:ext uri="{FF2B5EF4-FFF2-40B4-BE49-F238E27FC236}">
                <a16:creationId xmlns:a16="http://schemas.microsoft.com/office/drawing/2014/main" id="{A876019F-C814-EDD1-C7D3-23EB77765394}"/>
              </a:ext>
            </a:extLst>
          </p:cNvPr>
          <p:cNvSpPr/>
          <p:nvPr/>
        </p:nvSpPr>
        <p:spPr>
          <a:xfrm>
            <a:off x="8925288" y="4883762"/>
            <a:ext cx="3640947" cy="174215"/>
          </a:xfrm>
          <a:prstGeom prst="rect">
            <a:avLst/>
          </a:prstGeom>
        </p:spPr>
        <p:txBody>
          <a:bodyPr wrap="square" lIns="0" tIns="0" rIns="0" bIns="0" anchor="t">
            <a:spAutoFit/>
          </a:bodyPr>
          <a:lstStyle/>
          <a:p>
            <a:pPr>
              <a:lnSpc>
                <a:spcPct val="120000"/>
              </a:lnSpc>
            </a:pPr>
            <a:r>
              <a:rPr lang="ja-JP" altLang="en-US" sz="1000" b="1">
                <a:solidFill>
                  <a:schemeClr val="accent6"/>
                </a:solidFill>
                <a:latin typeface="+mn-ea"/>
              </a:rPr>
              <a:t>ホームページの存在を伝えるチラシを市報に挟んで配布する</a:t>
            </a:r>
          </a:p>
        </p:txBody>
      </p:sp>
      <p:sp>
        <p:nvSpPr>
          <p:cNvPr id="18" name="正方形/長方形 17">
            <a:extLst>
              <a:ext uri="{FF2B5EF4-FFF2-40B4-BE49-F238E27FC236}">
                <a16:creationId xmlns:a16="http://schemas.microsoft.com/office/drawing/2014/main" id="{465767FB-8D13-E04C-4EA1-941D2E57C85F}"/>
              </a:ext>
            </a:extLst>
          </p:cNvPr>
          <p:cNvSpPr/>
          <p:nvPr/>
        </p:nvSpPr>
        <p:spPr>
          <a:xfrm>
            <a:off x="4798612" y="4797103"/>
            <a:ext cx="3960854" cy="812530"/>
          </a:xfrm>
          <a:prstGeom prst="rect">
            <a:avLst/>
          </a:prstGeom>
        </p:spPr>
        <p:txBody>
          <a:bodyPr wrap="square" lIns="0" tIns="0" rIns="0" bIns="0">
            <a:spAutoFit/>
          </a:bodyPr>
          <a:lstStyle/>
          <a:p>
            <a:pPr marL="93663" indent="-93663">
              <a:lnSpc>
                <a:spcPct val="120000"/>
              </a:lnSpc>
              <a:buFont typeface="Arial" panose="020B0604020202020204" pitchFamily="34" charset="0"/>
              <a:buChar char="•"/>
            </a:pPr>
            <a:r>
              <a:rPr lang="ja-JP" altLang="en-US" sz="1100" b="1">
                <a:solidFill>
                  <a:schemeClr val="accent6"/>
                </a:solidFill>
                <a:latin typeface="+mn-ea"/>
              </a:rPr>
              <a:t>施設の使い方や地域活動の最新イベントを紹介するホームページを作り、希望者にはメルマガを配信する</a:t>
            </a:r>
          </a:p>
          <a:p>
            <a:pPr marL="93663" indent="-93663">
              <a:lnSpc>
                <a:spcPct val="120000"/>
              </a:lnSpc>
              <a:buFont typeface="Arial" panose="020B0604020202020204" pitchFamily="34" charset="0"/>
              <a:buChar char="•"/>
            </a:pPr>
            <a:r>
              <a:rPr lang="ja-JP" altLang="en-US" sz="1100" b="1">
                <a:solidFill>
                  <a:schemeClr val="accent6"/>
                </a:solidFill>
                <a:latin typeface="+mn-ea"/>
              </a:rPr>
              <a:t>ホームページでは、自分にあった施設やイベントをキーワード検索できる機能を搭載する</a:t>
            </a:r>
          </a:p>
        </p:txBody>
      </p:sp>
      <p:sp>
        <p:nvSpPr>
          <p:cNvPr id="19" name="正方形/長方形 18">
            <a:extLst>
              <a:ext uri="{FF2B5EF4-FFF2-40B4-BE49-F238E27FC236}">
                <a16:creationId xmlns:a16="http://schemas.microsoft.com/office/drawing/2014/main" id="{FFC9039C-7984-D23E-F32B-F30FA90A6461}"/>
              </a:ext>
            </a:extLst>
          </p:cNvPr>
          <p:cNvSpPr/>
          <p:nvPr/>
        </p:nvSpPr>
        <p:spPr>
          <a:xfrm>
            <a:off x="8950981" y="1492728"/>
            <a:ext cx="3757576" cy="406265"/>
          </a:xfrm>
          <a:prstGeom prst="rect">
            <a:avLst/>
          </a:prstGeom>
        </p:spPr>
        <p:txBody>
          <a:bodyPr wrap="square" lIns="0" tIns="0" rIns="0" bIns="0">
            <a:spAutoFit/>
          </a:bodyPr>
          <a:lstStyle/>
          <a:p>
            <a:pPr>
              <a:lnSpc>
                <a:spcPct val="120000"/>
              </a:lnSpc>
            </a:pPr>
            <a:r>
              <a:rPr lang="ja-JP" altLang="en-US" sz="1100" b="1">
                <a:solidFill>
                  <a:schemeClr val="accent6"/>
                </a:solidFill>
                <a:latin typeface="+mn-ea"/>
              </a:rPr>
              <a:t>定年退職後の男性で、妻と二人暮らし。時間に余裕はあり、地域活動にも関心はあるが、これまで参加したことがない</a:t>
            </a:r>
          </a:p>
        </p:txBody>
      </p:sp>
      <p:sp>
        <p:nvSpPr>
          <p:cNvPr id="22" name="正方形/長方形 21">
            <a:extLst>
              <a:ext uri="{FF2B5EF4-FFF2-40B4-BE49-F238E27FC236}">
                <a16:creationId xmlns:a16="http://schemas.microsoft.com/office/drawing/2014/main" id="{9147DF16-8B68-AED3-1900-D0D156A1CCC3}"/>
              </a:ext>
            </a:extLst>
          </p:cNvPr>
          <p:cNvSpPr/>
          <p:nvPr/>
        </p:nvSpPr>
        <p:spPr>
          <a:xfrm>
            <a:off x="8865267" y="304705"/>
            <a:ext cx="3105054" cy="184666"/>
          </a:xfrm>
          <a:prstGeom prst="rect">
            <a:avLst/>
          </a:prstGeom>
        </p:spPr>
        <p:txBody>
          <a:bodyPr wrap="square" lIns="0" tIns="0" rIns="0" bIns="0">
            <a:spAutoFit/>
          </a:bodyPr>
          <a:lstStyle/>
          <a:p>
            <a:r>
              <a:rPr lang="ja-JP" altLang="en-US" sz="1200" b="1">
                <a:solidFill>
                  <a:schemeClr val="accent6"/>
                </a:solidFill>
                <a:latin typeface="+mn-ea"/>
              </a:rPr>
              <a:t>いきいき地域活動＆施設紹介サイト</a:t>
            </a:r>
            <a:endParaRPr lang="en-US" altLang="ja-JP" sz="1200" b="1">
              <a:solidFill>
                <a:schemeClr val="accent6"/>
              </a:solidFill>
              <a:latin typeface="+mn-ea"/>
            </a:endParaRPr>
          </a:p>
        </p:txBody>
      </p:sp>
      <p:sp>
        <p:nvSpPr>
          <p:cNvPr id="23" name="正方形/長方形 22">
            <a:extLst>
              <a:ext uri="{FF2B5EF4-FFF2-40B4-BE49-F238E27FC236}">
                <a16:creationId xmlns:a16="http://schemas.microsoft.com/office/drawing/2014/main" id="{7A00D6E7-C48E-84F9-237A-8329463175FA}"/>
              </a:ext>
            </a:extLst>
          </p:cNvPr>
          <p:cNvSpPr/>
          <p:nvPr/>
        </p:nvSpPr>
        <p:spPr>
          <a:xfrm>
            <a:off x="5895834" y="304705"/>
            <a:ext cx="1729467" cy="184666"/>
          </a:xfrm>
          <a:prstGeom prst="rect">
            <a:avLst/>
          </a:prstGeom>
        </p:spPr>
        <p:txBody>
          <a:bodyPr wrap="square" lIns="0" tIns="0" rIns="0" bIns="0">
            <a:spAutoFit/>
          </a:bodyPr>
          <a:lstStyle/>
          <a:p>
            <a:r>
              <a:rPr lang="ja-JP" altLang="en-US" sz="1200" b="1">
                <a:solidFill>
                  <a:schemeClr val="accent6"/>
                </a:solidFill>
                <a:latin typeface="+mn-ea"/>
              </a:rPr>
              <a:t>都民部</a:t>
            </a:r>
            <a:r>
              <a:rPr lang="en-US" altLang="ja-JP" sz="1200" b="1" dirty="0">
                <a:solidFill>
                  <a:schemeClr val="accent6"/>
                </a:solidFill>
                <a:latin typeface="+mn-ea"/>
              </a:rPr>
              <a:t> </a:t>
            </a:r>
            <a:r>
              <a:rPr lang="ja-JP" altLang="en-US" sz="1200" b="1">
                <a:solidFill>
                  <a:schemeClr val="accent6"/>
                </a:solidFill>
                <a:latin typeface="+mn-ea"/>
              </a:rPr>
              <a:t>住民共生課</a:t>
            </a:r>
            <a:endParaRPr lang="en-US" altLang="ja-JP" sz="1200" b="1" dirty="0">
              <a:solidFill>
                <a:schemeClr val="accent6"/>
              </a:solidFill>
              <a:latin typeface="+mn-ea"/>
            </a:endParaRPr>
          </a:p>
        </p:txBody>
      </p:sp>
      <p:sp>
        <p:nvSpPr>
          <p:cNvPr id="20" name="正方形/長方形 19">
            <a:extLst>
              <a:ext uri="{FF2B5EF4-FFF2-40B4-BE49-F238E27FC236}">
                <a16:creationId xmlns:a16="http://schemas.microsoft.com/office/drawing/2014/main" id="{113581A6-62FD-7D98-13B0-91B6EBFD7FEC}"/>
              </a:ext>
            </a:extLst>
          </p:cNvPr>
          <p:cNvSpPr/>
          <p:nvPr/>
        </p:nvSpPr>
        <p:spPr>
          <a:xfrm>
            <a:off x="1950023" y="6094468"/>
            <a:ext cx="2603509" cy="609398"/>
          </a:xfrm>
          <a:prstGeom prst="rect">
            <a:avLst/>
          </a:prstGeom>
        </p:spPr>
        <p:txBody>
          <a:bodyPr wrap="square" lIns="0" tIns="0" rIns="0" bIns="0">
            <a:spAutoFit/>
          </a:bodyPr>
          <a:lstStyle/>
          <a:p>
            <a:pPr marL="90488" indent="-90488">
              <a:lnSpc>
                <a:spcPct val="110000"/>
              </a:lnSpc>
              <a:buFont typeface="Arial" panose="020B0604020202020204" pitchFamily="34" charset="0"/>
              <a:buChar char="•"/>
            </a:pPr>
            <a:r>
              <a:rPr lang="ja-JP" altLang="en-US" sz="900" b="1">
                <a:solidFill>
                  <a:schemeClr val="accent6"/>
                </a:solidFill>
                <a:latin typeface="+mn-ea"/>
              </a:rPr>
              <a:t>ホームページ開発で</a:t>
            </a:r>
            <a:r>
              <a:rPr lang="en-US" altLang="ja-JP" sz="900" b="1">
                <a:solidFill>
                  <a:schemeClr val="accent6"/>
                </a:solidFill>
                <a:latin typeface="+mn-ea"/>
              </a:rPr>
              <a:t>XXX</a:t>
            </a:r>
            <a:r>
              <a:rPr lang="ja-JP" altLang="en-US" sz="900" b="1">
                <a:solidFill>
                  <a:schemeClr val="accent6"/>
                </a:solidFill>
                <a:latin typeface="+mn-ea"/>
              </a:rPr>
              <a:t>万円。運用で月</a:t>
            </a:r>
            <a:r>
              <a:rPr lang="en-US" altLang="ja-JP" sz="900" b="1">
                <a:solidFill>
                  <a:schemeClr val="accent6"/>
                </a:solidFill>
                <a:latin typeface="+mn-ea"/>
              </a:rPr>
              <a:t>XX</a:t>
            </a:r>
            <a:r>
              <a:rPr lang="ja-JP" altLang="en-US" sz="900" b="1">
                <a:solidFill>
                  <a:schemeClr val="accent6"/>
                </a:solidFill>
                <a:latin typeface="+mn-ea"/>
              </a:rPr>
              <a:t>万円</a:t>
            </a:r>
          </a:p>
          <a:p>
            <a:pPr marL="90488" indent="-90488">
              <a:lnSpc>
                <a:spcPct val="110000"/>
              </a:lnSpc>
              <a:buFont typeface="Arial" panose="020B0604020202020204" pitchFamily="34" charset="0"/>
              <a:buChar char="•"/>
            </a:pPr>
            <a:r>
              <a:rPr lang="ja-JP" altLang="en-US" sz="900" b="1">
                <a:solidFill>
                  <a:schemeClr val="accent6"/>
                </a:solidFill>
                <a:latin typeface="+mn-ea"/>
              </a:rPr>
              <a:t>令和</a:t>
            </a:r>
            <a:r>
              <a:rPr lang="en-US" altLang="ja-JP" sz="900" b="1">
                <a:solidFill>
                  <a:schemeClr val="accent6"/>
                </a:solidFill>
                <a:latin typeface="+mn-ea"/>
              </a:rPr>
              <a:t>×</a:t>
            </a:r>
            <a:r>
              <a:rPr lang="ja-JP" altLang="en-US" sz="900" b="1">
                <a:solidFill>
                  <a:schemeClr val="accent6"/>
                </a:solidFill>
                <a:latin typeface="+mn-ea"/>
              </a:rPr>
              <a:t>年</a:t>
            </a:r>
            <a:r>
              <a:rPr lang="en-US" altLang="ja-JP" sz="900" b="1">
                <a:solidFill>
                  <a:schemeClr val="accent6"/>
                </a:solidFill>
                <a:latin typeface="+mn-ea"/>
              </a:rPr>
              <a:t>3</a:t>
            </a:r>
            <a:r>
              <a:rPr lang="ja-JP" altLang="en-US" sz="900" b="1">
                <a:solidFill>
                  <a:schemeClr val="accent6"/>
                </a:solidFill>
                <a:latin typeface="+mn-ea"/>
              </a:rPr>
              <a:t>月公開</a:t>
            </a:r>
          </a:p>
          <a:p>
            <a:pPr marL="90488" indent="-90488">
              <a:lnSpc>
                <a:spcPct val="110000"/>
              </a:lnSpc>
              <a:buFont typeface="Arial" panose="020B0604020202020204" pitchFamily="34" charset="0"/>
              <a:buChar char="•"/>
            </a:pPr>
            <a:r>
              <a:rPr lang="ja-JP" altLang="en-US" sz="900" b="1">
                <a:solidFill>
                  <a:schemeClr val="accent6"/>
                </a:solidFill>
                <a:latin typeface="+mn-ea"/>
              </a:rPr>
              <a:t>月間アクセス数　</a:t>
            </a:r>
            <a:r>
              <a:rPr lang="en-US" altLang="ja-JP" sz="900" b="1">
                <a:solidFill>
                  <a:schemeClr val="accent6"/>
                </a:solidFill>
                <a:latin typeface="+mn-ea"/>
              </a:rPr>
              <a:t>XX</a:t>
            </a:r>
            <a:r>
              <a:rPr lang="ja-JP" altLang="en-US" sz="900" b="1">
                <a:solidFill>
                  <a:schemeClr val="accent6"/>
                </a:solidFill>
                <a:latin typeface="+mn-ea"/>
              </a:rPr>
              <a:t>万人</a:t>
            </a:r>
          </a:p>
          <a:p>
            <a:pPr marL="90488" indent="-90488">
              <a:lnSpc>
                <a:spcPct val="110000"/>
              </a:lnSpc>
              <a:buFont typeface="Arial" panose="020B0604020202020204" pitchFamily="34" charset="0"/>
              <a:buChar char="•"/>
            </a:pPr>
            <a:r>
              <a:rPr lang="ja-JP" altLang="en-US" sz="900" b="1">
                <a:solidFill>
                  <a:schemeClr val="accent6"/>
                </a:solidFill>
                <a:latin typeface="+mn-ea"/>
              </a:rPr>
              <a:t>利用者ひとりあたり　</a:t>
            </a:r>
            <a:r>
              <a:rPr lang="en-US" altLang="ja-JP" sz="900" b="1">
                <a:solidFill>
                  <a:schemeClr val="accent6"/>
                </a:solidFill>
                <a:latin typeface="+mn-ea"/>
              </a:rPr>
              <a:t>XXX</a:t>
            </a:r>
            <a:r>
              <a:rPr lang="ja-JP" altLang="en-US" sz="900" b="1">
                <a:solidFill>
                  <a:schemeClr val="accent6"/>
                </a:solidFill>
                <a:latin typeface="+mn-ea"/>
              </a:rPr>
              <a:t>円</a:t>
            </a:r>
          </a:p>
        </p:txBody>
      </p:sp>
      <p:sp>
        <p:nvSpPr>
          <p:cNvPr id="21" name="正方形/長方形 20">
            <a:extLst>
              <a:ext uri="{FF2B5EF4-FFF2-40B4-BE49-F238E27FC236}">
                <a16:creationId xmlns:a16="http://schemas.microsoft.com/office/drawing/2014/main" id="{F2B7F70E-4F15-D86A-701D-E22DF6EAFBED}"/>
              </a:ext>
            </a:extLst>
          </p:cNvPr>
          <p:cNvSpPr/>
          <p:nvPr/>
        </p:nvSpPr>
        <p:spPr>
          <a:xfrm>
            <a:off x="709183" y="5922021"/>
            <a:ext cx="4290319" cy="138499"/>
          </a:xfrm>
          <a:prstGeom prst="rect">
            <a:avLst/>
          </a:prstGeom>
        </p:spPr>
        <p:txBody>
          <a:bodyPr wrap="square" lIns="0" tIns="0" rIns="0" bIns="0">
            <a:spAutoFit/>
          </a:bodyPr>
          <a:lstStyle/>
          <a:p>
            <a:r>
              <a:rPr lang="ja-JP" altLang="en-US" sz="900" b="1">
                <a:solidFill>
                  <a:schemeClr val="accent6"/>
                </a:solidFill>
                <a:latin typeface="+mn-ea"/>
              </a:rPr>
              <a:t>ホームページの開発会社へ依頼、開発後に運用を担当する職員</a:t>
            </a:r>
            <a:r>
              <a:rPr lang="en-US" altLang="ja-JP" sz="900" b="1">
                <a:solidFill>
                  <a:schemeClr val="accent6"/>
                </a:solidFill>
                <a:latin typeface="+mn-ea"/>
              </a:rPr>
              <a:t>1</a:t>
            </a:r>
            <a:r>
              <a:rPr lang="ja-JP" altLang="en-US" sz="900" b="1">
                <a:solidFill>
                  <a:schemeClr val="accent6"/>
                </a:solidFill>
                <a:latin typeface="+mn-ea"/>
              </a:rPr>
              <a:t>名が必要</a:t>
            </a:r>
            <a:endParaRPr lang="ja-JP" altLang="en-US" sz="900" b="1" dirty="0">
              <a:solidFill>
                <a:schemeClr val="accent6"/>
              </a:solidFill>
              <a:latin typeface="+mn-ea"/>
            </a:endParaRPr>
          </a:p>
        </p:txBody>
      </p:sp>
      <p:sp>
        <p:nvSpPr>
          <p:cNvPr id="17" name="正方形/長方形 16">
            <a:extLst>
              <a:ext uri="{FF2B5EF4-FFF2-40B4-BE49-F238E27FC236}">
                <a16:creationId xmlns:a16="http://schemas.microsoft.com/office/drawing/2014/main" id="{8C671456-C9B4-E178-A733-4CBFA30F241D}"/>
              </a:ext>
            </a:extLst>
          </p:cNvPr>
          <p:cNvSpPr/>
          <p:nvPr/>
        </p:nvSpPr>
        <p:spPr>
          <a:xfrm>
            <a:off x="675532" y="6057495"/>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0000"/>
              </a:lnSpc>
            </a:pPr>
            <a:r>
              <a:rPr lang="ja-JP" altLang="en-US" sz="900">
                <a:solidFill>
                  <a:srgbClr val="000000"/>
                </a:solidFill>
                <a:latin typeface="+mn-ea"/>
              </a:rPr>
              <a:t>・予算</a:t>
            </a:r>
            <a:endParaRPr lang="en-US" altLang="ja-JP" sz="900">
              <a:solidFill>
                <a:srgbClr val="000000"/>
              </a:solidFill>
              <a:latin typeface="+mn-ea"/>
            </a:endParaRPr>
          </a:p>
          <a:p>
            <a:pPr>
              <a:lnSpc>
                <a:spcPct val="110000"/>
              </a:lnSpc>
            </a:pPr>
            <a:r>
              <a:rPr lang="ja-JP" altLang="en-US" sz="900">
                <a:solidFill>
                  <a:srgbClr val="000000"/>
                </a:solidFill>
                <a:latin typeface="+mn-ea"/>
              </a:rPr>
              <a:t>・期間</a:t>
            </a:r>
            <a:endParaRPr lang="en-US" altLang="ja-JP" sz="900">
              <a:solidFill>
                <a:srgbClr val="000000"/>
              </a:solidFill>
              <a:latin typeface="+mn-ea"/>
            </a:endParaRPr>
          </a:p>
          <a:p>
            <a:pPr>
              <a:lnSpc>
                <a:spcPct val="110000"/>
              </a:lnSpc>
            </a:pPr>
            <a:r>
              <a:rPr lang="ja-JP" altLang="en-US" sz="900">
                <a:solidFill>
                  <a:srgbClr val="000000"/>
                </a:solidFill>
                <a:latin typeface="+mn-ea"/>
              </a:rPr>
              <a:t>・想定利用者数</a:t>
            </a:r>
          </a:p>
          <a:p>
            <a:pPr>
              <a:lnSpc>
                <a:spcPct val="110000"/>
              </a:lnSpc>
            </a:pPr>
            <a:r>
              <a:rPr lang="ja-JP" altLang="en-US" sz="900">
                <a:solidFill>
                  <a:srgbClr val="000000"/>
                </a:solidFill>
                <a:latin typeface="+mn-ea"/>
              </a:rPr>
              <a:t>・想定される利用者</a:t>
            </a:r>
            <a:endParaRPr lang="en-US" altLang="ja-JP" sz="900">
              <a:solidFill>
                <a:srgbClr val="000000"/>
              </a:solidFill>
              <a:latin typeface="+mn-ea"/>
            </a:endParaRPr>
          </a:p>
          <a:p>
            <a:pPr>
              <a:lnSpc>
                <a:spcPct val="110000"/>
              </a:lnSpc>
            </a:pPr>
            <a:r>
              <a:rPr lang="ja-JP" altLang="en-US" sz="900">
                <a:solidFill>
                  <a:srgbClr val="000000"/>
                </a:solidFill>
                <a:latin typeface="+mn-ea"/>
              </a:rPr>
              <a:t>　一人あたりのコスト</a:t>
            </a:r>
            <a:endParaRPr lang="ja-JP" altLang="en-US" sz="900">
              <a:solidFill>
                <a:srgbClr val="000000"/>
              </a:solidFill>
            </a:endParaRPr>
          </a:p>
        </p:txBody>
      </p:sp>
      <p:sp>
        <p:nvSpPr>
          <p:cNvPr id="25" name="正方形/長方形 24">
            <a:extLst>
              <a:ext uri="{FF2B5EF4-FFF2-40B4-BE49-F238E27FC236}">
                <a16:creationId xmlns:a16="http://schemas.microsoft.com/office/drawing/2014/main" id="{885CD560-2AFF-2E22-17CA-A856A033767F}"/>
              </a:ext>
            </a:extLst>
          </p:cNvPr>
          <p:cNvSpPr/>
          <p:nvPr/>
        </p:nvSpPr>
        <p:spPr>
          <a:xfrm>
            <a:off x="8759466" y="2290989"/>
            <a:ext cx="1942057" cy="615553"/>
          </a:xfrm>
          <a:prstGeom prst="rect">
            <a:avLst/>
          </a:prstGeom>
        </p:spPr>
        <p:txBody>
          <a:bodyPr wrap="square" lIns="0" tIns="0" rIns="0" bIns="0">
            <a:spAutoFit/>
          </a:bodyPr>
          <a:lstStyle/>
          <a:p>
            <a:r>
              <a:rPr lang="ja-JP" altLang="en-US" sz="1000" b="1">
                <a:solidFill>
                  <a:schemeClr val="accent6"/>
                </a:solidFill>
                <a:latin typeface="+mn-ea"/>
              </a:rPr>
              <a:t>・仕事以外の友人が少なく、日中　</a:t>
            </a:r>
            <a:endParaRPr lang="en-US" altLang="ja-JP" sz="1000" b="1">
              <a:solidFill>
                <a:schemeClr val="accent6"/>
              </a:solidFill>
              <a:latin typeface="+mn-ea"/>
            </a:endParaRPr>
          </a:p>
          <a:p>
            <a:r>
              <a:rPr lang="ja-JP" altLang="en-US" sz="1000" b="1">
                <a:solidFill>
                  <a:schemeClr val="accent6"/>
                </a:solidFill>
                <a:latin typeface="+mn-ea"/>
              </a:rPr>
              <a:t>　は家にこもりがちなこと</a:t>
            </a:r>
          </a:p>
          <a:p>
            <a:r>
              <a:rPr lang="ja-JP" altLang="en-US" sz="1000" b="1">
                <a:solidFill>
                  <a:schemeClr val="accent6"/>
                </a:solidFill>
                <a:latin typeface="+mn-ea"/>
              </a:rPr>
              <a:t>・日中、一人で気軽に行ける場所　</a:t>
            </a:r>
            <a:endParaRPr lang="en-US" altLang="ja-JP" sz="1000" b="1">
              <a:solidFill>
                <a:schemeClr val="accent6"/>
              </a:solidFill>
              <a:latin typeface="+mn-ea"/>
            </a:endParaRPr>
          </a:p>
          <a:p>
            <a:r>
              <a:rPr lang="ja-JP" altLang="en-US" sz="1000" b="1">
                <a:solidFill>
                  <a:schemeClr val="accent6"/>
                </a:solidFill>
                <a:latin typeface="+mn-ea"/>
              </a:rPr>
              <a:t>　がないこと</a:t>
            </a:r>
          </a:p>
        </p:txBody>
      </p:sp>
    </p:spTree>
    <p:extLst>
      <p:ext uri="{BB962C8B-B14F-4D97-AF65-F5344CB8AC3E}">
        <p14:creationId xmlns:p14="http://schemas.microsoft.com/office/powerpoint/2010/main" val="351077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a:extLst>
              <a:ext uri="{FF2B5EF4-FFF2-40B4-BE49-F238E27FC236}">
                <a16:creationId xmlns:a16="http://schemas.microsoft.com/office/drawing/2014/main" id="{A3B29C9C-E8AA-8959-C76F-5671CB87B1B6}"/>
              </a:ext>
            </a:extLst>
          </p:cNvPr>
          <p:cNvSpPr/>
          <p:nvPr/>
        </p:nvSpPr>
        <p:spPr>
          <a:xfrm>
            <a:off x="403625" y="680169"/>
            <a:ext cx="5477635" cy="6607322"/>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a:solidFill>
                  <a:srgbClr val="000000"/>
                </a:solidFill>
                <a:latin typeface="+mj-ea"/>
                <a:ea typeface="+mj-ea"/>
                <a:cs typeface="Gen Shin Gothic P Bold"/>
              </a:rPr>
              <a:t>ペルソナシート</a:t>
            </a:r>
            <a:r>
              <a:rPr lang="en-US" altLang="ja-JP" sz="1600" b="1" spc="100">
                <a:solidFill>
                  <a:srgbClr val="000000"/>
                </a:solidFill>
                <a:latin typeface="+mj-ea"/>
                <a:ea typeface="+mj-ea"/>
                <a:cs typeface="Gen Shin Gothic P Bold"/>
              </a:rPr>
              <a:t> </a:t>
            </a:r>
            <a:r>
              <a:rPr lang="en" altLang="ja-JP" sz="1000" dirty="0">
                <a:solidFill>
                  <a:srgbClr val="000000"/>
                </a:solidFill>
                <a:effectLst/>
                <a:latin typeface="Helvetica" pitchFamily="2" charset="0"/>
              </a:rPr>
              <a:t>VERSION 1.0.0</a:t>
            </a:r>
          </a:p>
        </p:txBody>
      </p:sp>
      <p:sp>
        <p:nvSpPr>
          <p:cNvPr id="254" name="正方形/長方形 253">
            <a:extLst>
              <a:ext uri="{FF2B5EF4-FFF2-40B4-BE49-F238E27FC236}">
                <a16:creationId xmlns:a16="http://schemas.microsoft.com/office/drawing/2014/main" id="{453EF28D-7862-B1CD-ABB6-F19E0AFBABB3}"/>
              </a:ext>
            </a:extLst>
          </p:cNvPr>
          <p:cNvSpPr/>
          <p:nvPr/>
        </p:nvSpPr>
        <p:spPr>
          <a:xfrm>
            <a:off x="2096941" y="1067023"/>
            <a:ext cx="3276319" cy="277801"/>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200" b="1" i="0">
                <a:solidFill>
                  <a:schemeClr val="tx1">
                    <a:lumMod val="75000"/>
                  </a:schemeClr>
                </a:solidFill>
                <a:latin typeface="Yu Gothic" panose="020B0400000000000000" pitchFamily="34" charset="-128"/>
                <a:ea typeface="Yu Gothic" panose="020B0400000000000000" pitchFamily="34" charset="-128"/>
              </a:rPr>
              <a:t>東　京都（あずま　けいと）</a:t>
            </a:r>
          </a:p>
        </p:txBody>
      </p:sp>
      <p:sp>
        <p:nvSpPr>
          <p:cNvPr id="306" name="正方形/長方形 305">
            <a:extLst>
              <a:ext uri="{FF2B5EF4-FFF2-40B4-BE49-F238E27FC236}">
                <a16:creationId xmlns:a16="http://schemas.microsoft.com/office/drawing/2014/main" id="{ADA1EA48-10D9-ED5D-A693-52B7A68EFA6D}"/>
              </a:ext>
            </a:extLst>
          </p:cNvPr>
          <p:cNvSpPr/>
          <p:nvPr/>
        </p:nvSpPr>
        <p:spPr>
          <a:xfrm>
            <a:off x="2096941" y="81036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名前</a:t>
            </a:r>
            <a:endParaRPr lang="ja-JP" altLang="en-US" sz="1100" b="1" i="0">
              <a:solidFill>
                <a:srgbClr val="000000"/>
              </a:solidFill>
              <a:latin typeface="Yu Gothic" panose="020B0400000000000000" pitchFamily="34" charset="-128"/>
              <a:ea typeface="Yu Gothic" panose="020B0400000000000000" pitchFamily="34" charset="-128"/>
            </a:endParaRPr>
          </a:p>
        </p:txBody>
      </p:sp>
      <p:pic>
        <p:nvPicPr>
          <p:cNvPr id="99" name="図 98">
            <a:extLst>
              <a:ext uri="{FF2B5EF4-FFF2-40B4-BE49-F238E27FC236}">
                <a16:creationId xmlns:a16="http://schemas.microsoft.com/office/drawing/2014/main" id="{DD1DED2A-EFC3-E5E6-7C8F-2356E996938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2387" y="814336"/>
            <a:ext cx="1025714" cy="1070702"/>
          </a:xfrm>
          <a:prstGeom prst="ellipse">
            <a:avLst/>
          </a:prstGeom>
          <a:ln>
            <a:solidFill>
              <a:schemeClr val="tx1"/>
            </a:solidFill>
          </a:ln>
        </p:spPr>
      </p:pic>
      <p:sp>
        <p:nvSpPr>
          <p:cNvPr id="100" name="正方形/長方形 99">
            <a:extLst>
              <a:ext uri="{FF2B5EF4-FFF2-40B4-BE49-F238E27FC236}">
                <a16:creationId xmlns:a16="http://schemas.microsoft.com/office/drawing/2014/main" id="{ADA1EA48-10D9-ED5D-A693-52B7A68EFA6D}"/>
              </a:ext>
            </a:extLst>
          </p:cNvPr>
          <p:cNvSpPr/>
          <p:nvPr/>
        </p:nvSpPr>
        <p:spPr>
          <a:xfrm>
            <a:off x="2096941" y="1515656"/>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この人の口癖</a:t>
            </a:r>
          </a:p>
        </p:txBody>
      </p:sp>
      <p:sp>
        <p:nvSpPr>
          <p:cNvPr id="101" name="正方形/長方形 100">
            <a:extLst>
              <a:ext uri="{FF2B5EF4-FFF2-40B4-BE49-F238E27FC236}">
                <a16:creationId xmlns:a16="http://schemas.microsoft.com/office/drawing/2014/main" id="{453EF28D-7862-B1CD-ABB6-F19E0AFBABB3}"/>
              </a:ext>
            </a:extLst>
          </p:cNvPr>
          <p:cNvSpPr/>
          <p:nvPr/>
        </p:nvSpPr>
        <p:spPr>
          <a:xfrm>
            <a:off x="2080427" y="1723484"/>
            <a:ext cx="3292833" cy="24468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200" b="1" i="0">
                <a:solidFill>
                  <a:schemeClr val="tx1">
                    <a:lumMod val="75000"/>
                  </a:schemeClr>
                </a:solidFill>
                <a:latin typeface="Yu Gothic" panose="020B0400000000000000" pitchFamily="34" charset="-128"/>
                <a:ea typeface="Yu Gothic" panose="020B0400000000000000" pitchFamily="34" charset="-128"/>
              </a:rPr>
              <a:t>現役のころは忙しかったからね</a:t>
            </a:r>
          </a:p>
        </p:txBody>
      </p:sp>
      <p:sp>
        <p:nvSpPr>
          <p:cNvPr id="102" name="正方形/長方形 101">
            <a:extLst>
              <a:ext uri="{FF2B5EF4-FFF2-40B4-BE49-F238E27FC236}">
                <a16:creationId xmlns:a16="http://schemas.microsoft.com/office/drawing/2014/main" id="{ADA1EA48-10D9-ED5D-A693-52B7A68EFA6D}"/>
              </a:ext>
            </a:extLst>
          </p:cNvPr>
          <p:cNvSpPr/>
          <p:nvPr/>
        </p:nvSpPr>
        <p:spPr>
          <a:xfrm>
            <a:off x="629960" y="2117628"/>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基本プロフィール</a:t>
            </a:r>
            <a:endParaRPr lang="ja-JP" altLang="en-US" sz="1100" b="1" i="0">
              <a:solidFill>
                <a:srgbClr val="000000"/>
              </a:solidFill>
              <a:latin typeface="Yu Gothic" panose="020B0400000000000000" pitchFamily="34" charset="-128"/>
              <a:ea typeface="Yu Gothic" panose="020B0400000000000000" pitchFamily="34"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47920459"/>
              </p:ext>
            </p:extLst>
          </p:nvPr>
        </p:nvGraphicFramePr>
        <p:xfrm>
          <a:off x="629960" y="2374602"/>
          <a:ext cx="4743300" cy="4711997"/>
        </p:xfrm>
        <a:graphic>
          <a:graphicData uri="http://schemas.openxmlformats.org/drawingml/2006/table">
            <a:tbl>
              <a:tblPr firstRow="1" bandRow="1">
                <a:tableStyleId>{5C22544A-7EE6-4342-B048-85BDC9FD1C3A}</a:tableStyleId>
              </a:tblPr>
              <a:tblGrid>
                <a:gridCol w="983696">
                  <a:extLst>
                    <a:ext uri="{9D8B030D-6E8A-4147-A177-3AD203B41FA5}">
                      <a16:colId xmlns:a16="http://schemas.microsoft.com/office/drawing/2014/main" val="1942020230"/>
                    </a:ext>
                  </a:extLst>
                </a:gridCol>
                <a:gridCol w="3759604">
                  <a:extLst>
                    <a:ext uri="{9D8B030D-6E8A-4147-A177-3AD203B41FA5}">
                      <a16:colId xmlns:a16="http://schemas.microsoft.com/office/drawing/2014/main" val="1619477867"/>
                    </a:ext>
                  </a:extLst>
                </a:gridCol>
              </a:tblGrid>
              <a:tr h="404202">
                <a:tc>
                  <a:txBody>
                    <a:bodyPr/>
                    <a:lstStyle/>
                    <a:p>
                      <a:r>
                        <a:rPr kumimoji="1" lang="ja-JP" altLang="en-US" sz="1100" b="1">
                          <a:solidFill>
                            <a:schemeClr val="tx1">
                              <a:lumMod val="75000"/>
                            </a:schemeClr>
                          </a:solidFill>
                        </a:rPr>
                        <a:t>性別</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404202">
                <a:tc>
                  <a:txBody>
                    <a:bodyPr/>
                    <a:lstStyle/>
                    <a:p>
                      <a:r>
                        <a:rPr kumimoji="1" lang="ja-JP" altLang="en-US" sz="1100" b="1">
                          <a:solidFill>
                            <a:schemeClr val="tx1">
                              <a:lumMod val="75000"/>
                            </a:schemeClr>
                          </a:solidFill>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a:solidFill>
                            <a:schemeClr val="tx1">
                              <a:lumMod val="75000"/>
                            </a:schemeClr>
                          </a:solidFill>
                        </a:rPr>
                        <a:t>67</a:t>
                      </a:r>
                      <a:r>
                        <a:rPr kumimoji="1" lang="ja-JP" altLang="en-US" sz="1100" b="0">
                          <a:solidFill>
                            <a:schemeClr val="tx1">
                              <a:lumMod val="75000"/>
                            </a:schemeClr>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404202">
                <a:tc>
                  <a:txBody>
                    <a:bodyPr/>
                    <a:lstStyle/>
                    <a:p>
                      <a:r>
                        <a:rPr kumimoji="1" lang="ja-JP" altLang="en-US" sz="1100" b="1">
                          <a:solidFill>
                            <a:schemeClr val="tx1">
                              <a:lumMod val="75000"/>
                            </a:schemeClr>
                          </a:solidFill>
                        </a:rPr>
                        <a:t>家族構成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妻、子ども</a:t>
                      </a:r>
                      <a:r>
                        <a:rPr kumimoji="1" lang="en-US" altLang="ja-JP" sz="1100" b="0">
                          <a:solidFill>
                            <a:schemeClr val="tx1">
                              <a:lumMod val="75000"/>
                            </a:schemeClr>
                          </a:solidFill>
                        </a:rPr>
                        <a:t>2</a:t>
                      </a:r>
                      <a:r>
                        <a:rPr kumimoji="1" lang="ja-JP" altLang="en-US" sz="1100" b="0">
                          <a:solidFill>
                            <a:schemeClr val="tx1">
                              <a:lumMod val="75000"/>
                            </a:schemeClr>
                          </a:solidFill>
                        </a:rPr>
                        <a:t>人（独立して別居）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404202">
                <a:tc>
                  <a:txBody>
                    <a:bodyPr/>
                    <a:lstStyle/>
                    <a:p>
                      <a:r>
                        <a:rPr kumimoji="1" lang="ja-JP" altLang="en-US" sz="1100" b="1">
                          <a:solidFill>
                            <a:schemeClr val="tx1">
                              <a:lumMod val="75000"/>
                            </a:schemeClr>
                          </a:solidFill>
                        </a:rPr>
                        <a:t>居住地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東京都練馬区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465109">
                <a:tc>
                  <a:txBody>
                    <a:bodyPr/>
                    <a:lstStyle/>
                    <a:p>
                      <a:r>
                        <a:rPr kumimoji="1" lang="ja-JP" altLang="en-US" sz="1100" b="1">
                          <a:solidFill>
                            <a:schemeClr val="tx1">
                              <a:lumMod val="75000"/>
                            </a:schemeClr>
                          </a:solidFill>
                        </a:rPr>
                        <a:t>性格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明るい性格だが、初対面では緊張しやすい。他人によく気配りできる。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465109">
                <a:tc>
                  <a:txBody>
                    <a:bodyPr/>
                    <a:lstStyle/>
                    <a:p>
                      <a:r>
                        <a:rPr kumimoji="1" lang="ja-JP" altLang="en-US" sz="1100" b="1">
                          <a:solidFill>
                            <a:schemeClr val="tx1">
                              <a:lumMod val="75000"/>
                            </a:schemeClr>
                          </a:solidFill>
                        </a:rPr>
                        <a:t>仕事・</a:t>
                      </a:r>
                      <a:endParaRPr kumimoji="1" lang="en-US" altLang="ja-JP" sz="1100" b="1">
                        <a:solidFill>
                          <a:schemeClr val="tx1">
                            <a:lumMod val="75000"/>
                          </a:schemeClr>
                        </a:solidFill>
                      </a:endParaRPr>
                    </a:p>
                    <a:p>
                      <a:r>
                        <a:rPr kumimoji="1" lang="ja-JP" altLang="en-US" sz="1100" b="1">
                          <a:solidFill>
                            <a:schemeClr val="tx1">
                              <a:lumMod val="75000"/>
                            </a:schemeClr>
                          </a:solidFill>
                        </a:rPr>
                        <a:t>業務内容</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a:solidFill>
                            <a:schemeClr val="tx1">
                              <a:lumMod val="75000"/>
                            </a:schemeClr>
                          </a:solidFill>
                        </a:rPr>
                        <a:t>2</a:t>
                      </a:r>
                      <a:r>
                        <a:rPr kumimoji="1" lang="ja-JP" altLang="en-US" sz="1100" b="0">
                          <a:solidFill>
                            <a:schemeClr val="tx1">
                              <a:lumMod val="75000"/>
                            </a:schemeClr>
                          </a:solidFill>
                        </a:rPr>
                        <a:t>年前に定年退職（以前は営業部長）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404202">
                <a:tc>
                  <a:txBody>
                    <a:bodyPr/>
                    <a:lstStyle/>
                    <a:p>
                      <a:r>
                        <a:rPr kumimoji="1" lang="ja-JP" altLang="en-US" sz="1100" b="1">
                          <a:solidFill>
                            <a:schemeClr val="tx1">
                              <a:lumMod val="75000"/>
                            </a:schemeClr>
                          </a:solidFill>
                        </a:rPr>
                        <a:t>今年の目標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新しい趣味を見つけたい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647830">
                <a:tc>
                  <a:txBody>
                    <a:bodyPr/>
                    <a:lstStyle/>
                    <a:p>
                      <a:r>
                        <a:rPr kumimoji="1" lang="ja-JP" altLang="en-US" sz="1100" b="1">
                          <a:solidFill>
                            <a:schemeClr val="tx1">
                              <a:lumMod val="75000"/>
                            </a:schemeClr>
                          </a:solidFill>
                        </a:rPr>
                        <a:t>趣味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仕事帰りの飲み会だったが最近は参加機会がない</a:t>
                      </a:r>
                      <a:endParaRPr kumimoji="1" lang="en-US" altLang="ja-JP" sz="1100" b="0">
                        <a:solidFill>
                          <a:schemeClr val="tx1">
                            <a:lumMod val="75000"/>
                          </a:schemeClr>
                        </a:solidFill>
                      </a:endParaRPr>
                    </a:p>
                    <a:p>
                      <a:r>
                        <a:rPr kumimoji="1" lang="ja-JP" altLang="en-US" sz="1100" b="0">
                          <a:solidFill>
                            <a:schemeClr val="tx1">
                              <a:lumMod val="75000"/>
                            </a:schemeClr>
                          </a:solidFill>
                        </a:rPr>
                        <a:t>（地域の交流会などに参加してみたいが、気恥ずかしさが強い）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r h="465109">
                <a:tc>
                  <a:txBody>
                    <a:bodyPr/>
                    <a:lstStyle/>
                    <a:p>
                      <a:r>
                        <a:rPr kumimoji="1" lang="ja-JP" altLang="en-US" sz="1100" b="1">
                          <a:solidFill>
                            <a:schemeClr val="tx1">
                              <a:lumMod val="75000"/>
                            </a:schemeClr>
                          </a:solidFill>
                        </a:rPr>
                        <a:t>休日の過ごし方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定年してからは近所をウォーキングしたり、図書館に行ったり、時には妻と近くの温泉へ出かける。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969356"/>
                  </a:ext>
                </a:extLst>
              </a:tr>
              <a:tr h="647830">
                <a:tc>
                  <a:txBody>
                    <a:bodyPr/>
                    <a:lstStyle/>
                    <a:p>
                      <a:r>
                        <a:rPr kumimoji="1" lang="ja-JP" altLang="en-US" sz="1100" b="1">
                          <a:solidFill>
                            <a:schemeClr val="tx1">
                              <a:lumMod val="75000"/>
                            </a:schemeClr>
                          </a:solidFill>
                        </a:rPr>
                        <a:t>製品・サービスの選び方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実際に店頭で製品に触れることを好むが、最近ではインターネットの口コミなども見るようになった。保守的な性格で新しく革新的な製品には挑戦できない。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117551"/>
                  </a:ext>
                </a:extLst>
              </a:tr>
            </a:tbl>
          </a:graphicData>
        </a:graphic>
      </p:graphicFrame>
      <p:sp>
        <p:nvSpPr>
          <p:cNvPr id="104" name="正方形/長方形 103">
            <a:extLst>
              <a:ext uri="{FF2B5EF4-FFF2-40B4-BE49-F238E27FC236}">
                <a16:creationId xmlns:a16="http://schemas.microsoft.com/office/drawing/2014/main" id="{A3B29C9C-E8AA-8959-C76F-5671CB87B1B6}"/>
              </a:ext>
            </a:extLst>
          </p:cNvPr>
          <p:cNvSpPr/>
          <p:nvPr/>
        </p:nvSpPr>
        <p:spPr>
          <a:xfrm>
            <a:off x="6166031" y="680169"/>
            <a:ext cx="5477635" cy="6607322"/>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105" name="正方形/長方形 104">
            <a:extLst>
              <a:ext uri="{FF2B5EF4-FFF2-40B4-BE49-F238E27FC236}">
                <a16:creationId xmlns:a16="http://schemas.microsoft.com/office/drawing/2014/main" id="{453EF28D-7862-B1CD-ABB6-F19E0AFBABB3}"/>
              </a:ext>
            </a:extLst>
          </p:cNvPr>
          <p:cNvSpPr/>
          <p:nvPr/>
        </p:nvSpPr>
        <p:spPr>
          <a:xfrm>
            <a:off x="7859347" y="1067023"/>
            <a:ext cx="3276319" cy="277801"/>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200" b="1">
                <a:solidFill>
                  <a:schemeClr val="tx1">
                    <a:lumMod val="75000"/>
                  </a:schemeClr>
                </a:solidFill>
                <a:latin typeface="Yu Gothic" panose="020B0400000000000000" pitchFamily="34" charset="-128"/>
                <a:ea typeface="Yu Gothic" panose="020B0400000000000000" pitchFamily="34" charset="-128"/>
              </a:rPr>
              <a:t>　　　</a:t>
            </a:r>
            <a:r>
              <a:rPr lang="ja-JP" altLang="en-US" sz="1200" b="1" i="0">
                <a:solidFill>
                  <a:schemeClr val="tx1">
                    <a:lumMod val="75000"/>
                  </a:schemeClr>
                </a:solidFill>
                <a:latin typeface="Yu Gothic" panose="020B0400000000000000" pitchFamily="34" charset="-128"/>
                <a:ea typeface="Yu Gothic" panose="020B0400000000000000" pitchFamily="34" charset="-128"/>
              </a:rPr>
              <a:t>（　　　　　）</a:t>
            </a:r>
          </a:p>
        </p:txBody>
      </p:sp>
      <p:sp>
        <p:nvSpPr>
          <p:cNvPr id="106" name="正方形/長方形 105">
            <a:extLst>
              <a:ext uri="{FF2B5EF4-FFF2-40B4-BE49-F238E27FC236}">
                <a16:creationId xmlns:a16="http://schemas.microsoft.com/office/drawing/2014/main" id="{ADA1EA48-10D9-ED5D-A693-52B7A68EFA6D}"/>
              </a:ext>
            </a:extLst>
          </p:cNvPr>
          <p:cNvSpPr/>
          <p:nvPr/>
        </p:nvSpPr>
        <p:spPr>
          <a:xfrm>
            <a:off x="7859347" y="81036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名前</a:t>
            </a:r>
            <a:endParaRPr lang="ja-JP" altLang="en-US" sz="1100" b="1" i="0">
              <a:solidFill>
                <a:srgbClr val="000000"/>
              </a:solidFill>
              <a:latin typeface="Yu Gothic" panose="020B0400000000000000" pitchFamily="34" charset="-128"/>
              <a:ea typeface="Yu Gothic" panose="020B0400000000000000" pitchFamily="34" charset="-128"/>
            </a:endParaRPr>
          </a:p>
        </p:txBody>
      </p:sp>
      <p:sp>
        <p:nvSpPr>
          <p:cNvPr id="108" name="正方形/長方形 107">
            <a:extLst>
              <a:ext uri="{FF2B5EF4-FFF2-40B4-BE49-F238E27FC236}">
                <a16:creationId xmlns:a16="http://schemas.microsoft.com/office/drawing/2014/main" id="{ADA1EA48-10D9-ED5D-A693-52B7A68EFA6D}"/>
              </a:ext>
            </a:extLst>
          </p:cNvPr>
          <p:cNvSpPr/>
          <p:nvPr/>
        </p:nvSpPr>
        <p:spPr>
          <a:xfrm>
            <a:off x="7859347" y="1515656"/>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この人の口癖</a:t>
            </a:r>
          </a:p>
        </p:txBody>
      </p:sp>
      <p:sp>
        <p:nvSpPr>
          <p:cNvPr id="109" name="正方形/長方形 108">
            <a:extLst>
              <a:ext uri="{FF2B5EF4-FFF2-40B4-BE49-F238E27FC236}">
                <a16:creationId xmlns:a16="http://schemas.microsoft.com/office/drawing/2014/main" id="{453EF28D-7862-B1CD-ABB6-F19E0AFBABB3}"/>
              </a:ext>
            </a:extLst>
          </p:cNvPr>
          <p:cNvSpPr/>
          <p:nvPr/>
        </p:nvSpPr>
        <p:spPr>
          <a:xfrm>
            <a:off x="7842833" y="1723484"/>
            <a:ext cx="3292833" cy="24468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endParaRPr lang="ja-JP" altLang="en-US" sz="1200" b="1" i="0">
              <a:solidFill>
                <a:schemeClr val="tx1">
                  <a:lumMod val="75000"/>
                </a:schemeClr>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ADA1EA48-10D9-ED5D-A693-52B7A68EFA6D}"/>
              </a:ext>
            </a:extLst>
          </p:cNvPr>
          <p:cNvSpPr/>
          <p:nvPr/>
        </p:nvSpPr>
        <p:spPr>
          <a:xfrm>
            <a:off x="6392366" y="2117628"/>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基本プロフィール</a:t>
            </a:r>
            <a:endParaRPr lang="ja-JP" altLang="en-US" sz="1100" b="1" i="0">
              <a:solidFill>
                <a:srgbClr val="000000"/>
              </a:solidFill>
              <a:latin typeface="Yu Gothic" panose="020B0400000000000000" pitchFamily="34" charset="-128"/>
              <a:ea typeface="Yu Gothic" panose="020B0400000000000000" pitchFamily="34" charset="-128"/>
            </a:endParaRPr>
          </a:p>
        </p:txBody>
      </p:sp>
      <p:graphicFrame>
        <p:nvGraphicFramePr>
          <p:cNvPr id="111" name="表 110"/>
          <p:cNvGraphicFramePr>
            <a:graphicFrameLocks noGrp="1"/>
          </p:cNvGraphicFramePr>
          <p:nvPr>
            <p:extLst>
              <p:ext uri="{D42A27DB-BD31-4B8C-83A1-F6EECF244321}">
                <p14:modId xmlns:p14="http://schemas.microsoft.com/office/powerpoint/2010/main" val="3348309756"/>
              </p:ext>
            </p:extLst>
          </p:nvPr>
        </p:nvGraphicFramePr>
        <p:xfrm>
          <a:off x="6392366" y="2374607"/>
          <a:ext cx="4743300" cy="4711989"/>
        </p:xfrm>
        <a:graphic>
          <a:graphicData uri="http://schemas.openxmlformats.org/drawingml/2006/table">
            <a:tbl>
              <a:tblPr firstRow="1" bandRow="1">
                <a:tableStyleId>{5C22544A-7EE6-4342-B048-85BDC9FD1C3A}</a:tableStyleId>
              </a:tblPr>
              <a:tblGrid>
                <a:gridCol w="983696">
                  <a:extLst>
                    <a:ext uri="{9D8B030D-6E8A-4147-A177-3AD203B41FA5}">
                      <a16:colId xmlns:a16="http://schemas.microsoft.com/office/drawing/2014/main" val="1942020230"/>
                    </a:ext>
                  </a:extLst>
                </a:gridCol>
                <a:gridCol w="3759604">
                  <a:extLst>
                    <a:ext uri="{9D8B030D-6E8A-4147-A177-3AD203B41FA5}">
                      <a16:colId xmlns:a16="http://schemas.microsoft.com/office/drawing/2014/main" val="1619477867"/>
                    </a:ext>
                  </a:extLst>
                </a:gridCol>
              </a:tblGrid>
              <a:tr h="404201">
                <a:tc>
                  <a:txBody>
                    <a:bodyPr/>
                    <a:lstStyle/>
                    <a:p>
                      <a:r>
                        <a:rPr kumimoji="1" lang="ja-JP" altLang="en-US" sz="1100" b="1">
                          <a:solidFill>
                            <a:schemeClr val="tx1">
                              <a:lumMod val="75000"/>
                            </a:schemeClr>
                          </a:solidFill>
                        </a:rPr>
                        <a:t>性別</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男性・女性・その他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404201">
                <a:tc>
                  <a:txBody>
                    <a:bodyPr/>
                    <a:lstStyle/>
                    <a:p>
                      <a:r>
                        <a:rPr kumimoji="1" lang="ja-JP" altLang="en-US" sz="1100" b="1">
                          <a:solidFill>
                            <a:schemeClr val="tx1">
                              <a:lumMod val="75000"/>
                            </a:schemeClr>
                          </a:solidFill>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　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404201">
                <a:tc>
                  <a:txBody>
                    <a:bodyPr/>
                    <a:lstStyle/>
                    <a:p>
                      <a:r>
                        <a:rPr kumimoji="1" lang="ja-JP" altLang="en-US" sz="1100" b="1">
                          <a:solidFill>
                            <a:schemeClr val="tx1">
                              <a:lumMod val="75000"/>
                            </a:schemeClr>
                          </a:solidFill>
                        </a:rPr>
                        <a:t>家族構成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404201">
                <a:tc>
                  <a:txBody>
                    <a:bodyPr/>
                    <a:lstStyle/>
                    <a:p>
                      <a:r>
                        <a:rPr kumimoji="1" lang="ja-JP" altLang="en-US" sz="1100" b="1">
                          <a:solidFill>
                            <a:schemeClr val="tx1">
                              <a:lumMod val="75000"/>
                            </a:schemeClr>
                          </a:solidFill>
                        </a:rPr>
                        <a:t>居住地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465108">
                <a:tc>
                  <a:txBody>
                    <a:bodyPr/>
                    <a:lstStyle/>
                    <a:p>
                      <a:r>
                        <a:rPr kumimoji="1" lang="ja-JP" altLang="en-US" sz="1100" b="1">
                          <a:solidFill>
                            <a:schemeClr val="tx1">
                              <a:lumMod val="75000"/>
                            </a:schemeClr>
                          </a:solidFill>
                        </a:rPr>
                        <a:t>性格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465108">
                <a:tc>
                  <a:txBody>
                    <a:bodyPr/>
                    <a:lstStyle/>
                    <a:p>
                      <a:r>
                        <a:rPr kumimoji="1" lang="ja-JP" altLang="en-US" sz="1100" b="1">
                          <a:solidFill>
                            <a:schemeClr val="tx1">
                              <a:lumMod val="75000"/>
                            </a:schemeClr>
                          </a:solidFill>
                        </a:rPr>
                        <a:t>仕事・</a:t>
                      </a:r>
                      <a:endParaRPr kumimoji="1" lang="en-US" altLang="ja-JP" sz="1100" b="1">
                        <a:solidFill>
                          <a:schemeClr val="tx1">
                            <a:lumMod val="75000"/>
                          </a:schemeClr>
                        </a:solidFill>
                      </a:endParaRPr>
                    </a:p>
                    <a:p>
                      <a:r>
                        <a:rPr kumimoji="1" lang="ja-JP" altLang="en-US" sz="1100" b="1">
                          <a:solidFill>
                            <a:schemeClr val="tx1">
                              <a:lumMod val="75000"/>
                            </a:schemeClr>
                          </a:solidFill>
                        </a:rPr>
                        <a:t>業務内容</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404201">
                <a:tc>
                  <a:txBody>
                    <a:bodyPr/>
                    <a:lstStyle/>
                    <a:p>
                      <a:r>
                        <a:rPr kumimoji="1" lang="ja-JP" altLang="en-US" sz="1100" b="1">
                          <a:solidFill>
                            <a:schemeClr val="tx1">
                              <a:lumMod val="75000"/>
                            </a:schemeClr>
                          </a:solidFill>
                        </a:rPr>
                        <a:t>今年の目標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647830">
                <a:tc>
                  <a:txBody>
                    <a:bodyPr/>
                    <a:lstStyle/>
                    <a:p>
                      <a:r>
                        <a:rPr kumimoji="1" lang="ja-JP" altLang="en-US" sz="1100" b="1">
                          <a:solidFill>
                            <a:schemeClr val="tx1">
                              <a:lumMod val="75000"/>
                            </a:schemeClr>
                          </a:solidFill>
                        </a:rPr>
                        <a:t>趣味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r h="465108">
                <a:tc>
                  <a:txBody>
                    <a:bodyPr/>
                    <a:lstStyle/>
                    <a:p>
                      <a:r>
                        <a:rPr kumimoji="1" lang="ja-JP" altLang="en-US" sz="1100" b="1">
                          <a:solidFill>
                            <a:schemeClr val="tx1">
                              <a:lumMod val="75000"/>
                            </a:schemeClr>
                          </a:solidFill>
                        </a:rPr>
                        <a:t>休日の過ごし方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969356"/>
                  </a:ext>
                </a:extLst>
              </a:tr>
              <a:tr h="647830">
                <a:tc>
                  <a:txBody>
                    <a:bodyPr/>
                    <a:lstStyle/>
                    <a:p>
                      <a:r>
                        <a:rPr kumimoji="1" lang="ja-JP" altLang="en-US" sz="1100" b="1">
                          <a:solidFill>
                            <a:schemeClr val="tx1">
                              <a:lumMod val="75000"/>
                            </a:schemeClr>
                          </a:solidFill>
                        </a:rPr>
                        <a:t>製品・サービスの選び方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117551"/>
                  </a:ext>
                </a:extLst>
              </a:tr>
            </a:tbl>
          </a:graphicData>
        </a:graphic>
      </p:graphicFrame>
      <p:sp>
        <p:nvSpPr>
          <p:cNvPr id="3" name="楕円 2"/>
          <p:cNvSpPr/>
          <p:nvPr/>
        </p:nvSpPr>
        <p:spPr>
          <a:xfrm>
            <a:off x="6475352" y="830558"/>
            <a:ext cx="1074675" cy="1074675"/>
          </a:xfrm>
          <a:prstGeom prst="ellipse">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660F75DE-CA34-57B4-2F03-5F1910F455FA}"/>
              </a:ext>
            </a:extLst>
          </p:cNvPr>
          <p:cNvSpPr/>
          <p:nvPr/>
        </p:nvSpPr>
        <p:spPr>
          <a:xfrm>
            <a:off x="11781646" y="703098"/>
            <a:ext cx="1555336" cy="3988784"/>
          </a:xfrm>
          <a:prstGeom prst="rect">
            <a:avLst/>
          </a:prstGeom>
        </p:spPr>
        <p:txBody>
          <a:bodyPr wrap="square" lIns="0" tIns="0" rIns="0" bIns="0">
            <a:spAutoFit/>
          </a:bodyPr>
          <a:lstStyle/>
          <a:p>
            <a:pPr>
              <a:lnSpc>
                <a:spcPct val="120000"/>
              </a:lnSpc>
            </a:pPr>
            <a:r>
              <a:rPr lang="ja-JP" altLang="en-US" sz="1200">
                <a:solidFill>
                  <a:schemeClr val="accent6"/>
                </a:solidFill>
                <a:latin typeface="+mn-ea"/>
              </a:rPr>
              <a:t>左の例は</a:t>
            </a:r>
            <a:r>
              <a:rPr lang="en-US" altLang="ja-JP" sz="1200">
                <a:solidFill>
                  <a:schemeClr val="accent6"/>
                </a:solidFill>
                <a:latin typeface="+mn-ea"/>
              </a:rPr>
              <a:t>4</a:t>
            </a:r>
            <a:r>
              <a:rPr lang="ja-JP" altLang="en-US" sz="1200">
                <a:solidFill>
                  <a:schemeClr val="accent6"/>
                </a:solidFill>
                <a:latin typeface="+mn-ea"/>
              </a:rPr>
              <a:t>ページのサービスキャンバスの事例（いきいき地域活動＆施設紹介サイト</a:t>
            </a:r>
            <a:endParaRPr lang="en-US" altLang="ja-JP" sz="1200">
              <a:solidFill>
                <a:schemeClr val="accent6"/>
              </a:solidFill>
              <a:latin typeface="+mn-ea"/>
            </a:endParaRPr>
          </a:p>
          <a:p>
            <a:pPr>
              <a:lnSpc>
                <a:spcPct val="120000"/>
              </a:lnSpc>
            </a:pPr>
            <a:r>
              <a:rPr lang="ja-JP" altLang="en-US" sz="1200">
                <a:solidFill>
                  <a:schemeClr val="accent6"/>
                </a:solidFill>
                <a:latin typeface="+mn-ea"/>
              </a:rPr>
              <a:t>）に合わせたペルソナ像で、地域の公共施設の利用増加や住民の地域活動促進を目的としています。</a:t>
            </a:r>
            <a:endParaRPr lang="en-US" altLang="ja-JP" sz="1200">
              <a:solidFill>
                <a:schemeClr val="accent6"/>
              </a:solidFill>
              <a:latin typeface="+mn-ea"/>
            </a:endParaRPr>
          </a:p>
          <a:p>
            <a:pPr>
              <a:lnSpc>
                <a:spcPct val="120000"/>
              </a:lnSpc>
            </a:pPr>
            <a:r>
              <a:rPr lang="ja-JP" altLang="en-US" sz="1200">
                <a:solidFill>
                  <a:schemeClr val="accent6"/>
                </a:solidFill>
                <a:latin typeface="+mn-ea"/>
              </a:rPr>
              <a:t>例を参考にシートを埋めていきます。</a:t>
            </a:r>
            <a:endParaRPr lang="en-US" altLang="ja-JP" sz="1200">
              <a:solidFill>
                <a:schemeClr val="accent6"/>
              </a:solidFill>
              <a:latin typeface="+mn-ea"/>
            </a:endParaRPr>
          </a:p>
          <a:p>
            <a:pPr>
              <a:lnSpc>
                <a:spcPct val="120000"/>
              </a:lnSpc>
            </a:pPr>
            <a:r>
              <a:rPr lang="ja-JP" altLang="en-US" sz="1200">
                <a:solidFill>
                  <a:schemeClr val="accent6"/>
                </a:solidFill>
                <a:latin typeface="+mn-ea"/>
              </a:rPr>
              <a:t>より具体的なペルソナ像を設定するため、想定しているサービス内容に併せて、プロフィールの項目を適宜変更していきます。</a:t>
            </a:r>
            <a:endParaRPr lang="en-US" altLang="ja-JP" sz="1200">
              <a:solidFill>
                <a:schemeClr val="accent6"/>
              </a:solidFill>
              <a:latin typeface="+mn-ea"/>
            </a:endParaRPr>
          </a:p>
          <a:p>
            <a:pPr>
              <a:lnSpc>
                <a:spcPct val="120000"/>
              </a:lnSpc>
            </a:pPr>
            <a:endParaRPr lang="ja-JP" altLang="en-US" sz="1200">
              <a:solidFill>
                <a:schemeClr val="accent6"/>
              </a:solidFill>
              <a:latin typeface="+mn-ea"/>
            </a:endParaRPr>
          </a:p>
        </p:txBody>
      </p:sp>
    </p:spTree>
    <p:extLst>
      <p:ext uri="{BB962C8B-B14F-4D97-AF65-F5344CB8AC3E}">
        <p14:creationId xmlns:p14="http://schemas.microsoft.com/office/powerpoint/2010/main" val="36449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a:solidFill>
                  <a:srgbClr val="000000"/>
                </a:solidFill>
                <a:latin typeface="+mj-ea"/>
                <a:ea typeface="+mj-ea"/>
                <a:cs typeface="Gen Shin Gothic P Bold"/>
              </a:rPr>
              <a:t>カスタマージャーニーマップ</a:t>
            </a:r>
            <a:r>
              <a:rPr lang="en-US" altLang="ja-JP" sz="1600" b="1" spc="100">
                <a:solidFill>
                  <a:srgbClr val="000000"/>
                </a:solidFill>
                <a:latin typeface="+mj-ea"/>
                <a:ea typeface="+mj-ea"/>
                <a:cs typeface="Gen Shin Gothic P Bold"/>
              </a:rPr>
              <a:t> </a:t>
            </a:r>
            <a:r>
              <a:rPr lang="en" altLang="ja-JP" sz="1000" dirty="0">
                <a:solidFill>
                  <a:srgbClr val="000000"/>
                </a:solidFill>
                <a:effectLst/>
                <a:latin typeface="Helvetica" pitchFamily="2" charset="0"/>
              </a:rPr>
              <a:t>VERSION 1.0.0</a:t>
            </a:r>
          </a:p>
        </p:txBody>
      </p:sp>
      <p:graphicFrame>
        <p:nvGraphicFramePr>
          <p:cNvPr id="22" name="表 21"/>
          <p:cNvGraphicFramePr>
            <a:graphicFrameLocks noGrp="1"/>
          </p:cNvGraphicFramePr>
          <p:nvPr>
            <p:extLst>
              <p:ext uri="{D42A27DB-BD31-4B8C-83A1-F6EECF244321}">
                <p14:modId xmlns:p14="http://schemas.microsoft.com/office/powerpoint/2010/main" val="2215125340"/>
              </p:ext>
            </p:extLst>
          </p:nvPr>
        </p:nvGraphicFramePr>
        <p:xfrm>
          <a:off x="374886" y="781334"/>
          <a:ext cx="12676096" cy="6381465"/>
        </p:xfrm>
        <a:graphic>
          <a:graphicData uri="http://schemas.openxmlformats.org/drawingml/2006/table">
            <a:tbl>
              <a:tblPr firstRow="1" bandRow="1">
                <a:tableStyleId>{5C22544A-7EE6-4342-B048-85BDC9FD1C3A}</a:tableStyleId>
              </a:tblPr>
              <a:tblGrid>
                <a:gridCol w="1232241">
                  <a:extLst>
                    <a:ext uri="{9D8B030D-6E8A-4147-A177-3AD203B41FA5}">
                      <a16:colId xmlns:a16="http://schemas.microsoft.com/office/drawing/2014/main" val="1942020230"/>
                    </a:ext>
                  </a:extLst>
                </a:gridCol>
                <a:gridCol w="3463637">
                  <a:extLst>
                    <a:ext uri="{9D8B030D-6E8A-4147-A177-3AD203B41FA5}">
                      <a16:colId xmlns:a16="http://schemas.microsoft.com/office/drawing/2014/main" val="1619477867"/>
                    </a:ext>
                  </a:extLst>
                </a:gridCol>
                <a:gridCol w="4114800">
                  <a:extLst>
                    <a:ext uri="{9D8B030D-6E8A-4147-A177-3AD203B41FA5}">
                      <a16:colId xmlns:a16="http://schemas.microsoft.com/office/drawing/2014/main" val="4123064167"/>
                    </a:ext>
                  </a:extLst>
                </a:gridCol>
                <a:gridCol w="3865418">
                  <a:extLst>
                    <a:ext uri="{9D8B030D-6E8A-4147-A177-3AD203B41FA5}">
                      <a16:colId xmlns:a16="http://schemas.microsoft.com/office/drawing/2014/main" val="819905443"/>
                    </a:ext>
                  </a:extLst>
                </a:gridCol>
              </a:tblGrid>
              <a:tr h="716687">
                <a:tc>
                  <a:txBody>
                    <a:bodyPr/>
                    <a:lstStyle/>
                    <a:p>
                      <a:r>
                        <a:rPr kumimoji="1" lang="ja-JP" altLang="en-US" sz="1100" b="1">
                          <a:solidFill>
                            <a:schemeClr val="tx1">
                              <a:lumMod val="75000"/>
                            </a:schemeClr>
                          </a:solidFill>
                        </a:rPr>
                        <a:t>ステージ</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716687">
                <a:tc>
                  <a:txBody>
                    <a:bodyPr/>
                    <a:lstStyle/>
                    <a:p>
                      <a:r>
                        <a:rPr kumimoji="1" lang="ja-JP" altLang="en-US" sz="1100" b="1">
                          <a:solidFill>
                            <a:schemeClr val="tx1">
                              <a:lumMod val="75000"/>
                            </a:schemeClr>
                          </a:solidFill>
                        </a:rPr>
                        <a:t>利用者の行動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716687">
                <a:tc>
                  <a:txBody>
                    <a:bodyPr/>
                    <a:lstStyle/>
                    <a:p>
                      <a:r>
                        <a:rPr kumimoji="1" lang="ja-JP" altLang="en-US" sz="1100" b="1">
                          <a:solidFill>
                            <a:schemeClr val="tx1">
                              <a:lumMod val="75000"/>
                            </a:schemeClr>
                          </a:solidFill>
                        </a:rPr>
                        <a:t>利用者の声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716687">
                <a:tc>
                  <a:txBody>
                    <a:bodyPr/>
                    <a:lstStyle/>
                    <a:p>
                      <a:r>
                        <a:rPr kumimoji="1" lang="ja-JP" altLang="en-US" sz="1100" b="1">
                          <a:solidFill>
                            <a:schemeClr val="tx1">
                              <a:lumMod val="75000"/>
                            </a:schemeClr>
                          </a:solidFill>
                        </a:rPr>
                        <a:t>感情曲線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824683">
                <a:tc>
                  <a:txBody>
                    <a:bodyPr/>
                    <a:lstStyle/>
                    <a:p>
                      <a:r>
                        <a:rPr kumimoji="1" lang="ja-JP" altLang="en-US" sz="1100" b="1">
                          <a:solidFill>
                            <a:schemeClr val="tx1">
                              <a:lumMod val="75000"/>
                            </a:schemeClr>
                          </a:solidFill>
                        </a:rPr>
                        <a:t>タッチポイント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824683">
                <a:tc>
                  <a:txBody>
                    <a:bodyPr/>
                    <a:lstStyle/>
                    <a:p>
                      <a:r>
                        <a:rPr kumimoji="1" lang="ja-JP" altLang="en-US" sz="1100" b="1">
                          <a:solidFill>
                            <a:schemeClr val="tx1">
                              <a:lumMod val="75000"/>
                            </a:schemeClr>
                          </a:solidFill>
                        </a:rPr>
                        <a:t>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716687">
                <a:tc>
                  <a:txBody>
                    <a:bodyPr/>
                    <a:lstStyle/>
                    <a:p>
                      <a:r>
                        <a:rPr kumimoji="1" lang="ja-JP" altLang="en-US" sz="1100" b="1">
                          <a:solidFill>
                            <a:schemeClr val="tx1">
                              <a:lumMod val="75000"/>
                            </a:schemeClr>
                          </a:solidFill>
                        </a:rPr>
                        <a:t>理想の体験</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1148664">
                <a:tc>
                  <a:txBody>
                    <a:bodyPr/>
                    <a:lstStyle/>
                    <a:p>
                      <a:r>
                        <a:rPr kumimoji="1" lang="ja-JP" altLang="en-US" sz="1100" b="1">
                          <a:solidFill>
                            <a:schemeClr val="tx1">
                              <a:lumMod val="75000"/>
                            </a:schemeClr>
                          </a:solidFill>
                        </a:rPr>
                        <a:t>必要な機能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bl>
          </a:graphicData>
        </a:graphic>
      </p:graphicFrame>
      <p:sp>
        <p:nvSpPr>
          <p:cNvPr id="23" name="正方形/長方形 22">
            <a:extLst>
              <a:ext uri="{FF2B5EF4-FFF2-40B4-BE49-F238E27FC236}">
                <a16:creationId xmlns:a16="http://schemas.microsoft.com/office/drawing/2014/main" id="{453EF28D-7862-B1CD-ABB6-F19E0AFBABB3}"/>
              </a:ext>
            </a:extLst>
          </p:cNvPr>
          <p:cNvSpPr/>
          <p:nvPr/>
        </p:nvSpPr>
        <p:spPr>
          <a:xfrm>
            <a:off x="2831232"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利用前</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4" name="正方形/長方形 23">
            <a:extLst>
              <a:ext uri="{FF2B5EF4-FFF2-40B4-BE49-F238E27FC236}">
                <a16:creationId xmlns:a16="http://schemas.microsoft.com/office/drawing/2014/main" id="{453EF28D-7862-B1CD-ABB6-F19E0AFBABB3}"/>
              </a:ext>
            </a:extLst>
          </p:cNvPr>
          <p:cNvSpPr/>
          <p:nvPr/>
        </p:nvSpPr>
        <p:spPr>
          <a:xfrm>
            <a:off x="6613523"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利用中</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453EF28D-7862-B1CD-ABB6-F19E0AFBABB3}"/>
              </a:ext>
            </a:extLst>
          </p:cNvPr>
          <p:cNvSpPr/>
          <p:nvPr/>
        </p:nvSpPr>
        <p:spPr>
          <a:xfrm>
            <a:off x="10686759"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利用後</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6" name="正方形/長方形 25">
            <a:extLst>
              <a:ext uri="{FF2B5EF4-FFF2-40B4-BE49-F238E27FC236}">
                <a16:creationId xmlns:a16="http://schemas.microsoft.com/office/drawing/2014/main" id="{453EF28D-7862-B1CD-ABB6-F19E0AFBABB3}"/>
              </a:ext>
            </a:extLst>
          </p:cNvPr>
          <p:cNvSpPr/>
          <p:nvPr/>
        </p:nvSpPr>
        <p:spPr>
          <a:xfrm>
            <a:off x="1750578" y="1172379"/>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認知・興味</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7" name="正方形/長方形 26">
            <a:extLst>
              <a:ext uri="{FF2B5EF4-FFF2-40B4-BE49-F238E27FC236}">
                <a16:creationId xmlns:a16="http://schemas.microsoft.com/office/drawing/2014/main" id="{453EF28D-7862-B1CD-ABB6-F19E0AFBABB3}"/>
              </a:ext>
            </a:extLst>
          </p:cNvPr>
          <p:cNvSpPr/>
          <p:nvPr/>
        </p:nvSpPr>
        <p:spPr>
          <a:xfrm>
            <a:off x="3662505" y="1172379"/>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比較・検討</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453EF28D-7862-B1CD-ABB6-F19E0AFBABB3}"/>
              </a:ext>
            </a:extLst>
          </p:cNvPr>
          <p:cNvSpPr/>
          <p:nvPr/>
        </p:nvSpPr>
        <p:spPr>
          <a:xfrm>
            <a:off x="6292408" y="1205345"/>
            <a:ext cx="1563111" cy="2355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i="0">
                <a:solidFill>
                  <a:schemeClr val="tx1">
                    <a:lumMod val="75000"/>
                  </a:schemeClr>
                </a:solidFill>
                <a:latin typeface="Yu Gothic" panose="020B0400000000000000" pitchFamily="34" charset="-128"/>
                <a:ea typeface="Yu Gothic" panose="020B0400000000000000" pitchFamily="34" charset="-128"/>
              </a:rPr>
              <a:t>購入・活用</a:t>
            </a:r>
          </a:p>
        </p:txBody>
      </p:sp>
      <p:sp>
        <p:nvSpPr>
          <p:cNvPr id="29" name="正方形/長方形 28">
            <a:extLst>
              <a:ext uri="{FF2B5EF4-FFF2-40B4-BE49-F238E27FC236}">
                <a16:creationId xmlns:a16="http://schemas.microsoft.com/office/drawing/2014/main" id="{453EF28D-7862-B1CD-ABB6-F19E0AFBABB3}"/>
              </a:ext>
            </a:extLst>
          </p:cNvPr>
          <p:cNvSpPr/>
          <p:nvPr/>
        </p:nvSpPr>
        <p:spPr>
          <a:xfrm>
            <a:off x="9750351" y="1221030"/>
            <a:ext cx="2538631" cy="21984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利用終了・リピート・共有</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pic>
        <p:nvPicPr>
          <p:cNvPr id="30" name="グラフィックス 25">
            <a:extLst>
              <a:ext uri="{FF2B5EF4-FFF2-40B4-BE49-F238E27FC236}">
                <a16:creationId xmlns:a16="http://schemas.microsoft.com/office/drawing/2014/main" id="{4736ACA3-73D1-F638-39CB-1A7970149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987" y="3163591"/>
            <a:ext cx="313299" cy="313299"/>
          </a:xfrm>
          <a:prstGeom prst="rect">
            <a:avLst/>
          </a:prstGeom>
        </p:spPr>
      </p:pic>
      <p:pic>
        <p:nvPicPr>
          <p:cNvPr id="31"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2602" y="3163591"/>
            <a:ext cx="313299" cy="313299"/>
          </a:xfrm>
          <a:prstGeom prst="rect">
            <a:avLst/>
          </a:prstGeom>
        </p:spPr>
      </p:pic>
      <p:pic>
        <p:nvPicPr>
          <p:cNvPr id="32" name="グラフィックス 31">
            <a:extLst>
              <a:ext uri="{FF2B5EF4-FFF2-40B4-BE49-F238E27FC236}">
                <a16:creationId xmlns:a16="http://schemas.microsoft.com/office/drawing/2014/main" id="{D865860C-E041-370A-8E4C-970AD4A2AD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1868" y="3163591"/>
            <a:ext cx="313299" cy="313299"/>
          </a:xfrm>
          <a:prstGeom prst="rect">
            <a:avLst/>
          </a:prstGeom>
        </p:spPr>
      </p:pic>
      <p:pic>
        <p:nvPicPr>
          <p:cNvPr id="33" name="グラフィックス 34">
            <a:extLst>
              <a:ext uri="{FF2B5EF4-FFF2-40B4-BE49-F238E27FC236}">
                <a16:creationId xmlns:a16="http://schemas.microsoft.com/office/drawing/2014/main" id="{1C65B7F2-06A0-BB8B-3FA6-AC5450F10C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803" y="3163591"/>
            <a:ext cx="313299" cy="313299"/>
          </a:xfrm>
          <a:prstGeom prst="rect">
            <a:avLst/>
          </a:prstGeom>
        </p:spPr>
      </p:pic>
      <p:pic>
        <p:nvPicPr>
          <p:cNvPr id="34" name="グラフィックス 37">
            <a:extLst>
              <a:ext uri="{FF2B5EF4-FFF2-40B4-BE49-F238E27FC236}">
                <a16:creationId xmlns:a16="http://schemas.microsoft.com/office/drawing/2014/main" id="{64E116F1-36C8-69D7-91E6-72DB82AA58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21553" y="3163591"/>
            <a:ext cx="313299" cy="313299"/>
          </a:xfrm>
          <a:prstGeom prst="rect">
            <a:avLst/>
          </a:prstGeom>
        </p:spPr>
      </p:pic>
    </p:spTree>
    <p:extLst>
      <p:ext uri="{BB962C8B-B14F-4D97-AF65-F5344CB8AC3E}">
        <p14:creationId xmlns:p14="http://schemas.microsoft.com/office/powerpoint/2010/main" val="54384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a:solidFill>
                  <a:srgbClr val="000000"/>
                </a:solidFill>
                <a:latin typeface="+mj-ea"/>
                <a:ea typeface="+mj-ea"/>
                <a:cs typeface="Gen Shin Gothic P Bold"/>
              </a:rPr>
              <a:t>カスタマージャーニーマップ</a:t>
            </a:r>
            <a:r>
              <a:rPr lang="en-US" altLang="ja-JP" sz="1600" b="1" spc="100">
                <a:solidFill>
                  <a:srgbClr val="000000"/>
                </a:solidFill>
                <a:latin typeface="+mj-ea"/>
                <a:ea typeface="+mj-ea"/>
                <a:cs typeface="Gen Shin Gothic P Bold"/>
              </a:rPr>
              <a:t> </a:t>
            </a:r>
            <a:r>
              <a:rPr lang="en" altLang="ja-JP" sz="1000" dirty="0">
                <a:solidFill>
                  <a:srgbClr val="000000"/>
                </a:solidFill>
                <a:effectLst/>
                <a:latin typeface="Helvetica" pitchFamily="2" charset="0"/>
              </a:rPr>
              <a:t>VERSION 1.0.0</a:t>
            </a:r>
          </a:p>
        </p:txBody>
      </p:sp>
      <p:graphicFrame>
        <p:nvGraphicFramePr>
          <p:cNvPr id="22" name="表 21"/>
          <p:cNvGraphicFramePr>
            <a:graphicFrameLocks noGrp="1"/>
          </p:cNvGraphicFramePr>
          <p:nvPr>
            <p:extLst>
              <p:ext uri="{D42A27DB-BD31-4B8C-83A1-F6EECF244321}">
                <p14:modId xmlns:p14="http://schemas.microsoft.com/office/powerpoint/2010/main" val="2909635929"/>
              </p:ext>
            </p:extLst>
          </p:nvPr>
        </p:nvGraphicFramePr>
        <p:xfrm>
          <a:off x="374886" y="781336"/>
          <a:ext cx="12676096" cy="6648164"/>
        </p:xfrm>
        <a:graphic>
          <a:graphicData uri="http://schemas.openxmlformats.org/drawingml/2006/table">
            <a:tbl>
              <a:tblPr firstRow="1" bandRow="1">
                <a:tableStyleId>{5C22544A-7EE6-4342-B048-85BDC9FD1C3A}</a:tableStyleId>
              </a:tblPr>
              <a:tblGrid>
                <a:gridCol w="1232241">
                  <a:extLst>
                    <a:ext uri="{9D8B030D-6E8A-4147-A177-3AD203B41FA5}">
                      <a16:colId xmlns:a16="http://schemas.microsoft.com/office/drawing/2014/main" val="1942020230"/>
                    </a:ext>
                  </a:extLst>
                </a:gridCol>
                <a:gridCol w="3637973">
                  <a:extLst>
                    <a:ext uri="{9D8B030D-6E8A-4147-A177-3AD203B41FA5}">
                      <a16:colId xmlns:a16="http://schemas.microsoft.com/office/drawing/2014/main" val="1619477867"/>
                    </a:ext>
                  </a:extLst>
                </a:gridCol>
                <a:gridCol w="3940464">
                  <a:extLst>
                    <a:ext uri="{9D8B030D-6E8A-4147-A177-3AD203B41FA5}">
                      <a16:colId xmlns:a16="http://schemas.microsoft.com/office/drawing/2014/main" val="2551234423"/>
                    </a:ext>
                  </a:extLst>
                </a:gridCol>
                <a:gridCol w="3865418">
                  <a:extLst>
                    <a:ext uri="{9D8B030D-6E8A-4147-A177-3AD203B41FA5}">
                      <a16:colId xmlns:a16="http://schemas.microsoft.com/office/drawing/2014/main" val="819905443"/>
                    </a:ext>
                  </a:extLst>
                </a:gridCol>
              </a:tblGrid>
              <a:tr h="611472">
                <a:tc>
                  <a:txBody>
                    <a:bodyPr/>
                    <a:lstStyle/>
                    <a:p>
                      <a:r>
                        <a:rPr kumimoji="1" lang="ja-JP" altLang="en-US" sz="1100" b="1">
                          <a:solidFill>
                            <a:schemeClr val="tx1">
                              <a:lumMod val="75000"/>
                            </a:schemeClr>
                          </a:solidFill>
                        </a:rPr>
                        <a:t>ステージ</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787882">
                <a:tc>
                  <a:txBody>
                    <a:bodyPr/>
                    <a:lstStyle/>
                    <a:p>
                      <a:r>
                        <a:rPr kumimoji="1" lang="ja-JP" altLang="en-US" sz="1100" b="1">
                          <a:solidFill>
                            <a:schemeClr val="tx1">
                              <a:lumMod val="75000"/>
                            </a:schemeClr>
                          </a:solidFill>
                        </a:rPr>
                        <a:t>利用者の行動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・近所の地域施設について情報を収集する</a:t>
                      </a:r>
                      <a:endParaRPr kumimoji="1" lang="en-US" altLang="ja-JP" sz="1100" b="0">
                        <a:solidFill>
                          <a:schemeClr val="tx1">
                            <a:lumMod val="75000"/>
                          </a:schemeClr>
                        </a:solidFill>
                      </a:endParaRPr>
                    </a:p>
                    <a:p>
                      <a:r>
                        <a:rPr kumimoji="1" lang="ja-JP" altLang="en-US" sz="1100" b="0">
                          <a:solidFill>
                            <a:schemeClr val="tx1">
                              <a:lumMod val="75000"/>
                            </a:schemeClr>
                          </a:solidFill>
                        </a:rPr>
                        <a:t>・行われているイベントを確認する</a:t>
                      </a:r>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・初めて施設に行って、イベントに参加する</a:t>
                      </a:r>
                      <a:endParaRPr kumimoji="1" lang="en-US" altLang="ja-JP" sz="1100" b="0">
                        <a:solidFill>
                          <a:schemeClr val="tx1">
                            <a:lumMod val="75000"/>
                          </a:schemeClr>
                        </a:solidFill>
                      </a:endParaRPr>
                    </a:p>
                    <a:p>
                      <a:r>
                        <a:rPr kumimoji="1" lang="ja-JP" altLang="en-US" sz="1100" b="0">
                          <a:solidFill>
                            <a:schemeClr val="tx1">
                              <a:lumMod val="75000"/>
                            </a:schemeClr>
                          </a:solidFill>
                        </a:rPr>
                        <a:t>・イベントでは近所に住む同世代の方と知り合う</a:t>
                      </a:r>
                      <a:endParaRPr kumimoji="1" lang="en-US" altLang="ja-JP" sz="1100" b="0">
                        <a:solidFill>
                          <a:schemeClr val="tx1">
                            <a:lumMod val="75000"/>
                          </a:schemeClr>
                        </a:solidFill>
                      </a:endParaRPr>
                    </a:p>
                    <a:p>
                      <a:r>
                        <a:rPr kumimoji="1" lang="ja-JP" altLang="en-US" sz="1100" b="0">
                          <a:solidFill>
                            <a:schemeClr val="tx1">
                              <a:lumMod val="75000"/>
                            </a:schemeClr>
                          </a:solidFill>
                        </a:rPr>
                        <a:t>・地域に貢献できる様々なイベントがあることを知る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・帰宅して今日の経験を妻に話す</a:t>
                      </a:r>
                      <a:endParaRPr kumimoji="1" lang="en-US" altLang="ja-JP" sz="1100" b="0">
                        <a:solidFill>
                          <a:schemeClr val="tx1">
                            <a:lumMod val="75000"/>
                          </a:schemeClr>
                        </a:solidFill>
                      </a:endParaRPr>
                    </a:p>
                    <a:p>
                      <a:r>
                        <a:rPr kumimoji="1" lang="ja-JP" altLang="en-US" sz="1100" b="0">
                          <a:solidFill>
                            <a:schemeClr val="tx1">
                              <a:lumMod val="75000"/>
                            </a:schemeClr>
                          </a:solidFill>
                        </a:rPr>
                        <a:t>・別のイベントへの参加を検討するため情報収集する</a:t>
                      </a:r>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803157">
                <a:tc>
                  <a:txBody>
                    <a:bodyPr/>
                    <a:lstStyle/>
                    <a:p>
                      <a:r>
                        <a:rPr kumimoji="1" lang="ja-JP" altLang="en-US" sz="1100" b="1">
                          <a:solidFill>
                            <a:schemeClr val="tx1">
                              <a:lumMod val="75000"/>
                            </a:schemeClr>
                          </a:solidFill>
                        </a:rPr>
                        <a:t>利用者の声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・市報では概要しか書いていないため、具体的な情報が得られない</a:t>
                      </a:r>
                      <a:endParaRPr kumimoji="1" lang="en-US" altLang="ja-JP" sz="1100" b="0">
                        <a:solidFill>
                          <a:schemeClr val="tx1">
                            <a:lumMod val="75000"/>
                          </a:schemeClr>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a:solidFill>
                            <a:schemeClr val="tx1">
                              <a:lumMod val="75000"/>
                            </a:schemeClr>
                          </a:solidFill>
                        </a:rPr>
                        <a:t>・どのような人が参加しているか分からず不安になる</a:t>
                      </a:r>
                    </a:p>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a:t>・不安が大きかったが、いざ参加してみると楽しめた</a:t>
                      </a:r>
                      <a:endParaRPr kumimoji="1" lang="en-US" altLang="ja-JP" sz="1100"/>
                    </a:p>
                    <a:p>
                      <a:r>
                        <a:rPr kumimoji="1" lang="ja-JP" altLang="en-US" sz="1100"/>
                        <a:t>・自分の住む地域にこのような施設・コミュニティがあることを今まで全然知らなかった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・久しぶりに身体を動かし、家族以外の人と沢山会話をして満足だった</a:t>
                      </a:r>
                      <a:endParaRPr kumimoji="1" lang="en-US" altLang="ja-JP" sz="1100" b="0">
                        <a:solidFill>
                          <a:schemeClr val="tx1">
                            <a:lumMod val="75000"/>
                          </a:schemeClr>
                        </a:solidFill>
                      </a:endParaRPr>
                    </a:p>
                    <a:p>
                      <a:r>
                        <a:rPr kumimoji="1" lang="ja-JP" altLang="en-US" sz="1100" b="0">
                          <a:solidFill>
                            <a:schemeClr val="tx1">
                              <a:lumMod val="75000"/>
                            </a:schemeClr>
                          </a:solidFill>
                        </a:rPr>
                        <a:t>・また別のイベントにも参加して、コミュニティの輪を拡げたい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1048714">
                <a:tc>
                  <a:txBody>
                    <a:bodyPr/>
                    <a:lstStyle/>
                    <a:p>
                      <a:r>
                        <a:rPr kumimoji="1" lang="ja-JP" altLang="en-US" sz="1100" b="1">
                          <a:solidFill>
                            <a:schemeClr val="tx1">
                              <a:lumMod val="75000"/>
                            </a:schemeClr>
                          </a:solidFill>
                        </a:rPr>
                        <a:t>感情曲線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703614">
                <a:tc>
                  <a:txBody>
                    <a:bodyPr/>
                    <a:lstStyle/>
                    <a:p>
                      <a:r>
                        <a:rPr kumimoji="1" lang="ja-JP" altLang="en-US" sz="1100" b="1">
                          <a:solidFill>
                            <a:schemeClr val="tx1">
                              <a:lumMod val="75000"/>
                            </a:schemeClr>
                          </a:solidFill>
                        </a:rPr>
                        <a:t>タッチポイント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・市報内のイベント掲載ページ</a:t>
                      </a:r>
                      <a:endParaRPr kumimoji="1" lang="en-US" altLang="ja-JP" sz="1100" b="0">
                        <a:solidFill>
                          <a:schemeClr val="tx1">
                            <a:lumMod val="75000"/>
                          </a:schemeClr>
                        </a:solidFill>
                      </a:endParaRPr>
                    </a:p>
                    <a:p>
                      <a:r>
                        <a:rPr kumimoji="1" lang="ja-JP" altLang="en-US" sz="1100" b="0">
                          <a:solidFill>
                            <a:schemeClr val="tx1">
                              <a:lumMod val="75000"/>
                            </a:schemeClr>
                          </a:solidFill>
                        </a:rPr>
                        <a:t>・市ウェブサイトの地域施設ページ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a:latin typeface="+mn-lt"/>
                        </a:rPr>
                        <a:t>・地域施設で行われるイベント</a:t>
                      </a:r>
                      <a:endParaRPr kumimoji="1" lang="en-US" altLang="ja-JP" sz="1100">
                        <a:latin typeface="+mn-lt"/>
                      </a:endParaRPr>
                    </a:p>
                    <a:p>
                      <a:r>
                        <a:rPr kumimoji="1" lang="ja-JP" altLang="en-US" sz="1100">
                          <a:latin typeface="+mn-lt"/>
                        </a:rPr>
                        <a:t>・イベントで提供されるプログラム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latin typeface="+mn-lt"/>
                        </a:rPr>
                        <a:t>・家族や友人</a:t>
                      </a:r>
                      <a:endParaRPr kumimoji="1" lang="en-US" altLang="ja-JP" sz="1100" b="0">
                        <a:solidFill>
                          <a:schemeClr val="tx1">
                            <a:lumMod val="75000"/>
                          </a:schemeClr>
                        </a:solidFill>
                        <a:latin typeface="+mn-lt"/>
                      </a:endParaRPr>
                    </a:p>
                    <a:p>
                      <a:r>
                        <a:rPr kumimoji="1" lang="ja-JP" altLang="en-US" sz="1100" b="0">
                          <a:solidFill>
                            <a:schemeClr val="tx1">
                              <a:lumMod val="75000"/>
                            </a:schemeClr>
                          </a:solidFill>
                          <a:latin typeface="+mn-lt"/>
                        </a:rPr>
                        <a:t>・市報内のイベント掲載ページ</a:t>
                      </a:r>
                      <a:endParaRPr kumimoji="1" lang="en-US" altLang="ja-JP" sz="1100" b="0">
                        <a:solidFill>
                          <a:schemeClr val="tx1">
                            <a:lumMod val="75000"/>
                          </a:schemeClr>
                        </a:solidFill>
                        <a:latin typeface="+mn-lt"/>
                      </a:endParaRPr>
                    </a:p>
                    <a:p>
                      <a:r>
                        <a:rPr kumimoji="1" lang="ja-JP" altLang="en-US" sz="1100" b="0">
                          <a:solidFill>
                            <a:schemeClr val="tx1">
                              <a:lumMod val="75000"/>
                            </a:schemeClr>
                          </a:solidFill>
                          <a:latin typeface="+mn-lt"/>
                        </a:rPr>
                        <a:t>・地域施設で受け取ったパンフレット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848069">
                <a:tc>
                  <a:txBody>
                    <a:bodyPr/>
                    <a:lstStyle/>
                    <a:p>
                      <a:r>
                        <a:rPr kumimoji="1" lang="ja-JP" altLang="en-US" sz="1100" b="1">
                          <a:solidFill>
                            <a:schemeClr val="tx1">
                              <a:lumMod val="75000"/>
                            </a:schemeClr>
                          </a:solidFill>
                        </a:rPr>
                        <a:t>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・イベント実施状況が分からず、初めての人には参加へのハードルが高い</a:t>
                      </a:r>
                      <a:endParaRPr kumimoji="1" lang="en-US" altLang="ja-JP" sz="1100" b="0">
                        <a:solidFill>
                          <a:schemeClr val="tx1">
                            <a:lumMod val="75000"/>
                          </a:schemeClr>
                        </a:solidFill>
                      </a:endParaRPr>
                    </a:p>
                    <a:p>
                      <a:r>
                        <a:rPr kumimoji="1" lang="ja-JP" altLang="en-US" sz="1100" b="0">
                          <a:solidFill>
                            <a:schemeClr val="tx1">
                              <a:lumMod val="75000"/>
                            </a:schemeClr>
                          </a:solidFill>
                        </a:rPr>
                        <a:t>・紙面のみだと伝えられる情報量が少ない</a:t>
                      </a:r>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a:latin typeface="+mn-lt"/>
                        </a:rPr>
                        <a:t>・地域施設が住民に対して果たす役割が知られていない</a:t>
                      </a:r>
                      <a:endParaRPr kumimoji="1" lang="en-US" altLang="ja-JP" sz="1100">
                        <a:latin typeface="+mn-lt"/>
                      </a:endParaRPr>
                    </a:p>
                    <a:p>
                      <a:r>
                        <a:rPr kumimoji="1" lang="ja-JP" altLang="en-US" sz="1100">
                          <a:latin typeface="+mn-lt"/>
                        </a:rPr>
                        <a:t>・そもそもの地域施設自体の認知度が低い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latin typeface="+mn-lt"/>
                        </a:rPr>
                        <a:t>・口コミを拡げて、地域施設の利用者を増やしたい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865224">
                <a:tc>
                  <a:txBody>
                    <a:bodyPr/>
                    <a:lstStyle/>
                    <a:p>
                      <a:r>
                        <a:rPr kumimoji="1" lang="ja-JP" altLang="en-US" sz="1100" b="1">
                          <a:solidFill>
                            <a:schemeClr val="tx1">
                              <a:lumMod val="75000"/>
                            </a:schemeClr>
                          </a:solidFill>
                        </a:rPr>
                        <a:t>理想の体験</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rPr>
                        <a:t>・地域施設やイベント内容だけでなく、イベント実施状況まで分かると、参加のハードルが下がる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a:latin typeface="+mn-lt"/>
                        </a:rPr>
                        <a:t>・地域施設の役割が住民に広く知られており、イベントの参加や居場所として多くの住民に利用されている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latin typeface="+mn-lt"/>
                        </a:rPr>
                        <a:t>・近所の人から地域施設のイベント情報を聞いて、初めて地域施設を利用してみた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980032">
                <a:tc>
                  <a:txBody>
                    <a:bodyPr/>
                    <a:lstStyle/>
                    <a:p>
                      <a:r>
                        <a:rPr kumimoji="1" lang="ja-JP" altLang="en-US" sz="1100" b="1">
                          <a:solidFill>
                            <a:schemeClr val="tx1">
                              <a:lumMod val="75000"/>
                            </a:schemeClr>
                          </a:solidFill>
                        </a:rPr>
                        <a:t>必要な機能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tx1">
                              <a:lumMod val="75000"/>
                            </a:schemeClr>
                          </a:solidFill>
                        </a:rPr>
                        <a:t>・広報誌をきっかけに</a:t>
                      </a:r>
                      <a:r>
                        <a:rPr kumimoji="1" lang="en-US" altLang="ja-JP" sz="1100" b="1">
                          <a:solidFill>
                            <a:schemeClr val="tx1">
                              <a:lumMod val="75000"/>
                            </a:schemeClr>
                          </a:solidFill>
                        </a:rPr>
                        <a:t>web</a:t>
                      </a:r>
                      <a:r>
                        <a:rPr kumimoji="1" lang="ja-JP" altLang="en-US" sz="1100" b="1">
                          <a:solidFill>
                            <a:schemeClr val="tx1">
                              <a:lumMod val="75000"/>
                            </a:schemeClr>
                          </a:solidFill>
                        </a:rPr>
                        <a:t>サイトにアクセスしてもらい、地域施設の利用方法、イベントの実施風景といった詳しい情報を掲載する</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a:latin typeface="+mn-lt"/>
                        </a:rPr>
                        <a:t>・地域施設で行われるイベント、施設そのものの周知・広報手段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lumMod val="75000"/>
                            </a:schemeClr>
                          </a:solidFill>
                          <a:latin typeface="+mn-lt"/>
                        </a:rPr>
                        <a:t>・リアルな口コミを増やす仕組み</a:t>
                      </a:r>
                      <a:endParaRPr kumimoji="1" lang="en-US" altLang="ja-JP" sz="1100" b="0">
                        <a:solidFill>
                          <a:schemeClr val="tx1">
                            <a:lumMod val="75000"/>
                          </a:schemeClr>
                        </a:solidFill>
                        <a:latin typeface="+mn-lt"/>
                      </a:endParaRPr>
                    </a:p>
                    <a:p>
                      <a:r>
                        <a:rPr kumimoji="1" lang="ja-JP" altLang="en-US" sz="1100" b="0">
                          <a:solidFill>
                            <a:schemeClr val="tx1">
                              <a:lumMod val="75000"/>
                            </a:schemeClr>
                          </a:solidFill>
                          <a:latin typeface="+mn-lt"/>
                        </a:rPr>
                        <a:t>・ウェブ上で口コミを公開する</a:t>
                      </a:r>
                      <a:endParaRPr kumimoji="1" lang="en-US" altLang="ja-JP" sz="1100" b="0">
                        <a:solidFill>
                          <a:schemeClr val="tx1">
                            <a:lumMod val="7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bl>
          </a:graphicData>
        </a:graphic>
      </p:graphicFrame>
      <p:sp>
        <p:nvSpPr>
          <p:cNvPr id="23" name="正方形/長方形 22">
            <a:extLst>
              <a:ext uri="{FF2B5EF4-FFF2-40B4-BE49-F238E27FC236}">
                <a16:creationId xmlns:a16="http://schemas.microsoft.com/office/drawing/2014/main" id="{453EF28D-7862-B1CD-ABB6-F19E0AFBABB3}"/>
              </a:ext>
            </a:extLst>
          </p:cNvPr>
          <p:cNvSpPr/>
          <p:nvPr/>
        </p:nvSpPr>
        <p:spPr>
          <a:xfrm>
            <a:off x="2831232"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利用前</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4" name="正方形/長方形 23">
            <a:extLst>
              <a:ext uri="{FF2B5EF4-FFF2-40B4-BE49-F238E27FC236}">
                <a16:creationId xmlns:a16="http://schemas.microsoft.com/office/drawing/2014/main" id="{453EF28D-7862-B1CD-ABB6-F19E0AFBABB3}"/>
              </a:ext>
            </a:extLst>
          </p:cNvPr>
          <p:cNvSpPr/>
          <p:nvPr/>
        </p:nvSpPr>
        <p:spPr>
          <a:xfrm>
            <a:off x="6613523"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利用中</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453EF28D-7862-B1CD-ABB6-F19E0AFBABB3}"/>
              </a:ext>
            </a:extLst>
          </p:cNvPr>
          <p:cNvSpPr/>
          <p:nvPr/>
        </p:nvSpPr>
        <p:spPr>
          <a:xfrm>
            <a:off x="10686759"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利用後</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6" name="正方形/長方形 25">
            <a:extLst>
              <a:ext uri="{FF2B5EF4-FFF2-40B4-BE49-F238E27FC236}">
                <a16:creationId xmlns:a16="http://schemas.microsoft.com/office/drawing/2014/main" id="{453EF28D-7862-B1CD-ABB6-F19E0AFBABB3}"/>
              </a:ext>
            </a:extLst>
          </p:cNvPr>
          <p:cNvSpPr/>
          <p:nvPr/>
        </p:nvSpPr>
        <p:spPr>
          <a:xfrm>
            <a:off x="1750578" y="1161988"/>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認知・興味</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7" name="正方形/長方形 26">
            <a:extLst>
              <a:ext uri="{FF2B5EF4-FFF2-40B4-BE49-F238E27FC236}">
                <a16:creationId xmlns:a16="http://schemas.microsoft.com/office/drawing/2014/main" id="{453EF28D-7862-B1CD-ABB6-F19E0AFBABB3}"/>
              </a:ext>
            </a:extLst>
          </p:cNvPr>
          <p:cNvSpPr/>
          <p:nvPr/>
        </p:nvSpPr>
        <p:spPr>
          <a:xfrm>
            <a:off x="3662505" y="1161988"/>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比較・検討</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453EF28D-7862-B1CD-ABB6-F19E0AFBABB3}"/>
              </a:ext>
            </a:extLst>
          </p:cNvPr>
          <p:cNvSpPr/>
          <p:nvPr/>
        </p:nvSpPr>
        <p:spPr>
          <a:xfrm>
            <a:off x="6292408" y="1163781"/>
            <a:ext cx="1563111" cy="2355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i="0">
                <a:solidFill>
                  <a:schemeClr val="tx1">
                    <a:lumMod val="75000"/>
                  </a:schemeClr>
                </a:solidFill>
                <a:latin typeface="Yu Gothic" panose="020B0400000000000000" pitchFamily="34" charset="-128"/>
                <a:ea typeface="Yu Gothic" panose="020B0400000000000000" pitchFamily="34" charset="-128"/>
              </a:rPr>
              <a:t>購入・活用</a:t>
            </a:r>
          </a:p>
        </p:txBody>
      </p:sp>
      <p:sp>
        <p:nvSpPr>
          <p:cNvPr id="29" name="正方形/長方形 28">
            <a:extLst>
              <a:ext uri="{FF2B5EF4-FFF2-40B4-BE49-F238E27FC236}">
                <a16:creationId xmlns:a16="http://schemas.microsoft.com/office/drawing/2014/main" id="{453EF28D-7862-B1CD-ABB6-F19E0AFBABB3}"/>
              </a:ext>
            </a:extLst>
          </p:cNvPr>
          <p:cNvSpPr/>
          <p:nvPr/>
        </p:nvSpPr>
        <p:spPr>
          <a:xfrm>
            <a:off x="9750351" y="1179466"/>
            <a:ext cx="2538631" cy="21984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algn="ctr" fontAlgn="ctr"/>
            <a:r>
              <a:rPr lang="ja-JP" altLang="en-US" sz="1400" b="1">
                <a:solidFill>
                  <a:schemeClr val="tx1">
                    <a:lumMod val="75000"/>
                  </a:schemeClr>
                </a:solidFill>
                <a:latin typeface="Yu Gothic" panose="020B0400000000000000" pitchFamily="34" charset="-128"/>
                <a:ea typeface="Yu Gothic" panose="020B0400000000000000" pitchFamily="34" charset="-128"/>
              </a:rPr>
              <a:t>利用終了・リピート・共有</a:t>
            </a:r>
            <a:endParaRPr lang="ja-JP" altLang="en-US" sz="1400" b="1" i="0">
              <a:solidFill>
                <a:schemeClr val="tx1">
                  <a:lumMod val="75000"/>
                </a:schemeClr>
              </a:solidFill>
              <a:latin typeface="Yu Gothic" panose="020B0400000000000000" pitchFamily="34" charset="-128"/>
              <a:ea typeface="Yu Gothic" panose="020B0400000000000000" pitchFamily="34" charset="-128"/>
            </a:endParaRPr>
          </a:p>
        </p:txBody>
      </p:sp>
      <p:pic>
        <p:nvPicPr>
          <p:cNvPr id="30" name="グラフィックス 25">
            <a:extLst>
              <a:ext uri="{FF2B5EF4-FFF2-40B4-BE49-F238E27FC236}">
                <a16:creationId xmlns:a16="http://schemas.microsoft.com/office/drawing/2014/main" id="{4736ACA3-73D1-F638-39CB-1A7970149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9417" y="3356965"/>
            <a:ext cx="313299" cy="313299"/>
          </a:xfrm>
          <a:prstGeom prst="rect">
            <a:avLst/>
          </a:prstGeom>
        </p:spPr>
      </p:pic>
      <p:pic>
        <p:nvPicPr>
          <p:cNvPr id="31"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97724" y="2991806"/>
            <a:ext cx="313299" cy="313299"/>
          </a:xfrm>
          <a:prstGeom prst="rect">
            <a:avLst/>
          </a:prstGeom>
        </p:spPr>
      </p:pic>
      <p:pic>
        <p:nvPicPr>
          <p:cNvPr id="32" name="グラフィックス 31">
            <a:extLst>
              <a:ext uri="{FF2B5EF4-FFF2-40B4-BE49-F238E27FC236}">
                <a16:creationId xmlns:a16="http://schemas.microsoft.com/office/drawing/2014/main" id="{D865860C-E041-370A-8E4C-970AD4A2AD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9592" y="3353921"/>
            <a:ext cx="313299" cy="313299"/>
          </a:xfrm>
          <a:prstGeom prst="rect">
            <a:avLst/>
          </a:prstGeom>
        </p:spPr>
      </p:pic>
      <p:pic>
        <p:nvPicPr>
          <p:cNvPr id="33" name="グラフィックス 34">
            <a:extLst>
              <a:ext uri="{FF2B5EF4-FFF2-40B4-BE49-F238E27FC236}">
                <a16:creationId xmlns:a16="http://schemas.microsoft.com/office/drawing/2014/main" id="{1C65B7F2-06A0-BB8B-3FA6-AC5450F10C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06295" y="3667220"/>
            <a:ext cx="313299" cy="313299"/>
          </a:xfrm>
          <a:prstGeom prst="rect">
            <a:avLst/>
          </a:prstGeom>
        </p:spPr>
      </p:pic>
      <p:pic>
        <p:nvPicPr>
          <p:cNvPr id="34" name="グラフィックス 37">
            <a:extLst>
              <a:ext uri="{FF2B5EF4-FFF2-40B4-BE49-F238E27FC236}">
                <a16:creationId xmlns:a16="http://schemas.microsoft.com/office/drawing/2014/main" id="{64E116F1-36C8-69D7-91E6-72DB82AA58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9710" y="3242392"/>
            <a:ext cx="313299" cy="313299"/>
          </a:xfrm>
          <a:prstGeom prst="rect">
            <a:avLst/>
          </a:prstGeom>
        </p:spPr>
      </p:pic>
      <p:sp>
        <p:nvSpPr>
          <p:cNvPr id="16" name="正方形/長方形 15"/>
          <p:cNvSpPr/>
          <p:nvPr/>
        </p:nvSpPr>
        <p:spPr>
          <a:xfrm>
            <a:off x="4547222" y="260181"/>
            <a:ext cx="8263801" cy="369332"/>
          </a:xfrm>
          <a:prstGeom prst="rect">
            <a:avLst/>
          </a:prstGeom>
        </p:spPr>
        <p:txBody>
          <a:bodyPr wrap="none">
            <a:spAutoFit/>
          </a:bodyPr>
          <a:lstStyle/>
          <a:p>
            <a:r>
              <a:rPr lang="ja-JP" altLang="en-US" b="1">
                <a:solidFill>
                  <a:schemeClr val="accent6"/>
                </a:solidFill>
                <a:latin typeface="+mn-ea"/>
              </a:rPr>
              <a:t>いきいき地域活動＆施設紹介サイト　ペルソナ像　東　京都さんの参考事例</a:t>
            </a:r>
            <a:endParaRPr lang="en-US" altLang="ja-JP" b="1">
              <a:solidFill>
                <a:schemeClr val="accent6"/>
              </a:solidFill>
              <a:latin typeface="+mn-ea"/>
            </a:endParaRPr>
          </a:p>
        </p:txBody>
      </p:sp>
      <p:pic>
        <p:nvPicPr>
          <p:cNvPr id="17"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0321" y="3002088"/>
            <a:ext cx="313299" cy="313299"/>
          </a:xfrm>
          <a:prstGeom prst="rect">
            <a:avLst/>
          </a:prstGeom>
        </p:spPr>
      </p:pic>
      <p:pic>
        <p:nvPicPr>
          <p:cNvPr id="18"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4416" y="3006940"/>
            <a:ext cx="313299" cy="313299"/>
          </a:xfrm>
          <a:prstGeom prst="rect">
            <a:avLst/>
          </a:prstGeom>
        </p:spPr>
      </p:pic>
      <p:pic>
        <p:nvPicPr>
          <p:cNvPr id="19"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7052" y="2991807"/>
            <a:ext cx="313299" cy="313299"/>
          </a:xfrm>
          <a:prstGeom prst="rect">
            <a:avLst/>
          </a:prstGeom>
        </p:spPr>
      </p:pic>
      <p:cxnSp>
        <p:nvCxnSpPr>
          <p:cNvPr id="3" name="直線コネクタ 2"/>
          <p:cNvCxnSpPr>
            <a:endCxn id="32" idx="1"/>
          </p:cNvCxnSpPr>
          <p:nvPr/>
        </p:nvCxnSpPr>
        <p:spPr>
          <a:xfrm>
            <a:off x="1903009" y="3353921"/>
            <a:ext cx="1356583" cy="156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32" idx="3"/>
            <a:endCxn id="33" idx="1"/>
          </p:cNvCxnSpPr>
          <p:nvPr/>
        </p:nvCxnSpPr>
        <p:spPr>
          <a:xfrm>
            <a:off x="3572891" y="3510571"/>
            <a:ext cx="1133404" cy="31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33" idx="3"/>
            <a:endCxn id="30" idx="1"/>
          </p:cNvCxnSpPr>
          <p:nvPr/>
        </p:nvCxnSpPr>
        <p:spPr>
          <a:xfrm flipV="1">
            <a:off x="5019594" y="3513615"/>
            <a:ext cx="299823" cy="310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18" idx="1"/>
          </p:cNvCxnSpPr>
          <p:nvPr/>
        </p:nvCxnSpPr>
        <p:spPr>
          <a:xfrm flipV="1">
            <a:off x="5638800" y="3163590"/>
            <a:ext cx="1415616" cy="34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8" idx="3"/>
            <a:endCxn id="17" idx="1"/>
          </p:cNvCxnSpPr>
          <p:nvPr/>
        </p:nvCxnSpPr>
        <p:spPr>
          <a:xfrm flipV="1">
            <a:off x="7367715" y="3158738"/>
            <a:ext cx="1352606" cy="4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7" idx="3"/>
            <a:endCxn id="19" idx="1"/>
          </p:cNvCxnSpPr>
          <p:nvPr/>
        </p:nvCxnSpPr>
        <p:spPr>
          <a:xfrm flipV="1">
            <a:off x="9033620" y="3148457"/>
            <a:ext cx="403432" cy="10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直線コネクタ 223"/>
          <p:cNvCxnSpPr>
            <a:stCxn id="19" idx="3"/>
            <a:endCxn id="31" idx="1"/>
          </p:cNvCxnSpPr>
          <p:nvPr/>
        </p:nvCxnSpPr>
        <p:spPr>
          <a:xfrm flipV="1">
            <a:off x="9750351" y="3148456"/>
            <a:ext cx="2747373"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77357"/>
      </p:ext>
    </p:extLst>
  </p:cSld>
  <p:clrMapOvr>
    <a:masterClrMapping/>
  </p:clrMapOvr>
</p:sld>
</file>

<file path=ppt/theme/theme1.xml><?xml version="1.0" encoding="utf-8"?>
<a:theme xmlns:a="http://schemas.openxmlformats.org/drawingml/2006/main" name="Office テーマ 2013 - 2022">
  <a:themeElements>
    <a:clrScheme name="ユーザー定義 26">
      <a:dk1>
        <a:srgbClr val="515151"/>
      </a:dk1>
      <a:lt1>
        <a:srgbClr val="FFFFFF"/>
      </a:lt1>
      <a:dk2>
        <a:srgbClr val="515151"/>
      </a:dk2>
      <a:lt2>
        <a:srgbClr val="E7E6E6"/>
      </a:lt2>
      <a:accent1>
        <a:srgbClr val="97CDEB"/>
      </a:accent1>
      <a:accent2>
        <a:srgbClr val="C6E371"/>
      </a:accent2>
      <a:accent3>
        <a:srgbClr val="F8CBDC"/>
      </a:accent3>
      <a:accent4>
        <a:srgbClr val="F9D941"/>
      </a:accent4>
      <a:accent5>
        <a:srgbClr val="0C4CAE"/>
      </a:accent5>
      <a:accent6>
        <a:srgbClr val="097904"/>
      </a:accent6>
      <a:hlink>
        <a:srgbClr val="BD2450"/>
      </a:hlink>
      <a:folHlink>
        <a:srgbClr val="BB5C04"/>
      </a:folHlink>
    </a:clrScheme>
    <a:fontScheme name="ユーザー定義 20">
      <a:majorFont>
        <a:latin typeface="游ゴシック"/>
        <a:ea typeface="游ゴシック"/>
        <a:cs typeface=""/>
      </a:majorFont>
      <a:minorFont>
        <a:latin typeface="游ゴシック"/>
        <a:ea typeface="游ゴシック"/>
        <a:cs typeface=""/>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88a0fe2-d500-4dc8-8209-1f9cc963f815">
      <UserInfo>
        <DisplayName>CTD メンバー</DisplayName>
        <AccountId>7</AccountId>
        <AccountType/>
      </UserInfo>
    </SharedWithUsers>
    <TaxCatchAll xmlns="c88a0fe2-d500-4dc8-8209-1f9cc963f815" xsi:nil="true"/>
    <lcf76f155ced4ddcb4097134ff3c332f xmlns="96b385a2-4d23-4689-884a-f7000ab9a72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C1CFCEEA9F37544B60F19804920FCAC" ma:contentTypeVersion="14" ma:contentTypeDescription="新しいドキュメントを作成します。" ma:contentTypeScope="" ma:versionID="fa9cbda9b44628084ddd7a1c83689532">
  <xsd:schema xmlns:xsd="http://www.w3.org/2001/XMLSchema" xmlns:xs="http://www.w3.org/2001/XMLSchema" xmlns:p="http://schemas.microsoft.com/office/2006/metadata/properties" xmlns:ns2="96b385a2-4d23-4689-884a-f7000ab9a72d" xmlns:ns3="c88a0fe2-d500-4dc8-8209-1f9cc963f815" targetNamespace="http://schemas.microsoft.com/office/2006/metadata/properties" ma:root="true" ma:fieldsID="a8ea3f02425c3d659b733faa3d749ef3" ns2:_="" ns3:_="">
    <xsd:import namespace="96b385a2-4d23-4689-884a-f7000ab9a72d"/>
    <xsd:import namespace="c88a0fe2-d500-4dc8-8209-1f9cc963f8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385a2-4d23-4689-884a-f7000ab9a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a0fe2-d500-4dc8-8209-1f9cc963f8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76116c-4d17-4b27-b104-bb7188f9fced}" ma:internalName="TaxCatchAll" ma:showField="CatchAllData" ma:web="c88a0fe2-d500-4dc8-8209-1f9cc963f8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C19A1-C445-47BA-96F1-37C2F09653A9}">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95994ef7-598a-4b2f-9642-a69b088070e4"/>
    <ds:schemaRef ds:uri="698f82fa-c459-4e6e-ae98-443dc3f9c0a3"/>
    <ds:schemaRef ds:uri="http://www.w3.org/XML/1998/namespace"/>
    <ds:schemaRef ds:uri="http://purl.org/dc/dcmitype/"/>
    <ds:schemaRef ds:uri="c88a0fe2-d500-4dc8-8209-1f9cc963f815"/>
    <ds:schemaRef ds:uri="96b385a2-4d23-4689-884a-f7000ab9a72d"/>
  </ds:schemaRefs>
</ds:datastoreItem>
</file>

<file path=customXml/itemProps2.xml><?xml version="1.0" encoding="utf-8"?>
<ds:datastoreItem xmlns:ds="http://schemas.openxmlformats.org/officeDocument/2006/customXml" ds:itemID="{6EE6A80C-3DE5-4ECF-B95B-28B1FF273925}">
  <ds:schemaRefs>
    <ds:schemaRef ds:uri="http://schemas.microsoft.com/sharepoint/v3/contenttype/forms"/>
  </ds:schemaRefs>
</ds:datastoreItem>
</file>

<file path=customXml/itemProps3.xml><?xml version="1.0" encoding="utf-8"?>
<ds:datastoreItem xmlns:ds="http://schemas.openxmlformats.org/officeDocument/2006/customXml" ds:itemID="{6A8282C2-48EB-49FE-9D05-C51D9B463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385a2-4d23-4689-884a-f7000ab9a72d"/>
    <ds:schemaRef ds:uri="c88a0fe2-d500-4dc8-8209-1f9cc963f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334</TotalTime>
  <Words>1691</Words>
  <Application>Microsoft Office PowerPoint</Application>
  <PresentationFormat>ユーザー設定</PresentationFormat>
  <Paragraphs>187</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游ゴシック</vt:lpstr>
      <vt:lpstr>Arial</vt:lpstr>
      <vt:lpstr>Helvetica</vt:lpstr>
      <vt:lpstr>Office テーマ 2013 - 2022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遠藤 紅</dc:creator>
  <cp:keywords/>
  <dc:description/>
  <cp:lastModifiedBy>芦川　裕樹</cp:lastModifiedBy>
  <cp:revision>39</cp:revision>
  <cp:lastPrinted>2023-03-14T07:25:45Z</cp:lastPrinted>
  <dcterms:created xsi:type="dcterms:W3CDTF">2022-12-23T01:46:43Z</dcterms:created>
  <dcterms:modified xsi:type="dcterms:W3CDTF">2024-03-25T04:19:05Z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0x010100582498AC15FEC14699BC70617EE1B1DA</vt:lpwstr>
  </property>
  <property fmtid="{D5CDD505-2E9C-101B-9397-08002B2CF9AE}" pid="3" name="MediaServiceImageTags">
    <vt:lpwstr/>
  </property>
</Properties>
</file>