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ags/tag6.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3"/>
  </p:notesMasterIdLst>
  <p:sldIdLst>
    <p:sldId id="256" r:id="rId5"/>
    <p:sldId id="299" r:id="rId6"/>
    <p:sldId id="265" r:id="rId7"/>
    <p:sldId id="317" r:id="rId8"/>
    <p:sldId id="320" r:id="rId9"/>
    <p:sldId id="300" r:id="rId10"/>
    <p:sldId id="273" r:id="rId11"/>
    <p:sldId id="301" r:id="rId12"/>
    <p:sldId id="291" r:id="rId13"/>
    <p:sldId id="292" r:id="rId14"/>
    <p:sldId id="295" r:id="rId15"/>
    <p:sldId id="309" r:id="rId16"/>
    <p:sldId id="293" r:id="rId17"/>
    <p:sldId id="323" r:id="rId18"/>
    <p:sldId id="315" r:id="rId19"/>
    <p:sldId id="316" r:id="rId20"/>
    <p:sldId id="324" r:id="rId21"/>
    <p:sldId id="302" r:id="rId22"/>
    <p:sldId id="279" r:id="rId23"/>
    <p:sldId id="284" r:id="rId24"/>
    <p:sldId id="285" r:id="rId25"/>
    <p:sldId id="286" r:id="rId26"/>
    <p:sldId id="303" r:id="rId27"/>
    <p:sldId id="322" r:id="rId28"/>
    <p:sldId id="272" r:id="rId29"/>
    <p:sldId id="321" r:id="rId30"/>
    <p:sldId id="313" r:id="rId31"/>
    <p:sldId id="318" r:id="rId32"/>
  </p:sldIdLst>
  <p:sldSz cx="7559675" cy="10691813"/>
  <p:notesSz cx="9939338" cy="6807200"/>
  <p:custDataLst>
    <p:tags r:id="rId34"/>
  </p:custDataLst>
  <p:defaultTextStyle>
    <a:defPPr>
      <a:defRPr lang="ja-JP"/>
    </a:defPPr>
    <a:lvl1pPr marL="0" algn="l" defTabSz="1042873" rtl="0" eaLnBrk="1" latinLnBrk="0" hangingPunct="1">
      <a:defRPr kumimoji="1" sz="2053" kern="1200">
        <a:solidFill>
          <a:schemeClr val="tx1"/>
        </a:solidFill>
        <a:latin typeface="+mn-lt"/>
        <a:ea typeface="+mn-ea"/>
        <a:cs typeface="+mn-cs"/>
      </a:defRPr>
    </a:lvl1pPr>
    <a:lvl2pPr marL="521437" algn="l" defTabSz="1042873" rtl="0" eaLnBrk="1" latinLnBrk="0" hangingPunct="1">
      <a:defRPr kumimoji="1" sz="2053" kern="1200">
        <a:solidFill>
          <a:schemeClr val="tx1"/>
        </a:solidFill>
        <a:latin typeface="+mn-lt"/>
        <a:ea typeface="+mn-ea"/>
        <a:cs typeface="+mn-cs"/>
      </a:defRPr>
    </a:lvl2pPr>
    <a:lvl3pPr marL="1042873" algn="l" defTabSz="1042873" rtl="0" eaLnBrk="1" latinLnBrk="0" hangingPunct="1">
      <a:defRPr kumimoji="1" sz="2053" kern="1200">
        <a:solidFill>
          <a:schemeClr val="tx1"/>
        </a:solidFill>
        <a:latin typeface="+mn-lt"/>
        <a:ea typeface="+mn-ea"/>
        <a:cs typeface="+mn-cs"/>
      </a:defRPr>
    </a:lvl3pPr>
    <a:lvl4pPr marL="1564310" algn="l" defTabSz="1042873" rtl="0" eaLnBrk="1" latinLnBrk="0" hangingPunct="1">
      <a:defRPr kumimoji="1" sz="2053" kern="1200">
        <a:solidFill>
          <a:schemeClr val="tx1"/>
        </a:solidFill>
        <a:latin typeface="+mn-lt"/>
        <a:ea typeface="+mn-ea"/>
        <a:cs typeface="+mn-cs"/>
      </a:defRPr>
    </a:lvl4pPr>
    <a:lvl5pPr marL="2085746" algn="l" defTabSz="1042873" rtl="0" eaLnBrk="1" latinLnBrk="0" hangingPunct="1">
      <a:defRPr kumimoji="1" sz="2053" kern="1200">
        <a:solidFill>
          <a:schemeClr val="tx1"/>
        </a:solidFill>
        <a:latin typeface="+mn-lt"/>
        <a:ea typeface="+mn-ea"/>
        <a:cs typeface="+mn-cs"/>
      </a:defRPr>
    </a:lvl5pPr>
    <a:lvl6pPr marL="2607183" algn="l" defTabSz="1042873" rtl="0" eaLnBrk="1" latinLnBrk="0" hangingPunct="1">
      <a:defRPr kumimoji="1" sz="2053" kern="1200">
        <a:solidFill>
          <a:schemeClr val="tx1"/>
        </a:solidFill>
        <a:latin typeface="+mn-lt"/>
        <a:ea typeface="+mn-ea"/>
        <a:cs typeface="+mn-cs"/>
      </a:defRPr>
    </a:lvl6pPr>
    <a:lvl7pPr marL="3128620" algn="l" defTabSz="1042873" rtl="0" eaLnBrk="1" latinLnBrk="0" hangingPunct="1">
      <a:defRPr kumimoji="1" sz="2053" kern="1200">
        <a:solidFill>
          <a:schemeClr val="tx1"/>
        </a:solidFill>
        <a:latin typeface="+mn-lt"/>
        <a:ea typeface="+mn-ea"/>
        <a:cs typeface="+mn-cs"/>
      </a:defRPr>
    </a:lvl7pPr>
    <a:lvl8pPr marL="3650056" algn="l" defTabSz="1042873" rtl="0" eaLnBrk="1" latinLnBrk="0" hangingPunct="1">
      <a:defRPr kumimoji="1" sz="2053" kern="1200">
        <a:solidFill>
          <a:schemeClr val="tx1"/>
        </a:solidFill>
        <a:latin typeface="+mn-lt"/>
        <a:ea typeface="+mn-ea"/>
        <a:cs typeface="+mn-cs"/>
      </a:defRPr>
    </a:lvl8pPr>
    <a:lvl9pPr marL="4171493" algn="l" defTabSz="1042873" rtl="0" eaLnBrk="1" latinLnBrk="0" hangingPunct="1">
      <a:defRPr kumimoji="1" sz="205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93" userDrawn="1">
          <p15:clr>
            <a:srgbClr val="A4A3A4"/>
          </p15:clr>
        </p15:guide>
        <p15:guide id="2" pos="2381" userDrawn="1">
          <p15:clr>
            <a:srgbClr val="A4A3A4"/>
          </p15:clr>
        </p15:guide>
        <p15:guide id="3" orient="horz" pos="691"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D050"/>
    <a:srgbClr val="53565A"/>
    <a:srgbClr val="FF99CC"/>
    <a:srgbClr val="E2F0D9"/>
    <a:srgbClr val="FFFFCC"/>
    <a:srgbClr val="FBE5D6"/>
    <a:srgbClr val="FCE4EA"/>
    <a:srgbClr val="FFAB44"/>
    <a:srgbClr val="F2F2F2"/>
    <a:srgbClr val="DAE3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643DA7-A508-48EC-B327-B9F03CC85993}" v="283" dt="2026-03-30T09:25:14.691"/>
    <p1510:client id="{44A0BE27-A482-4EA8-839D-CB50669CE0E0}" v="22" vWet="24" dt="2026-03-30T10:39:58.745"/>
    <p1510:client id="{8216A3FB-6795-43C5-8028-E7B37D35E9B4}" v="41" dt="2026-03-30T00:31:45.537"/>
    <p1510:client id="{84F939A0-2909-4673-A743-B37E05986F1F}" v="328" dt="2026-03-30T11:24:20.677"/>
    <p1510:client id="{9F2C0F06-CE97-41BA-A336-4878AE951A9F}" v="198" dt="2026-03-30T11:53:25.443"/>
    <p1510:client id="{B757670B-6CC3-4E9F-8934-45A188B256B0}" v="880" dt="2026-03-30T03:56:06.024"/>
    <p1510:client id="{E4106DE6-BC8E-4CD9-B980-B61E70A17B09}" v="28" dt="2026-03-30T05:09:59.773"/>
    <p1510:client id="{F8DF8EE7-4664-4C0B-B0FE-548DB4F40C86}" v="140" dt="2026-03-30T03:54:09.233"/>
  </p1510:revLst>
</p1510:revInfo>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8034E78-7F5D-4C2E-B375-FC64B27BC917}" styleName="スタイル (濃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4093"/>
        <p:guide pos="2381"/>
        <p:guide orient="horz" pos="691"/>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6/11/relationships/changesInfo" Target="changesInfos/changesInfo1.xml"/><Relationship Id="rId21" Type="http://schemas.openxmlformats.org/officeDocument/2006/relationships/slide" Target="slides/slide17.xml"/><Relationship Id="rId34" Type="http://schemas.openxmlformats.org/officeDocument/2006/relationships/tags" Target="tags/tag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桑原　砂美" userId="7fb55276-7d28-46f2-b60d-f50600d9bb17" providerId="ADAL" clId="{8299DEC7-C525-4066-B470-186A9840429C}"/>
    <pc:docChg chg="mod modSld">
      <pc:chgData name="桑原　砂美" userId="7fb55276-7d28-46f2-b60d-f50600d9bb17" providerId="ADAL" clId="{8299DEC7-C525-4066-B470-186A9840429C}" dt="2026-03-30T11:24:20.677" v="1"/>
      <pc:docMkLst>
        <pc:docMk/>
      </pc:docMkLst>
      <pc:sldChg chg="modSp mod">
        <pc:chgData name="桑原　砂美" userId="7fb55276-7d28-46f2-b60d-f50600d9bb17" providerId="ADAL" clId="{8299DEC7-C525-4066-B470-186A9840429C}" dt="2026-03-30T11:24:20.677" v="1"/>
        <pc:sldMkLst>
          <pc:docMk/>
          <pc:sldMk cId="4155383510" sldId="313"/>
        </pc:sldMkLst>
        <pc:spChg chg="mod">
          <ac:chgData name="桑原　砂美" userId="7fb55276-7d28-46f2-b60d-f50600d9bb17" providerId="ADAL" clId="{8299DEC7-C525-4066-B470-186A9840429C}" dt="2026-03-30T11:24:20.677" v="1"/>
          <ac:spMkLst>
            <pc:docMk/>
            <pc:sldMk cId="4155383510" sldId="313"/>
            <ac:spMk id="5" creationId="{325B0382-2B3E-8D0A-E2CE-E87DC404E943}"/>
          </ac:spMkLst>
        </pc:spChg>
      </pc:sldChg>
    </pc:docChg>
  </pc:docChgLst>
  <pc:docChgLst>
    <pc:chgData name="朝羽　温子" userId="d9fbf5e2-15ee-495e-8853-268b8208d395" providerId="ADAL" clId="{7FB86446-1C33-40DE-8089-4C24A17DED6E}"/>
    <pc:docChg chg="custSel modSld">
      <pc:chgData name="朝羽　温子" userId="d9fbf5e2-15ee-495e-8853-268b8208d395" providerId="ADAL" clId="{7FB86446-1C33-40DE-8089-4C24A17DED6E}" dt="2026-03-30T11:53:25.443" v="36"/>
      <pc:docMkLst>
        <pc:docMk/>
      </pc:docMkLst>
      <pc:sldChg chg="modSp mod">
        <pc:chgData name="朝羽　温子" userId="d9fbf5e2-15ee-495e-8853-268b8208d395" providerId="ADAL" clId="{7FB86446-1C33-40DE-8089-4C24A17DED6E}" dt="2026-03-30T11:41:33.236" v="16" actId="20577"/>
        <pc:sldMkLst>
          <pc:docMk/>
          <pc:sldMk cId="2174973038" sldId="272"/>
        </pc:sldMkLst>
        <pc:spChg chg="mod">
          <ac:chgData name="朝羽　温子" userId="d9fbf5e2-15ee-495e-8853-268b8208d395" providerId="ADAL" clId="{7FB86446-1C33-40DE-8089-4C24A17DED6E}" dt="2026-03-30T11:41:33.236" v="16" actId="20577"/>
          <ac:spMkLst>
            <pc:docMk/>
            <pc:sldMk cId="2174973038" sldId="272"/>
            <ac:spMk id="9" creationId="{8CE2C406-A6E6-336D-D7F4-3B89B33B1D08}"/>
          </ac:spMkLst>
        </pc:spChg>
      </pc:sldChg>
      <pc:sldChg chg="modSp mod">
        <pc:chgData name="朝羽　温子" userId="d9fbf5e2-15ee-495e-8853-268b8208d395" providerId="ADAL" clId="{7FB86446-1C33-40DE-8089-4C24A17DED6E}" dt="2026-03-30T11:24:55.340" v="3"/>
        <pc:sldMkLst>
          <pc:docMk/>
          <pc:sldMk cId="1396925200" sldId="279"/>
        </pc:sldMkLst>
        <pc:spChg chg="mod">
          <ac:chgData name="朝羽　温子" userId="d9fbf5e2-15ee-495e-8853-268b8208d395" providerId="ADAL" clId="{7FB86446-1C33-40DE-8089-4C24A17DED6E}" dt="2026-03-30T11:24:55.340" v="3"/>
          <ac:spMkLst>
            <pc:docMk/>
            <pc:sldMk cId="1396925200" sldId="279"/>
            <ac:spMk id="19" creationId="{727EE112-4930-E099-8B18-31EC7D46C705}"/>
          </ac:spMkLst>
        </pc:spChg>
        <pc:spChg chg="mod">
          <ac:chgData name="朝羽　温子" userId="d9fbf5e2-15ee-495e-8853-268b8208d395" providerId="ADAL" clId="{7FB86446-1C33-40DE-8089-4C24A17DED6E}" dt="2026-03-30T11:24:14.179" v="2" actId="20577"/>
          <ac:spMkLst>
            <pc:docMk/>
            <pc:sldMk cId="1396925200" sldId="279"/>
            <ac:spMk id="22" creationId="{4EB1F43E-C38E-AD62-87FD-EBEF7C1037F8}"/>
          </ac:spMkLst>
        </pc:spChg>
      </pc:sldChg>
      <pc:sldChg chg="modSp mod">
        <pc:chgData name="朝羽　温子" userId="d9fbf5e2-15ee-495e-8853-268b8208d395" providerId="ADAL" clId="{7FB86446-1C33-40DE-8089-4C24A17DED6E}" dt="2026-03-30T11:28:38.515" v="9"/>
        <pc:sldMkLst>
          <pc:docMk/>
          <pc:sldMk cId="3268346984" sldId="284"/>
        </pc:sldMkLst>
        <pc:spChg chg="mod">
          <ac:chgData name="朝羽　温子" userId="d9fbf5e2-15ee-495e-8853-268b8208d395" providerId="ADAL" clId="{7FB86446-1C33-40DE-8089-4C24A17DED6E}" dt="2026-03-30T11:28:38.515" v="9"/>
          <ac:spMkLst>
            <pc:docMk/>
            <pc:sldMk cId="3268346984" sldId="284"/>
            <ac:spMk id="8" creationId="{C0A606B0-2020-4FE3-4EF0-B2158D30605D}"/>
          </ac:spMkLst>
        </pc:spChg>
      </pc:sldChg>
      <pc:sldChg chg="modSp">
        <pc:chgData name="朝羽　温子" userId="d9fbf5e2-15ee-495e-8853-268b8208d395" providerId="ADAL" clId="{7FB86446-1C33-40DE-8089-4C24A17DED6E}" dt="2026-03-30T11:34:36.011" v="10"/>
        <pc:sldMkLst>
          <pc:docMk/>
          <pc:sldMk cId="601175352" sldId="285"/>
        </pc:sldMkLst>
        <pc:graphicFrameChg chg="mod">
          <ac:chgData name="朝羽　温子" userId="d9fbf5e2-15ee-495e-8853-268b8208d395" providerId="ADAL" clId="{7FB86446-1C33-40DE-8089-4C24A17DED6E}" dt="2026-03-30T11:34:36.011" v="10"/>
          <ac:graphicFrameMkLst>
            <pc:docMk/>
            <pc:sldMk cId="601175352" sldId="285"/>
            <ac:graphicFrameMk id="8" creationId="{16A8CE6A-2951-206F-5420-B718E1283593}"/>
          </ac:graphicFrameMkLst>
        </pc:graphicFrameChg>
      </pc:sldChg>
      <pc:sldChg chg="modSp mod">
        <pc:chgData name="朝羽　温子" userId="d9fbf5e2-15ee-495e-8853-268b8208d395" providerId="ADAL" clId="{7FB86446-1C33-40DE-8089-4C24A17DED6E}" dt="2026-03-30T11:53:25.443" v="36"/>
        <pc:sldMkLst>
          <pc:docMk/>
          <pc:sldMk cId="106214444" sldId="295"/>
        </pc:sldMkLst>
        <pc:spChg chg="mod">
          <ac:chgData name="朝羽　温子" userId="d9fbf5e2-15ee-495e-8853-268b8208d395" providerId="ADAL" clId="{7FB86446-1C33-40DE-8089-4C24A17DED6E}" dt="2026-03-30T11:53:25.443" v="36"/>
          <ac:spMkLst>
            <pc:docMk/>
            <pc:sldMk cId="106214444" sldId="295"/>
            <ac:spMk id="22" creationId="{335C7869-AE10-ED7C-0F43-CB761160D870}"/>
          </ac:spMkLst>
        </pc:spChg>
      </pc:sldChg>
      <pc:sldChg chg="delSp mod">
        <pc:chgData name="朝羽　温子" userId="d9fbf5e2-15ee-495e-8853-268b8208d395" providerId="ADAL" clId="{7FB86446-1C33-40DE-8089-4C24A17DED6E}" dt="2026-03-30T11:23:40.212" v="0" actId="478"/>
        <pc:sldMkLst>
          <pc:docMk/>
          <pc:sldMk cId="102231937" sldId="302"/>
        </pc:sldMkLst>
        <pc:spChg chg="del">
          <ac:chgData name="朝羽　温子" userId="d9fbf5e2-15ee-495e-8853-268b8208d395" providerId="ADAL" clId="{7FB86446-1C33-40DE-8089-4C24A17DED6E}" dt="2026-03-30T11:23:40.212" v="0" actId="478"/>
          <ac:spMkLst>
            <pc:docMk/>
            <pc:sldMk cId="102231937" sldId="302"/>
            <ac:spMk id="5" creationId="{A8001B26-CFAF-D1F5-8412-8D1E2CABAFD7}"/>
          </ac:spMkLst>
        </pc:spChg>
      </pc:sldChg>
      <pc:sldChg chg="modSp mod">
        <pc:chgData name="朝羽　温子" userId="d9fbf5e2-15ee-495e-8853-268b8208d395" providerId="ADAL" clId="{7FB86446-1C33-40DE-8089-4C24A17DED6E}" dt="2026-03-30T11:48:36.420" v="18" actId="20577"/>
        <pc:sldMkLst>
          <pc:docMk/>
          <pc:sldMk cId="4155383510" sldId="313"/>
        </pc:sldMkLst>
        <pc:spChg chg="mod">
          <ac:chgData name="朝羽　温子" userId="d9fbf5e2-15ee-495e-8853-268b8208d395" providerId="ADAL" clId="{7FB86446-1C33-40DE-8089-4C24A17DED6E}" dt="2026-03-30T11:48:36.420" v="18" actId="20577"/>
          <ac:spMkLst>
            <pc:docMk/>
            <pc:sldMk cId="4155383510" sldId="313"/>
            <ac:spMk id="5" creationId="{325B0382-2B3E-8D0A-E2CE-E87DC404E943}"/>
          </ac:spMkLst>
        </pc:spChg>
      </pc:sldChg>
      <pc:sldChg chg="modSp mod">
        <pc:chgData name="朝羽　温子" userId="d9fbf5e2-15ee-495e-8853-268b8208d395" providerId="ADAL" clId="{7FB86446-1C33-40DE-8089-4C24A17DED6E}" dt="2026-03-30T11:39:47.466" v="14" actId="20577"/>
        <pc:sldMkLst>
          <pc:docMk/>
          <pc:sldMk cId="673280005" sldId="322"/>
        </pc:sldMkLst>
        <pc:spChg chg="mod">
          <ac:chgData name="朝羽　温子" userId="d9fbf5e2-15ee-495e-8853-268b8208d395" providerId="ADAL" clId="{7FB86446-1C33-40DE-8089-4C24A17DED6E}" dt="2026-03-30T11:39:47.466" v="14" actId="20577"/>
          <ac:spMkLst>
            <pc:docMk/>
            <pc:sldMk cId="673280005" sldId="322"/>
            <ac:spMk id="9" creationId="{0EFFABE6-2683-440C-F918-02E1AF67B9CF}"/>
          </ac:spMkLst>
        </pc:spChg>
        <pc:spChg chg="mod">
          <ac:chgData name="朝羽　温子" userId="d9fbf5e2-15ee-495e-8853-268b8208d395" providerId="ADAL" clId="{7FB86446-1C33-40DE-8089-4C24A17DED6E}" dt="2026-03-30T11:39:37.200" v="13" actId="20577"/>
          <ac:spMkLst>
            <pc:docMk/>
            <pc:sldMk cId="673280005" sldId="322"/>
            <ac:spMk id="17" creationId="{1A1F3C41-0218-651A-BBC3-13DB21C013A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307047" cy="341542"/>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992" y="0"/>
            <a:ext cx="4307047" cy="341542"/>
          </a:xfrm>
          <a:prstGeom prst="rect">
            <a:avLst/>
          </a:prstGeom>
        </p:spPr>
        <p:txBody>
          <a:bodyPr vert="horz" lIns="91440" tIns="45720" rIns="91440" bIns="45720" rtlCol="0"/>
          <a:lstStyle>
            <a:lvl1pPr algn="r">
              <a:defRPr sz="1200"/>
            </a:lvl1pPr>
          </a:lstStyle>
          <a:p>
            <a:fld id="{D13764D4-23ED-4AD2-A840-D50D21E0DDFE}" type="datetimeFigureOut">
              <a:rPr kumimoji="1" lang="ja-JP" altLang="en-US" smtClean="0"/>
              <a:t>2026/3/30</a:t>
            </a:fld>
            <a:endParaRPr kumimoji="1" lang="ja-JP" altLang="en-US"/>
          </a:p>
        </p:txBody>
      </p:sp>
      <p:sp>
        <p:nvSpPr>
          <p:cNvPr id="4" name="スライド イメージ プレースホルダー 3"/>
          <p:cNvSpPr>
            <a:spLocks noGrp="1" noRot="1" noChangeAspect="1"/>
          </p:cNvSpPr>
          <p:nvPr>
            <p:ph type="sldImg" idx="2"/>
          </p:nvPr>
        </p:nvSpPr>
        <p:spPr>
          <a:xfrm>
            <a:off x="4157663" y="850900"/>
            <a:ext cx="1624012" cy="22971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3934" y="3275965"/>
            <a:ext cx="7951470" cy="268033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6465659"/>
            <a:ext cx="4307047" cy="341541"/>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992" y="6465659"/>
            <a:ext cx="4307047" cy="341541"/>
          </a:xfrm>
          <a:prstGeom prst="rect">
            <a:avLst/>
          </a:prstGeom>
        </p:spPr>
        <p:txBody>
          <a:bodyPr vert="horz" lIns="91440" tIns="45720" rIns="91440" bIns="45720" rtlCol="0" anchor="b"/>
          <a:lstStyle>
            <a:lvl1pPr algn="r">
              <a:defRPr sz="1200"/>
            </a:lvl1pPr>
          </a:lstStyle>
          <a:p>
            <a:fld id="{91951AB4-751A-4E53-8A29-53C3A60B0CE1}" type="slidenum">
              <a:rPr kumimoji="1" lang="ja-JP" altLang="en-US" smtClean="0"/>
              <a:t>‹#›</a:t>
            </a:fld>
            <a:endParaRPr kumimoji="1" lang="ja-JP" altLang="en-US"/>
          </a:p>
        </p:txBody>
      </p:sp>
    </p:spTree>
    <p:extLst>
      <p:ext uri="{BB962C8B-B14F-4D97-AF65-F5344CB8AC3E}">
        <p14:creationId xmlns:p14="http://schemas.microsoft.com/office/powerpoint/2010/main" val="2351095770"/>
      </p:ext>
    </p:extLst>
  </p:cSld>
  <p:clrMap bg1="lt1" tx1="dk1" bg2="lt2" tx2="dk2" accent1="accent1" accent2="accent2" accent3="accent3" accent4="accent4" accent5="accent5" accent6="accent6" hlink="hlink" folHlink="folHlink"/>
  <p:notesStyle>
    <a:lvl1pPr marL="0" algn="l" defTabSz="1042873" rtl="0" eaLnBrk="1" latinLnBrk="0" hangingPunct="1">
      <a:defRPr kumimoji="1" sz="1369" kern="1200">
        <a:solidFill>
          <a:schemeClr val="tx1"/>
        </a:solidFill>
        <a:latin typeface="+mn-lt"/>
        <a:ea typeface="+mn-ea"/>
        <a:cs typeface="+mn-cs"/>
      </a:defRPr>
    </a:lvl1pPr>
    <a:lvl2pPr marL="521437" algn="l" defTabSz="1042873" rtl="0" eaLnBrk="1" latinLnBrk="0" hangingPunct="1">
      <a:defRPr kumimoji="1" sz="1369" kern="1200">
        <a:solidFill>
          <a:schemeClr val="tx1"/>
        </a:solidFill>
        <a:latin typeface="+mn-lt"/>
        <a:ea typeface="+mn-ea"/>
        <a:cs typeface="+mn-cs"/>
      </a:defRPr>
    </a:lvl2pPr>
    <a:lvl3pPr marL="1042873" algn="l" defTabSz="1042873" rtl="0" eaLnBrk="1" latinLnBrk="0" hangingPunct="1">
      <a:defRPr kumimoji="1" sz="1369" kern="1200">
        <a:solidFill>
          <a:schemeClr val="tx1"/>
        </a:solidFill>
        <a:latin typeface="+mn-lt"/>
        <a:ea typeface="+mn-ea"/>
        <a:cs typeface="+mn-cs"/>
      </a:defRPr>
    </a:lvl3pPr>
    <a:lvl4pPr marL="1564310" algn="l" defTabSz="1042873" rtl="0" eaLnBrk="1" latinLnBrk="0" hangingPunct="1">
      <a:defRPr kumimoji="1" sz="1369" kern="1200">
        <a:solidFill>
          <a:schemeClr val="tx1"/>
        </a:solidFill>
        <a:latin typeface="+mn-lt"/>
        <a:ea typeface="+mn-ea"/>
        <a:cs typeface="+mn-cs"/>
      </a:defRPr>
    </a:lvl4pPr>
    <a:lvl5pPr marL="2085746" algn="l" defTabSz="1042873" rtl="0" eaLnBrk="1" latinLnBrk="0" hangingPunct="1">
      <a:defRPr kumimoji="1" sz="1369" kern="1200">
        <a:solidFill>
          <a:schemeClr val="tx1"/>
        </a:solidFill>
        <a:latin typeface="+mn-lt"/>
        <a:ea typeface="+mn-ea"/>
        <a:cs typeface="+mn-cs"/>
      </a:defRPr>
    </a:lvl5pPr>
    <a:lvl6pPr marL="2607183" algn="l" defTabSz="1042873" rtl="0" eaLnBrk="1" latinLnBrk="0" hangingPunct="1">
      <a:defRPr kumimoji="1" sz="1369" kern="1200">
        <a:solidFill>
          <a:schemeClr val="tx1"/>
        </a:solidFill>
        <a:latin typeface="+mn-lt"/>
        <a:ea typeface="+mn-ea"/>
        <a:cs typeface="+mn-cs"/>
      </a:defRPr>
    </a:lvl6pPr>
    <a:lvl7pPr marL="3128620" algn="l" defTabSz="1042873" rtl="0" eaLnBrk="1" latinLnBrk="0" hangingPunct="1">
      <a:defRPr kumimoji="1" sz="1369" kern="1200">
        <a:solidFill>
          <a:schemeClr val="tx1"/>
        </a:solidFill>
        <a:latin typeface="+mn-lt"/>
        <a:ea typeface="+mn-ea"/>
        <a:cs typeface="+mn-cs"/>
      </a:defRPr>
    </a:lvl7pPr>
    <a:lvl8pPr marL="3650056" algn="l" defTabSz="1042873" rtl="0" eaLnBrk="1" latinLnBrk="0" hangingPunct="1">
      <a:defRPr kumimoji="1" sz="1369" kern="1200">
        <a:solidFill>
          <a:schemeClr val="tx1"/>
        </a:solidFill>
        <a:latin typeface="+mn-lt"/>
        <a:ea typeface="+mn-ea"/>
        <a:cs typeface="+mn-cs"/>
      </a:defRPr>
    </a:lvl8pPr>
    <a:lvl9pPr marL="4171493" algn="l" defTabSz="1042873" rtl="0" eaLnBrk="1" latinLnBrk="0" hangingPunct="1">
      <a:defRPr kumimoji="1" sz="136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6C6F46-763C-8C2F-B3C3-E993C99C38F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F1745A3-8C73-7E8E-AE03-08C5FDC990F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3952951-891A-1C97-8649-3B7F7EF6C702}"/>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9189FDE-8C0B-954F-8896-FF58DFCC6E9A}"/>
              </a:ext>
            </a:extLst>
          </p:cNvPr>
          <p:cNvSpPr>
            <a:spLocks noGrp="1"/>
          </p:cNvSpPr>
          <p:nvPr>
            <p:ph type="sldNum" sz="quarter" idx="5"/>
          </p:nvPr>
        </p:nvSpPr>
        <p:spPr/>
        <p:txBody>
          <a:bodyPr/>
          <a:lstStyle/>
          <a:p>
            <a:fld id="{91951AB4-751A-4E53-8A29-53C3A60B0CE1}" type="slidenum">
              <a:rPr kumimoji="1" lang="ja-JP" altLang="en-US" smtClean="0"/>
              <a:t>4</a:t>
            </a:fld>
            <a:endParaRPr kumimoji="1" lang="ja-JP" altLang="en-US"/>
          </a:p>
        </p:txBody>
      </p:sp>
    </p:spTree>
    <p:extLst>
      <p:ext uri="{BB962C8B-B14F-4D97-AF65-F5344CB8AC3E}">
        <p14:creationId xmlns:p14="http://schemas.microsoft.com/office/powerpoint/2010/main" val="19274273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1A2F23-7C31-2E5D-2493-57642E658BE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74FCCCC-795B-F99F-09D4-7B12B5FD3EB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97FC056-8402-CBC5-3ECE-9EACACA2D99A}"/>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87E14EE-88F2-D8A2-F6D7-46227AA0BC60}"/>
              </a:ext>
            </a:extLst>
          </p:cNvPr>
          <p:cNvSpPr>
            <a:spLocks noGrp="1"/>
          </p:cNvSpPr>
          <p:nvPr>
            <p:ph type="sldNum" sz="quarter" idx="5"/>
          </p:nvPr>
        </p:nvSpPr>
        <p:spPr/>
        <p:txBody>
          <a:bodyPr/>
          <a:lstStyle/>
          <a:p>
            <a:fld id="{91951AB4-751A-4E53-8A29-53C3A60B0CE1}" type="slidenum">
              <a:rPr kumimoji="1" lang="ja-JP" altLang="en-US" smtClean="0"/>
              <a:t>5</a:t>
            </a:fld>
            <a:endParaRPr kumimoji="1" lang="ja-JP" altLang="en-US"/>
          </a:p>
        </p:txBody>
      </p:sp>
    </p:spTree>
    <p:extLst>
      <p:ext uri="{BB962C8B-B14F-4D97-AF65-F5344CB8AC3E}">
        <p14:creationId xmlns:p14="http://schemas.microsoft.com/office/powerpoint/2010/main" val="37103118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91951AB4-751A-4E53-8A29-53C3A60B0CE1}" type="slidenum">
              <a:rPr kumimoji="1" lang="ja-JP" altLang="en-US" smtClean="0"/>
              <a:t>7</a:t>
            </a:fld>
            <a:endParaRPr kumimoji="1" lang="ja-JP" altLang="en-US"/>
          </a:p>
        </p:txBody>
      </p:sp>
    </p:spTree>
    <p:extLst>
      <p:ext uri="{BB962C8B-B14F-4D97-AF65-F5344CB8AC3E}">
        <p14:creationId xmlns:p14="http://schemas.microsoft.com/office/powerpoint/2010/main" val="8647726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91951AB4-751A-4E53-8A29-53C3A60B0CE1}" type="slidenum">
              <a:rPr kumimoji="1" lang="ja-JP" altLang="en-US" smtClean="0"/>
              <a:t>11</a:t>
            </a:fld>
            <a:endParaRPr kumimoji="1" lang="ja-JP" altLang="en-US"/>
          </a:p>
        </p:txBody>
      </p:sp>
    </p:spTree>
    <p:extLst>
      <p:ext uri="{BB962C8B-B14F-4D97-AF65-F5344CB8AC3E}">
        <p14:creationId xmlns:p14="http://schemas.microsoft.com/office/powerpoint/2010/main" val="40482254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91951AB4-751A-4E53-8A29-53C3A60B0CE1}" type="slidenum">
              <a:rPr kumimoji="1" lang="ja-JP" altLang="en-US" smtClean="0"/>
              <a:t>16</a:t>
            </a:fld>
            <a:endParaRPr kumimoji="1" lang="ja-JP" altLang="en-US"/>
          </a:p>
        </p:txBody>
      </p:sp>
    </p:spTree>
    <p:extLst>
      <p:ext uri="{BB962C8B-B14F-4D97-AF65-F5344CB8AC3E}">
        <p14:creationId xmlns:p14="http://schemas.microsoft.com/office/powerpoint/2010/main" val="23519781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97B857-5B53-AED5-CF7D-094F9228D71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D9A8EE4-0CA2-3DE2-D4BA-24E38F17E29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6194101-2333-2F2D-9885-5B342745B644}"/>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5491AC1-4715-ACC7-E637-E3CC8B9A4F74}"/>
              </a:ext>
            </a:extLst>
          </p:cNvPr>
          <p:cNvSpPr>
            <a:spLocks noGrp="1"/>
          </p:cNvSpPr>
          <p:nvPr>
            <p:ph type="sldNum" sz="quarter" idx="5"/>
          </p:nvPr>
        </p:nvSpPr>
        <p:spPr/>
        <p:txBody>
          <a:bodyPr/>
          <a:lstStyle/>
          <a:p>
            <a:fld id="{91951AB4-751A-4E53-8A29-53C3A60B0CE1}" type="slidenum">
              <a:rPr kumimoji="1" lang="ja-JP" altLang="en-US" smtClean="0"/>
              <a:t>17</a:t>
            </a:fld>
            <a:endParaRPr kumimoji="1" lang="ja-JP" altLang="en-US"/>
          </a:p>
        </p:txBody>
      </p:sp>
    </p:spTree>
    <p:extLst>
      <p:ext uri="{BB962C8B-B14F-4D97-AF65-F5344CB8AC3E}">
        <p14:creationId xmlns:p14="http://schemas.microsoft.com/office/powerpoint/2010/main" val="42625839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91951AB4-751A-4E53-8A29-53C3A60B0CE1}" type="slidenum">
              <a:rPr kumimoji="1" lang="ja-JP" altLang="en-US" smtClean="0"/>
              <a:t>21</a:t>
            </a:fld>
            <a:endParaRPr kumimoji="1" lang="ja-JP" altLang="en-US"/>
          </a:p>
        </p:txBody>
      </p:sp>
    </p:spTree>
    <p:extLst>
      <p:ext uri="{BB962C8B-B14F-4D97-AF65-F5344CB8AC3E}">
        <p14:creationId xmlns:p14="http://schemas.microsoft.com/office/powerpoint/2010/main" val="3945713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1.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1.emf"/></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1.emf"/></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タイトル（あしらいあり）">
    <p:spTree>
      <p:nvGrpSpPr>
        <p:cNvPr id="1" name=""/>
        <p:cNvGrpSpPr/>
        <p:nvPr/>
      </p:nvGrpSpPr>
      <p:grpSpPr>
        <a:xfrm>
          <a:off x="0" y="0"/>
          <a:ext cx="0" cy="0"/>
          <a:chOff x="0" y="0"/>
          <a:chExt cx="0" cy="0"/>
        </a:xfrm>
      </p:grpSpPr>
      <p:sp>
        <p:nvSpPr>
          <p:cNvPr id="2" name="四角形: 角を丸くする 1">
            <a:extLst>
              <a:ext uri="{FF2B5EF4-FFF2-40B4-BE49-F238E27FC236}">
                <a16:creationId xmlns:a16="http://schemas.microsoft.com/office/drawing/2014/main" id="{AC9AAA43-F497-454B-B297-C0423D2264D1}"/>
              </a:ext>
            </a:extLst>
          </p:cNvPr>
          <p:cNvSpPr/>
          <p:nvPr/>
        </p:nvSpPr>
        <p:spPr>
          <a:xfrm>
            <a:off x="159785" y="311041"/>
            <a:ext cx="7241825" cy="10004946"/>
          </a:xfrm>
          <a:prstGeom prst="roundRect">
            <a:avLst>
              <a:gd name="adj" fmla="val 2766"/>
            </a:avLst>
          </a:prstGeom>
          <a:gradFill>
            <a:gsLst>
              <a:gs pos="15000">
                <a:srgbClr val="018838"/>
              </a:gs>
              <a:gs pos="100000">
                <a:srgbClr val="01BFA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9" rIns="51435" bIns="25719" numCol="1" spcCol="0" rtlCol="0" fromWordArt="0" anchor="ctr" anchorCtr="0" forceAA="0" compatLnSpc="1">
            <a:prstTxWarp prst="textNoShape">
              <a:avLst/>
            </a:prstTxWarp>
            <a:noAutofit/>
          </a:bodyPr>
          <a:lstStyle/>
          <a:p>
            <a:pPr algn="ctr"/>
            <a:endParaRPr kumimoji="1" lang="ja-JP" altLang="en-US" sz="1013"/>
          </a:p>
        </p:txBody>
      </p:sp>
      <p:sp>
        <p:nvSpPr>
          <p:cNvPr id="3" name="テキスト プレースホルダー 2">
            <a:extLst>
              <a:ext uri="{FF2B5EF4-FFF2-40B4-BE49-F238E27FC236}">
                <a16:creationId xmlns:a16="http://schemas.microsoft.com/office/drawing/2014/main" id="{1F1E94EE-E302-4976-A560-A2B0262B98B5}"/>
              </a:ext>
            </a:extLst>
          </p:cNvPr>
          <p:cNvSpPr>
            <a:spLocks noGrp="1"/>
          </p:cNvSpPr>
          <p:nvPr>
            <p:ph type="body" sz="quarter" idx="10" hasCustomPrompt="1"/>
          </p:nvPr>
        </p:nvSpPr>
        <p:spPr>
          <a:xfrm>
            <a:off x="446651" y="4548891"/>
            <a:ext cx="6666393" cy="797025"/>
          </a:xfrm>
        </p:spPr>
        <p:txBody>
          <a:bodyPr>
            <a:normAutofit/>
          </a:bodyPr>
          <a:lstStyle>
            <a:lvl1pPr marL="0" indent="0" algn="ctr">
              <a:buNone/>
              <a:defRPr sz="2800" b="1" spc="28" baseline="0">
                <a:solidFill>
                  <a:schemeClr val="bg1"/>
                </a:solidFill>
              </a:defRPr>
            </a:lvl1pPr>
          </a:lstStyle>
          <a:p>
            <a:pPr lvl="0"/>
            <a:r>
              <a:rPr kumimoji="1" lang="ja-JP" altLang="en-US"/>
              <a:t>導入・活用手順書</a:t>
            </a:r>
          </a:p>
        </p:txBody>
      </p:sp>
      <p:sp>
        <p:nvSpPr>
          <p:cNvPr id="9" name="テキスト プレースホルダー 2">
            <a:extLst>
              <a:ext uri="{FF2B5EF4-FFF2-40B4-BE49-F238E27FC236}">
                <a16:creationId xmlns:a16="http://schemas.microsoft.com/office/drawing/2014/main" id="{DCE3FD89-CEF6-43C9-90EB-9DB87241FFB3}"/>
              </a:ext>
            </a:extLst>
          </p:cNvPr>
          <p:cNvSpPr>
            <a:spLocks noGrp="1"/>
          </p:cNvSpPr>
          <p:nvPr>
            <p:ph type="body" sz="quarter" idx="11" hasCustomPrompt="1"/>
          </p:nvPr>
        </p:nvSpPr>
        <p:spPr>
          <a:xfrm>
            <a:off x="446651" y="5732551"/>
            <a:ext cx="6666393" cy="797025"/>
          </a:xfrm>
        </p:spPr>
        <p:txBody>
          <a:bodyPr>
            <a:normAutofit/>
          </a:bodyPr>
          <a:lstStyle>
            <a:lvl1pPr marL="0" indent="0" algn="ctr">
              <a:buNone/>
              <a:defRPr sz="1400" b="1" spc="28" baseline="0">
                <a:solidFill>
                  <a:schemeClr val="bg1"/>
                </a:solidFill>
              </a:defRPr>
            </a:lvl1pPr>
          </a:lstStyle>
          <a:p>
            <a:pPr lvl="0"/>
            <a:r>
              <a:rPr kumimoji="1" lang="ja-JP" altLang="en-US"/>
              <a:t>令和〇年〇月〇日 </a:t>
            </a:r>
            <a:r>
              <a:rPr kumimoji="1" lang="en-US" altLang="ja-JP"/>
              <a:t>| </a:t>
            </a:r>
            <a:r>
              <a:rPr kumimoji="1" lang="ja-JP" altLang="en-US"/>
              <a:t>東京都〇〇局〇〇部</a:t>
            </a:r>
          </a:p>
        </p:txBody>
      </p:sp>
      <p:sp>
        <p:nvSpPr>
          <p:cNvPr id="16" name="フリーフォーム 15"/>
          <p:cNvSpPr/>
          <p:nvPr/>
        </p:nvSpPr>
        <p:spPr>
          <a:xfrm>
            <a:off x="1218613" y="282937"/>
            <a:ext cx="2222267" cy="2174844"/>
          </a:xfrm>
          <a:custGeom>
            <a:avLst/>
            <a:gdLst>
              <a:gd name="connsiteX0" fmla="*/ 738394 w 2600326"/>
              <a:gd name="connsiteY0" fmla="*/ 0 h 2471327"/>
              <a:gd name="connsiteX1" fmla="*/ 1861932 w 2600326"/>
              <a:gd name="connsiteY1" fmla="*/ 0 h 2471327"/>
              <a:gd name="connsiteX2" fmla="*/ 1919898 w 2600326"/>
              <a:gd name="connsiteY2" fmla="*/ 27924 h 2471327"/>
              <a:gd name="connsiteX3" fmla="*/ 2600326 w 2600326"/>
              <a:gd name="connsiteY3" fmla="*/ 1171164 h 2471327"/>
              <a:gd name="connsiteX4" fmla="*/ 1300163 w 2600326"/>
              <a:gd name="connsiteY4" fmla="*/ 2471327 h 2471327"/>
              <a:gd name="connsiteX5" fmla="*/ 0 w 2600326"/>
              <a:gd name="connsiteY5" fmla="*/ 1171164 h 2471327"/>
              <a:gd name="connsiteX6" fmla="*/ 680428 w 2600326"/>
              <a:gd name="connsiteY6" fmla="*/ 27924 h 2471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00326" h="2471327">
                <a:moveTo>
                  <a:pt x="738394" y="0"/>
                </a:moveTo>
                <a:lnTo>
                  <a:pt x="1861932" y="0"/>
                </a:lnTo>
                <a:lnTo>
                  <a:pt x="1919898" y="27924"/>
                </a:lnTo>
                <a:cubicBezTo>
                  <a:pt x="2325192" y="248092"/>
                  <a:pt x="2600326" y="677498"/>
                  <a:pt x="2600326" y="1171164"/>
                </a:cubicBezTo>
                <a:cubicBezTo>
                  <a:pt x="2600326" y="1889224"/>
                  <a:pt x="2018223" y="2471327"/>
                  <a:pt x="1300163" y="2471327"/>
                </a:cubicBezTo>
                <a:cubicBezTo>
                  <a:pt x="582103" y="2471327"/>
                  <a:pt x="0" y="1889224"/>
                  <a:pt x="0" y="1171164"/>
                </a:cubicBezTo>
                <a:cubicBezTo>
                  <a:pt x="0" y="677498"/>
                  <a:pt x="275135" y="248092"/>
                  <a:pt x="680428" y="2792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9" rIns="51435" bIns="25719" numCol="1" spcCol="0" rtlCol="0" fromWordArt="0" anchor="ctr" anchorCtr="0" forceAA="0" compatLnSpc="1">
            <a:prstTxWarp prst="textNoShape">
              <a:avLst/>
            </a:prstTxWarp>
            <a:noAutofit/>
          </a:bodyPr>
          <a:lstStyle/>
          <a:p>
            <a:pPr algn="ctr"/>
            <a:endParaRPr kumimoji="1" lang="ja-JP" altLang="en-US" sz="1013"/>
          </a:p>
        </p:txBody>
      </p:sp>
      <p:sp>
        <p:nvSpPr>
          <p:cNvPr id="13" name="フリーフォーム 12"/>
          <p:cNvSpPr/>
          <p:nvPr/>
        </p:nvSpPr>
        <p:spPr>
          <a:xfrm>
            <a:off x="-178960" y="282937"/>
            <a:ext cx="2500050" cy="2345251"/>
          </a:xfrm>
          <a:custGeom>
            <a:avLst/>
            <a:gdLst>
              <a:gd name="connsiteX0" fmla="*/ 255850 w 2912781"/>
              <a:gd name="connsiteY0" fmla="*/ 0 h 2664966"/>
              <a:gd name="connsiteX1" fmla="*/ 2451993 w 2912781"/>
              <a:gd name="connsiteY1" fmla="*/ 0 h 2664966"/>
              <a:gd name="connsiteX2" fmla="*/ 2456202 w 2912781"/>
              <a:gd name="connsiteY2" fmla="*/ 3825 h 2664966"/>
              <a:gd name="connsiteX3" fmla="*/ 2912781 w 2912781"/>
              <a:gd name="connsiteY3" fmla="*/ 1106106 h 2664966"/>
              <a:gd name="connsiteX4" fmla="*/ 1353921 w 2912781"/>
              <a:gd name="connsiteY4" fmla="*/ 2664966 h 2664966"/>
              <a:gd name="connsiteX5" fmla="*/ 61290 w 2912781"/>
              <a:gd name="connsiteY5" fmla="*/ 1977680 h 2664966"/>
              <a:gd name="connsiteX6" fmla="*/ 0 w 2912781"/>
              <a:gd name="connsiteY6" fmla="*/ 1876794 h 2664966"/>
              <a:gd name="connsiteX7" fmla="*/ 0 w 2912781"/>
              <a:gd name="connsiteY7" fmla="*/ 335418 h 2664966"/>
              <a:gd name="connsiteX8" fmla="*/ 61290 w 2912781"/>
              <a:gd name="connsiteY8" fmla="*/ 234532 h 2664966"/>
              <a:gd name="connsiteX9" fmla="*/ 251641 w 2912781"/>
              <a:gd name="connsiteY9" fmla="*/ 3825 h 2664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12781" h="2664966">
                <a:moveTo>
                  <a:pt x="255850" y="0"/>
                </a:moveTo>
                <a:lnTo>
                  <a:pt x="2451993" y="0"/>
                </a:lnTo>
                <a:lnTo>
                  <a:pt x="2456202" y="3825"/>
                </a:lnTo>
                <a:cubicBezTo>
                  <a:pt x="2738300" y="285924"/>
                  <a:pt x="2912781" y="675639"/>
                  <a:pt x="2912781" y="1106106"/>
                </a:cubicBezTo>
                <a:cubicBezTo>
                  <a:pt x="2912781" y="1967041"/>
                  <a:pt x="2214856" y="2664966"/>
                  <a:pt x="1353921" y="2664966"/>
                </a:cubicBezTo>
                <a:cubicBezTo>
                  <a:pt x="815837" y="2664966"/>
                  <a:pt x="341428" y="2392339"/>
                  <a:pt x="61290" y="1977680"/>
                </a:cubicBezTo>
                <a:lnTo>
                  <a:pt x="0" y="1876794"/>
                </a:lnTo>
                <a:lnTo>
                  <a:pt x="0" y="335418"/>
                </a:lnTo>
                <a:lnTo>
                  <a:pt x="61290" y="234532"/>
                </a:lnTo>
                <a:cubicBezTo>
                  <a:pt x="117317" y="151601"/>
                  <a:pt x="181116" y="74350"/>
                  <a:pt x="251641" y="3825"/>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9" rIns="51435" bIns="25719" numCol="1" spcCol="0" rtlCol="0" fromWordArt="0" anchor="ctr" anchorCtr="0" forceAA="0" compatLnSpc="1">
            <a:prstTxWarp prst="textNoShape">
              <a:avLst/>
            </a:prstTxWarp>
            <a:noAutofit/>
          </a:bodyPr>
          <a:lstStyle/>
          <a:p>
            <a:pPr algn="ctr"/>
            <a:endParaRPr kumimoji="1" lang="ja-JP" altLang="en-US" sz="1013"/>
          </a:p>
        </p:txBody>
      </p:sp>
      <p:sp>
        <p:nvSpPr>
          <p:cNvPr id="8" name="四角形: 角を丸くする 7">
            <a:extLst>
              <a:ext uri="{FF2B5EF4-FFF2-40B4-BE49-F238E27FC236}">
                <a16:creationId xmlns:a16="http://schemas.microsoft.com/office/drawing/2014/main" id="{DDEF1047-9BF9-4F51-9F6B-4261BB70384F}"/>
              </a:ext>
            </a:extLst>
          </p:cNvPr>
          <p:cNvSpPr/>
          <p:nvPr/>
        </p:nvSpPr>
        <p:spPr>
          <a:xfrm rot="2649975">
            <a:off x="6438812" y="7007841"/>
            <a:ext cx="634933" cy="2988656"/>
          </a:xfrm>
          <a:prstGeom prst="roundRect">
            <a:avLst>
              <a:gd name="adj" fmla="val 50000"/>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13"/>
          </a:p>
        </p:txBody>
      </p:sp>
      <p:sp>
        <p:nvSpPr>
          <p:cNvPr id="10" name="四角形: 角を丸くする 7">
            <a:extLst>
              <a:ext uri="{FF2B5EF4-FFF2-40B4-BE49-F238E27FC236}">
                <a16:creationId xmlns:a16="http://schemas.microsoft.com/office/drawing/2014/main" id="{DDEF1047-9BF9-4F51-9F6B-4261BB70384F}"/>
              </a:ext>
            </a:extLst>
          </p:cNvPr>
          <p:cNvSpPr/>
          <p:nvPr/>
        </p:nvSpPr>
        <p:spPr>
          <a:xfrm rot="2649975">
            <a:off x="5583950" y="7372440"/>
            <a:ext cx="634933" cy="2988656"/>
          </a:xfrm>
          <a:prstGeom prst="roundRect">
            <a:avLst>
              <a:gd name="adj" fmla="val 50000"/>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13"/>
          </a:p>
        </p:txBody>
      </p:sp>
      <p:sp>
        <p:nvSpPr>
          <p:cNvPr id="4" name="テキスト ボックス 3">
            <a:extLst>
              <a:ext uri="{FF2B5EF4-FFF2-40B4-BE49-F238E27FC236}">
                <a16:creationId xmlns:a16="http://schemas.microsoft.com/office/drawing/2014/main" id="{A21B5391-9A4F-052E-FD4C-6C6B7EDB90FE}"/>
              </a:ext>
            </a:extLst>
          </p:cNvPr>
          <p:cNvSpPr txBox="1"/>
          <p:nvPr userDrawn="1"/>
        </p:nvSpPr>
        <p:spPr>
          <a:xfrm>
            <a:off x="87251" y="10359266"/>
            <a:ext cx="3959417" cy="253916"/>
          </a:xfrm>
          <a:prstGeom prst="rect">
            <a:avLst/>
          </a:prstGeom>
          <a:noFill/>
        </p:spPr>
        <p:txBody>
          <a:bodyPr wrap="none" rtlCol="0">
            <a:spAutoFit/>
          </a:bodyPr>
          <a:lstStyle/>
          <a:p>
            <a:r>
              <a:rPr kumimoji="1" lang="en-US" altLang="ja-JP" sz="1050" b="0" spc="35" baseline="0">
                <a:solidFill>
                  <a:srgbClr val="018838"/>
                </a:solidFill>
                <a:latin typeface="Yu Gothic UI" panose="020B0500000000000000" pitchFamily="50" charset="-128"/>
                <a:ea typeface="Yu Gothic UI" panose="020B0500000000000000" pitchFamily="50" charset="-128"/>
              </a:rPr>
              <a:t>Tokyo Metropolitan Government Bureau of </a:t>
            </a:r>
            <a:r>
              <a:rPr kumimoji="1" lang="en-US" altLang="ja-JP" sz="1050" b="1" spc="35" baseline="0">
                <a:solidFill>
                  <a:srgbClr val="018838"/>
                </a:solidFill>
                <a:latin typeface="Yu Gothic UI" panose="020B0500000000000000" pitchFamily="50" charset="-128"/>
                <a:ea typeface="Yu Gothic UI" panose="020B0500000000000000" pitchFamily="50" charset="-128"/>
              </a:rPr>
              <a:t>Digital Services</a:t>
            </a:r>
            <a:endParaRPr kumimoji="1" lang="ja-JP" altLang="en-US" sz="1050" b="1" spc="35" baseline="0">
              <a:solidFill>
                <a:srgbClr val="018838"/>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301463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
        <p:nvSpPr>
          <p:cNvPr id="6" name="コンテンツ プレースホルダー 8">
            <a:extLst>
              <a:ext uri="{FF2B5EF4-FFF2-40B4-BE49-F238E27FC236}">
                <a16:creationId xmlns:a16="http://schemas.microsoft.com/office/drawing/2014/main" id="{A1D46693-B572-40B1-BC5B-E4B5739CC203}"/>
              </a:ext>
            </a:extLst>
          </p:cNvPr>
          <p:cNvSpPr>
            <a:spLocks noGrp="1"/>
          </p:cNvSpPr>
          <p:nvPr>
            <p:ph sz="quarter" idx="13" hasCustomPrompt="1"/>
          </p:nvPr>
        </p:nvSpPr>
        <p:spPr>
          <a:xfrm>
            <a:off x="87253" y="290609"/>
            <a:ext cx="7200332" cy="331463"/>
          </a:xfrm>
        </p:spPr>
        <p:txBody>
          <a:bodyPr>
            <a:noAutofit/>
          </a:bodyPr>
          <a:lstStyle>
            <a:lvl1pPr marL="0" indent="0">
              <a:buNone/>
              <a:defRPr sz="675" b="0" spc="28" baseline="0">
                <a:solidFill>
                  <a:schemeClr val="tx1">
                    <a:lumMod val="75000"/>
                    <a:lumOff val="25000"/>
                  </a:schemeClr>
                </a:solidFill>
              </a:defRPr>
            </a:lvl1pPr>
          </a:lstStyle>
          <a:p>
            <a:pPr lvl="0"/>
            <a:r>
              <a:rPr kumimoji="1" lang="ja-JP" altLang="en-US"/>
              <a:t>タイトル</a:t>
            </a:r>
          </a:p>
        </p:txBody>
      </p:sp>
      <p:sp>
        <p:nvSpPr>
          <p:cNvPr id="9" name="テキスト プレースホルダー 8">
            <a:extLst>
              <a:ext uri="{FF2B5EF4-FFF2-40B4-BE49-F238E27FC236}">
                <a16:creationId xmlns:a16="http://schemas.microsoft.com/office/drawing/2014/main" id="{5A1A945E-2BD9-493C-A47A-9ABD17245A2B}"/>
              </a:ext>
            </a:extLst>
          </p:cNvPr>
          <p:cNvSpPr>
            <a:spLocks noGrp="1"/>
          </p:cNvSpPr>
          <p:nvPr>
            <p:ph type="body" sz="quarter" idx="15"/>
          </p:nvPr>
        </p:nvSpPr>
        <p:spPr>
          <a:xfrm>
            <a:off x="272108" y="1386706"/>
            <a:ext cx="7015483" cy="8864575"/>
          </a:xfrm>
        </p:spPr>
        <p:txBody>
          <a:bodyPr>
            <a:normAutofit/>
          </a:bodyPr>
          <a:lstStyle>
            <a:lvl1pPr>
              <a:defRPr sz="1800" b="1" spc="28" baseline="0">
                <a:solidFill>
                  <a:schemeClr val="tx1"/>
                </a:solidFill>
                <a:latin typeface="+mn-lt"/>
              </a:defRPr>
            </a:lvl1pPr>
            <a:lvl2pPr>
              <a:defRPr sz="1600" b="1" spc="28" baseline="0">
                <a:solidFill>
                  <a:schemeClr val="tx1"/>
                </a:solidFill>
                <a:latin typeface="+mn-lt"/>
              </a:defRPr>
            </a:lvl2pPr>
            <a:lvl3pPr>
              <a:defRPr sz="1400" b="1" spc="28" baseline="0">
                <a:solidFill>
                  <a:schemeClr val="tx1"/>
                </a:solidFill>
                <a:latin typeface="+mn-lt"/>
              </a:defRPr>
            </a:lvl3pPr>
            <a:lvl4pPr>
              <a:defRPr sz="1200" b="1" spc="28" baseline="0">
                <a:solidFill>
                  <a:schemeClr val="tx1"/>
                </a:solidFill>
                <a:latin typeface="+mn-lt"/>
              </a:defRPr>
            </a:lvl4pPr>
            <a:lvl5pPr>
              <a:defRPr sz="1200" b="1" spc="28" baseline="0">
                <a:solidFill>
                  <a:schemeClr val="tx1"/>
                </a:solidFill>
                <a:latin typeface="+mn-lt"/>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 name="スライド番号プレースホルダー 9">
            <a:extLst>
              <a:ext uri="{FF2B5EF4-FFF2-40B4-BE49-F238E27FC236}">
                <a16:creationId xmlns:a16="http://schemas.microsoft.com/office/drawing/2014/main" id="{8C0AE6EE-C92A-4956-AD03-2302D0642038}"/>
              </a:ext>
            </a:extLst>
          </p:cNvPr>
          <p:cNvSpPr>
            <a:spLocks noGrp="1"/>
          </p:cNvSpPr>
          <p:nvPr>
            <p:ph type="sldNum" sz="quarter" idx="18"/>
          </p:nvPr>
        </p:nvSpPr>
        <p:spPr/>
        <p:txBody>
          <a:bodyPr/>
          <a:lstStyle>
            <a:lvl1pPr>
              <a:defRPr sz="1050">
                <a:solidFill>
                  <a:srgbClr val="018838"/>
                </a:solidFill>
              </a:defRPr>
            </a:lvl1pPr>
          </a:lstStyle>
          <a:p>
            <a:fld id="{47CE1B9D-ECF1-40A6-9741-619C7E3ED3FB}" type="slidenum">
              <a:rPr lang="ja-JP" altLang="en-US" smtClean="0"/>
              <a:pPr/>
              <a:t>‹#›</a:t>
            </a:fld>
            <a:endParaRPr lang="ja-JP" altLang="en-US" sz="1050"/>
          </a:p>
        </p:txBody>
      </p:sp>
      <p:sp>
        <p:nvSpPr>
          <p:cNvPr id="8" name="タイトル 4"/>
          <p:cNvSpPr>
            <a:spLocks noGrp="1"/>
          </p:cNvSpPr>
          <p:nvPr>
            <p:ph type="title" hasCustomPrompt="1"/>
          </p:nvPr>
        </p:nvSpPr>
        <p:spPr>
          <a:xfrm>
            <a:off x="82092" y="627562"/>
            <a:ext cx="7205488" cy="463368"/>
          </a:xfrm>
        </p:spPr>
        <p:txBody>
          <a:bodyPr>
            <a:normAutofit/>
          </a:bodyPr>
          <a:lstStyle>
            <a:lvl1pPr>
              <a:defRPr sz="1400" spc="28" baseline="0">
                <a:solidFill>
                  <a:schemeClr val="tx1"/>
                </a:solidFill>
              </a:defRPr>
            </a:lvl1pPr>
          </a:lstStyle>
          <a:p>
            <a:r>
              <a:rPr kumimoji="1" lang="ja-JP" altLang="en-US"/>
              <a:t>スライドタイトル</a:t>
            </a:r>
          </a:p>
        </p:txBody>
      </p:sp>
    </p:spTree>
    <p:extLst>
      <p:ext uri="{BB962C8B-B14F-4D97-AF65-F5344CB8AC3E}">
        <p14:creationId xmlns:p14="http://schemas.microsoft.com/office/powerpoint/2010/main" val="1151336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目次">
    <p:spTree>
      <p:nvGrpSpPr>
        <p:cNvPr id="1" name=""/>
        <p:cNvGrpSpPr/>
        <p:nvPr/>
      </p:nvGrpSpPr>
      <p:grpSpPr>
        <a:xfrm>
          <a:off x="0" y="0"/>
          <a:ext cx="0" cy="0"/>
          <a:chOff x="0" y="0"/>
          <a:chExt cx="0" cy="0"/>
        </a:xfrm>
      </p:grpSpPr>
      <p:sp>
        <p:nvSpPr>
          <p:cNvPr id="5" name="角丸四角形 4"/>
          <p:cNvSpPr/>
          <p:nvPr userDrawn="1"/>
        </p:nvSpPr>
        <p:spPr>
          <a:xfrm rot="3618708">
            <a:off x="3453239" y="4632596"/>
            <a:ext cx="3397009" cy="3453450"/>
          </a:xfrm>
          <a:prstGeom prst="roundRect">
            <a:avLst>
              <a:gd name="adj" fmla="val 50000"/>
            </a:avLst>
          </a:prstGeom>
          <a:gradFill>
            <a:gsLst>
              <a:gs pos="0">
                <a:srgbClr val="018838">
                  <a:alpha val="5000"/>
                </a:srgbClr>
              </a:gs>
              <a:gs pos="100000">
                <a:srgbClr val="01BFA8">
                  <a:alpha val="5000"/>
                </a:srgbClr>
              </a:gs>
            </a:gsLst>
            <a:lin ang="5400000" scaled="1"/>
          </a:gradFill>
          <a:ln>
            <a:no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283484" rtl="0" eaLnBrk="1" fontAlgn="auto" latinLnBrk="0" hangingPunct="1">
              <a:lnSpc>
                <a:spcPct val="100000"/>
              </a:lnSpc>
              <a:spcBef>
                <a:spcPts val="0"/>
              </a:spcBef>
              <a:spcAft>
                <a:spcPts val="0"/>
              </a:spcAft>
              <a:buClrTx/>
              <a:buSzTx/>
              <a:buFontTx/>
              <a:buNone/>
              <a:tabLst/>
              <a:defRPr/>
            </a:pPr>
            <a:endParaRPr kumimoji="1" lang="ja-JP" altLang="en-US" sz="1117"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 name="角丸四角形 5"/>
          <p:cNvSpPr/>
          <p:nvPr userDrawn="1"/>
        </p:nvSpPr>
        <p:spPr>
          <a:xfrm rot="18103315">
            <a:off x="2621514" y="2132354"/>
            <a:ext cx="1911580" cy="1732651"/>
          </a:xfrm>
          <a:prstGeom prst="roundRect">
            <a:avLst>
              <a:gd name="adj" fmla="val 50000"/>
            </a:avLst>
          </a:prstGeom>
          <a:gradFill>
            <a:gsLst>
              <a:gs pos="0">
                <a:srgbClr val="018838">
                  <a:alpha val="5000"/>
                </a:srgbClr>
              </a:gs>
              <a:gs pos="100000">
                <a:srgbClr val="01BFA8">
                  <a:alpha val="5000"/>
                </a:srgbClr>
              </a:gs>
            </a:gsLst>
            <a:lin ang="5400000" scaled="1"/>
          </a:gradFill>
          <a:ln>
            <a:no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283484" rtl="0" eaLnBrk="1" fontAlgn="auto" latinLnBrk="0" hangingPunct="1">
              <a:lnSpc>
                <a:spcPct val="100000"/>
              </a:lnSpc>
              <a:spcBef>
                <a:spcPts val="0"/>
              </a:spcBef>
              <a:spcAft>
                <a:spcPts val="0"/>
              </a:spcAft>
              <a:buClrTx/>
              <a:buSzTx/>
              <a:buFontTx/>
              <a:buNone/>
              <a:tabLst/>
              <a:defRPr/>
            </a:pPr>
            <a:endParaRPr kumimoji="1" lang="ja-JP" altLang="en-US" sz="1117"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 name="角丸四角形 6"/>
          <p:cNvSpPr/>
          <p:nvPr userDrawn="1"/>
        </p:nvSpPr>
        <p:spPr>
          <a:xfrm rot="17056654">
            <a:off x="683740" y="4986129"/>
            <a:ext cx="668182" cy="912792"/>
          </a:xfrm>
          <a:prstGeom prst="roundRect">
            <a:avLst>
              <a:gd name="adj" fmla="val 50000"/>
            </a:avLst>
          </a:prstGeom>
          <a:gradFill>
            <a:gsLst>
              <a:gs pos="0">
                <a:srgbClr val="018838">
                  <a:alpha val="5000"/>
                </a:srgbClr>
              </a:gs>
              <a:gs pos="100000">
                <a:srgbClr val="01BFA8">
                  <a:alpha val="10000"/>
                </a:srgbClr>
              </a:gs>
            </a:gsLst>
            <a:lin ang="5400000" scaled="1"/>
          </a:gradFill>
          <a:ln>
            <a:no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283484" rtl="0" eaLnBrk="1" fontAlgn="auto" latinLnBrk="0" hangingPunct="1">
              <a:lnSpc>
                <a:spcPct val="100000"/>
              </a:lnSpc>
              <a:spcBef>
                <a:spcPts val="0"/>
              </a:spcBef>
              <a:spcAft>
                <a:spcPts val="0"/>
              </a:spcAft>
              <a:buClrTx/>
              <a:buSzTx/>
              <a:buFontTx/>
              <a:buNone/>
              <a:tabLst/>
              <a:defRPr/>
            </a:pPr>
            <a:endParaRPr kumimoji="1" lang="ja-JP" altLang="en-US" sz="1117"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8" name="タイトル 1"/>
          <p:cNvSpPr txBox="1">
            <a:spLocks/>
          </p:cNvSpPr>
          <p:nvPr userDrawn="1"/>
        </p:nvSpPr>
        <p:spPr>
          <a:xfrm>
            <a:off x="528781" y="3625095"/>
            <a:ext cx="1664348" cy="1784949"/>
          </a:xfrm>
          <a:prstGeom prst="rect">
            <a:avLst/>
          </a:prstGeom>
        </p:spPr>
        <p:txBody>
          <a:bodyPr vert="horz" lIns="56698" tIns="28349" rIns="56698" bIns="28349"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566968" rtl="0" eaLnBrk="1" fontAlgn="auto" latinLnBrk="0" hangingPunct="1">
              <a:lnSpc>
                <a:spcPct val="100000"/>
              </a:lnSpc>
              <a:spcBef>
                <a:spcPct val="0"/>
              </a:spcBef>
              <a:spcAft>
                <a:spcPts val="0"/>
              </a:spcAft>
              <a:buClrTx/>
              <a:buSzTx/>
              <a:buFontTx/>
              <a:buNone/>
              <a:tabLst/>
              <a:defRPr/>
            </a:pPr>
            <a:r>
              <a:rPr kumimoji="1" lang="ja-JP" altLang="en-US" sz="5291" b="1" i="0" u="none" strike="noStrike" kern="1200" cap="none" spc="31" normalizeH="0" baseline="0" noProof="0">
                <a:ln>
                  <a:noFill/>
                </a:ln>
                <a:solidFill>
                  <a:prstClr val="black">
                    <a:lumMod val="65000"/>
                    <a:lumOff val="35000"/>
                  </a:prstClr>
                </a:solidFill>
                <a:effectLst/>
                <a:uLnTx/>
                <a:uFillTx/>
                <a:latin typeface="游ゴシック" panose="020B0400000000000000" pitchFamily="50" charset="-128"/>
                <a:ea typeface="游ゴシック" panose="020B0400000000000000" pitchFamily="50" charset="-128"/>
                <a:cs typeface="+mj-cs"/>
              </a:rPr>
              <a:t>目次</a:t>
            </a:r>
            <a:br>
              <a:rPr kumimoji="1" lang="en-US" altLang="ja-JP" sz="1488"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j-cs"/>
              </a:rPr>
            </a:br>
            <a:endParaRPr kumimoji="1" lang="en-US" altLang="ja-JP" sz="992"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j-cs"/>
            </a:endParaRPr>
          </a:p>
        </p:txBody>
      </p:sp>
      <p:sp>
        <p:nvSpPr>
          <p:cNvPr id="10" name="正方形/長方形 9"/>
          <p:cNvSpPr/>
          <p:nvPr userDrawn="1"/>
        </p:nvSpPr>
        <p:spPr>
          <a:xfrm>
            <a:off x="610210" y="5185757"/>
            <a:ext cx="1022075" cy="397673"/>
          </a:xfrm>
          <a:prstGeom prst="rect">
            <a:avLst/>
          </a:prstGeom>
        </p:spPr>
        <p:txBody>
          <a:bodyPr wrap="none">
            <a:spAutoFit/>
          </a:bodyPr>
          <a:lstStyle/>
          <a:p>
            <a:pPr marL="0" marR="0" lvl="0" indent="0" algn="l" defTabSz="283484" rtl="0" eaLnBrk="1" fontAlgn="auto" latinLnBrk="0" hangingPunct="1">
              <a:lnSpc>
                <a:spcPct val="100000"/>
              </a:lnSpc>
              <a:spcBef>
                <a:spcPts val="0"/>
              </a:spcBef>
              <a:spcAft>
                <a:spcPts val="0"/>
              </a:spcAft>
              <a:buClrTx/>
              <a:buSzTx/>
              <a:buFontTx/>
              <a:buNone/>
              <a:tabLst/>
              <a:defRPr/>
            </a:pPr>
            <a:r>
              <a:rPr kumimoji="0" lang="en-US" altLang="ja-JP" sz="1984" b="1" i="0" u="none" strike="noStrike" kern="1200" cap="none" spc="31" normalizeH="0" baseline="0" noProof="0">
                <a:ln>
                  <a:noFill/>
                </a:ln>
                <a:solidFill>
                  <a:srgbClr val="595959"/>
                </a:solidFill>
                <a:effectLst/>
                <a:uLnTx/>
                <a:uFillTx/>
                <a:latin typeface="游ゴシック" panose="020B0400000000000000" pitchFamily="50" charset="-128"/>
                <a:ea typeface="游ゴシック" panose="020B0400000000000000" pitchFamily="50" charset="-128"/>
                <a:cs typeface="+mn-cs"/>
              </a:rPr>
              <a:t>INDEX</a:t>
            </a:r>
          </a:p>
        </p:txBody>
      </p:sp>
      <p:sp>
        <p:nvSpPr>
          <p:cNvPr id="14" name="テキスト プレースホルダー 32"/>
          <p:cNvSpPr>
            <a:spLocks noGrp="1"/>
          </p:cNvSpPr>
          <p:nvPr>
            <p:ph type="body" sz="quarter" idx="12" hasCustomPrompt="1"/>
          </p:nvPr>
        </p:nvSpPr>
        <p:spPr>
          <a:xfrm>
            <a:off x="7183752" y="10273070"/>
            <a:ext cx="281537" cy="344126"/>
          </a:xfrm>
          <a:prstGeom prst="rect">
            <a:avLst/>
          </a:prstGeom>
        </p:spPr>
        <p:txBody>
          <a:bodyPr>
            <a:normAutofit/>
          </a:bodyPr>
          <a:lstStyle>
            <a:lvl1pPr marL="0" indent="0" algn="ctr">
              <a:buNone/>
              <a:defRPr sz="744">
                <a:solidFill>
                  <a:srgbClr val="01BFA0"/>
                </a:solidFill>
              </a:defRPr>
            </a:lvl1pPr>
          </a:lstStyle>
          <a:p>
            <a:pPr lvl="0"/>
            <a:r>
              <a:rPr kumimoji="1" lang="en-US" altLang="ja-JP"/>
              <a:t>00</a:t>
            </a:r>
          </a:p>
        </p:txBody>
      </p:sp>
      <p:sp>
        <p:nvSpPr>
          <p:cNvPr id="16" name="テキスト プレースホルダー 15"/>
          <p:cNvSpPr>
            <a:spLocks noGrp="1"/>
          </p:cNvSpPr>
          <p:nvPr>
            <p:ph type="body" sz="quarter" idx="13" hasCustomPrompt="1"/>
          </p:nvPr>
        </p:nvSpPr>
        <p:spPr>
          <a:xfrm>
            <a:off x="2640525" y="1040359"/>
            <a:ext cx="3732568" cy="8379402"/>
          </a:xfrm>
          <a:prstGeom prst="rect">
            <a:avLst/>
          </a:prstGeom>
        </p:spPr>
        <p:txBody>
          <a:bodyPr anchor="ctr">
            <a:normAutofit/>
          </a:bodyPr>
          <a:lstStyle>
            <a:lvl1pPr marL="283484" indent="-283484">
              <a:buFont typeface="+mj-lt"/>
              <a:buAutoNum type="arabicPeriod"/>
              <a:defRPr sz="2646">
                <a:solidFill>
                  <a:srgbClr val="595959"/>
                </a:solidFill>
              </a:defRPr>
            </a:lvl1pPr>
            <a:lvl2pPr marL="566968" indent="-283484">
              <a:buFont typeface="+mj-lt"/>
              <a:buAutoNum type="arabicPeriod"/>
              <a:defRPr sz="1488"/>
            </a:lvl2pPr>
            <a:lvl3pPr marL="850452" indent="-283484">
              <a:buFont typeface="+mj-lt"/>
              <a:buAutoNum type="arabicPeriod"/>
              <a:defRPr sz="1488"/>
            </a:lvl3pPr>
            <a:lvl4pPr marL="1133936" indent="-283484">
              <a:buFont typeface="+mj-lt"/>
              <a:buAutoNum type="arabicPeriod"/>
              <a:defRPr sz="1488"/>
            </a:lvl4pPr>
            <a:lvl5pPr marL="1417420" indent="-283484">
              <a:buFont typeface="+mj-lt"/>
              <a:buAutoNum type="arabicPeriod"/>
              <a:defRPr sz="1488"/>
            </a:lvl5pPr>
          </a:lstStyle>
          <a:p>
            <a:pPr lvl="0"/>
            <a:r>
              <a:rPr kumimoji="1" lang="ja-JP" altLang="en-US"/>
              <a:t>セクションタイトル </a:t>
            </a:r>
            <a:r>
              <a:rPr kumimoji="1" lang="en-US" altLang="ja-JP"/>
              <a:t>00~00</a:t>
            </a:r>
            <a:endParaRPr kumimoji="1" lang="ja-JP" altLang="en-US"/>
          </a:p>
        </p:txBody>
      </p:sp>
    </p:spTree>
    <p:extLst>
      <p:ext uri="{BB962C8B-B14F-4D97-AF65-F5344CB8AC3E}">
        <p14:creationId xmlns:p14="http://schemas.microsoft.com/office/powerpoint/2010/main" val="21720304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目次">
    <p:spTree>
      <p:nvGrpSpPr>
        <p:cNvPr id="1" name=""/>
        <p:cNvGrpSpPr/>
        <p:nvPr/>
      </p:nvGrpSpPr>
      <p:grpSpPr>
        <a:xfrm>
          <a:off x="0" y="0"/>
          <a:ext cx="0" cy="0"/>
          <a:chOff x="0" y="0"/>
          <a:chExt cx="0" cy="0"/>
        </a:xfrm>
      </p:grpSpPr>
      <p:sp>
        <p:nvSpPr>
          <p:cNvPr id="5" name="角丸四角形 4"/>
          <p:cNvSpPr/>
          <p:nvPr userDrawn="1"/>
        </p:nvSpPr>
        <p:spPr>
          <a:xfrm rot="3618708">
            <a:off x="3453239" y="4632596"/>
            <a:ext cx="3397009" cy="3453450"/>
          </a:xfrm>
          <a:prstGeom prst="roundRect">
            <a:avLst>
              <a:gd name="adj" fmla="val 50000"/>
            </a:avLst>
          </a:prstGeom>
          <a:gradFill>
            <a:gsLst>
              <a:gs pos="0">
                <a:srgbClr val="018838">
                  <a:alpha val="5000"/>
                </a:srgbClr>
              </a:gs>
              <a:gs pos="100000">
                <a:srgbClr val="01BFA8">
                  <a:alpha val="5000"/>
                </a:srgbClr>
              </a:gs>
            </a:gsLst>
            <a:lin ang="5400000" scaled="1"/>
          </a:gradFill>
          <a:ln>
            <a:no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283484" rtl="0" eaLnBrk="1" fontAlgn="auto" latinLnBrk="0" hangingPunct="1">
              <a:lnSpc>
                <a:spcPct val="100000"/>
              </a:lnSpc>
              <a:spcBef>
                <a:spcPts val="0"/>
              </a:spcBef>
              <a:spcAft>
                <a:spcPts val="0"/>
              </a:spcAft>
              <a:buClrTx/>
              <a:buSzTx/>
              <a:buFontTx/>
              <a:buNone/>
              <a:tabLst/>
              <a:defRPr/>
            </a:pPr>
            <a:endParaRPr kumimoji="1" lang="ja-JP" altLang="en-US" sz="1117"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 name="角丸四角形 5"/>
          <p:cNvSpPr/>
          <p:nvPr userDrawn="1"/>
        </p:nvSpPr>
        <p:spPr>
          <a:xfrm rot="18103315">
            <a:off x="2621514" y="2132354"/>
            <a:ext cx="1911580" cy="1732651"/>
          </a:xfrm>
          <a:prstGeom prst="roundRect">
            <a:avLst>
              <a:gd name="adj" fmla="val 50000"/>
            </a:avLst>
          </a:prstGeom>
          <a:gradFill>
            <a:gsLst>
              <a:gs pos="0">
                <a:srgbClr val="018838">
                  <a:alpha val="5000"/>
                </a:srgbClr>
              </a:gs>
              <a:gs pos="100000">
                <a:srgbClr val="01BFA8">
                  <a:alpha val="5000"/>
                </a:srgbClr>
              </a:gs>
            </a:gsLst>
            <a:lin ang="5400000" scaled="1"/>
          </a:gradFill>
          <a:ln>
            <a:no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283484" rtl="0" eaLnBrk="1" fontAlgn="auto" latinLnBrk="0" hangingPunct="1">
              <a:lnSpc>
                <a:spcPct val="100000"/>
              </a:lnSpc>
              <a:spcBef>
                <a:spcPts val="0"/>
              </a:spcBef>
              <a:spcAft>
                <a:spcPts val="0"/>
              </a:spcAft>
              <a:buClrTx/>
              <a:buSzTx/>
              <a:buFontTx/>
              <a:buNone/>
              <a:tabLst/>
              <a:defRPr/>
            </a:pPr>
            <a:endParaRPr kumimoji="1" lang="ja-JP" altLang="en-US" sz="1117"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4" name="テキスト プレースホルダー 32"/>
          <p:cNvSpPr>
            <a:spLocks noGrp="1"/>
          </p:cNvSpPr>
          <p:nvPr>
            <p:ph type="body" sz="quarter" idx="12" hasCustomPrompt="1"/>
          </p:nvPr>
        </p:nvSpPr>
        <p:spPr>
          <a:xfrm>
            <a:off x="7183752" y="10273070"/>
            <a:ext cx="281537" cy="344126"/>
          </a:xfrm>
          <a:prstGeom prst="rect">
            <a:avLst/>
          </a:prstGeom>
        </p:spPr>
        <p:txBody>
          <a:bodyPr>
            <a:normAutofit/>
          </a:bodyPr>
          <a:lstStyle>
            <a:lvl1pPr marL="0" indent="0" algn="ctr">
              <a:buNone/>
              <a:defRPr sz="744">
                <a:solidFill>
                  <a:srgbClr val="01BFA0"/>
                </a:solidFill>
              </a:defRPr>
            </a:lvl1pPr>
          </a:lstStyle>
          <a:p>
            <a:pPr lvl="0"/>
            <a:r>
              <a:rPr kumimoji="1" lang="en-US" altLang="ja-JP"/>
              <a:t>00</a:t>
            </a:r>
          </a:p>
        </p:txBody>
      </p:sp>
      <p:sp>
        <p:nvSpPr>
          <p:cNvPr id="16" name="テキスト プレースホルダー 15"/>
          <p:cNvSpPr>
            <a:spLocks noGrp="1"/>
          </p:cNvSpPr>
          <p:nvPr>
            <p:ph type="body" sz="quarter" idx="13" hasCustomPrompt="1"/>
          </p:nvPr>
        </p:nvSpPr>
        <p:spPr>
          <a:xfrm>
            <a:off x="2640525" y="1040359"/>
            <a:ext cx="3732568" cy="8379402"/>
          </a:xfrm>
          <a:prstGeom prst="rect">
            <a:avLst/>
          </a:prstGeom>
        </p:spPr>
        <p:txBody>
          <a:bodyPr anchor="ctr">
            <a:normAutofit/>
          </a:bodyPr>
          <a:lstStyle>
            <a:lvl1pPr marL="283484" indent="-283484">
              <a:buFont typeface="+mj-lt"/>
              <a:buAutoNum type="arabicPeriod"/>
              <a:defRPr sz="2646">
                <a:solidFill>
                  <a:srgbClr val="595959"/>
                </a:solidFill>
              </a:defRPr>
            </a:lvl1pPr>
            <a:lvl2pPr marL="566968" indent="-283484">
              <a:buFont typeface="+mj-lt"/>
              <a:buAutoNum type="arabicPeriod"/>
              <a:defRPr sz="1488"/>
            </a:lvl2pPr>
            <a:lvl3pPr marL="850452" indent="-283484">
              <a:buFont typeface="+mj-lt"/>
              <a:buAutoNum type="arabicPeriod"/>
              <a:defRPr sz="1488"/>
            </a:lvl3pPr>
            <a:lvl4pPr marL="1133936" indent="-283484">
              <a:buFont typeface="+mj-lt"/>
              <a:buAutoNum type="arabicPeriod"/>
              <a:defRPr sz="1488"/>
            </a:lvl4pPr>
            <a:lvl5pPr marL="1417420" indent="-283484">
              <a:buFont typeface="+mj-lt"/>
              <a:buAutoNum type="arabicPeriod"/>
              <a:defRPr sz="1488"/>
            </a:lvl5pPr>
          </a:lstStyle>
          <a:p>
            <a:pPr lvl="0"/>
            <a:r>
              <a:rPr kumimoji="1" lang="ja-JP" altLang="en-US"/>
              <a:t>セクションタイトル </a:t>
            </a:r>
            <a:r>
              <a:rPr kumimoji="1" lang="en-US" altLang="ja-JP"/>
              <a:t>00~00</a:t>
            </a:r>
            <a:endParaRPr kumimoji="1" lang="ja-JP" altLang="en-US"/>
          </a:p>
        </p:txBody>
      </p:sp>
    </p:spTree>
    <p:extLst>
      <p:ext uri="{BB962C8B-B14F-4D97-AF65-F5344CB8AC3E}">
        <p14:creationId xmlns:p14="http://schemas.microsoft.com/office/powerpoint/2010/main" val="5274101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セクション スライド">
    <p:spTree>
      <p:nvGrpSpPr>
        <p:cNvPr id="1" name=""/>
        <p:cNvGrpSpPr/>
        <p:nvPr/>
      </p:nvGrpSpPr>
      <p:grpSpPr>
        <a:xfrm>
          <a:off x="0" y="0"/>
          <a:ext cx="0" cy="0"/>
          <a:chOff x="0" y="0"/>
          <a:chExt cx="0" cy="0"/>
        </a:xfrm>
      </p:grpSpPr>
      <p:sp>
        <p:nvSpPr>
          <p:cNvPr id="7" name="テキスト プレースホルダー 32"/>
          <p:cNvSpPr>
            <a:spLocks noGrp="1"/>
          </p:cNvSpPr>
          <p:nvPr>
            <p:ph type="body" sz="quarter" idx="12" hasCustomPrompt="1"/>
          </p:nvPr>
        </p:nvSpPr>
        <p:spPr>
          <a:xfrm>
            <a:off x="7183752" y="10273070"/>
            <a:ext cx="281537" cy="344126"/>
          </a:xfrm>
          <a:prstGeom prst="rect">
            <a:avLst/>
          </a:prstGeom>
        </p:spPr>
        <p:txBody>
          <a:bodyPr anchor="ctr" anchorCtr="0">
            <a:noAutofit/>
          </a:bodyPr>
          <a:lstStyle>
            <a:lvl1pPr marL="0" indent="0" algn="ctr">
              <a:buNone/>
              <a:defRPr sz="744">
                <a:solidFill>
                  <a:srgbClr val="01BFA0"/>
                </a:solidFill>
              </a:defRPr>
            </a:lvl1pPr>
          </a:lstStyle>
          <a:p>
            <a:pPr lvl="0"/>
            <a:r>
              <a:rPr kumimoji="1" lang="en-US" altLang="ja-JP"/>
              <a:t>00</a:t>
            </a:r>
          </a:p>
        </p:txBody>
      </p:sp>
      <p:sp>
        <p:nvSpPr>
          <p:cNvPr id="8" name="角丸四角形 7"/>
          <p:cNvSpPr/>
          <p:nvPr userDrawn="1"/>
        </p:nvSpPr>
        <p:spPr>
          <a:xfrm>
            <a:off x="339129" y="3465857"/>
            <a:ext cx="6855348" cy="3365943"/>
          </a:xfrm>
          <a:prstGeom prst="roundRect">
            <a:avLst>
              <a:gd name="adj" fmla="val 6274"/>
            </a:avLst>
          </a:prstGeom>
          <a:gradFill>
            <a:gsLst>
              <a:gs pos="0">
                <a:srgbClr val="018838"/>
              </a:gs>
              <a:gs pos="100000">
                <a:srgbClr val="01BFA8"/>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283484" rtl="0" eaLnBrk="1" fontAlgn="auto" latinLnBrk="0" hangingPunct="1">
              <a:lnSpc>
                <a:spcPct val="100000"/>
              </a:lnSpc>
              <a:spcBef>
                <a:spcPts val="0"/>
              </a:spcBef>
              <a:spcAft>
                <a:spcPts val="0"/>
              </a:spcAft>
              <a:buClrTx/>
              <a:buSzTx/>
              <a:buFontTx/>
              <a:buNone/>
              <a:tabLst/>
              <a:defRPr/>
            </a:pPr>
            <a:endParaRPr kumimoji="1" lang="ja-JP" altLang="en-US" sz="1117"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0" name="角丸四角形 9"/>
          <p:cNvSpPr/>
          <p:nvPr userDrawn="1"/>
        </p:nvSpPr>
        <p:spPr>
          <a:xfrm rot="7462158">
            <a:off x="5048217" y="5117333"/>
            <a:ext cx="2246439" cy="1729224"/>
          </a:xfrm>
          <a:prstGeom prst="roundRect">
            <a:avLst>
              <a:gd name="adj" fmla="val 50000"/>
            </a:avLst>
          </a:prstGeom>
          <a:gradFill>
            <a:gsLst>
              <a:gs pos="0">
                <a:schemeClr val="bg1">
                  <a:alpha val="50000"/>
                </a:schemeClr>
              </a:gs>
              <a:gs pos="100000">
                <a:schemeClr val="bg1">
                  <a:alpha val="20000"/>
                </a:schemeClr>
              </a:gs>
            </a:gsLst>
            <a:lin ang="5400000" scaled="1"/>
          </a:gradFill>
          <a:ln>
            <a:no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283484" rtl="0" eaLnBrk="1" fontAlgn="auto" latinLnBrk="0" hangingPunct="1">
              <a:lnSpc>
                <a:spcPct val="100000"/>
              </a:lnSpc>
              <a:spcBef>
                <a:spcPts val="0"/>
              </a:spcBef>
              <a:spcAft>
                <a:spcPts val="0"/>
              </a:spcAft>
              <a:buClrTx/>
              <a:buSzTx/>
              <a:buFontTx/>
              <a:buNone/>
              <a:tabLst/>
              <a:defRPr/>
            </a:pPr>
            <a:endParaRPr kumimoji="1" lang="ja-JP" altLang="en-US" sz="1117"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 name="テキスト プレースホルダー 32"/>
          <p:cNvSpPr>
            <a:spLocks noGrp="1"/>
          </p:cNvSpPr>
          <p:nvPr>
            <p:ph type="body" sz="quarter" idx="11" hasCustomPrompt="1"/>
          </p:nvPr>
        </p:nvSpPr>
        <p:spPr>
          <a:xfrm>
            <a:off x="87246" y="389608"/>
            <a:ext cx="7378042" cy="344126"/>
          </a:xfrm>
          <a:prstGeom prst="rect">
            <a:avLst/>
          </a:prstGeom>
        </p:spPr>
        <p:txBody>
          <a:bodyPr anchor="ctr" anchorCtr="0">
            <a:noAutofit/>
          </a:bodyPr>
          <a:lstStyle>
            <a:lvl1pPr marL="0" indent="0">
              <a:buNone/>
              <a:defRPr sz="744">
                <a:solidFill>
                  <a:srgbClr val="018838"/>
                </a:solidFill>
              </a:defRPr>
            </a:lvl1pPr>
          </a:lstStyle>
          <a:p>
            <a:pPr lvl="0"/>
            <a:r>
              <a:rPr kumimoji="1" lang="ja-JP" altLang="en-US"/>
              <a:t>セクションタイトル</a:t>
            </a:r>
            <a:endParaRPr kumimoji="1" lang="en-US" altLang="ja-JP"/>
          </a:p>
        </p:txBody>
      </p:sp>
      <p:sp>
        <p:nvSpPr>
          <p:cNvPr id="2" name="Title 1"/>
          <p:cNvSpPr>
            <a:spLocks noGrp="1"/>
          </p:cNvSpPr>
          <p:nvPr>
            <p:ph type="ctrTitle" hasCustomPrompt="1"/>
          </p:nvPr>
        </p:nvSpPr>
        <p:spPr>
          <a:xfrm>
            <a:off x="528949" y="4094618"/>
            <a:ext cx="6475705" cy="1160963"/>
          </a:xfrm>
          <a:prstGeom prst="rect">
            <a:avLst/>
          </a:prstGeom>
        </p:spPr>
        <p:txBody>
          <a:bodyPr anchor="ctr" anchorCtr="0">
            <a:noAutofit/>
          </a:bodyPr>
          <a:lstStyle>
            <a:lvl1pPr algn="l">
              <a:defRPr sz="2976">
                <a:solidFill>
                  <a:schemeClr val="bg1"/>
                </a:solidFill>
              </a:defRPr>
            </a:lvl1pPr>
          </a:lstStyle>
          <a:p>
            <a:r>
              <a:rPr lang="ja-JP" altLang="en-US"/>
              <a:t>セクションタイトル</a:t>
            </a:r>
            <a:endParaRPr lang="en-US"/>
          </a:p>
        </p:txBody>
      </p:sp>
      <p:sp>
        <p:nvSpPr>
          <p:cNvPr id="3" name="Subtitle 2"/>
          <p:cNvSpPr>
            <a:spLocks noGrp="1"/>
          </p:cNvSpPr>
          <p:nvPr>
            <p:ph type="subTitle" idx="1" hasCustomPrompt="1"/>
          </p:nvPr>
        </p:nvSpPr>
        <p:spPr>
          <a:xfrm>
            <a:off x="528951" y="5507404"/>
            <a:ext cx="6475704" cy="719136"/>
          </a:xfrm>
          <a:prstGeom prst="rect">
            <a:avLst/>
          </a:prstGeom>
        </p:spPr>
        <p:txBody>
          <a:bodyPr anchor="ctr" anchorCtr="0">
            <a:noAutofit/>
          </a:bodyPr>
          <a:lstStyle>
            <a:lvl1pPr marL="0" indent="0" algn="l">
              <a:buNone/>
              <a:defRPr sz="1488">
                <a:solidFill>
                  <a:schemeClr val="bg1"/>
                </a:solidFill>
              </a:defRPr>
            </a:lvl1pPr>
            <a:lvl2pPr marL="283484" indent="0" algn="ctr">
              <a:buNone/>
              <a:defRPr sz="1240"/>
            </a:lvl2pPr>
            <a:lvl3pPr marL="566968" indent="0" algn="ctr">
              <a:buNone/>
              <a:defRPr sz="1117"/>
            </a:lvl3pPr>
            <a:lvl4pPr marL="850452" indent="0" algn="ctr">
              <a:buNone/>
              <a:defRPr sz="992"/>
            </a:lvl4pPr>
            <a:lvl5pPr marL="1133936" indent="0" algn="ctr">
              <a:buNone/>
              <a:defRPr sz="992"/>
            </a:lvl5pPr>
            <a:lvl6pPr marL="1417420" indent="0" algn="ctr">
              <a:buNone/>
              <a:defRPr sz="992"/>
            </a:lvl6pPr>
            <a:lvl7pPr marL="1700904" indent="0" algn="ctr">
              <a:buNone/>
              <a:defRPr sz="992"/>
            </a:lvl7pPr>
            <a:lvl8pPr marL="1984388" indent="0" algn="ctr">
              <a:buNone/>
              <a:defRPr sz="992"/>
            </a:lvl8pPr>
            <a:lvl9pPr marL="2267872" indent="0" algn="ctr">
              <a:buNone/>
              <a:defRPr sz="992"/>
            </a:lvl9pPr>
          </a:lstStyle>
          <a:p>
            <a:r>
              <a:rPr lang="ja-JP" altLang="en-US"/>
              <a:t>サブタイトル</a:t>
            </a:r>
            <a:endParaRPr lang="en-US"/>
          </a:p>
        </p:txBody>
      </p:sp>
      <p:sp>
        <p:nvSpPr>
          <p:cNvPr id="17" name="テキスト プレースホルダー 16"/>
          <p:cNvSpPr>
            <a:spLocks noGrp="1"/>
          </p:cNvSpPr>
          <p:nvPr>
            <p:ph type="body" sz="quarter" idx="13" hasCustomPrompt="1"/>
          </p:nvPr>
        </p:nvSpPr>
        <p:spPr>
          <a:xfrm>
            <a:off x="339129" y="2370191"/>
            <a:ext cx="6844623" cy="1095666"/>
          </a:xfrm>
          <a:prstGeom prst="rect">
            <a:avLst/>
          </a:prstGeom>
        </p:spPr>
        <p:txBody>
          <a:bodyPr anchor="ctr" anchorCtr="0">
            <a:noAutofit/>
          </a:bodyPr>
          <a:lstStyle>
            <a:lvl1pPr marL="0" indent="0">
              <a:buNone/>
              <a:defRPr sz="2976">
                <a:solidFill>
                  <a:srgbClr val="018838"/>
                </a:solidFill>
              </a:defRPr>
            </a:lvl1pPr>
          </a:lstStyle>
          <a:p>
            <a:pPr lvl="0"/>
            <a:r>
              <a:rPr kumimoji="1" lang="en-US" altLang="ja-JP"/>
              <a:t>0(</a:t>
            </a:r>
            <a:r>
              <a:rPr kumimoji="1" lang="ja-JP" altLang="en-US"/>
              <a:t>セクション番号</a:t>
            </a:r>
            <a:r>
              <a:rPr kumimoji="1" lang="en-US" altLang="ja-JP"/>
              <a:t>)</a:t>
            </a:r>
          </a:p>
        </p:txBody>
      </p:sp>
    </p:spTree>
    <p:extLst>
      <p:ext uri="{BB962C8B-B14F-4D97-AF65-F5344CB8AC3E}">
        <p14:creationId xmlns:p14="http://schemas.microsoft.com/office/powerpoint/2010/main" val="2289552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メインスライド3">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E5B65AE0-B100-40B2-9C7E-1DFC5B12A09E}"/>
              </a:ext>
            </a:extLst>
          </p:cNvPr>
          <p:cNvSpPr>
            <a:spLocks noGrp="1"/>
          </p:cNvSpPr>
          <p:nvPr>
            <p:ph type="sldNum" sz="quarter" idx="12"/>
          </p:nvPr>
        </p:nvSpPr>
        <p:spPr>
          <a:xfrm>
            <a:off x="5782294" y="10194361"/>
            <a:ext cx="1700927" cy="569240"/>
          </a:xfrm>
        </p:spPr>
        <p:txBody>
          <a:bodyPr/>
          <a:lstStyle>
            <a:lvl1pPr>
              <a:defRPr sz="1050">
                <a:solidFill>
                  <a:srgbClr val="01BF4F"/>
                </a:solidFill>
              </a:defRPr>
            </a:lvl1pPr>
          </a:lstStyle>
          <a:p>
            <a:fld id="{47CE1B9D-ECF1-40A6-9741-619C7E3ED3FB}" type="slidenum">
              <a:rPr lang="ja-JP" altLang="en-US" smtClean="0"/>
              <a:pPr/>
              <a:t>‹#›</a:t>
            </a:fld>
            <a:endParaRPr lang="ja-JP" altLang="en-US" sz="1050"/>
          </a:p>
        </p:txBody>
      </p:sp>
      <p:sp>
        <p:nvSpPr>
          <p:cNvPr id="6" name="コンテンツ プレースホルダー 8">
            <a:extLst>
              <a:ext uri="{FF2B5EF4-FFF2-40B4-BE49-F238E27FC236}">
                <a16:creationId xmlns:a16="http://schemas.microsoft.com/office/drawing/2014/main" id="{A1D46693-B572-40B1-BC5B-E4B5739CC203}"/>
              </a:ext>
            </a:extLst>
          </p:cNvPr>
          <p:cNvSpPr>
            <a:spLocks noGrp="1"/>
          </p:cNvSpPr>
          <p:nvPr>
            <p:ph sz="quarter" idx="13" hasCustomPrompt="1"/>
          </p:nvPr>
        </p:nvSpPr>
        <p:spPr>
          <a:xfrm>
            <a:off x="87253" y="290609"/>
            <a:ext cx="7200332" cy="331463"/>
          </a:xfrm>
        </p:spPr>
        <p:txBody>
          <a:bodyPr>
            <a:noAutofit/>
          </a:bodyPr>
          <a:lstStyle>
            <a:lvl1pPr marL="0" indent="0">
              <a:buNone/>
              <a:defRPr sz="675" b="0" spc="28" baseline="0">
                <a:solidFill>
                  <a:schemeClr val="tx1">
                    <a:lumMod val="75000"/>
                    <a:lumOff val="25000"/>
                  </a:schemeClr>
                </a:solidFill>
              </a:defRPr>
            </a:lvl1pPr>
          </a:lstStyle>
          <a:p>
            <a:pPr lvl="0"/>
            <a:r>
              <a:rPr kumimoji="1" lang="ja-JP" altLang="en-US"/>
              <a:t>タイトル</a:t>
            </a:r>
          </a:p>
        </p:txBody>
      </p:sp>
      <p:sp>
        <p:nvSpPr>
          <p:cNvPr id="8" name="タイトル 4"/>
          <p:cNvSpPr>
            <a:spLocks noGrp="1"/>
          </p:cNvSpPr>
          <p:nvPr>
            <p:ph type="title" hasCustomPrompt="1"/>
          </p:nvPr>
        </p:nvSpPr>
        <p:spPr>
          <a:xfrm>
            <a:off x="82092" y="627562"/>
            <a:ext cx="7205488" cy="463368"/>
          </a:xfrm>
        </p:spPr>
        <p:txBody>
          <a:bodyPr>
            <a:normAutofit/>
          </a:bodyPr>
          <a:lstStyle>
            <a:lvl1pPr>
              <a:defRPr sz="1400" spc="28" baseline="0">
                <a:solidFill>
                  <a:schemeClr val="tx1"/>
                </a:solidFill>
              </a:defRPr>
            </a:lvl1pPr>
          </a:lstStyle>
          <a:p>
            <a:r>
              <a:rPr kumimoji="1" lang="ja-JP" altLang="en-US"/>
              <a:t>スライドタイトル</a:t>
            </a:r>
          </a:p>
        </p:txBody>
      </p:sp>
      <p:grpSp>
        <p:nvGrpSpPr>
          <p:cNvPr id="13" name="グループ化 12">
            <a:extLst>
              <a:ext uri="{FF2B5EF4-FFF2-40B4-BE49-F238E27FC236}">
                <a16:creationId xmlns:a16="http://schemas.microsoft.com/office/drawing/2014/main" id="{2B0AE385-F08C-26D5-0024-77F15C3CAB6C}"/>
              </a:ext>
            </a:extLst>
          </p:cNvPr>
          <p:cNvGrpSpPr/>
          <p:nvPr userDrawn="1"/>
        </p:nvGrpSpPr>
        <p:grpSpPr>
          <a:xfrm>
            <a:off x="1" y="10251281"/>
            <a:ext cx="7157416" cy="440532"/>
            <a:chOff x="-182461" y="7279820"/>
            <a:chExt cx="6675540" cy="391051"/>
          </a:xfrm>
        </p:grpSpPr>
        <p:sp>
          <p:nvSpPr>
            <p:cNvPr id="12" name="四角形: 角を丸くする 11">
              <a:extLst>
                <a:ext uri="{FF2B5EF4-FFF2-40B4-BE49-F238E27FC236}">
                  <a16:creationId xmlns:a16="http://schemas.microsoft.com/office/drawing/2014/main" id="{F106AB45-0106-30A5-5727-99F7164DD912}"/>
                </a:ext>
              </a:extLst>
            </p:cNvPr>
            <p:cNvSpPr/>
            <p:nvPr userDrawn="1"/>
          </p:nvSpPr>
          <p:spPr>
            <a:xfrm>
              <a:off x="-182461" y="7279820"/>
              <a:ext cx="6675540" cy="391051"/>
            </a:xfrm>
            <a:prstGeom prst="roundRect">
              <a:avLst>
                <a:gd name="adj" fmla="val 29955"/>
              </a:avLst>
            </a:prstGeom>
            <a:gradFill>
              <a:gsLst>
                <a:gs pos="5000">
                  <a:srgbClr val="018838"/>
                </a:gs>
                <a:gs pos="100000">
                  <a:srgbClr val="01BFA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2053"/>
            </a:p>
          </p:txBody>
        </p:sp>
        <p:sp>
          <p:nvSpPr>
            <p:cNvPr id="10" name="テキスト ボックス 9">
              <a:extLst>
                <a:ext uri="{FF2B5EF4-FFF2-40B4-BE49-F238E27FC236}">
                  <a16:creationId xmlns:a16="http://schemas.microsoft.com/office/drawing/2014/main" id="{EA817866-A8BD-2B19-1487-91F62401F618}"/>
                </a:ext>
              </a:extLst>
            </p:cNvPr>
            <p:cNvSpPr txBox="1"/>
            <p:nvPr userDrawn="1"/>
          </p:nvSpPr>
          <p:spPr>
            <a:xfrm>
              <a:off x="0" y="7349671"/>
              <a:ext cx="3860297" cy="225396"/>
            </a:xfrm>
            <a:prstGeom prst="rect">
              <a:avLst/>
            </a:prstGeom>
            <a:noFill/>
          </p:spPr>
          <p:txBody>
            <a:bodyPr wrap="none" rtlCol="0">
              <a:spAutoFit/>
            </a:bodyPr>
            <a:lstStyle/>
            <a:p>
              <a:r>
                <a:rPr kumimoji="1" lang="en-US" altLang="ja-JP" sz="1050" b="0" spc="60" baseline="0">
                  <a:solidFill>
                    <a:schemeClr val="bg1"/>
                  </a:solidFill>
                  <a:latin typeface="Yu Gothic UI" panose="020B0500000000000000" pitchFamily="50" charset="-128"/>
                  <a:ea typeface="Yu Gothic UI" panose="020B0500000000000000" pitchFamily="50" charset="-128"/>
                </a:rPr>
                <a:t>Tokyo Metropolitan Government Bureau of </a:t>
              </a:r>
              <a:r>
                <a:rPr kumimoji="1" lang="en-US" altLang="ja-JP" sz="1050" b="1" spc="60" baseline="0">
                  <a:solidFill>
                    <a:schemeClr val="bg1"/>
                  </a:solidFill>
                  <a:latin typeface="Yu Gothic UI" panose="020B0500000000000000" pitchFamily="50" charset="-128"/>
                  <a:ea typeface="Yu Gothic UI" panose="020B0500000000000000" pitchFamily="50" charset="-128"/>
                </a:rPr>
                <a:t>Digital Services</a:t>
              </a:r>
              <a:endParaRPr kumimoji="1" lang="ja-JP" altLang="en-US" sz="1050" b="1" spc="60" baseline="0">
                <a:solidFill>
                  <a:schemeClr val="bg1"/>
                </a:solidFill>
                <a:latin typeface="Yu Gothic UI" panose="020B0500000000000000" pitchFamily="50" charset="-128"/>
                <a:ea typeface="Yu Gothic UI" panose="020B0500000000000000" pitchFamily="50" charset="-128"/>
              </a:endParaRPr>
            </a:p>
          </p:txBody>
        </p:sp>
      </p:grpSp>
    </p:spTree>
    <p:extLst>
      <p:ext uri="{BB962C8B-B14F-4D97-AF65-F5344CB8AC3E}">
        <p14:creationId xmlns:p14="http://schemas.microsoft.com/office/powerpoint/2010/main" val="7944271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メインスライド3">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F50DE4EA-A74F-E0CD-AC5C-6953E8D81E40}"/>
              </a:ext>
            </a:extLst>
          </p:cNvPr>
          <p:cNvGraphicFramePr>
            <a:graphicFrameLocks noChangeAspect="1"/>
          </p:cNvGraphicFramePr>
          <p:nvPr userDrawn="1">
            <p:custDataLst>
              <p:tags r:id="rId1"/>
            </p:custDataLst>
            <p:extLst>
              <p:ext uri="{D42A27DB-BD31-4B8C-83A1-F6EECF244321}">
                <p14:modId xmlns:p14="http://schemas.microsoft.com/office/powerpoint/2010/main" val="712761308"/>
              </p:ext>
            </p:extLst>
          </p:nvPr>
        </p:nvGraphicFramePr>
        <p:xfrm>
          <a:off x="1751" y="1857"/>
          <a:ext cx="1750" cy="1857"/>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3" name="think-cell data - do not delete" hidden="1">
                        <a:extLst>
                          <a:ext uri="{FF2B5EF4-FFF2-40B4-BE49-F238E27FC236}">
                            <a16:creationId xmlns:a16="http://schemas.microsoft.com/office/drawing/2014/main" id="{F50DE4EA-A74F-E0CD-AC5C-6953E8D81E40}"/>
                          </a:ext>
                        </a:extLst>
                      </p:cNvPr>
                      <p:cNvPicPr/>
                      <p:nvPr/>
                    </p:nvPicPr>
                    <p:blipFill>
                      <a:blip r:embed="rId4"/>
                      <a:stretch>
                        <a:fillRect/>
                      </a:stretch>
                    </p:blipFill>
                    <p:spPr>
                      <a:xfrm>
                        <a:off x="1751" y="1857"/>
                        <a:ext cx="1750" cy="1857"/>
                      </a:xfrm>
                      <a:prstGeom prst="rect">
                        <a:avLst/>
                      </a:prstGeom>
                    </p:spPr>
                  </p:pic>
                </p:oleObj>
              </mc:Fallback>
            </mc:AlternateContent>
          </a:graphicData>
        </a:graphic>
      </p:graphicFrame>
      <p:sp>
        <p:nvSpPr>
          <p:cNvPr id="4" name="スライド番号プレースホルダー 3">
            <a:extLst>
              <a:ext uri="{FF2B5EF4-FFF2-40B4-BE49-F238E27FC236}">
                <a16:creationId xmlns:a16="http://schemas.microsoft.com/office/drawing/2014/main" id="{E5B65AE0-B100-40B2-9C7E-1DFC5B12A09E}"/>
              </a:ext>
            </a:extLst>
          </p:cNvPr>
          <p:cNvSpPr>
            <a:spLocks noGrp="1"/>
          </p:cNvSpPr>
          <p:nvPr>
            <p:ph type="sldNum" sz="quarter" idx="12"/>
          </p:nvPr>
        </p:nvSpPr>
        <p:spPr>
          <a:xfrm>
            <a:off x="5782294" y="10194361"/>
            <a:ext cx="1700927" cy="569240"/>
          </a:xfrm>
        </p:spPr>
        <p:txBody>
          <a:bodyPr/>
          <a:lstStyle>
            <a:lvl1pPr>
              <a:defRPr sz="1050">
                <a:solidFill>
                  <a:srgbClr val="01BF4F"/>
                </a:solidFill>
              </a:defRPr>
            </a:lvl1pPr>
          </a:lstStyle>
          <a:p>
            <a:fld id="{47CE1B9D-ECF1-40A6-9741-619C7E3ED3FB}" type="slidenum">
              <a:rPr lang="ja-JP" altLang="en-US" smtClean="0"/>
              <a:pPr/>
              <a:t>‹#›</a:t>
            </a:fld>
            <a:endParaRPr lang="ja-JP" altLang="en-US" sz="1050"/>
          </a:p>
        </p:txBody>
      </p:sp>
      <p:sp>
        <p:nvSpPr>
          <p:cNvPr id="6" name="コンテンツ プレースホルダー 8">
            <a:extLst>
              <a:ext uri="{FF2B5EF4-FFF2-40B4-BE49-F238E27FC236}">
                <a16:creationId xmlns:a16="http://schemas.microsoft.com/office/drawing/2014/main" id="{A1D46693-B572-40B1-BC5B-E4B5739CC203}"/>
              </a:ext>
            </a:extLst>
          </p:cNvPr>
          <p:cNvSpPr>
            <a:spLocks noGrp="1"/>
          </p:cNvSpPr>
          <p:nvPr>
            <p:ph sz="quarter" idx="13" hasCustomPrompt="1"/>
          </p:nvPr>
        </p:nvSpPr>
        <p:spPr>
          <a:xfrm>
            <a:off x="87253" y="290609"/>
            <a:ext cx="7200332" cy="331463"/>
          </a:xfrm>
        </p:spPr>
        <p:txBody>
          <a:bodyPr>
            <a:noAutofit/>
          </a:bodyPr>
          <a:lstStyle>
            <a:lvl1pPr marL="0" indent="0">
              <a:buNone/>
              <a:defRPr sz="675" b="0" spc="28" baseline="0">
                <a:solidFill>
                  <a:schemeClr val="tx1">
                    <a:lumMod val="75000"/>
                    <a:lumOff val="25000"/>
                  </a:schemeClr>
                </a:solidFill>
              </a:defRPr>
            </a:lvl1pPr>
          </a:lstStyle>
          <a:p>
            <a:pPr lvl="0"/>
            <a:r>
              <a:rPr kumimoji="1" lang="ja-JP" altLang="en-US"/>
              <a:t>タイトル</a:t>
            </a:r>
          </a:p>
        </p:txBody>
      </p:sp>
      <p:sp>
        <p:nvSpPr>
          <p:cNvPr id="8" name="タイトル 4"/>
          <p:cNvSpPr>
            <a:spLocks noGrp="1"/>
          </p:cNvSpPr>
          <p:nvPr>
            <p:ph type="title"/>
          </p:nvPr>
        </p:nvSpPr>
        <p:spPr>
          <a:xfrm>
            <a:off x="82092" y="627562"/>
            <a:ext cx="7205488" cy="463368"/>
          </a:xfrm>
        </p:spPr>
        <p:txBody>
          <a:bodyPr vert="horz">
            <a:normAutofit/>
          </a:bodyPr>
          <a:lstStyle>
            <a:lvl1pPr>
              <a:defRPr sz="1400" spc="28" baseline="0">
                <a:solidFill>
                  <a:schemeClr val="tx1"/>
                </a:solidFill>
              </a:defRPr>
            </a:lvl1pPr>
          </a:lstStyle>
          <a:p>
            <a:endParaRPr kumimoji="1" lang="ja-JP" altLang="en-US"/>
          </a:p>
        </p:txBody>
      </p:sp>
      <p:grpSp>
        <p:nvGrpSpPr>
          <p:cNvPr id="13" name="グループ化 12">
            <a:extLst>
              <a:ext uri="{FF2B5EF4-FFF2-40B4-BE49-F238E27FC236}">
                <a16:creationId xmlns:a16="http://schemas.microsoft.com/office/drawing/2014/main" id="{2B0AE385-F08C-26D5-0024-77F15C3CAB6C}"/>
              </a:ext>
            </a:extLst>
          </p:cNvPr>
          <p:cNvGrpSpPr/>
          <p:nvPr userDrawn="1"/>
        </p:nvGrpSpPr>
        <p:grpSpPr>
          <a:xfrm>
            <a:off x="1" y="10251281"/>
            <a:ext cx="7157416" cy="440532"/>
            <a:chOff x="-182461" y="7279820"/>
            <a:chExt cx="6675540" cy="391051"/>
          </a:xfrm>
        </p:grpSpPr>
        <p:sp>
          <p:nvSpPr>
            <p:cNvPr id="12" name="四角形: 角を丸くする 11">
              <a:extLst>
                <a:ext uri="{FF2B5EF4-FFF2-40B4-BE49-F238E27FC236}">
                  <a16:creationId xmlns:a16="http://schemas.microsoft.com/office/drawing/2014/main" id="{F106AB45-0106-30A5-5727-99F7164DD912}"/>
                </a:ext>
              </a:extLst>
            </p:cNvPr>
            <p:cNvSpPr/>
            <p:nvPr userDrawn="1"/>
          </p:nvSpPr>
          <p:spPr>
            <a:xfrm>
              <a:off x="-182461" y="7279820"/>
              <a:ext cx="6675540" cy="391051"/>
            </a:xfrm>
            <a:prstGeom prst="roundRect">
              <a:avLst>
                <a:gd name="adj" fmla="val 29955"/>
              </a:avLst>
            </a:prstGeom>
            <a:gradFill>
              <a:gsLst>
                <a:gs pos="5000">
                  <a:srgbClr val="018838"/>
                </a:gs>
                <a:gs pos="100000">
                  <a:srgbClr val="01BFA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2053"/>
            </a:p>
          </p:txBody>
        </p:sp>
        <p:sp>
          <p:nvSpPr>
            <p:cNvPr id="10" name="テキスト ボックス 9">
              <a:extLst>
                <a:ext uri="{FF2B5EF4-FFF2-40B4-BE49-F238E27FC236}">
                  <a16:creationId xmlns:a16="http://schemas.microsoft.com/office/drawing/2014/main" id="{EA817866-A8BD-2B19-1487-91F62401F618}"/>
                </a:ext>
              </a:extLst>
            </p:cNvPr>
            <p:cNvSpPr txBox="1"/>
            <p:nvPr userDrawn="1"/>
          </p:nvSpPr>
          <p:spPr>
            <a:xfrm>
              <a:off x="0" y="7349671"/>
              <a:ext cx="3860297" cy="225396"/>
            </a:xfrm>
            <a:prstGeom prst="rect">
              <a:avLst/>
            </a:prstGeom>
            <a:noFill/>
          </p:spPr>
          <p:txBody>
            <a:bodyPr wrap="none" rtlCol="0">
              <a:spAutoFit/>
            </a:bodyPr>
            <a:lstStyle/>
            <a:p>
              <a:r>
                <a:rPr kumimoji="1" lang="en-US" altLang="ja-JP" sz="1050" b="0" spc="60" baseline="0">
                  <a:solidFill>
                    <a:schemeClr val="bg1"/>
                  </a:solidFill>
                  <a:latin typeface="Yu Gothic UI" panose="020B0500000000000000" pitchFamily="50" charset="-128"/>
                  <a:ea typeface="Yu Gothic UI" panose="020B0500000000000000" pitchFamily="50" charset="-128"/>
                </a:rPr>
                <a:t>Tokyo Metropolitan Government Bureau of </a:t>
              </a:r>
              <a:r>
                <a:rPr kumimoji="1" lang="en-US" altLang="ja-JP" sz="1050" b="1" spc="60" baseline="0">
                  <a:solidFill>
                    <a:schemeClr val="bg1"/>
                  </a:solidFill>
                  <a:latin typeface="Yu Gothic UI" panose="020B0500000000000000" pitchFamily="50" charset="-128"/>
                  <a:ea typeface="Yu Gothic UI" panose="020B0500000000000000" pitchFamily="50" charset="-128"/>
                </a:rPr>
                <a:t>Digital Services</a:t>
              </a:r>
              <a:endParaRPr kumimoji="1" lang="ja-JP" altLang="en-US" sz="1050" b="1" spc="60" baseline="0">
                <a:solidFill>
                  <a:schemeClr val="bg1"/>
                </a:solidFill>
                <a:latin typeface="Yu Gothic UI" panose="020B0500000000000000" pitchFamily="50" charset="-128"/>
                <a:ea typeface="Yu Gothic UI" panose="020B0500000000000000" pitchFamily="50" charset="-128"/>
              </a:endParaRPr>
            </a:p>
          </p:txBody>
        </p:sp>
      </p:grpSp>
    </p:spTree>
    <p:extLst>
      <p:ext uri="{BB962C8B-B14F-4D97-AF65-F5344CB8AC3E}">
        <p14:creationId xmlns:p14="http://schemas.microsoft.com/office/powerpoint/2010/main" val="2847960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メインスライド1">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F4BD891C-5DE6-C79F-F671-22E83FD96C11}"/>
              </a:ext>
            </a:extLst>
          </p:cNvPr>
          <p:cNvGraphicFramePr>
            <a:graphicFrameLocks noChangeAspect="1"/>
          </p:cNvGraphicFramePr>
          <p:nvPr userDrawn="1">
            <p:custDataLst>
              <p:tags r:id="rId1"/>
            </p:custDataLst>
            <p:extLst>
              <p:ext uri="{D42A27DB-BD31-4B8C-83A1-F6EECF244321}">
                <p14:modId xmlns:p14="http://schemas.microsoft.com/office/powerpoint/2010/main" val="9964471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6" name="think-cell data - do not delete" hidden="1">
                        <a:extLst>
                          <a:ext uri="{FF2B5EF4-FFF2-40B4-BE49-F238E27FC236}">
                            <a16:creationId xmlns:a16="http://schemas.microsoft.com/office/drawing/2014/main" id="{F4BD891C-5DE6-C79F-F671-22E83FD96C11}"/>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正方形/長方形 3">
            <a:extLst>
              <a:ext uri="{FF2B5EF4-FFF2-40B4-BE49-F238E27FC236}">
                <a16:creationId xmlns:a16="http://schemas.microsoft.com/office/drawing/2014/main" id="{CE13014D-F1A3-471A-97F2-94981A0D98F4}"/>
              </a:ext>
            </a:extLst>
          </p:cNvPr>
          <p:cNvSpPr/>
          <p:nvPr/>
        </p:nvSpPr>
        <p:spPr>
          <a:xfrm>
            <a:off x="0" y="0"/>
            <a:ext cx="7559675" cy="10691813"/>
          </a:xfrm>
          <a:prstGeom prst="rect">
            <a:avLst/>
          </a:prstGeom>
          <a:gradFill>
            <a:gsLst>
              <a:gs pos="0">
                <a:srgbClr val="018838"/>
              </a:gs>
              <a:gs pos="100000">
                <a:srgbClr val="01BFA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9" rIns="51435" bIns="25719" numCol="1" spcCol="0" rtlCol="0" fromWordArt="0" anchor="ctr" anchorCtr="0" forceAA="0" compatLnSpc="1">
            <a:prstTxWarp prst="textNoShape">
              <a:avLst/>
            </a:prstTxWarp>
            <a:noAutofit/>
          </a:bodyPr>
          <a:lstStyle/>
          <a:p>
            <a:pPr algn="ctr"/>
            <a:endParaRPr kumimoji="1" lang="ja-JP" altLang="en-US" sz="1013"/>
          </a:p>
        </p:txBody>
      </p:sp>
      <p:sp>
        <p:nvSpPr>
          <p:cNvPr id="3" name="四角形: 角を丸くする 2">
            <a:extLst>
              <a:ext uri="{FF2B5EF4-FFF2-40B4-BE49-F238E27FC236}">
                <a16:creationId xmlns:a16="http://schemas.microsoft.com/office/drawing/2014/main" id="{69F84867-D49F-44DF-B057-83515652CB48}"/>
              </a:ext>
            </a:extLst>
          </p:cNvPr>
          <p:cNvSpPr/>
          <p:nvPr userDrawn="1"/>
        </p:nvSpPr>
        <p:spPr>
          <a:xfrm>
            <a:off x="62753" y="148049"/>
            <a:ext cx="7434172" cy="10395722"/>
          </a:xfrm>
          <a:prstGeom prst="roundRect">
            <a:avLst>
              <a:gd name="adj" fmla="val 239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9" rIns="51435" bIns="25719" numCol="1" spcCol="0" rtlCol="0" fromWordArt="0" anchor="ctr" anchorCtr="0" forceAA="0" compatLnSpc="1">
            <a:prstTxWarp prst="textNoShape">
              <a:avLst/>
            </a:prstTxWarp>
            <a:noAutofit/>
          </a:bodyPr>
          <a:lstStyle/>
          <a:p>
            <a:pPr algn="ctr"/>
            <a:endParaRPr kumimoji="1" lang="ja-JP" altLang="en-US" sz="1013"/>
          </a:p>
        </p:txBody>
      </p:sp>
      <p:sp>
        <p:nvSpPr>
          <p:cNvPr id="9" name="コンテンツ プレースホルダー 8">
            <a:extLst>
              <a:ext uri="{FF2B5EF4-FFF2-40B4-BE49-F238E27FC236}">
                <a16:creationId xmlns:a16="http://schemas.microsoft.com/office/drawing/2014/main" id="{66841F45-E689-4B80-9B79-17F356349C23}"/>
              </a:ext>
            </a:extLst>
          </p:cNvPr>
          <p:cNvSpPr>
            <a:spLocks noGrp="1"/>
          </p:cNvSpPr>
          <p:nvPr>
            <p:ph sz="quarter" idx="13" hasCustomPrompt="1"/>
          </p:nvPr>
        </p:nvSpPr>
        <p:spPr>
          <a:xfrm>
            <a:off x="272108" y="290609"/>
            <a:ext cx="7015477" cy="331463"/>
          </a:xfrm>
        </p:spPr>
        <p:txBody>
          <a:bodyPr>
            <a:noAutofit/>
          </a:bodyPr>
          <a:lstStyle>
            <a:lvl1pPr marL="0" indent="0">
              <a:buNone/>
              <a:defRPr sz="1600" b="0" spc="28" baseline="0">
                <a:solidFill>
                  <a:schemeClr val="tx1">
                    <a:lumMod val="75000"/>
                    <a:lumOff val="25000"/>
                  </a:schemeClr>
                </a:solidFill>
              </a:defRPr>
            </a:lvl1pPr>
          </a:lstStyle>
          <a:p>
            <a:pPr lvl="0"/>
            <a:r>
              <a:rPr kumimoji="1" lang="ja-JP" altLang="en-US"/>
              <a:t>タイトル</a:t>
            </a:r>
          </a:p>
        </p:txBody>
      </p:sp>
      <p:sp>
        <p:nvSpPr>
          <p:cNvPr id="14" name="スライド番号プレースホルダー 13">
            <a:extLst>
              <a:ext uri="{FF2B5EF4-FFF2-40B4-BE49-F238E27FC236}">
                <a16:creationId xmlns:a16="http://schemas.microsoft.com/office/drawing/2014/main" id="{5973045C-25E8-4F25-9638-D9B53FF4E942}"/>
              </a:ext>
            </a:extLst>
          </p:cNvPr>
          <p:cNvSpPr>
            <a:spLocks noGrp="1"/>
          </p:cNvSpPr>
          <p:nvPr>
            <p:ph type="sldNum" sz="quarter" idx="18"/>
          </p:nvPr>
        </p:nvSpPr>
        <p:spPr>
          <a:xfrm>
            <a:off x="5777139" y="9974542"/>
            <a:ext cx="1700927" cy="569240"/>
          </a:xfrm>
        </p:spPr>
        <p:txBody>
          <a:bodyPr/>
          <a:lstStyle>
            <a:lvl1pPr>
              <a:defRPr sz="1050">
                <a:solidFill>
                  <a:srgbClr val="01BFA8"/>
                </a:solidFill>
              </a:defRPr>
            </a:lvl1pPr>
          </a:lstStyle>
          <a:p>
            <a:fld id="{47CE1B9D-ECF1-40A6-9741-619C7E3ED3FB}" type="slidenum">
              <a:rPr lang="ja-JP" altLang="en-US" smtClean="0"/>
              <a:pPr/>
              <a:t>‹#›</a:t>
            </a:fld>
            <a:endParaRPr lang="ja-JP" altLang="en-US" sz="1050"/>
          </a:p>
        </p:txBody>
      </p:sp>
      <p:sp>
        <p:nvSpPr>
          <p:cNvPr id="2" name="テキスト ボックス 1">
            <a:extLst>
              <a:ext uri="{FF2B5EF4-FFF2-40B4-BE49-F238E27FC236}">
                <a16:creationId xmlns:a16="http://schemas.microsoft.com/office/drawing/2014/main" id="{76BB0996-1E7A-A8EB-11C1-943E5C36C73B}"/>
              </a:ext>
            </a:extLst>
          </p:cNvPr>
          <p:cNvSpPr txBox="1"/>
          <p:nvPr userDrawn="1"/>
        </p:nvSpPr>
        <p:spPr>
          <a:xfrm>
            <a:off x="87251" y="10259476"/>
            <a:ext cx="3959417" cy="253916"/>
          </a:xfrm>
          <a:prstGeom prst="rect">
            <a:avLst/>
          </a:prstGeom>
          <a:noFill/>
        </p:spPr>
        <p:txBody>
          <a:bodyPr wrap="none" rtlCol="0">
            <a:spAutoFit/>
          </a:bodyPr>
          <a:lstStyle/>
          <a:p>
            <a:r>
              <a:rPr kumimoji="1" lang="en-US" altLang="ja-JP" sz="1050" b="0" spc="35" baseline="0">
                <a:solidFill>
                  <a:srgbClr val="018838"/>
                </a:solidFill>
                <a:latin typeface="Yu Gothic UI" panose="020B0500000000000000" pitchFamily="50" charset="-128"/>
                <a:ea typeface="Yu Gothic UI" panose="020B0500000000000000" pitchFamily="50" charset="-128"/>
              </a:rPr>
              <a:t>Tokyo Metropolitan Government Bureau of </a:t>
            </a:r>
            <a:r>
              <a:rPr kumimoji="1" lang="en-US" altLang="ja-JP" sz="1050" b="1" spc="35" baseline="0">
                <a:solidFill>
                  <a:srgbClr val="018838"/>
                </a:solidFill>
                <a:latin typeface="Yu Gothic UI" panose="020B0500000000000000" pitchFamily="50" charset="-128"/>
                <a:ea typeface="Yu Gothic UI" panose="020B0500000000000000" pitchFamily="50" charset="-128"/>
              </a:rPr>
              <a:t>Digital Services</a:t>
            </a:r>
            <a:endParaRPr kumimoji="1" lang="ja-JP" altLang="en-US" sz="1050" b="1" spc="35" baseline="0">
              <a:solidFill>
                <a:srgbClr val="018838"/>
              </a:solidFill>
              <a:latin typeface="Yu Gothic UI" panose="020B0500000000000000" pitchFamily="50" charset="-128"/>
              <a:ea typeface="Yu Gothic UI" panose="020B0500000000000000" pitchFamily="50" charset="-128"/>
            </a:endParaRPr>
          </a:p>
        </p:txBody>
      </p:sp>
      <p:sp>
        <p:nvSpPr>
          <p:cNvPr id="7" name="タイトル 4">
            <a:extLst>
              <a:ext uri="{FF2B5EF4-FFF2-40B4-BE49-F238E27FC236}">
                <a16:creationId xmlns:a16="http://schemas.microsoft.com/office/drawing/2014/main" id="{96EC4B3A-CBC6-E399-48B6-4E69CC2419D0}"/>
              </a:ext>
            </a:extLst>
          </p:cNvPr>
          <p:cNvSpPr>
            <a:spLocks noGrp="1"/>
          </p:cNvSpPr>
          <p:nvPr>
            <p:ph type="title" idx="4294967295"/>
          </p:nvPr>
        </p:nvSpPr>
        <p:spPr>
          <a:xfrm>
            <a:off x="272108" y="627562"/>
            <a:ext cx="7015472" cy="463368"/>
          </a:xfrm>
        </p:spPr>
        <p:txBody>
          <a:bodyPr vert="horz">
            <a:noAutofit/>
          </a:bodyPr>
          <a:lstStyle>
            <a:lvl1pPr>
              <a:defRPr sz="2000"/>
            </a:lvl1pPr>
          </a:lstStyle>
          <a:p>
            <a:endParaRPr kumimoji="1" lang="ja-JP" altLang="en-US"/>
          </a:p>
        </p:txBody>
      </p:sp>
      <p:sp>
        <p:nvSpPr>
          <p:cNvPr id="5" name="テキスト プレースホルダー 8">
            <a:extLst>
              <a:ext uri="{FF2B5EF4-FFF2-40B4-BE49-F238E27FC236}">
                <a16:creationId xmlns:a16="http://schemas.microsoft.com/office/drawing/2014/main" id="{100D5904-9632-A97C-8FE7-F10737B7986F}"/>
              </a:ext>
            </a:extLst>
          </p:cNvPr>
          <p:cNvSpPr>
            <a:spLocks noGrp="1"/>
          </p:cNvSpPr>
          <p:nvPr>
            <p:ph type="body" sz="quarter" idx="15"/>
          </p:nvPr>
        </p:nvSpPr>
        <p:spPr>
          <a:xfrm>
            <a:off x="272108" y="1386706"/>
            <a:ext cx="7015483" cy="8864575"/>
          </a:xfrm>
        </p:spPr>
        <p:txBody>
          <a:bodyPr>
            <a:normAutofit/>
          </a:bodyPr>
          <a:lstStyle>
            <a:lvl1pPr>
              <a:defRPr sz="1800" b="1" spc="28" baseline="0">
                <a:solidFill>
                  <a:schemeClr val="tx1"/>
                </a:solidFill>
                <a:latin typeface="+mn-lt"/>
              </a:defRPr>
            </a:lvl1pPr>
            <a:lvl2pPr>
              <a:defRPr sz="1600" b="1" spc="28" baseline="0">
                <a:solidFill>
                  <a:schemeClr val="tx1"/>
                </a:solidFill>
                <a:latin typeface="+mn-lt"/>
              </a:defRPr>
            </a:lvl2pPr>
            <a:lvl3pPr>
              <a:defRPr sz="1400" b="1" spc="28" baseline="0">
                <a:solidFill>
                  <a:schemeClr val="tx1"/>
                </a:solidFill>
                <a:latin typeface="+mn-lt"/>
              </a:defRPr>
            </a:lvl3pPr>
            <a:lvl4pPr>
              <a:defRPr sz="1200" b="1" spc="28" baseline="0">
                <a:solidFill>
                  <a:schemeClr val="tx1"/>
                </a:solidFill>
                <a:latin typeface="+mn-lt"/>
              </a:defRPr>
            </a:lvl4pPr>
            <a:lvl5pPr>
              <a:defRPr sz="1200" b="1" spc="28" baseline="0">
                <a:solidFill>
                  <a:schemeClr val="tx1"/>
                </a:solidFill>
                <a:latin typeface="+mn-lt"/>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2073022591"/>
      </p:ext>
    </p:extLst>
  </p:cSld>
  <p:clrMapOvr>
    <a:masterClrMapping/>
  </p:clrMapOvr>
  <p:extLst>
    <p:ext uri="{DCECCB84-F9BA-43D5-87BE-67443E8EF086}">
      <p15:sldGuideLst xmlns:p15="http://schemas.microsoft.com/office/powerpoint/2012/main">
        <p15:guide id="1" pos="4604" userDrawn="1">
          <p15:clr>
            <a:srgbClr val="FBAE40"/>
          </p15:clr>
        </p15:guide>
        <p15:guide id="2" pos="158" userDrawn="1">
          <p15:clr>
            <a:srgbClr val="FBAE40"/>
          </p15:clr>
        </p15:guide>
        <p15:guide id="3" orient="horz" pos="6475"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タイトル">
    <p:spTree>
      <p:nvGrpSpPr>
        <p:cNvPr id="1" name=""/>
        <p:cNvGrpSpPr/>
        <p:nvPr/>
      </p:nvGrpSpPr>
      <p:grpSpPr>
        <a:xfrm>
          <a:off x="0" y="0"/>
          <a:ext cx="0" cy="0"/>
          <a:chOff x="0" y="0"/>
          <a:chExt cx="0" cy="0"/>
        </a:xfrm>
      </p:grpSpPr>
      <p:sp>
        <p:nvSpPr>
          <p:cNvPr id="5" name="四角形: 角を丸くする 4">
            <a:extLst>
              <a:ext uri="{FF2B5EF4-FFF2-40B4-BE49-F238E27FC236}">
                <a16:creationId xmlns:a16="http://schemas.microsoft.com/office/drawing/2014/main" id="{4C38EA0E-0D34-42A9-B740-1AAF0A871CA9}"/>
              </a:ext>
            </a:extLst>
          </p:cNvPr>
          <p:cNvSpPr/>
          <p:nvPr/>
        </p:nvSpPr>
        <p:spPr>
          <a:xfrm>
            <a:off x="159785" y="311041"/>
            <a:ext cx="7241825" cy="10004946"/>
          </a:xfrm>
          <a:prstGeom prst="roundRect">
            <a:avLst>
              <a:gd name="adj" fmla="val 2766"/>
            </a:avLst>
          </a:prstGeom>
          <a:gradFill>
            <a:gsLst>
              <a:gs pos="5000">
                <a:srgbClr val="018838"/>
              </a:gs>
              <a:gs pos="100000">
                <a:srgbClr val="01BFA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9" rIns="51435" bIns="25719" numCol="1" spcCol="0" rtlCol="0" fromWordArt="0" anchor="ctr" anchorCtr="0" forceAA="0" compatLnSpc="1">
            <a:prstTxWarp prst="textNoShape">
              <a:avLst/>
            </a:prstTxWarp>
            <a:noAutofit/>
          </a:bodyPr>
          <a:lstStyle/>
          <a:p>
            <a:pPr algn="ctr"/>
            <a:endParaRPr kumimoji="1" lang="ja-JP" altLang="en-US" sz="1013"/>
          </a:p>
        </p:txBody>
      </p:sp>
      <p:sp>
        <p:nvSpPr>
          <p:cNvPr id="4" name="テキスト プレースホルダー 2">
            <a:extLst>
              <a:ext uri="{FF2B5EF4-FFF2-40B4-BE49-F238E27FC236}">
                <a16:creationId xmlns:a16="http://schemas.microsoft.com/office/drawing/2014/main" id="{AB3C3C8C-4F1D-4E30-8DE5-6B61D20092FC}"/>
              </a:ext>
            </a:extLst>
          </p:cNvPr>
          <p:cNvSpPr>
            <a:spLocks noGrp="1"/>
          </p:cNvSpPr>
          <p:nvPr>
            <p:ph type="body" sz="quarter" idx="10" hasCustomPrompt="1"/>
          </p:nvPr>
        </p:nvSpPr>
        <p:spPr>
          <a:xfrm>
            <a:off x="446651" y="4548891"/>
            <a:ext cx="6666393" cy="797025"/>
          </a:xfrm>
        </p:spPr>
        <p:txBody>
          <a:bodyPr>
            <a:normAutofit/>
          </a:bodyPr>
          <a:lstStyle>
            <a:lvl1pPr marL="0" indent="0" algn="ctr">
              <a:buNone/>
              <a:defRPr sz="2800" b="1" spc="28" baseline="0">
                <a:solidFill>
                  <a:schemeClr val="bg1"/>
                </a:solidFill>
              </a:defRPr>
            </a:lvl1pPr>
          </a:lstStyle>
          <a:p>
            <a:pPr lvl="0"/>
            <a:r>
              <a:rPr kumimoji="1" lang="ja-JP" altLang="en-US"/>
              <a:t>タイトルを入力</a:t>
            </a:r>
          </a:p>
        </p:txBody>
      </p:sp>
      <p:sp>
        <p:nvSpPr>
          <p:cNvPr id="6" name="テキスト プレースホルダー 2">
            <a:extLst>
              <a:ext uri="{FF2B5EF4-FFF2-40B4-BE49-F238E27FC236}">
                <a16:creationId xmlns:a16="http://schemas.microsoft.com/office/drawing/2014/main" id="{54E7FFA9-6392-4ABC-8A39-C22049ED43EC}"/>
              </a:ext>
            </a:extLst>
          </p:cNvPr>
          <p:cNvSpPr>
            <a:spLocks noGrp="1"/>
          </p:cNvSpPr>
          <p:nvPr>
            <p:ph type="body" sz="quarter" idx="11" hasCustomPrompt="1"/>
          </p:nvPr>
        </p:nvSpPr>
        <p:spPr>
          <a:xfrm>
            <a:off x="446651" y="5732551"/>
            <a:ext cx="6666393" cy="797025"/>
          </a:xfrm>
        </p:spPr>
        <p:txBody>
          <a:bodyPr>
            <a:normAutofit/>
          </a:bodyPr>
          <a:lstStyle>
            <a:lvl1pPr marL="0" indent="0" algn="ctr">
              <a:buNone/>
              <a:defRPr sz="1400" b="1" spc="28" baseline="0">
                <a:solidFill>
                  <a:schemeClr val="bg1"/>
                </a:solidFill>
              </a:defRPr>
            </a:lvl1pPr>
          </a:lstStyle>
          <a:p>
            <a:pPr lvl="0"/>
            <a:r>
              <a:rPr kumimoji="1" lang="ja-JP" altLang="en-US"/>
              <a:t>令和〇年〇月〇日 </a:t>
            </a:r>
            <a:r>
              <a:rPr kumimoji="1" lang="en-US" altLang="ja-JP"/>
              <a:t>| </a:t>
            </a:r>
            <a:r>
              <a:rPr kumimoji="1" lang="ja-JP" altLang="en-US"/>
              <a:t>東京都〇〇局〇〇部</a:t>
            </a:r>
          </a:p>
        </p:txBody>
      </p:sp>
      <p:sp>
        <p:nvSpPr>
          <p:cNvPr id="2" name="テキスト ボックス 1">
            <a:extLst>
              <a:ext uri="{FF2B5EF4-FFF2-40B4-BE49-F238E27FC236}">
                <a16:creationId xmlns:a16="http://schemas.microsoft.com/office/drawing/2014/main" id="{3A46E055-BEEB-13A1-A4E7-FB31CCD4E4DB}"/>
              </a:ext>
            </a:extLst>
          </p:cNvPr>
          <p:cNvSpPr txBox="1"/>
          <p:nvPr userDrawn="1"/>
        </p:nvSpPr>
        <p:spPr>
          <a:xfrm>
            <a:off x="87251" y="10359266"/>
            <a:ext cx="3959417" cy="253916"/>
          </a:xfrm>
          <a:prstGeom prst="rect">
            <a:avLst/>
          </a:prstGeom>
          <a:noFill/>
        </p:spPr>
        <p:txBody>
          <a:bodyPr wrap="none" rtlCol="0">
            <a:spAutoFit/>
          </a:bodyPr>
          <a:lstStyle/>
          <a:p>
            <a:r>
              <a:rPr kumimoji="1" lang="en-US" altLang="ja-JP" sz="1050" b="0" spc="35" baseline="0">
                <a:solidFill>
                  <a:srgbClr val="018838"/>
                </a:solidFill>
                <a:latin typeface="Yu Gothic UI" panose="020B0500000000000000" pitchFamily="50" charset="-128"/>
                <a:ea typeface="Yu Gothic UI" panose="020B0500000000000000" pitchFamily="50" charset="-128"/>
              </a:rPr>
              <a:t>Tokyo Metropolitan Government Bureau of </a:t>
            </a:r>
            <a:r>
              <a:rPr kumimoji="1" lang="en-US" altLang="ja-JP" sz="1050" b="1" spc="35" baseline="0">
                <a:solidFill>
                  <a:srgbClr val="018838"/>
                </a:solidFill>
                <a:latin typeface="Yu Gothic UI" panose="020B0500000000000000" pitchFamily="50" charset="-128"/>
                <a:ea typeface="Yu Gothic UI" panose="020B0500000000000000" pitchFamily="50" charset="-128"/>
              </a:rPr>
              <a:t>Digital Services</a:t>
            </a:r>
            <a:endParaRPr kumimoji="1" lang="ja-JP" altLang="en-US" sz="1050" b="1" spc="35" baseline="0">
              <a:solidFill>
                <a:srgbClr val="018838"/>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3987059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_シンプル">
    <p:spTree>
      <p:nvGrpSpPr>
        <p:cNvPr id="1" name=""/>
        <p:cNvGrpSpPr/>
        <p:nvPr/>
      </p:nvGrpSpPr>
      <p:grpSpPr>
        <a:xfrm>
          <a:off x="0" y="0"/>
          <a:ext cx="0" cy="0"/>
          <a:chOff x="0" y="0"/>
          <a:chExt cx="0" cy="0"/>
        </a:xfrm>
      </p:grpSpPr>
      <p:sp>
        <p:nvSpPr>
          <p:cNvPr id="4" name="テキスト プレースホルダー 2">
            <a:extLst>
              <a:ext uri="{FF2B5EF4-FFF2-40B4-BE49-F238E27FC236}">
                <a16:creationId xmlns:a16="http://schemas.microsoft.com/office/drawing/2014/main" id="{AB3C3C8C-4F1D-4E30-8DE5-6B61D20092FC}"/>
              </a:ext>
            </a:extLst>
          </p:cNvPr>
          <p:cNvSpPr>
            <a:spLocks noGrp="1"/>
          </p:cNvSpPr>
          <p:nvPr>
            <p:ph type="body" sz="quarter" idx="10" hasCustomPrompt="1"/>
          </p:nvPr>
        </p:nvSpPr>
        <p:spPr>
          <a:xfrm>
            <a:off x="446651" y="4548891"/>
            <a:ext cx="6666393" cy="797025"/>
          </a:xfrm>
        </p:spPr>
        <p:txBody>
          <a:bodyPr>
            <a:normAutofit/>
          </a:bodyPr>
          <a:lstStyle>
            <a:lvl1pPr marL="0" indent="0" algn="ctr">
              <a:buNone/>
              <a:defRPr sz="2800" b="1" spc="28" baseline="0">
                <a:solidFill>
                  <a:schemeClr val="tx1"/>
                </a:solidFill>
              </a:defRPr>
            </a:lvl1pPr>
          </a:lstStyle>
          <a:p>
            <a:pPr lvl="0"/>
            <a:r>
              <a:rPr kumimoji="1" lang="ja-JP" altLang="en-US"/>
              <a:t>タイトルを入力</a:t>
            </a:r>
          </a:p>
        </p:txBody>
      </p:sp>
      <p:sp>
        <p:nvSpPr>
          <p:cNvPr id="6" name="テキスト プレースホルダー 2">
            <a:extLst>
              <a:ext uri="{FF2B5EF4-FFF2-40B4-BE49-F238E27FC236}">
                <a16:creationId xmlns:a16="http://schemas.microsoft.com/office/drawing/2014/main" id="{54E7FFA9-6392-4ABC-8A39-C22049ED43EC}"/>
              </a:ext>
            </a:extLst>
          </p:cNvPr>
          <p:cNvSpPr>
            <a:spLocks noGrp="1"/>
          </p:cNvSpPr>
          <p:nvPr>
            <p:ph type="body" sz="quarter" idx="11" hasCustomPrompt="1"/>
          </p:nvPr>
        </p:nvSpPr>
        <p:spPr>
          <a:xfrm>
            <a:off x="446651" y="5732551"/>
            <a:ext cx="6666393" cy="797025"/>
          </a:xfrm>
        </p:spPr>
        <p:txBody>
          <a:bodyPr>
            <a:normAutofit/>
          </a:bodyPr>
          <a:lstStyle>
            <a:lvl1pPr marL="0" indent="0" algn="ctr">
              <a:buNone/>
              <a:defRPr sz="1400" b="1" spc="28" baseline="0">
                <a:solidFill>
                  <a:schemeClr val="tx1"/>
                </a:solidFill>
              </a:defRPr>
            </a:lvl1pPr>
          </a:lstStyle>
          <a:p>
            <a:pPr lvl="0"/>
            <a:r>
              <a:rPr kumimoji="1" lang="ja-JP" altLang="en-US"/>
              <a:t>令和〇年〇月〇日 </a:t>
            </a:r>
            <a:r>
              <a:rPr kumimoji="1" lang="en-US" altLang="ja-JP"/>
              <a:t>| </a:t>
            </a:r>
            <a:r>
              <a:rPr kumimoji="1" lang="ja-JP" altLang="en-US"/>
              <a:t>東京都〇〇局〇〇部</a:t>
            </a:r>
          </a:p>
        </p:txBody>
      </p:sp>
      <p:sp>
        <p:nvSpPr>
          <p:cNvPr id="8" name="テキスト ボックス 7">
            <a:extLst>
              <a:ext uri="{FF2B5EF4-FFF2-40B4-BE49-F238E27FC236}">
                <a16:creationId xmlns:a16="http://schemas.microsoft.com/office/drawing/2014/main" id="{2812B52A-7E59-4019-9B46-E1C6326D4172}"/>
              </a:ext>
            </a:extLst>
          </p:cNvPr>
          <p:cNvSpPr txBox="1"/>
          <p:nvPr/>
        </p:nvSpPr>
        <p:spPr>
          <a:xfrm>
            <a:off x="1597576" y="10186473"/>
            <a:ext cx="3959417" cy="253916"/>
          </a:xfrm>
          <a:prstGeom prst="rect">
            <a:avLst/>
          </a:prstGeom>
          <a:noFill/>
        </p:spPr>
        <p:txBody>
          <a:bodyPr wrap="none" rtlCol="0">
            <a:spAutoFit/>
          </a:bodyPr>
          <a:lstStyle/>
          <a:p>
            <a:r>
              <a:rPr kumimoji="1" lang="en-US" altLang="ja-JP" sz="1050" b="0" spc="35" baseline="0">
                <a:solidFill>
                  <a:srgbClr val="018838"/>
                </a:solidFill>
                <a:latin typeface="Yu Gothic UI" panose="020B0500000000000000" pitchFamily="50" charset="-128"/>
                <a:ea typeface="Yu Gothic UI" panose="020B0500000000000000" pitchFamily="50" charset="-128"/>
              </a:rPr>
              <a:t>Tokyo Metropolitan Government Bureau of </a:t>
            </a:r>
            <a:r>
              <a:rPr kumimoji="1" lang="en-US" altLang="ja-JP" sz="1050" b="1" spc="35" baseline="0">
                <a:solidFill>
                  <a:srgbClr val="018838"/>
                </a:solidFill>
                <a:latin typeface="Yu Gothic UI" panose="020B0500000000000000" pitchFamily="50" charset="-128"/>
                <a:ea typeface="Yu Gothic UI" panose="020B0500000000000000" pitchFamily="50" charset="-128"/>
              </a:rPr>
              <a:t>Digital Services</a:t>
            </a:r>
            <a:endParaRPr kumimoji="1" lang="ja-JP" altLang="en-US" sz="1050" b="1" spc="35" baseline="0">
              <a:solidFill>
                <a:srgbClr val="018838"/>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3131612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メインスライド1">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A41BE2EF-4C90-C36D-F513-CC49BB7B75DE}"/>
              </a:ext>
            </a:extLst>
          </p:cNvPr>
          <p:cNvGraphicFramePr>
            <a:graphicFrameLocks noChangeAspect="1"/>
          </p:cNvGraphicFramePr>
          <p:nvPr userDrawn="1">
            <p:custDataLst>
              <p:tags r:id="rId1"/>
            </p:custDataLst>
            <p:extLst>
              <p:ext uri="{D42A27DB-BD31-4B8C-83A1-F6EECF244321}">
                <p14:modId xmlns:p14="http://schemas.microsoft.com/office/powerpoint/2010/main" val="36884634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6" name="think-cell data - do not delete" hidden="1">
                        <a:extLst>
                          <a:ext uri="{FF2B5EF4-FFF2-40B4-BE49-F238E27FC236}">
                            <a16:creationId xmlns:a16="http://schemas.microsoft.com/office/drawing/2014/main" id="{A41BE2EF-4C90-C36D-F513-CC49BB7B75D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正方形/長方形 3">
            <a:extLst>
              <a:ext uri="{FF2B5EF4-FFF2-40B4-BE49-F238E27FC236}">
                <a16:creationId xmlns:a16="http://schemas.microsoft.com/office/drawing/2014/main" id="{CE13014D-F1A3-471A-97F2-94981A0D98F4}"/>
              </a:ext>
            </a:extLst>
          </p:cNvPr>
          <p:cNvSpPr/>
          <p:nvPr/>
        </p:nvSpPr>
        <p:spPr>
          <a:xfrm>
            <a:off x="0" y="0"/>
            <a:ext cx="7559675" cy="10691813"/>
          </a:xfrm>
          <a:prstGeom prst="rect">
            <a:avLst/>
          </a:prstGeom>
          <a:gradFill>
            <a:gsLst>
              <a:gs pos="0">
                <a:srgbClr val="018838"/>
              </a:gs>
              <a:gs pos="100000">
                <a:srgbClr val="01BFA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9" rIns="51435" bIns="25719" numCol="1" spcCol="0" rtlCol="0" fromWordArt="0" anchor="ctr" anchorCtr="0" forceAA="0" compatLnSpc="1">
            <a:prstTxWarp prst="textNoShape">
              <a:avLst/>
            </a:prstTxWarp>
            <a:noAutofit/>
          </a:bodyPr>
          <a:lstStyle/>
          <a:p>
            <a:pPr algn="ctr"/>
            <a:endParaRPr kumimoji="1" lang="ja-JP" altLang="en-US" sz="1013"/>
          </a:p>
        </p:txBody>
      </p:sp>
      <p:sp>
        <p:nvSpPr>
          <p:cNvPr id="3" name="四角形: 角を丸くする 2">
            <a:extLst>
              <a:ext uri="{FF2B5EF4-FFF2-40B4-BE49-F238E27FC236}">
                <a16:creationId xmlns:a16="http://schemas.microsoft.com/office/drawing/2014/main" id="{69F84867-D49F-44DF-B057-83515652CB48}"/>
              </a:ext>
            </a:extLst>
          </p:cNvPr>
          <p:cNvSpPr/>
          <p:nvPr/>
        </p:nvSpPr>
        <p:spPr>
          <a:xfrm>
            <a:off x="62753" y="148049"/>
            <a:ext cx="7434172" cy="10395722"/>
          </a:xfrm>
          <a:prstGeom prst="roundRect">
            <a:avLst>
              <a:gd name="adj" fmla="val 239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9" rIns="51435" bIns="25719" numCol="1" spcCol="0" rtlCol="0" fromWordArt="0" anchor="ctr" anchorCtr="0" forceAA="0" compatLnSpc="1">
            <a:prstTxWarp prst="textNoShape">
              <a:avLst/>
            </a:prstTxWarp>
            <a:noAutofit/>
          </a:bodyPr>
          <a:lstStyle/>
          <a:p>
            <a:pPr algn="ctr"/>
            <a:endParaRPr kumimoji="1" lang="ja-JP" altLang="en-US" sz="1013"/>
          </a:p>
        </p:txBody>
      </p:sp>
      <p:sp>
        <p:nvSpPr>
          <p:cNvPr id="9" name="コンテンツ プレースホルダー 8">
            <a:extLst>
              <a:ext uri="{FF2B5EF4-FFF2-40B4-BE49-F238E27FC236}">
                <a16:creationId xmlns:a16="http://schemas.microsoft.com/office/drawing/2014/main" id="{66841F45-E689-4B80-9B79-17F356349C23}"/>
              </a:ext>
            </a:extLst>
          </p:cNvPr>
          <p:cNvSpPr>
            <a:spLocks noGrp="1"/>
          </p:cNvSpPr>
          <p:nvPr>
            <p:ph sz="quarter" idx="13" hasCustomPrompt="1"/>
          </p:nvPr>
        </p:nvSpPr>
        <p:spPr>
          <a:xfrm>
            <a:off x="272108" y="290609"/>
            <a:ext cx="7015477" cy="331463"/>
          </a:xfrm>
        </p:spPr>
        <p:txBody>
          <a:bodyPr>
            <a:noAutofit/>
          </a:bodyPr>
          <a:lstStyle>
            <a:lvl1pPr marL="0" indent="0">
              <a:buNone/>
              <a:defRPr sz="675" b="0" spc="28" baseline="0">
                <a:solidFill>
                  <a:schemeClr val="tx1">
                    <a:lumMod val="75000"/>
                    <a:lumOff val="25000"/>
                  </a:schemeClr>
                </a:solidFill>
              </a:defRPr>
            </a:lvl1pPr>
          </a:lstStyle>
          <a:p>
            <a:pPr lvl="0"/>
            <a:r>
              <a:rPr kumimoji="1" lang="ja-JP" altLang="en-US"/>
              <a:t>タイトル</a:t>
            </a:r>
          </a:p>
        </p:txBody>
      </p:sp>
      <p:sp>
        <p:nvSpPr>
          <p:cNvPr id="13" name="テキスト プレースホルダー 8">
            <a:extLst>
              <a:ext uri="{FF2B5EF4-FFF2-40B4-BE49-F238E27FC236}">
                <a16:creationId xmlns:a16="http://schemas.microsoft.com/office/drawing/2014/main" id="{7A297360-73C4-4513-B98F-54EFA90AE4AC}"/>
              </a:ext>
            </a:extLst>
          </p:cNvPr>
          <p:cNvSpPr>
            <a:spLocks noGrp="1"/>
          </p:cNvSpPr>
          <p:nvPr>
            <p:ph type="body" sz="quarter" idx="15"/>
          </p:nvPr>
        </p:nvSpPr>
        <p:spPr>
          <a:xfrm>
            <a:off x="272108" y="1386706"/>
            <a:ext cx="7015483" cy="8864575"/>
          </a:xfrm>
        </p:spPr>
        <p:txBody>
          <a:bodyPr>
            <a:normAutofit/>
          </a:bodyPr>
          <a:lstStyle>
            <a:lvl1pPr>
              <a:defRPr sz="1800" b="1" spc="28" baseline="0">
                <a:solidFill>
                  <a:schemeClr val="tx1"/>
                </a:solidFill>
                <a:latin typeface="+mn-lt"/>
              </a:defRPr>
            </a:lvl1pPr>
            <a:lvl2pPr>
              <a:defRPr sz="1600" b="1" spc="28" baseline="0">
                <a:solidFill>
                  <a:schemeClr val="tx1"/>
                </a:solidFill>
                <a:latin typeface="+mn-lt"/>
              </a:defRPr>
            </a:lvl2pPr>
            <a:lvl3pPr>
              <a:defRPr sz="1400" b="1" spc="28" baseline="0">
                <a:solidFill>
                  <a:schemeClr val="tx1"/>
                </a:solidFill>
                <a:latin typeface="+mn-lt"/>
              </a:defRPr>
            </a:lvl3pPr>
            <a:lvl4pPr>
              <a:defRPr sz="1200" b="1" spc="28" baseline="0">
                <a:solidFill>
                  <a:schemeClr val="tx1"/>
                </a:solidFill>
                <a:latin typeface="+mn-lt"/>
              </a:defRPr>
            </a:lvl4pPr>
            <a:lvl5pPr>
              <a:defRPr sz="1200" b="1" spc="28" baseline="0">
                <a:solidFill>
                  <a:schemeClr val="tx1"/>
                </a:solidFill>
                <a:latin typeface="+mn-lt"/>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4" name="スライド番号プレースホルダー 13">
            <a:extLst>
              <a:ext uri="{FF2B5EF4-FFF2-40B4-BE49-F238E27FC236}">
                <a16:creationId xmlns:a16="http://schemas.microsoft.com/office/drawing/2014/main" id="{5973045C-25E8-4F25-9638-D9B53FF4E942}"/>
              </a:ext>
            </a:extLst>
          </p:cNvPr>
          <p:cNvSpPr>
            <a:spLocks noGrp="1"/>
          </p:cNvSpPr>
          <p:nvPr>
            <p:ph type="sldNum" sz="quarter" idx="18"/>
          </p:nvPr>
        </p:nvSpPr>
        <p:spPr>
          <a:xfrm>
            <a:off x="5777139" y="9974542"/>
            <a:ext cx="1700927" cy="569240"/>
          </a:xfrm>
        </p:spPr>
        <p:txBody>
          <a:bodyPr/>
          <a:lstStyle>
            <a:lvl1pPr>
              <a:defRPr sz="1050">
                <a:solidFill>
                  <a:srgbClr val="01BFA8"/>
                </a:solidFill>
              </a:defRPr>
            </a:lvl1pPr>
          </a:lstStyle>
          <a:p>
            <a:fld id="{47CE1B9D-ECF1-40A6-9741-619C7E3ED3FB}" type="slidenum">
              <a:rPr lang="ja-JP" altLang="en-US" smtClean="0"/>
              <a:pPr/>
              <a:t>‹#›</a:t>
            </a:fld>
            <a:endParaRPr lang="ja-JP" altLang="en-US" sz="1050"/>
          </a:p>
        </p:txBody>
      </p:sp>
      <p:sp>
        <p:nvSpPr>
          <p:cNvPr id="5" name="タイトル 4"/>
          <p:cNvSpPr>
            <a:spLocks noGrp="1"/>
          </p:cNvSpPr>
          <p:nvPr>
            <p:ph type="title" hasCustomPrompt="1"/>
          </p:nvPr>
        </p:nvSpPr>
        <p:spPr>
          <a:xfrm>
            <a:off x="272108" y="627562"/>
            <a:ext cx="7015472" cy="463368"/>
          </a:xfrm>
        </p:spPr>
        <p:txBody>
          <a:bodyPr vert="horz">
            <a:normAutofit/>
          </a:bodyPr>
          <a:lstStyle>
            <a:lvl1pPr>
              <a:defRPr sz="1400" spc="28" baseline="0">
                <a:solidFill>
                  <a:schemeClr val="tx1"/>
                </a:solidFill>
              </a:defRPr>
            </a:lvl1pPr>
          </a:lstStyle>
          <a:p>
            <a:r>
              <a:rPr kumimoji="1" lang="ja-JP" altLang="en-US"/>
              <a:t>スライドタイトル</a:t>
            </a:r>
          </a:p>
        </p:txBody>
      </p:sp>
      <p:sp>
        <p:nvSpPr>
          <p:cNvPr id="2" name="テキスト ボックス 1">
            <a:extLst>
              <a:ext uri="{FF2B5EF4-FFF2-40B4-BE49-F238E27FC236}">
                <a16:creationId xmlns:a16="http://schemas.microsoft.com/office/drawing/2014/main" id="{76BB0996-1E7A-A8EB-11C1-943E5C36C73B}"/>
              </a:ext>
            </a:extLst>
          </p:cNvPr>
          <p:cNvSpPr txBox="1"/>
          <p:nvPr userDrawn="1"/>
        </p:nvSpPr>
        <p:spPr>
          <a:xfrm>
            <a:off x="87251" y="10259476"/>
            <a:ext cx="3959417" cy="253916"/>
          </a:xfrm>
          <a:prstGeom prst="rect">
            <a:avLst/>
          </a:prstGeom>
          <a:noFill/>
        </p:spPr>
        <p:txBody>
          <a:bodyPr wrap="none" rtlCol="0">
            <a:spAutoFit/>
          </a:bodyPr>
          <a:lstStyle/>
          <a:p>
            <a:r>
              <a:rPr kumimoji="1" lang="en-US" altLang="ja-JP" sz="1050" b="0" spc="35" baseline="0">
                <a:solidFill>
                  <a:srgbClr val="018838"/>
                </a:solidFill>
                <a:latin typeface="Yu Gothic UI" panose="020B0500000000000000" pitchFamily="50" charset="-128"/>
                <a:ea typeface="Yu Gothic UI" panose="020B0500000000000000" pitchFamily="50" charset="-128"/>
              </a:rPr>
              <a:t>Tokyo Metropolitan Government Bureau of </a:t>
            </a:r>
            <a:r>
              <a:rPr kumimoji="1" lang="en-US" altLang="ja-JP" sz="1050" b="1" spc="35" baseline="0">
                <a:solidFill>
                  <a:srgbClr val="018838"/>
                </a:solidFill>
                <a:latin typeface="Yu Gothic UI" panose="020B0500000000000000" pitchFamily="50" charset="-128"/>
                <a:ea typeface="Yu Gothic UI" panose="020B0500000000000000" pitchFamily="50" charset="-128"/>
              </a:rPr>
              <a:t>Digital Services</a:t>
            </a:r>
            <a:endParaRPr kumimoji="1" lang="ja-JP" altLang="en-US" sz="1050" b="1" spc="35" baseline="0">
              <a:solidFill>
                <a:srgbClr val="018838"/>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1447469333"/>
      </p:ext>
    </p:extLst>
  </p:cSld>
  <p:clrMapOvr>
    <a:masterClrMapping/>
  </p:clrMapOvr>
  <p:extLst>
    <p:ext uri="{DCECCB84-F9BA-43D5-87BE-67443E8EF086}">
      <p15:sldGuideLst xmlns:p15="http://schemas.microsoft.com/office/powerpoint/2012/main">
        <p15:guide id="1" pos="181" userDrawn="1">
          <p15:clr>
            <a:srgbClr val="FBAE40"/>
          </p15:clr>
        </p15:guide>
        <p15:guide id="2" pos="4604" userDrawn="1">
          <p15:clr>
            <a:srgbClr val="FBAE40"/>
          </p15:clr>
        </p15:guide>
        <p15:guide id="3" orient="horz" pos="6452"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メインスライド2">
    <p:spTree>
      <p:nvGrpSpPr>
        <p:cNvPr id="1" name=""/>
        <p:cNvGrpSpPr/>
        <p:nvPr/>
      </p:nvGrpSpPr>
      <p:grpSpPr>
        <a:xfrm>
          <a:off x="0" y="0"/>
          <a:ext cx="0" cy="0"/>
          <a:chOff x="0" y="0"/>
          <a:chExt cx="0" cy="0"/>
        </a:xfrm>
      </p:grpSpPr>
      <p:sp>
        <p:nvSpPr>
          <p:cNvPr id="13" name="正方形/長方形 12">
            <a:extLst>
              <a:ext uri="{FF2B5EF4-FFF2-40B4-BE49-F238E27FC236}">
                <a16:creationId xmlns:a16="http://schemas.microsoft.com/office/drawing/2014/main" id="{DD653E63-A002-4938-BC54-B20333DC94C1}"/>
              </a:ext>
            </a:extLst>
          </p:cNvPr>
          <p:cNvSpPr/>
          <p:nvPr/>
        </p:nvSpPr>
        <p:spPr>
          <a:xfrm>
            <a:off x="0" y="0"/>
            <a:ext cx="7559675" cy="10691813"/>
          </a:xfrm>
          <a:prstGeom prst="rect">
            <a:avLst/>
          </a:prstGeom>
          <a:gradFill>
            <a:gsLst>
              <a:gs pos="0">
                <a:srgbClr val="018838"/>
              </a:gs>
              <a:gs pos="100000">
                <a:srgbClr val="01BFA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9" rIns="51435" bIns="25719" numCol="1" spcCol="0" rtlCol="0" fromWordArt="0" anchor="ctr" anchorCtr="0" forceAA="0" compatLnSpc="1">
            <a:prstTxWarp prst="textNoShape">
              <a:avLst/>
            </a:prstTxWarp>
            <a:noAutofit/>
          </a:bodyPr>
          <a:lstStyle/>
          <a:p>
            <a:pPr algn="ctr"/>
            <a:endParaRPr kumimoji="1" lang="ja-JP" altLang="en-US" sz="1013"/>
          </a:p>
        </p:txBody>
      </p:sp>
      <p:sp>
        <p:nvSpPr>
          <p:cNvPr id="14" name="四角形: 角を丸くする 13">
            <a:extLst>
              <a:ext uri="{FF2B5EF4-FFF2-40B4-BE49-F238E27FC236}">
                <a16:creationId xmlns:a16="http://schemas.microsoft.com/office/drawing/2014/main" id="{CB2D80D4-ED6F-4050-99C1-A939A42E5275}"/>
              </a:ext>
            </a:extLst>
          </p:cNvPr>
          <p:cNvSpPr/>
          <p:nvPr/>
        </p:nvSpPr>
        <p:spPr>
          <a:xfrm>
            <a:off x="62753" y="148049"/>
            <a:ext cx="7434172" cy="10395722"/>
          </a:xfrm>
          <a:prstGeom prst="roundRect">
            <a:avLst>
              <a:gd name="adj" fmla="val 239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9" rIns="51435" bIns="25719" numCol="1" spcCol="0" rtlCol="0" fromWordArt="0" anchor="ctr" anchorCtr="0" forceAA="0" compatLnSpc="1">
            <a:prstTxWarp prst="textNoShape">
              <a:avLst/>
            </a:prstTxWarp>
            <a:noAutofit/>
          </a:bodyPr>
          <a:lstStyle/>
          <a:p>
            <a:pPr algn="ctr"/>
            <a:endParaRPr kumimoji="1" lang="ja-JP" altLang="en-US" sz="1013"/>
          </a:p>
        </p:txBody>
      </p:sp>
      <p:sp>
        <p:nvSpPr>
          <p:cNvPr id="9" name="コンテンツ プレースホルダー 8">
            <a:extLst>
              <a:ext uri="{FF2B5EF4-FFF2-40B4-BE49-F238E27FC236}">
                <a16:creationId xmlns:a16="http://schemas.microsoft.com/office/drawing/2014/main" id="{66841F45-E689-4B80-9B79-17F356349C23}"/>
              </a:ext>
            </a:extLst>
          </p:cNvPr>
          <p:cNvSpPr>
            <a:spLocks noGrp="1"/>
          </p:cNvSpPr>
          <p:nvPr>
            <p:ph sz="quarter" idx="13" hasCustomPrompt="1"/>
          </p:nvPr>
        </p:nvSpPr>
        <p:spPr>
          <a:xfrm>
            <a:off x="87253" y="290609"/>
            <a:ext cx="7200332" cy="331463"/>
          </a:xfrm>
        </p:spPr>
        <p:txBody>
          <a:bodyPr>
            <a:noAutofit/>
          </a:bodyPr>
          <a:lstStyle>
            <a:lvl1pPr marL="0" indent="0">
              <a:buNone/>
              <a:defRPr sz="675" b="0" spc="28" baseline="0">
                <a:solidFill>
                  <a:schemeClr val="tx1">
                    <a:lumMod val="75000"/>
                    <a:lumOff val="25000"/>
                  </a:schemeClr>
                </a:solidFill>
              </a:defRPr>
            </a:lvl1pPr>
          </a:lstStyle>
          <a:p>
            <a:pPr lvl="0"/>
            <a:r>
              <a:rPr kumimoji="1" lang="ja-JP" altLang="en-US"/>
              <a:t>タイトル</a:t>
            </a:r>
          </a:p>
        </p:txBody>
      </p:sp>
      <p:sp>
        <p:nvSpPr>
          <p:cNvPr id="8" name="四角形: 角を丸くする 7">
            <a:extLst>
              <a:ext uri="{FF2B5EF4-FFF2-40B4-BE49-F238E27FC236}">
                <a16:creationId xmlns:a16="http://schemas.microsoft.com/office/drawing/2014/main" id="{DDEF1047-9BF9-4F51-9F6B-4261BB70384F}"/>
              </a:ext>
            </a:extLst>
          </p:cNvPr>
          <p:cNvSpPr/>
          <p:nvPr/>
        </p:nvSpPr>
        <p:spPr>
          <a:xfrm rot="2649975">
            <a:off x="6466427" y="7007841"/>
            <a:ext cx="634933" cy="2988656"/>
          </a:xfrm>
          <a:prstGeom prst="roundRect">
            <a:avLst>
              <a:gd name="adj" fmla="val 50000"/>
            </a:avLst>
          </a:prstGeom>
          <a:solidFill>
            <a:srgbClr val="018838">
              <a:alpha val="1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13"/>
          </a:p>
        </p:txBody>
      </p:sp>
      <p:sp>
        <p:nvSpPr>
          <p:cNvPr id="12" name="四角形: 角を丸くする 11">
            <a:extLst>
              <a:ext uri="{FF2B5EF4-FFF2-40B4-BE49-F238E27FC236}">
                <a16:creationId xmlns:a16="http://schemas.microsoft.com/office/drawing/2014/main" id="{442075E2-3B8D-4DE7-A4A0-7D73F2E0C3DF}"/>
              </a:ext>
            </a:extLst>
          </p:cNvPr>
          <p:cNvSpPr/>
          <p:nvPr userDrawn="1"/>
        </p:nvSpPr>
        <p:spPr>
          <a:xfrm rot="2649975">
            <a:off x="5619087" y="7292675"/>
            <a:ext cx="634933" cy="2988656"/>
          </a:xfrm>
          <a:prstGeom prst="roundRect">
            <a:avLst>
              <a:gd name="adj" fmla="val 50000"/>
            </a:avLst>
          </a:prstGeom>
          <a:gradFill>
            <a:gsLst>
              <a:gs pos="0">
                <a:srgbClr val="018838">
                  <a:alpha val="11000"/>
                </a:srgbClr>
              </a:gs>
              <a:gs pos="100000">
                <a:srgbClr val="018838">
                  <a:alpha val="79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13"/>
          </a:p>
        </p:txBody>
      </p:sp>
      <p:sp>
        <p:nvSpPr>
          <p:cNvPr id="16" name="テキスト プレースホルダー 8">
            <a:extLst>
              <a:ext uri="{FF2B5EF4-FFF2-40B4-BE49-F238E27FC236}">
                <a16:creationId xmlns:a16="http://schemas.microsoft.com/office/drawing/2014/main" id="{2848A4BA-6192-4D64-9D32-914B37BFFC5D}"/>
              </a:ext>
            </a:extLst>
          </p:cNvPr>
          <p:cNvSpPr>
            <a:spLocks noGrp="1"/>
          </p:cNvSpPr>
          <p:nvPr>
            <p:ph type="body" sz="quarter" idx="15"/>
          </p:nvPr>
        </p:nvSpPr>
        <p:spPr>
          <a:xfrm>
            <a:off x="272108" y="1386706"/>
            <a:ext cx="7015483" cy="8864575"/>
          </a:xfrm>
        </p:spPr>
        <p:txBody>
          <a:bodyPr>
            <a:normAutofit/>
          </a:bodyPr>
          <a:lstStyle>
            <a:lvl1pPr>
              <a:defRPr sz="1800" b="1" spc="28" baseline="0">
                <a:solidFill>
                  <a:schemeClr val="tx1"/>
                </a:solidFill>
                <a:latin typeface="+mn-lt"/>
              </a:defRPr>
            </a:lvl1pPr>
            <a:lvl2pPr>
              <a:defRPr sz="1600" b="1" spc="28" baseline="0">
                <a:solidFill>
                  <a:schemeClr val="tx1"/>
                </a:solidFill>
                <a:latin typeface="+mn-lt"/>
              </a:defRPr>
            </a:lvl2pPr>
            <a:lvl3pPr>
              <a:defRPr sz="1400" b="1" spc="28" baseline="0">
                <a:solidFill>
                  <a:schemeClr val="tx1"/>
                </a:solidFill>
                <a:latin typeface="+mn-lt"/>
              </a:defRPr>
            </a:lvl3pPr>
            <a:lvl4pPr>
              <a:defRPr sz="1200" b="1" spc="28" baseline="0">
                <a:solidFill>
                  <a:schemeClr val="tx1"/>
                </a:solidFill>
                <a:latin typeface="+mn-lt"/>
              </a:defRPr>
            </a:lvl4pPr>
            <a:lvl5pPr>
              <a:defRPr sz="1200" b="1" spc="28" baseline="0">
                <a:solidFill>
                  <a:schemeClr val="tx1"/>
                </a:solidFill>
                <a:latin typeface="+mn-lt"/>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スライド番号プレースホルダー 6">
            <a:extLst>
              <a:ext uri="{FF2B5EF4-FFF2-40B4-BE49-F238E27FC236}">
                <a16:creationId xmlns:a16="http://schemas.microsoft.com/office/drawing/2014/main" id="{C4DDA678-A9B4-4DF5-B56C-58F58846EB60}"/>
              </a:ext>
            </a:extLst>
          </p:cNvPr>
          <p:cNvSpPr>
            <a:spLocks noGrp="1"/>
          </p:cNvSpPr>
          <p:nvPr>
            <p:ph type="sldNum" sz="quarter" idx="18"/>
          </p:nvPr>
        </p:nvSpPr>
        <p:spPr/>
        <p:txBody>
          <a:bodyPr/>
          <a:lstStyle>
            <a:lvl1pPr>
              <a:defRPr sz="1050"/>
            </a:lvl1pPr>
          </a:lstStyle>
          <a:p>
            <a:fld id="{47CE1B9D-ECF1-40A6-9741-619C7E3ED3FB}" type="slidenum">
              <a:rPr lang="ja-JP" altLang="en-US" smtClean="0"/>
              <a:pPr/>
              <a:t>‹#›</a:t>
            </a:fld>
            <a:endParaRPr lang="ja-JP" altLang="en-US" sz="1050"/>
          </a:p>
        </p:txBody>
      </p:sp>
      <p:sp>
        <p:nvSpPr>
          <p:cNvPr id="11" name="テキスト ボックス 10">
            <a:extLst>
              <a:ext uri="{FF2B5EF4-FFF2-40B4-BE49-F238E27FC236}">
                <a16:creationId xmlns:a16="http://schemas.microsoft.com/office/drawing/2014/main" id="{2812B52A-7E59-4019-9B46-E1C6326D4172}"/>
              </a:ext>
            </a:extLst>
          </p:cNvPr>
          <p:cNvSpPr txBox="1"/>
          <p:nvPr/>
        </p:nvSpPr>
        <p:spPr>
          <a:xfrm>
            <a:off x="87251" y="10259476"/>
            <a:ext cx="3959417" cy="253916"/>
          </a:xfrm>
          <a:prstGeom prst="rect">
            <a:avLst/>
          </a:prstGeom>
          <a:noFill/>
        </p:spPr>
        <p:txBody>
          <a:bodyPr wrap="none" rtlCol="0">
            <a:spAutoFit/>
          </a:bodyPr>
          <a:lstStyle/>
          <a:p>
            <a:r>
              <a:rPr kumimoji="1" lang="en-US" altLang="ja-JP" sz="1050" b="0" spc="35" baseline="0">
                <a:solidFill>
                  <a:srgbClr val="018838"/>
                </a:solidFill>
                <a:latin typeface="Yu Gothic UI" panose="020B0500000000000000" pitchFamily="50" charset="-128"/>
                <a:ea typeface="Yu Gothic UI" panose="020B0500000000000000" pitchFamily="50" charset="-128"/>
              </a:rPr>
              <a:t>Tokyo Metropolitan Government Bureau of </a:t>
            </a:r>
            <a:r>
              <a:rPr kumimoji="1" lang="en-US" altLang="ja-JP" sz="1050" b="1" spc="35" baseline="0">
                <a:solidFill>
                  <a:srgbClr val="018838"/>
                </a:solidFill>
                <a:latin typeface="Yu Gothic UI" panose="020B0500000000000000" pitchFamily="50" charset="-128"/>
                <a:ea typeface="Yu Gothic UI" panose="020B0500000000000000" pitchFamily="50" charset="-128"/>
              </a:rPr>
              <a:t>Digital Services</a:t>
            </a:r>
            <a:endParaRPr kumimoji="1" lang="ja-JP" altLang="en-US" sz="1050" b="1" spc="35" baseline="0">
              <a:solidFill>
                <a:srgbClr val="018838"/>
              </a:solidFill>
              <a:latin typeface="Yu Gothic UI" panose="020B0500000000000000" pitchFamily="50" charset="-128"/>
              <a:ea typeface="Yu Gothic UI" panose="020B0500000000000000" pitchFamily="50" charset="-128"/>
            </a:endParaRPr>
          </a:p>
        </p:txBody>
      </p:sp>
      <p:sp>
        <p:nvSpPr>
          <p:cNvPr id="15" name="タイトル 4"/>
          <p:cNvSpPr>
            <a:spLocks noGrp="1"/>
          </p:cNvSpPr>
          <p:nvPr>
            <p:ph type="title" hasCustomPrompt="1"/>
          </p:nvPr>
        </p:nvSpPr>
        <p:spPr>
          <a:xfrm>
            <a:off x="82092" y="627562"/>
            <a:ext cx="7205488" cy="463368"/>
          </a:xfrm>
        </p:spPr>
        <p:txBody>
          <a:bodyPr>
            <a:normAutofit/>
          </a:bodyPr>
          <a:lstStyle>
            <a:lvl1pPr>
              <a:defRPr sz="1400" spc="28" baseline="0">
                <a:solidFill>
                  <a:schemeClr val="tx1"/>
                </a:solidFill>
              </a:defRPr>
            </a:lvl1pPr>
          </a:lstStyle>
          <a:p>
            <a:r>
              <a:rPr kumimoji="1" lang="ja-JP" altLang="en-US"/>
              <a:t>スライドタイトル</a:t>
            </a:r>
          </a:p>
        </p:txBody>
      </p:sp>
    </p:spTree>
    <p:extLst>
      <p:ext uri="{BB962C8B-B14F-4D97-AF65-F5344CB8AC3E}">
        <p14:creationId xmlns:p14="http://schemas.microsoft.com/office/powerpoint/2010/main" val="816024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メインスライド4">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4A705B59-7B43-4B04-AE35-69E84648C520}"/>
              </a:ext>
            </a:extLst>
          </p:cNvPr>
          <p:cNvSpPr/>
          <p:nvPr/>
        </p:nvSpPr>
        <p:spPr>
          <a:xfrm>
            <a:off x="6921302" y="9931397"/>
            <a:ext cx="562754" cy="569240"/>
          </a:xfrm>
          <a:prstGeom prst="roundRect">
            <a:avLst>
              <a:gd name="adj" fmla="val 25553"/>
            </a:avLst>
          </a:prstGeom>
          <a:gradFill>
            <a:gsLst>
              <a:gs pos="0">
                <a:srgbClr val="018838"/>
              </a:gs>
              <a:gs pos="100000">
                <a:srgbClr val="01BFA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9" rIns="51435" bIns="25719" numCol="1" spcCol="0" rtlCol="0" fromWordArt="0" anchor="ctr" anchorCtr="0" forceAA="0" compatLnSpc="1">
            <a:prstTxWarp prst="textNoShape">
              <a:avLst/>
            </a:prstTxWarp>
            <a:noAutofit/>
          </a:bodyPr>
          <a:lstStyle/>
          <a:p>
            <a:pPr algn="ctr"/>
            <a:endParaRPr kumimoji="1" lang="ja-JP" altLang="en-US" sz="1050"/>
          </a:p>
        </p:txBody>
      </p:sp>
      <p:sp>
        <p:nvSpPr>
          <p:cNvPr id="4" name="スライド番号プレースホルダー 3">
            <a:extLst>
              <a:ext uri="{FF2B5EF4-FFF2-40B4-BE49-F238E27FC236}">
                <a16:creationId xmlns:a16="http://schemas.microsoft.com/office/drawing/2014/main" id="{E5B65AE0-B100-40B2-9C7E-1DFC5B12A09E}"/>
              </a:ext>
            </a:extLst>
          </p:cNvPr>
          <p:cNvSpPr>
            <a:spLocks noGrp="1"/>
          </p:cNvSpPr>
          <p:nvPr>
            <p:ph type="sldNum" sz="quarter" idx="12"/>
          </p:nvPr>
        </p:nvSpPr>
        <p:spPr>
          <a:xfrm>
            <a:off x="6952675" y="9931396"/>
            <a:ext cx="562754" cy="569240"/>
          </a:xfrm>
        </p:spPr>
        <p:txBody>
          <a:bodyPr/>
          <a:lstStyle>
            <a:lvl1pPr algn="ctr">
              <a:defRPr sz="1050">
                <a:solidFill>
                  <a:schemeClr val="bg1"/>
                </a:solidFill>
              </a:defRPr>
            </a:lvl1pPr>
          </a:lstStyle>
          <a:p>
            <a:fld id="{47CE1B9D-ECF1-40A6-9741-619C7E3ED3FB}" type="slidenum">
              <a:rPr lang="ja-JP" altLang="en-US" smtClean="0"/>
              <a:pPr/>
              <a:t>‹#›</a:t>
            </a:fld>
            <a:endParaRPr lang="ja-JP" altLang="en-US" sz="1050"/>
          </a:p>
        </p:txBody>
      </p:sp>
      <p:sp>
        <p:nvSpPr>
          <p:cNvPr id="6" name="コンテンツ プレースホルダー 8">
            <a:extLst>
              <a:ext uri="{FF2B5EF4-FFF2-40B4-BE49-F238E27FC236}">
                <a16:creationId xmlns:a16="http://schemas.microsoft.com/office/drawing/2014/main" id="{A1D46693-B572-40B1-BC5B-E4B5739CC203}"/>
              </a:ext>
            </a:extLst>
          </p:cNvPr>
          <p:cNvSpPr>
            <a:spLocks noGrp="1"/>
          </p:cNvSpPr>
          <p:nvPr>
            <p:ph sz="quarter" idx="13" hasCustomPrompt="1"/>
          </p:nvPr>
        </p:nvSpPr>
        <p:spPr>
          <a:xfrm>
            <a:off x="87253" y="290609"/>
            <a:ext cx="7200332" cy="331463"/>
          </a:xfrm>
        </p:spPr>
        <p:txBody>
          <a:bodyPr>
            <a:noAutofit/>
          </a:bodyPr>
          <a:lstStyle>
            <a:lvl1pPr marL="0" indent="0">
              <a:buNone/>
              <a:defRPr sz="675" b="0" spc="28" baseline="0">
                <a:solidFill>
                  <a:schemeClr val="tx1">
                    <a:lumMod val="75000"/>
                    <a:lumOff val="25000"/>
                  </a:schemeClr>
                </a:solidFill>
              </a:defRPr>
            </a:lvl1pPr>
          </a:lstStyle>
          <a:p>
            <a:pPr lvl="0"/>
            <a:r>
              <a:rPr kumimoji="1" lang="ja-JP" altLang="en-US"/>
              <a:t>タイトル</a:t>
            </a:r>
          </a:p>
        </p:txBody>
      </p:sp>
      <p:sp>
        <p:nvSpPr>
          <p:cNvPr id="9" name="テキスト プレースホルダー 8">
            <a:extLst>
              <a:ext uri="{FF2B5EF4-FFF2-40B4-BE49-F238E27FC236}">
                <a16:creationId xmlns:a16="http://schemas.microsoft.com/office/drawing/2014/main" id="{5A1A945E-2BD9-493C-A47A-9ABD17245A2B}"/>
              </a:ext>
            </a:extLst>
          </p:cNvPr>
          <p:cNvSpPr>
            <a:spLocks noGrp="1"/>
          </p:cNvSpPr>
          <p:nvPr>
            <p:ph type="body" sz="quarter" idx="15"/>
          </p:nvPr>
        </p:nvSpPr>
        <p:spPr>
          <a:xfrm>
            <a:off x="272108" y="1386706"/>
            <a:ext cx="7015483" cy="8864575"/>
          </a:xfrm>
        </p:spPr>
        <p:txBody>
          <a:bodyPr>
            <a:normAutofit/>
          </a:bodyPr>
          <a:lstStyle>
            <a:lvl1pPr>
              <a:defRPr sz="1800" b="1" spc="28" baseline="0">
                <a:solidFill>
                  <a:schemeClr val="tx1"/>
                </a:solidFill>
                <a:latin typeface="+mn-lt"/>
              </a:defRPr>
            </a:lvl1pPr>
            <a:lvl2pPr>
              <a:defRPr sz="1600" b="1" spc="28" baseline="0">
                <a:solidFill>
                  <a:schemeClr val="tx1"/>
                </a:solidFill>
                <a:latin typeface="+mn-lt"/>
              </a:defRPr>
            </a:lvl2pPr>
            <a:lvl3pPr>
              <a:defRPr sz="1400" b="1" spc="28" baseline="0">
                <a:solidFill>
                  <a:schemeClr val="tx1"/>
                </a:solidFill>
                <a:latin typeface="+mn-lt"/>
              </a:defRPr>
            </a:lvl3pPr>
            <a:lvl4pPr>
              <a:defRPr sz="1200" b="1" spc="28" baseline="0">
                <a:solidFill>
                  <a:schemeClr val="tx1"/>
                </a:solidFill>
                <a:latin typeface="+mn-lt"/>
              </a:defRPr>
            </a:lvl4pPr>
            <a:lvl5pPr>
              <a:defRPr sz="1200" b="1" spc="28" baseline="0">
                <a:solidFill>
                  <a:schemeClr val="tx1"/>
                </a:solidFill>
                <a:latin typeface="+mn-lt"/>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2" name="テキスト ボックス 1">
            <a:extLst>
              <a:ext uri="{FF2B5EF4-FFF2-40B4-BE49-F238E27FC236}">
                <a16:creationId xmlns:a16="http://schemas.microsoft.com/office/drawing/2014/main" id="{B1CBA31D-0F2E-4E4A-81F0-E8DB3210E45B}"/>
              </a:ext>
            </a:extLst>
          </p:cNvPr>
          <p:cNvSpPr txBox="1"/>
          <p:nvPr/>
        </p:nvSpPr>
        <p:spPr>
          <a:xfrm>
            <a:off x="17367" y="10251272"/>
            <a:ext cx="1878976" cy="253916"/>
          </a:xfrm>
          <a:prstGeom prst="rect">
            <a:avLst/>
          </a:prstGeom>
          <a:noFill/>
        </p:spPr>
        <p:txBody>
          <a:bodyPr wrap="none" rtlCol="0">
            <a:spAutoFit/>
          </a:bodyPr>
          <a:lstStyle/>
          <a:p>
            <a:r>
              <a:rPr kumimoji="1" lang="ja-JP" altLang="en-US" sz="1050" spc="51" baseline="0">
                <a:solidFill>
                  <a:srgbClr val="018838"/>
                </a:solidFill>
              </a:rPr>
              <a:t>東京都デジタルサービス局</a:t>
            </a:r>
          </a:p>
        </p:txBody>
      </p:sp>
      <p:sp>
        <p:nvSpPr>
          <p:cNvPr id="8" name="タイトル 4"/>
          <p:cNvSpPr>
            <a:spLocks noGrp="1"/>
          </p:cNvSpPr>
          <p:nvPr>
            <p:ph type="title" hasCustomPrompt="1"/>
          </p:nvPr>
        </p:nvSpPr>
        <p:spPr>
          <a:xfrm>
            <a:off x="82092" y="627562"/>
            <a:ext cx="7205488" cy="463368"/>
          </a:xfrm>
        </p:spPr>
        <p:txBody>
          <a:bodyPr>
            <a:normAutofit/>
          </a:bodyPr>
          <a:lstStyle>
            <a:lvl1pPr>
              <a:defRPr sz="1400" spc="28" baseline="0">
                <a:solidFill>
                  <a:schemeClr val="tx1"/>
                </a:solidFill>
              </a:defRPr>
            </a:lvl1pPr>
          </a:lstStyle>
          <a:p>
            <a:r>
              <a:rPr kumimoji="1" lang="ja-JP" altLang="en-US"/>
              <a:t>スライドタイトル</a:t>
            </a:r>
          </a:p>
        </p:txBody>
      </p:sp>
    </p:spTree>
    <p:extLst>
      <p:ext uri="{BB962C8B-B14F-4D97-AF65-F5344CB8AC3E}">
        <p14:creationId xmlns:p14="http://schemas.microsoft.com/office/powerpoint/2010/main" val="85665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A8653FB6-3DBE-D8F9-20D5-4FEFEE73805D}"/>
              </a:ext>
            </a:extLst>
          </p:cNvPr>
          <p:cNvGraphicFramePr>
            <a:graphicFrameLocks noChangeAspect="1"/>
          </p:cNvGraphicFramePr>
          <p:nvPr userDrawn="1">
            <p:custDataLst>
              <p:tags r:id="rId15"/>
            </p:custDataLst>
            <p:extLst>
              <p:ext uri="{D42A27DB-BD31-4B8C-83A1-F6EECF244321}">
                <p14:modId xmlns:p14="http://schemas.microsoft.com/office/powerpoint/2010/main" val="3361986516"/>
              </p:ext>
            </p:extLst>
          </p:nvPr>
        </p:nvGraphicFramePr>
        <p:xfrm>
          <a:off x="1751" y="1857"/>
          <a:ext cx="1750" cy="1857"/>
        </p:xfrm>
        <a:graphic>
          <a:graphicData uri="http://schemas.openxmlformats.org/presentationml/2006/ole">
            <mc:AlternateContent xmlns:mc="http://schemas.openxmlformats.org/markup-compatibility/2006">
              <mc:Choice xmlns:v="urn:schemas-microsoft-com:vml" Requires="v">
                <p:oleObj name="think-cellスライド" r:id="rId16" imgW="639" imgH="639" progId="TCLayout.ActiveDocument.1">
                  <p:embed/>
                </p:oleObj>
              </mc:Choice>
              <mc:Fallback>
                <p:oleObj name="think-cellスライド" r:id="rId16" imgW="639" imgH="639" progId="TCLayout.ActiveDocument.1">
                  <p:embed/>
                  <p:pic>
                    <p:nvPicPr>
                      <p:cNvPr id="8" name="think-cell data - do not delete" hidden="1">
                        <a:extLst>
                          <a:ext uri="{FF2B5EF4-FFF2-40B4-BE49-F238E27FC236}">
                            <a16:creationId xmlns:a16="http://schemas.microsoft.com/office/drawing/2014/main" id="{A8653FB6-3DBE-D8F9-20D5-4FEFEE73805D}"/>
                          </a:ext>
                        </a:extLst>
                      </p:cNvPr>
                      <p:cNvPicPr/>
                      <p:nvPr/>
                    </p:nvPicPr>
                    <p:blipFill>
                      <a:blip r:embed="rId17"/>
                      <a:stretch>
                        <a:fillRect/>
                      </a:stretch>
                    </p:blipFill>
                    <p:spPr>
                      <a:xfrm>
                        <a:off x="1751" y="1857"/>
                        <a:ext cx="1750" cy="1857"/>
                      </a:xfrm>
                      <a:prstGeom prst="rect">
                        <a:avLst/>
                      </a:prstGeom>
                    </p:spPr>
                  </p:pic>
                </p:oleObj>
              </mc:Fallback>
            </mc:AlternateContent>
          </a:graphicData>
        </a:graphic>
      </p:graphicFrame>
      <p:sp>
        <p:nvSpPr>
          <p:cNvPr id="2" name="タイトル プレースホルダー 1">
            <a:extLst>
              <a:ext uri="{FF2B5EF4-FFF2-40B4-BE49-F238E27FC236}">
                <a16:creationId xmlns:a16="http://schemas.microsoft.com/office/drawing/2014/main" id="{1D7013EC-24A2-4DCB-BAF1-01B90DAEC5D8}"/>
              </a:ext>
            </a:extLst>
          </p:cNvPr>
          <p:cNvSpPr>
            <a:spLocks noGrp="1"/>
          </p:cNvSpPr>
          <p:nvPr>
            <p:ph type="title"/>
          </p:nvPr>
        </p:nvSpPr>
        <p:spPr>
          <a:xfrm>
            <a:off x="519732" y="569244"/>
            <a:ext cx="6520220" cy="2066589"/>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C2B532D-957B-452E-900A-9F6FD1212B68}"/>
              </a:ext>
            </a:extLst>
          </p:cNvPr>
          <p:cNvSpPr>
            <a:spLocks noGrp="1"/>
          </p:cNvSpPr>
          <p:nvPr>
            <p:ph type="body" idx="1"/>
          </p:nvPr>
        </p:nvSpPr>
        <p:spPr>
          <a:xfrm>
            <a:off x="519732" y="2846202"/>
            <a:ext cx="6520220" cy="678385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9D0EA7A-5239-44B1-BEF6-F77D8870BC69}"/>
              </a:ext>
            </a:extLst>
          </p:cNvPr>
          <p:cNvSpPr>
            <a:spLocks noGrp="1"/>
          </p:cNvSpPr>
          <p:nvPr>
            <p:ph type="dt" sz="half" idx="2"/>
          </p:nvPr>
        </p:nvSpPr>
        <p:spPr>
          <a:xfrm>
            <a:off x="519728" y="9909742"/>
            <a:ext cx="1700927" cy="569240"/>
          </a:xfrm>
          <a:prstGeom prst="rect">
            <a:avLst/>
          </a:prstGeom>
        </p:spPr>
        <p:txBody>
          <a:bodyPr vert="horz" lIns="91440" tIns="45720" rIns="91440" bIns="45720" rtlCol="0" anchor="ctr"/>
          <a:lstStyle>
            <a:lvl1pPr algn="l">
              <a:defRPr sz="675">
                <a:solidFill>
                  <a:schemeClr val="tx1">
                    <a:tint val="75000"/>
                  </a:schemeClr>
                </a:solidFill>
              </a:defRPr>
            </a:lvl1pPr>
          </a:lstStyle>
          <a:p>
            <a:fld id="{E4C7024B-E30B-4442-8055-F3950EA59CF0}" type="datetime1">
              <a:rPr kumimoji="1" lang="ja-JP" altLang="en-US" smtClean="0"/>
              <a:t>2026/3/30</a:t>
            </a:fld>
            <a:endParaRPr kumimoji="1" lang="ja-JP" altLang="en-US"/>
          </a:p>
        </p:txBody>
      </p:sp>
      <p:sp>
        <p:nvSpPr>
          <p:cNvPr id="5" name="フッター プレースホルダー 4">
            <a:extLst>
              <a:ext uri="{FF2B5EF4-FFF2-40B4-BE49-F238E27FC236}">
                <a16:creationId xmlns:a16="http://schemas.microsoft.com/office/drawing/2014/main" id="{02FC646A-4BB8-4A6E-97EF-C371F6AF3377}"/>
              </a:ext>
            </a:extLst>
          </p:cNvPr>
          <p:cNvSpPr>
            <a:spLocks noGrp="1"/>
          </p:cNvSpPr>
          <p:nvPr>
            <p:ph type="ftr" sz="quarter" idx="3"/>
          </p:nvPr>
        </p:nvSpPr>
        <p:spPr>
          <a:xfrm>
            <a:off x="2504147" y="9909742"/>
            <a:ext cx="2551390" cy="569240"/>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786E4618-942F-4F8A-A91B-04A106961CD7}"/>
              </a:ext>
            </a:extLst>
          </p:cNvPr>
          <p:cNvSpPr>
            <a:spLocks noGrp="1"/>
          </p:cNvSpPr>
          <p:nvPr>
            <p:ph type="sldNum" sz="quarter" idx="4"/>
          </p:nvPr>
        </p:nvSpPr>
        <p:spPr>
          <a:xfrm>
            <a:off x="5771985" y="9909742"/>
            <a:ext cx="1700927" cy="569240"/>
          </a:xfrm>
          <a:prstGeom prst="rect">
            <a:avLst/>
          </a:prstGeom>
        </p:spPr>
        <p:txBody>
          <a:bodyPr vert="horz" lIns="91440" tIns="45720" rIns="91440" bIns="45720" rtlCol="0" anchor="ctr"/>
          <a:lstStyle>
            <a:lvl1pPr algn="r">
              <a:defRPr sz="675" b="1">
                <a:solidFill>
                  <a:srgbClr val="01BF4F"/>
                </a:solidFill>
              </a:defRPr>
            </a:lvl1pPr>
          </a:lstStyle>
          <a:p>
            <a:fld id="{47CE1B9D-ECF1-40A6-9741-619C7E3ED3FB}" type="slidenum">
              <a:rPr lang="ja-JP" altLang="en-US" smtClean="0"/>
              <a:pPr/>
              <a:t>‹#›</a:t>
            </a:fld>
            <a:endParaRPr lang="ja-JP" altLang="en-US"/>
          </a:p>
        </p:txBody>
      </p:sp>
    </p:spTree>
    <p:extLst>
      <p:ext uri="{BB962C8B-B14F-4D97-AF65-F5344CB8AC3E}">
        <p14:creationId xmlns:p14="http://schemas.microsoft.com/office/powerpoint/2010/main" val="1044269664"/>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78" r:id="rId3"/>
    <p:sldLayoutId id="2147483650" r:id="rId4"/>
    <p:sldLayoutId id="2147483661" r:id="rId5"/>
    <p:sldLayoutId id="2147483677" r:id="rId6"/>
    <p:sldLayoutId id="2147483679" r:id="rId7"/>
    <p:sldLayoutId id="2147483660" r:id="rId8"/>
    <p:sldLayoutId id="2147483662" r:id="rId9"/>
    <p:sldLayoutId id="2147483655" r:id="rId10"/>
    <p:sldLayoutId id="2147483680" r:id="rId11"/>
    <p:sldLayoutId id="2147483682" r:id="rId12"/>
    <p:sldLayoutId id="2147483681" r:id="rId13"/>
  </p:sldLayoutIdLst>
  <p:hf hdr="0" ftr="0" dt="0"/>
  <p:txStyles>
    <p:titleStyle>
      <a:lvl1pPr algn="l" defTabSz="514326" rtl="0" eaLnBrk="1" latinLnBrk="0" hangingPunct="1">
        <a:lnSpc>
          <a:spcPct val="90000"/>
        </a:lnSpc>
        <a:spcBef>
          <a:spcPct val="0"/>
        </a:spcBef>
        <a:buNone/>
        <a:defRPr kumimoji="1" sz="3200" b="1" kern="1200">
          <a:solidFill>
            <a:schemeClr val="tx1"/>
          </a:solidFill>
          <a:latin typeface="+mj-lt"/>
          <a:ea typeface="+mj-ea"/>
          <a:cs typeface="+mj-cs"/>
        </a:defRPr>
      </a:lvl1pPr>
    </p:titleStyle>
    <p:bodyStyle>
      <a:lvl1pPr marL="128579" indent="-128579" algn="l" defTabSz="514326" rtl="0" eaLnBrk="1" latinLnBrk="0" hangingPunct="1">
        <a:lnSpc>
          <a:spcPct val="90000"/>
        </a:lnSpc>
        <a:spcBef>
          <a:spcPts val="563"/>
        </a:spcBef>
        <a:buFont typeface="Arial" panose="020B0604020202020204" pitchFamily="34" charset="0"/>
        <a:buChar char="•"/>
        <a:defRPr kumimoji="1" sz="2400" b="1" kern="1200">
          <a:solidFill>
            <a:schemeClr val="tx1"/>
          </a:solidFill>
          <a:latin typeface="+mn-lt"/>
          <a:ea typeface="+mn-ea"/>
          <a:cs typeface="+mn-cs"/>
        </a:defRPr>
      </a:lvl1pPr>
      <a:lvl2pPr marL="385745" indent="-128579" algn="l" defTabSz="514326" rtl="0" eaLnBrk="1" latinLnBrk="0" hangingPunct="1">
        <a:lnSpc>
          <a:spcPct val="90000"/>
        </a:lnSpc>
        <a:spcBef>
          <a:spcPts val="281"/>
        </a:spcBef>
        <a:buFont typeface="Arial" panose="020B0604020202020204" pitchFamily="34" charset="0"/>
        <a:buChar char="•"/>
        <a:defRPr kumimoji="1" sz="1600" b="1" kern="1200">
          <a:solidFill>
            <a:schemeClr val="tx1"/>
          </a:solidFill>
          <a:latin typeface="+mn-lt"/>
          <a:ea typeface="+mn-ea"/>
          <a:cs typeface="+mn-cs"/>
        </a:defRPr>
      </a:lvl2pPr>
      <a:lvl3pPr marL="642907" indent="-128579" algn="l" defTabSz="514326" rtl="0" eaLnBrk="1" latinLnBrk="0" hangingPunct="1">
        <a:lnSpc>
          <a:spcPct val="90000"/>
        </a:lnSpc>
        <a:spcBef>
          <a:spcPts val="281"/>
        </a:spcBef>
        <a:buFont typeface="Arial" panose="020B0604020202020204" pitchFamily="34" charset="0"/>
        <a:buChar char="•"/>
        <a:defRPr kumimoji="1" sz="1400" b="1" kern="1200">
          <a:solidFill>
            <a:schemeClr val="tx1"/>
          </a:solidFill>
          <a:latin typeface="+mn-lt"/>
          <a:ea typeface="+mn-ea"/>
          <a:cs typeface="+mn-cs"/>
        </a:defRPr>
      </a:lvl3pPr>
      <a:lvl4pPr marL="900067" indent="-128579" algn="l" defTabSz="514326" rtl="0" eaLnBrk="1" latinLnBrk="0" hangingPunct="1">
        <a:lnSpc>
          <a:spcPct val="90000"/>
        </a:lnSpc>
        <a:spcBef>
          <a:spcPts val="281"/>
        </a:spcBef>
        <a:buFont typeface="Arial" panose="020B0604020202020204" pitchFamily="34" charset="0"/>
        <a:buChar char="•"/>
        <a:defRPr kumimoji="1" sz="1200" b="1" kern="1200">
          <a:solidFill>
            <a:schemeClr val="tx1"/>
          </a:solidFill>
          <a:latin typeface="+mn-lt"/>
          <a:ea typeface="+mn-ea"/>
          <a:cs typeface="+mn-cs"/>
        </a:defRPr>
      </a:lvl4pPr>
      <a:lvl5pPr marL="1157230" indent="-128579" algn="l" defTabSz="514326" rtl="0" eaLnBrk="1" latinLnBrk="0" hangingPunct="1">
        <a:lnSpc>
          <a:spcPct val="90000"/>
        </a:lnSpc>
        <a:spcBef>
          <a:spcPts val="281"/>
        </a:spcBef>
        <a:buFont typeface="Arial" panose="020B0604020202020204" pitchFamily="34" charset="0"/>
        <a:buChar char="•"/>
        <a:defRPr kumimoji="1" sz="1200" b="1" kern="1200">
          <a:solidFill>
            <a:schemeClr val="tx1"/>
          </a:solidFill>
          <a:latin typeface="+mn-lt"/>
          <a:ea typeface="+mn-ea"/>
          <a:cs typeface="+mn-cs"/>
        </a:defRPr>
      </a:lvl5pPr>
      <a:lvl6pPr marL="1414391" indent="-128579" algn="l" defTabSz="514326"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6pPr>
      <a:lvl7pPr marL="1671556" indent="-128579" algn="l" defTabSz="514326"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7pPr>
      <a:lvl8pPr marL="1928717" indent="-128579" algn="l" defTabSz="514326"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8pPr>
      <a:lvl9pPr marL="2185879" indent="-128579" algn="l" defTabSz="514326"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9pPr>
    </p:bodyStyle>
    <p:otherStyle>
      <a:defPPr>
        <a:defRPr lang="ja-JP"/>
      </a:defPPr>
      <a:lvl1pPr marL="0" algn="l" defTabSz="514326" rtl="0" eaLnBrk="1" latinLnBrk="0" hangingPunct="1">
        <a:defRPr kumimoji="1" sz="1013" kern="1200">
          <a:solidFill>
            <a:schemeClr val="tx1"/>
          </a:solidFill>
          <a:latin typeface="+mn-lt"/>
          <a:ea typeface="+mn-ea"/>
          <a:cs typeface="+mn-cs"/>
        </a:defRPr>
      </a:lvl1pPr>
      <a:lvl2pPr marL="257162" algn="l" defTabSz="514326" rtl="0" eaLnBrk="1" latinLnBrk="0" hangingPunct="1">
        <a:defRPr kumimoji="1" sz="1013" kern="1200">
          <a:solidFill>
            <a:schemeClr val="tx1"/>
          </a:solidFill>
          <a:latin typeface="+mn-lt"/>
          <a:ea typeface="+mn-ea"/>
          <a:cs typeface="+mn-cs"/>
        </a:defRPr>
      </a:lvl2pPr>
      <a:lvl3pPr marL="514326" algn="l" defTabSz="514326" rtl="0" eaLnBrk="1" latinLnBrk="0" hangingPunct="1">
        <a:defRPr kumimoji="1" sz="1013" kern="1200">
          <a:solidFill>
            <a:schemeClr val="tx1"/>
          </a:solidFill>
          <a:latin typeface="+mn-lt"/>
          <a:ea typeface="+mn-ea"/>
          <a:cs typeface="+mn-cs"/>
        </a:defRPr>
      </a:lvl3pPr>
      <a:lvl4pPr marL="771487" algn="l" defTabSz="514326" rtl="0" eaLnBrk="1" latinLnBrk="0" hangingPunct="1">
        <a:defRPr kumimoji="1" sz="1013" kern="1200">
          <a:solidFill>
            <a:schemeClr val="tx1"/>
          </a:solidFill>
          <a:latin typeface="+mn-lt"/>
          <a:ea typeface="+mn-ea"/>
          <a:cs typeface="+mn-cs"/>
        </a:defRPr>
      </a:lvl4pPr>
      <a:lvl5pPr marL="1028650" algn="l" defTabSz="514326" rtl="0" eaLnBrk="1" latinLnBrk="0" hangingPunct="1">
        <a:defRPr kumimoji="1" sz="1013" kern="1200">
          <a:solidFill>
            <a:schemeClr val="tx1"/>
          </a:solidFill>
          <a:latin typeface="+mn-lt"/>
          <a:ea typeface="+mn-ea"/>
          <a:cs typeface="+mn-cs"/>
        </a:defRPr>
      </a:lvl5pPr>
      <a:lvl6pPr marL="1285811" algn="l" defTabSz="514326" rtl="0" eaLnBrk="1" latinLnBrk="0" hangingPunct="1">
        <a:defRPr kumimoji="1" sz="1013" kern="1200">
          <a:solidFill>
            <a:schemeClr val="tx1"/>
          </a:solidFill>
          <a:latin typeface="+mn-lt"/>
          <a:ea typeface="+mn-ea"/>
          <a:cs typeface="+mn-cs"/>
        </a:defRPr>
      </a:lvl6pPr>
      <a:lvl7pPr marL="1542972" algn="l" defTabSz="514326" rtl="0" eaLnBrk="1" latinLnBrk="0" hangingPunct="1">
        <a:defRPr kumimoji="1" sz="1013" kern="1200">
          <a:solidFill>
            <a:schemeClr val="tx1"/>
          </a:solidFill>
          <a:latin typeface="+mn-lt"/>
          <a:ea typeface="+mn-ea"/>
          <a:cs typeface="+mn-cs"/>
        </a:defRPr>
      </a:lvl7pPr>
      <a:lvl8pPr marL="1800138" algn="l" defTabSz="514326" rtl="0" eaLnBrk="1" latinLnBrk="0" hangingPunct="1">
        <a:defRPr kumimoji="1" sz="1013" kern="1200">
          <a:solidFill>
            <a:schemeClr val="tx1"/>
          </a:solidFill>
          <a:latin typeface="+mn-lt"/>
          <a:ea typeface="+mn-ea"/>
          <a:cs typeface="+mn-cs"/>
        </a:defRPr>
      </a:lvl8pPr>
      <a:lvl9pPr marL="2057299" algn="l" defTabSz="514326" rtl="0" eaLnBrk="1" latinLnBrk="0" hangingPunct="1">
        <a:defRPr kumimoji="1" sz="1013"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938" userDrawn="1">
          <p15:clr>
            <a:srgbClr val="F26B43"/>
          </p15:clr>
        </p15:guide>
        <p15:guide id="2" pos="2625"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xml"/><Relationship Id="rId1" Type="http://schemas.openxmlformats.org/officeDocument/2006/relationships/tags" Target="../tags/tag6.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hyperlink" Target="https://catalog.data.metro.tokyo.lg.jp/dataset/t134211d0000000001" TargetMode="Externa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4.xml"/><Relationship Id="rId1" Type="http://schemas.openxmlformats.org/officeDocument/2006/relationships/tags" Target="../tags/tag7.xml"/><Relationship Id="rId6" Type="http://schemas.openxmlformats.org/officeDocument/2006/relationships/hyperlink" Target="https://myna.go.jp/html/api/selfinfo/index.html" TargetMode="External"/><Relationship Id="rId5" Type="http://schemas.openxmlformats.org/officeDocument/2006/relationships/hyperlink" Target="https://myna.go.jp/html/api/pmhinfo/index.html" TargetMode="External"/><Relationship Id="rId4" Type="http://schemas.openxmlformats.org/officeDocument/2006/relationships/image" Target="../media/image1.emf"/></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7.bin"/><Relationship Id="rId7" Type="http://schemas.openxmlformats.org/officeDocument/2006/relationships/hyperlink" Target="https://www.digital.go.jp/assets/contents/node/basic_page/field_ref_resources/1f2fb150-febe-4bee-b691-f02f68c4e8d4/3d68c090/20251010_policies_mynumber_private-business_outline_01.pdf" TargetMode="External"/><Relationship Id="rId2" Type="http://schemas.openxmlformats.org/officeDocument/2006/relationships/slideLayout" Target="../slideLayouts/slideLayout4.xml"/><Relationship Id="rId1" Type="http://schemas.openxmlformats.org/officeDocument/2006/relationships/tags" Target="../tags/tag8.xml"/><Relationship Id="rId6" Type="http://schemas.openxmlformats.org/officeDocument/2006/relationships/hyperlink" Target="https://www.digital.go.jp/policies/mynumber/private-business/jpki-introduction" TargetMode="External"/><Relationship Id="rId5" Type="http://schemas.openxmlformats.org/officeDocument/2006/relationships/hyperlink" Target="https://www.meti.go.jp/policy/mono_info_service/healthcare/00phrshishin_20250428.pdf" TargetMode="External"/><Relationship Id="rId4" Type="http://schemas.openxmlformats.org/officeDocument/2006/relationships/image" Target="../media/image1.e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hyperlink" Target="https://www.digitalservice.metro.tokyo.lg.jp/business/2030vision/kodomodx/push_service" TargetMode="External"/><Relationship Id="rId2" Type="http://schemas.openxmlformats.org/officeDocument/2006/relationships/hyperlink" Target="https://catalog.data.metro.tokyo.lg.jp/dataset/t134211d0000000001" TargetMode="Externa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hyperlink" Target="https://www.digitalservice.metro.tokyo.lg.jp/business/2030vision/kodomodx/pmh"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hyperlink" Target="https://digital-service-catalog.digital.go.jp/vendor/download-model-specification" TargetMode="External"/><Relationship Id="rId7"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12.sv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4556F96A-F3F5-32F7-7A42-56663FDF67C4}"/>
              </a:ext>
            </a:extLst>
          </p:cNvPr>
          <p:cNvGraphicFramePr>
            <a:graphicFrameLocks noChangeAspect="1"/>
          </p:cNvGraphicFramePr>
          <p:nvPr>
            <p:custDataLst>
              <p:tags r:id="rId1"/>
            </p:custDataLst>
            <p:extLst>
              <p:ext uri="{D42A27DB-BD31-4B8C-83A1-F6EECF244321}">
                <p14:modId xmlns:p14="http://schemas.microsoft.com/office/powerpoint/2010/main" val="212778653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5" name="think-cell data - do not delete" hidden="1">
                        <a:extLst>
                          <a:ext uri="{FF2B5EF4-FFF2-40B4-BE49-F238E27FC236}">
                            <a16:creationId xmlns:a16="http://schemas.microsoft.com/office/drawing/2014/main" id="{4556F96A-F3F5-32F7-7A42-56663FDF67C4}"/>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テキスト プレースホルダー 1">
            <a:extLst>
              <a:ext uri="{FF2B5EF4-FFF2-40B4-BE49-F238E27FC236}">
                <a16:creationId xmlns:a16="http://schemas.microsoft.com/office/drawing/2014/main" id="{D5C23B11-5797-4BF1-937A-197C0614A481}"/>
              </a:ext>
            </a:extLst>
          </p:cNvPr>
          <p:cNvSpPr>
            <a:spLocks noGrp="1"/>
          </p:cNvSpPr>
          <p:nvPr>
            <p:ph type="body" sz="quarter" idx="10"/>
          </p:nvPr>
        </p:nvSpPr>
        <p:spPr/>
        <p:txBody>
          <a:bodyPr>
            <a:normAutofit/>
          </a:bodyPr>
          <a:lstStyle/>
          <a:p>
            <a:r>
              <a:rPr kumimoji="1" lang="ja-JP" altLang="en-US"/>
              <a:t>導入・活用手順書</a:t>
            </a:r>
            <a:r>
              <a:rPr kumimoji="1" lang="en-US" altLang="ja-JP"/>
              <a:t>(</a:t>
            </a:r>
            <a:r>
              <a:rPr lang="ja-JP" altLang="en-US"/>
              <a:t>本編</a:t>
            </a:r>
            <a:r>
              <a:rPr lang="en-US" altLang="ja-JP"/>
              <a:t>)</a:t>
            </a:r>
            <a:endParaRPr kumimoji="1" lang="en-US" altLang="ja-JP"/>
          </a:p>
        </p:txBody>
      </p:sp>
      <p:sp>
        <p:nvSpPr>
          <p:cNvPr id="3" name="テキスト プレースホルダー 2">
            <a:extLst>
              <a:ext uri="{FF2B5EF4-FFF2-40B4-BE49-F238E27FC236}">
                <a16:creationId xmlns:a16="http://schemas.microsoft.com/office/drawing/2014/main" id="{E08C72A7-FFDE-4C70-B998-97634E5D5271}"/>
              </a:ext>
            </a:extLst>
          </p:cNvPr>
          <p:cNvSpPr>
            <a:spLocks noGrp="1"/>
          </p:cNvSpPr>
          <p:nvPr>
            <p:ph type="body" sz="quarter" idx="11"/>
          </p:nvPr>
        </p:nvSpPr>
        <p:spPr>
          <a:xfrm>
            <a:off x="113331" y="5732551"/>
            <a:ext cx="7333032" cy="797025"/>
          </a:xfrm>
        </p:spPr>
        <p:txBody>
          <a:bodyPr/>
          <a:lstStyle/>
          <a:p>
            <a:r>
              <a:rPr lang="ja-JP" altLang="en-US"/>
              <a:t>令和８年３月</a:t>
            </a:r>
            <a:r>
              <a:rPr lang="en-US" altLang="ja-JP"/>
              <a:t>31</a:t>
            </a:r>
            <a:r>
              <a:rPr lang="ja-JP" altLang="en-US"/>
              <a:t>日 </a:t>
            </a:r>
            <a:r>
              <a:rPr lang="en-US" altLang="ja-JP"/>
              <a:t>| </a:t>
            </a:r>
            <a:r>
              <a:rPr lang="ja-JP" altLang="en-US"/>
              <a:t>東京都デジタルサービス局デジタル戦略部こども</a:t>
            </a:r>
            <a:r>
              <a:rPr lang="en-US" altLang="ja-JP"/>
              <a:t>DX</a:t>
            </a:r>
            <a:r>
              <a:rPr lang="ja-JP" altLang="en-US"/>
              <a:t>推進担当</a:t>
            </a:r>
          </a:p>
        </p:txBody>
      </p:sp>
    </p:spTree>
    <p:extLst>
      <p:ext uri="{BB962C8B-B14F-4D97-AF65-F5344CB8AC3E}">
        <p14:creationId xmlns:p14="http://schemas.microsoft.com/office/powerpoint/2010/main" val="4499013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9B00A245-49CC-4C1E-A2F3-C7B6FD5F39BF}"/>
              </a:ext>
            </a:extLst>
          </p:cNvPr>
          <p:cNvSpPr>
            <a:spLocks noGrp="1"/>
          </p:cNvSpPr>
          <p:nvPr>
            <p:ph sz="quarter" idx="13"/>
          </p:nvPr>
        </p:nvSpPr>
        <p:spPr/>
        <p:txBody>
          <a:bodyPr/>
          <a:lstStyle/>
          <a:p>
            <a:r>
              <a:rPr lang="en-US" altLang="ja-JP">
                <a:solidFill>
                  <a:schemeClr val="tx1"/>
                </a:solidFill>
              </a:rPr>
              <a:t>3.</a:t>
            </a:r>
            <a:r>
              <a:rPr lang="ja-JP" altLang="en-US">
                <a:solidFill>
                  <a:schemeClr val="tx1"/>
                </a:solidFill>
              </a:rPr>
              <a:t>パーソナライズされたプッシュ配信機能導入手順</a:t>
            </a:r>
            <a:endParaRPr lang="en-US" altLang="ja-JP">
              <a:solidFill>
                <a:schemeClr val="tx1"/>
              </a:solidFill>
            </a:endParaRPr>
          </a:p>
          <a:p>
            <a:endParaRPr kumimoji="1" lang="ja-JP" altLang="en-US">
              <a:solidFill>
                <a:schemeClr val="tx1"/>
              </a:solidFill>
            </a:endParaRPr>
          </a:p>
        </p:txBody>
      </p:sp>
      <p:sp>
        <p:nvSpPr>
          <p:cNvPr id="3" name="スライド番号プレースホルダー 2">
            <a:extLst>
              <a:ext uri="{FF2B5EF4-FFF2-40B4-BE49-F238E27FC236}">
                <a16:creationId xmlns:a16="http://schemas.microsoft.com/office/drawing/2014/main" id="{54D76901-1C9E-D054-EC5E-88158D95CFA8}"/>
              </a:ext>
            </a:extLst>
          </p:cNvPr>
          <p:cNvSpPr>
            <a:spLocks noGrp="1"/>
          </p:cNvSpPr>
          <p:nvPr>
            <p:ph type="sldNum" sz="quarter" idx="18"/>
          </p:nvPr>
        </p:nvSpPr>
        <p:spPr/>
        <p:txBody>
          <a:bodyPr/>
          <a:lstStyle/>
          <a:p>
            <a:fld id="{47CE1B9D-ECF1-40A6-9741-619C7E3ED3FB}" type="slidenum">
              <a:rPr lang="ja-JP" altLang="en-US" smtClean="0"/>
              <a:pPr/>
              <a:t>10</a:t>
            </a:fld>
            <a:endParaRPr lang="ja-JP" altLang="en-US" sz="1050"/>
          </a:p>
        </p:txBody>
      </p:sp>
      <p:sp>
        <p:nvSpPr>
          <p:cNvPr id="4" name="タイトル 3">
            <a:extLst>
              <a:ext uri="{FF2B5EF4-FFF2-40B4-BE49-F238E27FC236}">
                <a16:creationId xmlns:a16="http://schemas.microsoft.com/office/drawing/2014/main" id="{AC9FF15B-04F9-77BC-DB02-B9C181CBCEEA}"/>
              </a:ext>
            </a:extLst>
          </p:cNvPr>
          <p:cNvSpPr>
            <a:spLocks noGrp="1"/>
          </p:cNvSpPr>
          <p:nvPr>
            <p:ph type="title" idx="4294967295"/>
          </p:nvPr>
        </p:nvSpPr>
        <p:spPr>
          <a:xfrm>
            <a:off x="272108" y="627562"/>
            <a:ext cx="7015478" cy="463368"/>
          </a:xfrm>
        </p:spPr>
        <p:txBody>
          <a:bodyPr vert="horz">
            <a:normAutofit/>
          </a:bodyPr>
          <a:lstStyle/>
          <a:p>
            <a:r>
              <a:rPr lang="en-US" altLang="ja-JP" sz="2000"/>
              <a:t>(1) </a:t>
            </a:r>
            <a:r>
              <a:rPr lang="ja-JP" altLang="en-US" sz="2000"/>
              <a:t>事前準備</a:t>
            </a:r>
            <a:endParaRPr kumimoji="1" lang="ja-JP" altLang="en-US" sz="2000"/>
          </a:p>
        </p:txBody>
      </p:sp>
      <p:graphicFrame>
        <p:nvGraphicFramePr>
          <p:cNvPr id="12" name="表 11">
            <a:extLst>
              <a:ext uri="{FF2B5EF4-FFF2-40B4-BE49-F238E27FC236}">
                <a16:creationId xmlns:a16="http://schemas.microsoft.com/office/drawing/2014/main" id="{30813126-E83E-4ADB-86C8-6F729143EF80}"/>
              </a:ext>
            </a:extLst>
          </p:cNvPr>
          <p:cNvGraphicFramePr>
            <a:graphicFrameLocks noGrp="1"/>
          </p:cNvGraphicFramePr>
          <p:nvPr>
            <p:extLst>
              <p:ext uri="{D42A27DB-BD31-4B8C-83A1-F6EECF244321}">
                <p14:modId xmlns:p14="http://schemas.microsoft.com/office/powerpoint/2010/main" val="2542580805"/>
              </p:ext>
            </p:extLst>
          </p:nvPr>
        </p:nvGraphicFramePr>
        <p:xfrm>
          <a:off x="272091" y="2091399"/>
          <a:ext cx="7036760" cy="1125950"/>
        </p:xfrm>
        <a:graphic>
          <a:graphicData uri="http://schemas.openxmlformats.org/drawingml/2006/table">
            <a:tbl>
              <a:tblPr/>
              <a:tblGrid>
                <a:gridCol w="1674843">
                  <a:extLst>
                    <a:ext uri="{9D8B030D-6E8A-4147-A177-3AD203B41FA5}">
                      <a16:colId xmlns:a16="http://schemas.microsoft.com/office/drawing/2014/main" val="4183925210"/>
                    </a:ext>
                  </a:extLst>
                </a:gridCol>
                <a:gridCol w="2354815">
                  <a:extLst>
                    <a:ext uri="{9D8B030D-6E8A-4147-A177-3AD203B41FA5}">
                      <a16:colId xmlns:a16="http://schemas.microsoft.com/office/drawing/2014/main" val="3048420007"/>
                    </a:ext>
                  </a:extLst>
                </a:gridCol>
                <a:gridCol w="3007102">
                  <a:extLst>
                    <a:ext uri="{9D8B030D-6E8A-4147-A177-3AD203B41FA5}">
                      <a16:colId xmlns:a16="http://schemas.microsoft.com/office/drawing/2014/main" val="1961329022"/>
                    </a:ext>
                  </a:extLst>
                </a:gridCol>
              </a:tblGrid>
              <a:tr h="234442">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fontAlgn="base">
                        <a:lnSpc>
                          <a:spcPts val="1650"/>
                        </a:lnSpc>
                        <a:buNone/>
                      </a:pPr>
                      <a:r>
                        <a:rPr lang="ja-JP" altLang="en-US" sz="1400" b="1" i="0">
                          <a:solidFill>
                            <a:srgbClr val="FFFFFF"/>
                          </a:solidFill>
                          <a:effectLst/>
                          <a:latin typeface="+mn-ea"/>
                          <a:ea typeface="+mn-ea"/>
                        </a:rPr>
                        <a:t>いつ</a:t>
                      </a: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53565A"/>
                    </a:solid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fontAlgn="base">
                        <a:lnSpc>
                          <a:spcPts val="1650"/>
                        </a:lnSpc>
                        <a:buNone/>
                      </a:pPr>
                      <a:r>
                        <a:rPr lang="ja-JP" altLang="en-US" sz="1400" b="1" i="0">
                          <a:solidFill>
                            <a:srgbClr val="FFFFFF"/>
                          </a:solidFill>
                          <a:effectLst/>
                          <a:latin typeface="+mn-ea"/>
                          <a:ea typeface="+mn-ea"/>
                        </a:rPr>
                        <a:t>だれに</a:t>
                      </a: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53565A"/>
                    </a:solid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fontAlgn="base">
                        <a:lnSpc>
                          <a:spcPts val="1650"/>
                        </a:lnSpc>
                        <a:buNone/>
                      </a:pPr>
                      <a:r>
                        <a:rPr lang="ja-JP" altLang="en-US" sz="1400" b="1" i="0">
                          <a:solidFill>
                            <a:srgbClr val="FFFFFF"/>
                          </a:solidFill>
                          <a:effectLst/>
                          <a:latin typeface="+mn-ea"/>
                          <a:ea typeface="+mn-ea"/>
                        </a:rPr>
                        <a:t>なにを</a:t>
                      </a: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53565A"/>
                    </a:solidFill>
                  </a:tcPr>
                </a:tc>
                <a:extLst>
                  <a:ext uri="{0D108BD9-81ED-4DB2-BD59-A6C34878D82A}">
                    <a16:rowId xmlns:a16="http://schemas.microsoft.com/office/drawing/2014/main" val="3722005989"/>
                  </a:ext>
                </a:extLst>
              </a:tr>
              <a:tr h="891508">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85725" indent="-85725" algn="l" fontAlgn="auto">
                        <a:lnSpc>
                          <a:spcPts val="1650"/>
                        </a:lnSpc>
                        <a:buFont typeface="Arial" panose="020B0604020202020204" pitchFamily="34" charset="0"/>
                        <a:buChar char="•"/>
                      </a:pPr>
                      <a:r>
                        <a:rPr lang="ja-JP" altLang="en-US" sz="1400" b="0" i="0">
                          <a:solidFill>
                            <a:schemeClr val="tx1"/>
                          </a:solidFill>
                          <a:effectLst/>
                          <a:latin typeface="+mn-ea"/>
                          <a:ea typeface="+mn-ea"/>
                        </a:rPr>
                        <a:t>月１回程度</a:t>
                      </a:r>
                      <a:endParaRPr lang="en-US" sz="1400" b="0" i="0">
                        <a:solidFill>
                          <a:schemeClr val="tx1"/>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85725" indent="-85725" algn="l" fontAlgn="auto">
                        <a:lnSpc>
                          <a:spcPts val="1650"/>
                        </a:lnSpc>
                        <a:buFont typeface="Arial" panose="020B0604020202020204" pitchFamily="34" charset="0"/>
                        <a:buChar char="•"/>
                      </a:pPr>
                      <a:r>
                        <a:rPr lang="ja-JP" altLang="en-US" sz="1400" b="0" i="0">
                          <a:solidFill>
                            <a:schemeClr val="tx1"/>
                          </a:solidFill>
                          <a:effectLst/>
                          <a:latin typeface="+mn-ea"/>
                          <a:ea typeface="+mn-ea"/>
                        </a:rPr>
                        <a:t>電子版母子健康手帳ユーザー全員</a:t>
                      </a:r>
                      <a:endParaRPr lang="en-US" sz="1400" b="0" i="0">
                        <a:solidFill>
                          <a:schemeClr val="tx1"/>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85725" indent="-85725" algn="l" fontAlgn="auto">
                        <a:lnSpc>
                          <a:spcPts val="1650"/>
                        </a:lnSpc>
                        <a:buFont typeface="Arial" panose="020B0604020202020204" pitchFamily="34" charset="0"/>
                        <a:buChar char="•"/>
                      </a:pPr>
                      <a:r>
                        <a:rPr lang="ja-JP" altLang="en-US" sz="1400" b="0" i="0">
                          <a:solidFill>
                            <a:schemeClr val="tx1"/>
                          </a:solidFill>
                          <a:effectLst/>
                          <a:latin typeface="+mn-ea"/>
                          <a:ea typeface="+mn-ea"/>
                        </a:rPr>
                        <a:t>区市町村からのお知らせ</a:t>
                      </a:r>
                      <a:endParaRPr lang="en-US" altLang="ja-JP" sz="1400" b="0" i="0">
                        <a:solidFill>
                          <a:schemeClr val="tx1"/>
                        </a:solidFill>
                        <a:effectLst/>
                        <a:latin typeface="+mn-ea"/>
                        <a:ea typeface="+mn-ea"/>
                      </a:endParaRPr>
                    </a:p>
                    <a:p>
                      <a:pPr marL="85725" indent="-85725" algn="l" fontAlgn="auto">
                        <a:lnSpc>
                          <a:spcPts val="1650"/>
                        </a:lnSpc>
                        <a:buFont typeface="Arial" panose="020B0604020202020204" pitchFamily="34" charset="0"/>
                        <a:buChar char="•"/>
                      </a:pPr>
                      <a:r>
                        <a:rPr lang="ja-JP" altLang="en-US" sz="1400" b="0" i="0">
                          <a:solidFill>
                            <a:schemeClr val="tx1"/>
                          </a:solidFill>
                          <a:effectLst/>
                          <a:latin typeface="+mn-ea"/>
                          <a:ea typeface="+mn-ea"/>
                        </a:rPr>
                        <a:t>子育てに関する一般的な情報　等</a:t>
                      </a:r>
                      <a:endParaRPr lang="en-US" altLang="ja-JP" sz="1400" b="0" i="0">
                        <a:solidFill>
                          <a:schemeClr val="tx1"/>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0747541"/>
                  </a:ext>
                </a:extLst>
              </a:tr>
            </a:tbl>
          </a:graphicData>
        </a:graphic>
      </p:graphicFrame>
      <p:graphicFrame>
        <p:nvGraphicFramePr>
          <p:cNvPr id="13" name="表 12">
            <a:extLst>
              <a:ext uri="{FF2B5EF4-FFF2-40B4-BE49-F238E27FC236}">
                <a16:creationId xmlns:a16="http://schemas.microsoft.com/office/drawing/2014/main" id="{12D92E61-628B-EC08-6861-D5EFBACFEC27}"/>
              </a:ext>
            </a:extLst>
          </p:cNvPr>
          <p:cNvGraphicFramePr>
            <a:graphicFrameLocks noGrp="1"/>
          </p:cNvGraphicFramePr>
          <p:nvPr>
            <p:extLst>
              <p:ext uri="{D42A27DB-BD31-4B8C-83A1-F6EECF244321}">
                <p14:modId xmlns:p14="http://schemas.microsoft.com/office/powerpoint/2010/main" val="2725344911"/>
              </p:ext>
            </p:extLst>
          </p:nvPr>
        </p:nvGraphicFramePr>
        <p:xfrm>
          <a:off x="272090" y="5761707"/>
          <a:ext cx="7036758" cy="1126800"/>
        </p:xfrm>
        <a:graphic>
          <a:graphicData uri="http://schemas.openxmlformats.org/drawingml/2006/table">
            <a:tbl>
              <a:tblPr/>
              <a:tblGrid>
                <a:gridCol w="1674842">
                  <a:extLst>
                    <a:ext uri="{9D8B030D-6E8A-4147-A177-3AD203B41FA5}">
                      <a16:colId xmlns:a16="http://schemas.microsoft.com/office/drawing/2014/main" val="4183925210"/>
                    </a:ext>
                  </a:extLst>
                </a:gridCol>
                <a:gridCol w="2354814">
                  <a:extLst>
                    <a:ext uri="{9D8B030D-6E8A-4147-A177-3AD203B41FA5}">
                      <a16:colId xmlns:a16="http://schemas.microsoft.com/office/drawing/2014/main" val="3048420007"/>
                    </a:ext>
                  </a:extLst>
                </a:gridCol>
                <a:gridCol w="3007102">
                  <a:extLst>
                    <a:ext uri="{9D8B030D-6E8A-4147-A177-3AD203B41FA5}">
                      <a16:colId xmlns:a16="http://schemas.microsoft.com/office/drawing/2014/main" val="1961329022"/>
                    </a:ext>
                  </a:extLst>
                </a:gridCol>
              </a:tblGrid>
              <a:tr h="234000">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fontAlgn="base">
                        <a:lnSpc>
                          <a:spcPts val="1650"/>
                        </a:lnSpc>
                        <a:buNone/>
                      </a:pPr>
                      <a:r>
                        <a:rPr lang="ja-JP" altLang="en-US" sz="1400" b="1" i="0">
                          <a:solidFill>
                            <a:srgbClr val="FFFFFF"/>
                          </a:solidFill>
                          <a:effectLst/>
                          <a:latin typeface="+mn-ea"/>
                          <a:ea typeface="+mn-ea"/>
                        </a:rPr>
                        <a:t>いつ</a:t>
                      </a:r>
                    </a:p>
                  </a:txBody>
                  <a:tcPr marL="17362" marR="17362" marT="8681" marB="8681"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53565A"/>
                    </a:solid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fontAlgn="base">
                        <a:lnSpc>
                          <a:spcPts val="1650"/>
                        </a:lnSpc>
                        <a:buNone/>
                      </a:pPr>
                      <a:r>
                        <a:rPr lang="ja-JP" altLang="en-US" sz="1400" b="1" i="0">
                          <a:solidFill>
                            <a:srgbClr val="FFFFFF"/>
                          </a:solidFill>
                          <a:effectLst/>
                          <a:latin typeface="+mn-ea"/>
                          <a:ea typeface="+mn-ea"/>
                        </a:rPr>
                        <a:t>だれに</a:t>
                      </a:r>
                    </a:p>
                  </a:txBody>
                  <a:tcPr marL="17362" marR="17362" marT="8681" marB="8681"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53565A"/>
                    </a:solid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fontAlgn="base">
                        <a:lnSpc>
                          <a:spcPts val="1650"/>
                        </a:lnSpc>
                        <a:buNone/>
                      </a:pPr>
                      <a:r>
                        <a:rPr lang="ja-JP" altLang="en-US" sz="1400" b="1" i="0">
                          <a:solidFill>
                            <a:srgbClr val="FFFFFF"/>
                          </a:solidFill>
                          <a:effectLst/>
                          <a:latin typeface="+mn-ea"/>
                          <a:ea typeface="+mn-ea"/>
                        </a:rPr>
                        <a:t>なにを</a:t>
                      </a:r>
                    </a:p>
                  </a:txBody>
                  <a:tcPr marL="17362" marR="17362" marT="8681" marB="8681"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53565A"/>
                    </a:solidFill>
                  </a:tcPr>
                </a:tc>
                <a:extLst>
                  <a:ext uri="{0D108BD9-81ED-4DB2-BD59-A6C34878D82A}">
                    <a16:rowId xmlns:a16="http://schemas.microsoft.com/office/drawing/2014/main" val="3722005989"/>
                  </a:ext>
                </a:extLst>
              </a:tr>
              <a:tr h="892800">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85725" indent="-85725" algn="l" fontAlgn="auto">
                        <a:lnSpc>
                          <a:spcPts val="1650"/>
                        </a:lnSpc>
                        <a:buFont typeface="Arial" panose="020B0604020202020204" pitchFamily="34" charset="0"/>
                        <a:buChar char="•"/>
                      </a:pPr>
                      <a:r>
                        <a:rPr lang="ja-JP" altLang="en-US" sz="1400" b="0" i="0">
                          <a:solidFill>
                            <a:schemeClr val="tx1"/>
                          </a:solidFill>
                          <a:effectLst/>
                          <a:latin typeface="+mn-ea"/>
                          <a:ea typeface="+mn-ea"/>
                        </a:rPr>
                        <a:t>月１、２回程度</a:t>
                      </a:r>
                      <a:endParaRPr lang="en-US" sz="1400" b="0" i="0">
                        <a:solidFill>
                          <a:schemeClr val="tx1"/>
                        </a:solidFill>
                        <a:effectLst/>
                        <a:latin typeface="+mn-ea"/>
                        <a:ea typeface="+mn-ea"/>
                      </a:endParaRPr>
                    </a:p>
                  </a:txBody>
                  <a:tcPr marL="17362" marR="17362" marT="8681" marB="8681"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85725" indent="-85725" algn="l" fontAlgn="auto">
                        <a:lnSpc>
                          <a:spcPts val="1650"/>
                        </a:lnSpc>
                        <a:buFont typeface="Arial" panose="020B0604020202020204" pitchFamily="34" charset="0"/>
                        <a:buChar char="•"/>
                      </a:pPr>
                      <a:r>
                        <a:rPr lang="ja-JP" altLang="en-US" sz="1400" b="0" i="0">
                          <a:solidFill>
                            <a:schemeClr val="tx1"/>
                          </a:solidFill>
                          <a:effectLst/>
                          <a:latin typeface="+mn-ea"/>
                          <a:ea typeface="+mn-ea"/>
                        </a:rPr>
                        <a:t>妊娠週数・月齢が合致するユーザー</a:t>
                      </a:r>
                      <a:endParaRPr lang="en-US" altLang="ja-JP" sz="1400" b="0" i="0">
                        <a:solidFill>
                          <a:schemeClr val="tx1"/>
                        </a:solidFill>
                        <a:effectLst/>
                        <a:latin typeface="+mn-ea"/>
                        <a:ea typeface="+mn-ea"/>
                      </a:endParaRPr>
                    </a:p>
                  </a:txBody>
                  <a:tcPr marL="17362" marR="17362" marT="8681" marB="8681"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85725" indent="-85725" algn="l" fontAlgn="auto">
                        <a:lnSpc>
                          <a:spcPts val="1650"/>
                        </a:lnSpc>
                        <a:buFont typeface="Arial" panose="020B0604020202020204" pitchFamily="34" charset="0"/>
                        <a:buChar char="•"/>
                      </a:pPr>
                      <a:r>
                        <a:rPr lang="ja-JP" altLang="en-US" sz="1400" b="0" i="0">
                          <a:solidFill>
                            <a:schemeClr val="tx1"/>
                          </a:solidFill>
                          <a:effectLst/>
                          <a:latin typeface="+mn-ea"/>
                          <a:ea typeface="+mn-ea"/>
                        </a:rPr>
                        <a:t>手続に関する情報</a:t>
                      </a:r>
                      <a:endParaRPr lang="en-US" altLang="ja-JP" sz="1400" b="0" i="0">
                        <a:solidFill>
                          <a:schemeClr val="tx1"/>
                        </a:solidFill>
                        <a:effectLst/>
                        <a:latin typeface="+mn-ea"/>
                        <a:ea typeface="+mn-ea"/>
                      </a:endParaRPr>
                    </a:p>
                    <a:p>
                      <a:pPr marL="85725" indent="-85725" algn="l" fontAlgn="auto">
                        <a:lnSpc>
                          <a:spcPts val="1650"/>
                        </a:lnSpc>
                        <a:buFont typeface="Arial" panose="020B0604020202020204" pitchFamily="34" charset="0"/>
                        <a:buChar char="•"/>
                      </a:pPr>
                      <a:r>
                        <a:rPr lang="ja-JP" altLang="en-US" sz="1400" b="0" i="0">
                          <a:solidFill>
                            <a:schemeClr val="tx1"/>
                          </a:solidFill>
                          <a:effectLst/>
                          <a:latin typeface="+mn-ea"/>
                          <a:ea typeface="+mn-ea"/>
                        </a:rPr>
                        <a:t>受けられるサービスに関する情報</a:t>
                      </a:r>
                      <a:endParaRPr lang="en-US" altLang="ja-JP" sz="1400" b="0" i="0">
                        <a:solidFill>
                          <a:schemeClr val="tx1"/>
                        </a:solidFill>
                        <a:effectLst/>
                        <a:latin typeface="+mn-ea"/>
                        <a:ea typeface="+mn-ea"/>
                      </a:endParaRPr>
                    </a:p>
                  </a:txBody>
                  <a:tcPr marL="17362" marR="17362" marT="8681" marB="8681"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0747541"/>
                  </a:ext>
                </a:extLst>
              </a:tr>
            </a:tbl>
          </a:graphicData>
        </a:graphic>
      </p:graphicFrame>
      <p:graphicFrame>
        <p:nvGraphicFramePr>
          <p:cNvPr id="18" name="表 17">
            <a:extLst>
              <a:ext uri="{FF2B5EF4-FFF2-40B4-BE49-F238E27FC236}">
                <a16:creationId xmlns:a16="http://schemas.microsoft.com/office/drawing/2014/main" id="{26A6B38A-9D02-3450-1744-C78CB46A0771}"/>
              </a:ext>
            </a:extLst>
          </p:cNvPr>
          <p:cNvGraphicFramePr>
            <a:graphicFrameLocks noGrp="1"/>
          </p:cNvGraphicFramePr>
          <p:nvPr>
            <p:extLst>
              <p:ext uri="{D42A27DB-BD31-4B8C-83A1-F6EECF244321}">
                <p14:modId xmlns:p14="http://schemas.microsoft.com/office/powerpoint/2010/main" val="1018191530"/>
              </p:ext>
            </p:extLst>
          </p:nvPr>
        </p:nvGraphicFramePr>
        <p:xfrm>
          <a:off x="272090" y="8283373"/>
          <a:ext cx="7036758" cy="1126800"/>
        </p:xfrm>
        <a:graphic>
          <a:graphicData uri="http://schemas.openxmlformats.org/drawingml/2006/table">
            <a:tbl>
              <a:tblPr/>
              <a:tblGrid>
                <a:gridCol w="1674842">
                  <a:extLst>
                    <a:ext uri="{9D8B030D-6E8A-4147-A177-3AD203B41FA5}">
                      <a16:colId xmlns:a16="http://schemas.microsoft.com/office/drawing/2014/main" val="4183925210"/>
                    </a:ext>
                  </a:extLst>
                </a:gridCol>
                <a:gridCol w="2354814">
                  <a:extLst>
                    <a:ext uri="{9D8B030D-6E8A-4147-A177-3AD203B41FA5}">
                      <a16:colId xmlns:a16="http://schemas.microsoft.com/office/drawing/2014/main" val="3048420007"/>
                    </a:ext>
                  </a:extLst>
                </a:gridCol>
                <a:gridCol w="3007102">
                  <a:extLst>
                    <a:ext uri="{9D8B030D-6E8A-4147-A177-3AD203B41FA5}">
                      <a16:colId xmlns:a16="http://schemas.microsoft.com/office/drawing/2014/main" val="1961329022"/>
                    </a:ext>
                  </a:extLst>
                </a:gridCol>
              </a:tblGrid>
              <a:tr h="234000">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fontAlgn="base">
                        <a:lnSpc>
                          <a:spcPts val="1650"/>
                        </a:lnSpc>
                        <a:buNone/>
                      </a:pPr>
                      <a:r>
                        <a:rPr lang="ja-JP" altLang="en-US" sz="1400" b="1" i="0">
                          <a:solidFill>
                            <a:srgbClr val="FFFFFF"/>
                          </a:solidFill>
                          <a:effectLst/>
                          <a:latin typeface="+mn-ea"/>
                          <a:ea typeface="+mn-ea"/>
                        </a:rPr>
                        <a:t>いつ</a:t>
                      </a: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53565A"/>
                    </a:solid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fontAlgn="base">
                        <a:lnSpc>
                          <a:spcPts val="1650"/>
                        </a:lnSpc>
                        <a:buNone/>
                      </a:pPr>
                      <a:r>
                        <a:rPr lang="ja-JP" altLang="en-US" sz="1400" b="1" i="0">
                          <a:solidFill>
                            <a:srgbClr val="FFFFFF"/>
                          </a:solidFill>
                          <a:effectLst/>
                          <a:latin typeface="+mn-ea"/>
                          <a:ea typeface="+mn-ea"/>
                        </a:rPr>
                        <a:t>だれに</a:t>
                      </a: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53565A"/>
                    </a:solid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fontAlgn="base">
                        <a:lnSpc>
                          <a:spcPts val="1650"/>
                        </a:lnSpc>
                        <a:buNone/>
                      </a:pPr>
                      <a:r>
                        <a:rPr lang="ja-JP" altLang="en-US" sz="1400" b="1" i="0">
                          <a:solidFill>
                            <a:srgbClr val="FFFFFF"/>
                          </a:solidFill>
                          <a:effectLst/>
                          <a:latin typeface="+mn-ea"/>
                          <a:ea typeface="+mn-ea"/>
                        </a:rPr>
                        <a:t>なにを</a:t>
                      </a: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53565A"/>
                    </a:solidFill>
                  </a:tcPr>
                </a:tc>
                <a:extLst>
                  <a:ext uri="{0D108BD9-81ED-4DB2-BD59-A6C34878D82A}">
                    <a16:rowId xmlns:a16="http://schemas.microsoft.com/office/drawing/2014/main" val="3722005989"/>
                  </a:ext>
                </a:extLst>
              </a:tr>
              <a:tr h="892800">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85725" marR="0" lvl="0" indent="-85725" algn="l" defTabSz="514326" rtl="0" eaLnBrk="1" fontAlgn="auto" latinLnBrk="0" hangingPunct="1">
                        <a:lnSpc>
                          <a:spcPts val="165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a:ln>
                            <a:noFill/>
                          </a:ln>
                          <a:solidFill>
                            <a:srgbClr val="3E3E3E"/>
                          </a:solidFill>
                          <a:effectLst/>
                          <a:uLnTx/>
                          <a:uFillTx/>
                          <a:latin typeface="游ゴシック"/>
                          <a:ea typeface="游ゴシック"/>
                          <a:cs typeface="+mn-cs"/>
                        </a:rPr>
                        <a:t>内容による</a:t>
                      </a:r>
                      <a:endParaRPr kumimoji="1" lang="en-US" altLang="ja-JP" sz="1400" b="0" i="0" u="none" strike="noStrike" kern="1200" cap="none" spc="0" normalizeH="0" baseline="0" noProof="0">
                        <a:ln>
                          <a:noFill/>
                        </a:ln>
                        <a:solidFill>
                          <a:srgbClr val="3E3E3E"/>
                        </a:solidFill>
                        <a:effectLst/>
                        <a:uLnTx/>
                        <a:uFillTx/>
                        <a:latin typeface="游ゴシック"/>
                        <a:ea typeface="游ゴシック"/>
                        <a:cs typeface="+mn-cs"/>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85725" indent="-85725" algn="l" fontAlgn="auto">
                        <a:lnSpc>
                          <a:spcPts val="1650"/>
                        </a:lnSpc>
                        <a:buFont typeface="Arial" panose="020B0604020202020204" pitchFamily="34" charset="0"/>
                        <a:buChar char="•"/>
                      </a:pPr>
                      <a:r>
                        <a:rPr kumimoji="1" lang="ja-JP" altLang="en-US" sz="1400" b="0" i="0" kern="1200">
                          <a:solidFill>
                            <a:schemeClr val="tx1"/>
                          </a:solidFill>
                          <a:effectLst/>
                          <a:latin typeface="+mn-ea"/>
                          <a:ea typeface="+mn-ea"/>
                          <a:cs typeface="+mn-cs"/>
                        </a:rPr>
                        <a:t>妊娠週数・月齢以外にも</a:t>
                      </a:r>
                      <a:r>
                        <a:rPr lang="ja-JP" altLang="en-US" sz="1400" b="0" i="0">
                          <a:solidFill>
                            <a:schemeClr val="tx1"/>
                          </a:solidFill>
                          <a:effectLst/>
                          <a:latin typeface="+mn-ea"/>
                          <a:ea typeface="+mn-ea"/>
                        </a:rPr>
                        <a:t>手続・サービスの利用に必要な条件に合致するユーザー</a:t>
                      </a:r>
                      <a:endParaRPr lang="en-US" altLang="ja-JP" sz="1400" b="0" i="0">
                        <a:solidFill>
                          <a:schemeClr val="tx1"/>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85725" indent="-85725" algn="l" fontAlgn="auto">
                        <a:lnSpc>
                          <a:spcPts val="1650"/>
                        </a:lnSpc>
                        <a:buFont typeface="Arial" panose="020B0604020202020204" pitchFamily="34" charset="0"/>
                        <a:buChar char="•"/>
                      </a:pPr>
                      <a:r>
                        <a:rPr lang="ja-JP" altLang="en-US" sz="1400" b="0" i="0">
                          <a:solidFill>
                            <a:schemeClr val="tx1"/>
                          </a:solidFill>
                          <a:effectLst/>
                          <a:latin typeface="+mn-ea"/>
                          <a:ea typeface="+mn-ea"/>
                        </a:rPr>
                        <a:t>手続に関する情報</a:t>
                      </a:r>
                      <a:endParaRPr lang="en-US" altLang="ja-JP" sz="1400" b="0" i="0">
                        <a:solidFill>
                          <a:schemeClr val="tx1"/>
                        </a:solidFill>
                        <a:effectLst/>
                        <a:latin typeface="+mn-ea"/>
                        <a:ea typeface="+mn-ea"/>
                      </a:endParaRPr>
                    </a:p>
                    <a:p>
                      <a:pPr marL="85725" indent="-85725" algn="l" fontAlgn="auto">
                        <a:lnSpc>
                          <a:spcPts val="1650"/>
                        </a:lnSpc>
                        <a:buFont typeface="Arial" panose="020B0604020202020204" pitchFamily="34" charset="0"/>
                        <a:buChar char="•"/>
                      </a:pPr>
                      <a:r>
                        <a:rPr lang="ja-JP" altLang="en-US" sz="1400" b="0" i="0">
                          <a:solidFill>
                            <a:schemeClr val="tx1"/>
                          </a:solidFill>
                          <a:effectLst/>
                          <a:latin typeface="+mn-ea"/>
                          <a:ea typeface="+mn-ea"/>
                        </a:rPr>
                        <a:t>受けられるサービスに関する情報</a:t>
                      </a:r>
                      <a:endParaRPr lang="en-US" altLang="ja-JP" sz="1400" b="0" i="0">
                        <a:solidFill>
                          <a:schemeClr val="tx1"/>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0747541"/>
                  </a:ext>
                </a:extLst>
              </a:tr>
            </a:tbl>
          </a:graphicData>
        </a:graphic>
      </p:graphicFrame>
      <p:sp>
        <p:nvSpPr>
          <p:cNvPr id="147" name="テキスト プレースホルダー 2">
            <a:extLst>
              <a:ext uri="{FF2B5EF4-FFF2-40B4-BE49-F238E27FC236}">
                <a16:creationId xmlns:a16="http://schemas.microsoft.com/office/drawing/2014/main" id="{D562D815-B9DC-77B4-1238-306DC587A7B2}"/>
              </a:ext>
            </a:extLst>
          </p:cNvPr>
          <p:cNvSpPr txBox="1">
            <a:spLocks/>
          </p:cNvSpPr>
          <p:nvPr/>
        </p:nvSpPr>
        <p:spPr bwMode="gray">
          <a:xfrm>
            <a:off x="269650" y="1286823"/>
            <a:ext cx="7058258" cy="648000"/>
          </a:xfrm>
          <a:prstGeom prst="rect">
            <a:avLst/>
          </a:prstGeom>
        </p:spPr>
        <p:txBody>
          <a:bodyPr vert="horz" lIns="0" tIns="0" rIns="0" bIns="0" rtlCol="0">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marL="285750" indent="-285750">
              <a:buFont typeface="Wingdings" panose="05000000000000000000" pitchFamily="2" charset="2"/>
              <a:buChar char="n"/>
            </a:pPr>
            <a:r>
              <a:rPr lang="ja-JP" altLang="en-US">
                <a:latin typeface="+mn-ea"/>
              </a:rPr>
              <a:t>配信対象者を特定せずに、全ての電子版母子健康手帳ユーザーへ配信する内容。区市町村からのお知らせや、子育てに関する一般的な情報が該当。</a:t>
            </a:r>
          </a:p>
          <a:p>
            <a:pPr marL="285750" indent="-285750">
              <a:buFont typeface="Wingdings" panose="05000000000000000000" pitchFamily="2" charset="2"/>
              <a:buChar char="n"/>
            </a:pPr>
            <a:r>
              <a:rPr lang="ja-JP" altLang="en-US">
                <a:latin typeface="+mn-ea"/>
              </a:rPr>
              <a:t>例えば、季節のイベントや子育て世代全員が対象となるパンフレット等。</a:t>
            </a:r>
          </a:p>
        </p:txBody>
      </p:sp>
      <p:sp>
        <p:nvSpPr>
          <p:cNvPr id="148" name="正方形/長方形 147">
            <a:extLst>
              <a:ext uri="{FF2B5EF4-FFF2-40B4-BE49-F238E27FC236}">
                <a16:creationId xmlns:a16="http://schemas.microsoft.com/office/drawing/2014/main" id="{9B24E6CF-6469-BF8A-71FE-C43D3EEF1913}"/>
              </a:ext>
            </a:extLst>
          </p:cNvPr>
          <p:cNvSpPr/>
          <p:nvPr/>
        </p:nvSpPr>
        <p:spPr bwMode="gray">
          <a:xfrm>
            <a:off x="250824" y="1058004"/>
            <a:ext cx="3240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400" b="1">
                <a:solidFill>
                  <a:prstClr val="white"/>
                </a:solidFill>
              </a:rPr>
              <a:t>今月（翌月）のお知らせ</a:t>
            </a:r>
          </a:p>
        </p:txBody>
      </p:sp>
      <p:sp>
        <p:nvSpPr>
          <p:cNvPr id="24" name="テキスト プレースホルダー 2">
            <a:extLst>
              <a:ext uri="{FF2B5EF4-FFF2-40B4-BE49-F238E27FC236}">
                <a16:creationId xmlns:a16="http://schemas.microsoft.com/office/drawing/2014/main" id="{6A82B2B7-BA61-A48B-1B93-820B7C0905A3}"/>
              </a:ext>
            </a:extLst>
          </p:cNvPr>
          <p:cNvSpPr txBox="1">
            <a:spLocks/>
          </p:cNvSpPr>
          <p:nvPr/>
        </p:nvSpPr>
        <p:spPr bwMode="gray">
          <a:xfrm>
            <a:off x="253034" y="3732706"/>
            <a:ext cx="7055815" cy="1181017"/>
          </a:xfrm>
          <a:prstGeom prst="rect">
            <a:avLst/>
          </a:prstGeom>
        </p:spPr>
        <p:txBody>
          <a:bodyPr vert="horz" lIns="0" tIns="0" rIns="0" bIns="0" rtlCol="0">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marL="285750" indent="-285750">
              <a:buFont typeface="Wingdings" panose="05000000000000000000" pitchFamily="2" charset="2"/>
              <a:buChar char="n"/>
            </a:pPr>
            <a:r>
              <a:rPr lang="ja-JP" altLang="en-US">
                <a:latin typeface="+mn-ea"/>
              </a:rPr>
              <a:t>妊娠週数や子どもの月齢等の属性情報に応じて、配信対象者を限定する内容。特定の時期に必要な手続や受けられるサービスに関する情報、母子保健情報が該当。</a:t>
            </a:r>
            <a:endParaRPr lang="en-US" altLang="ja-JP">
              <a:latin typeface="+mn-ea"/>
            </a:endParaRPr>
          </a:p>
          <a:p>
            <a:pPr marL="285750" indent="-285750">
              <a:buFont typeface="Wingdings" panose="05000000000000000000" pitchFamily="2" charset="2"/>
              <a:buChar char="n"/>
            </a:pPr>
            <a:r>
              <a:rPr lang="ja-JP" altLang="en-US">
                <a:latin typeface="+mn-ea"/>
              </a:rPr>
              <a:t>例えば、出産直後に必要な手続や、健診に関する情報等。</a:t>
            </a:r>
            <a:endParaRPr lang="en-US" altLang="ja-JP">
              <a:latin typeface="+mn-ea"/>
            </a:endParaRPr>
          </a:p>
          <a:p>
            <a:pPr marL="285750" indent="-285750">
              <a:buFont typeface="Wingdings" panose="05000000000000000000" pitchFamily="2" charset="2"/>
              <a:buChar char="n"/>
            </a:pPr>
            <a:r>
              <a:rPr lang="ja-JP" altLang="en-US">
                <a:latin typeface="+mn-ea"/>
              </a:rPr>
              <a:t>配信の対象者は、電子版母子健康手帳が保有するユーザーの妊娠週数と子どもの月齢情報を活用して抽出する想定。</a:t>
            </a:r>
            <a:endParaRPr lang="en-US" altLang="ja-JP">
              <a:latin typeface="+mn-ea"/>
            </a:endParaRPr>
          </a:p>
          <a:p>
            <a:pPr marL="285750" indent="-285750">
              <a:buFont typeface="Wingdings" panose="05000000000000000000" pitchFamily="2" charset="2"/>
              <a:buChar char="n"/>
            </a:pPr>
            <a:r>
              <a:rPr lang="ja-JP" altLang="en-US">
                <a:latin typeface="+mn-ea"/>
              </a:rPr>
              <a:t>いつ配信するかについては必要な手続・受けられるサービスに関する情報の量が集中する時期であっても、最大月２通程度となるように複数の情報をまとめて配信することを推奨（本実証において、望ましい配信頻度に関する利用者の回答として月１回から２回が最も多かったため）。</a:t>
            </a:r>
            <a:endParaRPr lang="en-US" altLang="ja-JP">
              <a:latin typeface="+mn-ea"/>
            </a:endParaRPr>
          </a:p>
        </p:txBody>
      </p:sp>
      <p:sp>
        <p:nvSpPr>
          <p:cNvPr id="25" name="正方形/長方形 24">
            <a:extLst>
              <a:ext uri="{FF2B5EF4-FFF2-40B4-BE49-F238E27FC236}">
                <a16:creationId xmlns:a16="http://schemas.microsoft.com/office/drawing/2014/main" id="{033C1B31-FC2D-18F4-6014-63EE4A3B7906}"/>
              </a:ext>
            </a:extLst>
          </p:cNvPr>
          <p:cNvSpPr/>
          <p:nvPr/>
        </p:nvSpPr>
        <p:spPr bwMode="gray">
          <a:xfrm>
            <a:off x="250824" y="3503887"/>
            <a:ext cx="3240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400" b="1">
                <a:solidFill>
                  <a:prstClr val="white"/>
                </a:solidFill>
              </a:rPr>
              <a:t>妊娠週数・月齢別配信</a:t>
            </a:r>
          </a:p>
        </p:txBody>
      </p:sp>
      <p:sp>
        <p:nvSpPr>
          <p:cNvPr id="27" name="テキスト プレースホルダー 2">
            <a:extLst>
              <a:ext uri="{FF2B5EF4-FFF2-40B4-BE49-F238E27FC236}">
                <a16:creationId xmlns:a16="http://schemas.microsoft.com/office/drawing/2014/main" id="{624C29CE-AF00-888F-748F-7C1710D0D2B7}"/>
              </a:ext>
            </a:extLst>
          </p:cNvPr>
          <p:cNvSpPr txBox="1">
            <a:spLocks/>
          </p:cNvSpPr>
          <p:nvPr/>
        </p:nvSpPr>
        <p:spPr bwMode="gray">
          <a:xfrm>
            <a:off x="250824" y="7491272"/>
            <a:ext cx="7077083" cy="720000"/>
          </a:xfrm>
          <a:prstGeom prst="rect">
            <a:avLst/>
          </a:prstGeom>
        </p:spPr>
        <p:txBody>
          <a:bodyPr vert="horz" lIns="0" tIns="0" rIns="0" bIns="0" rtlCol="0">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marL="285750" indent="-285750">
              <a:buFont typeface="Wingdings" panose="05000000000000000000" pitchFamily="2" charset="2"/>
              <a:buChar char="n"/>
            </a:pPr>
            <a:r>
              <a:rPr lang="ja-JP" altLang="en-US">
                <a:latin typeface="+mn-ea"/>
              </a:rPr>
              <a:t>ひとり親の方や多胎児妊娠の方向けの内容等、対象者が限定的となる情報は、全ての子育て世代が通過する妊娠週数・月齢別配信とは区別して、任意配信として整理。</a:t>
            </a:r>
            <a:endParaRPr lang="en-US" altLang="ja-JP">
              <a:latin typeface="+mn-ea"/>
            </a:endParaRPr>
          </a:p>
          <a:p>
            <a:pPr marL="285750" indent="-285750">
              <a:buFont typeface="Wingdings" panose="05000000000000000000" pitchFamily="2" charset="2"/>
              <a:buChar char="n"/>
            </a:pPr>
            <a:r>
              <a:rPr lang="ja-JP" altLang="en-US">
                <a:latin typeface="+mn-ea"/>
              </a:rPr>
              <a:t>対象者が限定的となることから、配信の要否は区市町村にて判断。</a:t>
            </a:r>
          </a:p>
        </p:txBody>
      </p:sp>
      <p:sp>
        <p:nvSpPr>
          <p:cNvPr id="28" name="正方形/長方形 27">
            <a:extLst>
              <a:ext uri="{FF2B5EF4-FFF2-40B4-BE49-F238E27FC236}">
                <a16:creationId xmlns:a16="http://schemas.microsoft.com/office/drawing/2014/main" id="{898BD4F5-1C79-7ED4-6638-8C7B19E2BF86}"/>
              </a:ext>
            </a:extLst>
          </p:cNvPr>
          <p:cNvSpPr/>
          <p:nvPr/>
        </p:nvSpPr>
        <p:spPr bwMode="gray">
          <a:xfrm>
            <a:off x="250824" y="7262453"/>
            <a:ext cx="3240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400" b="1">
                <a:solidFill>
                  <a:prstClr val="white"/>
                </a:solidFill>
                <a:latin typeface="游ゴシック"/>
                <a:ea typeface="游ゴシック"/>
              </a:rPr>
              <a:t>任意配信</a:t>
            </a:r>
          </a:p>
        </p:txBody>
      </p:sp>
    </p:spTree>
    <p:extLst>
      <p:ext uri="{BB962C8B-B14F-4D97-AF65-F5344CB8AC3E}">
        <p14:creationId xmlns:p14="http://schemas.microsoft.com/office/powerpoint/2010/main" val="2466655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7204548E-402D-5EF6-EB4F-6EBB205B7ADB}"/>
              </a:ext>
            </a:extLst>
          </p:cNvPr>
          <p:cNvSpPr>
            <a:spLocks noGrp="1"/>
          </p:cNvSpPr>
          <p:nvPr>
            <p:ph sz="quarter" idx="13"/>
          </p:nvPr>
        </p:nvSpPr>
        <p:spPr/>
        <p:txBody>
          <a:bodyPr/>
          <a:lstStyle/>
          <a:p>
            <a:r>
              <a:rPr lang="en-US" altLang="ja-JP">
                <a:solidFill>
                  <a:schemeClr val="tx1"/>
                </a:solidFill>
              </a:rPr>
              <a:t>3.</a:t>
            </a:r>
            <a:r>
              <a:rPr lang="ja-JP" altLang="en-US">
                <a:solidFill>
                  <a:schemeClr val="tx1"/>
                </a:solidFill>
              </a:rPr>
              <a:t>パーソナライズされたプッシュ配信機能導入手順</a:t>
            </a:r>
            <a:endParaRPr lang="en-US" altLang="ja-JP">
              <a:solidFill>
                <a:schemeClr val="tx1"/>
              </a:solidFill>
            </a:endParaRPr>
          </a:p>
          <a:p>
            <a:endParaRPr kumimoji="1" lang="ja-JP" altLang="en-US">
              <a:solidFill>
                <a:schemeClr val="tx1"/>
              </a:solidFill>
            </a:endParaRPr>
          </a:p>
        </p:txBody>
      </p:sp>
      <p:sp>
        <p:nvSpPr>
          <p:cNvPr id="3" name="スライド番号プレースホルダー 2">
            <a:extLst>
              <a:ext uri="{FF2B5EF4-FFF2-40B4-BE49-F238E27FC236}">
                <a16:creationId xmlns:a16="http://schemas.microsoft.com/office/drawing/2014/main" id="{1AD0E9EF-12D8-42BF-6966-D203A26AB834}"/>
              </a:ext>
            </a:extLst>
          </p:cNvPr>
          <p:cNvSpPr>
            <a:spLocks noGrp="1"/>
          </p:cNvSpPr>
          <p:nvPr>
            <p:ph type="sldNum" sz="quarter" idx="18"/>
          </p:nvPr>
        </p:nvSpPr>
        <p:spPr/>
        <p:txBody>
          <a:bodyPr/>
          <a:lstStyle/>
          <a:p>
            <a:fld id="{47CE1B9D-ECF1-40A6-9741-619C7E3ED3FB}" type="slidenum">
              <a:rPr lang="ja-JP" altLang="en-US" smtClean="0"/>
              <a:pPr/>
              <a:t>11</a:t>
            </a:fld>
            <a:endParaRPr lang="ja-JP" altLang="en-US" sz="1050"/>
          </a:p>
        </p:txBody>
      </p:sp>
      <p:sp>
        <p:nvSpPr>
          <p:cNvPr id="4" name="タイトル 3">
            <a:extLst>
              <a:ext uri="{FF2B5EF4-FFF2-40B4-BE49-F238E27FC236}">
                <a16:creationId xmlns:a16="http://schemas.microsoft.com/office/drawing/2014/main" id="{156EEE71-B0FF-B103-F654-6216D0025622}"/>
              </a:ext>
            </a:extLst>
          </p:cNvPr>
          <p:cNvSpPr>
            <a:spLocks noGrp="1"/>
          </p:cNvSpPr>
          <p:nvPr>
            <p:ph type="title" idx="4294967295"/>
          </p:nvPr>
        </p:nvSpPr>
        <p:spPr>
          <a:xfrm>
            <a:off x="272108" y="627562"/>
            <a:ext cx="7015478" cy="463368"/>
          </a:xfrm>
        </p:spPr>
        <p:txBody>
          <a:bodyPr vert="horz">
            <a:normAutofit/>
          </a:bodyPr>
          <a:lstStyle/>
          <a:p>
            <a:r>
              <a:rPr lang="en-US" altLang="ja-JP" sz="2000"/>
              <a:t>(2) </a:t>
            </a:r>
            <a:r>
              <a:rPr lang="ja-JP" altLang="en-US" sz="2000"/>
              <a:t>導入手順・留意事項</a:t>
            </a:r>
          </a:p>
        </p:txBody>
      </p:sp>
      <p:sp>
        <p:nvSpPr>
          <p:cNvPr id="6" name="正方形/長方形 5">
            <a:extLst>
              <a:ext uri="{FF2B5EF4-FFF2-40B4-BE49-F238E27FC236}">
                <a16:creationId xmlns:a16="http://schemas.microsoft.com/office/drawing/2014/main" id="{E5049D33-2512-65C4-9F3F-377439FBC162}"/>
              </a:ext>
            </a:extLst>
          </p:cNvPr>
          <p:cNvSpPr/>
          <p:nvPr/>
        </p:nvSpPr>
        <p:spPr bwMode="gray">
          <a:xfrm>
            <a:off x="272107" y="1620967"/>
            <a:ext cx="900000" cy="2640660"/>
          </a:xfrm>
          <a:prstGeom prst="rect">
            <a:avLst/>
          </a:prstGeom>
          <a:solidFill>
            <a:srgbClr val="86BC25">
              <a:lumMod val="20000"/>
              <a:lumOff val="80000"/>
            </a:srgb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0" lang="ja-JP" altLang="en-US" sz="1400" b="1" i="0" u="none" strike="noStrike" kern="0" cap="none" spc="0" normalizeH="0" baseline="0" noProof="0">
                <a:ln>
                  <a:noFill/>
                </a:ln>
                <a:effectLst/>
                <a:uLnTx/>
                <a:uFillTx/>
                <a:latin typeface="+mn-ea"/>
                <a:cs typeface="Calibri" panose="020F0502020204030204" pitchFamily="34" charset="0"/>
              </a:rPr>
              <a:t>配信対象の一覧化</a:t>
            </a:r>
            <a:endParaRPr kumimoji="0" lang="en-US" altLang="ja-JP" sz="1400" b="1" i="0" u="none" strike="noStrike" kern="0" cap="none" spc="0" normalizeH="0" baseline="0" noProof="0">
              <a:ln>
                <a:noFill/>
              </a:ln>
              <a:effectLst/>
              <a:uLnTx/>
              <a:uFillTx/>
              <a:latin typeface="+mn-ea"/>
              <a:cs typeface="Calibri" panose="020F0502020204030204" pitchFamily="34" charset="0"/>
            </a:endParaRPr>
          </a:p>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0" lang="ja-JP" altLang="en-US" sz="1400" b="1" kern="0">
                <a:latin typeface="+mn-ea"/>
                <a:cs typeface="Calibri" panose="020F0502020204030204" pitchFamily="34" charset="0"/>
              </a:rPr>
              <a:t>作業</a:t>
            </a:r>
            <a:endParaRPr kumimoji="0" lang="ja-JP" altLang="en-US" sz="1400" b="1" i="0" u="none" strike="noStrike" kern="0" cap="none" spc="0" normalizeH="0" baseline="0" noProof="0">
              <a:ln>
                <a:noFill/>
              </a:ln>
              <a:effectLst/>
              <a:uLnTx/>
              <a:uFillTx/>
              <a:latin typeface="+mn-ea"/>
              <a:cs typeface="Calibri" panose="020F0502020204030204" pitchFamily="34" charset="0"/>
            </a:endParaRPr>
          </a:p>
        </p:txBody>
      </p:sp>
      <p:sp>
        <p:nvSpPr>
          <p:cNvPr id="7" name="矢印: 五方向 6">
            <a:extLst>
              <a:ext uri="{FF2B5EF4-FFF2-40B4-BE49-F238E27FC236}">
                <a16:creationId xmlns:a16="http://schemas.microsoft.com/office/drawing/2014/main" id="{12E3DA72-4822-3A75-D0AC-5D6E2772D2B3}"/>
              </a:ext>
            </a:extLst>
          </p:cNvPr>
          <p:cNvSpPr/>
          <p:nvPr/>
        </p:nvSpPr>
        <p:spPr bwMode="gray">
          <a:xfrm rot="5400000">
            <a:off x="1600759" y="1317866"/>
            <a:ext cx="826562" cy="1432765"/>
          </a:xfrm>
          <a:prstGeom prst="homePlate">
            <a:avLst>
              <a:gd name="adj" fmla="val 35646"/>
            </a:avLst>
          </a:prstGeom>
          <a:solidFill>
            <a:srgbClr val="26890D"/>
          </a:solidFill>
          <a:ln w="12700" algn="ctr">
            <a:noFill/>
            <a:miter lim="800000"/>
            <a:headEnd/>
            <a:tailEnd/>
          </a:ln>
        </p:spPr>
        <p:txBody>
          <a:bodyPr vert="vert270" wrap="square" lIns="36000" tIns="36000" rIns="36000" bIns="36000" rtlCol="0" anchor="ctr"/>
          <a:lstStyle/>
          <a:p>
            <a:pPr algn="ctr" defTabSz="914400" fontAlgn="base">
              <a:spcBef>
                <a:spcPct val="0"/>
              </a:spcBef>
              <a:spcAft>
                <a:spcPct val="0"/>
              </a:spcAft>
            </a:pPr>
            <a:r>
              <a:rPr kumimoji="0" lang="ja-JP" altLang="en-US" sz="1400" b="1" kern="0">
                <a:solidFill>
                  <a:prstClr val="white"/>
                </a:solidFill>
                <a:latin typeface="+mn-ea"/>
                <a:cs typeface="Arial" charset="0"/>
              </a:rPr>
              <a:t>①制度一覧作成</a:t>
            </a:r>
          </a:p>
        </p:txBody>
      </p:sp>
      <p:sp>
        <p:nvSpPr>
          <p:cNvPr id="8" name="正方形/長方形 7">
            <a:extLst>
              <a:ext uri="{FF2B5EF4-FFF2-40B4-BE49-F238E27FC236}">
                <a16:creationId xmlns:a16="http://schemas.microsoft.com/office/drawing/2014/main" id="{8A6F90EB-D9DA-DDDC-575F-E85163FE315C}"/>
              </a:ext>
            </a:extLst>
          </p:cNvPr>
          <p:cNvSpPr/>
          <p:nvPr/>
        </p:nvSpPr>
        <p:spPr bwMode="gray">
          <a:xfrm>
            <a:off x="2813135" y="1620966"/>
            <a:ext cx="4500000" cy="828000"/>
          </a:xfrm>
          <a:prstGeom prst="rect">
            <a:avLst/>
          </a:prstGeom>
          <a:noFill/>
          <a:ln w="12700" algn="ctr">
            <a:solidFill>
              <a:srgbClr val="BBBCBC"/>
            </a:solidFill>
            <a:miter lim="800000"/>
            <a:headEnd/>
            <a:tailEnd/>
          </a:ln>
        </p:spPr>
        <p:txBody>
          <a:bodyPr wrap="square" lIns="36000" tIns="36000" rIns="36000" bIns="36000" rtlCol="0" anchor="ctr"/>
          <a:lstStyle/>
          <a:p>
            <a:pPr marL="171450" indent="-171450" defTabSz="914400" fontAlgn="base">
              <a:spcBef>
                <a:spcPct val="0"/>
              </a:spcBef>
              <a:spcAft>
                <a:spcPct val="0"/>
              </a:spcAft>
              <a:buFont typeface="Wingdings" panose="05000000000000000000" pitchFamily="2" charset="2"/>
              <a:buChar char="n"/>
            </a:pPr>
            <a:r>
              <a:rPr kumimoji="0" lang="ja-JP" altLang="en-US" sz="1400" kern="0">
                <a:latin typeface="+mn-ea"/>
                <a:cs typeface="Arial" charset="0"/>
              </a:rPr>
              <a:t>配信対象とする手続・サービス情報と、その配信時期を整理した制度一覧を作成</a:t>
            </a:r>
            <a:endParaRPr kumimoji="0" lang="en-US" altLang="ja-JP" sz="1400" kern="0">
              <a:latin typeface="+mn-ea"/>
              <a:cs typeface="Arial" charset="0"/>
            </a:endParaRPr>
          </a:p>
        </p:txBody>
      </p:sp>
      <p:sp>
        <p:nvSpPr>
          <p:cNvPr id="9" name="正方形/長方形 8">
            <a:extLst>
              <a:ext uri="{FF2B5EF4-FFF2-40B4-BE49-F238E27FC236}">
                <a16:creationId xmlns:a16="http://schemas.microsoft.com/office/drawing/2014/main" id="{49C46063-7CBE-4A76-5C30-E6C4780A0240}"/>
              </a:ext>
            </a:extLst>
          </p:cNvPr>
          <p:cNvSpPr/>
          <p:nvPr/>
        </p:nvSpPr>
        <p:spPr bwMode="gray">
          <a:xfrm>
            <a:off x="2813135" y="2528015"/>
            <a:ext cx="4500000" cy="828000"/>
          </a:xfrm>
          <a:prstGeom prst="rect">
            <a:avLst/>
          </a:prstGeom>
          <a:noFill/>
          <a:ln w="12700" algn="ctr">
            <a:solidFill>
              <a:srgbClr val="BBBCBC"/>
            </a:solidFill>
            <a:miter lim="800000"/>
            <a:headEnd/>
            <a:tailEnd/>
          </a:ln>
        </p:spPr>
        <p:txBody>
          <a:bodyPr wrap="square" lIns="36000" tIns="36000" rIns="36000" bIns="36000" rtlCol="0" anchor="ctr"/>
          <a:lstStyle/>
          <a:p>
            <a:pPr marL="171450" indent="-171450" defTabSz="914400" fontAlgn="base">
              <a:spcBef>
                <a:spcPct val="0"/>
              </a:spcBef>
              <a:spcAft>
                <a:spcPct val="0"/>
              </a:spcAft>
              <a:buFont typeface="Wingdings" panose="05000000000000000000" pitchFamily="2" charset="2"/>
              <a:buChar char="n"/>
            </a:pPr>
            <a:r>
              <a:rPr kumimoji="0" lang="ja-JP" altLang="en-US" sz="1400" kern="0">
                <a:latin typeface="+mn-ea"/>
                <a:cs typeface="Arial" charset="0"/>
              </a:rPr>
              <a:t>配信対象の手続・サービス情報の説明文を作成</a:t>
            </a:r>
            <a:endParaRPr kumimoji="0" lang="en-US" altLang="ja-JP" sz="1400" kern="0">
              <a:latin typeface="+mn-ea"/>
              <a:cs typeface="Arial" charset="0"/>
            </a:endParaRPr>
          </a:p>
        </p:txBody>
      </p:sp>
      <p:sp>
        <p:nvSpPr>
          <p:cNvPr id="10" name="正方形/長方形 9">
            <a:extLst>
              <a:ext uri="{FF2B5EF4-FFF2-40B4-BE49-F238E27FC236}">
                <a16:creationId xmlns:a16="http://schemas.microsoft.com/office/drawing/2014/main" id="{29948992-A5A2-3497-774E-C96214D2EEE3}"/>
              </a:ext>
            </a:extLst>
          </p:cNvPr>
          <p:cNvSpPr/>
          <p:nvPr/>
        </p:nvSpPr>
        <p:spPr bwMode="gray">
          <a:xfrm>
            <a:off x="2813136" y="3435064"/>
            <a:ext cx="4500000" cy="828000"/>
          </a:xfrm>
          <a:prstGeom prst="rect">
            <a:avLst/>
          </a:prstGeom>
          <a:noFill/>
          <a:ln w="12700" algn="ctr">
            <a:solidFill>
              <a:srgbClr val="BBBCBC"/>
            </a:solidFill>
            <a:miter lim="800000"/>
            <a:headEnd/>
            <a:tailEnd/>
          </a:ln>
        </p:spPr>
        <p:txBody>
          <a:bodyPr wrap="square" lIns="36000" tIns="36000" rIns="36000" bIns="36000" rtlCol="0" anchor="ctr"/>
          <a:lstStyle/>
          <a:p>
            <a:pPr marL="171450" indent="-171450" defTabSz="914400" fontAlgn="base">
              <a:spcBef>
                <a:spcPct val="0"/>
              </a:spcBef>
              <a:spcAft>
                <a:spcPct val="0"/>
              </a:spcAft>
              <a:buFont typeface="Wingdings" panose="05000000000000000000" pitchFamily="2" charset="2"/>
              <a:buChar char="n"/>
            </a:pPr>
            <a:r>
              <a:rPr kumimoji="0" lang="ja-JP" altLang="en-US" sz="1400" kern="0">
                <a:latin typeface="+mn-ea"/>
                <a:cs typeface="Arial" charset="0"/>
              </a:rPr>
              <a:t>配信対象の手続・サービス情報のうち、同じ配信種類・配信時期のものは１通に集約</a:t>
            </a:r>
            <a:endParaRPr kumimoji="0" lang="en-US" altLang="ja-JP" sz="1400" kern="0">
              <a:latin typeface="+mn-ea"/>
              <a:cs typeface="Arial" charset="0"/>
            </a:endParaRPr>
          </a:p>
        </p:txBody>
      </p:sp>
      <p:sp>
        <p:nvSpPr>
          <p:cNvPr id="11" name="矢印: 五方向 10">
            <a:extLst>
              <a:ext uri="{FF2B5EF4-FFF2-40B4-BE49-F238E27FC236}">
                <a16:creationId xmlns:a16="http://schemas.microsoft.com/office/drawing/2014/main" id="{52463297-4AE9-399C-8543-1A3740E27B3D}"/>
              </a:ext>
            </a:extLst>
          </p:cNvPr>
          <p:cNvSpPr/>
          <p:nvPr/>
        </p:nvSpPr>
        <p:spPr bwMode="gray">
          <a:xfrm rot="5400000">
            <a:off x="1600759" y="2224915"/>
            <a:ext cx="826562" cy="1432765"/>
          </a:xfrm>
          <a:prstGeom prst="homePlate">
            <a:avLst>
              <a:gd name="adj" fmla="val 35646"/>
            </a:avLst>
          </a:prstGeom>
          <a:solidFill>
            <a:srgbClr val="26890D"/>
          </a:solidFill>
          <a:ln w="12700" algn="ctr">
            <a:noFill/>
            <a:miter lim="800000"/>
            <a:headEnd/>
            <a:tailEnd/>
          </a:ln>
        </p:spPr>
        <p:txBody>
          <a:bodyPr vert="vert270" wrap="square" lIns="36000" tIns="36000" rIns="36000" bIns="36000" rtlCol="0" anchor="ctr"/>
          <a:lstStyle/>
          <a:p>
            <a:pPr algn="ctr" defTabSz="914400" fontAlgn="base">
              <a:spcBef>
                <a:spcPct val="0"/>
              </a:spcBef>
              <a:spcAft>
                <a:spcPct val="0"/>
              </a:spcAft>
            </a:pPr>
            <a:r>
              <a:rPr kumimoji="0" lang="ja-JP" altLang="en-US" sz="1400" b="1" kern="0">
                <a:solidFill>
                  <a:prstClr val="white"/>
                </a:solidFill>
                <a:latin typeface="+mn-ea"/>
                <a:cs typeface="Arial" charset="0"/>
              </a:rPr>
              <a:t>②</a:t>
            </a:r>
            <a:r>
              <a:rPr kumimoji="0" lang="zh-TW" altLang="en-US" sz="1400" b="1" kern="0">
                <a:solidFill>
                  <a:prstClr val="white"/>
                </a:solidFill>
                <a:latin typeface="+mn-ea"/>
                <a:cs typeface="Arial" charset="0"/>
              </a:rPr>
              <a:t>制度情報文案作成</a:t>
            </a:r>
            <a:endParaRPr kumimoji="0" lang="ja-JP" altLang="en-US" sz="1400" b="1" kern="0">
              <a:solidFill>
                <a:prstClr val="white"/>
              </a:solidFill>
              <a:latin typeface="+mn-ea"/>
              <a:cs typeface="Arial" charset="0"/>
            </a:endParaRPr>
          </a:p>
        </p:txBody>
      </p:sp>
      <p:sp>
        <p:nvSpPr>
          <p:cNvPr id="12" name="矢印: 五方向 11">
            <a:extLst>
              <a:ext uri="{FF2B5EF4-FFF2-40B4-BE49-F238E27FC236}">
                <a16:creationId xmlns:a16="http://schemas.microsoft.com/office/drawing/2014/main" id="{F6B8904A-A430-519F-AA5C-DDCA2D9DEFD0}"/>
              </a:ext>
            </a:extLst>
          </p:cNvPr>
          <p:cNvSpPr/>
          <p:nvPr/>
        </p:nvSpPr>
        <p:spPr bwMode="gray">
          <a:xfrm rot="5400000">
            <a:off x="1600759" y="3131964"/>
            <a:ext cx="826562" cy="1432765"/>
          </a:xfrm>
          <a:prstGeom prst="homePlate">
            <a:avLst>
              <a:gd name="adj" fmla="val 35646"/>
            </a:avLst>
          </a:prstGeom>
          <a:solidFill>
            <a:srgbClr val="26890D"/>
          </a:solidFill>
          <a:ln w="12700" algn="ctr">
            <a:noFill/>
            <a:miter lim="800000"/>
            <a:headEnd/>
            <a:tailEnd/>
          </a:ln>
        </p:spPr>
        <p:txBody>
          <a:bodyPr vert="vert270" wrap="square" lIns="36000" tIns="36000" rIns="36000" bIns="36000" rtlCol="0" anchor="ctr"/>
          <a:lstStyle/>
          <a:p>
            <a:pPr algn="ctr" defTabSz="914400" fontAlgn="base">
              <a:spcBef>
                <a:spcPct val="0"/>
              </a:spcBef>
              <a:spcAft>
                <a:spcPct val="0"/>
              </a:spcAft>
            </a:pPr>
            <a:r>
              <a:rPr kumimoji="0" lang="ja-JP" altLang="en-US" sz="1400" b="1" kern="0">
                <a:solidFill>
                  <a:prstClr val="white"/>
                </a:solidFill>
                <a:latin typeface="+mn-ea"/>
                <a:cs typeface="Arial" charset="0"/>
              </a:rPr>
              <a:t>③配信登録準備</a:t>
            </a:r>
          </a:p>
        </p:txBody>
      </p:sp>
      <p:sp>
        <p:nvSpPr>
          <p:cNvPr id="13" name="正方形/長方形 12">
            <a:extLst>
              <a:ext uri="{FF2B5EF4-FFF2-40B4-BE49-F238E27FC236}">
                <a16:creationId xmlns:a16="http://schemas.microsoft.com/office/drawing/2014/main" id="{0459D37F-9C6C-F6D4-F19B-55769E8DF731}"/>
              </a:ext>
            </a:extLst>
          </p:cNvPr>
          <p:cNvSpPr/>
          <p:nvPr/>
        </p:nvSpPr>
        <p:spPr bwMode="gray">
          <a:xfrm>
            <a:off x="2813135" y="4342112"/>
            <a:ext cx="4500000" cy="828000"/>
          </a:xfrm>
          <a:prstGeom prst="rect">
            <a:avLst/>
          </a:prstGeom>
          <a:noFill/>
          <a:ln w="12700" algn="ctr">
            <a:solidFill>
              <a:srgbClr val="BBBCBC"/>
            </a:solidFill>
            <a:miter lim="800000"/>
            <a:headEnd/>
            <a:tailEnd/>
          </a:ln>
        </p:spPr>
        <p:txBody>
          <a:bodyPr wrap="square" lIns="36000" tIns="36000" rIns="36000" bIns="36000" rtlCol="0" anchor="ctr"/>
          <a:lstStyle/>
          <a:p>
            <a:pPr marL="171450" indent="-171450" defTabSz="914400" fontAlgn="base">
              <a:spcBef>
                <a:spcPct val="0"/>
              </a:spcBef>
              <a:spcAft>
                <a:spcPct val="0"/>
              </a:spcAft>
              <a:buFont typeface="Wingdings" panose="05000000000000000000" pitchFamily="2" charset="2"/>
              <a:buChar char="n"/>
            </a:pPr>
            <a:r>
              <a:rPr kumimoji="0" lang="ja-JP" altLang="en-US" sz="1400" kern="0">
                <a:latin typeface="+mn-ea"/>
                <a:cs typeface="Arial" charset="0"/>
              </a:rPr>
              <a:t>③で整理した内容を電子版母子健康手帳に登録</a:t>
            </a:r>
          </a:p>
        </p:txBody>
      </p:sp>
      <p:sp>
        <p:nvSpPr>
          <p:cNvPr id="14" name="矢印: 五方向 13">
            <a:extLst>
              <a:ext uri="{FF2B5EF4-FFF2-40B4-BE49-F238E27FC236}">
                <a16:creationId xmlns:a16="http://schemas.microsoft.com/office/drawing/2014/main" id="{7C26B475-27F7-6A5B-395A-1DF9E3577E38}"/>
              </a:ext>
            </a:extLst>
          </p:cNvPr>
          <p:cNvSpPr/>
          <p:nvPr/>
        </p:nvSpPr>
        <p:spPr bwMode="gray">
          <a:xfrm rot="5400000">
            <a:off x="1600759" y="4039013"/>
            <a:ext cx="826562" cy="1432765"/>
          </a:xfrm>
          <a:prstGeom prst="homePlate">
            <a:avLst>
              <a:gd name="adj" fmla="val 35646"/>
            </a:avLst>
          </a:prstGeom>
          <a:solidFill>
            <a:srgbClr val="26890D"/>
          </a:solidFill>
          <a:ln w="12700" algn="ctr">
            <a:noFill/>
            <a:miter lim="800000"/>
            <a:headEnd/>
            <a:tailEnd/>
          </a:ln>
        </p:spPr>
        <p:txBody>
          <a:bodyPr vert="vert270" wrap="square" lIns="36000" tIns="36000" rIns="36000" bIns="36000" rtlCol="0" anchor="ctr"/>
          <a:lstStyle/>
          <a:p>
            <a:pPr algn="ctr" defTabSz="914400" fontAlgn="base">
              <a:spcBef>
                <a:spcPct val="0"/>
              </a:spcBef>
              <a:spcAft>
                <a:spcPct val="0"/>
              </a:spcAft>
            </a:pPr>
            <a:r>
              <a:rPr kumimoji="0" lang="ja-JP" altLang="en-US" sz="1400" b="1" kern="0">
                <a:solidFill>
                  <a:prstClr val="white"/>
                </a:solidFill>
                <a:latin typeface="+mn-ea"/>
                <a:cs typeface="Arial" charset="0"/>
              </a:rPr>
              <a:t>④配信登録</a:t>
            </a:r>
          </a:p>
        </p:txBody>
      </p:sp>
      <p:sp>
        <p:nvSpPr>
          <p:cNvPr id="16" name="正方形/長方形 15">
            <a:extLst>
              <a:ext uri="{FF2B5EF4-FFF2-40B4-BE49-F238E27FC236}">
                <a16:creationId xmlns:a16="http://schemas.microsoft.com/office/drawing/2014/main" id="{D5D37F5B-C94A-EF3C-395F-D103AD1A80DB}"/>
              </a:ext>
            </a:extLst>
          </p:cNvPr>
          <p:cNvSpPr/>
          <p:nvPr/>
        </p:nvSpPr>
        <p:spPr bwMode="gray">
          <a:xfrm>
            <a:off x="272108" y="4330155"/>
            <a:ext cx="900000" cy="826562"/>
          </a:xfrm>
          <a:prstGeom prst="rect">
            <a:avLst/>
          </a:prstGeom>
          <a:solidFill>
            <a:sysClr val="window" lastClr="FFFFFF">
              <a:lumMod val="85000"/>
            </a:sys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0" lang="ja-JP" altLang="en-US" sz="1400" b="1" i="0" u="none" strike="noStrike" kern="0" cap="none" spc="0" normalizeH="0" baseline="0" noProof="0">
                <a:ln>
                  <a:noFill/>
                </a:ln>
                <a:effectLst/>
                <a:uLnTx/>
                <a:uFillTx/>
                <a:latin typeface="+mn-ea"/>
                <a:cs typeface="Calibri" panose="020F0502020204030204" pitchFamily="34" charset="0"/>
              </a:rPr>
              <a:t>システム</a:t>
            </a:r>
            <a:endParaRPr kumimoji="0" lang="en-US" altLang="ja-JP" sz="1400" b="1" i="0" u="none" strike="noStrike" kern="0" cap="none" spc="0" normalizeH="0" baseline="0" noProof="0">
              <a:ln>
                <a:noFill/>
              </a:ln>
              <a:effectLst/>
              <a:uLnTx/>
              <a:uFillTx/>
              <a:latin typeface="+mn-ea"/>
              <a:cs typeface="Calibri" panose="020F0502020204030204" pitchFamily="34" charset="0"/>
            </a:endParaRPr>
          </a:p>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0" lang="ja-JP" altLang="en-US" sz="1400" b="1" i="0" u="none" strike="noStrike" kern="0" cap="none" spc="0" normalizeH="0" baseline="0" noProof="0">
                <a:ln>
                  <a:noFill/>
                </a:ln>
                <a:effectLst/>
                <a:uLnTx/>
                <a:uFillTx/>
                <a:latin typeface="+mn-ea"/>
                <a:cs typeface="Calibri" panose="020F0502020204030204" pitchFamily="34" charset="0"/>
              </a:rPr>
              <a:t>登録作業</a:t>
            </a:r>
          </a:p>
        </p:txBody>
      </p:sp>
      <p:sp>
        <p:nvSpPr>
          <p:cNvPr id="15" name="テキスト プレースホルダー 2">
            <a:extLst>
              <a:ext uri="{FF2B5EF4-FFF2-40B4-BE49-F238E27FC236}">
                <a16:creationId xmlns:a16="http://schemas.microsoft.com/office/drawing/2014/main" id="{8D683087-09BC-65D8-7862-79C109F27FB8}"/>
              </a:ext>
            </a:extLst>
          </p:cNvPr>
          <p:cNvSpPr txBox="1">
            <a:spLocks/>
          </p:cNvSpPr>
          <p:nvPr/>
        </p:nvSpPr>
        <p:spPr bwMode="gray">
          <a:xfrm>
            <a:off x="250590" y="1286823"/>
            <a:ext cx="7058258" cy="288000"/>
          </a:xfrm>
          <a:prstGeom prst="rect">
            <a:avLst/>
          </a:prstGeom>
        </p:spPr>
        <p:txBody>
          <a:bodyPr vert="horz" lIns="0" tIns="0" rIns="0" bIns="0" rtlCol="0">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marL="285750" indent="-285750">
              <a:buFont typeface="Wingdings" panose="05000000000000000000" pitchFamily="2" charset="2"/>
              <a:buChar char="n"/>
            </a:pPr>
            <a:r>
              <a:rPr lang="ja-JP" altLang="en-US">
                <a:latin typeface="+mn-ea"/>
              </a:rPr>
              <a:t>マンスリープッシュ配信に関する作業の流れは以下のとおり。</a:t>
            </a:r>
            <a:endParaRPr lang="en-US" altLang="ja-JP">
              <a:latin typeface="+mn-ea"/>
            </a:endParaRPr>
          </a:p>
        </p:txBody>
      </p:sp>
      <p:sp>
        <p:nvSpPr>
          <p:cNvPr id="20" name="正方形/長方形 19">
            <a:extLst>
              <a:ext uri="{FF2B5EF4-FFF2-40B4-BE49-F238E27FC236}">
                <a16:creationId xmlns:a16="http://schemas.microsoft.com/office/drawing/2014/main" id="{3D0C3AE9-C486-B8C8-080E-AC52C794E0D1}"/>
              </a:ext>
            </a:extLst>
          </p:cNvPr>
          <p:cNvSpPr/>
          <p:nvPr/>
        </p:nvSpPr>
        <p:spPr bwMode="gray">
          <a:xfrm>
            <a:off x="250589" y="1058004"/>
            <a:ext cx="3240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400" b="1">
                <a:solidFill>
                  <a:prstClr val="white"/>
                </a:solidFill>
              </a:rPr>
              <a:t>配信作業の流れ</a:t>
            </a:r>
          </a:p>
        </p:txBody>
      </p:sp>
      <p:sp>
        <p:nvSpPr>
          <p:cNvPr id="22" name="テキスト プレースホルダー 2">
            <a:extLst>
              <a:ext uri="{FF2B5EF4-FFF2-40B4-BE49-F238E27FC236}">
                <a16:creationId xmlns:a16="http://schemas.microsoft.com/office/drawing/2014/main" id="{335C7869-AE10-ED7C-0F43-CB761160D870}"/>
              </a:ext>
            </a:extLst>
          </p:cNvPr>
          <p:cNvSpPr txBox="1">
            <a:spLocks/>
          </p:cNvSpPr>
          <p:nvPr/>
        </p:nvSpPr>
        <p:spPr bwMode="gray">
          <a:xfrm>
            <a:off x="250588" y="5748825"/>
            <a:ext cx="7058257" cy="1181017"/>
          </a:xfrm>
          <a:prstGeom prst="rect">
            <a:avLst/>
          </a:prstGeom>
        </p:spPr>
        <p:txBody>
          <a:bodyPr vert="horz" lIns="0" tIns="0" rIns="0" bIns="0" rtlCol="0">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marL="285750" indent="-285750">
              <a:buFont typeface="Wingdings" panose="05000000000000000000" pitchFamily="2" charset="2"/>
              <a:buChar char="n"/>
            </a:pPr>
            <a:r>
              <a:rPr lang="ja-JP" altLang="en-US">
                <a:latin typeface="+mn-ea"/>
              </a:rPr>
              <a:t>マンスリープッシュ配信の内容を各区市町村の職員が整理できるよう、本実証における実例を示しつつ、汎用的な手順を紹介。</a:t>
            </a:r>
            <a:endParaRPr lang="en-US" altLang="ja-JP">
              <a:latin typeface="+mn-ea"/>
            </a:endParaRPr>
          </a:p>
          <a:p>
            <a:pPr marL="285750" indent="-285750">
              <a:buFont typeface="Wingdings" panose="05000000000000000000" pitchFamily="2" charset="2"/>
              <a:buChar char="n"/>
            </a:pPr>
            <a:r>
              <a:rPr lang="ja-JP" altLang="en-US">
                <a:latin typeface="+mn-ea"/>
              </a:rPr>
              <a:t>本実証では</a:t>
            </a:r>
            <a:r>
              <a:rPr lang="en-US" altLang="ja-JP">
                <a:latin typeface="+mn-ea"/>
              </a:rPr>
              <a:t>Excel</a:t>
            </a:r>
            <a:r>
              <a:rPr lang="ja-JP" altLang="en-US">
                <a:latin typeface="+mn-ea"/>
              </a:rPr>
              <a:t>を活用して配信作業を実施したため、 別途添付の「導入・活用手順書（配信文案一覧）</a:t>
            </a:r>
            <a:r>
              <a:rPr lang="en-US" altLang="ja-JP">
                <a:latin typeface="+mn-ea"/>
              </a:rPr>
              <a:t>.xlsx</a:t>
            </a:r>
            <a:r>
              <a:rPr lang="ja-JP" altLang="en-US">
                <a:latin typeface="+mn-ea"/>
              </a:rPr>
              <a:t>（以下、配信一覧という）」を用いた配信作業の詳細手順を説明。</a:t>
            </a:r>
          </a:p>
          <a:p>
            <a:pPr marL="285750" indent="-285750">
              <a:buFont typeface="Wingdings" panose="05000000000000000000" pitchFamily="2" charset="2"/>
              <a:buChar char="n"/>
            </a:pPr>
            <a:r>
              <a:rPr lang="ja-JP" altLang="en-US">
                <a:latin typeface="+mn-ea"/>
              </a:rPr>
              <a:t>また、以下想定仕様を満たすことを前提として手順を整理。</a:t>
            </a:r>
            <a:endParaRPr lang="en-US" altLang="ja-JP">
              <a:latin typeface="+mn-ea"/>
            </a:endParaRPr>
          </a:p>
          <a:p>
            <a:pPr indent="269875"/>
            <a:r>
              <a:rPr lang="en-US" altLang="ja-JP">
                <a:latin typeface="+mn-ea"/>
              </a:rPr>
              <a:t>【</a:t>
            </a:r>
            <a:r>
              <a:rPr lang="ja-JP" altLang="en-US">
                <a:latin typeface="+mn-ea"/>
              </a:rPr>
              <a:t>想定仕様</a:t>
            </a:r>
            <a:r>
              <a:rPr lang="en-US" altLang="ja-JP">
                <a:latin typeface="+mn-ea"/>
              </a:rPr>
              <a:t>】</a:t>
            </a:r>
          </a:p>
          <a:p>
            <a:pPr marL="541338" indent="-180975">
              <a:buFont typeface="Wingdings" panose="05000000000000000000" pitchFamily="2" charset="2"/>
              <a:buChar char="ü"/>
            </a:pPr>
            <a:r>
              <a:rPr lang="ja-JP" altLang="en-US">
                <a:latin typeface="+mn-ea"/>
              </a:rPr>
              <a:t>妊娠週数・子どもの月齢で配信対象者の指定が可能</a:t>
            </a:r>
            <a:endParaRPr lang="en-US" altLang="ja-JP">
              <a:latin typeface="+mn-ea"/>
            </a:endParaRPr>
          </a:p>
          <a:p>
            <a:pPr marL="541338" indent="-180975">
              <a:buFont typeface="Wingdings" panose="05000000000000000000" pitchFamily="2" charset="2"/>
              <a:buChar char="ü"/>
            </a:pPr>
            <a:r>
              <a:rPr lang="ja-JP" altLang="en-US">
                <a:latin typeface="+mn-ea"/>
              </a:rPr>
              <a:t>配信内容・配信時期を１度登録すると、電子版母子健康手帳上で対象者を自動的に抽出・配信可能</a:t>
            </a:r>
            <a:endParaRPr lang="en-US" altLang="ja-JP">
              <a:latin typeface="+mn-ea"/>
            </a:endParaRPr>
          </a:p>
          <a:p>
            <a:pPr marL="541338" indent="-180975">
              <a:buFont typeface="Wingdings" panose="05000000000000000000" pitchFamily="2" charset="2"/>
              <a:buChar char="ü"/>
            </a:pPr>
            <a:r>
              <a:rPr lang="ja-JP" altLang="en-US">
                <a:latin typeface="+mn-ea"/>
              </a:rPr>
              <a:t>タイトル・本文の設定が可能</a:t>
            </a:r>
          </a:p>
          <a:p>
            <a:endParaRPr lang="en-US" altLang="ja-JP">
              <a:latin typeface="+mn-ea"/>
            </a:endParaRPr>
          </a:p>
          <a:p>
            <a:endParaRPr lang="en-US" altLang="ja-JP">
              <a:latin typeface="+mn-ea"/>
            </a:endParaRPr>
          </a:p>
        </p:txBody>
      </p:sp>
      <p:sp>
        <p:nvSpPr>
          <p:cNvPr id="23" name="正方形/長方形 22">
            <a:extLst>
              <a:ext uri="{FF2B5EF4-FFF2-40B4-BE49-F238E27FC236}">
                <a16:creationId xmlns:a16="http://schemas.microsoft.com/office/drawing/2014/main" id="{ED9A9DF0-B3FF-45E9-C0EB-68B7E6F82038}"/>
              </a:ext>
            </a:extLst>
          </p:cNvPr>
          <p:cNvSpPr/>
          <p:nvPr/>
        </p:nvSpPr>
        <p:spPr bwMode="gray">
          <a:xfrm>
            <a:off x="250587" y="5520006"/>
            <a:ext cx="3240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400" b="1">
                <a:solidFill>
                  <a:prstClr val="white"/>
                </a:solidFill>
              </a:rPr>
              <a:t>本章で記載する手順の前提</a:t>
            </a:r>
          </a:p>
        </p:txBody>
      </p:sp>
    </p:spTree>
    <p:extLst>
      <p:ext uri="{BB962C8B-B14F-4D97-AF65-F5344CB8AC3E}">
        <p14:creationId xmlns:p14="http://schemas.microsoft.com/office/powerpoint/2010/main" val="1062144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C1871EDE-90A6-B382-EB2F-E08208B13FFF}"/>
              </a:ext>
            </a:extLst>
          </p:cNvPr>
          <p:cNvSpPr>
            <a:spLocks noGrp="1"/>
          </p:cNvSpPr>
          <p:nvPr>
            <p:ph sz="quarter" idx="13"/>
          </p:nvPr>
        </p:nvSpPr>
        <p:spPr/>
        <p:txBody>
          <a:bodyPr/>
          <a:lstStyle/>
          <a:p>
            <a:r>
              <a:rPr lang="en-US" altLang="ja-JP">
                <a:solidFill>
                  <a:schemeClr val="tx1"/>
                </a:solidFill>
              </a:rPr>
              <a:t>3.</a:t>
            </a:r>
            <a:r>
              <a:rPr lang="ja-JP" altLang="en-US">
                <a:solidFill>
                  <a:schemeClr val="tx1"/>
                </a:solidFill>
              </a:rPr>
              <a:t>パーソナライズされたプッシュ配信機能導入手順</a:t>
            </a:r>
            <a:endParaRPr lang="en-US" altLang="ja-JP">
              <a:solidFill>
                <a:schemeClr val="tx1"/>
              </a:solidFill>
            </a:endParaRPr>
          </a:p>
        </p:txBody>
      </p:sp>
      <p:sp>
        <p:nvSpPr>
          <p:cNvPr id="3" name="スライド番号プレースホルダー 2">
            <a:extLst>
              <a:ext uri="{FF2B5EF4-FFF2-40B4-BE49-F238E27FC236}">
                <a16:creationId xmlns:a16="http://schemas.microsoft.com/office/drawing/2014/main" id="{6414E253-CA3D-E332-AA52-C072A5DF1DAE}"/>
              </a:ext>
            </a:extLst>
          </p:cNvPr>
          <p:cNvSpPr>
            <a:spLocks noGrp="1"/>
          </p:cNvSpPr>
          <p:nvPr>
            <p:ph type="sldNum" sz="quarter" idx="18"/>
          </p:nvPr>
        </p:nvSpPr>
        <p:spPr/>
        <p:txBody>
          <a:bodyPr/>
          <a:lstStyle/>
          <a:p>
            <a:fld id="{47CE1B9D-ECF1-40A6-9741-619C7E3ED3FB}" type="slidenum">
              <a:rPr lang="ja-JP" altLang="en-US" smtClean="0"/>
              <a:pPr/>
              <a:t>12</a:t>
            </a:fld>
            <a:endParaRPr lang="ja-JP" altLang="en-US" sz="1050"/>
          </a:p>
        </p:txBody>
      </p:sp>
      <p:sp>
        <p:nvSpPr>
          <p:cNvPr id="4" name="タイトル 3">
            <a:extLst>
              <a:ext uri="{FF2B5EF4-FFF2-40B4-BE49-F238E27FC236}">
                <a16:creationId xmlns:a16="http://schemas.microsoft.com/office/drawing/2014/main" id="{92A5A0B3-03D9-F5A2-3686-43A6C79B9D6F}"/>
              </a:ext>
            </a:extLst>
          </p:cNvPr>
          <p:cNvSpPr>
            <a:spLocks noGrp="1"/>
          </p:cNvSpPr>
          <p:nvPr>
            <p:ph type="title" idx="4294967295"/>
          </p:nvPr>
        </p:nvSpPr>
        <p:spPr>
          <a:xfrm>
            <a:off x="272108" y="627562"/>
            <a:ext cx="7015472" cy="463368"/>
          </a:xfrm>
        </p:spPr>
        <p:txBody>
          <a:bodyPr vert="horz">
            <a:normAutofit/>
          </a:bodyPr>
          <a:lstStyle/>
          <a:p>
            <a:pPr>
              <a:buClr>
                <a:schemeClr val="accent1"/>
              </a:buClr>
            </a:pPr>
            <a:r>
              <a:rPr lang="en-US" altLang="ja-JP" sz="2000"/>
              <a:t>(2) </a:t>
            </a:r>
            <a:r>
              <a:rPr lang="ja-JP" altLang="en-US" sz="2000"/>
              <a:t>導入手順・留意事項</a:t>
            </a:r>
            <a:endParaRPr lang="en-US" altLang="ja-JP" sz="2000"/>
          </a:p>
        </p:txBody>
      </p:sp>
      <p:sp>
        <p:nvSpPr>
          <p:cNvPr id="9" name="矢印: 五方向 8">
            <a:extLst>
              <a:ext uri="{FF2B5EF4-FFF2-40B4-BE49-F238E27FC236}">
                <a16:creationId xmlns:a16="http://schemas.microsoft.com/office/drawing/2014/main" id="{EB0E1522-5E6E-C91A-9979-B257160D9F11}"/>
              </a:ext>
            </a:extLst>
          </p:cNvPr>
          <p:cNvSpPr/>
          <p:nvPr/>
        </p:nvSpPr>
        <p:spPr bwMode="gray">
          <a:xfrm rot="5400000">
            <a:off x="-2721797" y="5183860"/>
            <a:ext cx="6272265" cy="327035"/>
          </a:xfrm>
          <a:prstGeom prst="homePlate">
            <a:avLst>
              <a:gd name="adj" fmla="val 35646"/>
            </a:avLst>
          </a:prstGeom>
          <a:solidFill>
            <a:srgbClr val="26890D"/>
          </a:solidFill>
          <a:ln w="12700" algn="ctr">
            <a:noFill/>
            <a:miter lim="800000"/>
            <a:headEnd/>
            <a:tailEnd/>
          </a:ln>
        </p:spPr>
        <p:txBody>
          <a:bodyPr vert="vert270" wrap="square" lIns="36000" tIns="36000" rIns="36000" bIns="36000" rtlCol="0" anchor="ctr"/>
          <a:lstStyle/>
          <a:p>
            <a:pPr algn="ctr" defTabSz="914400" fontAlgn="base">
              <a:spcBef>
                <a:spcPct val="0"/>
              </a:spcBef>
              <a:spcAft>
                <a:spcPct val="0"/>
              </a:spcAft>
            </a:pPr>
            <a:r>
              <a:rPr kumimoji="0" lang="ja-JP" altLang="en-US" sz="1400" b="1" kern="0">
                <a:solidFill>
                  <a:prstClr val="white"/>
                </a:solidFill>
                <a:latin typeface="+mn-ea"/>
                <a:cs typeface="Arial" charset="0"/>
              </a:rPr>
              <a:t>①制度一覧作成</a:t>
            </a:r>
          </a:p>
        </p:txBody>
      </p:sp>
      <p:sp>
        <p:nvSpPr>
          <p:cNvPr id="12" name="テキスト プレースホルダー 2">
            <a:extLst>
              <a:ext uri="{FF2B5EF4-FFF2-40B4-BE49-F238E27FC236}">
                <a16:creationId xmlns:a16="http://schemas.microsoft.com/office/drawing/2014/main" id="{63393619-2D53-A934-6ED1-6BC04FE9577B}"/>
              </a:ext>
            </a:extLst>
          </p:cNvPr>
          <p:cNvSpPr txBox="1">
            <a:spLocks/>
          </p:cNvSpPr>
          <p:nvPr/>
        </p:nvSpPr>
        <p:spPr bwMode="gray">
          <a:xfrm>
            <a:off x="293375" y="8597599"/>
            <a:ext cx="7015477" cy="1584000"/>
          </a:xfrm>
          <a:prstGeom prst="rect">
            <a:avLst/>
          </a:prstGeom>
          <a:solidFill>
            <a:srgbClr val="FFFFCC"/>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defRPr lang="ja-JP"/>
            </a:defPPr>
            <a:lvl1pPr marR="0" lvl="0" defTabSz="990564" fontAlgn="auto">
              <a:lnSpc>
                <a:spcPct val="100000"/>
              </a:lnSpc>
              <a:spcBef>
                <a:spcPts val="0"/>
              </a:spcBef>
              <a:spcAft>
                <a:spcPts val="0"/>
              </a:spcAft>
              <a:buClrTx/>
              <a:buSzPct val="100000"/>
              <a:tabLst/>
              <a:defRPr kumimoji="0" sz="1200" b="1" i="0" u="none" strike="noStrike" kern="0" cap="none" spc="0" normalizeH="0" baseline="0">
                <a:ln>
                  <a:noFill/>
                </a:ln>
                <a:effectLst/>
                <a:uLnTx/>
                <a:uFillTx/>
                <a:latin typeface="+mn-ea"/>
                <a:cs typeface="Arial" charset="0"/>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r>
              <a:rPr lang="en-US" altLang="ja-JP" sz="1400"/>
              <a:t>【psid</a:t>
            </a:r>
            <a:r>
              <a:rPr lang="ja-JP" altLang="en-US" sz="1400"/>
              <a:t>の補足</a:t>
            </a:r>
            <a:r>
              <a:rPr lang="en-US" altLang="ja-JP" sz="1400"/>
              <a:t>】</a:t>
            </a:r>
          </a:p>
          <a:p>
            <a:pPr marL="179388" indent="-179388">
              <a:buFont typeface="Wingdings" panose="05000000000000000000" pitchFamily="2" charset="2"/>
              <a:buChar char="n"/>
            </a:pPr>
            <a:r>
              <a:rPr lang="en-US" altLang="ja-JP" sz="1400" b="0"/>
              <a:t>psid</a:t>
            </a:r>
            <a:r>
              <a:rPr lang="ja-JP" altLang="en-US" sz="1400" b="0"/>
              <a:t>とは、ユニバーサルメニュー普及協会が作成した</a:t>
            </a:r>
            <a:r>
              <a:rPr lang="en-US" altLang="ja-JP" sz="1400" b="0"/>
              <a:t>psid</a:t>
            </a:r>
            <a:r>
              <a:rPr lang="ja-JP" altLang="en-US" sz="1400" b="0"/>
              <a:t>の仕様に準拠し、各行政サービスに国が付与した識別子。</a:t>
            </a:r>
            <a:r>
              <a:rPr lang="en-US" altLang="ja-JP" sz="1400" b="0"/>
              <a:t>UM</a:t>
            </a:r>
            <a:r>
              <a:rPr lang="ja-JP" altLang="en-US" sz="1400" b="0"/>
              <a:t>ナンバーは</a:t>
            </a:r>
            <a:r>
              <a:rPr lang="en-US" altLang="ja-JP" sz="1400" b="0"/>
              <a:t>psid</a:t>
            </a:r>
            <a:r>
              <a:rPr lang="ja-JP" altLang="en-US" sz="1400" b="0"/>
              <a:t>の構成要素の一つであり、自治体に依存しない共通の識別子。配信作業詳細手順②</a:t>
            </a:r>
            <a:r>
              <a:rPr lang="zh-TW" altLang="en-US" sz="1400" b="0"/>
              <a:t>制度情報文案作成</a:t>
            </a:r>
            <a:r>
              <a:rPr lang="ja-JP" altLang="en-US" sz="1400" b="0"/>
              <a:t>において、将来的にレジストリ更新支援ツールを活用することを想定し、入力を推奨。</a:t>
            </a:r>
            <a:endParaRPr lang="en-US" altLang="ja-JP" sz="1400" b="0"/>
          </a:p>
          <a:p>
            <a:pPr marL="285750" indent="-104775">
              <a:buFont typeface="游ゴシック" panose="020B0400000000000000" pitchFamily="50" charset="-128"/>
              <a:buChar char="※"/>
            </a:pPr>
            <a:r>
              <a:rPr lang="ja-JP" altLang="en-US" sz="1400" b="0"/>
              <a:t>詳細は配信作業詳細手順②</a:t>
            </a:r>
            <a:r>
              <a:rPr lang="zh-TW" altLang="en-US" sz="1400" b="0"/>
              <a:t>制度情報文案作成</a:t>
            </a:r>
            <a:r>
              <a:rPr lang="ja-JP" altLang="en-US" sz="1400" b="0"/>
              <a:t>を参照。</a:t>
            </a:r>
            <a:endParaRPr lang="en-US" altLang="ja-JP" sz="1400" b="0"/>
          </a:p>
          <a:p>
            <a:pPr algn="ctr"/>
            <a:r>
              <a:rPr lang="ja-JP" altLang="en-US" sz="1000" b="0">
                <a:hlinkClick r:id="rId2"/>
              </a:rPr>
              <a:t>東京デジタル</a:t>
            </a:r>
            <a:r>
              <a:rPr lang="en-US" altLang="ja-JP" sz="1000" b="0">
                <a:hlinkClick r:id="rId2"/>
              </a:rPr>
              <a:t>2030</a:t>
            </a:r>
            <a:r>
              <a:rPr lang="ja-JP" altLang="en-US" sz="1000" b="0">
                <a:hlinkClick r:id="rId2"/>
              </a:rPr>
              <a:t>ビジョン（こども</a:t>
            </a:r>
            <a:r>
              <a:rPr lang="en-US" altLang="ja-JP" sz="1000" b="0">
                <a:hlinkClick r:id="rId2"/>
              </a:rPr>
              <a:t>DX</a:t>
            </a:r>
            <a:r>
              <a:rPr lang="ja-JP" altLang="en-US" sz="1000" b="0">
                <a:hlinkClick r:id="rId2"/>
              </a:rPr>
              <a:t>）子育て支援制度レジストリ </a:t>
            </a:r>
            <a:r>
              <a:rPr lang="en-US" altLang="ja-JP" sz="1000" b="0">
                <a:hlinkClick r:id="rId2"/>
              </a:rPr>
              <a:t>- </a:t>
            </a:r>
            <a:r>
              <a:rPr lang="ja-JP" altLang="en-US" sz="1000" b="0">
                <a:hlinkClick r:id="rId2"/>
              </a:rPr>
              <a:t>データセット </a:t>
            </a:r>
            <a:r>
              <a:rPr lang="en-US" altLang="ja-JP" sz="1000" b="0">
                <a:hlinkClick r:id="rId2"/>
              </a:rPr>
              <a:t>- </a:t>
            </a:r>
            <a:r>
              <a:rPr lang="ja-JP" altLang="en-US" sz="1000" b="0">
                <a:hlinkClick r:id="rId2"/>
              </a:rPr>
              <a:t>東京都オープンデータカタログ</a:t>
            </a:r>
            <a:endParaRPr lang="en-US" altLang="ja-JP" sz="1000" b="0"/>
          </a:p>
        </p:txBody>
      </p:sp>
      <p:sp>
        <p:nvSpPr>
          <p:cNvPr id="5" name="正方形/長方形 4">
            <a:extLst>
              <a:ext uri="{FF2B5EF4-FFF2-40B4-BE49-F238E27FC236}">
                <a16:creationId xmlns:a16="http://schemas.microsoft.com/office/drawing/2014/main" id="{7D13D22D-C87F-A087-CF2A-398050F1CB31}"/>
              </a:ext>
            </a:extLst>
          </p:cNvPr>
          <p:cNvSpPr/>
          <p:nvPr/>
        </p:nvSpPr>
        <p:spPr bwMode="gray">
          <a:xfrm>
            <a:off x="2021606" y="2211246"/>
            <a:ext cx="5292000" cy="720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0" bIns="36000" numCol="1" spcCol="0" rtlCol="0" fromWordArt="0" anchor="ctr" anchorCtr="0" forceAA="0" compatLnSpc="1">
            <a:prstTxWarp prst="textNoShape">
              <a:avLst/>
            </a:prstTxWarp>
            <a:noAutofit/>
          </a:bodyPr>
          <a:lstStyle/>
          <a:p>
            <a:pPr marL="285750" indent="-285750" defTabSz="990564">
              <a:buSzPct val="100000"/>
              <a:buFont typeface="Wingdings" panose="05000000000000000000" pitchFamily="2" charset="2"/>
              <a:buChar char="ü"/>
            </a:pPr>
            <a:r>
              <a:rPr lang="ja-JP" altLang="en-US" sz="1400">
                <a:latin typeface="+mn-ea"/>
                <a:cs typeface="Calibri" panose="020F0502020204030204" pitchFamily="34" charset="0"/>
              </a:rPr>
              <a:t>子育て支援手続・サービスに関する情報を収集</a:t>
            </a:r>
            <a:endParaRPr lang="en-US" altLang="ja-JP" sz="1400">
              <a:latin typeface="+mn-ea"/>
              <a:cs typeface="Calibri" panose="020F0502020204030204" pitchFamily="34" charset="0"/>
            </a:endParaRPr>
          </a:p>
          <a:p>
            <a:pPr marL="631825" indent="-361950" defTabSz="990564">
              <a:buSzPct val="100000"/>
            </a:pPr>
            <a:r>
              <a:rPr lang="ja-JP" altLang="en-US" sz="1400">
                <a:latin typeface="+mn-ea"/>
                <a:cs typeface="Calibri" panose="020F0502020204030204" pitchFamily="34" charset="0"/>
              </a:rPr>
              <a:t>例：子育て支援制度レジストリ、母と子の保健バッグ等の配布物</a:t>
            </a:r>
            <a:endParaRPr lang="en-US" altLang="ja-JP" sz="1400">
              <a:latin typeface="+mn-ea"/>
              <a:cs typeface="Calibri" panose="020F0502020204030204" pitchFamily="34" charset="0"/>
            </a:endParaRPr>
          </a:p>
        </p:txBody>
      </p:sp>
      <p:sp>
        <p:nvSpPr>
          <p:cNvPr id="8" name="矢印: 五方向 7">
            <a:extLst>
              <a:ext uri="{FF2B5EF4-FFF2-40B4-BE49-F238E27FC236}">
                <a16:creationId xmlns:a16="http://schemas.microsoft.com/office/drawing/2014/main" id="{506E1E6A-44B1-CD75-3346-A260C2100A92}"/>
              </a:ext>
            </a:extLst>
          </p:cNvPr>
          <p:cNvSpPr/>
          <p:nvPr/>
        </p:nvSpPr>
        <p:spPr bwMode="gray">
          <a:xfrm rot="5400000">
            <a:off x="929468" y="1921822"/>
            <a:ext cx="720000" cy="1298848"/>
          </a:xfrm>
          <a:prstGeom prst="homePlate">
            <a:avLst>
              <a:gd name="adj" fmla="val 25638"/>
            </a:avLst>
          </a:prstGeom>
          <a:solidFill>
            <a:schemeClr val="bg1">
              <a:lumMod val="95000"/>
            </a:schemeClr>
          </a:solidFill>
          <a:ln w="12700" algn="ctr">
            <a:solidFill>
              <a:srgbClr val="BBBCBC"/>
            </a:solidFill>
            <a:miter lim="800000"/>
            <a:headEnd/>
            <a:tailEnd/>
          </a:ln>
        </p:spPr>
        <p:txBody>
          <a:bodyPr rot="0" spcFirstLastPara="0" vertOverflow="overflow" horzOverflow="overflow" vert="vert270"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0" lang="ja-JP" altLang="en-US" sz="1400" b="0" i="0" u="none" strike="noStrike" kern="0" cap="none" spc="0" normalizeH="0" baseline="0" noProof="0">
                <a:ln>
                  <a:noFill/>
                </a:ln>
                <a:effectLst/>
                <a:uLnTx/>
                <a:uFillTx/>
                <a:latin typeface="+mn-ea"/>
                <a:cs typeface="Calibri" panose="020F0502020204030204" pitchFamily="34" charset="0"/>
              </a:rPr>
              <a:t>①－１</a:t>
            </a:r>
            <a:r>
              <a:rPr kumimoji="0" lang="en-US" altLang="ja-JP" sz="1400" b="0" i="0" u="none" strike="noStrike" kern="0" cap="none" spc="0" normalizeH="0" baseline="0" noProof="0">
                <a:ln>
                  <a:noFill/>
                </a:ln>
                <a:effectLst/>
                <a:uLnTx/>
                <a:uFillTx/>
                <a:latin typeface="+mn-ea"/>
                <a:cs typeface="Calibri" panose="020F0502020204030204" pitchFamily="34" charset="0"/>
              </a:rPr>
              <a:t>.</a:t>
            </a:r>
          </a:p>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0" lang="ja-JP" altLang="en-US" sz="1400" kern="0">
                <a:latin typeface="+mn-ea"/>
                <a:cs typeface="Calibri" panose="020F0502020204030204" pitchFamily="34" charset="0"/>
              </a:rPr>
              <a:t>情報の収集</a:t>
            </a:r>
            <a:endParaRPr kumimoji="0" lang="ja-JP" altLang="en-US" sz="1400" b="0" i="0" u="none" strike="noStrike" kern="0" cap="none" spc="0" normalizeH="0" baseline="0" noProof="0">
              <a:ln>
                <a:noFill/>
              </a:ln>
              <a:effectLst/>
              <a:uLnTx/>
              <a:uFillTx/>
              <a:latin typeface="+mn-ea"/>
              <a:cs typeface="Calibri" panose="020F0502020204030204" pitchFamily="34" charset="0"/>
            </a:endParaRPr>
          </a:p>
        </p:txBody>
      </p:sp>
      <p:sp>
        <p:nvSpPr>
          <p:cNvPr id="29" name="正方形/長方形 28">
            <a:extLst>
              <a:ext uri="{FF2B5EF4-FFF2-40B4-BE49-F238E27FC236}">
                <a16:creationId xmlns:a16="http://schemas.microsoft.com/office/drawing/2014/main" id="{BEC345BC-4EAC-FC8D-EA22-BA58FFAA512A}"/>
              </a:ext>
            </a:extLst>
          </p:cNvPr>
          <p:cNvSpPr/>
          <p:nvPr/>
        </p:nvSpPr>
        <p:spPr bwMode="gray">
          <a:xfrm>
            <a:off x="2021606" y="3014311"/>
            <a:ext cx="5292000" cy="1548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0" bIns="36000" numCol="1" spcCol="0" rtlCol="0" fromWordArt="0" anchor="ctr" anchorCtr="0" forceAA="0" compatLnSpc="1">
            <a:prstTxWarp prst="textNoShape">
              <a:avLst/>
            </a:prstTxWarp>
            <a:noAutofit/>
          </a:bodyPr>
          <a:lstStyle/>
          <a:p>
            <a:pPr marL="285750" indent="-285750" defTabSz="990564">
              <a:buSzPct val="100000"/>
              <a:buFont typeface="Wingdings" panose="05000000000000000000" pitchFamily="2" charset="2"/>
              <a:buChar char="ü"/>
            </a:pPr>
            <a:r>
              <a:rPr lang="ja-JP" altLang="en-US" sz="1400">
                <a:latin typeface="+mn-ea"/>
                <a:cs typeface="Calibri" panose="020F0502020204030204" pitchFamily="34" charset="0"/>
              </a:rPr>
              <a:t>①－１で収集した情報を</a:t>
            </a:r>
            <a:r>
              <a:rPr lang="ja-JP" altLang="en-US" sz="1400">
                <a:latin typeface="+mn-ea"/>
              </a:rPr>
              <a:t>配信一覧の「制度一覧整理用空シート」に追加し、</a:t>
            </a:r>
            <a:r>
              <a:rPr lang="ja-JP" altLang="en-US" sz="1400">
                <a:latin typeface="+mn-ea"/>
                <a:cs typeface="Calibri" panose="020F0502020204030204" pitchFamily="34" charset="0"/>
              </a:rPr>
              <a:t>統合・一覧化</a:t>
            </a:r>
            <a:endParaRPr lang="en-US" altLang="ja-JP" sz="1400">
              <a:latin typeface="+mn-ea"/>
              <a:cs typeface="Calibri" panose="020F0502020204030204" pitchFamily="34" charset="0"/>
            </a:endParaRPr>
          </a:p>
          <a:p>
            <a:pPr marL="285750" indent="-285750" defTabSz="990564">
              <a:buSzPct val="100000"/>
              <a:buFont typeface="Wingdings" panose="05000000000000000000" pitchFamily="2" charset="2"/>
              <a:buChar char="ü"/>
            </a:pPr>
            <a:r>
              <a:rPr lang="ja-JP" altLang="en-US" sz="1400">
                <a:latin typeface="+mn-ea"/>
              </a:rPr>
              <a:t>子育て支援制度レジストリの情報は、「通称」・「レジストリ名称」・「</a:t>
            </a:r>
            <a:r>
              <a:rPr lang="en-US" altLang="ja-JP" sz="1400">
                <a:latin typeface="+mn-ea"/>
              </a:rPr>
              <a:t>psid</a:t>
            </a:r>
            <a:r>
              <a:rPr lang="ja-JP" altLang="en-US" sz="1400">
                <a:latin typeface="+mn-ea"/>
              </a:rPr>
              <a:t>」の列を、その他の情報は「通称」のみ入力</a:t>
            </a:r>
            <a:endParaRPr lang="en-US" altLang="ja-JP" sz="1400">
              <a:latin typeface="+mn-ea"/>
              <a:cs typeface="Calibri" panose="020F0502020204030204" pitchFamily="34" charset="0"/>
            </a:endParaRPr>
          </a:p>
          <a:p>
            <a:pPr marL="285750" indent="-285750" defTabSz="990564">
              <a:buSzPct val="100000"/>
              <a:buFont typeface="Wingdings" panose="05000000000000000000" pitchFamily="2" charset="2"/>
              <a:buChar char="ü"/>
            </a:pPr>
            <a:r>
              <a:rPr lang="ja-JP" altLang="en-US" sz="1400">
                <a:latin typeface="+mn-ea"/>
                <a:cs typeface="Calibri" panose="020F0502020204030204" pitchFamily="34" charset="0"/>
              </a:rPr>
              <a:t>重複している手続・サービスがあれば削除</a:t>
            </a:r>
            <a:endParaRPr lang="en-US" altLang="ja-JP" sz="1400">
              <a:latin typeface="+mn-ea"/>
              <a:cs typeface="Calibri" panose="020F0502020204030204" pitchFamily="34" charset="0"/>
            </a:endParaRPr>
          </a:p>
          <a:p>
            <a:pPr marL="285750" indent="-285750" defTabSz="990564">
              <a:buSzPct val="100000"/>
              <a:buFont typeface="Wingdings" panose="05000000000000000000" pitchFamily="2" charset="2"/>
              <a:buChar char="ü"/>
            </a:pPr>
            <a:r>
              <a:rPr lang="ja-JP" altLang="en-US" sz="1400">
                <a:latin typeface="+mn-ea"/>
                <a:cs typeface="Calibri" panose="020F0502020204030204" pitchFamily="34" charset="0"/>
              </a:rPr>
              <a:t>また、プッシュ配信不要と判断した情報があれば削除</a:t>
            </a:r>
          </a:p>
        </p:txBody>
      </p:sp>
      <p:sp>
        <p:nvSpPr>
          <p:cNvPr id="30" name="矢印: 五方向 29">
            <a:extLst>
              <a:ext uri="{FF2B5EF4-FFF2-40B4-BE49-F238E27FC236}">
                <a16:creationId xmlns:a16="http://schemas.microsoft.com/office/drawing/2014/main" id="{E18AF7AD-55F4-EAD1-4A8D-7505B8225AF2}"/>
              </a:ext>
            </a:extLst>
          </p:cNvPr>
          <p:cNvSpPr/>
          <p:nvPr/>
        </p:nvSpPr>
        <p:spPr bwMode="gray">
          <a:xfrm rot="5400000">
            <a:off x="515468" y="3138887"/>
            <a:ext cx="1548000" cy="1298848"/>
          </a:xfrm>
          <a:prstGeom prst="homePlate">
            <a:avLst>
              <a:gd name="adj" fmla="val 25638"/>
            </a:avLst>
          </a:prstGeom>
          <a:solidFill>
            <a:schemeClr val="bg1">
              <a:lumMod val="95000"/>
            </a:schemeClr>
          </a:solidFill>
          <a:ln w="12700" algn="ctr">
            <a:solidFill>
              <a:srgbClr val="BBBCBC"/>
            </a:solidFill>
            <a:miter lim="800000"/>
            <a:headEnd/>
            <a:tailEnd/>
          </a:ln>
        </p:spPr>
        <p:txBody>
          <a:bodyPr rot="0" spcFirstLastPara="0" vertOverflow="overflow" horzOverflow="overflow" vert="vert270" wrap="square" lIns="0" tIns="0" rIns="0" bIns="0" numCol="1" spcCol="0" rtlCol="0" fromWordArt="0" anchor="ctr" anchorCtr="0" forceAA="0" compatLnSpc="1">
            <a:prstTxWarp prst="textNoShape">
              <a:avLst/>
            </a:prstTxWarp>
            <a:noAutofit/>
          </a:bodyPr>
          <a:lstStyle/>
          <a:p>
            <a:pPr lvl="0" algn="ctr" defTabSz="990564">
              <a:buSzPct val="100000"/>
              <a:defRPr/>
            </a:pPr>
            <a:r>
              <a:rPr kumimoji="0" lang="ja-JP" altLang="en-US" sz="1400" kern="0">
                <a:latin typeface="+mn-ea"/>
                <a:cs typeface="Calibri" panose="020F0502020204030204" pitchFamily="34" charset="0"/>
              </a:rPr>
              <a:t>①－２</a:t>
            </a:r>
            <a:r>
              <a:rPr kumimoji="0" lang="en-US" altLang="ja-JP" sz="1400" kern="0">
                <a:latin typeface="+mn-ea"/>
                <a:cs typeface="Calibri" panose="020F0502020204030204" pitchFamily="34" charset="0"/>
              </a:rPr>
              <a:t>.</a:t>
            </a:r>
          </a:p>
          <a:p>
            <a:pPr lvl="0" algn="ctr" defTabSz="990564">
              <a:buSzPct val="100000"/>
              <a:defRPr/>
            </a:pPr>
            <a:r>
              <a:rPr kumimoji="0" lang="ja-JP" altLang="en-US" sz="1400" kern="0">
                <a:latin typeface="+mn-ea"/>
                <a:cs typeface="Calibri" panose="020F0502020204030204" pitchFamily="34" charset="0"/>
              </a:rPr>
              <a:t>統合・</a:t>
            </a:r>
            <a:endParaRPr kumimoji="0" lang="en-US" altLang="ja-JP" sz="1400" kern="0">
              <a:latin typeface="+mn-ea"/>
              <a:cs typeface="Calibri" panose="020F0502020204030204" pitchFamily="34" charset="0"/>
            </a:endParaRPr>
          </a:p>
          <a:p>
            <a:pPr lvl="0" algn="ctr" defTabSz="990564">
              <a:buSzPct val="100000"/>
              <a:defRPr/>
            </a:pPr>
            <a:r>
              <a:rPr kumimoji="0" lang="ja-JP" altLang="en-US" sz="1400" kern="0">
                <a:latin typeface="+mn-ea"/>
                <a:cs typeface="Calibri" panose="020F0502020204030204" pitchFamily="34" charset="0"/>
              </a:rPr>
              <a:t>重複削除</a:t>
            </a:r>
            <a:endParaRPr kumimoji="0" lang="en-US" altLang="ja-JP" sz="1400" kern="0">
              <a:latin typeface="+mn-ea"/>
              <a:cs typeface="Calibri" panose="020F0502020204030204" pitchFamily="34" charset="0"/>
            </a:endParaRPr>
          </a:p>
        </p:txBody>
      </p:sp>
      <p:sp>
        <p:nvSpPr>
          <p:cNvPr id="31" name="正方形/長方形 30">
            <a:extLst>
              <a:ext uri="{FF2B5EF4-FFF2-40B4-BE49-F238E27FC236}">
                <a16:creationId xmlns:a16="http://schemas.microsoft.com/office/drawing/2014/main" id="{BCA52AAF-B00F-D926-AA7F-8FDB3AFB5B5C}"/>
              </a:ext>
            </a:extLst>
          </p:cNvPr>
          <p:cNvSpPr/>
          <p:nvPr/>
        </p:nvSpPr>
        <p:spPr bwMode="gray">
          <a:xfrm>
            <a:off x="2021606" y="4645377"/>
            <a:ext cx="5292000" cy="1224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0" bIns="36000" numCol="1" spcCol="0" rtlCol="0" fromWordArt="0" anchor="ctr" anchorCtr="0" forceAA="0" compatLnSpc="1">
            <a:prstTxWarp prst="textNoShape">
              <a:avLst/>
            </a:prstTxWarp>
            <a:noAutofit/>
          </a:bodyPr>
          <a:lstStyle/>
          <a:p>
            <a:pPr marL="285750" indent="-285750" defTabSz="990564">
              <a:buSzPct val="100000"/>
              <a:buFont typeface="Wingdings" panose="05000000000000000000" pitchFamily="2" charset="2"/>
              <a:buChar char="ü"/>
            </a:pPr>
            <a:r>
              <a:rPr lang="ja-JP" altLang="en-US" sz="1400">
                <a:latin typeface="+mn-ea"/>
                <a:cs typeface="Calibri" panose="020F0502020204030204" pitchFamily="34" charset="0"/>
              </a:rPr>
              <a:t>本手順書</a:t>
            </a:r>
            <a:r>
              <a:rPr lang="en-US" altLang="ja-JP" sz="1400">
                <a:latin typeface="+mn-ea"/>
                <a:cs typeface="Calibri" panose="020F0502020204030204" pitchFamily="34" charset="0"/>
              </a:rPr>
              <a:t>p.10</a:t>
            </a:r>
            <a:r>
              <a:rPr lang="ja-JP" altLang="en-US" sz="1400">
                <a:latin typeface="+mn-ea"/>
                <a:cs typeface="Calibri" panose="020F0502020204030204" pitchFamily="34" charset="0"/>
              </a:rPr>
              <a:t>及び「</a:t>
            </a:r>
            <a:r>
              <a:rPr lang="en-US" altLang="ja-JP" sz="1400">
                <a:latin typeface="+mn-ea"/>
                <a:cs typeface="Calibri" panose="020F0502020204030204" pitchFamily="34" charset="0"/>
              </a:rPr>
              <a:t>【</a:t>
            </a:r>
            <a:r>
              <a:rPr lang="ja-JP" altLang="en-US" sz="1400">
                <a:latin typeface="+mn-ea"/>
                <a:cs typeface="Calibri" panose="020F0502020204030204" pitchFamily="34" charset="0"/>
              </a:rPr>
              <a:t>参考</a:t>
            </a:r>
            <a:r>
              <a:rPr lang="en-US" altLang="ja-JP" sz="1400">
                <a:latin typeface="+mn-ea"/>
                <a:cs typeface="Calibri" panose="020F0502020204030204" pitchFamily="34" charset="0"/>
              </a:rPr>
              <a:t>】</a:t>
            </a:r>
            <a:r>
              <a:rPr lang="ja-JP" altLang="en-US" sz="1400">
                <a:latin typeface="+mn-ea"/>
                <a:cs typeface="Calibri" panose="020F0502020204030204" pitchFamily="34" charset="0"/>
              </a:rPr>
              <a:t>実証自治体向け制度一覧」シートを参考に、配信の種類（</a:t>
            </a:r>
            <a:r>
              <a:rPr lang="ja-JP" altLang="en-US" sz="1400">
                <a:latin typeface="+mn-ea"/>
              </a:rPr>
              <a:t>今月（翌月）のお知らせ、妊娠週数・月齢別配信、任意配信）を判断</a:t>
            </a:r>
            <a:endParaRPr lang="en-US" altLang="ja-JP" sz="1400">
              <a:latin typeface="+mn-ea"/>
            </a:endParaRPr>
          </a:p>
          <a:p>
            <a:pPr marL="285750" indent="-285750" defTabSz="990564">
              <a:buSzPct val="100000"/>
              <a:buFont typeface="Wingdings" panose="05000000000000000000" pitchFamily="2" charset="2"/>
              <a:buChar char="ü"/>
            </a:pPr>
            <a:r>
              <a:rPr lang="ja-JP" altLang="en-US" sz="1400">
                <a:latin typeface="+mn-ea"/>
              </a:rPr>
              <a:t>「制度一覧整理用空シート」の「配信の種類」列に検討した配信の種類を入力</a:t>
            </a:r>
            <a:endParaRPr lang="en-US" altLang="ja-JP" sz="1400">
              <a:latin typeface="+mn-ea"/>
            </a:endParaRPr>
          </a:p>
        </p:txBody>
      </p:sp>
      <p:sp>
        <p:nvSpPr>
          <p:cNvPr id="32" name="矢印: 五方向 31">
            <a:extLst>
              <a:ext uri="{FF2B5EF4-FFF2-40B4-BE49-F238E27FC236}">
                <a16:creationId xmlns:a16="http://schemas.microsoft.com/office/drawing/2014/main" id="{4F996FE8-F08D-E4F2-0B82-83E991F9511E}"/>
              </a:ext>
            </a:extLst>
          </p:cNvPr>
          <p:cNvSpPr/>
          <p:nvPr/>
        </p:nvSpPr>
        <p:spPr bwMode="gray">
          <a:xfrm rot="5400000">
            <a:off x="677091" y="4607577"/>
            <a:ext cx="1224000" cy="1299600"/>
          </a:xfrm>
          <a:prstGeom prst="homePlate">
            <a:avLst>
              <a:gd name="adj" fmla="val 25638"/>
            </a:avLst>
          </a:prstGeom>
          <a:solidFill>
            <a:schemeClr val="bg1">
              <a:lumMod val="95000"/>
            </a:schemeClr>
          </a:solidFill>
          <a:ln w="12700" algn="ctr">
            <a:solidFill>
              <a:srgbClr val="BBBCBC"/>
            </a:solidFill>
            <a:miter lim="800000"/>
            <a:headEnd/>
            <a:tailEnd/>
          </a:ln>
        </p:spPr>
        <p:txBody>
          <a:bodyPr rot="0" spcFirstLastPara="0" vertOverflow="overflow" horzOverflow="overflow" vert="vert270" wrap="square" lIns="0" tIns="0" rIns="0" bIns="0" numCol="1" spcCol="0" rtlCol="0" fromWordArt="0" anchor="ctr" anchorCtr="0" forceAA="0" compatLnSpc="1">
            <a:prstTxWarp prst="textNoShape">
              <a:avLst/>
            </a:prstTxWarp>
            <a:noAutofit/>
          </a:bodyPr>
          <a:lstStyle/>
          <a:p>
            <a:pPr lvl="0" algn="ctr" defTabSz="990564">
              <a:buSzPct val="100000"/>
              <a:defRPr/>
            </a:pPr>
            <a:r>
              <a:rPr kumimoji="0" lang="ja-JP" altLang="en-US" sz="1400" kern="0">
                <a:latin typeface="+mn-ea"/>
                <a:cs typeface="Calibri" panose="020F0502020204030204" pitchFamily="34" charset="0"/>
              </a:rPr>
              <a:t>①－３</a:t>
            </a:r>
            <a:r>
              <a:rPr kumimoji="0" lang="en-US" altLang="ja-JP" sz="1400" kern="0">
                <a:latin typeface="+mn-ea"/>
                <a:cs typeface="Calibri" panose="020F0502020204030204" pitchFamily="34" charset="0"/>
              </a:rPr>
              <a:t>.</a:t>
            </a:r>
          </a:p>
          <a:p>
            <a:pPr lvl="0" algn="ctr" defTabSz="990564">
              <a:buSzPct val="100000"/>
              <a:defRPr/>
            </a:pPr>
            <a:r>
              <a:rPr kumimoji="0" lang="ja-JP" altLang="en-US" sz="1400" kern="0">
                <a:latin typeface="+mn-ea"/>
                <a:cs typeface="Calibri" panose="020F0502020204030204" pitchFamily="34" charset="0"/>
              </a:rPr>
              <a:t>配信の種類</a:t>
            </a:r>
            <a:endParaRPr kumimoji="0" lang="en-US" altLang="ja-JP" sz="1400" kern="0">
              <a:latin typeface="+mn-ea"/>
              <a:cs typeface="Calibri" panose="020F0502020204030204" pitchFamily="34" charset="0"/>
            </a:endParaRPr>
          </a:p>
          <a:p>
            <a:pPr lvl="0" algn="ctr" defTabSz="990564">
              <a:buSzPct val="100000"/>
              <a:defRPr/>
            </a:pPr>
            <a:r>
              <a:rPr kumimoji="0" lang="ja-JP" altLang="en-US" sz="1400" kern="0">
                <a:latin typeface="+mn-ea"/>
                <a:cs typeface="Calibri" panose="020F0502020204030204" pitchFamily="34" charset="0"/>
              </a:rPr>
              <a:t>検討</a:t>
            </a:r>
          </a:p>
        </p:txBody>
      </p:sp>
      <p:sp>
        <p:nvSpPr>
          <p:cNvPr id="33" name="正方形/長方形 32">
            <a:extLst>
              <a:ext uri="{FF2B5EF4-FFF2-40B4-BE49-F238E27FC236}">
                <a16:creationId xmlns:a16="http://schemas.microsoft.com/office/drawing/2014/main" id="{42296AC7-D684-EC9B-122D-6EBF83579349}"/>
              </a:ext>
            </a:extLst>
          </p:cNvPr>
          <p:cNvSpPr/>
          <p:nvPr/>
        </p:nvSpPr>
        <p:spPr bwMode="gray">
          <a:xfrm>
            <a:off x="2021606" y="5952443"/>
            <a:ext cx="5292000" cy="1224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0" bIns="36000" numCol="1" spcCol="0" rtlCol="0" fromWordArt="0" anchor="ctr" anchorCtr="0" forceAA="0" compatLnSpc="1">
            <a:prstTxWarp prst="textNoShape">
              <a:avLst/>
            </a:prstTxWarp>
            <a:noAutofit/>
          </a:bodyPr>
          <a:lstStyle/>
          <a:p>
            <a:pPr marL="285750" indent="-285750" defTabSz="990564">
              <a:buSzPct val="100000"/>
              <a:buFont typeface="Wingdings" panose="05000000000000000000" pitchFamily="2" charset="2"/>
              <a:buChar char="ü"/>
            </a:pPr>
            <a:r>
              <a:rPr lang="ja-JP" altLang="en-US" sz="1400">
                <a:latin typeface="+mn-ea"/>
                <a:cs typeface="Calibri" panose="020F0502020204030204" pitchFamily="34" charset="0"/>
              </a:rPr>
              <a:t>本手順書</a:t>
            </a:r>
            <a:r>
              <a:rPr lang="en-US" altLang="ja-JP" sz="1400">
                <a:latin typeface="+mn-ea"/>
                <a:cs typeface="Calibri" panose="020F0502020204030204" pitchFamily="34" charset="0"/>
              </a:rPr>
              <a:t>p.13</a:t>
            </a:r>
            <a:r>
              <a:rPr lang="ja-JP" altLang="en-US" sz="1400">
                <a:cs typeface="Calibri" panose="020F0502020204030204" pitchFamily="34" charset="0"/>
              </a:rPr>
              <a:t> 及び「</a:t>
            </a:r>
            <a:r>
              <a:rPr lang="en-US" altLang="ja-JP" sz="1400">
                <a:cs typeface="Calibri" panose="020F0502020204030204" pitchFamily="34" charset="0"/>
              </a:rPr>
              <a:t>【</a:t>
            </a:r>
            <a:r>
              <a:rPr lang="ja-JP" altLang="en-US" sz="1400">
                <a:cs typeface="Calibri" panose="020F0502020204030204" pitchFamily="34" charset="0"/>
              </a:rPr>
              <a:t>参考</a:t>
            </a:r>
            <a:r>
              <a:rPr lang="en-US" altLang="ja-JP" sz="1400">
                <a:cs typeface="Calibri" panose="020F0502020204030204" pitchFamily="34" charset="0"/>
              </a:rPr>
              <a:t>】</a:t>
            </a:r>
            <a:r>
              <a:rPr lang="ja-JP" altLang="en-US" sz="1400">
                <a:cs typeface="Calibri" panose="020F0502020204030204" pitchFamily="34" charset="0"/>
              </a:rPr>
              <a:t>実証自治体向け制度一覧」シート</a:t>
            </a:r>
            <a:r>
              <a:rPr lang="ja-JP" altLang="en-US" sz="1400">
                <a:latin typeface="+mn-ea"/>
                <a:cs typeface="Calibri" panose="020F0502020204030204" pitchFamily="34" charset="0"/>
              </a:rPr>
              <a:t>を参考に、配信時期を判断</a:t>
            </a:r>
            <a:endParaRPr lang="en-US" altLang="ja-JP" sz="1400">
              <a:latin typeface="+mn-ea"/>
              <a:cs typeface="Calibri" panose="020F0502020204030204" pitchFamily="34" charset="0"/>
            </a:endParaRPr>
          </a:p>
          <a:p>
            <a:pPr marL="285750" indent="-285750" defTabSz="990564">
              <a:buSzPct val="100000"/>
              <a:buFont typeface="Wingdings" panose="05000000000000000000" pitchFamily="2" charset="2"/>
              <a:buChar char="ü"/>
            </a:pPr>
            <a:r>
              <a:rPr lang="ja-JP" altLang="en-US" sz="1400">
                <a:latin typeface="+mn-ea"/>
              </a:rPr>
              <a:t>「制度一覧整理用空シート」の「配信時期」列に検討した配信時期を入力</a:t>
            </a:r>
            <a:endParaRPr lang="ja-JP" altLang="en-US" sz="1400">
              <a:latin typeface="+mn-ea"/>
              <a:cs typeface="Calibri" panose="020F0502020204030204" pitchFamily="34" charset="0"/>
            </a:endParaRPr>
          </a:p>
        </p:txBody>
      </p:sp>
      <p:sp>
        <p:nvSpPr>
          <p:cNvPr id="34" name="矢印: 五方向 33">
            <a:extLst>
              <a:ext uri="{FF2B5EF4-FFF2-40B4-BE49-F238E27FC236}">
                <a16:creationId xmlns:a16="http://schemas.microsoft.com/office/drawing/2014/main" id="{F194EDD2-8D1A-D5B6-8F7F-5332115190F0}"/>
              </a:ext>
            </a:extLst>
          </p:cNvPr>
          <p:cNvSpPr/>
          <p:nvPr/>
        </p:nvSpPr>
        <p:spPr bwMode="gray">
          <a:xfrm rot="5400000">
            <a:off x="677092" y="5914643"/>
            <a:ext cx="1224000" cy="1299600"/>
          </a:xfrm>
          <a:prstGeom prst="homePlate">
            <a:avLst>
              <a:gd name="adj" fmla="val 25638"/>
            </a:avLst>
          </a:prstGeom>
          <a:solidFill>
            <a:schemeClr val="bg1">
              <a:lumMod val="95000"/>
            </a:schemeClr>
          </a:solidFill>
          <a:ln w="12700" algn="ctr">
            <a:solidFill>
              <a:srgbClr val="BBBCBC"/>
            </a:solidFill>
            <a:miter lim="800000"/>
            <a:headEnd/>
            <a:tailEnd/>
          </a:ln>
        </p:spPr>
        <p:txBody>
          <a:bodyPr rot="0" spcFirstLastPara="0" vertOverflow="overflow" horzOverflow="overflow" vert="vert270" wrap="square" lIns="0" tIns="0" rIns="0" bIns="0" numCol="1" spcCol="0" rtlCol="0" fromWordArt="0" anchor="ctr" anchorCtr="0" forceAA="0" compatLnSpc="1">
            <a:prstTxWarp prst="textNoShape">
              <a:avLst/>
            </a:prstTxWarp>
            <a:noAutofit/>
          </a:bodyPr>
          <a:lstStyle/>
          <a:p>
            <a:pPr lvl="0" algn="ctr" defTabSz="990564">
              <a:buSzPct val="100000"/>
              <a:defRPr/>
            </a:pPr>
            <a:r>
              <a:rPr kumimoji="0" lang="ja-JP" altLang="en-US" sz="1400" kern="0">
                <a:latin typeface="+mn-ea"/>
                <a:cs typeface="Calibri" panose="020F0502020204030204" pitchFamily="34" charset="0"/>
              </a:rPr>
              <a:t>①－４</a:t>
            </a:r>
            <a:r>
              <a:rPr kumimoji="0" lang="en-US" altLang="ja-JP" sz="1400" kern="0">
                <a:latin typeface="+mn-ea"/>
                <a:cs typeface="Calibri" panose="020F0502020204030204" pitchFamily="34" charset="0"/>
              </a:rPr>
              <a:t>.</a:t>
            </a:r>
          </a:p>
          <a:p>
            <a:pPr lvl="0" algn="ctr" defTabSz="990564">
              <a:buSzPct val="100000"/>
              <a:defRPr/>
            </a:pPr>
            <a:r>
              <a:rPr kumimoji="0" lang="ja-JP" altLang="en-US" sz="1400" kern="0">
                <a:latin typeface="+mn-ea"/>
                <a:cs typeface="Calibri" panose="020F0502020204030204" pitchFamily="34" charset="0"/>
              </a:rPr>
              <a:t>配信時期の</a:t>
            </a:r>
            <a:endParaRPr kumimoji="0" lang="en-US" altLang="ja-JP" sz="1400" kern="0">
              <a:latin typeface="+mn-ea"/>
              <a:cs typeface="Calibri" panose="020F0502020204030204" pitchFamily="34" charset="0"/>
            </a:endParaRPr>
          </a:p>
          <a:p>
            <a:pPr lvl="0" algn="ctr" defTabSz="990564">
              <a:buSzPct val="100000"/>
              <a:defRPr/>
            </a:pPr>
            <a:r>
              <a:rPr kumimoji="0" lang="ja-JP" altLang="en-US" sz="1400" kern="0">
                <a:latin typeface="+mn-ea"/>
                <a:cs typeface="Calibri" panose="020F0502020204030204" pitchFamily="34" charset="0"/>
              </a:rPr>
              <a:t>整理・調整</a:t>
            </a:r>
          </a:p>
        </p:txBody>
      </p:sp>
      <p:sp>
        <p:nvSpPr>
          <p:cNvPr id="37" name="正方形/長方形 36">
            <a:extLst>
              <a:ext uri="{FF2B5EF4-FFF2-40B4-BE49-F238E27FC236}">
                <a16:creationId xmlns:a16="http://schemas.microsoft.com/office/drawing/2014/main" id="{1D51EBB5-FA9D-5045-6CBD-EF2AE37CEA84}"/>
              </a:ext>
            </a:extLst>
          </p:cNvPr>
          <p:cNvSpPr/>
          <p:nvPr/>
        </p:nvSpPr>
        <p:spPr bwMode="gray">
          <a:xfrm>
            <a:off x="2021606" y="7259510"/>
            <a:ext cx="5292000" cy="1224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0" bIns="36000" numCol="1" spcCol="0" rtlCol="0" fromWordArt="0" anchor="ctr" anchorCtr="0" forceAA="0" compatLnSpc="1">
            <a:prstTxWarp prst="textNoShape">
              <a:avLst/>
            </a:prstTxWarp>
            <a:noAutofit/>
          </a:bodyPr>
          <a:lstStyle/>
          <a:p>
            <a:pPr marL="285750" indent="-285750" defTabSz="990564">
              <a:buSzPct val="100000"/>
              <a:buFont typeface="Wingdings" panose="05000000000000000000" pitchFamily="2" charset="2"/>
              <a:buChar char="ü"/>
            </a:pPr>
            <a:r>
              <a:rPr lang="ja-JP" altLang="en-US" sz="1400">
                <a:latin typeface="+mn-ea"/>
                <a:cs typeface="Calibri" panose="020F0502020204030204" pitchFamily="34" charset="0"/>
              </a:rPr>
              <a:t>①－４</a:t>
            </a:r>
            <a:r>
              <a:rPr lang="en-US" altLang="ja-JP" sz="1400">
                <a:latin typeface="+mn-ea"/>
                <a:cs typeface="Calibri" panose="020F0502020204030204" pitchFamily="34" charset="0"/>
              </a:rPr>
              <a:t>.</a:t>
            </a:r>
            <a:r>
              <a:rPr lang="ja-JP" altLang="en-US" sz="1400">
                <a:latin typeface="+mn-ea"/>
                <a:cs typeface="Calibri" panose="020F0502020204030204" pitchFamily="34" charset="0"/>
              </a:rPr>
              <a:t>で整理した配信時期を満たす配信対象者を抽出するために、電子版母子健康手帳で取得すべき項目と区市町村側で取得すべき項目を整理</a:t>
            </a:r>
            <a:endParaRPr lang="en-US" altLang="ja-JP" sz="1400">
              <a:latin typeface="+mn-ea"/>
              <a:cs typeface="Calibri" panose="020F0502020204030204" pitchFamily="34" charset="0"/>
            </a:endParaRPr>
          </a:p>
          <a:p>
            <a:pPr marL="285750" indent="-285750" defTabSz="990564">
              <a:buSzPct val="100000"/>
              <a:buFont typeface="Wingdings" panose="05000000000000000000" pitchFamily="2" charset="2"/>
              <a:buChar char="ü"/>
            </a:pPr>
            <a:r>
              <a:rPr lang="ja-JP" altLang="en-US" sz="1400">
                <a:latin typeface="+mn-ea"/>
              </a:rPr>
              <a:t>「制度一覧整理用空シート」の「電子版母子健康手帳・区市町村からの取得項目」の列に整理した項目を入力</a:t>
            </a:r>
            <a:endParaRPr lang="ja-JP" altLang="en-US" sz="1400">
              <a:latin typeface="+mn-ea"/>
              <a:cs typeface="Calibri" panose="020F0502020204030204" pitchFamily="34" charset="0"/>
            </a:endParaRPr>
          </a:p>
        </p:txBody>
      </p:sp>
      <p:sp>
        <p:nvSpPr>
          <p:cNvPr id="38" name="矢印: 五方向 37">
            <a:extLst>
              <a:ext uri="{FF2B5EF4-FFF2-40B4-BE49-F238E27FC236}">
                <a16:creationId xmlns:a16="http://schemas.microsoft.com/office/drawing/2014/main" id="{10259D20-61F3-E241-D7BA-97C607F3F275}"/>
              </a:ext>
            </a:extLst>
          </p:cNvPr>
          <p:cNvSpPr/>
          <p:nvPr/>
        </p:nvSpPr>
        <p:spPr bwMode="gray">
          <a:xfrm rot="5400000">
            <a:off x="677092" y="7221710"/>
            <a:ext cx="1224000" cy="1299600"/>
          </a:xfrm>
          <a:prstGeom prst="homePlate">
            <a:avLst>
              <a:gd name="adj" fmla="val 25638"/>
            </a:avLst>
          </a:prstGeom>
          <a:solidFill>
            <a:schemeClr val="bg1">
              <a:lumMod val="95000"/>
            </a:schemeClr>
          </a:solidFill>
          <a:ln w="12700" algn="ctr">
            <a:solidFill>
              <a:srgbClr val="BBBCBC"/>
            </a:solidFill>
            <a:miter lim="800000"/>
            <a:headEnd/>
            <a:tailEnd/>
          </a:ln>
        </p:spPr>
        <p:txBody>
          <a:bodyPr rot="0" spcFirstLastPara="0" vertOverflow="overflow" horzOverflow="overflow" vert="vert270" wrap="square" lIns="0" tIns="0" rIns="0" bIns="0" numCol="1" spcCol="0" rtlCol="0" fromWordArt="0" anchor="ctr" anchorCtr="0" forceAA="0" compatLnSpc="1">
            <a:prstTxWarp prst="textNoShape">
              <a:avLst/>
            </a:prstTxWarp>
            <a:noAutofit/>
          </a:bodyPr>
          <a:lstStyle/>
          <a:p>
            <a:pPr lvl="0" algn="ctr" defTabSz="990564">
              <a:buSzPct val="100000"/>
              <a:defRPr/>
            </a:pPr>
            <a:r>
              <a:rPr kumimoji="0" lang="ja-JP" altLang="en-US" sz="1400" kern="0">
                <a:latin typeface="+mn-ea"/>
                <a:cs typeface="Calibri" panose="020F0502020204030204" pitchFamily="34" charset="0"/>
              </a:rPr>
              <a:t>①－５</a:t>
            </a:r>
            <a:r>
              <a:rPr kumimoji="0" lang="en-US" altLang="ja-JP" sz="1400" kern="0">
                <a:latin typeface="+mn-ea"/>
                <a:cs typeface="Calibri" panose="020F0502020204030204" pitchFamily="34" charset="0"/>
              </a:rPr>
              <a:t>.</a:t>
            </a:r>
          </a:p>
          <a:p>
            <a:pPr lvl="0" algn="ctr" defTabSz="990564">
              <a:buSzPct val="100000"/>
              <a:defRPr/>
            </a:pPr>
            <a:r>
              <a:rPr kumimoji="0" lang="ja-JP" altLang="en-US" sz="1400" kern="0">
                <a:latin typeface="+mn-ea"/>
                <a:cs typeface="Calibri" panose="020F0502020204030204" pitchFamily="34" charset="0"/>
              </a:rPr>
              <a:t>配信対象者の抽出方法確認</a:t>
            </a:r>
          </a:p>
        </p:txBody>
      </p:sp>
      <p:sp>
        <p:nvSpPr>
          <p:cNvPr id="7" name="テキスト プレースホルダー 2">
            <a:extLst>
              <a:ext uri="{FF2B5EF4-FFF2-40B4-BE49-F238E27FC236}">
                <a16:creationId xmlns:a16="http://schemas.microsoft.com/office/drawing/2014/main" id="{43EF7A42-DA2F-3693-AAA2-C96B4506D79B}"/>
              </a:ext>
            </a:extLst>
          </p:cNvPr>
          <p:cNvSpPr txBox="1">
            <a:spLocks/>
          </p:cNvSpPr>
          <p:nvPr/>
        </p:nvSpPr>
        <p:spPr bwMode="gray">
          <a:xfrm>
            <a:off x="250826" y="1286823"/>
            <a:ext cx="7058258" cy="900000"/>
          </a:xfrm>
          <a:prstGeom prst="rect">
            <a:avLst/>
          </a:prstGeom>
        </p:spPr>
        <p:txBody>
          <a:bodyPr vert="horz" lIns="0" tIns="0" rIns="0" bIns="0" rtlCol="0">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marL="285750" indent="-285750">
              <a:buFont typeface="Wingdings" panose="05000000000000000000" pitchFamily="2" charset="2"/>
              <a:buChar char="n"/>
            </a:pPr>
            <a:r>
              <a:rPr lang="ja-JP" altLang="en-US">
                <a:latin typeface="+mn-ea"/>
              </a:rPr>
              <a:t>配信対象とする手続・サービスとその配信時期を、配信一覧の「制度一覧整理用空シート」上に記載。</a:t>
            </a:r>
            <a:endParaRPr lang="en-US" altLang="ja-JP">
              <a:latin typeface="+mn-ea"/>
            </a:endParaRPr>
          </a:p>
          <a:p>
            <a:pPr marL="285750" indent="-285750">
              <a:buFont typeface="Wingdings" panose="05000000000000000000" pitchFamily="2" charset="2"/>
              <a:buChar char="n"/>
            </a:pPr>
            <a:r>
              <a:rPr lang="ja-JP" altLang="en-US">
                <a:latin typeface="+mn-ea"/>
              </a:rPr>
              <a:t>完成イメージは「</a:t>
            </a:r>
            <a:r>
              <a:rPr lang="en-US" altLang="ja-JP">
                <a:latin typeface="+mn-ea"/>
              </a:rPr>
              <a:t>【</a:t>
            </a:r>
            <a:r>
              <a:rPr lang="ja-JP" altLang="en-US">
                <a:latin typeface="+mn-ea"/>
              </a:rPr>
              <a:t>参考</a:t>
            </a:r>
            <a:r>
              <a:rPr lang="en-US" altLang="ja-JP">
                <a:latin typeface="+mn-ea"/>
              </a:rPr>
              <a:t>】</a:t>
            </a:r>
            <a:r>
              <a:rPr lang="ja-JP" altLang="en-US">
                <a:latin typeface="+mn-ea"/>
              </a:rPr>
              <a:t>実証自治体向け制度一覧」シートを参照。</a:t>
            </a:r>
            <a:endParaRPr lang="en-US" altLang="ja-JP">
              <a:latin typeface="+mn-ea"/>
            </a:endParaRPr>
          </a:p>
          <a:p>
            <a:pPr marL="285750" indent="-285750">
              <a:buFont typeface="Wingdings" panose="05000000000000000000" pitchFamily="2" charset="2"/>
              <a:buChar char="n"/>
            </a:pPr>
            <a:r>
              <a:rPr lang="ja-JP" altLang="en-US">
                <a:latin typeface="+mn-ea"/>
              </a:rPr>
              <a:t>手順の詳細は以下のとおり。</a:t>
            </a:r>
            <a:endParaRPr lang="en-US" altLang="ja-JP">
              <a:latin typeface="+mn-ea"/>
            </a:endParaRPr>
          </a:p>
        </p:txBody>
      </p:sp>
      <p:sp>
        <p:nvSpPr>
          <p:cNvPr id="11" name="正方形/長方形 10">
            <a:extLst>
              <a:ext uri="{FF2B5EF4-FFF2-40B4-BE49-F238E27FC236}">
                <a16:creationId xmlns:a16="http://schemas.microsoft.com/office/drawing/2014/main" id="{2C0E52B8-37EA-1280-7446-E680CAA1D8C3}"/>
              </a:ext>
            </a:extLst>
          </p:cNvPr>
          <p:cNvSpPr/>
          <p:nvPr/>
        </p:nvSpPr>
        <p:spPr bwMode="gray">
          <a:xfrm>
            <a:off x="250825" y="1058004"/>
            <a:ext cx="3240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400" b="1">
                <a:solidFill>
                  <a:prstClr val="white"/>
                </a:solidFill>
              </a:rPr>
              <a:t>各手順の実施内容：①制度一覧作成</a:t>
            </a:r>
          </a:p>
        </p:txBody>
      </p:sp>
    </p:spTree>
    <p:extLst>
      <p:ext uri="{BB962C8B-B14F-4D97-AF65-F5344CB8AC3E}">
        <p14:creationId xmlns:p14="http://schemas.microsoft.com/office/powerpoint/2010/main" val="33167715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D75F1CBE-F05C-9723-7434-B113CC8F55D7}"/>
              </a:ext>
            </a:extLst>
          </p:cNvPr>
          <p:cNvSpPr>
            <a:spLocks noGrp="1"/>
          </p:cNvSpPr>
          <p:nvPr>
            <p:ph sz="quarter" idx="13"/>
          </p:nvPr>
        </p:nvSpPr>
        <p:spPr/>
        <p:txBody>
          <a:bodyPr/>
          <a:lstStyle/>
          <a:p>
            <a:r>
              <a:rPr lang="en-US" altLang="ja-JP">
                <a:solidFill>
                  <a:schemeClr val="tx1"/>
                </a:solidFill>
              </a:rPr>
              <a:t>3.</a:t>
            </a:r>
            <a:r>
              <a:rPr lang="ja-JP" altLang="en-US">
                <a:solidFill>
                  <a:schemeClr val="tx1"/>
                </a:solidFill>
              </a:rPr>
              <a:t>パーソナライズされたプッシュ配信機能導入手順</a:t>
            </a:r>
            <a:endParaRPr lang="en-US" altLang="ja-JP">
              <a:solidFill>
                <a:schemeClr val="tx1"/>
              </a:solidFill>
            </a:endParaRPr>
          </a:p>
          <a:p>
            <a:endParaRPr kumimoji="1" lang="ja-JP" altLang="en-US">
              <a:solidFill>
                <a:schemeClr val="tx1"/>
              </a:solidFill>
            </a:endParaRPr>
          </a:p>
        </p:txBody>
      </p:sp>
      <p:sp>
        <p:nvSpPr>
          <p:cNvPr id="3" name="スライド番号プレースホルダー 2">
            <a:extLst>
              <a:ext uri="{FF2B5EF4-FFF2-40B4-BE49-F238E27FC236}">
                <a16:creationId xmlns:a16="http://schemas.microsoft.com/office/drawing/2014/main" id="{BA117335-C214-8A82-E6D8-D713F92F49B6}"/>
              </a:ext>
            </a:extLst>
          </p:cNvPr>
          <p:cNvSpPr>
            <a:spLocks noGrp="1"/>
          </p:cNvSpPr>
          <p:nvPr>
            <p:ph type="sldNum" sz="quarter" idx="18"/>
          </p:nvPr>
        </p:nvSpPr>
        <p:spPr/>
        <p:txBody>
          <a:bodyPr/>
          <a:lstStyle/>
          <a:p>
            <a:fld id="{47CE1B9D-ECF1-40A6-9741-619C7E3ED3FB}" type="slidenum">
              <a:rPr lang="ja-JP" altLang="en-US" smtClean="0"/>
              <a:pPr/>
              <a:t>13</a:t>
            </a:fld>
            <a:endParaRPr lang="ja-JP" altLang="en-US" sz="1050"/>
          </a:p>
        </p:txBody>
      </p:sp>
      <p:sp>
        <p:nvSpPr>
          <p:cNvPr id="4" name="タイトル 3">
            <a:extLst>
              <a:ext uri="{FF2B5EF4-FFF2-40B4-BE49-F238E27FC236}">
                <a16:creationId xmlns:a16="http://schemas.microsoft.com/office/drawing/2014/main" id="{C5C0E385-5A56-534E-9104-3188404F4AEE}"/>
              </a:ext>
            </a:extLst>
          </p:cNvPr>
          <p:cNvSpPr>
            <a:spLocks noGrp="1"/>
          </p:cNvSpPr>
          <p:nvPr>
            <p:ph type="title" idx="4294967295"/>
          </p:nvPr>
        </p:nvSpPr>
        <p:spPr>
          <a:xfrm>
            <a:off x="272108" y="627562"/>
            <a:ext cx="7015477" cy="463368"/>
          </a:xfrm>
        </p:spPr>
        <p:txBody>
          <a:bodyPr vert="horz">
            <a:normAutofit/>
          </a:bodyPr>
          <a:lstStyle/>
          <a:p>
            <a:pPr>
              <a:buClr>
                <a:schemeClr val="accent1"/>
              </a:buClr>
            </a:pPr>
            <a:r>
              <a:rPr lang="en-US" altLang="ja-JP" sz="2000"/>
              <a:t>(2) </a:t>
            </a:r>
            <a:r>
              <a:rPr lang="ja-JP" altLang="en-US" sz="2000"/>
              <a:t>導入手順・留意事項</a:t>
            </a:r>
            <a:endParaRPr lang="en-US" altLang="ja-JP" sz="2000"/>
          </a:p>
        </p:txBody>
      </p:sp>
      <p:graphicFrame>
        <p:nvGraphicFramePr>
          <p:cNvPr id="6" name="表 5">
            <a:extLst>
              <a:ext uri="{FF2B5EF4-FFF2-40B4-BE49-F238E27FC236}">
                <a16:creationId xmlns:a16="http://schemas.microsoft.com/office/drawing/2014/main" id="{9EE8BE54-414E-2C0E-F42E-F368FBB36AA3}"/>
              </a:ext>
            </a:extLst>
          </p:cNvPr>
          <p:cNvGraphicFramePr>
            <a:graphicFrameLocks noGrp="1"/>
          </p:cNvGraphicFramePr>
          <p:nvPr>
            <p:extLst>
              <p:ext uri="{D42A27DB-BD31-4B8C-83A1-F6EECF244321}">
                <p14:modId xmlns:p14="http://schemas.microsoft.com/office/powerpoint/2010/main" val="1832889997"/>
              </p:ext>
            </p:extLst>
          </p:nvPr>
        </p:nvGraphicFramePr>
        <p:xfrm>
          <a:off x="272108" y="2595294"/>
          <a:ext cx="7036744" cy="7343856"/>
        </p:xfrm>
        <a:graphic>
          <a:graphicData uri="http://schemas.openxmlformats.org/drawingml/2006/table">
            <a:tbl>
              <a:tblPr/>
              <a:tblGrid>
                <a:gridCol w="2678374">
                  <a:extLst>
                    <a:ext uri="{9D8B030D-6E8A-4147-A177-3AD203B41FA5}">
                      <a16:colId xmlns:a16="http://schemas.microsoft.com/office/drawing/2014/main" val="4183925210"/>
                    </a:ext>
                  </a:extLst>
                </a:gridCol>
                <a:gridCol w="2433423">
                  <a:extLst>
                    <a:ext uri="{9D8B030D-6E8A-4147-A177-3AD203B41FA5}">
                      <a16:colId xmlns:a16="http://schemas.microsoft.com/office/drawing/2014/main" val="1276868529"/>
                    </a:ext>
                  </a:extLst>
                </a:gridCol>
                <a:gridCol w="1924947">
                  <a:extLst>
                    <a:ext uri="{9D8B030D-6E8A-4147-A177-3AD203B41FA5}">
                      <a16:colId xmlns:a16="http://schemas.microsoft.com/office/drawing/2014/main" val="3048420007"/>
                    </a:ext>
                  </a:extLst>
                </a:gridCol>
              </a:tblGrid>
              <a:tr h="234000">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fontAlgn="base">
                        <a:lnSpc>
                          <a:spcPts val="1650"/>
                        </a:lnSpc>
                        <a:buNone/>
                      </a:pPr>
                      <a:r>
                        <a:rPr lang="ja-JP" altLang="en-US" sz="1400" b="1" i="0">
                          <a:solidFill>
                            <a:srgbClr val="FFFFFF"/>
                          </a:solidFill>
                          <a:effectLst/>
                          <a:latin typeface="+mn-ea"/>
                          <a:ea typeface="+mn-ea"/>
                        </a:rPr>
                        <a:t>カテゴリ</a:t>
                      </a:r>
                    </a:p>
                  </a:txBody>
                  <a:tcPr marL="17362" marR="17362" marT="8681" marB="8681"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53565A"/>
                    </a:solid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fontAlgn="base">
                        <a:lnSpc>
                          <a:spcPts val="1650"/>
                        </a:lnSpc>
                        <a:buNone/>
                      </a:pPr>
                      <a:r>
                        <a:rPr lang="ja-JP" altLang="en-US" sz="1400" b="1" i="0">
                          <a:solidFill>
                            <a:srgbClr val="FFFFFF"/>
                          </a:solidFill>
                          <a:effectLst/>
                          <a:latin typeface="+mn-ea"/>
                          <a:ea typeface="+mn-ea"/>
                        </a:rPr>
                        <a:t>手続・サービス例</a:t>
                      </a:r>
                    </a:p>
                  </a:txBody>
                  <a:tcPr marL="17362" marR="17362" marT="8681" marB="8681"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53565A"/>
                    </a:solid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fontAlgn="base">
                        <a:lnSpc>
                          <a:spcPts val="1650"/>
                        </a:lnSpc>
                        <a:buNone/>
                      </a:pPr>
                      <a:r>
                        <a:rPr lang="ja-JP" altLang="en-US" sz="1400" b="1" i="0">
                          <a:solidFill>
                            <a:srgbClr val="FFFFFF"/>
                          </a:solidFill>
                          <a:effectLst/>
                          <a:latin typeface="+mn-ea"/>
                          <a:ea typeface="+mn-ea"/>
                        </a:rPr>
                        <a:t>配信時期</a:t>
                      </a:r>
                    </a:p>
                  </a:txBody>
                  <a:tcPr marL="17362" marR="17362" marT="8681" marB="8681"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53565A"/>
                    </a:solidFill>
                  </a:tcPr>
                </a:tc>
                <a:extLst>
                  <a:ext uri="{0D108BD9-81ED-4DB2-BD59-A6C34878D82A}">
                    <a16:rowId xmlns:a16="http://schemas.microsoft.com/office/drawing/2014/main" val="3722005989"/>
                  </a:ext>
                </a:extLst>
              </a:tr>
              <a:tr h="582234">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l" fontAlgn="b"/>
                      <a:r>
                        <a:rPr lang="ja-JP" altLang="en-US" sz="1400" b="0" i="0" u="none" strike="noStrike">
                          <a:solidFill>
                            <a:schemeClr val="tx1"/>
                          </a:solidFill>
                          <a:effectLst/>
                          <a:latin typeface="+mn-ea"/>
                          <a:ea typeface="+mn-ea"/>
                        </a:rPr>
                        <a:t>妊娠・出産に関する届出</a:t>
                      </a: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l" rtl="0" fontAlgn="base">
                        <a:lnSpc>
                          <a:spcPts val="1800"/>
                        </a:lnSpc>
                        <a:buNone/>
                      </a:pPr>
                      <a:r>
                        <a:rPr lang="ja-JP" altLang="en-US" sz="1400" b="0" i="0" u="none" strike="noStrike">
                          <a:solidFill>
                            <a:schemeClr val="tx1"/>
                          </a:solidFill>
                          <a:effectLst/>
                          <a:latin typeface="+mn-ea"/>
                          <a:ea typeface="+mn-ea"/>
                        </a:rPr>
                        <a:t>妊娠の届出・母子健康手帳の交付</a:t>
                      </a:r>
                      <a:r>
                        <a:rPr lang="ja-JP" altLang="en-US" sz="1400" b="0" i="0">
                          <a:solidFill>
                            <a:schemeClr val="tx1"/>
                          </a:solidFill>
                          <a:effectLst/>
                          <a:latin typeface="+mn-ea"/>
                          <a:ea typeface="+mn-ea"/>
                        </a:rPr>
                        <a:t>​</a:t>
                      </a:r>
                      <a:endParaRPr lang="ja-JP" altLang="en-US"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rowSpan="8">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85725" indent="-85725" algn="l" fontAlgn="auto">
                        <a:lnSpc>
                          <a:spcPts val="1650"/>
                        </a:lnSpc>
                        <a:buFont typeface="Arial" panose="020B0604020202020204" pitchFamily="34" charset="0"/>
                        <a:buChar char="•"/>
                      </a:pPr>
                      <a:r>
                        <a:rPr lang="ja-JP" altLang="en-US" sz="1400" b="0" i="0">
                          <a:solidFill>
                            <a:schemeClr val="tx1"/>
                          </a:solidFill>
                          <a:effectLst/>
                          <a:latin typeface="+mn-ea"/>
                          <a:ea typeface="+mn-ea"/>
                        </a:rPr>
                        <a:t>対象となる期間が開始するタイミングの１か月前</a:t>
                      </a:r>
                      <a:endParaRPr lang="en-US" sz="1400"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2F0D9"/>
                    </a:solidFill>
                  </a:tcPr>
                </a:tc>
                <a:extLst>
                  <a:ext uri="{0D108BD9-81ED-4DB2-BD59-A6C34878D82A}">
                    <a16:rowId xmlns:a16="http://schemas.microsoft.com/office/drawing/2014/main" val="200747541"/>
                  </a:ext>
                </a:extLst>
              </a:tr>
              <a:tr h="505794">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l" fontAlgn="b"/>
                      <a:r>
                        <a:rPr lang="ja-JP" altLang="en-US" sz="1400" b="0" i="0" u="none" strike="noStrike">
                          <a:solidFill>
                            <a:schemeClr val="tx1"/>
                          </a:solidFill>
                          <a:effectLst/>
                          <a:latin typeface="+mn-ea"/>
                          <a:ea typeface="+mn-ea"/>
                        </a:rPr>
                        <a:t>予防接種</a:t>
                      </a: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l" rtl="0" fontAlgn="base">
                        <a:lnSpc>
                          <a:spcPts val="1800"/>
                        </a:lnSpc>
                        <a:buNone/>
                      </a:pPr>
                      <a:r>
                        <a:rPr lang="ja-JP" altLang="en-US" sz="1400" b="0" i="0" u="none" strike="noStrike">
                          <a:solidFill>
                            <a:schemeClr val="tx1"/>
                          </a:solidFill>
                          <a:effectLst/>
                          <a:latin typeface="+mn-ea"/>
                          <a:ea typeface="+mn-ea"/>
                        </a:rPr>
                        <a:t>定期の予防接種</a:t>
                      </a:r>
                      <a:r>
                        <a:rPr lang="ja-JP" altLang="en-US" sz="1400" b="0" i="0">
                          <a:solidFill>
                            <a:schemeClr val="tx1"/>
                          </a:solidFill>
                          <a:effectLst/>
                          <a:latin typeface="+mn-ea"/>
                          <a:ea typeface="+mn-ea"/>
                        </a:rPr>
                        <a:t>​</a:t>
                      </a:r>
                      <a:endParaRPr lang="ja-JP" altLang="en-US"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85725" indent="-85725" algn="l" fontAlgn="auto">
                        <a:lnSpc>
                          <a:spcPts val="1650"/>
                        </a:lnSpc>
                        <a:buFont typeface="Arial" panose="020B0604020202020204" pitchFamily="34" charset="0"/>
                        <a:buChar char="•"/>
                      </a:pPr>
                      <a:endParaRPr lang="en-US" sz="1400" b="0" i="0">
                        <a:solidFill>
                          <a:srgbClr val="000000"/>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518609400"/>
                  </a:ext>
                </a:extLst>
              </a:tr>
              <a:tr h="505795">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l" fontAlgn="b"/>
                      <a:r>
                        <a:rPr lang="ja-JP" altLang="en-US" sz="1400" b="0" i="0" u="none" strike="noStrike">
                          <a:solidFill>
                            <a:schemeClr val="tx1"/>
                          </a:solidFill>
                          <a:effectLst/>
                          <a:latin typeface="+mn-ea"/>
                          <a:ea typeface="+mn-ea"/>
                        </a:rPr>
                        <a:t>お母さんの健康</a:t>
                      </a: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l" rtl="0" fontAlgn="base">
                        <a:lnSpc>
                          <a:spcPts val="1800"/>
                        </a:lnSpc>
                        <a:buNone/>
                      </a:pPr>
                      <a:r>
                        <a:rPr lang="zh-TW" altLang="en-US" sz="1400" b="0" i="0" u="none" strike="noStrike">
                          <a:solidFill>
                            <a:schemeClr val="tx1"/>
                          </a:solidFill>
                          <a:effectLst/>
                          <a:latin typeface="+mn-ea"/>
                          <a:ea typeface="+mn-ea"/>
                        </a:rPr>
                        <a:t>妊産婦訪問指導</a:t>
                      </a:r>
                      <a:r>
                        <a:rPr lang="zh-TW" altLang="en-US" sz="1400" b="0" i="0">
                          <a:solidFill>
                            <a:schemeClr val="tx1"/>
                          </a:solidFill>
                          <a:effectLst/>
                          <a:latin typeface="+mn-ea"/>
                          <a:ea typeface="+mn-ea"/>
                        </a:rPr>
                        <a:t>​</a:t>
                      </a:r>
                      <a:endParaRPr lang="zh-TW" altLang="en-US"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85725" indent="-85725" algn="l" fontAlgn="auto">
                        <a:lnSpc>
                          <a:spcPts val="1650"/>
                        </a:lnSpc>
                        <a:buFont typeface="Arial" panose="020B0604020202020204" pitchFamily="34" charset="0"/>
                        <a:buChar char="•"/>
                      </a:pPr>
                      <a:endParaRPr lang="en-US" sz="1400" b="0" i="0">
                        <a:solidFill>
                          <a:srgbClr val="000000"/>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207185756"/>
                  </a:ext>
                </a:extLst>
              </a:tr>
              <a:tr h="505795">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l" fontAlgn="b"/>
                      <a:r>
                        <a:rPr lang="ja-JP" altLang="en-US" sz="1400" b="0" i="0" u="none" strike="noStrike">
                          <a:solidFill>
                            <a:schemeClr val="tx1"/>
                          </a:solidFill>
                          <a:effectLst/>
                          <a:latin typeface="+mn-ea"/>
                          <a:ea typeface="+mn-ea"/>
                        </a:rPr>
                        <a:t>お子さんの健康</a:t>
                      </a: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l" rtl="0" fontAlgn="base">
                        <a:lnSpc>
                          <a:spcPts val="1800"/>
                        </a:lnSpc>
                        <a:buNone/>
                      </a:pPr>
                      <a:r>
                        <a:rPr lang="ja-JP" altLang="en-US" sz="1400" b="0" i="0" u="none" strike="noStrike">
                          <a:solidFill>
                            <a:schemeClr val="tx1"/>
                          </a:solidFill>
                          <a:effectLst/>
                          <a:latin typeface="+mn-ea"/>
                          <a:ea typeface="+mn-ea"/>
                        </a:rPr>
                        <a:t>１か月健診</a:t>
                      </a:r>
                      <a:r>
                        <a:rPr lang="ja-JP" altLang="en-US" sz="1400" b="0" i="0">
                          <a:solidFill>
                            <a:schemeClr val="tx1"/>
                          </a:solidFill>
                          <a:effectLst/>
                          <a:latin typeface="+mn-ea"/>
                          <a:ea typeface="+mn-ea"/>
                        </a:rPr>
                        <a:t>​</a:t>
                      </a:r>
                      <a:endParaRPr lang="ja-JP" altLang="en-US"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85725" indent="-85725" algn="l" fontAlgn="auto">
                        <a:lnSpc>
                          <a:spcPts val="1650"/>
                        </a:lnSpc>
                        <a:buFont typeface="Arial" panose="020B0604020202020204" pitchFamily="34" charset="0"/>
                        <a:buChar char="•"/>
                      </a:pPr>
                      <a:endParaRPr lang="en-US" sz="1400" b="0" i="0">
                        <a:solidFill>
                          <a:srgbClr val="000000"/>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640654307"/>
                  </a:ext>
                </a:extLst>
              </a:tr>
              <a:tr h="505795">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l" fontAlgn="b"/>
                      <a:r>
                        <a:rPr lang="ja-JP" altLang="en-US" sz="1400" b="0" i="0" u="none" strike="noStrike">
                          <a:solidFill>
                            <a:schemeClr val="tx1"/>
                          </a:solidFill>
                          <a:effectLst/>
                          <a:latin typeface="+mn-ea"/>
                          <a:ea typeface="+mn-ea"/>
                        </a:rPr>
                        <a:t>妊娠・子育てに関する給付支援</a:t>
                      </a: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l" rtl="0" fontAlgn="base">
                        <a:lnSpc>
                          <a:spcPts val="1800"/>
                        </a:lnSpc>
                        <a:buNone/>
                      </a:pPr>
                      <a:r>
                        <a:rPr lang="ja-JP" altLang="en-US" sz="1400" b="0" i="0" u="none" strike="noStrike">
                          <a:solidFill>
                            <a:schemeClr val="tx1"/>
                          </a:solidFill>
                          <a:effectLst/>
                          <a:latin typeface="+mn-ea"/>
                          <a:ea typeface="+mn-ea"/>
                        </a:rPr>
                        <a:t>児童手当</a:t>
                      </a:r>
                      <a:endParaRPr lang="ja-JP" altLang="en-US"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85725" indent="-85725" algn="l" fontAlgn="auto">
                        <a:lnSpc>
                          <a:spcPts val="1650"/>
                        </a:lnSpc>
                        <a:buFont typeface="Arial" panose="020B0604020202020204" pitchFamily="34" charset="0"/>
                        <a:buChar char="•"/>
                      </a:pPr>
                      <a:endParaRPr lang="en-US" sz="1400" b="0" i="0">
                        <a:solidFill>
                          <a:srgbClr val="000000"/>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67596527"/>
                  </a:ext>
                </a:extLst>
              </a:tr>
              <a:tr h="522016">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l" fontAlgn="b"/>
                      <a:r>
                        <a:rPr lang="ja-JP" altLang="en-US" sz="1400" b="0" i="0" u="none" strike="noStrike">
                          <a:solidFill>
                            <a:schemeClr val="tx1"/>
                          </a:solidFill>
                          <a:effectLst/>
                          <a:latin typeface="+mn-ea"/>
                          <a:ea typeface="+mn-ea"/>
                        </a:rPr>
                        <a:t>教育・保育サービス（定期利用）</a:t>
                      </a: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l" rtl="0" fontAlgn="base">
                        <a:lnSpc>
                          <a:spcPts val="1800"/>
                        </a:lnSpc>
                        <a:buNone/>
                      </a:pPr>
                      <a:r>
                        <a:rPr lang="ja-JP" altLang="en-US" sz="1400" b="0" i="0" u="none" strike="noStrike">
                          <a:solidFill>
                            <a:schemeClr val="tx1"/>
                          </a:solidFill>
                          <a:effectLst/>
                          <a:latin typeface="+mn-ea"/>
                          <a:ea typeface="+mn-ea"/>
                        </a:rPr>
                        <a:t>両親学級・妊婦学級</a:t>
                      </a:r>
                      <a:r>
                        <a:rPr lang="ja-JP" altLang="en-US" sz="1400" b="0" i="0">
                          <a:solidFill>
                            <a:schemeClr val="tx1"/>
                          </a:solidFill>
                          <a:effectLst/>
                          <a:latin typeface="+mn-ea"/>
                          <a:ea typeface="+mn-ea"/>
                        </a:rPr>
                        <a:t>​</a:t>
                      </a:r>
                      <a:endParaRPr lang="ja-JP" altLang="en-US"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85725" indent="-85725" algn="l" fontAlgn="auto">
                        <a:lnSpc>
                          <a:spcPts val="1650"/>
                        </a:lnSpc>
                        <a:buFont typeface="Arial" panose="020B0604020202020204" pitchFamily="34" charset="0"/>
                        <a:buChar char="•"/>
                      </a:pPr>
                      <a:endParaRPr lang="en-US" sz="1400" b="0" i="0">
                        <a:solidFill>
                          <a:srgbClr val="000000"/>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619931344"/>
                  </a:ext>
                </a:extLst>
              </a:tr>
              <a:tr h="522016">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l" fontAlgn="b"/>
                      <a:r>
                        <a:rPr lang="ja-JP" altLang="en-US" sz="1400" b="0" i="0" u="none" strike="noStrike">
                          <a:solidFill>
                            <a:schemeClr val="tx1"/>
                          </a:solidFill>
                          <a:effectLst/>
                          <a:latin typeface="+mn-ea"/>
                          <a:ea typeface="+mn-ea"/>
                        </a:rPr>
                        <a:t>教育・保育サービス（随時利用）</a:t>
                      </a: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l" rtl="0" fontAlgn="base">
                        <a:lnSpc>
                          <a:spcPts val="1800"/>
                        </a:lnSpc>
                        <a:buNone/>
                      </a:pPr>
                      <a:r>
                        <a:rPr lang="zh-TW" altLang="en-US" sz="1400" b="0" i="0" u="none" strike="noStrike">
                          <a:solidFill>
                            <a:schemeClr val="tx1"/>
                          </a:solidFill>
                          <a:effectLst/>
                          <a:latin typeface="+mn-ea"/>
                          <a:ea typeface="+mn-ea"/>
                        </a:rPr>
                        <a:t>地域型保育事業</a:t>
                      </a:r>
                      <a:r>
                        <a:rPr lang="zh-TW" altLang="en-US" sz="1400" b="0" i="0">
                          <a:solidFill>
                            <a:schemeClr val="tx1"/>
                          </a:solidFill>
                          <a:effectLst/>
                          <a:latin typeface="+mn-ea"/>
                          <a:ea typeface="+mn-ea"/>
                        </a:rPr>
                        <a:t>​</a:t>
                      </a:r>
                      <a:endParaRPr lang="zh-TW" altLang="en-US"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85725" indent="-85725" algn="l" fontAlgn="auto">
                        <a:lnSpc>
                          <a:spcPts val="1650"/>
                        </a:lnSpc>
                        <a:buFont typeface="Arial" panose="020B0604020202020204" pitchFamily="34" charset="0"/>
                        <a:buChar char="•"/>
                      </a:pPr>
                      <a:endParaRPr lang="en-US" sz="1400" b="0" i="0">
                        <a:solidFill>
                          <a:srgbClr val="000000"/>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895032248"/>
                  </a:ext>
                </a:extLst>
              </a:tr>
              <a:tr h="505795">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l" fontAlgn="b"/>
                      <a:r>
                        <a:rPr lang="ja-JP" altLang="en-US" sz="1400" b="0" i="0" u="none" strike="noStrike">
                          <a:solidFill>
                            <a:schemeClr val="tx1"/>
                          </a:solidFill>
                          <a:effectLst/>
                          <a:latin typeface="+mn-ea"/>
                          <a:ea typeface="+mn-ea"/>
                        </a:rPr>
                        <a:t>イベント・教室・講座</a:t>
                      </a: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l" rtl="0" fontAlgn="base">
                        <a:lnSpc>
                          <a:spcPts val="1800"/>
                        </a:lnSpc>
                        <a:buNone/>
                      </a:pPr>
                      <a:r>
                        <a:rPr lang="ja-JP" altLang="en-US" sz="1400" b="0" i="0" u="none" strike="noStrike">
                          <a:solidFill>
                            <a:schemeClr val="tx1"/>
                          </a:solidFill>
                          <a:effectLst/>
                          <a:latin typeface="+mn-ea"/>
                          <a:ea typeface="+mn-ea"/>
                        </a:rPr>
                        <a:t>一時預かり事業</a:t>
                      </a:r>
                      <a:r>
                        <a:rPr lang="ja-JP" altLang="en-US" sz="1400" b="0" i="0">
                          <a:solidFill>
                            <a:schemeClr val="tx1"/>
                          </a:solidFill>
                          <a:effectLst/>
                          <a:latin typeface="+mn-ea"/>
                          <a:ea typeface="+mn-ea"/>
                        </a:rPr>
                        <a:t>​</a:t>
                      </a:r>
                      <a:endParaRPr lang="ja-JP" altLang="en-US"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85725" indent="-85725" algn="l" fontAlgn="auto">
                        <a:lnSpc>
                          <a:spcPts val="1650"/>
                        </a:lnSpc>
                        <a:buFont typeface="Arial" panose="020B0604020202020204" pitchFamily="34" charset="0"/>
                        <a:buChar char="•"/>
                      </a:pPr>
                      <a:endParaRPr lang="en-US" sz="1400" b="0" i="0">
                        <a:solidFill>
                          <a:srgbClr val="000000"/>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891137728"/>
                  </a:ext>
                </a:extLst>
              </a:tr>
              <a:tr h="505795">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l" fontAlgn="b"/>
                      <a:r>
                        <a:rPr lang="ja-JP" altLang="en-US" sz="1400" b="0" i="0" u="none" strike="noStrike">
                          <a:solidFill>
                            <a:schemeClr val="tx1"/>
                          </a:solidFill>
                          <a:effectLst/>
                          <a:latin typeface="+mn-ea"/>
                          <a:ea typeface="+mn-ea"/>
                        </a:rPr>
                        <a:t>病院・救急</a:t>
                      </a: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l" rtl="0" fontAlgn="base">
                        <a:lnSpc>
                          <a:spcPts val="1800"/>
                        </a:lnSpc>
                        <a:buNone/>
                      </a:pPr>
                      <a:r>
                        <a:rPr lang="ja-JP" altLang="en-US" sz="1400" b="0" i="0" u="none" strike="noStrike">
                          <a:solidFill>
                            <a:schemeClr val="tx1"/>
                          </a:solidFill>
                          <a:effectLst/>
                          <a:latin typeface="+mn-ea"/>
                          <a:ea typeface="+mn-ea"/>
                        </a:rPr>
                        <a:t>夜間診療の医療機関</a:t>
                      </a:r>
                      <a:endParaRPr lang="ja-JP" altLang="en-US"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rowSpan="4">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85725" indent="-85725" algn="l" fontAlgn="auto">
                        <a:lnSpc>
                          <a:spcPts val="1650"/>
                        </a:lnSpc>
                        <a:buFont typeface="Arial" panose="020B0604020202020204" pitchFamily="34" charset="0"/>
                        <a:buChar char="•"/>
                      </a:pPr>
                      <a:r>
                        <a:rPr lang="ja-JP" altLang="en-US" sz="1400" b="0" i="0">
                          <a:solidFill>
                            <a:schemeClr val="tx1"/>
                          </a:solidFill>
                          <a:effectLst/>
                          <a:latin typeface="+mn-ea"/>
                          <a:ea typeface="+mn-ea"/>
                        </a:rPr>
                        <a:t>対象となる期間の開始時期＝配信時期</a:t>
                      </a:r>
                      <a:endParaRPr lang="en-US" sz="1400"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2F0D9"/>
                    </a:solidFill>
                  </a:tcPr>
                </a:tc>
                <a:extLst>
                  <a:ext uri="{0D108BD9-81ED-4DB2-BD59-A6C34878D82A}">
                    <a16:rowId xmlns:a16="http://schemas.microsoft.com/office/drawing/2014/main" val="1499812750"/>
                  </a:ext>
                </a:extLst>
              </a:tr>
              <a:tr h="505795">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l" fontAlgn="b"/>
                      <a:r>
                        <a:rPr lang="ja-JP" altLang="en-US" sz="1400" b="0" i="0" u="none" strike="noStrike">
                          <a:solidFill>
                            <a:schemeClr val="tx1"/>
                          </a:solidFill>
                          <a:effectLst/>
                          <a:latin typeface="+mn-ea"/>
                          <a:ea typeface="+mn-ea"/>
                        </a:rPr>
                        <a:t>親子で使える施設・スペース</a:t>
                      </a: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l" rtl="0" fontAlgn="base">
                        <a:lnSpc>
                          <a:spcPts val="1800"/>
                        </a:lnSpc>
                        <a:buNone/>
                      </a:pPr>
                      <a:r>
                        <a:rPr lang="ja-JP" altLang="en-US" sz="1400" b="0" i="0" u="none" strike="noStrike">
                          <a:solidFill>
                            <a:schemeClr val="tx1"/>
                          </a:solidFill>
                          <a:effectLst/>
                          <a:latin typeface="+mn-ea"/>
                          <a:ea typeface="+mn-ea"/>
                        </a:rPr>
                        <a:t>児童館</a:t>
                      </a:r>
                      <a:r>
                        <a:rPr lang="ja-JP" altLang="en-US" sz="1400" b="0" i="0">
                          <a:solidFill>
                            <a:schemeClr val="tx1"/>
                          </a:solidFill>
                          <a:effectLst/>
                          <a:latin typeface="+mn-ea"/>
                          <a:ea typeface="+mn-ea"/>
                        </a:rPr>
                        <a:t>​</a:t>
                      </a:r>
                      <a:endParaRPr lang="ja-JP" altLang="en-US"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85725" indent="-85725" algn="l" fontAlgn="auto">
                        <a:lnSpc>
                          <a:spcPts val="1650"/>
                        </a:lnSpc>
                        <a:buFont typeface="Arial" panose="020B0604020202020204" pitchFamily="34" charset="0"/>
                        <a:buChar char="•"/>
                      </a:pPr>
                      <a:endParaRPr lang="en-US" sz="1400" b="0" i="0">
                        <a:solidFill>
                          <a:srgbClr val="000000"/>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761411683"/>
                  </a:ext>
                </a:extLst>
              </a:tr>
              <a:tr h="505795">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l" fontAlgn="b"/>
                      <a:r>
                        <a:rPr lang="ja-JP" altLang="en-US" sz="1400" b="0" i="0" u="none" strike="noStrike">
                          <a:solidFill>
                            <a:schemeClr val="tx1"/>
                          </a:solidFill>
                          <a:effectLst/>
                          <a:latin typeface="+mn-ea"/>
                          <a:ea typeface="+mn-ea"/>
                        </a:rPr>
                        <a:t>相談</a:t>
                      </a: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l" rtl="0" fontAlgn="base">
                        <a:lnSpc>
                          <a:spcPts val="1800"/>
                        </a:lnSpc>
                        <a:buNone/>
                      </a:pPr>
                      <a:r>
                        <a:rPr lang="ja-JP" altLang="en-US" sz="1400" b="0" i="0">
                          <a:solidFill>
                            <a:schemeClr val="tx1"/>
                          </a:solidFill>
                          <a:effectLst/>
                          <a:latin typeface="+mn-ea"/>
                          <a:ea typeface="+mn-ea"/>
                        </a:rPr>
                        <a:t>母乳相談​</a:t>
                      </a:r>
                      <a:endParaRPr lang="ja-JP" altLang="en-US"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85725" indent="-85725" algn="l" fontAlgn="auto">
                        <a:lnSpc>
                          <a:spcPts val="1650"/>
                        </a:lnSpc>
                        <a:buFont typeface="Arial" panose="020B0604020202020204" pitchFamily="34" charset="0"/>
                        <a:buChar char="•"/>
                      </a:pPr>
                      <a:endParaRPr lang="en-US" sz="1400" b="0" i="0">
                        <a:solidFill>
                          <a:srgbClr val="000000"/>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074934371"/>
                  </a:ext>
                </a:extLst>
              </a:tr>
              <a:tr h="505795">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l" fontAlgn="b"/>
                      <a:r>
                        <a:rPr lang="ja-JP" altLang="en-US" sz="1400" b="0" i="0" u="none" strike="noStrike">
                          <a:solidFill>
                            <a:schemeClr val="tx1"/>
                          </a:solidFill>
                          <a:effectLst/>
                          <a:latin typeface="+mn-ea"/>
                          <a:ea typeface="+mn-ea"/>
                        </a:rPr>
                        <a:t>その他お役立ち情報</a:t>
                      </a: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l" rtl="0" fontAlgn="base">
                        <a:lnSpc>
                          <a:spcPts val="1800"/>
                        </a:lnSpc>
                        <a:buNone/>
                      </a:pPr>
                      <a:r>
                        <a:rPr lang="ja-JP" altLang="en-US" sz="1400" b="0" i="0" u="none" strike="noStrike">
                          <a:solidFill>
                            <a:schemeClr val="tx1"/>
                          </a:solidFill>
                          <a:effectLst/>
                          <a:latin typeface="+mn-ea"/>
                          <a:ea typeface="+mn-ea"/>
                        </a:rPr>
                        <a:t>離乳食の案内</a:t>
                      </a:r>
                      <a:r>
                        <a:rPr lang="ja-JP" altLang="en-US" sz="1400" b="0" i="0">
                          <a:solidFill>
                            <a:schemeClr val="tx1"/>
                          </a:solidFill>
                          <a:effectLst/>
                          <a:latin typeface="+mn-ea"/>
                          <a:ea typeface="+mn-ea"/>
                        </a:rPr>
                        <a:t>​</a:t>
                      </a:r>
                      <a:endParaRPr lang="ja-JP" altLang="en-US"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85725" indent="-85725" algn="l" fontAlgn="auto">
                        <a:lnSpc>
                          <a:spcPts val="1650"/>
                        </a:lnSpc>
                        <a:buFont typeface="Arial" panose="020B0604020202020204" pitchFamily="34" charset="0"/>
                        <a:buChar char="•"/>
                      </a:pPr>
                      <a:endParaRPr lang="en-US" sz="1400" b="0" i="0">
                        <a:solidFill>
                          <a:srgbClr val="000000"/>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880832698"/>
                  </a:ext>
                </a:extLst>
              </a:tr>
              <a:tr h="931436">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l" fontAlgn="b"/>
                      <a:r>
                        <a:rPr lang="ja-JP" altLang="en-US" sz="1400" b="0" i="0" u="none" strike="noStrike">
                          <a:solidFill>
                            <a:schemeClr val="tx1"/>
                          </a:solidFill>
                          <a:effectLst/>
                          <a:latin typeface="+mn-ea"/>
                          <a:ea typeface="+mn-ea"/>
                        </a:rPr>
                        <a:t>その他（ひとり親の方への給付支援、低出生体重児・障害・難病の子どもへの給付支援）</a:t>
                      </a: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gridSpan="2">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l" rtl="0" fontAlgn="base">
                        <a:lnSpc>
                          <a:spcPts val="1800"/>
                        </a:lnSpc>
                        <a:buNone/>
                      </a:pPr>
                      <a:r>
                        <a:rPr lang="ja-JP" altLang="en-US" sz="1600" b="0" i="0">
                          <a:solidFill>
                            <a:schemeClr val="tx1"/>
                          </a:solidFill>
                          <a:effectLst/>
                          <a:latin typeface="+mn-ea"/>
                          <a:ea typeface="+mn-ea"/>
                        </a:rPr>
                        <a:t>任意配信のため省略</a:t>
                      </a: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hMerge="1">
                  <a:txBody>
                    <a:bodyPr/>
                    <a:lstStyle/>
                    <a:p>
                      <a:pPr marL="85725" indent="-85725" algn="l" fontAlgn="auto">
                        <a:lnSpc>
                          <a:spcPts val="1650"/>
                        </a:lnSpc>
                        <a:buFont typeface="Arial" panose="020B0604020202020204" pitchFamily="34" charset="0"/>
                        <a:buChar char="•"/>
                      </a:pPr>
                      <a:endParaRPr lang="en-US" sz="1400" b="0" i="0">
                        <a:solidFill>
                          <a:srgbClr val="000000"/>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44461103"/>
                  </a:ext>
                </a:extLst>
              </a:tr>
            </a:tbl>
          </a:graphicData>
        </a:graphic>
      </p:graphicFrame>
      <p:sp>
        <p:nvSpPr>
          <p:cNvPr id="5" name="テキスト プレースホルダー 2">
            <a:extLst>
              <a:ext uri="{FF2B5EF4-FFF2-40B4-BE49-F238E27FC236}">
                <a16:creationId xmlns:a16="http://schemas.microsoft.com/office/drawing/2014/main" id="{24C37787-9C2F-8289-3B08-AE62531C2FC5}"/>
              </a:ext>
            </a:extLst>
          </p:cNvPr>
          <p:cNvSpPr txBox="1">
            <a:spLocks/>
          </p:cNvSpPr>
          <p:nvPr/>
        </p:nvSpPr>
        <p:spPr bwMode="gray">
          <a:xfrm>
            <a:off x="258838" y="1286823"/>
            <a:ext cx="7058258" cy="864000"/>
          </a:xfrm>
          <a:prstGeom prst="rect">
            <a:avLst/>
          </a:prstGeom>
        </p:spPr>
        <p:txBody>
          <a:bodyPr vert="horz" lIns="0" tIns="0" rIns="0" bIns="0" rtlCol="0">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marL="285750" indent="-285750">
              <a:buFont typeface="Wingdings" panose="05000000000000000000" pitchFamily="2" charset="2"/>
              <a:buChar char="n"/>
            </a:pPr>
            <a:r>
              <a:rPr lang="en-US" altLang="ja-JP">
                <a:latin typeface="+mn-ea"/>
              </a:rPr>
              <a:t>【</a:t>
            </a:r>
            <a:r>
              <a:rPr lang="ja-JP" altLang="en-US">
                <a:latin typeface="+mn-ea"/>
              </a:rPr>
              <a:t>別表２</a:t>
            </a:r>
            <a:r>
              <a:rPr lang="en-US" altLang="ja-JP">
                <a:latin typeface="+mn-ea"/>
              </a:rPr>
              <a:t>】</a:t>
            </a:r>
            <a:r>
              <a:rPr lang="ja-JP" altLang="en-US">
                <a:latin typeface="+mn-ea"/>
              </a:rPr>
              <a:t>では、内容の性質で分類したカテゴリごとに、推奨する配信時期を記載。</a:t>
            </a:r>
          </a:p>
          <a:p>
            <a:pPr marL="285750" indent="-285750">
              <a:buFont typeface="Wingdings" panose="05000000000000000000" pitchFamily="2" charset="2"/>
              <a:buChar char="n"/>
            </a:pPr>
            <a:r>
              <a:rPr lang="ja-JP" altLang="en-US">
                <a:latin typeface="+mn-ea"/>
              </a:rPr>
              <a:t>出産前後等、一部の妊娠週数・月齢は対象となる手続・サービス等が</a:t>
            </a:r>
            <a:r>
              <a:rPr lang="en-US" altLang="ja-JP">
                <a:latin typeface="+mn-ea"/>
              </a:rPr>
              <a:t>10</a:t>
            </a:r>
            <a:r>
              <a:rPr lang="ja-JP" altLang="en-US">
                <a:latin typeface="+mn-ea"/>
              </a:rPr>
              <a:t>件を超えることもあるため、必要に応じて一部の手続・サービスの配信時期を前後にずらす等の工夫を推奨。</a:t>
            </a:r>
          </a:p>
          <a:p>
            <a:br>
              <a:rPr lang="en-US" altLang="ja-JP">
                <a:latin typeface="+mn-ea"/>
              </a:rPr>
            </a:br>
            <a:r>
              <a:rPr lang="en-US" altLang="ja-JP">
                <a:latin typeface="+mn-ea"/>
              </a:rPr>
              <a:t>【</a:t>
            </a:r>
            <a:r>
              <a:rPr lang="ja-JP" altLang="en-US">
                <a:latin typeface="+mn-ea"/>
              </a:rPr>
              <a:t>別表２</a:t>
            </a:r>
            <a:r>
              <a:rPr lang="en-US" altLang="ja-JP">
                <a:latin typeface="+mn-ea"/>
              </a:rPr>
              <a:t>】</a:t>
            </a:r>
          </a:p>
        </p:txBody>
      </p:sp>
      <p:sp>
        <p:nvSpPr>
          <p:cNvPr id="9" name="正方形/長方形 8">
            <a:extLst>
              <a:ext uri="{FF2B5EF4-FFF2-40B4-BE49-F238E27FC236}">
                <a16:creationId xmlns:a16="http://schemas.microsoft.com/office/drawing/2014/main" id="{B5A2AA59-CDAA-837A-8B07-2FDC48221A6D}"/>
              </a:ext>
            </a:extLst>
          </p:cNvPr>
          <p:cNvSpPr/>
          <p:nvPr/>
        </p:nvSpPr>
        <p:spPr bwMode="gray">
          <a:xfrm>
            <a:off x="258837" y="1058004"/>
            <a:ext cx="5760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400" b="1">
                <a:solidFill>
                  <a:prstClr val="white"/>
                </a:solidFill>
              </a:rPr>
              <a:t>各手順の実施内容：①制度一覧作成－配信時期の考え方と留意点</a:t>
            </a:r>
          </a:p>
        </p:txBody>
      </p:sp>
    </p:spTree>
    <p:extLst>
      <p:ext uri="{BB962C8B-B14F-4D97-AF65-F5344CB8AC3E}">
        <p14:creationId xmlns:p14="http://schemas.microsoft.com/office/powerpoint/2010/main" val="22356792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87DF19-331A-148C-9830-A9533AB97D0D}"/>
            </a:ext>
          </a:extLst>
        </p:cNvPr>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B40F66B7-D754-18F1-99DA-907022E157C4}"/>
              </a:ext>
            </a:extLst>
          </p:cNvPr>
          <p:cNvSpPr>
            <a:spLocks noGrp="1"/>
          </p:cNvSpPr>
          <p:nvPr>
            <p:ph sz="quarter" idx="13"/>
          </p:nvPr>
        </p:nvSpPr>
        <p:spPr/>
        <p:txBody>
          <a:bodyPr/>
          <a:lstStyle/>
          <a:p>
            <a:r>
              <a:rPr lang="en-US" altLang="ja-JP">
                <a:solidFill>
                  <a:schemeClr val="tx1"/>
                </a:solidFill>
              </a:rPr>
              <a:t>3.</a:t>
            </a:r>
            <a:r>
              <a:rPr lang="ja-JP" altLang="en-US">
                <a:solidFill>
                  <a:schemeClr val="tx1"/>
                </a:solidFill>
              </a:rPr>
              <a:t>パーソナライズされたプッシュ配信機能導入手順</a:t>
            </a:r>
            <a:endParaRPr lang="en-US" altLang="ja-JP">
              <a:solidFill>
                <a:schemeClr val="tx1"/>
              </a:solidFill>
            </a:endParaRPr>
          </a:p>
          <a:p>
            <a:endParaRPr kumimoji="1" lang="ja-JP" altLang="en-US">
              <a:solidFill>
                <a:schemeClr val="tx1"/>
              </a:solidFill>
            </a:endParaRPr>
          </a:p>
        </p:txBody>
      </p:sp>
      <p:sp>
        <p:nvSpPr>
          <p:cNvPr id="3" name="スライド番号プレースホルダー 2">
            <a:extLst>
              <a:ext uri="{FF2B5EF4-FFF2-40B4-BE49-F238E27FC236}">
                <a16:creationId xmlns:a16="http://schemas.microsoft.com/office/drawing/2014/main" id="{68A50B39-B9E3-D63F-1F31-6005B6522346}"/>
              </a:ext>
            </a:extLst>
          </p:cNvPr>
          <p:cNvSpPr>
            <a:spLocks noGrp="1"/>
          </p:cNvSpPr>
          <p:nvPr>
            <p:ph type="sldNum" sz="quarter" idx="18"/>
          </p:nvPr>
        </p:nvSpPr>
        <p:spPr/>
        <p:txBody>
          <a:bodyPr/>
          <a:lstStyle/>
          <a:p>
            <a:fld id="{47CE1B9D-ECF1-40A6-9741-619C7E3ED3FB}" type="slidenum">
              <a:rPr lang="ja-JP" altLang="en-US" smtClean="0"/>
              <a:pPr/>
              <a:t>14</a:t>
            </a:fld>
            <a:endParaRPr lang="ja-JP" altLang="en-US" sz="1050"/>
          </a:p>
        </p:txBody>
      </p:sp>
      <p:sp>
        <p:nvSpPr>
          <p:cNvPr id="4" name="タイトル 3">
            <a:extLst>
              <a:ext uri="{FF2B5EF4-FFF2-40B4-BE49-F238E27FC236}">
                <a16:creationId xmlns:a16="http://schemas.microsoft.com/office/drawing/2014/main" id="{A8A1B6BD-DF53-B820-30FB-350E34B958C1}"/>
              </a:ext>
            </a:extLst>
          </p:cNvPr>
          <p:cNvSpPr>
            <a:spLocks noGrp="1"/>
          </p:cNvSpPr>
          <p:nvPr>
            <p:ph type="title" idx="4294967295"/>
          </p:nvPr>
        </p:nvSpPr>
        <p:spPr>
          <a:xfrm>
            <a:off x="272108" y="627562"/>
            <a:ext cx="7015477" cy="463368"/>
          </a:xfrm>
        </p:spPr>
        <p:txBody>
          <a:bodyPr vert="horz">
            <a:normAutofit/>
          </a:bodyPr>
          <a:lstStyle/>
          <a:p>
            <a:pPr>
              <a:buClr>
                <a:schemeClr val="accent1"/>
              </a:buClr>
            </a:pPr>
            <a:r>
              <a:rPr lang="en-US" altLang="ja-JP" sz="2000"/>
              <a:t>(2) </a:t>
            </a:r>
            <a:r>
              <a:rPr lang="ja-JP" altLang="en-US" sz="2000"/>
              <a:t>導入手順・留意事項</a:t>
            </a:r>
            <a:endParaRPr lang="en-US" altLang="ja-JP" sz="2000"/>
          </a:p>
        </p:txBody>
      </p:sp>
      <p:graphicFrame>
        <p:nvGraphicFramePr>
          <p:cNvPr id="9" name="表 8">
            <a:extLst>
              <a:ext uri="{FF2B5EF4-FFF2-40B4-BE49-F238E27FC236}">
                <a16:creationId xmlns:a16="http://schemas.microsoft.com/office/drawing/2014/main" id="{D39D0335-75CC-151C-78E9-236419CB7ECB}"/>
              </a:ext>
            </a:extLst>
          </p:cNvPr>
          <p:cNvGraphicFramePr>
            <a:graphicFrameLocks noGrp="1"/>
          </p:cNvGraphicFramePr>
          <p:nvPr>
            <p:extLst>
              <p:ext uri="{D42A27DB-BD31-4B8C-83A1-F6EECF244321}">
                <p14:modId xmlns:p14="http://schemas.microsoft.com/office/powerpoint/2010/main" val="1889949587"/>
              </p:ext>
            </p:extLst>
          </p:nvPr>
        </p:nvGraphicFramePr>
        <p:xfrm>
          <a:off x="272090" y="3475879"/>
          <a:ext cx="7036761" cy="4366689"/>
        </p:xfrm>
        <a:graphic>
          <a:graphicData uri="http://schemas.openxmlformats.org/drawingml/2006/table">
            <a:tbl>
              <a:tblPr/>
              <a:tblGrid>
                <a:gridCol w="1203177">
                  <a:extLst>
                    <a:ext uri="{9D8B030D-6E8A-4147-A177-3AD203B41FA5}">
                      <a16:colId xmlns:a16="http://schemas.microsoft.com/office/drawing/2014/main" val="4183925210"/>
                    </a:ext>
                  </a:extLst>
                </a:gridCol>
                <a:gridCol w="2515733">
                  <a:extLst>
                    <a:ext uri="{9D8B030D-6E8A-4147-A177-3AD203B41FA5}">
                      <a16:colId xmlns:a16="http://schemas.microsoft.com/office/drawing/2014/main" val="3048420007"/>
                    </a:ext>
                  </a:extLst>
                </a:gridCol>
                <a:gridCol w="1093797">
                  <a:extLst>
                    <a:ext uri="{9D8B030D-6E8A-4147-A177-3AD203B41FA5}">
                      <a16:colId xmlns:a16="http://schemas.microsoft.com/office/drawing/2014/main" val="3612884780"/>
                    </a:ext>
                  </a:extLst>
                </a:gridCol>
                <a:gridCol w="2224054">
                  <a:extLst>
                    <a:ext uri="{9D8B030D-6E8A-4147-A177-3AD203B41FA5}">
                      <a16:colId xmlns:a16="http://schemas.microsoft.com/office/drawing/2014/main" val="1961329022"/>
                    </a:ext>
                  </a:extLst>
                </a:gridCol>
              </a:tblGrid>
              <a:tr h="234000">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fontAlgn="base">
                        <a:lnSpc>
                          <a:spcPts val="1650"/>
                        </a:lnSpc>
                        <a:buNone/>
                      </a:pPr>
                      <a:r>
                        <a:rPr lang="ja-JP" altLang="en-US" sz="1400" b="1" i="0">
                          <a:solidFill>
                            <a:srgbClr val="FFFFFF"/>
                          </a:solidFill>
                          <a:effectLst/>
                          <a:latin typeface="+mn-ea"/>
                          <a:ea typeface="+mn-ea"/>
                        </a:rPr>
                        <a:t>配信内容例</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53565A"/>
                    </a:solid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fontAlgn="base">
                        <a:lnSpc>
                          <a:spcPts val="1650"/>
                        </a:lnSpc>
                        <a:buNone/>
                      </a:pPr>
                      <a:r>
                        <a:rPr lang="ja-JP" altLang="en-US" sz="1400" b="1" i="0">
                          <a:solidFill>
                            <a:srgbClr val="FFFFFF"/>
                          </a:solidFill>
                          <a:effectLst/>
                          <a:latin typeface="+mn-ea"/>
                          <a:ea typeface="+mn-ea"/>
                        </a:rPr>
                        <a:t>配信対象者の抽出条件</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53565A"/>
                    </a:solid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fontAlgn="base">
                        <a:lnSpc>
                          <a:spcPts val="1650"/>
                        </a:lnSpc>
                        <a:buNone/>
                      </a:pPr>
                      <a:r>
                        <a:rPr lang="ja-JP" altLang="en-US" sz="1400" b="1" i="0">
                          <a:solidFill>
                            <a:srgbClr val="FFFFFF"/>
                          </a:solidFill>
                          <a:effectLst/>
                          <a:latin typeface="+mn-ea"/>
                          <a:ea typeface="+mn-ea"/>
                        </a:rPr>
                        <a:t>配信の種類</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53565A"/>
                    </a:solid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0" marR="0" lvl="0" indent="0" algn="ctr" defTabSz="514326" rtl="0" eaLnBrk="1" fontAlgn="base" latinLnBrk="0" hangingPunct="1">
                        <a:lnSpc>
                          <a:spcPts val="1650"/>
                        </a:lnSpc>
                        <a:spcBef>
                          <a:spcPts val="0"/>
                        </a:spcBef>
                        <a:spcAft>
                          <a:spcPts val="0"/>
                        </a:spcAft>
                        <a:buClrTx/>
                        <a:buSzTx/>
                        <a:buFontTx/>
                        <a:buNone/>
                        <a:tabLst/>
                        <a:defRPr/>
                      </a:pPr>
                      <a:r>
                        <a:rPr kumimoji="1" lang="ja-JP" altLang="en-US" sz="1400" b="1" i="0" kern="1200">
                          <a:solidFill>
                            <a:srgbClr val="FFFFFF"/>
                          </a:solidFill>
                          <a:effectLst/>
                          <a:latin typeface="+mn-ea"/>
                          <a:ea typeface="+mn-ea"/>
                          <a:cs typeface="+mn-cs"/>
                        </a:rPr>
                        <a:t>配信時期の考え方</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53565A"/>
                    </a:solidFill>
                  </a:tcPr>
                </a:tc>
                <a:extLst>
                  <a:ext uri="{0D108BD9-81ED-4DB2-BD59-A6C34878D82A}">
                    <a16:rowId xmlns:a16="http://schemas.microsoft.com/office/drawing/2014/main" val="3722005989"/>
                  </a:ext>
                </a:extLst>
              </a:tr>
              <a:tr h="419095">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0" indent="0" algn="l" fontAlgn="auto">
                        <a:lnSpc>
                          <a:spcPts val="1650"/>
                        </a:lnSpc>
                        <a:buFont typeface="Arial" panose="020B0604020202020204" pitchFamily="34" charset="0"/>
                        <a:buNone/>
                      </a:pPr>
                      <a:r>
                        <a:rPr lang="ja-JP" altLang="en-US" sz="1400" b="0" i="0">
                          <a:solidFill>
                            <a:schemeClr val="tx1"/>
                          </a:solidFill>
                          <a:effectLst/>
                          <a:latin typeface="+mn-ea"/>
                          <a:ea typeface="+mn-ea"/>
                        </a:rPr>
                        <a:t>ひとり親</a:t>
                      </a:r>
                      <a:endParaRPr lang="en-US" altLang="ja-JP" sz="1400"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85725" indent="-85725" algn="l" fontAlgn="auto">
                        <a:lnSpc>
                          <a:spcPts val="1650"/>
                        </a:lnSpc>
                        <a:buFont typeface="Arial" panose="020B0604020202020204" pitchFamily="34" charset="0"/>
                        <a:buChar char="•"/>
                      </a:pPr>
                      <a:r>
                        <a:rPr lang="ja-JP" altLang="en-US" sz="1400" b="0" i="0">
                          <a:solidFill>
                            <a:schemeClr val="tx1"/>
                          </a:solidFill>
                          <a:effectLst/>
                          <a:latin typeface="+mn-ea"/>
                          <a:ea typeface="+mn-ea"/>
                        </a:rPr>
                        <a:t>児童扶養手当の申請をした方</a:t>
                      </a:r>
                      <a:endParaRPr lang="en-US" sz="1400"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rowSpan="5">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0" indent="0" algn="ctr" fontAlgn="auto">
                        <a:lnSpc>
                          <a:spcPts val="1650"/>
                        </a:lnSpc>
                        <a:buFont typeface="Arial" panose="020B0604020202020204" pitchFamily="34" charset="0"/>
                        <a:buNone/>
                      </a:pPr>
                      <a:r>
                        <a:rPr lang="ja-JP" altLang="en-US" sz="1400" b="0" i="0">
                          <a:solidFill>
                            <a:schemeClr val="tx1"/>
                          </a:solidFill>
                          <a:effectLst/>
                          <a:latin typeface="+mn-ea"/>
                          <a:ea typeface="+mn-ea"/>
                        </a:rPr>
                        <a:t>任意配信</a:t>
                      </a:r>
                      <a:endParaRPr lang="en-US" altLang="ja-JP" sz="1400" b="0" i="0">
                        <a:solidFill>
                          <a:schemeClr val="tx1"/>
                        </a:solidFill>
                        <a:effectLst/>
                        <a:latin typeface="+mn-ea"/>
                        <a:ea typeface="+mn-ea"/>
                      </a:endParaRPr>
                    </a:p>
                    <a:p>
                      <a:pPr marL="0" indent="0" algn="ctr" fontAlgn="auto">
                        <a:lnSpc>
                          <a:spcPts val="1650"/>
                        </a:lnSpc>
                        <a:buFont typeface="Arial" panose="020B0604020202020204" pitchFamily="34" charset="0"/>
                        <a:buNone/>
                      </a:pPr>
                      <a:r>
                        <a:rPr lang="ja-JP" altLang="en-US" sz="1400" b="0" i="0">
                          <a:solidFill>
                            <a:schemeClr val="tx1"/>
                          </a:solidFill>
                          <a:effectLst/>
                          <a:latin typeface="+mn-ea"/>
                          <a:ea typeface="+mn-ea"/>
                        </a:rPr>
                        <a:t>（個別）</a:t>
                      </a:r>
                      <a:endParaRPr lang="en-US" altLang="ja-JP" sz="1400"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rowSpan="5">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85725" indent="-85725" algn="l" fontAlgn="auto">
                        <a:lnSpc>
                          <a:spcPts val="1650"/>
                        </a:lnSpc>
                        <a:buFont typeface="Arial" panose="020B0604020202020204" pitchFamily="34" charset="0"/>
                        <a:buChar char="•"/>
                      </a:pPr>
                      <a:r>
                        <a:rPr lang="ja-JP" altLang="en-US" sz="1400" b="0" i="0">
                          <a:solidFill>
                            <a:schemeClr val="tx1"/>
                          </a:solidFill>
                          <a:effectLst/>
                          <a:latin typeface="+mn-ea"/>
                          <a:ea typeface="+mn-ea"/>
                        </a:rPr>
                        <a:t>妊娠週数・月齢別配信に混ぜ込むことは不可</a:t>
                      </a:r>
                      <a:endParaRPr lang="en-US" altLang="ja-JP" sz="1400" b="0" i="0">
                        <a:solidFill>
                          <a:schemeClr val="tx1"/>
                        </a:solidFill>
                        <a:effectLst/>
                        <a:latin typeface="+mn-ea"/>
                        <a:ea typeface="+mn-ea"/>
                      </a:endParaRPr>
                    </a:p>
                    <a:p>
                      <a:pPr marL="85725" indent="-85725" algn="l" fontAlgn="auto">
                        <a:lnSpc>
                          <a:spcPts val="1650"/>
                        </a:lnSpc>
                        <a:buFont typeface="Arial" panose="020B0604020202020204" pitchFamily="34" charset="0"/>
                        <a:buChar char="•"/>
                      </a:pPr>
                      <a:r>
                        <a:rPr lang="ja-JP" altLang="en-US" sz="1400" b="0" i="0">
                          <a:solidFill>
                            <a:schemeClr val="tx1"/>
                          </a:solidFill>
                          <a:effectLst/>
                          <a:latin typeface="+mn-ea"/>
                          <a:ea typeface="+mn-ea"/>
                        </a:rPr>
                        <a:t>個別に配信を実施</a:t>
                      </a:r>
                      <a:endParaRPr lang="en-US" altLang="ja-JP" sz="1400"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0747541"/>
                  </a:ext>
                </a:extLst>
              </a:tr>
              <a:tr h="422372">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0" indent="0" algn="l" fontAlgn="auto">
                        <a:lnSpc>
                          <a:spcPts val="1650"/>
                        </a:lnSpc>
                        <a:buFont typeface="Arial" panose="020B0604020202020204" pitchFamily="34" charset="0"/>
                        <a:buNone/>
                      </a:pPr>
                      <a:r>
                        <a:rPr lang="ja-JP" altLang="en-US" sz="1400" b="0" i="0">
                          <a:solidFill>
                            <a:schemeClr val="tx1"/>
                          </a:solidFill>
                          <a:effectLst/>
                          <a:latin typeface="+mn-ea"/>
                          <a:ea typeface="+mn-ea"/>
                        </a:rPr>
                        <a:t>多胎児</a:t>
                      </a:r>
                      <a:endParaRPr lang="en-US" altLang="ja-JP" sz="1400"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85725" indent="-85725" algn="l" fontAlgn="auto">
                        <a:lnSpc>
                          <a:spcPts val="1650"/>
                        </a:lnSpc>
                        <a:buFont typeface="Arial" panose="020B0604020202020204" pitchFamily="34" charset="0"/>
                        <a:buChar char="•"/>
                      </a:pPr>
                      <a:r>
                        <a:rPr lang="ja-JP" altLang="en-US" sz="1400" b="0" i="0">
                          <a:solidFill>
                            <a:schemeClr val="tx1"/>
                          </a:solidFill>
                          <a:effectLst/>
                          <a:latin typeface="+mn-ea"/>
                          <a:ea typeface="+mn-ea"/>
                        </a:rPr>
                        <a:t>妊娠届出書を提出した方のうち、多胎児の親</a:t>
                      </a:r>
                      <a:endParaRPr lang="en-US" altLang="ja-JP" sz="1400"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0" indent="0" algn="l" fontAlgn="auto">
                        <a:lnSpc>
                          <a:spcPts val="1650"/>
                        </a:lnSpc>
                        <a:buFont typeface="Arial" panose="020B0604020202020204" pitchFamily="34" charset="0"/>
                        <a:buNone/>
                      </a:pPr>
                      <a:endParaRPr lang="en-US" altLang="ja-JP" sz="1400" b="0" i="0">
                        <a:solidFill>
                          <a:srgbClr val="000000"/>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979742960"/>
                  </a:ext>
                </a:extLst>
              </a:tr>
              <a:tr h="402415">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0" indent="0" algn="l" fontAlgn="auto">
                        <a:lnSpc>
                          <a:spcPts val="1650"/>
                        </a:lnSpc>
                        <a:buFont typeface="Arial" panose="020B0604020202020204" pitchFamily="34" charset="0"/>
                        <a:buNone/>
                      </a:pPr>
                      <a:r>
                        <a:rPr lang="ja-JP" altLang="en-US" sz="1400" b="0" i="0">
                          <a:solidFill>
                            <a:schemeClr val="tx1"/>
                          </a:solidFill>
                          <a:effectLst/>
                          <a:latin typeface="+mn-ea"/>
                          <a:ea typeface="+mn-ea"/>
                        </a:rPr>
                        <a:t>低出生体重児</a:t>
                      </a:r>
                      <a:endParaRPr lang="en-US" altLang="ja-JP" sz="1400"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85725" indent="-85725" algn="l" fontAlgn="auto">
                        <a:lnSpc>
                          <a:spcPts val="1650"/>
                        </a:lnSpc>
                        <a:buFont typeface="Arial" panose="020B0604020202020204" pitchFamily="34" charset="0"/>
                        <a:buChar char="•"/>
                      </a:pPr>
                      <a:r>
                        <a:rPr lang="ja-JP" altLang="en-US" sz="1400" b="0" i="0">
                          <a:solidFill>
                            <a:schemeClr val="tx1"/>
                          </a:solidFill>
                          <a:effectLst/>
                          <a:latin typeface="+mn-ea"/>
                          <a:ea typeface="+mn-ea"/>
                        </a:rPr>
                        <a:t>低体重児出生届を提出した方</a:t>
                      </a:r>
                      <a:endParaRPr lang="en-US" sz="1400"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0" indent="0" algn="l" fontAlgn="auto">
                        <a:lnSpc>
                          <a:spcPts val="1650"/>
                        </a:lnSpc>
                        <a:buFont typeface="Arial" panose="020B0604020202020204" pitchFamily="34" charset="0"/>
                        <a:buNone/>
                      </a:pPr>
                      <a:endParaRPr lang="en-US" altLang="ja-JP" sz="1400" b="0" i="0">
                        <a:solidFill>
                          <a:srgbClr val="000000"/>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85725" marR="0" lvl="0" indent="-85725" algn="l" defTabSz="685754" rtl="0" eaLnBrk="1" fontAlgn="auto" latinLnBrk="0" hangingPunct="1">
                        <a:lnSpc>
                          <a:spcPts val="1650"/>
                        </a:lnSpc>
                        <a:spcBef>
                          <a:spcPts val="0"/>
                        </a:spcBef>
                        <a:spcAft>
                          <a:spcPts val="0"/>
                        </a:spcAft>
                        <a:buClrTx/>
                        <a:buSzTx/>
                        <a:buFont typeface="Arial" panose="020B0604020202020204" pitchFamily="34" charset="0"/>
                        <a:buChar char="•"/>
                        <a:tabLst/>
                        <a:defRPr/>
                      </a:pPr>
                      <a:endParaRPr lang="ja-JP" altLang="en-US" sz="1400" b="0" i="0">
                        <a:solidFill>
                          <a:srgbClr val="000000"/>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343903581"/>
                  </a:ext>
                </a:extLst>
              </a:tr>
              <a:tr h="349790">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0" indent="0" algn="l" fontAlgn="auto">
                        <a:lnSpc>
                          <a:spcPts val="1650"/>
                        </a:lnSpc>
                        <a:buFont typeface="Arial" panose="020B0604020202020204" pitchFamily="34" charset="0"/>
                        <a:buNone/>
                      </a:pPr>
                      <a:r>
                        <a:rPr lang="ja-JP" altLang="en-US" sz="1400" b="0" i="0">
                          <a:solidFill>
                            <a:schemeClr val="tx1"/>
                          </a:solidFill>
                          <a:effectLst/>
                          <a:latin typeface="+mn-ea"/>
                          <a:ea typeface="+mn-ea"/>
                        </a:rPr>
                        <a:t>死産・流産</a:t>
                      </a:r>
                      <a:endParaRPr lang="en-US" altLang="ja-JP" sz="1400"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85725" indent="-85725" algn="l" fontAlgn="auto">
                        <a:lnSpc>
                          <a:spcPts val="1650"/>
                        </a:lnSpc>
                        <a:buFont typeface="Arial" panose="020B0604020202020204" pitchFamily="34" charset="0"/>
                        <a:buChar char="•"/>
                      </a:pPr>
                      <a:r>
                        <a:rPr lang="ja-JP" altLang="en-US" sz="1400" b="0" i="0">
                          <a:solidFill>
                            <a:schemeClr val="tx1"/>
                          </a:solidFill>
                          <a:effectLst/>
                          <a:latin typeface="+mn-ea"/>
                          <a:ea typeface="+mn-ea"/>
                        </a:rPr>
                        <a:t>死産届を提出した方</a:t>
                      </a:r>
                      <a:endParaRPr lang="en-US" sz="1400"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0" indent="0" algn="l" fontAlgn="auto">
                        <a:lnSpc>
                          <a:spcPts val="1650"/>
                        </a:lnSpc>
                        <a:buFont typeface="Arial" panose="020B0604020202020204" pitchFamily="34" charset="0"/>
                        <a:buNone/>
                      </a:pPr>
                      <a:endParaRPr lang="en-US" altLang="ja-JP" sz="1400" b="0" i="0">
                        <a:solidFill>
                          <a:srgbClr val="000000"/>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85725" indent="-85725" algn="l" fontAlgn="auto">
                        <a:lnSpc>
                          <a:spcPts val="1650"/>
                        </a:lnSpc>
                        <a:buFont typeface="Arial" panose="020B0604020202020204" pitchFamily="34" charset="0"/>
                        <a:buChar char="•"/>
                      </a:pPr>
                      <a:endParaRPr lang="ja-JP" altLang="en-US" sz="1400" b="0" i="0">
                        <a:solidFill>
                          <a:srgbClr val="000000"/>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385382763"/>
                  </a:ext>
                </a:extLst>
              </a:tr>
              <a:tr h="422372">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0" indent="0" algn="l" fontAlgn="auto">
                        <a:lnSpc>
                          <a:spcPts val="1650"/>
                        </a:lnSpc>
                        <a:buFont typeface="Arial" panose="020B0604020202020204" pitchFamily="34" charset="0"/>
                        <a:buNone/>
                      </a:pPr>
                      <a:r>
                        <a:rPr lang="ja-JP" altLang="en-US" sz="1400" b="0" i="0">
                          <a:solidFill>
                            <a:schemeClr val="tx1"/>
                          </a:solidFill>
                          <a:effectLst/>
                          <a:latin typeface="+mn-ea"/>
                          <a:ea typeface="+mn-ea"/>
                        </a:rPr>
                        <a:t>障害児</a:t>
                      </a:r>
                      <a:endParaRPr lang="en-US" altLang="ja-JP" sz="1400"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85725" indent="-85725" algn="l" fontAlgn="auto">
                        <a:lnSpc>
                          <a:spcPts val="1650"/>
                        </a:lnSpc>
                        <a:buFont typeface="Arial" panose="020B0604020202020204" pitchFamily="34" charset="0"/>
                        <a:buChar char="•"/>
                      </a:pPr>
                      <a:r>
                        <a:rPr lang="ja-JP" altLang="en-US" sz="1400" b="0" i="0">
                          <a:solidFill>
                            <a:schemeClr val="tx1"/>
                          </a:solidFill>
                          <a:effectLst/>
                          <a:latin typeface="+mn-ea"/>
                          <a:ea typeface="+mn-ea"/>
                        </a:rPr>
                        <a:t>特別児童扶養手当の申請をした方</a:t>
                      </a:r>
                      <a:endParaRPr lang="en-US" sz="1400"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0" indent="0" algn="l" fontAlgn="auto">
                        <a:lnSpc>
                          <a:spcPts val="1650"/>
                        </a:lnSpc>
                        <a:buFont typeface="Arial" panose="020B0604020202020204" pitchFamily="34" charset="0"/>
                        <a:buNone/>
                      </a:pPr>
                      <a:endParaRPr lang="en-US" altLang="ja-JP" sz="1400" b="0" i="0">
                        <a:solidFill>
                          <a:srgbClr val="000000"/>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85725" indent="-85725" algn="l" fontAlgn="auto">
                        <a:lnSpc>
                          <a:spcPts val="1650"/>
                        </a:lnSpc>
                        <a:buFont typeface="Arial" panose="020B0604020202020204" pitchFamily="34" charset="0"/>
                        <a:buChar char="•"/>
                      </a:pPr>
                      <a:endParaRPr lang="ja-JP" altLang="en-US" sz="1400" b="0" i="0">
                        <a:solidFill>
                          <a:srgbClr val="000000"/>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364696548"/>
                  </a:ext>
                </a:extLst>
              </a:tr>
              <a:tr h="349790">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0" indent="0" algn="l" fontAlgn="auto">
                        <a:lnSpc>
                          <a:spcPts val="1650"/>
                        </a:lnSpc>
                        <a:buFont typeface="Arial" panose="020B0604020202020204" pitchFamily="34" charset="0"/>
                        <a:buNone/>
                      </a:pPr>
                      <a:r>
                        <a:rPr lang="ja-JP" altLang="en-US" sz="1400" b="0" i="0">
                          <a:solidFill>
                            <a:schemeClr val="tx1"/>
                          </a:solidFill>
                          <a:effectLst/>
                          <a:latin typeface="+mn-ea"/>
                          <a:ea typeface="+mn-ea"/>
                        </a:rPr>
                        <a:t>低所得者</a:t>
                      </a:r>
                      <a:endParaRPr lang="en-US" altLang="ja-JP" sz="1400"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rowSpan="4">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85725" marR="0" lvl="0" indent="-85725" algn="l" defTabSz="685754" rtl="0" eaLnBrk="1" fontAlgn="auto" latinLnBrk="0" hangingPunct="1">
                        <a:lnSpc>
                          <a:spcPts val="1650"/>
                        </a:lnSpc>
                        <a:spcBef>
                          <a:spcPts val="0"/>
                        </a:spcBef>
                        <a:spcAft>
                          <a:spcPts val="0"/>
                        </a:spcAft>
                        <a:buClrTx/>
                        <a:buSzTx/>
                        <a:buFont typeface="Arial" panose="020B0604020202020204" pitchFamily="34" charset="0"/>
                        <a:buChar char="•"/>
                        <a:tabLst/>
                        <a:defRPr/>
                      </a:pPr>
                      <a:r>
                        <a:rPr lang="ja-JP" altLang="en-US" sz="1400" b="0" i="0">
                          <a:solidFill>
                            <a:schemeClr val="tx1"/>
                          </a:solidFill>
                          <a:effectLst/>
                          <a:latin typeface="+mn-ea"/>
                          <a:ea typeface="+mn-ea"/>
                        </a:rPr>
                        <a:t>妊娠週数・月齢別と同様の考え方で抽出</a:t>
                      </a:r>
                      <a:endParaRPr lang="en-US" altLang="ja-JP" sz="1400"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rowSpan="5">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0" indent="0" algn="ctr" fontAlgn="auto">
                        <a:lnSpc>
                          <a:spcPts val="1650"/>
                        </a:lnSpc>
                        <a:buFont typeface="Arial" panose="020B0604020202020204" pitchFamily="34" charset="0"/>
                        <a:buNone/>
                      </a:pPr>
                      <a:r>
                        <a:rPr lang="ja-JP" altLang="en-US" sz="1400" b="0" i="0">
                          <a:solidFill>
                            <a:schemeClr val="tx1"/>
                          </a:solidFill>
                          <a:effectLst/>
                          <a:latin typeface="+mn-ea"/>
                          <a:ea typeface="+mn-ea"/>
                        </a:rPr>
                        <a:t>任意配信</a:t>
                      </a:r>
                      <a:endParaRPr lang="en-US" altLang="ja-JP" sz="1400" b="0" i="0">
                        <a:solidFill>
                          <a:schemeClr val="tx1"/>
                        </a:solidFill>
                        <a:effectLst/>
                        <a:latin typeface="+mn-ea"/>
                        <a:ea typeface="+mn-ea"/>
                      </a:endParaRPr>
                    </a:p>
                    <a:p>
                      <a:pPr marL="0" indent="0" algn="ctr" fontAlgn="auto">
                        <a:lnSpc>
                          <a:spcPts val="1650"/>
                        </a:lnSpc>
                        <a:buFont typeface="Arial" panose="020B0604020202020204" pitchFamily="34" charset="0"/>
                        <a:buNone/>
                      </a:pPr>
                      <a:r>
                        <a:rPr lang="ja-JP" altLang="en-US" sz="1400" b="0" i="0">
                          <a:solidFill>
                            <a:schemeClr val="tx1"/>
                          </a:solidFill>
                          <a:effectLst/>
                          <a:latin typeface="+mn-ea"/>
                          <a:ea typeface="+mn-ea"/>
                        </a:rPr>
                        <a:t>（全体）</a:t>
                      </a:r>
                      <a:endParaRPr lang="en-US" altLang="ja-JP" sz="1400"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rowSpan="4">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85725" indent="-85725" algn="l" fontAlgn="auto">
                        <a:lnSpc>
                          <a:spcPts val="1650"/>
                        </a:lnSpc>
                        <a:buFont typeface="Arial" panose="020B0604020202020204" pitchFamily="34" charset="0"/>
                        <a:buChar char="•"/>
                      </a:pPr>
                      <a:r>
                        <a:rPr lang="ja-JP" altLang="en-US" sz="1400" b="0" i="0">
                          <a:solidFill>
                            <a:schemeClr val="tx1"/>
                          </a:solidFill>
                          <a:effectLst/>
                          <a:latin typeface="+mn-ea"/>
                          <a:ea typeface="+mn-ea"/>
                        </a:rPr>
                        <a:t>妊娠週数・月齢別配信に混ぜ込むことが可能</a:t>
                      </a: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70978180"/>
                  </a:ext>
                </a:extLst>
              </a:tr>
              <a:tr h="349790">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0" indent="0" algn="l" fontAlgn="auto">
                        <a:lnSpc>
                          <a:spcPts val="1650"/>
                        </a:lnSpc>
                        <a:buFont typeface="Arial" panose="020B0604020202020204" pitchFamily="34" charset="0"/>
                        <a:buNone/>
                      </a:pPr>
                      <a:r>
                        <a:rPr lang="ja-JP" altLang="en-US" sz="1400" b="0" i="0">
                          <a:solidFill>
                            <a:schemeClr val="tx1"/>
                          </a:solidFill>
                          <a:effectLst/>
                          <a:latin typeface="+mn-ea"/>
                          <a:ea typeface="+mn-ea"/>
                        </a:rPr>
                        <a:t>父親</a:t>
                      </a:r>
                      <a:endParaRPr lang="en-US" altLang="ja-JP" sz="1400"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85725" indent="-85725" algn="l" fontAlgn="auto">
                        <a:lnSpc>
                          <a:spcPts val="1650"/>
                        </a:lnSpc>
                        <a:buFont typeface="Arial" panose="020B0604020202020204" pitchFamily="34" charset="0"/>
                        <a:buChar char="•"/>
                      </a:pPr>
                      <a:endParaRPr lang="en-US" sz="1400" b="0" i="0">
                        <a:solidFill>
                          <a:srgbClr val="000000"/>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noFill/>
                  </a:tcPr>
                </a:tc>
                <a:tc vMerge="1">
                  <a:txBody>
                    <a:bodyPr/>
                    <a:lstStyle/>
                    <a:p>
                      <a:pPr marL="0" indent="0" algn="l" fontAlgn="auto">
                        <a:lnSpc>
                          <a:spcPts val="1650"/>
                        </a:lnSpc>
                        <a:buFont typeface="Arial" panose="020B0604020202020204" pitchFamily="34" charset="0"/>
                        <a:buNone/>
                      </a:pPr>
                      <a:endParaRPr lang="en-US" altLang="ja-JP" sz="1400" b="0" i="0">
                        <a:solidFill>
                          <a:srgbClr val="000000"/>
                        </a:solidFill>
                        <a:effectLst/>
                        <a:latin typeface="+mn-ea"/>
                        <a:ea typeface="+mn-ea"/>
                      </a:endParaRPr>
                    </a:p>
                  </a:txBody>
                  <a:tcPr marL="17362" marR="17362" marT="8681" marB="8681" anchor="ctr"/>
                </a:tc>
                <a:tc vMerge="1">
                  <a:txBody>
                    <a:bodyPr/>
                    <a:lstStyle/>
                    <a:p>
                      <a:pPr marL="85725" indent="-85725" algn="l" fontAlgn="auto">
                        <a:lnSpc>
                          <a:spcPts val="1650"/>
                        </a:lnSpc>
                        <a:buFont typeface="Arial" panose="020B0604020202020204" pitchFamily="34" charset="0"/>
                        <a:buChar char="•"/>
                      </a:pPr>
                      <a:endParaRPr lang="ja-JP" altLang="en-US" sz="1400" b="0" i="0">
                        <a:solidFill>
                          <a:srgbClr val="000000"/>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073788617"/>
                  </a:ext>
                </a:extLst>
              </a:tr>
              <a:tr h="349790">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0" indent="0" algn="l" fontAlgn="auto">
                        <a:lnSpc>
                          <a:spcPts val="1650"/>
                        </a:lnSpc>
                        <a:buFont typeface="Arial" panose="020B0604020202020204" pitchFamily="34" charset="0"/>
                        <a:buNone/>
                      </a:pPr>
                      <a:r>
                        <a:rPr lang="ja-JP" altLang="en-US" sz="1400" b="0" i="0">
                          <a:solidFill>
                            <a:schemeClr val="tx1"/>
                          </a:solidFill>
                          <a:effectLst/>
                          <a:latin typeface="+mn-ea"/>
                          <a:ea typeface="+mn-ea"/>
                        </a:rPr>
                        <a:t>大気汚染</a:t>
                      </a:r>
                      <a:endParaRPr lang="en-US" altLang="ja-JP" sz="1400"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85725" indent="-85725" algn="l" fontAlgn="auto">
                        <a:lnSpc>
                          <a:spcPts val="1650"/>
                        </a:lnSpc>
                        <a:buFont typeface="Arial" panose="020B0604020202020204" pitchFamily="34" charset="0"/>
                        <a:buChar char="•"/>
                      </a:pPr>
                      <a:endParaRPr lang="en-US" sz="1400" b="0" i="0">
                        <a:solidFill>
                          <a:srgbClr val="000000"/>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noFill/>
                  </a:tcPr>
                </a:tc>
                <a:tc vMerge="1">
                  <a:txBody>
                    <a:bodyPr/>
                    <a:lstStyle/>
                    <a:p>
                      <a:pPr marL="0" indent="0" algn="l" fontAlgn="auto">
                        <a:lnSpc>
                          <a:spcPts val="1650"/>
                        </a:lnSpc>
                        <a:buFont typeface="Arial" panose="020B0604020202020204" pitchFamily="34" charset="0"/>
                        <a:buNone/>
                      </a:pPr>
                      <a:endParaRPr lang="en-US" altLang="ja-JP" sz="1400" b="0" i="0">
                        <a:solidFill>
                          <a:srgbClr val="000000"/>
                        </a:solidFill>
                        <a:effectLst/>
                        <a:latin typeface="+mn-ea"/>
                        <a:ea typeface="+mn-ea"/>
                      </a:endParaRPr>
                    </a:p>
                  </a:txBody>
                  <a:tcPr marL="17362" marR="17362" marT="8681" marB="8681" anchor="ctr"/>
                </a:tc>
                <a:tc vMerge="1">
                  <a:txBody>
                    <a:bodyPr/>
                    <a:lstStyle/>
                    <a:p>
                      <a:pPr marL="85725" indent="-85725" algn="l" fontAlgn="auto">
                        <a:lnSpc>
                          <a:spcPts val="1650"/>
                        </a:lnSpc>
                        <a:buFont typeface="Arial" panose="020B0604020202020204" pitchFamily="34" charset="0"/>
                        <a:buChar char="•"/>
                      </a:pPr>
                      <a:endParaRPr lang="ja-JP" altLang="en-US" sz="1400" b="0" i="0">
                        <a:solidFill>
                          <a:srgbClr val="000000"/>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913583226"/>
                  </a:ext>
                </a:extLst>
              </a:tr>
              <a:tr h="349790">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0" indent="0" algn="l" fontAlgn="auto">
                        <a:lnSpc>
                          <a:spcPts val="1650"/>
                        </a:lnSpc>
                        <a:buFont typeface="Arial" panose="020B0604020202020204" pitchFamily="34" charset="0"/>
                        <a:buNone/>
                      </a:pPr>
                      <a:r>
                        <a:rPr lang="ja-JP" altLang="en-US" sz="1400" b="0" i="0">
                          <a:solidFill>
                            <a:schemeClr val="tx1"/>
                          </a:solidFill>
                          <a:effectLst/>
                          <a:latin typeface="+mn-ea"/>
                          <a:ea typeface="+mn-ea"/>
                        </a:rPr>
                        <a:t>特定疾病</a:t>
                      </a:r>
                      <a:endParaRPr lang="en-US" altLang="ja-JP" sz="1400"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85725" marR="0" lvl="0" indent="-85725" algn="l" defTabSz="685754" rtl="0" eaLnBrk="1" fontAlgn="auto" latinLnBrk="0" hangingPunct="1">
                        <a:lnSpc>
                          <a:spcPts val="1650"/>
                        </a:lnSpc>
                        <a:spcBef>
                          <a:spcPts val="0"/>
                        </a:spcBef>
                        <a:spcAft>
                          <a:spcPts val="0"/>
                        </a:spcAft>
                        <a:buClrTx/>
                        <a:buSzTx/>
                        <a:buFont typeface="Arial" panose="020B0604020202020204" pitchFamily="34" charset="0"/>
                        <a:buChar char="•"/>
                        <a:tabLst/>
                        <a:defRPr/>
                      </a:pPr>
                      <a:endParaRPr lang="en-US" altLang="ja-JP" sz="1400" b="0" i="0">
                        <a:solidFill>
                          <a:srgbClr val="000000"/>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noFill/>
                  </a:tcPr>
                </a:tc>
                <a:tc vMerge="1">
                  <a:txBody>
                    <a:bodyPr/>
                    <a:lstStyle/>
                    <a:p>
                      <a:pPr marL="0" indent="0" algn="l" fontAlgn="auto">
                        <a:lnSpc>
                          <a:spcPts val="1650"/>
                        </a:lnSpc>
                        <a:buFont typeface="Arial" panose="020B0604020202020204" pitchFamily="34" charset="0"/>
                        <a:buNone/>
                      </a:pPr>
                      <a:endParaRPr lang="en-US" altLang="ja-JP" sz="1400" b="0" i="0">
                        <a:solidFill>
                          <a:srgbClr val="000000"/>
                        </a:solidFill>
                        <a:effectLst/>
                        <a:latin typeface="+mn-ea"/>
                        <a:ea typeface="+mn-ea"/>
                      </a:endParaRPr>
                    </a:p>
                  </a:txBody>
                  <a:tcPr marL="17362" marR="17362" marT="8681" marB="8681" anchor="ctr"/>
                </a:tc>
                <a:tc vMerge="1">
                  <a:txBody>
                    <a:bodyPr/>
                    <a:lstStyle/>
                    <a:p>
                      <a:pPr marL="85725" indent="-85725" algn="l" fontAlgn="auto">
                        <a:lnSpc>
                          <a:spcPts val="1650"/>
                        </a:lnSpc>
                        <a:buFont typeface="Arial" panose="020B0604020202020204" pitchFamily="34" charset="0"/>
                        <a:buChar char="•"/>
                      </a:pPr>
                      <a:endParaRPr lang="ja-JP" altLang="en-US" sz="1400" b="0" i="0">
                        <a:solidFill>
                          <a:srgbClr val="000000"/>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384071020"/>
                  </a:ext>
                </a:extLst>
              </a:tr>
              <a:tr h="562375">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0" indent="0" algn="l" fontAlgn="auto">
                        <a:lnSpc>
                          <a:spcPts val="1650"/>
                        </a:lnSpc>
                        <a:buFont typeface="Arial" panose="020B0604020202020204" pitchFamily="34" charset="0"/>
                        <a:buNone/>
                      </a:pPr>
                      <a:r>
                        <a:rPr lang="ja-JP" altLang="en-US" sz="1400" b="0" i="0">
                          <a:solidFill>
                            <a:schemeClr val="tx1"/>
                          </a:solidFill>
                          <a:effectLst/>
                          <a:latin typeface="+mn-ea"/>
                          <a:ea typeface="+mn-ea"/>
                        </a:rPr>
                        <a:t>不妊</a:t>
                      </a:r>
                      <a:endParaRPr lang="en-US" altLang="ja-JP" sz="1400"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85725" marR="0" lvl="0" indent="-85725" algn="l" defTabSz="685754" rtl="0" eaLnBrk="1" fontAlgn="auto" latinLnBrk="0" hangingPunct="1">
                        <a:lnSpc>
                          <a:spcPts val="1650"/>
                        </a:lnSpc>
                        <a:spcBef>
                          <a:spcPts val="0"/>
                        </a:spcBef>
                        <a:spcAft>
                          <a:spcPts val="0"/>
                        </a:spcAft>
                        <a:buClrTx/>
                        <a:buSzTx/>
                        <a:buFont typeface="Arial" panose="020B0604020202020204" pitchFamily="34" charset="0"/>
                        <a:buChar char="•"/>
                        <a:tabLst/>
                        <a:defRPr/>
                      </a:pPr>
                      <a:r>
                        <a:rPr lang="ja-JP" altLang="en-US" sz="1400" b="0" i="0">
                          <a:solidFill>
                            <a:schemeClr val="tx1"/>
                          </a:solidFill>
                          <a:effectLst/>
                          <a:latin typeface="+mn-ea"/>
                          <a:ea typeface="+mn-ea"/>
                        </a:rPr>
                        <a:t>今月（翌月）のお知らせに含める</a:t>
                      </a:r>
                      <a:endParaRPr lang="en-US" sz="1400" b="0" i="0">
                        <a:solidFill>
                          <a:schemeClr val="tx1"/>
                        </a:solidFill>
                        <a:effectLst/>
                        <a:latin typeface="+mn-ea"/>
                        <a:ea typeface="+mn-ea"/>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0" indent="0" algn="l" fontAlgn="auto">
                        <a:lnSpc>
                          <a:spcPts val="1650"/>
                        </a:lnSpc>
                        <a:buFont typeface="Arial" panose="020B0604020202020204" pitchFamily="34" charset="0"/>
                        <a:buNone/>
                      </a:pPr>
                      <a:endParaRPr lang="en-US" altLang="ja-JP" sz="1400" b="0" i="0">
                        <a:solidFill>
                          <a:srgbClr val="000000"/>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85725" marR="0" lvl="0" indent="-85725" algn="l" defTabSz="685754" rtl="0" eaLnBrk="1" fontAlgn="auto" latinLnBrk="0" hangingPunct="1">
                        <a:lnSpc>
                          <a:spcPts val="1650"/>
                        </a:lnSpc>
                        <a:spcBef>
                          <a:spcPts val="0"/>
                        </a:spcBef>
                        <a:spcAft>
                          <a:spcPts val="0"/>
                        </a:spcAft>
                        <a:buClrTx/>
                        <a:buSzTx/>
                        <a:buFont typeface="Arial" panose="020B0604020202020204" pitchFamily="34" charset="0"/>
                        <a:buChar char="•"/>
                        <a:tabLst/>
                        <a:defRPr/>
                      </a:pPr>
                      <a:r>
                        <a:rPr lang="ja-JP" altLang="en-US" sz="1400" b="0" i="0">
                          <a:solidFill>
                            <a:schemeClr val="tx1"/>
                          </a:solidFill>
                          <a:effectLst/>
                          <a:latin typeface="+mn-ea"/>
                          <a:ea typeface="+mn-ea"/>
                        </a:rPr>
                        <a:t>今月（翌月）のお知らせに追加</a:t>
                      </a: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88736255"/>
                  </a:ext>
                </a:extLst>
              </a:tr>
            </a:tbl>
          </a:graphicData>
        </a:graphic>
      </p:graphicFrame>
      <p:sp>
        <p:nvSpPr>
          <p:cNvPr id="8" name="正方形/長方形 7">
            <a:extLst>
              <a:ext uri="{FF2B5EF4-FFF2-40B4-BE49-F238E27FC236}">
                <a16:creationId xmlns:a16="http://schemas.microsoft.com/office/drawing/2014/main" id="{58E56AB8-6971-ED28-78A1-7746AEE7723E}"/>
              </a:ext>
            </a:extLst>
          </p:cNvPr>
          <p:cNvSpPr/>
          <p:nvPr/>
        </p:nvSpPr>
        <p:spPr bwMode="gray">
          <a:xfrm>
            <a:off x="5430982" y="285119"/>
            <a:ext cx="1904206" cy="46336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200" b="1">
                <a:solidFill>
                  <a:sysClr val="windowText" lastClr="000000"/>
                </a:solidFill>
              </a:rPr>
              <a:t>任意配信を行わない場合は省略可能な手順</a:t>
            </a:r>
          </a:p>
        </p:txBody>
      </p:sp>
      <p:sp>
        <p:nvSpPr>
          <p:cNvPr id="5" name="テキスト プレースホルダー 2">
            <a:extLst>
              <a:ext uri="{FF2B5EF4-FFF2-40B4-BE49-F238E27FC236}">
                <a16:creationId xmlns:a16="http://schemas.microsoft.com/office/drawing/2014/main" id="{4372CD20-B40C-23AB-D513-09913379CA0F}"/>
              </a:ext>
            </a:extLst>
          </p:cNvPr>
          <p:cNvSpPr txBox="1">
            <a:spLocks/>
          </p:cNvSpPr>
          <p:nvPr/>
        </p:nvSpPr>
        <p:spPr bwMode="gray">
          <a:xfrm>
            <a:off x="250824" y="8448758"/>
            <a:ext cx="7058026" cy="1181017"/>
          </a:xfrm>
          <a:prstGeom prst="rect">
            <a:avLst/>
          </a:prstGeom>
        </p:spPr>
        <p:txBody>
          <a:bodyPr vert="horz" lIns="0" tIns="0" rIns="0" bIns="0" rtlCol="0">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marL="285750" indent="-285750">
              <a:buFont typeface="Wingdings" panose="05000000000000000000" pitchFamily="2" charset="2"/>
              <a:buChar char="n"/>
            </a:pPr>
            <a:r>
              <a:rPr lang="ja-JP" altLang="en-US">
                <a:latin typeface="+mn-ea"/>
              </a:rPr>
              <a:t>死産・流産や不妊等、センシティブな内容を配信対象とする場合は特に配慮が必要。</a:t>
            </a:r>
            <a:endParaRPr lang="en-US" altLang="ja-JP">
              <a:latin typeface="+mn-ea"/>
            </a:endParaRPr>
          </a:p>
          <a:p>
            <a:pPr marL="285750" indent="-285750">
              <a:buFont typeface="Wingdings" panose="05000000000000000000" pitchFamily="2" charset="2"/>
              <a:buChar char="n"/>
            </a:pPr>
            <a:r>
              <a:rPr lang="ja-JP" altLang="en-US">
                <a:latin typeface="+mn-ea"/>
              </a:rPr>
              <a:t>任意配信（個別）における配信対象者の抽出には、電子版母子健康手帳では保有しておらず、各手続に関する業務システムで保持している情報が必要。電子版母子健康手帳のユーザーと突合する作業の実現性を含めて配信要否の判断が必要。</a:t>
            </a:r>
            <a:endParaRPr lang="en-US" altLang="ja-JP">
              <a:latin typeface="+mn-ea"/>
            </a:endParaRPr>
          </a:p>
        </p:txBody>
      </p:sp>
      <p:sp>
        <p:nvSpPr>
          <p:cNvPr id="13" name="正方形/長方形 12">
            <a:extLst>
              <a:ext uri="{FF2B5EF4-FFF2-40B4-BE49-F238E27FC236}">
                <a16:creationId xmlns:a16="http://schemas.microsoft.com/office/drawing/2014/main" id="{6DC1B1FC-37F3-455C-4376-EC4FDE1D9386}"/>
              </a:ext>
            </a:extLst>
          </p:cNvPr>
          <p:cNvSpPr/>
          <p:nvPr/>
        </p:nvSpPr>
        <p:spPr bwMode="gray">
          <a:xfrm>
            <a:off x="250822" y="8219939"/>
            <a:ext cx="5760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400" b="1">
                <a:solidFill>
                  <a:prstClr val="white"/>
                </a:solidFill>
              </a:rPr>
              <a:t>各手順の実施内容：①制度一覧作成－任意配信の留意事項</a:t>
            </a:r>
          </a:p>
        </p:txBody>
      </p:sp>
      <p:sp>
        <p:nvSpPr>
          <p:cNvPr id="15" name="テキスト プレースホルダー 2">
            <a:extLst>
              <a:ext uri="{FF2B5EF4-FFF2-40B4-BE49-F238E27FC236}">
                <a16:creationId xmlns:a16="http://schemas.microsoft.com/office/drawing/2014/main" id="{EBE3E2C2-B29A-1FF5-C571-6CFF7D43A2BF}"/>
              </a:ext>
            </a:extLst>
          </p:cNvPr>
          <p:cNvSpPr txBox="1">
            <a:spLocks/>
          </p:cNvSpPr>
          <p:nvPr/>
        </p:nvSpPr>
        <p:spPr bwMode="gray">
          <a:xfrm>
            <a:off x="258838" y="1286822"/>
            <a:ext cx="7058258" cy="1692000"/>
          </a:xfrm>
          <a:prstGeom prst="rect">
            <a:avLst/>
          </a:prstGeom>
        </p:spPr>
        <p:txBody>
          <a:bodyPr vert="horz" lIns="0" tIns="0" rIns="0" bIns="0" rtlCol="0">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marL="285750" indent="-285750">
              <a:buFont typeface="Wingdings" panose="05000000000000000000" pitchFamily="2" charset="2"/>
              <a:buChar char="n"/>
            </a:pPr>
            <a:r>
              <a:rPr lang="en-US" altLang="ja-JP">
                <a:latin typeface="+mn-ea"/>
              </a:rPr>
              <a:t>【</a:t>
            </a:r>
            <a:r>
              <a:rPr lang="ja-JP" altLang="en-US">
                <a:latin typeface="+mn-ea"/>
              </a:rPr>
              <a:t>別表３</a:t>
            </a:r>
            <a:r>
              <a:rPr lang="en-US" altLang="ja-JP">
                <a:latin typeface="+mn-ea"/>
              </a:rPr>
              <a:t>】</a:t>
            </a:r>
            <a:r>
              <a:rPr lang="ja-JP" altLang="en-US">
                <a:latin typeface="+mn-ea"/>
              </a:rPr>
              <a:t>では、任意配信として想定される内容について、対象者をどの様に抽出するかにより配信の種類と配信時期の考え方を記載。</a:t>
            </a:r>
            <a:endParaRPr lang="en-US" altLang="ja-JP">
              <a:latin typeface="+mn-ea"/>
            </a:endParaRPr>
          </a:p>
          <a:p>
            <a:pPr marL="285750" indent="-285750">
              <a:buFont typeface="Wingdings" panose="05000000000000000000" pitchFamily="2" charset="2"/>
              <a:buChar char="n"/>
            </a:pPr>
            <a:r>
              <a:rPr lang="ja-JP" altLang="en-US">
                <a:latin typeface="+mn-ea"/>
              </a:rPr>
              <a:t>任意配信（個別）は、妊娠週数・月齢以外の条件で対象者を抽出する必要があるため、妊娠週数・月齢別配信に混ぜ込むことは不可。個別に配信が必要。</a:t>
            </a:r>
            <a:endParaRPr lang="en-US" altLang="ja-JP">
              <a:latin typeface="+mn-ea"/>
            </a:endParaRPr>
          </a:p>
          <a:p>
            <a:pPr marL="285750" indent="-285750">
              <a:buFont typeface="Wingdings" panose="05000000000000000000" pitchFamily="2" charset="2"/>
              <a:buChar char="n"/>
            </a:pPr>
            <a:r>
              <a:rPr lang="ja-JP" altLang="en-US">
                <a:latin typeface="+mn-ea"/>
              </a:rPr>
              <a:t>任意配信（全体）は、妊娠週数・月齢での対象者絞り込みが可能なため、妊娠週数・月齢別配信と同様の整理が可能。</a:t>
            </a:r>
            <a:endParaRPr lang="en-US" altLang="ja-JP">
              <a:latin typeface="+mn-ea"/>
            </a:endParaRPr>
          </a:p>
          <a:p>
            <a:pPr marL="285750" indent="-285750">
              <a:buFont typeface="Wingdings" panose="05000000000000000000" pitchFamily="2" charset="2"/>
              <a:buChar char="n"/>
            </a:pPr>
            <a:r>
              <a:rPr lang="ja-JP" altLang="en-US">
                <a:latin typeface="+mn-ea"/>
              </a:rPr>
              <a:t>なお、不妊に関する情報のみ、対象者の条件指定ができないため、今月（翌月）のお知らせ対象として整理。</a:t>
            </a:r>
            <a:endParaRPr lang="en-US" altLang="ja-JP">
              <a:latin typeface="+mn-ea"/>
            </a:endParaRPr>
          </a:p>
          <a:p>
            <a:endParaRPr lang="en-US" altLang="ja-JP">
              <a:latin typeface="+mn-ea"/>
            </a:endParaRPr>
          </a:p>
          <a:p>
            <a:r>
              <a:rPr lang="en-US" altLang="ja-JP">
                <a:latin typeface="+mn-ea"/>
              </a:rPr>
              <a:t>【</a:t>
            </a:r>
            <a:r>
              <a:rPr lang="ja-JP" altLang="en-US">
                <a:latin typeface="+mn-ea"/>
              </a:rPr>
              <a:t>別表３</a:t>
            </a:r>
            <a:r>
              <a:rPr lang="en-US" altLang="ja-JP">
                <a:latin typeface="+mn-ea"/>
              </a:rPr>
              <a:t>】</a:t>
            </a:r>
          </a:p>
        </p:txBody>
      </p:sp>
      <p:sp>
        <p:nvSpPr>
          <p:cNvPr id="16" name="正方形/長方形 15">
            <a:extLst>
              <a:ext uri="{FF2B5EF4-FFF2-40B4-BE49-F238E27FC236}">
                <a16:creationId xmlns:a16="http://schemas.microsoft.com/office/drawing/2014/main" id="{272C4E7A-E30B-98AC-ED23-BD93C795DEA3}"/>
              </a:ext>
            </a:extLst>
          </p:cNvPr>
          <p:cNvSpPr/>
          <p:nvPr/>
        </p:nvSpPr>
        <p:spPr bwMode="gray">
          <a:xfrm>
            <a:off x="258837" y="1058004"/>
            <a:ext cx="5760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400" b="1">
                <a:solidFill>
                  <a:prstClr val="white"/>
                </a:solidFill>
              </a:rPr>
              <a:t>各手順の実施内容：①制度一覧作成－任意配信の配信時期の考え方</a:t>
            </a:r>
          </a:p>
        </p:txBody>
      </p:sp>
    </p:spTree>
    <p:extLst>
      <p:ext uri="{BB962C8B-B14F-4D97-AF65-F5344CB8AC3E}">
        <p14:creationId xmlns:p14="http://schemas.microsoft.com/office/powerpoint/2010/main" val="30655055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0C54A4-D11C-86BB-5BF4-01213B877E71}"/>
            </a:ext>
          </a:extLst>
        </p:cNvPr>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CA28E73E-D4BB-A6CE-19A0-A1066E799A19}"/>
              </a:ext>
            </a:extLst>
          </p:cNvPr>
          <p:cNvSpPr>
            <a:spLocks noGrp="1"/>
          </p:cNvSpPr>
          <p:nvPr>
            <p:ph sz="quarter" idx="13"/>
          </p:nvPr>
        </p:nvSpPr>
        <p:spPr/>
        <p:txBody>
          <a:bodyPr/>
          <a:lstStyle/>
          <a:p>
            <a:r>
              <a:rPr lang="en-US" altLang="ja-JP">
                <a:solidFill>
                  <a:schemeClr val="tx1"/>
                </a:solidFill>
              </a:rPr>
              <a:t>3.</a:t>
            </a:r>
            <a:r>
              <a:rPr lang="ja-JP" altLang="en-US">
                <a:solidFill>
                  <a:schemeClr val="tx1"/>
                </a:solidFill>
              </a:rPr>
              <a:t>パーソナライズされたプッシュ配信機能導入手順</a:t>
            </a:r>
            <a:endParaRPr lang="en-US" altLang="ja-JP">
              <a:solidFill>
                <a:schemeClr val="tx1"/>
              </a:solidFill>
            </a:endParaRPr>
          </a:p>
        </p:txBody>
      </p:sp>
      <p:sp>
        <p:nvSpPr>
          <p:cNvPr id="3" name="スライド番号プレースホルダー 2">
            <a:extLst>
              <a:ext uri="{FF2B5EF4-FFF2-40B4-BE49-F238E27FC236}">
                <a16:creationId xmlns:a16="http://schemas.microsoft.com/office/drawing/2014/main" id="{0BCFF50E-3AEF-3166-F03A-BEF3B2A5EED3}"/>
              </a:ext>
            </a:extLst>
          </p:cNvPr>
          <p:cNvSpPr>
            <a:spLocks noGrp="1"/>
          </p:cNvSpPr>
          <p:nvPr>
            <p:ph type="sldNum" sz="quarter" idx="18"/>
          </p:nvPr>
        </p:nvSpPr>
        <p:spPr/>
        <p:txBody>
          <a:bodyPr/>
          <a:lstStyle/>
          <a:p>
            <a:fld id="{47CE1B9D-ECF1-40A6-9741-619C7E3ED3FB}" type="slidenum">
              <a:rPr lang="ja-JP" altLang="en-US" smtClean="0"/>
              <a:pPr/>
              <a:t>15</a:t>
            </a:fld>
            <a:endParaRPr lang="ja-JP" altLang="en-US" sz="1050"/>
          </a:p>
        </p:txBody>
      </p:sp>
      <p:sp>
        <p:nvSpPr>
          <p:cNvPr id="6" name="正方形/長方形 5">
            <a:extLst>
              <a:ext uri="{FF2B5EF4-FFF2-40B4-BE49-F238E27FC236}">
                <a16:creationId xmlns:a16="http://schemas.microsoft.com/office/drawing/2014/main" id="{C08DD5F6-B8D6-A57F-307F-FCA2CA88077D}"/>
              </a:ext>
            </a:extLst>
          </p:cNvPr>
          <p:cNvSpPr/>
          <p:nvPr/>
        </p:nvSpPr>
        <p:spPr bwMode="gray">
          <a:xfrm>
            <a:off x="258856" y="1058004"/>
            <a:ext cx="3636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400" b="1">
                <a:solidFill>
                  <a:prstClr val="white"/>
                </a:solidFill>
                <a:latin typeface="游ゴシック"/>
                <a:ea typeface="游ゴシック"/>
              </a:rPr>
              <a:t>各手順の実施内容：②</a:t>
            </a:r>
            <a:r>
              <a:rPr kumimoji="0" lang="ja-JP" altLang="en-US" sz="1400" b="1" kern="0">
                <a:solidFill>
                  <a:prstClr val="white"/>
                </a:solidFill>
                <a:latin typeface="+mn-ea"/>
                <a:cs typeface="Arial" charset="0"/>
              </a:rPr>
              <a:t>制度情報文案作成</a:t>
            </a:r>
            <a:endParaRPr lang="ja-JP" altLang="en-US" sz="1400" b="1">
              <a:solidFill>
                <a:prstClr val="white"/>
              </a:solidFill>
              <a:latin typeface="游ゴシック"/>
              <a:ea typeface="游ゴシック"/>
            </a:endParaRPr>
          </a:p>
        </p:txBody>
      </p:sp>
      <p:sp>
        <p:nvSpPr>
          <p:cNvPr id="5" name="テキスト プレースホルダー 2">
            <a:extLst>
              <a:ext uri="{FF2B5EF4-FFF2-40B4-BE49-F238E27FC236}">
                <a16:creationId xmlns:a16="http://schemas.microsoft.com/office/drawing/2014/main" id="{2D0F8A34-CCF8-4B59-FC06-394444F2F75A}"/>
              </a:ext>
            </a:extLst>
          </p:cNvPr>
          <p:cNvSpPr txBox="1">
            <a:spLocks/>
          </p:cNvSpPr>
          <p:nvPr/>
        </p:nvSpPr>
        <p:spPr bwMode="gray">
          <a:xfrm>
            <a:off x="258856" y="1302142"/>
            <a:ext cx="7015477" cy="1196439"/>
          </a:xfrm>
          <a:prstGeom prst="rect">
            <a:avLst/>
          </a:prstGeom>
        </p:spPr>
        <p:txBody>
          <a:bodyPr vert="horz" lIns="0" tIns="0" rIns="0" bIns="0" rtlCol="0" anchor="t">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marL="285750" indent="-285750">
              <a:buFont typeface="Wingdings" panose="05000000000000000000" pitchFamily="2" charset="2"/>
              <a:buChar char="n"/>
            </a:pPr>
            <a:r>
              <a:rPr lang="ja-JP" altLang="en-US">
                <a:latin typeface="+mn-ea"/>
              </a:rPr>
              <a:t>①で整理した配信対象となる手続・サービス情報について、「制度一覧整理用空シート」上に、実際に配信する文章の案（以下、制度情報文案という）を作成。</a:t>
            </a:r>
            <a:endParaRPr lang="en-US" altLang="ja-JP">
              <a:latin typeface="+mn-ea"/>
            </a:endParaRPr>
          </a:p>
          <a:p>
            <a:pPr marL="285750" indent="-285750">
              <a:buFont typeface="Wingdings" panose="05000000000000000000" pitchFamily="2" charset="2"/>
              <a:buChar char="n"/>
            </a:pPr>
            <a:r>
              <a:rPr lang="ja-JP" altLang="en-US">
                <a:latin typeface="+mn-ea"/>
              </a:rPr>
              <a:t>制度情報文案のイメージは、「</a:t>
            </a:r>
            <a:r>
              <a:rPr lang="en-US" altLang="ja-JP">
                <a:latin typeface="+mn-ea"/>
              </a:rPr>
              <a:t>【</a:t>
            </a:r>
            <a:r>
              <a:rPr lang="ja-JP" altLang="en-US">
                <a:latin typeface="+mn-ea"/>
              </a:rPr>
              <a:t>参考</a:t>
            </a:r>
            <a:r>
              <a:rPr lang="en-US" altLang="ja-JP">
                <a:latin typeface="+mn-ea"/>
              </a:rPr>
              <a:t>】</a:t>
            </a:r>
            <a:r>
              <a:rPr lang="ja-JP" altLang="en-US">
                <a:latin typeface="+mn-ea"/>
              </a:rPr>
              <a:t>実証自治体向け配信制度一覧」シートの「制度情報文案イメージ」列を参照。</a:t>
            </a:r>
            <a:endParaRPr lang="en-US" altLang="ja-JP">
              <a:latin typeface="+mn-ea"/>
            </a:endParaRPr>
          </a:p>
          <a:p>
            <a:pPr marL="285750" indent="-285750">
              <a:buFont typeface="Wingdings" panose="05000000000000000000" pitchFamily="2" charset="2"/>
              <a:buChar char="n"/>
            </a:pPr>
            <a:r>
              <a:rPr lang="ja-JP" altLang="en-US">
                <a:latin typeface="+mn-ea"/>
              </a:rPr>
              <a:t>具体的な制度情報文案作業手順は以下のとおり。</a:t>
            </a:r>
            <a:endParaRPr lang="en-US" altLang="ja-JP" sz="1600">
              <a:latin typeface="+mn-ea"/>
            </a:endParaRPr>
          </a:p>
        </p:txBody>
      </p:sp>
      <p:sp>
        <p:nvSpPr>
          <p:cNvPr id="18" name="タイトル 3">
            <a:extLst>
              <a:ext uri="{FF2B5EF4-FFF2-40B4-BE49-F238E27FC236}">
                <a16:creationId xmlns:a16="http://schemas.microsoft.com/office/drawing/2014/main" id="{6F49640D-0452-AA8C-417E-E8FB1B6A5A7B}"/>
              </a:ext>
            </a:extLst>
          </p:cNvPr>
          <p:cNvSpPr>
            <a:spLocks noGrp="1"/>
          </p:cNvSpPr>
          <p:nvPr>
            <p:ph type="title" idx="4294967295"/>
          </p:nvPr>
        </p:nvSpPr>
        <p:spPr>
          <a:xfrm>
            <a:off x="272108" y="627562"/>
            <a:ext cx="7015472" cy="463368"/>
          </a:xfrm>
        </p:spPr>
        <p:txBody>
          <a:bodyPr vert="horz">
            <a:normAutofit/>
          </a:bodyPr>
          <a:lstStyle/>
          <a:p>
            <a:pPr>
              <a:buClr>
                <a:schemeClr val="accent1"/>
              </a:buClr>
            </a:pPr>
            <a:r>
              <a:rPr lang="en-US" altLang="ja-JP" sz="2000"/>
              <a:t>(2) </a:t>
            </a:r>
            <a:r>
              <a:rPr lang="ja-JP" altLang="en-US" sz="2000"/>
              <a:t>導入手順・留意事項</a:t>
            </a:r>
            <a:endParaRPr lang="en-US" altLang="ja-JP" sz="2000"/>
          </a:p>
        </p:txBody>
      </p:sp>
      <p:sp>
        <p:nvSpPr>
          <p:cNvPr id="11" name="矢印: 五方向 10">
            <a:extLst>
              <a:ext uri="{FF2B5EF4-FFF2-40B4-BE49-F238E27FC236}">
                <a16:creationId xmlns:a16="http://schemas.microsoft.com/office/drawing/2014/main" id="{8630C9AA-D530-3425-8174-CBA6AE101A6A}"/>
              </a:ext>
            </a:extLst>
          </p:cNvPr>
          <p:cNvSpPr/>
          <p:nvPr/>
        </p:nvSpPr>
        <p:spPr bwMode="gray">
          <a:xfrm rot="5400000">
            <a:off x="-584780" y="3401275"/>
            <a:ext cx="1998235" cy="327038"/>
          </a:xfrm>
          <a:prstGeom prst="homePlate">
            <a:avLst>
              <a:gd name="adj" fmla="val 35646"/>
            </a:avLst>
          </a:prstGeom>
          <a:solidFill>
            <a:srgbClr val="26890D"/>
          </a:solidFill>
          <a:ln w="12700" algn="ctr">
            <a:noFill/>
            <a:miter lim="800000"/>
            <a:headEnd/>
            <a:tailEnd/>
          </a:ln>
        </p:spPr>
        <p:txBody>
          <a:bodyPr vert="vert270" wrap="square" lIns="36000" tIns="36000" rIns="36000" bIns="36000" rtlCol="0" anchor="ctr"/>
          <a:lstStyle/>
          <a:p>
            <a:pPr algn="ctr" defTabSz="914400" fontAlgn="base">
              <a:spcBef>
                <a:spcPct val="0"/>
              </a:spcBef>
              <a:spcAft>
                <a:spcPct val="0"/>
              </a:spcAft>
            </a:pPr>
            <a:r>
              <a:rPr kumimoji="0" lang="ja-JP" altLang="en-US" sz="1400" b="1" kern="0">
                <a:solidFill>
                  <a:prstClr val="white"/>
                </a:solidFill>
                <a:latin typeface="+mn-ea"/>
                <a:cs typeface="Arial" charset="0"/>
              </a:rPr>
              <a:t>②制度情報文案作成</a:t>
            </a:r>
          </a:p>
        </p:txBody>
      </p:sp>
      <p:sp>
        <p:nvSpPr>
          <p:cNvPr id="27" name="正方形/長方形 26">
            <a:extLst>
              <a:ext uri="{FF2B5EF4-FFF2-40B4-BE49-F238E27FC236}">
                <a16:creationId xmlns:a16="http://schemas.microsoft.com/office/drawing/2014/main" id="{10B6FFA2-AFD6-CA01-DEB4-1C23330A6722}"/>
              </a:ext>
            </a:extLst>
          </p:cNvPr>
          <p:cNvSpPr/>
          <p:nvPr/>
        </p:nvSpPr>
        <p:spPr bwMode="gray">
          <a:xfrm>
            <a:off x="2042134" y="2565676"/>
            <a:ext cx="5266718" cy="1103139"/>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0" bIns="36000" numCol="1" spcCol="0" rtlCol="0" fromWordArt="0" anchor="ctr" anchorCtr="0" forceAA="0" compatLnSpc="1">
            <a:prstTxWarp prst="textNoShape">
              <a:avLst/>
            </a:prstTxWarp>
            <a:noAutofit/>
          </a:bodyPr>
          <a:lstStyle/>
          <a:p>
            <a:pPr marL="285750" indent="-285750" defTabSz="990564">
              <a:buSzPct val="100000"/>
              <a:buFont typeface="Wingdings" panose="05000000000000000000" pitchFamily="2" charset="2"/>
              <a:buChar char="ü"/>
            </a:pPr>
            <a:r>
              <a:rPr lang="ja-JP" altLang="en-US" sz="1400">
                <a:latin typeface="+mn-ea"/>
              </a:rPr>
              <a:t>「</a:t>
            </a:r>
            <a:r>
              <a:rPr lang="en-US" altLang="ja-JP" sz="1400">
                <a:latin typeface="+mn-ea"/>
              </a:rPr>
              <a:t>【</a:t>
            </a:r>
            <a:r>
              <a:rPr lang="ja-JP" altLang="en-US" sz="1400">
                <a:latin typeface="+mn-ea"/>
              </a:rPr>
              <a:t>参考</a:t>
            </a:r>
            <a:r>
              <a:rPr lang="en-US" altLang="ja-JP" sz="1400">
                <a:latin typeface="+mn-ea"/>
              </a:rPr>
              <a:t>】</a:t>
            </a:r>
            <a:r>
              <a:rPr lang="ja-JP" altLang="en-US" sz="1400">
                <a:latin typeface="+mn-ea"/>
              </a:rPr>
              <a:t>実証自治体向け配信制度一覧」シート内の情報をそのまま活用する場合は、コピーして利用</a:t>
            </a:r>
            <a:endParaRPr lang="en-US" altLang="ja-JP" sz="1400">
              <a:latin typeface="+mn-ea"/>
            </a:endParaRPr>
          </a:p>
          <a:p>
            <a:pPr marL="285750" indent="-285750" defTabSz="990564">
              <a:buSzPct val="100000"/>
              <a:buFont typeface="Wingdings" panose="05000000000000000000" pitchFamily="2" charset="2"/>
              <a:buChar char="ü"/>
            </a:pPr>
            <a:r>
              <a:rPr lang="ja-JP" altLang="en-US" sz="1400">
                <a:latin typeface="+mn-ea"/>
                <a:cs typeface="Calibri" panose="020F0502020204030204" pitchFamily="34" charset="0"/>
              </a:rPr>
              <a:t>新規に作成する場合は、区市町村の</a:t>
            </a:r>
            <a:r>
              <a:rPr lang="en-US" altLang="ja-JP" sz="1400">
                <a:latin typeface="+mn-ea"/>
                <a:cs typeface="Calibri" panose="020F0502020204030204" pitchFamily="34" charset="0"/>
              </a:rPr>
              <a:t>HP</a:t>
            </a:r>
            <a:r>
              <a:rPr lang="ja-JP" altLang="en-US" sz="1400">
                <a:latin typeface="+mn-ea"/>
                <a:cs typeface="Calibri" panose="020F0502020204030204" pitchFamily="34" charset="0"/>
              </a:rPr>
              <a:t>等の情報を基に新規に</a:t>
            </a:r>
            <a:r>
              <a:rPr lang="ja-JP" altLang="en-US" sz="1400">
                <a:latin typeface="+mn-ea"/>
              </a:rPr>
              <a:t>制度情報文案</a:t>
            </a:r>
            <a:r>
              <a:rPr lang="ja-JP" altLang="en-US" sz="1400">
                <a:latin typeface="+mn-ea"/>
                <a:cs typeface="Calibri" panose="020F0502020204030204" pitchFamily="34" charset="0"/>
              </a:rPr>
              <a:t>を作成</a:t>
            </a:r>
            <a:endParaRPr lang="en-US" altLang="ja-JP" sz="1400">
              <a:latin typeface="+mn-ea"/>
              <a:cs typeface="Calibri" panose="020F0502020204030204" pitchFamily="34" charset="0"/>
            </a:endParaRPr>
          </a:p>
        </p:txBody>
      </p:sp>
      <p:sp>
        <p:nvSpPr>
          <p:cNvPr id="28" name="正方形/長方形 27">
            <a:extLst>
              <a:ext uri="{FF2B5EF4-FFF2-40B4-BE49-F238E27FC236}">
                <a16:creationId xmlns:a16="http://schemas.microsoft.com/office/drawing/2014/main" id="{48F8AA10-B6D7-6C1D-AD43-70B2DA978D91}"/>
              </a:ext>
            </a:extLst>
          </p:cNvPr>
          <p:cNvSpPr/>
          <p:nvPr/>
        </p:nvSpPr>
        <p:spPr bwMode="gray">
          <a:xfrm>
            <a:off x="2042134" y="3735910"/>
            <a:ext cx="5266718" cy="828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0" bIns="36000" numCol="1" spcCol="0" rtlCol="0" fromWordArt="0" anchor="ctr" anchorCtr="0" forceAA="0" compatLnSpc="1">
            <a:prstTxWarp prst="textNoShape">
              <a:avLst/>
            </a:prstTxWarp>
            <a:noAutofit/>
          </a:bodyPr>
          <a:lstStyle/>
          <a:p>
            <a:pPr marL="285750" indent="-285750" defTabSz="990564">
              <a:buSzPct val="100000"/>
              <a:buFont typeface="Wingdings" panose="05000000000000000000" pitchFamily="2" charset="2"/>
              <a:buChar char="ü"/>
            </a:pPr>
            <a:r>
              <a:rPr lang="ja-JP" altLang="en-US" sz="1400">
                <a:latin typeface="+mn-ea"/>
                <a:cs typeface="Calibri" panose="020F0502020204030204" pitchFamily="34" charset="0"/>
              </a:rPr>
              <a:t>作成した</a:t>
            </a:r>
            <a:r>
              <a:rPr lang="ja-JP" altLang="en-US" sz="1400">
                <a:latin typeface="+mn-ea"/>
              </a:rPr>
              <a:t>制度情報文案</a:t>
            </a:r>
            <a:r>
              <a:rPr lang="ja-JP" altLang="en-US" sz="1400">
                <a:latin typeface="+mn-ea"/>
                <a:cs typeface="Calibri" panose="020F0502020204030204" pitchFamily="34" charset="0"/>
              </a:rPr>
              <a:t>を</a:t>
            </a:r>
            <a:r>
              <a:rPr lang="ja-JP" altLang="en-US" sz="1400">
                <a:latin typeface="+mn-ea"/>
              </a:rPr>
              <a:t> 「制度一覧整理用空シート」の「制度情報文案（区市町村作成欄）」列に入力</a:t>
            </a:r>
            <a:endParaRPr lang="en-US" altLang="ja-JP" sz="1400">
              <a:latin typeface="+mn-ea"/>
              <a:cs typeface="Calibri" panose="020F0502020204030204" pitchFamily="34" charset="0"/>
            </a:endParaRPr>
          </a:p>
        </p:txBody>
      </p:sp>
      <p:sp>
        <p:nvSpPr>
          <p:cNvPr id="33" name="矢印: 五方向 32">
            <a:extLst>
              <a:ext uri="{FF2B5EF4-FFF2-40B4-BE49-F238E27FC236}">
                <a16:creationId xmlns:a16="http://schemas.microsoft.com/office/drawing/2014/main" id="{2BCCEB74-1BDC-CE3E-EF51-8CEF571D99FD}"/>
              </a:ext>
            </a:extLst>
          </p:cNvPr>
          <p:cNvSpPr/>
          <p:nvPr/>
        </p:nvSpPr>
        <p:spPr bwMode="gray">
          <a:xfrm rot="5400000">
            <a:off x="758426" y="2467822"/>
            <a:ext cx="1103139" cy="1298848"/>
          </a:xfrm>
          <a:prstGeom prst="homePlate">
            <a:avLst>
              <a:gd name="adj" fmla="val 35646"/>
            </a:avLst>
          </a:prstGeom>
          <a:solidFill>
            <a:schemeClr val="bg1">
              <a:lumMod val="95000"/>
            </a:schemeClr>
          </a:solidFill>
          <a:ln w="12700" algn="ctr">
            <a:solidFill>
              <a:srgbClr val="BBBCBC"/>
            </a:solidFill>
            <a:miter lim="800000"/>
            <a:headEnd/>
            <a:tailEnd/>
          </a:ln>
        </p:spPr>
        <p:txBody>
          <a:bodyPr rot="0" spcFirstLastPara="0" vertOverflow="overflow" horzOverflow="overflow" vert="vert270"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0" lang="ja-JP" altLang="en-US" sz="1400" b="0" i="0" u="none" strike="noStrike" kern="0" cap="none" spc="0" normalizeH="0" baseline="0" noProof="0">
                <a:ln>
                  <a:noFill/>
                </a:ln>
                <a:effectLst/>
                <a:uLnTx/>
                <a:uFillTx/>
                <a:latin typeface="+mn-ea"/>
                <a:cs typeface="Calibri" panose="020F0502020204030204" pitchFamily="34" charset="0"/>
              </a:rPr>
              <a:t>②</a:t>
            </a:r>
            <a:r>
              <a:rPr kumimoji="0" lang="ja-JP" altLang="en-US" sz="1400" kern="0">
                <a:latin typeface="+mn-ea"/>
                <a:cs typeface="Calibri" panose="020F0502020204030204" pitchFamily="34" charset="0"/>
              </a:rPr>
              <a:t>－</a:t>
            </a:r>
            <a:r>
              <a:rPr kumimoji="0" lang="ja-JP" altLang="en-US" sz="1400" b="0" i="0" u="none" strike="noStrike" kern="0" cap="none" spc="0" normalizeH="0" baseline="0" noProof="0">
                <a:ln>
                  <a:noFill/>
                </a:ln>
                <a:effectLst/>
                <a:uLnTx/>
                <a:uFillTx/>
                <a:latin typeface="+mn-ea"/>
                <a:cs typeface="Calibri" panose="020F0502020204030204" pitchFamily="34" charset="0"/>
              </a:rPr>
              <a:t>１</a:t>
            </a:r>
            <a:r>
              <a:rPr kumimoji="0" lang="en-US" altLang="ja-JP" sz="1400" b="0" i="0" u="none" strike="noStrike" kern="0" cap="none" spc="0" normalizeH="0" baseline="0" noProof="0">
                <a:ln>
                  <a:noFill/>
                </a:ln>
                <a:effectLst/>
                <a:uLnTx/>
                <a:uFillTx/>
                <a:latin typeface="+mn-ea"/>
                <a:cs typeface="Calibri" panose="020F0502020204030204" pitchFamily="34" charset="0"/>
              </a:rPr>
              <a:t>.</a:t>
            </a:r>
          </a:p>
          <a:p>
            <a:pPr lvl="0" algn="ctr" defTabSz="990564">
              <a:buSzPct val="100000"/>
              <a:defRPr/>
            </a:pPr>
            <a:r>
              <a:rPr lang="ja-JP" altLang="en-US" sz="1400">
                <a:latin typeface="+mn-ea"/>
              </a:rPr>
              <a:t>制度情報文案</a:t>
            </a:r>
            <a:endParaRPr lang="en-US" altLang="ja-JP" sz="1400">
              <a:latin typeface="+mn-ea"/>
            </a:endParaRPr>
          </a:p>
          <a:p>
            <a:pPr lvl="0" algn="ctr" defTabSz="990564">
              <a:buSzPct val="100000"/>
              <a:defRPr/>
            </a:pPr>
            <a:r>
              <a:rPr kumimoji="0" lang="ja-JP" altLang="en-US" sz="1400" kern="0">
                <a:latin typeface="+mn-ea"/>
                <a:cs typeface="Calibri" panose="020F0502020204030204" pitchFamily="34" charset="0"/>
              </a:rPr>
              <a:t>作成</a:t>
            </a:r>
            <a:endParaRPr kumimoji="0" lang="ja-JP" altLang="en-US" sz="1400" b="0" i="0" u="none" strike="noStrike" kern="0" cap="none" spc="0" normalizeH="0" baseline="0" noProof="0">
              <a:ln>
                <a:noFill/>
              </a:ln>
              <a:effectLst/>
              <a:uLnTx/>
              <a:uFillTx/>
              <a:latin typeface="+mn-ea"/>
              <a:cs typeface="Calibri" panose="020F0502020204030204" pitchFamily="34" charset="0"/>
            </a:endParaRPr>
          </a:p>
        </p:txBody>
      </p:sp>
      <p:sp>
        <p:nvSpPr>
          <p:cNvPr id="34" name="矢印: 五方向 33">
            <a:extLst>
              <a:ext uri="{FF2B5EF4-FFF2-40B4-BE49-F238E27FC236}">
                <a16:creationId xmlns:a16="http://schemas.microsoft.com/office/drawing/2014/main" id="{09654BB9-3362-FF08-67D6-7D7B308006C3}"/>
              </a:ext>
            </a:extLst>
          </p:cNvPr>
          <p:cNvSpPr/>
          <p:nvPr/>
        </p:nvSpPr>
        <p:spPr bwMode="gray">
          <a:xfrm rot="5400000">
            <a:off x="897420" y="3501911"/>
            <a:ext cx="828000" cy="1296000"/>
          </a:xfrm>
          <a:prstGeom prst="homePlate">
            <a:avLst>
              <a:gd name="adj" fmla="val 35646"/>
            </a:avLst>
          </a:prstGeom>
          <a:solidFill>
            <a:schemeClr val="bg1">
              <a:lumMod val="95000"/>
            </a:schemeClr>
          </a:solidFill>
          <a:ln w="12700" algn="ctr">
            <a:solidFill>
              <a:srgbClr val="BBBCBC"/>
            </a:solidFill>
            <a:miter lim="800000"/>
            <a:headEnd/>
            <a:tailEnd/>
          </a:ln>
        </p:spPr>
        <p:txBody>
          <a:bodyPr rot="0" spcFirstLastPara="0" vertOverflow="overflow" horzOverflow="overflow" vert="vert270"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0" lang="ja-JP" altLang="en-US" sz="1400" kern="0">
                <a:latin typeface="+mn-ea"/>
                <a:cs typeface="Calibri" panose="020F0502020204030204" pitchFamily="34" charset="0"/>
              </a:rPr>
              <a:t>②－２</a:t>
            </a:r>
            <a:r>
              <a:rPr kumimoji="0" lang="en-US" altLang="ja-JP" sz="1400" kern="0">
                <a:latin typeface="+mn-ea"/>
                <a:cs typeface="Calibri" panose="020F0502020204030204" pitchFamily="34" charset="0"/>
              </a:rPr>
              <a:t>.</a:t>
            </a:r>
          </a:p>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0" lang="ja-JP" altLang="en-US" sz="1400" kern="0">
                <a:latin typeface="+mn-ea"/>
                <a:cs typeface="Calibri" panose="020F0502020204030204" pitchFamily="34" charset="0"/>
              </a:rPr>
              <a:t>一覧へ追記</a:t>
            </a:r>
            <a:endParaRPr kumimoji="0" lang="en-US" altLang="ja-JP" sz="1400" kern="0">
              <a:latin typeface="+mn-ea"/>
              <a:cs typeface="Calibri" panose="020F0502020204030204" pitchFamily="34" charset="0"/>
            </a:endParaRPr>
          </a:p>
        </p:txBody>
      </p:sp>
      <p:sp>
        <p:nvSpPr>
          <p:cNvPr id="9" name="テキスト プレースホルダー 2">
            <a:extLst>
              <a:ext uri="{FF2B5EF4-FFF2-40B4-BE49-F238E27FC236}">
                <a16:creationId xmlns:a16="http://schemas.microsoft.com/office/drawing/2014/main" id="{06FBBBBE-01AC-6FBA-14B2-178007415989}"/>
              </a:ext>
            </a:extLst>
          </p:cNvPr>
          <p:cNvSpPr txBox="1">
            <a:spLocks/>
          </p:cNvSpPr>
          <p:nvPr/>
        </p:nvSpPr>
        <p:spPr bwMode="gray">
          <a:xfrm>
            <a:off x="250819" y="4725482"/>
            <a:ext cx="7058033" cy="2340336"/>
          </a:xfrm>
          <a:prstGeom prst="rect">
            <a:avLst/>
          </a:prstGeom>
          <a:solidFill>
            <a:srgbClr val="FFFFCC"/>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defRPr lang="ja-JP"/>
            </a:defPPr>
            <a:lvl1pPr marR="0" lvl="0" defTabSz="990564" fontAlgn="auto">
              <a:lnSpc>
                <a:spcPct val="100000"/>
              </a:lnSpc>
              <a:spcBef>
                <a:spcPts val="0"/>
              </a:spcBef>
              <a:spcAft>
                <a:spcPts val="0"/>
              </a:spcAft>
              <a:buClrTx/>
              <a:buSzPct val="100000"/>
              <a:tabLst/>
              <a:defRPr kumimoji="0" sz="1200" b="1" i="0" u="none" strike="noStrike" kern="0" cap="none" spc="0" normalizeH="0" baseline="0">
                <a:ln>
                  <a:noFill/>
                </a:ln>
                <a:effectLst/>
                <a:uLnTx/>
                <a:uFillTx/>
                <a:latin typeface="+mn-ea"/>
                <a:cs typeface="Arial" charset="0"/>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r>
              <a:rPr lang="en-US" altLang="ja-JP" sz="1400"/>
              <a:t>【</a:t>
            </a:r>
            <a:r>
              <a:rPr lang="ja-JP" altLang="en-US" sz="1400"/>
              <a:t>制度情報文案作成に関する補足</a:t>
            </a:r>
            <a:r>
              <a:rPr lang="en-US" altLang="ja-JP" sz="1400"/>
              <a:t>】</a:t>
            </a:r>
            <a:br>
              <a:rPr lang="en-US" altLang="ja-JP" sz="1400"/>
            </a:br>
            <a:endParaRPr lang="en-US" altLang="ja-JP" sz="1400"/>
          </a:p>
          <a:p>
            <a:pPr marL="285750" indent="-285750">
              <a:buFont typeface="Wingdings" panose="05000000000000000000" pitchFamily="2" charset="2"/>
              <a:buChar char="n"/>
            </a:pPr>
            <a:r>
              <a:rPr lang="ja-JP" altLang="en-US" sz="1400" b="0"/>
              <a:t>子育て支援制度レジストリと紐づいた手続・サービスについては、将来的に「レジストリ更新支援ツール*」が整備され、</a:t>
            </a:r>
            <a:r>
              <a:rPr lang="zh-TW" altLang="en-US" sz="1400" b="0"/>
              <a:t>制度情報文案</a:t>
            </a:r>
            <a:r>
              <a:rPr lang="ja-JP" altLang="en-US" sz="1400" b="0"/>
              <a:t>の作成に迷った場合に活用可能となる見込み。</a:t>
            </a:r>
            <a:endParaRPr lang="en-US" altLang="ja-JP" sz="1400" b="0"/>
          </a:p>
          <a:p>
            <a:pPr marL="285750" indent="-285750">
              <a:buFont typeface="Wingdings" panose="05000000000000000000" pitchFamily="2" charset="2"/>
              <a:buChar char="n"/>
            </a:pPr>
            <a:r>
              <a:rPr lang="ja-JP" altLang="en-US" sz="1400" b="0"/>
              <a:t>本ツールの活用に備えて、「制度一覧整理用空シート」上に</a:t>
            </a:r>
            <a:r>
              <a:rPr lang="en-US" altLang="ja-JP" sz="1400" b="0">
                <a:cs typeface="Calibri"/>
              </a:rPr>
              <a:t>psid</a:t>
            </a:r>
            <a:r>
              <a:rPr lang="ja-JP" altLang="en-US" sz="1400" b="0">
                <a:cs typeface="Calibri"/>
              </a:rPr>
              <a:t>を記録し、</a:t>
            </a:r>
            <a:r>
              <a:rPr lang="ja-JP" altLang="en-US" sz="1400" b="0"/>
              <a:t>子育て支援レジストリ情報との紐づけが可能な状態としておくことを推奨。</a:t>
            </a:r>
            <a:br>
              <a:rPr lang="en-US" altLang="ja-JP" sz="1400" b="0"/>
            </a:br>
            <a:endParaRPr lang="en-US" altLang="ja-JP" sz="1400" b="0"/>
          </a:p>
          <a:p>
            <a:pPr marL="90488" indent="-90488">
              <a:buFont typeface="游ゴシック" panose="020B0400000000000000" pitchFamily="50" charset="-128"/>
              <a:buChar char="*"/>
            </a:pPr>
            <a:r>
              <a:rPr lang="ja-JP" altLang="en-US" sz="1400" b="0"/>
              <a:t>東京都・</a:t>
            </a:r>
            <a:r>
              <a:rPr lang="en-US" altLang="ja-JP" sz="1400" b="0" err="1"/>
              <a:t>GovTech</a:t>
            </a:r>
            <a:r>
              <a:rPr lang="ja-JP" altLang="en-US" sz="1400" b="0"/>
              <a:t>東京が開発し、令和８年度以降にリリース予定のツール。本手順書ではレジストリ更新支援ツールの具体的な操作手順については言及なし。</a:t>
            </a:r>
            <a:endParaRPr lang="en-US" altLang="ja-JP" sz="1400" b="0"/>
          </a:p>
        </p:txBody>
      </p:sp>
      <p:sp>
        <p:nvSpPr>
          <p:cNvPr id="13" name="正方形/長方形 12">
            <a:extLst>
              <a:ext uri="{FF2B5EF4-FFF2-40B4-BE49-F238E27FC236}">
                <a16:creationId xmlns:a16="http://schemas.microsoft.com/office/drawing/2014/main" id="{6D501FD8-E840-4608-0B21-10745AF7FAEA}"/>
              </a:ext>
            </a:extLst>
          </p:cNvPr>
          <p:cNvSpPr/>
          <p:nvPr/>
        </p:nvSpPr>
        <p:spPr bwMode="gray">
          <a:xfrm>
            <a:off x="272108" y="7364635"/>
            <a:ext cx="3240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400" b="1">
                <a:solidFill>
                  <a:prstClr val="white"/>
                </a:solidFill>
                <a:latin typeface="游ゴシック"/>
                <a:ea typeface="游ゴシック"/>
              </a:rPr>
              <a:t>各手順の実施内容：③配信登録準備</a:t>
            </a:r>
          </a:p>
        </p:txBody>
      </p:sp>
      <p:sp>
        <p:nvSpPr>
          <p:cNvPr id="14" name="テキスト プレースホルダー 2">
            <a:extLst>
              <a:ext uri="{FF2B5EF4-FFF2-40B4-BE49-F238E27FC236}">
                <a16:creationId xmlns:a16="http://schemas.microsoft.com/office/drawing/2014/main" id="{25362355-7CB6-7164-3592-17D4CA2072A5}"/>
              </a:ext>
            </a:extLst>
          </p:cNvPr>
          <p:cNvSpPr txBox="1">
            <a:spLocks/>
          </p:cNvSpPr>
          <p:nvPr/>
        </p:nvSpPr>
        <p:spPr bwMode="gray">
          <a:xfrm>
            <a:off x="272108" y="7591523"/>
            <a:ext cx="7015477" cy="1794838"/>
          </a:xfrm>
          <a:prstGeom prst="rect">
            <a:avLst/>
          </a:prstGeom>
        </p:spPr>
        <p:txBody>
          <a:bodyPr vert="horz" lIns="0" tIns="0" rIns="0" bIns="0" rtlCol="0">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marL="285750" indent="-285750">
              <a:buFont typeface="Wingdings" panose="05000000000000000000" pitchFamily="2" charset="2"/>
              <a:buChar char="n"/>
            </a:pPr>
            <a:r>
              <a:rPr lang="ja-JP" altLang="en-US">
                <a:latin typeface="+mn-ea"/>
              </a:rPr>
              <a:t>①、②の作業手順で「制度一覧整理用空シート」に整理した配信情報のうち、配信の種類および配信時期が同一のものは情報を１通にまとめて配信するため、「配信文案」シート上に、最終的な配信文案を作成。</a:t>
            </a:r>
            <a:endParaRPr lang="en-US" altLang="ja-JP">
              <a:latin typeface="+mn-ea"/>
            </a:endParaRPr>
          </a:p>
          <a:p>
            <a:pPr marL="285750" indent="-285750">
              <a:buFont typeface="Wingdings" panose="05000000000000000000" pitchFamily="2" charset="2"/>
              <a:buChar char="n"/>
            </a:pPr>
            <a:r>
              <a:rPr lang="ja-JP" altLang="en-US">
                <a:latin typeface="+mn-ea"/>
              </a:rPr>
              <a:t>「任意配信（全体）」に該当する手続・サービスがある場合は、配信時期が同じ「妊娠週数・月齢別配信」の配信文案に追加。</a:t>
            </a:r>
            <a:endParaRPr lang="en-US" altLang="ja-JP">
              <a:latin typeface="+mn-ea"/>
            </a:endParaRPr>
          </a:p>
          <a:p>
            <a:pPr marL="285750" indent="-285750">
              <a:buFont typeface="Wingdings" panose="05000000000000000000" pitchFamily="2" charset="2"/>
              <a:buChar char="n"/>
            </a:pPr>
            <a:r>
              <a:rPr lang="ja-JP" altLang="en-US">
                <a:latin typeface="+mn-ea"/>
              </a:rPr>
              <a:t>配信文案の完成イメージは、「</a:t>
            </a:r>
            <a:r>
              <a:rPr lang="en-US" altLang="ja-JP">
                <a:latin typeface="+mn-ea"/>
              </a:rPr>
              <a:t>【</a:t>
            </a:r>
            <a:r>
              <a:rPr lang="ja-JP" altLang="en-US">
                <a:latin typeface="+mn-ea"/>
              </a:rPr>
              <a:t>参考</a:t>
            </a:r>
            <a:r>
              <a:rPr lang="en-US" altLang="ja-JP">
                <a:latin typeface="+mn-ea"/>
              </a:rPr>
              <a:t>】</a:t>
            </a:r>
            <a:r>
              <a:rPr lang="ja-JP" altLang="en-US">
                <a:latin typeface="+mn-ea"/>
              </a:rPr>
              <a:t>配信文案の完成イメージ」シートを参照。</a:t>
            </a:r>
            <a:endParaRPr lang="en-US" altLang="ja-JP">
              <a:latin typeface="+mn-ea"/>
            </a:endParaRPr>
          </a:p>
          <a:p>
            <a:pPr marL="285750" indent="-285750">
              <a:buFont typeface="Wingdings" panose="05000000000000000000" pitchFamily="2" charset="2"/>
              <a:buChar char="n"/>
            </a:pPr>
            <a:r>
              <a:rPr lang="ja-JP" altLang="en-US">
                <a:latin typeface="+mn-ea"/>
              </a:rPr>
              <a:t>具体的な作業手順は</a:t>
            </a:r>
            <a:r>
              <a:rPr lang="en-US" altLang="ja-JP">
                <a:latin typeface="+mn-ea"/>
              </a:rPr>
              <a:t>p.16</a:t>
            </a:r>
            <a:r>
              <a:rPr lang="ja-JP" altLang="en-US">
                <a:latin typeface="+mn-ea"/>
              </a:rPr>
              <a:t>に記載。</a:t>
            </a:r>
            <a:endParaRPr lang="en-US" altLang="ja-JP">
              <a:latin typeface="+mn-ea"/>
            </a:endParaRPr>
          </a:p>
        </p:txBody>
      </p:sp>
    </p:spTree>
    <p:extLst>
      <p:ext uri="{BB962C8B-B14F-4D97-AF65-F5344CB8AC3E}">
        <p14:creationId xmlns:p14="http://schemas.microsoft.com/office/powerpoint/2010/main" val="37905277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C68B5C-7487-CCF8-2378-F805C953D5E1}"/>
            </a:ext>
          </a:extLst>
        </p:cNvPr>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8DEF9203-874E-79CE-0D54-E4A3BD5B0F7B}"/>
              </a:ext>
            </a:extLst>
          </p:cNvPr>
          <p:cNvSpPr>
            <a:spLocks noGrp="1"/>
          </p:cNvSpPr>
          <p:nvPr>
            <p:ph sz="quarter" idx="13"/>
          </p:nvPr>
        </p:nvSpPr>
        <p:spPr/>
        <p:txBody>
          <a:bodyPr/>
          <a:lstStyle/>
          <a:p>
            <a:r>
              <a:rPr lang="en-US" altLang="ja-JP">
                <a:solidFill>
                  <a:schemeClr val="tx1"/>
                </a:solidFill>
              </a:rPr>
              <a:t>3.</a:t>
            </a:r>
            <a:r>
              <a:rPr lang="ja-JP" altLang="en-US">
                <a:solidFill>
                  <a:schemeClr val="tx1"/>
                </a:solidFill>
              </a:rPr>
              <a:t>パーソナライズされたプッシュ配信機能導入手順</a:t>
            </a:r>
            <a:endParaRPr lang="en-US" altLang="ja-JP">
              <a:solidFill>
                <a:schemeClr val="tx1"/>
              </a:solidFill>
            </a:endParaRPr>
          </a:p>
        </p:txBody>
      </p:sp>
      <p:sp>
        <p:nvSpPr>
          <p:cNvPr id="3" name="スライド番号プレースホルダー 2">
            <a:extLst>
              <a:ext uri="{FF2B5EF4-FFF2-40B4-BE49-F238E27FC236}">
                <a16:creationId xmlns:a16="http://schemas.microsoft.com/office/drawing/2014/main" id="{77646253-95E5-E53C-A512-D5FAEFA29AFD}"/>
              </a:ext>
            </a:extLst>
          </p:cNvPr>
          <p:cNvSpPr>
            <a:spLocks noGrp="1"/>
          </p:cNvSpPr>
          <p:nvPr>
            <p:ph type="sldNum" sz="quarter" idx="18"/>
          </p:nvPr>
        </p:nvSpPr>
        <p:spPr/>
        <p:txBody>
          <a:bodyPr/>
          <a:lstStyle/>
          <a:p>
            <a:fld id="{47CE1B9D-ECF1-40A6-9741-619C7E3ED3FB}" type="slidenum">
              <a:rPr lang="ja-JP" altLang="en-US" smtClean="0"/>
              <a:pPr/>
              <a:t>16</a:t>
            </a:fld>
            <a:endParaRPr lang="ja-JP" altLang="en-US" sz="1050"/>
          </a:p>
        </p:txBody>
      </p:sp>
      <p:sp>
        <p:nvSpPr>
          <p:cNvPr id="18" name="タイトル 3">
            <a:extLst>
              <a:ext uri="{FF2B5EF4-FFF2-40B4-BE49-F238E27FC236}">
                <a16:creationId xmlns:a16="http://schemas.microsoft.com/office/drawing/2014/main" id="{FDC1F5A4-0CB7-0592-ACA8-4FAC3C8030A1}"/>
              </a:ext>
            </a:extLst>
          </p:cNvPr>
          <p:cNvSpPr>
            <a:spLocks noGrp="1"/>
          </p:cNvSpPr>
          <p:nvPr>
            <p:ph type="title" idx="4294967295"/>
          </p:nvPr>
        </p:nvSpPr>
        <p:spPr>
          <a:xfrm>
            <a:off x="272108" y="627562"/>
            <a:ext cx="7015472" cy="463368"/>
          </a:xfrm>
        </p:spPr>
        <p:txBody>
          <a:bodyPr vert="horz">
            <a:normAutofit/>
          </a:bodyPr>
          <a:lstStyle/>
          <a:p>
            <a:pPr>
              <a:buClr>
                <a:schemeClr val="accent1"/>
              </a:buClr>
            </a:pPr>
            <a:r>
              <a:rPr lang="en-US" altLang="ja-JP" sz="2000"/>
              <a:t>(2) </a:t>
            </a:r>
            <a:r>
              <a:rPr lang="ja-JP" altLang="en-US" sz="2000"/>
              <a:t>導入手順・留意事項</a:t>
            </a:r>
            <a:endParaRPr lang="en-US" altLang="ja-JP" sz="2000"/>
          </a:p>
        </p:txBody>
      </p:sp>
      <p:sp>
        <p:nvSpPr>
          <p:cNvPr id="10" name="矢印: 五方向 9">
            <a:extLst>
              <a:ext uri="{FF2B5EF4-FFF2-40B4-BE49-F238E27FC236}">
                <a16:creationId xmlns:a16="http://schemas.microsoft.com/office/drawing/2014/main" id="{4EDF56B0-4767-229C-ACA4-B5FBBE45B544}"/>
              </a:ext>
            </a:extLst>
          </p:cNvPr>
          <p:cNvSpPr/>
          <p:nvPr/>
        </p:nvSpPr>
        <p:spPr bwMode="gray">
          <a:xfrm rot="5400000">
            <a:off x="-1761101" y="3374560"/>
            <a:ext cx="4309255" cy="327600"/>
          </a:xfrm>
          <a:prstGeom prst="homePlate">
            <a:avLst>
              <a:gd name="adj" fmla="val 35646"/>
            </a:avLst>
          </a:prstGeom>
          <a:solidFill>
            <a:srgbClr val="26890D"/>
          </a:solidFill>
          <a:ln w="12700" algn="ctr">
            <a:noFill/>
            <a:miter lim="800000"/>
            <a:headEnd/>
            <a:tailEnd/>
          </a:ln>
        </p:spPr>
        <p:txBody>
          <a:bodyPr vert="vert270" wrap="square" lIns="36000" tIns="36000" rIns="36000" bIns="36000" rtlCol="0" anchor="ctr"/>
          <a:lstStyle/>
          <a:p>
            <a:pPr algn="ctr" defTabSz="914400" fontAlgn="base">
              <a:spcBef>
                <a:spcPct val="0"/>
              </a:spcBef>
              <a:spcAft>
                <a:spcPct val="0"/>
              </a:spcAft>
            </a:pPr>
            <a:r>
              <a:rPr kumimoji="0" lang="ja-JP" altLang="en-US" sz="1400" b="1" kern="0">
                <a:solidFill>
                  <a:prstClr val="white"/>
                </a:solidFill>
                <a:latin typeface="+mn-ea"/>
                <a:cs typeface="Arial" charset="0"/>
              </a:rPr>
              <a:t>③配信登録準備</a:t>
            </a:r>
          </a:p>
        </p:txBody>
      </p:sp>
      <p:sp>
        <p:nvSpPr>
          <p:cNvPr id="12" name="正方形/長方形 11">
            <a:extLst>
              <a:ext uri="{FF2B5EF4-FFF2-40B4-BE49-F238E27FC236}">
                <a16:creationId xmlns:a16="http://schemas.microsoft.com/office/drawing/2014/main" id="{9D535BDF-B3C7-1D40-DB4B-E6E420EB4526}"/>
              </a:ext>
            </a:extLst>
          </p:cNvPr>
          <p:cNvSpPr/>
          <p:nvPr/>
        </p:nvSpPr>
        <p:spPr bwMode="gray">
          <a:xfrm>
            <a:off x="2021605" y="1383730"/>
            <a:ext cx="5292000" cy="828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0" bIns="36000" numCol="1" spcCol="0" rtlCol="0" fromWordArt="0" anchor="ctr" anchorCtr="0" forceAA="0" compatLnSpc="1">
            <a:prstTxWarp prst="textNoShape">
              <a:avLst/>
            </a:prstTxWarp>
            <a:noAutofit/>
          </a:bodyPr>
          <a:lstStyle/>
          <a:p>
            <a:pPr marL="285750" indent="-285750" defTabSz="990564">
              <a:buSzPct val="100000"/>
              <a:buFont typeface="Wingdings" panose="05000000000000000000" pitchFamily="2" charset="2"/>
              <a:buChar char="ü"/>
            </a:pPr>
            <a:r>
              <a:rPr lang="ja-JP" altLang="en-US" sz="1400">
                <a:latin typeface="+mn-ea"/>
              </a:rPr>
              <a:t>「制度一覧整理用空シート」で「配信の種類」と「配信時期」が同一の行を抽出</a:t>
            </a:r>
            <a:endParaRPr lang="en-US" altLang="ja-JP" sz="1400">
              <a:latin typeface="+mn-ea"/>
              <a:cs typeface="Calibri" panose="020F0502020204030204" pitchFamily="34" charset="0"/>
            </a:endParaRPr>
          </a:p>
        </p:txBody>
      </p:sp>
      <p:sp>
        <p:nvSpPr>
          <p:cNvPr id="13" name="正方形/長方形 12">
            <a:extLst>
              <a:ext uri="{FF2B5EF4-FFF2-40B4-BE49-F238E27FC236}">
                <a16:creationId xmlns:a16="http://schemas.microsoft.com/office/drawing/2014/main" id="{93337758-FEF4-7EBA-A4F2-AF150659F873}"/>
              </a:ext>
            </a:extLst>
          </p:cNvPr>
          <p:cNvSpPr/>
          <p:nvPr/>
        </p:nvSpPr>
        <p:spPr bwMode="gray">
          <a:xfrm>
            <a:off x="2021605" y="2298168"/>
            <a:ext cx="5292000" cy="1343574"/>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0" bIns="36000" numCol="1" spcCol="0" rtlCol="0" fromWordArt="0" anchor="ctr" anchorCtr="0" forceAA="0" compatLnSpc="1">
            <a:prstTxWarp prst="textNoShape">
              <a:avLst/>
            </a:prstTxWarp>
            <a:noAutofit/>
          </a:bodyPr>
          <a:lstStyle/>
          <a:p>
            <a:pPr marL="285750" indent="-285750" defTabSz="990564">
              <a:buSzPct val="100000"/>
              <a:buFont typeface="Wingdings" panose="05000000000000000000" pitchFamily="2" charset="2"/>
              <a:buChar char="ü"/>
            </a:pPr>
            <a:r>
              <a:rPr lang="ja-JP" altLang="en-US" sz="1400">
                <a:latin typeface="+mn-ea"/>
                <a:cs typeface="Calibri" panose="020F0502020204030204" pitchFamily="34" charset="0"/>
              </a:rPr>
              <a:t>③－１で抽出した「配信の種類」と「配信時期」の条件を「配信文案」シートの「配信の種類」列と「配信時期」列に記載</a:t>
            </a:r>
            <a:endParaRPr lang="en-US" altLang="ja-JP" sz="1400">
              <a:latin typeface="+mn-ea"/>
              <a:cs typeface="Calibri" panose="020F0502020204030204" pitchFamily="34" charset="0"/>
            </a:endParaRPr>
          </a:p>
          <a:p>
            <a:pPr marL="285750" indent="-285750" defTabSz="990564">
              <a:buSzPct val="100000"/>
              <a:buFont typeface="Wingdings" panose="05000000000000000000" pitchFamily="2" charset="2"/>
              <a:buChar char="ü"/>
            </a:pPr>
            <a:r>
              <a:rPr lang="ja-JP" altLang="en-US" sz="1400">
                <a:latin typeface="+mn-ea"/>
                <a:cs typeface="Calibri" panose="020F0502020204030204" pitchFamily="34" charset="0"/>
              </a:rPr>
              <a:t>③－１で抽出した対象「制度情報文案（区市町村作成欄）」列の内容を「配信文案」シートの「本文」列にすべてコピーして貼付け</a:t>
            </a:r>
            <a:endParaRPr lang="en-US" altLang="ja-JP" sz="1400">
              <a:latin typeface="+mn-ea"/>
              <a:cs typeface="Calibri" panose="020F0502020204030204" pitchFamily="34" charset="0"/>
            </a:endParaRPr>
          </a:p>
        </p:txBody>
      </p:sp>
      <p:sp>
        <p:nvSpPr>
          <p:cNvPr id="14" name="正方形/長方形 13">
            <a:extLst>
              <a:ext uri="{FF2B5EF4-FFF2-40B4-BE49-F238E27FC236}">
                <a16:creationId xmlns:a16="http://schemas.microsoft.com/office/drawing/2014/main" id="{A565FD6D-5A5B-5E6B-9A9A-35B2E9E3C817}"/>
              </a:ext>
            </a:extLst>
          </p:cNvPr>
          <p:cNvSpPr/>
          <p:nvPr/>
        </p:nvSpPr>
        <p:spPr bwMode="gray">
          <a:xfrm>
            <a:off x="2021606" y="3728181"/>
            <a:ext cx="5292000" cy="1868552"/>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0" bIns="36000" numCol="1" spcCol="0" rtlCol="0" fromWordArt="0" anchor="ctr" anchorCtr="0" forceAA="0" compatLnSpc="1">
            <a:prstTxWarp prst="textNoShape">
              <a:avLst/>
            </a:prstTxWarp>
            <a:noAutofit/>
          </a:bodyPr>
          <a:lstStyle/>
          <a:p>
            <a:pPr marL="285750" indent="-285750" defTabSz="990564">
              <a:buSzPct val="100000"/>
              <a:buFont typeface="Wingdings" panose="05000000000000000000" pitchFamily="2" charset="2"/>
              <a:buChar char="ü"/>
            </a:pPr>
            <a:r>
              <a:rPr lang="ja-JP" altLang="en-US" sz="1400">
                <a:latin typeface="+mn-ea"/>
                <a:cs typeface="Calibri" panose="020F0502020204030204" pitchFamily="34" charset="0"/>
              </a:rPr>
              <a:t>同一配信に含まれる内容からタイトルを検討し、「配信文案」シートの「タイトル」列に入力</a:t>
            </a:r>
            <a:endParaRPr lang="en-US" altLang="ja-JP" sz="1400">
              <a:latin typeface="+mn-ea"/>
              <a:cs typeface="Calibri" panose="020F0502020204030204" pitchFamily="34" charset="0"/>
            </a:endParaRPr>
          </a:p>
          <a:p>
            <a:pPr marL="285750" indent="-285750" defTabSz="990564">
              <a:buSzPct val="100000"/>
              <a:buFont typeface="Wingdings" panose="05000000000000000000" pitchFamily="2" charset="2"/>
              <a:buChar char="ü"/>
            </a:pPr>
            <a:r>
              <a:rPr lang="ja-JP" altLang="en-US" sz="1400">
                <a:latin typeface="+mn-ea"/>
                <a:cs typeface="Calibri" panose="020F0502020204030204" pitchFamily="34" charset="0"/>
              </a:rPr>
              <a:t>手続・サービスを内容で分類し、分類したカテゴリ名を配信文案内に追記</a:t>
            </a:r>
            <a:endParaRPr lang="en-US" altLang="ja-JP" sz="1400">
              <a:latin typeface="+mn-ea"/>
              <a:cs typeface="Calibri" panose="020F0502020204030204" pitchFamily="34" charset="0"/>
            </a:endParaRPr>
          </a:p>
          <a:p>
            <a:pPr marL="285750" indent="-285750" defTabSz="990564">
              <a:buSzPct val="100000"/>
              <a:buFont typeface="Wingdings" panose="05000000000000000000" pitchFamily="2" charset="2"/>
              <a:buChar char="ü"/>
            </a:pPr>
            <a:r>
              <a:rPr lang="ja-JP" altLang="en-US" sz="1400">
                <a:latin typeface="+mn-ea"/>
                <a:cs typeface="Calibri" panose="020F0502020204030204" pitchFamily="34" charset="0"/>
              </a:rPr>
              <a:t>必要に応じて全体の文字数を調整</a:t>
            </a:r>
            <a:br>
              <a:rPr lang="en-US" altLang="ja-JP" sz="1400">
                <a:latin typeface="+mn-ea"/>
                <a:cs typeface="Calibri" panose="020F0502020204030204" pitchFamily="34" charset="0"/>
              </a:rPr>
            </a:br>
            <a:endParaRPr lang="en-US" altLang="ja-JP" sz="1400">
              <a:latin typeface="+mn-ea"/>
              <a:cs typeface="Calibri" panose="020F0502020204030204" pitchFamily="34" charset="0"/>
            </a:endParaRPr>
          </a:p>
          <a:p>
            <a:pPr defTabSz="990564">
              <a:buSzPct val="100000"/>
            </a:pPr>
            <a:r>
              <a:rPr lang="ja-JP" altLang="en-US" sz="1400">
                <a:latin typeface="+mn-ea"/>
                <a:cs typeface="Calibri" panose="020F0502020204030204" pitchFamily="34" charset="0"/>
              </a:rPr>
              <a:t>（以下内容は任意）</a:t>
            </a:r>
            <a:endParaRPr lang="en-US" altLang="ja-JP" sz="1400">
              <a:latin typeface="+mn-ea"/>
              <a:cs typeface="Calibri" panose="020F0502020204030204" pitchFamily="34" charset="0"/>
            </a:endParaRPr>
          </a:p>
          <a:p>
            <a:pPr marL="285750" indent="-285750" defTabSz="990564">
              <a:buSzPct val="100000"/>
              <a:buFont typeface="Wingdings" panose="05000000000000000000" pitchFamily="2" charset="2"/>
              <a:buChar char="ü"/>
            </a:pPr>
            <a:r>
              <a:rPr lang="ja-JP" altLang="en-US" sz="1400">
                <a:latin typeface="+mn-ea"/>
                <a:cs typeface="Calibri" panose="020F0502020204030204" pitchFamily="34" charset="0"/>
              </a:rPr>
              <a:t>配信文案の冒頭に寄り添いのメッセージを記載</a:t>
            </a:r>
            <a:endParaRPr lang="en-US" altLang="ja-JP" sz="1400">
              <a:latin typeface="+mn-ea"/>
              <a:cs typeface="Calibri" panose="020F0502020204030204" pitchFamily="34" charset="0"/>
            </a:endParaRPr>
          </a:p>
        </p:txBody>
      </p:sp>
      <p:sp>
        <p:nvSpPr>
          <p:cNvPr id="16" name="矢印: 五方向 15">
            <a:extLst>
              <a:ext uri="{FF2B5EF4-FFF2-40B4-BE49-F238E27FC236}">
                <a16:creationId xmlns:a16="http://schemas.microsoft.com/office/drawing/2014/main" id="{F607DDC7-9507-C8A9-3C0F-A46FB9E7208F}"/>
              </a:ext>
            </a:extLst>
          </p:cNvPr>
          <p:cNvSpPr/>
          <p:nvPr/>
        </p:nvSpPr>
        <p:spPr bwMode="gray">
          <a:xfrm rot="5400000">
            <a:off x="875467" y="1148306"/>
            <a:ext cx="828000" cy="1298848"/>
          </a:xfrm>
          <a:prstGeom prst="homePlate">
            <a:avLst>
              <a:gd name="adj" fmla="val 35646"/>
            </a:avLst>
          </a:prstGeom>
          <a:solidFill>
            <a:schemeClr val="bg1">
              <a:lumMod val="95000"/>
            </a:schemeClr>
          </a:solidFill>
          <a:ln w="12700" algn="ctr">
            <a:solidFill>
              <a:srgbClr val="BBBCBC"/>
            </a:solidFill>
            <a:miter lim="800000"/>
            <a:headEnd/>
            <a:tailEnd/>
          </a:ln>
        </p:spPr>
        <p:txBody>
          <a:bodyPr rot="0" spcFirstLastPara="0" vertOverflow="overflow" horzOverflow="overflow" vert="vert270"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0" lang="ja-JP" altLang="en-US" sz="1400" kern="0">
                <a:latin typeface="+mn-ea"/>
                <a:cs typeface="Calibri" panose="020F0502020204030204" pitchFamily="34" charset="0"/>
              </a:rPr>
              <a:t>③－</a:t>
            </a:r>
            <a:r>
              <a:rPr kumimoji="0" lang="ja-JP" altLang="en-US" sz="1400" b="0" i="0" u="none" strike="noStrike" kern="0" cap="none" spc="0" normalizeH="0" baseline="0" noProof="0">
                <a:ln>
                  <a:noFill/>
                </a:ln>
                <a:effectLst/>
                <a:uLnTx/>
                <a:uFillTx/>
                <a:latin typeface="+mn-ea"/>
                <a:cs typeface="Calibri" panose="020F0502020204030204" pitchFamily="34" charset="0"/>
              </a:rPr>
              <a:t>１</a:t>
            </a:r>
            <a:r>
              <a:rPr kumimoji="0" lang="en-US" altLang="ja-JP" sz="1400" b="0" i="0" u="none" strike="noStrike" kern="0" cap="none" spc="0" normalizeH="0" baseline="0" noProof="0">
                <a:ln>
                  <a:noFill/>
                </a:ln>
                <a:effectLst/>
                <a:uLnTx/>
                <a:uFillTx/>
                <a:latin typeface="+mn-ea"/>
                <a:cs typeface="Calibri" panose="020F0502020204030204" pitchFamily="34" charset="0"/>
              </a:rPr>
              <a:t>.</a:t>
            </a:r>
          </a:p>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0" lang="ja-JP" altLang="en-US" sz="1400" b="0" i="0" u="none" strike="noStrike" kern="0" cap="none" spc="0" normalizeH="0" baseline="0" noProof="0">
                <a:ln>
                  <a:noFill/>
                </a:ln>
                <a:effectLst/>
                <a:uLnTx/>
                <a:uFillTx/>
                <a:latin typeface="+mn-ea"/>
                <a:cs typeface="Calibri" panose="020F0502020204030204" pitchFamily="34" charset="0"/>
              </a:rPr>
              <a:t>同一配信の</a:t>
            </a:r>
            <a:endParaRPr kumimoji="0" lang="en-US" altLang="ja-JP" sz="1400" b="0" i="0" u="none" strike="noStrike" kern="0" cap="none" spc="0" normalizeH="0" baseline="0" noProof="0">
              <a:ln>
                <a:noFill/>
              </a:ln>
              <a:effectLst/>
              <a:uLnTx/>
              <a:uFillTx/>
              <a:latin typeface="+mn-ea"/>
              <a:cs typeface="Calibri" panose="020F0502020204030204" pitchFamily="34" charset="0"/>
            </a:endParaRPr>
          </a:p>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0" lang="ja-JP" altLang="en-US" sz="1400" b="0" i="0" u="none" strike="noStrike" kern="0" cap="none" spc="0" normalizeH="0" baseline="0" noProof="0">
                <a:ln>
                  <a:noFill/>
                </a:ln>
                <a:effectLst/>
                <a:uLnTx/>
                <a:uFillTx/>
                <a:latin typeface="+mn-ea"/>
                <a:cs typeface="Calibri" panose="020F0502020204030204" pitchFamily="34" charset="0"/>
              </a:rPr>
              <a:t>対象を抽出</a:t>
            </a:r>
          </a:p>
        </p:txBody>
      </p:sp>
      <p:sp>
        <p:nvSpPr>
          <p:cNvPr id="17" name="矢印: 五方向 16">
            <a:extLst>
              <a:ext uri="{FF2B5EF4-FFF2-40B4-BE49-F238E27FC236}">
                <a16:creationId xmlns:a16="http://schemas.microsoft.com/office/drawing/2014/main" id="{709552F7-2317-3C75-13C5-382BA8E72CA4}"/>
              </a:ext>
            </a:extLst>
          </p:cNvPr>
          <p:cNvSpPr/>
          <p:nvPr/>
        </p:nvSpPr>
        <p:spPr bwMode="gray">
          <a:xfrm rot="5400000">
            <a:off x="617678" y="2320533"/>
            <a:ext cx="1343577" cy="1298848"/>
          </a:xfrm>
          <a:prstGeom prst="homePlate">
            <a:avLst>
              <a:gd name="adj" fmla="val 35646"/>
            </a:avLst>
          </a:prstGeom>
          <a:solidFill>
            <a:schemeClr val="bg1">
              <a:lumMod val="95000"/>
            </a:schemeClr>
          </a:solidFill>
          <a:ln w="12700" algn="ctr">
            <a:solidFill>
              <a:srgbClr val="BBBCBC"/>
            </a:solidFill>
            <a:miter lim="800000"/>
            <a:headEnd/>
            <a:tailEnd/>
          </a:ln>
        </p:spPr>
        <p:txBody>
          <a:bodyPr rot="0" spcFirstLastPara="0" vertOverflow="overflow" horzOverflow="overflow" vert="vert270"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0" lang="ja-JP" altLang="en-US" sz="1400" kern="0">
                <a:latin typeface="+mn-ea"/>
                <a:cs typeface="Calibri" panose="020F0502020204030204" pitchFamily="34" charset="0"/>
              </a:rPr>
              <a:t>③－２</a:t>
            </a:r>
            <a:r>
              <a:rPr kumimoji="0" lang="en-US" altLang="ja-JP" sz="1400" kern="0">
                <a:latin typeface="+mn-ea"/>
                <a:cs typeface="Calibri" panose="020F0502020204030204" pitchFamily="34" charset="0"/>
              </a:rPr>
              <a:t>.</a:t>
            </a:r>
          </a:p>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0" lang="ja-JP" altLang="en-US" sz="1400" kern="0">
                <a:latin typeface="+mn-ea"/>
                <a:cs typeface="Calibri" panose="020F0502020204030204" pitchFamily="34" charset="0"/>
              </a:rPr>
              <a:t>制度情報文案</a:t>
            </a:r>
            <a:endParaRPr kumimoji="0" lang="en-US" altLang="ja-JP" sz="1400" kern="0">
              <a:latin typeface="+mn-ea"/>
              <a:cs typeface="Calibri" panose="020F0502020204030204" pitchFamily="34" charset="0"/>
            </a:endParaRPr>
          </a:p>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0" lang="ja-JP" altLang="en-US" sz="1400" kern="0">
                <a:latin typeface="+mn-ea"/>
                <a:cs typeface="Calibri" panose="020F0502020204030204" pitchFamily="34" charset="0"/>
              </a:rPr>
              <a:t>の統合</a:t>
            </a:r>
            <a:endParaRPr kumimoji="0" lang="en-US" altLang="ja-JP" sz="1400" kern="0">
              <a:latin typeface="+mn-ea"/>
              <a:cs typeface="Calibri" panose="020F0502020204030204" pitchFamily="34" charset="0"/>
            </a:endParaRPr>
          </a:p>
        </p:txBody>
      </p:sp>
      <p:sp>
        <p:nvSpPr>
          <p:cNvPr id="19" name="矢印: 五方向 18">
            <a:extLst>
              <a:ext uri="{FF2B5EF4-FFF2-40B4-BE49-F238E27FC236}">
                <a16:creationId xmlns:a16="http://schemas.microsoft.com/office/drawing/2014/main" id="{60BC8500-919B-C08C-0DCA-440BCA95B085}"/>
              </a:ext>
            </a:extLst>
          </p:cNvPr>
          <p:cNvSpPr/>
          <p:nvPr/>
        </p:nvSpPr>
        <p:spPr bwMode="gray">
          <a:xfrm rot="5400000">
            <a:off x="355188" y="4013036"/>
            <a:ext cx="1868557" cy="1298848"/>
          </a:xfrm>
          <a:prstGeom prst="homePlate">
            <a:avLst>
              <a:gd name="adj" fmla="val 35646"/>
            </a:avLst>
          </a:prstGeom>
          <a:solidFill>
            <a:schemeClr val="bg1">
              <a:lumMod val="95000"/>
            </a:schemeClr>
          </a:solidFill>
          <a:ln w="12700" algn="ctr">
            <a:solidFill>
              <a:srgbClr val="BBBCBC"/>
            </a:solidFill>
            <a:miter lim="800000"/>
            <a:headEnd/>
            <a:tailEnd/>
          </a:ln>
        </p:spPr>
        <p:txBody>
          <a:bodyPr rot="0" spcFirstLastPara="0" vertOverflow="overflow" horzOverflow="overflow" vert="vert270"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0" lang="ja-JP" altLang="en-US" sz="1400" b="0" i="0" u="none" strike="noStrike" kern="0" cap="none" spc="0" normalizeH="0" baseline="0" noProof="0">
                <a:ln>
                  <a:noFill/>
                </a:ln>
                <a:effectLst/>
                <a:uLnTx/>
                <a:uFillTx/>
                <a:latin typeface="+mn-ea"/>
                <a:cs typeface="Calibri" panose="020F0502020204030204" pitchFamily="34" charset="0"/>
              </a:rPr>
              <a:t>③</a:t>
            </a:r>
            <a:r>
              <a:rPr kumimoji="0" lang="ja-JP" altLang="en-US" sz="1400" kern="0">
                <a:latin typeface="+mn-ea"/>
                <a:cs typeface="Calibri" panose="020F0502020204030204" pitchFamily="34" charset="0"/>
              </a:rPr>
              <a:t>－</a:t>
            </a:r>
            <a:r>
              <a:rPr kumimoji="0" lang="ja-JP" altLang="en-US" sz="1400" b="0" i="0" u="none" strike="noStrike" kern="0" cap="none" spc="0" normalizeH="0" baseline="0" noProof="0">
                <a:ln>
                  <a:noFill/>
                </a:ln>
                <a:effectLst/>
                <a:uLnTx/>
                <a:uFillTx/>
                <a:latin typeface="+mn-ea"/>
                <a:cs typeface="Calibri" panose="020F0502020204030204" pitchFamily="34" charset="0"/>
              </a:rPr>
              <a:t>３</a:t>
            </a:r>
            <a:r>
              <a:rPr kumimoji="0" lang="en-US" altLang="ja-JP" sz="1400" b="0" i="0" u="none" strike="noStrike" kern="0" cap="none" spc="0" normalizeH="0" baseline="0" noProof="0">
                <a:ln>
                  <a:noFill/>
                </a:ln>
                <a:effectLst/>
                <a:uLnTx/>
                <a:uFillTx/>
                <a:latin typeface="+mn-ea"/>
                <a:cs typeface="Calibri" panose="020F0502020204030204" pitchFamily="34" charset="0"/>
              </a:rPr>
              <a:t>.</a:t>
            </a:r>
          </a:p>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0" lang="ja-JP" altLang="en-US" sz="1400" kern="0">
                <a:latin typeface="+mn-ea"/>
                <a:cs typeface="Calibri" panose="020F0502020204030204" pitchFamily="34" charset="0"/>
              </a:rPr>
              <a:t>配信内容の</a:t>
            </a:r>
            <a:endParaRPr kumimoji="0" lang="en-US" altLang="ja-JP" sz="1400" kern="0">
              <a:latin typeface="+mn-ea"/>
              <a:cs typeface="Calibri" panose="020F0502020204030204" pitchFamily="34" charset="0"/>
            </a:endParaRPr>
          </a:p>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0" lang="ja-JP" altLang="en-US" sz="1400" kern="0">
                <a:latin typeface="+mn-ea"/>
                <a:cs typeface="Calibri" panose="020F0502020204030204" pitchFamily="34" charset="0"/>
              </a:rPr>
              <a:t>最終化</a:t>
            </a:r>
            <a:endParaRPr kumimoji="0" lang="en-US" altLang="ja-JP" sz="1400" b="0" i="0" u="none" strike="noStrike" kern="0" cap="none" spc="0" normalizeH="0" baseline="0" noProof="0">
              <a:ln>
                <a:noFill/>
              </a:ln>
              <a:effectLst/>
              <a:uLnTx/>
              <a:uFillTx/>
              <a:latin typeface="+mn-ea"/>
              <a:cs typeface="Calibri" panose="020F0502020204030204" pitchFamily="34" charset="0"/>
            </a:endParaRPr>
          </a:p>
        </p:txBody>
      </p:sp>
      <p:sp>
        <p:nvSpPr>
          <p:cNvPr id="4" name="テキスト プレースホルダー 2">
            <a:extLst>
              <a:ext uri="{FF2B5EF4-FFF2-40B4-BE49-F238E27FC236}">
                <a16:creationId xmlns:a16="http://schemas.microsoft.com/office/drawing/2014/main" id="{E4EE15F5-2260-2978-9B2F-49D6CB18FFAA}"/>
              </a:ext>
            </a:extLst>
          </p:cNvPr>
          <p:cNvSpPr txBox="1">
            <a:spLocks/>
          </p:cNvSpPr>
          <p:nvPr/>
        </p:nvSpPr>
        <p:spPr bwMode="gray">
          <a:xfrm>
            <a:off x="250819" y="5770275"/>
            <a:ext cx="7058033" cy="1868552"/>
          </a:xfrm>
          <a:prstGeom prst="rect">
            <a:avLst/>
          </a:prstGeom>
          <a:solidFill>
            <a:srgbClr val="FFFFCC"/>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defRPr lang="ja-JP"/>
            </a:defPPr>
            <a:lvl1pPr marR="0" lvl="0" defTabSz="990564" fontAlgn="auto">
              <a:lnSpc>
                <a:spcPct val="100000"/>
              </a:lnSpc>
              <a:spcBef>
                <a:spcPts val="0"/>
              </a:spcBef>
              <a:spcAft>
                <a:spcPts val="0"/>
              </a:spcAft>
              <a:buClrTx/>
              <a:buSzPct val="100000"/>
              <a:tabLst/>
              <a:defRPr kumimoji="0" sz="1200" b="1" i="0" u="none" strike="noStrike" kern="0" cap="none" spc="0" normalizeH="0" baseline="0">
                <a:ln>
                  <a:noFill/>
                </a:ln>
                <a:effectLst/>
                <a:uLnTx/>
                <a:uFillTx/>
                <a:latin typeface="+mn-ea"/>
                <a:cs typeface="Arial" charset="0"/>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r>
              <a:rPr lang="en-US" altLang="ja-JP" sz="1400"/>
              <a:t>【</a:t>
            </a:r>
            <a:r>
              <a:rPr lang="ja-JP" altLang="en-US" sz="1400"/>
              <a:t>配信登録準備に関する補足</a:t>
            </a:r>
            <a:r>
              <a:rPr lang="en-US" altLang="ja-JP" sz="1400"/>
              <a:t>】</a:t>
            </a:r>
            <a:br>
              <a:rPr lang="en-US" altLang="ja-JP" sz="1400"/>
            </a:br>
            <a:endParaRPr lang="en-US" altLang="ja-JP" sz="1400"/>
          </a:p>
          <a:p>
            <a:pPr marL="285750" indent="-285750">
              <a:buFont typeface="Wingdings" panose="05000000000000000000" pitchFamily="2" charset="2"/>
              <a:buChar char="n"/>
            </a:pPr>
            <a:r>
              <a:rPr lang="ja-JP" altLang="en-US" sz="1400"/>
              <a:t>カテゴリ名の例</a:t>
            </a:r>
            <a:r>
              <a:rPr lang="ja-JP" altLang="en-US" sz="1400" b="0"/>
              <a:t>：「 </a:t>
            </a:r>
            <a:r>
              <a:rPr lang="en-US" altLang="ja-JP" sz="1400" b="0"/>
              <a:t>【</a:t>
            </a:r>
            <a:r>
              <a:rPr lang="ja-JP" altLang="en-US" sz="1400" b="0"/>
              <a:t>参考</a:t>
            </a:r>
            <a:r>
              <a:rPr lang="en-US" altLang="ja-JP" sz="1400" b="0"/>
              <a:t>】</a:t>
            </a:r>
            <a:r>
              <a:rPr lang="ja-JP" altLang="en-US" sz="1400" b="0"/>
              <a:t>実証自治体向け配信制度一覧」シートの「配信文案に入れるカテゴリ」列を参照。</a:t>
            </a:r>
            <a:endParaRPr lang="en-US" altLang="ja-JP" sz="1400" b="0"/>
          </a:p>
          <a:p>
            <a:pPr marL="285750" indent="-285750">
              <a:buFont typeface="Wingdings" panose="05000000000000000000" pitchFamily="2" charset="2"/>
              <a:buChar char="n"/>
            </a:pPr>
            <a:r>
              <a:rPr lang="ja-JP" altLang="en-US" sz="1400"/>
              <a:t>文字数の目安</a:t>
            </a:r>
            <a:r>
              <a:rPr lang="ja-JP" altLang="en-US" sz="1400" b="0"/>
              <a:t>：例えばメールマガジンの場合、一般的に文字数はコンパクトであるほど読了されやすく、人が１分間に読める文字数は</a:t>
            </a:r>
            <a:r>
              <a:rPr lang="en-US" altLang="ja-JP" sz="1400" b="0"/>
              <a:t>400-600</a:t>
            </a:r>
            <a:r>
              <a:rPr lang="ja-JP" altLang="en-US" sz="1400" b="0"/>
              <a:t>文字程度のため、</a:t>
            </a:r>
            <a:r>
              <a:rPr lang="en-US" altLang="ja-JP" sz="1400" b="0"/>
              <a:t>600</a:t>
            </a:r>
            <a:r>
              <a:rPr lang="ja-JP" altLang="en-US" sz="1400" b="0"/>
              <a:t>　文字程度を推奨。最大でも</a:t>
            </a:r>
            <a:r>
              <a:rPr lang="en-US" altLang="ja-JP" sz="1400" b="0"/>
              <a:t>1,000</a:t>
            </a:r>
            <a:r>
              <a:rPr lang="ja-JP" altLang="en-US" sz="1400" b="0"/>
              <a:t>文字程度を上限に調整。</a:t>
            </a:r>
          </a:p>
          <a:p>
            <a:pPr marL="285750" indent="-285750">
              <a:buFont typeface="Wingdings" panose="05000000000000000000" pitchFamily="2" charset="2"/>
              <a:buChar char="n"/>
            </a:pPr>
            <a:r>
              <a:rPr lang="ja-JP" altLang="en-US" sz="1400"/>
              <a:t>寄り添いのメッセージ例</a:t>
            </a:r>
            <a:r>
              <a:rPr lang="ja-JP" altLang="en-US" sz="1400" b="0"/>
              <a:t>：「配信文案」シートの「本文」列、黒字部分を参照。</a:t>
            </a:r>
          </a:p>
        </p:txBody>
      </p:sp>
      <p:sp>
        <p:nvSpPr>
          <p:cNvPr id="21" name="正方形/長方形 20">
            <a:extLst>
              <a:ext uri="{FF2B5EF4-FFF2-40B4-BE49-F238E27FC236}">
                <a16:creationId xmlns:a16="http://schemas.microsoft.com/office/drawing/2014/main" id="{B1B62B24-39BB-CC52-E5BC-A6A9F8CE1B27}"/>
              </a:ext>
            </a:extLst>
          </p:cNvPr>
          <p:cNvSpPr/>
          <p:nvPr/>
        </p:nvSpPr>
        <p:spPr bwMode="gray">
          <a:xfrm>
            <a:off x="250825" y="1058004"/>
            <a:ext cx="3240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400" b="1">
                <a:solidFill>
                  <a:prstClr val="white"/>
                </a:solidFill>
              </a:rPr>
              <a:t>各手順の実施内容：③配信登録準備</a:t>
            </a:r>
          </a:p>
        </p:txBody>
      </p:sp>
      <p:sp>
        <p:nvSpPr>
          <p:cNvPr id="22" name="テキスト プレースホルダー 2">
            <a:extLst>
              <a:ext uri="{FF2B5EF4-FFF2-40B4-BE49-F238E27FC236}">
                <a16:creationId xmlns:a16="http://schemas.microsoft.com/office/drawing/2014/main" id="{F106FD14-418A-7A22-FED5-99368A41D268}"/>
              </a:ext>
            </a:extLst>
          </p:cNvPr>
          <p:cNvSpPr txBox="1">
            <a:spLocks/>
          </p:cNvSpPr>
          <p:nvPr/>
        </p:nvSpPr>
        <p:spPr bwMode="gray">
          <a:xfrm>
            <a:off x="272108" y="8239359"/>
            <a:ext cx="7015471" cy="1181017"/>
          </a:xfrm>
          <a:prstGeom prst="rect">
            <a:avLst/>
          </a:prstGeom>
        </p:spPr>
        <p:txBody>
          <a:bodyPr vert="horz" lIns="0" tIns="0" rIns="0" bIns="0" rtlCol="0">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marL="285750" indent="-285750">
              <a:buFont typeface="Wingdings" panose="05000000000000000000" pitchFamily="2" charset="2"/>
              <a:buChar char="n"/>
            </a:pPr>
            <a:r>
              <a:rPr lang="ja-JP" altLang="en-US">
                <a:latin typeface="+mn-ea"/>
              </a:rPr>
              <a:t>「配信文案」シートで整理した内容を電子版母子健康手帳の配信機能で登録。</a:t>
            </a:r>
            <a:endParaRPr lang="en-US" altLang="ja-JP">
              <a:latin typeface="+mn-ea"/>
            </a:endParaRPr>
          </a:p>
          <a:p>
            <a:pPr marL="285750" indent="-285750">
              <a:buFont typeface="Wingdings" panose="05000000000000000000" pitchFamily="2" charset="2"/>
              <a:buChar char="n"/>
            </a:pPr>
            <a:r>
              <a:rPr lang="ja-JP" altLang="en-US">
                <a:latin typeface="+mn-ea"/>
              </a:rPr>
              <a:t>具体的な登録手順は利用する電子版母子健康手帳によって異なるため、省略。</a:t>
            </a:r>
            <a:endParaRPr lang="en-US" altLang="ja-JP" sz="1600">
              <a:latin typeface="+mn-ea"/>
            </a:endParaRPr>
          </a:p>
        </p:txBody>
      </p:sp>
      <p:sp>
        <p:nvSpPr>
          <p:cNvPr id="23" name="正方形/長方形 22">
            <a:extLst>
              <a:ext uri="{FF2B5EF4-FFF2-40B4-BE49-F238E27FC236}">
                <a16:creationId xmlns:a16="http://schemas.microsoft.com/office/drawing/2014/main" id="{5E88A872-C8DE-9D3E-2477-651ABCEAEFA9}"/>
              </a:ext>
            </a:extLst>
          </p:cNvPr>
          <p:cNvSpPr/>
          <p:nvPr/>
        </p:nvSpPr>
        <p:spPr bwMode="gray">
          <a:xfrm>
            <a:off x="272107" y="8010540"/>
            <a:ext cx="3239999"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400" b="1">
                <a:solidFill>
                  <a:prstClr val="white"/>
                </a:solidFill>
              </a:rPr>
              <a:t>各手順の実施内容：④配信登録</a:t>
            </a:r>
          </a:p>
        </p:txBody>
      </p:sp>
      <p:sp>
        <p:nvSpPr>
          <p:cNvPr id="25" name="矢印: 五方向 24">
            <a:extLst>
              <a:ext uri="{FF2B5EF4-FFF2-40B4-BE49-F238E27FC236}">
                <a16:creationId xmlns:a16="http://schemas.microsoft.com/office/drawing/2014/main" id="{5DAE63D7-66EA-FD3F-4F5D-FB01D8E84966}"/>
              </a:ext>
            </a:extLst>
          </p:cNvPr>
          <p:cNvSpPr/>
          <p:nvPr/>
        </p:nvSpPr>
        <p:spPr bwMode="gray">
          <a:xfrm rot="5400000">
            <a:off x="-254432" y="9254544"/>
            <a:ext cx="1337552" cy="327038"/>
          </a:xfrm>
          <a:prstGeom prst="homePlate">
            <a:avLst>
              <a:gd name="adj" fmla="val 35646"/>
            </a:avLst>
          </a:prstGeom>
          <a:solidFill>
            <a:srgbClr val="26890D"/>
          </a:solidFill>
          <a:ln w="12700" algn="ctr">
            <a:noFill/>
            <a:miter lim="800000"/>
            <a:headEnd/>
            <a:tailEnd/>
          </a:ln>
        </p:spPr>
        <p:txBody>
          <a:bodyPr vert="vert270" wrap="square" lIns="36000" tIns="36000" rIns="36000" bIns="36000" rtlCol="0" anchor="ctr"/>
          <a:lstStyle/>
          <a:p>
            <a:pPr algn="ctr" defTabSz="914400" fontAlgn="base">
              <a:spcBef>
                <a:spcPct val="0"/>
              </a:spcBef>
              <a:spcAft>
                <a:spcPct val="0"/>
              </a:spcAft>
            </a:pPr>
            <a:r>
              <a:rPr kumimoji="0" lang="ja-JP" altLang="en-US" sz="1400" b="1" kern="0">
                <a:solidFill>
                  <a:prstClr val="white"/>
                </a:solidFill>
                <a:latin typeface="+mn-ea"/>
                <a:cs typeface="Arial" charset="0"/>
              </a:rPr>
              <a:t>④配信登録</a:t>
            </a:r>
          </a:p>
        </p:txBody>
      </p:sp>
      <p:sp>
        <p:nvSpPr>
          <p:cNvPr id="26" name="正方形/長方形 25">
            <a:extLst>
              <a:ext uri="{FF2B5EF4-FFF2-40B4-BE49-F238E27FC236}">
                <a16:creationId xmlns:a16="http://schemas.microsoft.com/office/drawing/2014/main" id="{D100E205-5DC7-8A0F-4241-E7FC0D97ED1C}"/>
              </a:ext>
            </a:extLst>
          </p:cNvPr>
          <p:cNvSpPr/>
          <p:nvPr/>
        </p:nvSpPr>
        <p:spPr bwMode="gray">
          <a:xfrm>
            <a:off x="2001081" y="8749286"/>
            <a:ext cx="5292000" cy="133755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0" bIns="36000" numCol="1" spcCol="0" rtlCol="0" fromWordArt="0" anchor="ctr" anchorCtr="0" forceAA="0" compatLnSpc="1">
            <a:prstTxWarp prst="textNoShape">
              <a:avLst/>
            </a:prstTxWarp>
            <a:noAutofit/>
          </a:bodyPr>
          <a:lstStyle/>
          <a:p>
            <a:pPr marL="285750" indent="-285750" defTabSz="990564">
              <a:buSzPct val="100000"/>
              <a:buFont typeface="Wingdings" panose="05000000000000000000" pitchFamily="2" charset="2"/>
              <a:buChar char="ü"/>
            </a:pPr>
            <a:r>
              <a:rPr lang="ja-JP" altLang="en-US" sz="1400">
                <a:latin typeface="+mn-ea"/>
              </a:rPr>
              <a:t>「配信文案」シートで作成した配信内容を全件電子版母子健康手帳上に登録</a:t>
            </a:r>
            <a:endParaRPr lang="en-US" altLang="ja-JP" sz="1400">
              <a:latin typeface="+mn-ea"/>
            </a:endParaRPr>
          </a:p>
        </p:txBody>
      </p:sp>
      <p:sp>
        <p:nvSpPr>
          <p:cNvPr id="27" name="矢印: 五方向 26">
            <a:extLst>
              <a:ext uri="{FF2B5EF4-FFF2-40B4-BE49-F238E27FC236}">
                <a16:creationId xmlns:a16="http://schemas.microsoft.com/office/drawing/2014/main" id="{C7B6F774-28D0-EAEA-4178-0F610F6AA595}"/>
              </a:ext>
            </a:extLst>
          </p:cNvPr>
          <p:cNvSpPr/>
          <p:nvPr/>
        </p:nvSpPr>
        <p:spPr bwMode="gray">
          <a:xfrm rot="5400000">
            <a:off x="620696" y="8768639"/>
            <a:ext cx="1337552" cy="1298848"/>
          </a:xfrm>
          <a:prstGeom prst="homePlate">
            <a:avLst>
              <a:gd name="adj" fmla="val 32735"/>
            </a:avLst>
          </a:prstGeom>
          <a:solidFill>
            <a:schemeClr val="bg1">
              <a:lumMod val="95000"/>
            </a:schemeClr>
          </a:solidFill>
          <a:ln w="12700" algn="ctr">
            <a:solidFill>
              <a:srgbClr val="BBBCBC"/>
            </a:solidFill>
            <a:miter lim="800000"/>
            <a:headEnd/>
            <a:tailEnd/>
          </a:ln>
        </p:spPr>
        <p:txBody>
          <a:bodyPr rot="0" spcFirstLastPara="0" vertOverflow="overflow" horzOverflow="overflow" vert="vert270"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0" lang="ja-JP" altLang="en-US" sz="1400" b="0" i="0" u="none" strike="noStrike" kern="0" cap="none" spc="0" normalizeH="0" baseline="0" noProof="0">
                <a:ln>
                  <a:noFill/>
                </a:ln>
                <a:effectLst/>
                <a:uLnTx/>
                <a:uFillTx/>
                <a:latin typeface="+mn-ea"/>
                <a:cs typeface="Calibri" panose="020F0502020204030204" pitchFamily="34" charset="0"/>
              </a:rPr>
              <a:t>④</a:t>
            </a:r>
            <a:r>
              <a:rPr kumimoji="0" lang="ja-JP" altLang="en-US" sz="1400" kern="0">
                <a:latin typeface="+mn-ea"/>
                <a:cs typeface="Calibri" panose="020F0502020204030204" pitchFamily="34" charset="0"/>
              </a:rPr>
              <a:t>－</a:t>
            </a:r>
            <a:r>
              <a:rPr kumimoji="0" lang="ja-JP" altLang="en-US" sz="1400" b="0" i="0" u="none" strike="noStrike" kern="0" cap="none" spc="0" normalizeH="0" baseline="0" noProof="0">
                <a:ln>
                  <a:noFill/>
                </a:ln>
                <a:effectLst/>
                <a:uLnTx/>
                <a:uFillTx/>
                <a:latin typeface="+mn-ea"/>
                <a:cs typeface="Calibri" panose="020F0502020204030204" pitchFamily="34" charset="0"/>
              </a:rPr>
              <a:t>１</a:t>
            </a:r>
            <a:r>
              <a:rPr kumimoji="0" lang="en-US" altLang="ja-JP" sz="1400" b="0" i="0" u="none" strike="noStrike" kern="0" cap="none" spc="0" normalizeH="0" baseline="0" noProof="0">
                <a:ln>
                  <a:noFill/>
                </a:ln>
                <a:effectLst/>
                <a:uLnTx/>
                <a:uFillTx/>
                <a:latin typeface="+mn-ea"/>
                <a:cs typeface="Calibri" panose="020F0502020204030204" pitchFamily="34" charset="0"/>
              </a:rPr>
              <a:t>.</a:t>
            </a:r>
          </a:p>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0" lang="ja-JP" altLang="en-US" sz="1400" kern="0">
                <a:latin typeface="+mn-ea"/>
                <a:cs typeface="Calibri" panose="020F0502020204030204" pitchFamily="34" charset="0"/>
              </a:rPr>
              <a:t>配信登録</a:t>
            </a:r>
            <a:endParaRPr kumimoji="0" lang="ja-JP" altLang="en-US" sz="1400" b="0" i="0" u="none" strike="noStrike" kern="0" cap="none" spc="0" normalizeH="0" baseline="0" noProof="0">
              <a:ln>
                <a:noFill/>
              </a:ln>
              <a:effectLst/>
              <a:uLnTx/>
              <a:uFillTx/>
              <a:latin typeface="+mn-ea"/>
              <a:cs typeface="Calibri" panose="020F0502020204030204" pitchFamily="34" charset="0"/>
            </a:endParaRPr>
          </a:p>
        </p:txBody>
      </p:sp>
    </p:spTree>
    <p:extLst>
      <p:ext uri="{BB962C8B-B14F-4D97-AF65-F5344CB8AC3E}">
        <p14:creationId xmlns:p14="http://schemas.microsoft.com/office/powerpoint/2010/main" val="41111874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6623F3-CDE0-722D-D4E4-EC76413193F0}"/>
            </a:ext>
          </a:extLst>
        </p:cNvPr>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8FC3E3BF-7870-3626-CCEE-74C90AB9E026}"/>
              </a:ext>
            </a:extLst>
          </p:cNvPr>
          <p:cNvSpPr>
            <a:spLocks noGrp="1"/>
          </p:cNvSpPr>
          <p:nvPr>
            <p:ph sz="quarter" idx="13"/>
          </p:nvPr>
        </p:nvSpPr>
        <p:spPr/>
        <p:txBody>
          <a:bodyPr/>
          <a:lstStyle/>
          <a:p>
            <a:r>
              <a:rPr lang="en-US" altLang="ja-JP">
                <a:solidFill>
                  <a:schemeClr val="tx1"/>
                </a:solidFill>
              </a:rPr>
              <a:t>3.</a:t>
            </a:r>
            <a:r>
              <a:rPr lang="ja-JP" altLang="en-US">
                <a:solidFill>
                  <a:schemeClr val="tx1"/>
                </a:solidFill>
              </a:rPr>
              <a:t>パーソナライズされたプッシュ配信機能導入手順</a:t>
            </a:r>
            <a:endParaRPr lang="en-US" altLang="ja-JP">
              <a:solidFill>
                <a:schemeClr val="tx1"/>
              </a:solidFill>
            </a:endParaRPr>
          </a:p>
        </p:txBody>
      </p:sp>
      <p:sp>
        <p:nvSpPr>
          <p:cNvPr id="3" name="スライド番号プレースホルダー 2">
            <a:extLst>
              <a:ext uri="{FF2B5EF4-FFF2-40B4-BE49-F238E27FC236}">
                <a16:creationId xmlns:a16="http://schemas.microsoft.com/office/drawing/2014/main" id="{8F840DB7-9AF2-C54C-408A-99401167F8C1}"/>
              </a:ext>
            </a:extLst>
          </p:cNvPr>
          <p:cNvSpPr>
            <a:spLocks noGrp="1"/>
          </p:cNvSpPr>
          <p:nvPr>
            <p:ph type="sldNum" sz="quarter" idx="18"/>
          </p:nvPr>
        </p:nvSpPr>
        <p:spPr/>
        <p:txBody>
          <a:bodyPr/>
          <a:lstStyle/>
          <a:p>
            <a:fld id="{47CE1B9D-ECF1-40A6-9741-619C7E3ED3FB}" type="slidenum">
              <a:rPr lang="ja-JP" altLang="en-US" smtClean="0"/>
              <a:pPr/>
              <a:t>17</a:t>
            </a:fld>
            <a:endParaRPr lang="ja-JP" altLang="en-US" sz="1050"/>
          </a:p>
        </p:txBody>
      </p:sp>
      <p:sp>
        <p:nvSpPr>
          <p:cNvPr id="18" name="タイトル 3">
            <a:extLst>
              <a:ext uri="{FF2B5EF4-FFF2-40B4-BE49-F238E27FC236}">
                <a16:creationId xmlns:a16="http://schemas.microsoft.com/office/drawing/2014/main" id="{CC46C1FC-30F8-BF8A-D8F3-39189525C4EC}"/>
              </a:ext>
            </a:extLst>
          </p:cNvPr>
          <p:cNvSpPr>
            <a:spLocks noGrp="1"/>
          </p:cNvSpPr>
          <p:nvPr>
            <p:ph type="title" idx="4294967295"/>
          </p:nvPr>
        </p:nvSpPr>
        <p:spPr>
          <a:xfrm>
            <a:off x="272108" y="627562"/>
            <a:ext cx="7015472" cy="463368"/>
          </a:xfrm>
        </p:spPr>
        <p:txBody>
          <a:bodyPr vert="horz">
            <a:normAutofit/>
          </a:bodyPr>
          <a:lstStyle/>
          <a:p>
            <a:r>
              <a:rPr lang="en-US" altLang="ja-JP" sz="2000"/>
              <a:t>(3) </a:t>
            </a:r>
            <a:r>
              <a:rPr lang="ja-JP" altLang="en-US" sz="2000"/>
              <a:t>導入</a:t>
            </a:r>
            <a:r>
              <a:rPr kumimoji="1" lang="ja-JP" altLang="en-US" sz="2000"/>
              <a:t>後の作業</a:t>
            </a:r>
          </a:p>
        </p:txBody>
      </p:sp>
      <p:graphicFrame>
        <p:nvGraphicFramePr>
          <p:cNvPr id="21" name="表 20">
            <a:extLst>
              <a:ext uri="{FF2B5EF4-FFF2-40B4-BE49-F238E27FC236}">
                <a16:creationId xmlns:a16="http://schemas.microsoft.com/office/drawing/2014/main" id="{2A9CA565-CA50-AADB-EEF6-E32D6305E6F5}"/>
              </a:ext>
            </a:extLst>
          </p:cNvPr>
          <p:cNvGraphicFramePr>
            <a:graphicFrameLocks noGrp="1"/>
          </p:cNvGraphicFramePr>
          <p:nvPr>
            <p:extLst>
              <p:ext uri="{D42A27DB-BD31-4B8C-83A1-F6EECF244321}">
                <p14:modId xmlns:p14="http://schemas.microsoft.com/office/powerpoint/2010/main" val="3926302363"/>
              </p:ext>
            </p:extLst>
          </p:nvPr>
        </p:nvGraphicFramePr>
        <p:xfrm>
          <a:off x="272090" y="2930826"/>
          <a:ext cx="7043110" cy="2743200"/>
        </p:xfrm>
        <a:graphic>
          <a:graphicData uri="http://schemas.openxmlformats.org/drawingml/2006/table">
            <a:tbl>
              <a:tblPr firstRow="1" bandRow="1"/>
              <a:tblGrid>
                <a:gridCol w="1880621">
                  <a:extLst>
                    <a:ext uri="{9D8B030D-6E8A-4147-A177-3AD203B41FA5}">
                      <a16:colId xmlns:a16="http://schemas.microsoft.com/office/drawing/2014/main" val="2488409461"/>
                    </a:ext>
                  </a:extLst>
                </a:gridCol>
                <a:gridCol w="5162489">
                  <a:extLst>
                    <a:ext uri="{9D8B030D-6E8A-4147-A177-3AD203B41FA5}">
                      <a16:colId xmlns:a16="http://schemas.microsoft.com/office/drawing/2014/main" val="555449018"/>
                    </a:ext>
                  </a:extLst>
                </a:gridCol>
              </a:tblGrid>
              <a:tr h="596405">
                <a:tc>
                  <a:txBody>
                    <a:bodyPr/>
                    <a:lstStyle>
                      <a:lvl1pPr marL="0" algn="l" defTabSz="514326" rtl="0" eaLnBrk="1" latinLnBrk="0" hangingPunct="1">
                        <a:defRPr kumimoji="1" sz="1013" b="1" kern="1200">
                          <a:solidFill>
                            <a:schemeClr val="lt1"/>
                          </a:solidFill>
                          <a:latin typeface="Aptos"/>
                          <a:ea typeface="Yu Gothic UI"/>
                        </a:defRPr>
                      </a:lvl1pPr>
                      <a:lvl2pPr marL="257162" algn="l" defTabSz="514326" rtl="0" eaLnBrk="1" latinLnBrk="0" hangingPunct="1">
                        <a:defRPr kumimoji="1" sz="1013" b="1" kern="1200">
                          <a:solidFill>
                            <a:schemeClr val="lt1"/>
                          </a:solidFill>
                          <a:latin typeface="Aptos"/>
                          <a:ea typeface="Yu Gothic UI"/>
                        </a:defRPr>
                      </a:lvl2pPr>
                      <a:lvl3pPr marL="514326" algn="l" defTabSz="514326" rtl="0" eaLnBrk="1" latinLnBrk="0" hangingPunct="1">
                        <a:defRPr kumimoji="1" sz="1013" b="1" kern="1200">
                          <a:solidFill>
                            <a:schemeClr val="lt1"/>
                          </a:solidFill>
                          <a:latin typeface="Aptos"/>
                          <a:ea typeface="Yu Gothic UI"/>
                        </a:defRPr>
                      </a:lvl3pPr>
                      <a:lvl4pPr marL="771487" algn="l" defTabSz="514326" rtl="0" eaLnBrk="1" latinLnBrk="0" hangingPunct="1">
                        <a:defRPr kumimoji="1" sz="1013" b="1" kern="1200">
                          <a:solidFill>
                            <a:schemeClr val="lt1"/>
                          </a:solidFill>
                          <a:latin typeface="Aptos"/>
                          <a:ea typeface="Yu Gothic UI"/>
                        </a:defRPr>
                      </a:lvl4pPr>
                      <a:lvl5pPr marL="1028650" algn="l" defTabSz="514326" rtl="0" eaLnBrk="1" latinLnBrk="0" hangingPunct="1">
                        <a:defRPr kumimoji="1" sz="1013" b="1" kern="1200">
                          <a:solidFill>
                            <a:schemeClr val="lt1"/>
                          </a:solidFill>
                          <a:latin typeface="Aptos"/>
                          <a:ea typeface="Yu Gothic UI"/>
                        </a:defRPr>
                      </a:lvl5pPr>
                      <a:lvl6pPr marL="1285811" algn="l" defTabSz="514326" rtl="0" eaLnBrk="1" latinLnBrk="0" hangingPunct="1">
                        <a:defRPr kumimoji="1" sz="1013" b="1" kern="1200">
                          <a:solidFill>
                            <a:schemeClr val="lt1"/>
                          </a:solidFill>
                          <a:latin typeface="Aptos"/>
                          <a:ea typeface="Yu Gothic UI"/>
                        </a:defRPr>
                      </a:lvl6pPr>
                      <a:lvl7pPr marL="1542972" algn="l" defTabSz="514326" rtl="0" eaLnBrk="1" latinLnBrk="0" hangingPunct="1">
                        <a:defRPr kumimoji="1" sz="1013" b="1" kern="1200">
                          <a:solidFill>
                            <a:schemeClr val="lt1"/>
                          </a:solidFill>
                          <a:latin typeface="Aptos"/>
                          <a:ea typeface="Yu Gothic UI"/>
                        </a:defRPr>
                      </a:lvl7pPr>
                      <a:lvl8pPr marL="1800138" algn="l" defTabSz="514326" rtl="0" eaLnBrk="1" latinLnBrk="0" hangingPunct="1">
                        <a:defRPr kumimoji="1" sz="1013" b="1" kern="1200">
                          <a:solidFill>
                            <a:schemeClr val="lt1"/>
                          </a:solidFill>
                          <a:latin typeface="Aptos"/>
                          <a:ea typeface="Yu Gothic UI"/>
                        </a:defRPr>
                      </a:lvl8pPr>
                      <a:lvl9pPr marL="2057299" algn="l" defTabSz="514326" rtl="0" eaLnBrk="1" latinLnBrk="0" hangingPunct="1">
                        <a:defRPr kumimoji="1" sz="1013" b="1" kern="1200">
                          <a:solidFill>
                            <a:schemeClr val="lt1"/>
                          </a:solidFill>
                          <a:latin typeface="Aptos"/>
                          <a:ea typeface="Yu Gothic UI"/>
                        </a:defRPr>
                      </a:lvl9pPr>
                    </a:lstStyle>
                    <a:p>
                      <a:pPr algn="ctr"/>
                      <a:r>
                        <a:rPr kumimoji="1" lang="ja-JP" altLang="en-US" sz="1400" b="0">
                          <a:solidFill>
                            <a:schemeClr val="tx1"/>
                          </a:solidFill>
                          <a:latin typeface="+mn-ea"/>
                          <a:ea typeface="+mn-ea"/>
                        </a:rPr>
                        <a:t>情報の正確性担保</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86BC25">
                        <a:lumMod val="20000"/>
                        <a:lumOff val="80000"/>
                      </a:srgbClr>
                    </a:solidFill>
                  </a:tcPr>
                </a:tc>
                <a:tc>
                  <a:txBody>
                    <a:bodyPr/>
                    <a:lstStyle>
                      <a:lvl1pPr marL="0" algn="l" defTabSz="514326" rtl="0" eaLnBrk="1" latinLnBrk="0" hangingPunct="1">
                        <a:defRPr kumimoji="1" sz="1013" b="1" kern="1200">
                          <a:solidFill>
                            <a:schemeClr val="lt1"/>
                          </a:solidFill>
                          <a:latin typeface="Aptos"/>
                          <a:ea typeface="Yu Gothic UI"/>
                        </a:defRPr>
                      </a:lvl1pPr>
                      <a:lvl2pPr marL="257162" algn="l" defTabSz="514326" rtl="0" eaLnBrk="1" latinLnBrk="0" hangingPunct="1">
                        <a:defRPr kumimoji="1" sz="1013" b="1" kern="1200">
                          <a:solidFill>
                            <a:schemeClr val="lt1"/>
                          </a:solidFill>
                          <a:latin typeface="Aptos"/>
                          <a:ea typeface="Yu Gothic UI"/>
                        </a:defRPr>
                      </a:lvl2pPr>
                      <a:lvl3pPr marL="514326" algn="l" defTabSz="514326" rtl="0" eaLnBrk="1" latinLnBrk="0" hangingPunct="1">
                        <a:defRPr kumimoji="1" sz="1013" b="1" kern="1200">
                          <a:solidFill>
                            <a:schemeClr val="lt1"/>
                          </a:solidFill>
                          <a:latin typeface="Aptos"/>
                          <a:ea typeface="Yu Gothic UI"/>
                        </a:defRPr>
                      </a:lvl3pPr>
                      <a:lvl4pPr marL="771487" algn="l" defTabSz="514326" rtl="0" eaLnBrk="1" latinLnBrk="0" hangingPunct="1">
                        <a:defRPr kumimoji="1" sz="1013" b="1" kern="1200">
                          <a:solidFill>
                            <a:schemeClr val="lt1"/>
                          </a:solidFill>
                          <a:latin typeface="Aptos"/>
                          <a:ea typeface="Yu Gothic UI"/>
                        </a:defRPr>
                      </a:lvl4pPr>
                      <a:lvl5pPr marL="1028650" algn="l" defTabSz="514326" rtl="0" eaLnBrk="1" latinLnBrk="0" hangingPunct="1">
                        <a:defRPr kumimoji="1" sz="1013" b="1" kern="1200">
                          <a:solidFill>
                            <a:schemeClr val="lt1"/>
                          </a:solidFill>
                          <a:latin typeface="Aptos"/>
                          <a:ea typeface="Yu Gothic UI"/>
                        </a:defRPr>
                      </a:lvl5pPr>
                      <a:lvl6pPr marL="1285811" algn="l" defTabSz="514326" rtl="0" eaLnBrk="1" latinLnBrk="0" hangingPunct="1">
                        <a:defRPr kumimoji="1" sz="1013" b="1" kern="1200">
                          <a:solidFill>
                            <a:schemeClr val="lt1"/>
                          </a:solidFill>
                          <a:latin typeface="Aptos"/>
                          <a:ea typeface="Yu Gothic UI"/>
                        </a:defRPr>
                      </a:lvl6pPr>
                      <a:lvl7pPr marL="1542972" algn="l" defTabSz="514326" rtl="0" eaLnBrk="1" latinLnBrk="0" hangingPunct="1">
                        <a:defRPr kumimoji="1" sz="1013" b="1" kern="1200">
                          <a:solidFill>
                            <a:schemeClr val="lt1"/>
                          </a:solidFill>
                          <a:latin typeface="Aptos"/>
                          <a:ea typeface="Yu Gothic UI"/>
                        </a:defRPr>
                      </a:lvl7pPr>
                      <a:lvl8pPr marL="1800138" algn="l" defTabSz="514326" rtl="0" eaLnBrk="1" latinLnBrk="0" hangingPunct="1">
                        <a:defRPr kumimoji="1" sz="1013" b="1" kern="1200">
                          <a:solidFill>
                            <a:schemeClr val="lt1"/>
                          </a:solidFill>
                          <a:latin typeface="Aptos"/>
                          <a:ea typeface="Yu Gothic UI"/>
                        </a:defRPr>
                      </a:lvl8pPr>
                      <a:lvl9pPr marL="2057299" algn="l" defTabSz="514326" rtl="0" eaLnBrk="1" latinLnBrk="0" hangingPunct="1">
                        <a:defRPr kumimoji="1" sz="1013" b="1" kern="1200">
                          <a:solidFill>
                            <a:schemeClr val="lt1"/>
                          </a:solidFill>
                          <a:latin typeface="Aptos"/>
                          <a:ea typeface="Yu Gothic UI"/>
                        </a:defRPr>
                      </a:lvl9pPr>
                    </a:lstStyle>
                    <a:p>
                      <a:pPr marL="180975" marR="0" lvl="0" indent="-180975" algn="l" defTabSz="514326"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kern="1200">
                          <a:solidFill>
                            <a:schemeClr val="tx1"/>
                          </a:solidFill>
                          <a:latin typeface="+mn-ea"/>
                          <a:ea typeface="+mn-ea"/>
                          <a:cs typeface="+mn-cs"/>
                        </a:rPr>
                        <a:t>次年度に向けた情報の更新が発生しやすくなる年度末には、年次のメンテナンス業務として配信文案の見直し作業を定常化</a:t>
                      </a:r>
                      <a:endParaRPr kumimoji="1" lang="en-US" altLang="ja-JP" sz="1400" b="0" kern="1200">
                        <a:solidFill>
                          <a:schemeClr val="tx1"/>
                        </a:solidFill>
                        <a:latin typeface="+mn-ea"/>
                        <a:ea typeface="+mn-ea"/>
                        <a:cs typeface="+mn-cs"/>
                      </a:endParaRPr>
                    </a:p>
                    <a:p>
                      <a:pPr marL="180975" marR="0" lvl="0" indent="-180975" algn="l" defTabSz="514326"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kern="1200">
                          <a:solidFill>
                            <a:schemeClr val="tx1"/>
                          </a:solidFill>
                          <a:latin typeface="+mn-ea"/>
                          <a:ea typeface="+mn-ea"/>
                          <a:cs typeface="+mn-cs"/>
                        </a:rPr>
                        <a:t>また、年度途中に法令の見直し等による個別制度情報の変更があった際は、忘れず配信文案を確認し、必要な場合は修正を実施</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30994702"/>
                  </a:ext>
                </a:extLst>
              </a:tr>
              <a:tr h="596405">
                <a:tc>
                  <a:txBody>
                    <a:bodyPr/>
                    <a:lstStyle>
                      <a:lvl1pPr marL="0" algn="l" defTabSz="514326" rtl="0" eaLnBrk="1" latinLnBrk="0" hangingPunct="1">
                        <a:defRPr kumimoji="1" sz="1013" kern="1200">
                          <a:solidFill>
                            <a:schemeClr val="dk1"/>
                          </a:solidFill>
                          <a:latin typeface="Aptos"/>
                          <a:ea typeface="Yu Gothic UI"/>
                        </a:defRPr>
                      </a:lvl1pPr>
                      <a:lvl2pPr marL="257162" algn="l" defTabSz="514326" rtl="0" eaLnBrk="1" latinLnBrk="0" hangingPunct="1">
                        <a:defRPr kumimoji="1" sz="1013" kern="1200">
                          <a:solidFill>
                            <a:schemeClr val="dk1"/>
                          </a:solidFill>
                          <a:latin typeface="Aptos"/>
                          <a:ea typeface="Yu Gothic UI"/>
                        </a:defRPr>
                      </a:lvl2pPr>
                      <a:lvl3pPr marL="514326" algn="l" defTabSz="514326" rtl="0" eaLnBrk="1" latinLnBrk="0" hangingPunct="1">
                        <a:defRPr kumimoji="1" sz="1013" kern="1200">
                          <a:solidFill>
                            <a:schemeClr val="dk1"/>
                          </a:solidFill>
                          <a:latin typeface="Aptos"/>
                          <a:ea typeface="Yu Gothic UI"/>
                        </a:defRPr>
                      </a:lvl3pPr>
                      <a:lvl4pPr marL="771487" algn="l" defTabSz="514326" rtl="0" eaLnBrk="1" latinLnBrk="0" hangingPunct="1">
                        <a:defRPr kumimoji="1" sz="1013" kern="1200">
                          <a:solidFill>
                            <a:schemeClr val="dk1"/>
                          </a:solidFill>
                          <a:latin typeface="Aptos"/>
                          <a:ea typeface="Yu Gothic UI"/>
                        </a:defRPr>
                      </a:lvl4pPr>
                      <a:lvl5pPr marL="1028650" algn="l" defTabSz="514326" rtl="0" eaLnBrk="1" latinLnBrk="0" hangingPunct="1">
                        <a:defRPr kumimoji="1" sz="1013" kern="1200">
                          <a:solidFill>
                            <a:schemeClr val="dk1"/>
                          </a:solidFill>
                          <a:latin typeface="Aptos"/>
                          <a:ea typeface="Yu Gothic UI"/>
                        </a:defRPr>
                      </a:lvl5pPr>
                      <a:lvl6pPr marL="1285811" algn="l" defTabSz="514326" rtl="0" eaLnBrk="1" latinLnBrk="0" hangingPunct="1">
                        <a:defRPr kumimoji="1" sz="1013" kern="1200">
                          <a:solidFill>
                            <a:schemeClr val="dk1"/>
                          </a:solidFill>
                          <a:latin typeface="Aptos"/>
                          <a:ea typeface="Yu Gothic UI"/>
                        </a:defRPr>
                      </a:lvl6pPr>
                      <a:lvl7pPr marL="1542972" algn="l" defTabSz="514326" rtl="0" eaLnBrk="1" latinLnBrk="0" hangingPunct="1">
                        <a:defRPr kumimoji="1" sz="1013" kern="1200">
                          <a:solidFill>
                            <a:schemeClr val="dk1"/>
                          </a:solidFill>
                          <a:latin typeface="Aptos"/>
                          <a:ea typeface="Yu Gothic UI"/>
                        </a:defRPr>
                      </a:lvl7pPr>
                      <a:lvl8pPr marL="1800138" algn="l" defTabSz="514326" rtl="0" eaLnBrk="1" latinLnBrk="0" hangingPunct="1">
                        <a:defRPr kumimoji="1" sz="1013" kern="1200">
                          <a:solidFill>
                            <a:schemeClr val="dk1"/>
                          </a:solidFill>
                          <a:latin typeface="Aptos"/>
                          <a:ea typeface="Yu Gothic UI"/>
                        </a:defRPr>
                      </a:lvl8pPr>
                      <a:lvl9pPr marL="2057299" algn="l" defTabSz="514326" rtl="0" eaLnBrk="1" latinLnBrk="0" hangingPunct="1">
                        <a:defRPr kumimoji="1" sz="1013" kern="1200">
                          <a:solidFill>
                            <a:schemeClr val="dk1"/>
                          </a:solidFill>
                          <a:latin typeface="Aptos"/>
                          <a:ea typeface="Yu Gothic UI"/>
                        </a:defRPr>
                      </a:lvl9pPr>
                    </a:lstStyle>
                    <a:p>
                      <a:pPr algn="ctr"/>
                      <a:r>
                        <a:rPr kumimoji="1" lang="ja-JP" altLang="en-US" sz="1400" b="0">
                          <a:solidFill>
                            <a:schemeClr val="tx1"/>
                          </a:solidFill>
                          <a:latin typeface="+mn-ea"/>
                          <a:ea typeface="+mn-ea"/>
                        </a:rPr>
                        <a:t>住民の利便性追求</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86BC25">
                        <a:lumMod val="20000"/>
                        <a:lumOff val="80000"/>
                      </a:srgbClr>
                    </a:solidFill>
                  </a:tcPr>
                </a:tc>
                <a:tc>
                  <a:txBody>
                    <a:bodyPr/>
                    <a:lstStyle>
                      <a:lvl1pPr marL="0" algn="l" defTabSz="514326" rtl="0" eaLnBrk="1" latinLnBrk="0" hangingPunct="1">
                        <a:defRPr kumimoji="1" sz="1013" kern="1200">
                          <a:solidFill>
                            <a:schemeClr val="dk1"/>
                          </a:solidFill>
                          <a:latin typeface="Aptos"/>
                          <a:ea typeface="Yu Gothic UI"/>
                        </a:defRPr>
                      </a:lvl1pPr>
                      <a:lvl2pPr marL="257162" algn="l" defTabSz="514326" rtl="0" eaLnBrk="1" latinLnBrk="0" hangingPunct="1">
                        <a:defRPr kumimoji="1" sz="1013" kern="1200">
                          <a:solidFill>
                            <a:schemeClr val="dk1"/>
                          </a:solidFill>
                          <a:latin typeface="Aptos"/>
                          <a:ea typeface="Yu Gothic UI"/>
                        </a:defRPr>
                      </a:lvl2pPr>
                      <a:lvl3pPr marL="514326" algn="l" defTabSz="514326" rtl="0" eaLnBrk="1" latinLnBrk="0" hangingPunct="1">
                        <a:defRPr kumimoji="1" sz="1013" kern="1200">
                          <a:solidFill>
                            <a:schemeClr val="dk1"/>
                          </a:solidFill>
                          <a:latin typeface="Aptos"/>
                          <a:ea typeface="Yu Gothic UI"/>
                        </a:defRPr>
                      </a:lvl3pPr>
                      <a:lvl4pPr marL="771487" algn="l" defTabSz="514326" rtl="0" eaLnBrk="1" latinLnBrk="0" hangingPunct="1">
                        <a:defRPr kumimoji="1" sz="1013" kern="1200">
                          <a:solidFill>
                            <a:schemeClr val="dk1"/>
                          </a:solidFill>
                          <a:latin typeface="Aptos"/>
                          <a:ea typeface="Yu Gothic UI"/>
                        </a:defRPr>
                      </a:lvl4pPr>
                      <a:lvl5pPr marL="1028650" algn="l" defTabSz="514326" rtl="0" eaLnBrk="1" latinLnBrk="0" hangingPunct="1">
                        <a:defRPr kumimoji="1" sz="1013" kern="1200">
                          <a:solidFill>
                            <a:schemeClr val="dk1"/>
                          </a:solidFill>
                          <a:latin typeface="Aptos"/>
                          <a:ea typeface="Yu Gothic UI"/>
                        </a:defRPr>
                      </a:lvl5pPr>
                      <a:lvl6pPr marL="1285811" algn="l" defTabSz="514326" rtl="0" eaLnBrk="1" latinLnBrk="0" hangingPunct="1">
                        <a:defRPr kumimoji="1" sz="1013" kern="1200">
                          <a:solidFill>
                            <a:schemeClr val="dk1"/>
                          </a:solidFill>
                          <a:latin typeface="Aptos"/>
                          <a:ea typeface="Yu Gothic UI"/>
                        </a:defRPr>
                      </a:lvl6pPr>
                      <a:lvl7pPr marL="1542972" algn="l" defTabSz="514326" rtl="0" eaLnBrk="1" latinLnBrk="0" hangingPunct="1">
                        <a:defRPr kumimoji="1" sz="1013" kern="1200">
                          <a:solidFill>
                            <a:schemeClr val="dk1"/>
                          </a:solidFill>
                          <a:latin typeface="Aptos"/>
                          <a:ea typeface="Yu Gothic UI"/>
                        </a:defRPr>
                      </a:lvl7pPr>
                      <a:lvl8pPr marL="1800138" algn="l" defTabSz="514326" rtl="0" eaLnBrk="1" latinLnBrk="0" hangingPunct="1">
                        <a:defRPr kumimoji="1" sz="1013" kern="1200">
                          <a:solidFill>
                            <a:schemeClr val="dk1"/>
                          </a:solidFill>
                          <a:latin typeface="Aptos"/>
                          <a:ea typeface="Yu Gothic UI"/>
                        </a:defRPr>
                      </a:lvl8pPr>
                      <a:lvl9pPr marL="2057299" algn="l" defTabSz="514326" rtl="0" eaLnBrk="1" latinLnBrk="0" hangingPunct="1">
                        <a:defRPr kumimoji="1" sz="1013" kern="1200">
                          <a:solidFill>
                            <a:schemeClr val="dk1"/>
                          </a:solidFill>
                          <a:latin typeface="Aptos"/>
                          <a:ea typeface="Yu Gothic UI"/>
                        </a:defRPr>
                      </a:lvl9pPr>
                    </a:lstStyle>
                    <a:p>
                      <a:pPr marL="180975" marR="0" lvl="0" indent="-180975" algn="l" defTabSz="514326"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a:ln>
                            <a:noFill/>
                          </a:ln>
                          <a:solidFill>
                            <a:srgbClr val="3E3E3E"/>
                          </a:solidFill>
                          <a:effectLst/>
                          <a:uLnTx/>
                          <a:uFillTx/>
                          <a:latin typeface="游ゴシック"/>
                          <a:ea typeface="游ゴシック"/>
                          <a:cs typeface="+mn-cs"/>
                        </a:rPr>
                        <a:t>プッシュ配信の開封率や、配信内容から掲載した</a:t>
                      </a:r>
                      <a:r>
                        <a:rPr kumimoji="1" lang="en-US" altLang="ja-JP" sz="1400" b="0" i="0" u="none" strike="noStrike" kern="1200" cap="none" spc="0" normalizeH="0" baseline="0" noProof="0">
                          <a:ln>
                            <a:noFill/>
                          </a:ln>
                          <a:solidFill>
                            <a:srgbClr val="3E3E3E"/>
                          </a:solidFill>
                          <a:effectLst/>
                          <a:uLnTx/>
                          <a:uFillTx/>
                          <a:latin typeface="游ゴシック"/>
                          <a:ea typeface="游ゴシック"/>
                          <a:cs typeface="+mn-cs"/>
                        </a:rPr>
                        <a:t>URL</a:t>
                      </a:r>
                      <a:r>
                        <a:rPr kumimoji="1" lang="ja-JP" altLang="en-US" sz="1400" b="0" i="0" u="none" strike="noStrike" kern="1200" cap="none" spc="0" normalizeH="0" baseline="0" noProof="0">
                          <a:ln>
                            <a:noFill/>
                          </a:ln>
                          <a:solidFill>
                            <a:srgbClr val="3E3E3E"/>
                          </a:solidFill>
                          <a:effectLst/>
                          <a:uLnTx/>
                          <a:uFillTx/>
                          <a:latin typeface="游ゴシック"/>
                          <a:ea typeface="游ゴシック"/>
                          <a:cs typeface="+mn-cs"/>
                        </a:rPr>
                        <a:t>リンクへのコンバージョン等をログデータから確認</a:t>
                      </a:r>
                      <a:endParaRPr kumimoji="1" lang="en-US" altLang="ja-JP" sz="1400" b="0" i="0" u="none" strike="noStrike" kern="1200" cap="none" spc="0" normalizeH="0" baseline="0" noProof="0">
                        <a:ln>
                          <a:noFill/>
                        </a:ln>
                        <a:solidFill>
                          <a:srgbClr val="3E3E3E"/>
                        </a:solidFill>
                        <a:effectLst/>
                        <a:uLnTx/>
                        <a:uFillTx/>
                        <a:latin typeface="游ゴシック"/>
                        <a:ea typeface="游ゴシック"/>
                        <a:cs typeface="+mn-cs"/>
                      </a:endParaRPr>
                    </a:p>
                    <a:p>
                      <a:pPr marL="180975" marR="0" lvl="0" indent="-180975" algn="l" defTabSz="514326"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a:ln>
                            <a:noFill/>
                          </a:ln>
                          <a:solidFill>
                            <a:srgbClr val="3E3E3E"/>
                          </a:solidFill>
                          <a:effectLst/>
                          <a:uLnTx/>
                          <a:uFillTx/>
                          <a:latin typeface="游ゴシック"/>
                          <a:ea typeface="游ゴシック"/>
                          <a:cs typeface="+mn-cs"/>
                        </a:rPr>
                        <a:t>利用者向けのアンケートを実施し、配信頻度や内容に関する意見を収集</a:t>
                      </a:r>
                      <a:endParaRPr kumimoji="1" lang="en-US" altLang="ja-JP" sz="1400" b="0" i="0" u="none" strike="noStrike" kern="1200" cap="none" spc="0" normalizeH="0" baseline="0" noProof="0">
                        <a:ln>
                          <a:noFill/>
                        </a:ln>
                        <a:solidFill>
                          <a:srgbClr val="3E3E3E"/>
                        </a:solidFill>
                        <a:effectLst/>
                        <a:uLnTx/>
                        <a:uFillTx/>
                        <a:latin typeface="游ゴシック"/>
                        <a:ea typeface="游ゴシック"/>
                        <a:cs typeface="+mn-cs"/>
                      </a:endParaRPr>
                    </a:p>
                    <a:p>
                      <a:pPr marL="180975" marR="0" lvl="0" indent="-180975" algn="l" defTabSz="514326"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a:ln>
                            <a:noFill/>
                          </a:ln>
                          <a:solidFill>
                            <a:srgbClr val="3E3E3E"/>
                          </a:solidFill>
                          <a:effectLst/>
                          <a:uLnTx/>
                          <a:uFillTx/>
                          <a:latin typeface="游ゴシック"/>
                          <a:ea typeface="游ゴシック"/>
                          <a:cs typeface="+mn-cs"/>
                        </a:rPr>
                        <a:t>上記をもとに、配信時刻の変更や配信文案のパターン数調整、文調の見直し等を実施</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61222107"/>
                  </a:ext>
                </a:extLst>
              </a:tr>
            </a:tbl>
          </a:graphicData>
        </a:graphic>
      </p:graphicFrame>
      <p:graphicFrame>
        <p:nvGraphicFramePr>
          <p:cNvPr id="22" name="表 21">
            <a:extLst>
              <a:ext uri="{FF2B5EF4-FFF2-40B4-BE49-F238E27FC236}">
                <a16:creationId xmlns:a16="http://schemas.microsoft.com/office/drawing/2014/main" id="{CEE6C3F7-04F6-335B-0FA2-ED3E2C391442}"/>
              </a:ext>
            </a:extLst>
          </p:cNvPr>
          <p:cNvGraphicFramePr>
            <a:graphicFrameLocks noGrp="1"/>
          </p:cNvGraphicFramePr>
          <p:nvPr>
            <p:extLst>
              <p:ext uri="{D42A27DB-BD31-4B8C-83A1-F6EECF244321}">
                <p14:modId xmlns:p14="http://schemas.microsoft.com/office/powerpoint/2010/main" val="2782600176"/>
              </p:ext>
            </p:extLst>
          </p:nvPr>
        </p:nvGraphicFramePr>
        <p:xfrm>
          <a:off x="272090" y="7536328"/>
          <a:ext cx="7043106" cy="2579285"/>
        </p:xfrm>
        <a:graphic>
          <a:graphicData uri="http://schemas.openxmlformats.org/drawingml/2006/table">
            <a:tbl>
              <a:tblPr firstRow="1" bandRow="1">
                <a:tableStyleId>{5C22544A-7EE6-4342-B048-85BDC9FD1C3A}</a:tableStyleId>
              </a:tblPr>
              <a:tblGrid>
                <a:gridCol w="605958">
                  <a:extLst>
                    <a:ext uri="{9D8B030D-6E8A-4147-A177-3AD203B41FA5}">
                      <a16:colId xmlns:a16="http://schemas.microsoft.com/office/drawing/2014/main" val="3978339232"/>
                    </a:ext>
                  </a:extLst>
                </a:gridCol>
                <a:gridCol w="536429">
                  <a:extLst>
                    <a:ext uri="{9D8B030D-6E8A-4147-A177-3AD203B41FA5}">
                      <a16:colId xmlns:a16="http://schemas.microsoft.com/office/drawing/2014/main" val="2552509993"/>
                    </a:ext>
                  </a:extLst>
                </a:gridCol>
                <a:gridCol w="536429">
                  <a:extLst>
                    <a:ext uri="{9D8B030D-6E8A-4147-A177-3AD203B41FA5}">
                      <a16:colId xmlns:a16="http://schemas.microsoft.com/office/drawing/2014/main" val="2817812747"/>
                    </a:ext>
                  </a:extLst>
                </a:gridCol>
                <a:gridCol w="536429">
                  <a:extLst>
                    <a:ext uri="{9D8B030D-6E8A-4147-A177-3AD203B41FA5}">
                      <a16:colId xmlns:a16="http://schemas.microsoft.com/office/drawing/2014/main" val="3889523043"/>
                    </a:ext>
                  </a:extLst>
                </a:gridCol>
                <a:gridCol w="536429">
                  <a:extLst>
                    <a:ext uri="{9D8B030D-6E8A-4147-A177-3AD203B41FA5}">
                      <a16:colId xmlns:a16="http://schemas.microsoft.com/office/drawing/2014/main" val="1261468598"/>
                    </a:ext>
                  </a:extLst>
                </a:gridCol>
                <a:gridCol w="536429">
                  <a:extLst>
                    <a:ext uri="{9D8B030D-6E8A-4147-A177-3AD203B41FA5}">
                      <a16:colId xmlns:a16="http://schemas.microsoft.com/office/drawing/2014/main" val="2095232646"/>
                    </a:ext>
                  </a:extLst>
                </a:gridCol>
                <a:gridCol w="536429">
                  <a:extLst>
                    <a:ext uri="{9D8B030D-6E8A-4147-A177-3AD203B41FA5}">
                      <a16:colId xmlns:a16="http://schemas.microsoft.com/office/drawing/2014/main" val="1896008101"/>
                    </a:ext>
                  </a:extLst>
                </a:gridCol>
                <a:gridCol w="536429">
                  <a:extLst>
                    <a:ext uri="{9D8B030D-6E8A-4147-A177-3AD203B41FA5}">
                      <a16:colId xmlns:a16="http://schemas.microsoft.com/office/drawing/2014/main" val="578155447"/>
                    </a:ext>
                  </a:extLst>
                </a:gridCol>
                <a:gridCol w="536429">
                  <a:extLst>
                    <a:ext uri="{9D8B030D-6E8A-4147-A177-3AD203B41FA5}">
                      <a16:colId xmlns:a16="http://schemas.microsoft.com/office/drawing/2014/main" val="3518011001"/>
                    </a:ext>
                  </a:extLst>
                </a:gridCol>
                <a:gridCol w="536429">
                  <a:extLst>
                    <a:ext uri="{9D8B030D-6E8A-4147-A177-3AD203B41FA5}">
                      <a16:colId xmlns:a16="http://schemas.microsoft.com/office/drawing/2014/main" val="1647910369"/>
                    </a:ext>
                  </a:extLst>
                </a:gridCol>
                <a:gridCol w="536429">
                  <a:extLst>
                    <a:ext uri="{9D8B030D-6E8A-4147-A177-3AD203B41FA5}">
                      <a16:colId xmlns:a16="http://schemas.microsoft.com/office/drawing/2014/main" val="843147985"/>
                    </a:ext>
                  </a:extLst>
                </a:gridCol>
                <a:gridCol w="536429">
                  <a:extLst>
                    <a:ext uri="{9D8B030D-6E8A-4147-A177-3AD203B41FA5}">
                      <a16:colId xmlns:a16="http://schemas.microsoft.com/office/drawing/2014/main" val="1218791417"/>
                    </a:ext>
                  </a:extLst>
                </a:gridCol>
                <a:gridCol w="536429">
                  <a:extLst>
                    <a:ext uri="{9D8B030D-6E8A-4147-A177-3AD203B41FA5}">
                      <a16:colId xmlns:a16="http://schemas.microsoft.com/office/drawing/2014/main" val="1317647861"/>
                    </a:ext>
                  </a:extLst>
                </a:gridCol>
              </a:tblGrid>
              <a:tr h="374809">
                <a:tc>
                  <a:txBody>
                    <a:bodyPr/>
                    <a:lstStyle/>
                    <a:p>
                      <a:endParaRPr kumimoji="1" lang="ja-JP" altLang="en-US"/>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a:t>１月</a:t>
                      </a:r>
                      <a:r>
                        <a:rPr kumimoji="1" lang="en-US" altLang="ja-JP"/>
                        <a:t> </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53565A"/>
                    </a:solidFill>
                  </a:tcPr>
                </a:tc>
                <a:tc>
                  <a:txBody>
                    <a:bodyPr/>
                    <a:lstStyle/>
                    <a:p>
                      <a:pPr algn="ctr"/>
                      <a:r>
                        <a:rPr kumimoji="1" lang="ja-JP" altLang="en-US"/>
                        <a:t>２月</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53565A"/>
                    </a:solidFill>
                  </a:tcPr>
                </a:tc>
                <a:tc>
                  <a:txBody>
                    <a:bodyPr/>
                    <a:lstStyle/>
                    <a:p>
                      <a:pPr algn="ctr"/>
                      <a:r>
                        <a:rPr kumimoji="1" lang="ja-JP" altLang="en-US"/>
                        <a:t>３月</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53565A"/>
                    </a:solidFill>
                  </a:tcPr>
                </a:tc>
                <a:tc>
                  <a:txBody>
                    <a:bodyPr/>
                    <a:lstStyle/>
                    <a:p>
                      <a:pPr algn="ctr"/>
                      <a:r>
                        <a:rPr kumimoji="1" lang="ja-JP" altLang="en-US"/>
                        <a:t>４月</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53565A"/>
                    </a:solidFill>
                  </a:tcPr>
                </a:tc>
                <a:tc>
                  <a:txBody>
                    <a:bodyPr/>
                    <a:lstStyle/>
                    <a:p>
                      <a:pPr algn="ctr"/>
                      <a:r>
                        <a:rPr kumimoji="1" lang="ja-JP" altLang="en-US"/>
                        <a:t>５月</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53565A"/>
                    </a:solidFill>
                  </a:tcPr>
                </a:tc>
                <a:tc>
                  <a:txBody>
                    <a:bodyPr/>
                    <a:lstStyle/>
                    <a:p>
                      <a:pPr algn="ctr"/>
                      <a:r>
                        <a:rPr kumimoji="1" lang="ja-JP" altLang="en-US"/>
                        <a:t>６月</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53565A"/>
                    </a:solidFill>
                  </a:tcPr>
                </a:tc>
                <a:tc>
                  <a:txBody>
                    <a:bodyPr/>
                    <a:lstStyle/>
                    <a:p>
                      <a:pPr algn="ctr"/>
                      <a:r>
                        <a:rPr kumimoji="1" lang="ja-JP" altLang="en-US"/>
                        <a:t>７月</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53565A"/>
                    </a:solidFill>
                  </a:tcPr>
                </a:tc>
                <a:tc>
                  <a:txBody>
                    <a:bodyPr/>
                    <a:lstStyle/>
                    <a:p>
                      <a:pPr algn="ctr"/>
                      <a:r>
                        <a:rPr kumimoji="1" lang="ja-JP" altLang="en-US"/>
                        <a:t>８月</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53565A"/>
                    </a:solidFill>
                  </a:tcPr>
                </a:tc>
                <a:tc>
                  <a:txBody>
                    <a:bodyPr/>
                    <a:lstStyle/>
                    <a:p>
                      <a:pPr algn="ctr"/>
                      <a:r>
                        <a:rPr kumimoji="1" lang="ja-JP" altLang="en-US"/>
                        <a:t>９月</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53565A"/>
                    </a:solidFill>
                  </a:tcPr>
                </a:tc>
                <a:tc>
                  <a:txBody>
                    <a:bodyPr/>
                    <a:lstStyle/>
                    <a:p>
                      <a:pPr algn="ctr"/>
                      <a:r>
                        <a:rPr kumimoji="1" lang="en-US" altLang="ja-JP"/>
                        <a:t>10</a:t>
                      </a:r>
                      <a:r>
                        <a:rPr kumimoji="1" lang="ja-JP" altLang="en-US"/>
                        <a:t>月</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53565A"/>
                    </a:solidFill>
                  </a:tcPr>
                </a:tc>
                <a:tc>
                  <a:txBody>
                    <a:bodyPr/>
                    <a:lstStyle/>
                    <a:p>
                      <a:pPr algn="ctr"/>
                      <a:r>
                        <a:rPr kumimoji="1" lang="en-US" altLang="ja-JP"/>
                        <a:t>11</a:t>
                      </a:r>
                      <a:r>
                        <a:rPr kumimoji="1" lang="ja-JP" altLang="en-US"/>
                        <a:t>月</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53565A"/>
                    </a:solidFill>
                  </a:tcPr>
                </a:tc>
                <a:tc>
                  <a:txBody>
                    <a:bodyPr/>
                    <a:lstStyle/>
                    <a:p>
                      <a:pPr algn="ctr"/>
                      <a:r>
                        <a:rPr kumimoji="1" lang="en-US" altLang="ja-JP"/>
                        <a:t>12</a:t>
                      </a:r>
                      <a:r>
                        <a:rPr kumimoji="1" lang="ja-JP" altLang="en-US"/>
                        <a:t>月</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53565A"/>
                    </a:solidFill>
                  </a:tcPr>
                </a:tc>
                <a:extLst>
                  <a:ext uri="{0D108BD9-81ED-4DB2-BD59-A6C34878D82A}">
                    <a16:rowId xmlns:a16="http://schemas.microsoft.com/office/drawing/2014/main" val="2330142824"/>
                  </a:ext>
                </a:extLst>
              </a:tr>
              <a:tr h="800476">
                <a:tc>
                  <a:txBody>
                    <a:bodyPr/>
                    <a:lstStyle/>
                    <a:p>
                      <a:r>
                        <a:rPr kumimoji="1" lang="ja-JP" altLang="en-US"/>
                        <a:t>正確性</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2F0D9"/>
                    </a:solidFill>
                  </a:tcPr>
                </a:tc>
                <a:tc>
                  <a:txBody>
                    <a:bodyPr/>
                    <a:lstStyle/>
                    <a:p>
                      <a:endParaRPr kumimoji="1" lang="ja-JP" alt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23856946"/>
                  </a:ext>
                </a:extLst>
              </a:tr>
              <a:tr h="1404000">
                <a:tc>
                  <a:txBody>
                    <a:bodyPr/>
                    <a:lstStyle/>
                    <a:p>
                      <a:r>
                        <a:rPr kumimoji="1" lang="ja-JP" altLang="en-US"/>
                        <a:t>利便性</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2F0D9"/>
                    </a:solidFill>
                  </a:tcPr>
                </a:tc>
                <a:tc>
                  <a:txBody>
                    <a:bodyPr/>
                    <a:lstStyle/>
                    <a:p>
                      <a:endParaRPr kumimoji="1" lang="ja-JP" alt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39600463"/>
                  </a:ext>
                </a:extLst>
              </a:tr>
            </a:tbl>
          </a:graphicData>
        </a:graphic>
      </p:graphicFrame>
      <p:sp>
        <p:nvSpPr>
          <p:cNvPr id="23" name="テキスト プレースホルダー 2">
            <a:extLst>
              <a:ext uri="{FF2B5EF4-FFF2-40B4-BE49-F238E27FC236}">
                <a16:creationId xmlns:a16="http://schemas.microsoft.com/office/drawing/2014/main" id="{F4F85281-4FDB-14A4-9194-6E130BA360C0}"/>
              </a:ext>
            </a:extLst>
          </p:cNvPr>
          <p:cNvSpPr txBox="1">
            <a:spLocks/>
          </p:cNvSpPr>
          <p:nvPr/>
        </p:nvSpPr>
        <p:spPr bwMode="gray">
          <a:xfrm>
            <a:off x="272108" y="7181694"/>
            <a:ext cx="7015477" cy="298358"/>
          </a:xfrm>
          <a:prstGeom prst="rect">
            <a:avLst/>
          </a:prstGeom>
        </p:spPr>
        <p:txBody>
          <a:bodyPr vert="horz" lIns="0" tIns="0" rIns="0" bIns="0" rtlCol="0" anchor="t">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r>
              <a:rPr lang="en-US" altLang="ja-JP" b="1">
                <a:latin typeface="+mn-ea"/>
              </a:rPr>
              <a:t>【</a:t>
            </a:r>
            <a:r>
              <a:rPr lang="ja-JP" altLang="en-US" b="1">
                <a:latin typeface="+mn-ea"/>
              </a:rPr>
              <a:t>年間スケジュールイメージ</a:t>
            </a:r>
            <a:r>
              <a:rPr lang="en-US" altLang="ja-JP" b="1">
                <a:latin typeface="+mn-ea"/>
              </a:rPr>
              <a:t>】</a:t>
            </a:r>
          </a:p>
        </p:txBody>
      </p:sp>
      <p:grpSp>
        <p:nvGrpSpPr>
          <p:cNvPr id="51" name="グループ化 50">
            <a:extLst>
              <a:ext uri="{FF2B5EF4-FFF2-40B4-BE49-F238E27FC236}">
                <a16:creationId xmlns:a16="http://schemas.microsoft.com/office/drawing/2014/main" id="{7762ED94-6490-D252-D47B-394B45CD55DD}"/>
              </a:ext>
            </a:extLst>
          </p:cNvPr>
          <p:cNvGrpSpPr/>
          <p:nvPr/>
        </p:nvGrpSpPr>
        <p:grpSpPr>
          <a:xfrm>
            <a:off x="930281" y="8054528"/>
            <a:ext cx="6309675" cy="1954955"/>
            <a:chOff x="930281" y="6766702"/>
            <a:chExt cx="6309675" cy="1954955"/>
          </a:xfrm>
        </p:grpSpPr>
        <p:sp>
          <p:nvSpPr>
            <p:cNvPr id="25" name="矢印: 五方向 24">
              <a:extLst>
                <a:ext uri="{FF2B5EF4-FFF2-40B4-BE49-F238E27FC236}">
                  <a16:creationId xmlns:a16="http://schemas.microsoft.com/office/drawing/2014/main" id="{F461D1BF-E219-6E5A-2277-EB4B381506FB}"/>
                </a:ext>
              </a:extLst>
            </p:cNvPr>
            <p:cNvSpPr/>
            <p:nvPr/>
          </p:nvSpPr>
          <p:spPr>
            <a:xfrm>
              <a:off x="1584252" y="6766702"/>
              <a:ext cx="893134" cy="504000"/>
            </a:xfrm>
            <a:prstGeom prst="homePlate">
              <a:avLst>
                <a:gd name="adj" fmla="val 28267"/>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en-US" sz="1050">
                  <a:solidFill>
                    <a:schemeClr val="tx1"/>
                  </a:solidFill>
                </a:rPr>
                <a:t>内容確認</a:t>
              </a:r>
              <a:endParaRPr lang="en-US" altLang="ja-JP" sz="1050">
                <a:solidFill>
                  <a:schemeClr val="tx1"/>
                </a:solidFill>
              </a:endParaRPr>
            </a:p>
            <a:p>
              <a:pPr algn="ctr"/>
              <a:r>
                <a:rPr kumimoji="1" lang="ja-JP" altLang="en-US" sz="1050">
                  <a:solidFill>
                    <a:schemeClr val="tx1"/>
                  </a:solidFill>
                </a:rPr>
                <a:t>・最新化</a:t>
              </a:r>
            </a:p>
          </p:txBody>
        </p:sp>
        <p:sp>
          <p:nvSpPr>
            <p:cNvPr id="26" name="テキスト ボックス 25">
              <a:extLst>
                <a:ext uri="{FF2B5EF4-FFF2-40B4-BE49-F238E27FC236}">
                  <a16:creationId xmlns:a16="http://schemas.microsoft.com/office/drawing/2014/main" id="{746E1BEB-4F00-8CF9-B33A-C90BCF940A92}"/>
                </a:ext>
              </a:extLst>
            </p:cNvPr>
            <p:cNvSpPr txBox="1"/>
            <p:nvPr/>
          </p:nvSpPr>
          <p:spPr>
            <a:xfrm>
              <a:off x="930281" y="7621543"/>
              <a:ext cx="393534" cy="336246"/>
            </a:xfrm>
            <a:prstGeom prst="rect">
              <a:avLst/>
            </a:prstGeom>
            <a:noFill/>
          </p:spPr>
          <p:txBody>
            <a:bodyPr wrap="square" rtlCol="0">
              <a:spAutoFit/>
            </a:bodyPr>
            <a:lstStyle/>
            <a:p>
              <a:pPr algn="ctr">
                <a:lnSpc>
                  <a:spcPct val="120000"/>
                </a:lnSpc>
              </a:pPr>
              <a:r>
                <a:rPr kumimoji="1" lang="ja-JP" altLang="en-US" sz="1400" b="1" spc="50">
                  <a:solidFill>
                    <a:schemeClr val="accent2"/>
                  </a:solidFill>
                </a:rPr>
                <a:t>■</a:t>
              </a:r>
            </a:p>
          </p:txBody>
        </p:sp>
        <p:sp>
          <p:nvSpPr>
            <p:cNvPr id="27" name="テキスト ボックス 26">
              <a:extLst>
                <a:ext uri="{FF2B5EF4-FFF2-40B4-BE49-F238E27FC236}">
                  <a16:creationId xmlns:a16="http://schemas.microsoft.com/office/drawing/2014/main" id="{34CC2D20-CB6C-F318-6AB0-54628EBA9D22}"/>
                </a:ext>
              </a:extLst>
            </p:cNvPr>
            <p:cNvSpPr txBox="1"/>
            <p:nvPr/>
          </p:nvSpPr>
          <p:spPr>
            <a:xfrm>
              <a:off x="1468112" y="7621543"/>
              <a:ext cx="393534" cy="336246"/>
            </a:xfrm>
            <a:prstGeom prst="rect">
              <a:avLst/>
            </a:prstGeom>
            <a:noFill/>
          </p:spPr>
          <p:txBody>
            <a:bodyPr wrap="square" rtlCol="0">
              <a:spAutoFit/>
            </a:bodyPr>
            <a:lstStyle/>
            <a:p>
              <a:pPr algn="ctr">
                <a:lnSpc>
                  <a:spcPct val="120000"/>
                </a:lnSpc>
              </a:pPr>
              <a:r>
                <a:rPr kumimoji="1" lang="ja-JP" altLang="en-US" sz="1400" b="1" spc="50">
                  <a:solidFill>
                    <a:schemeClr val="accent2"/>
                  </a:solidFill>
                </a:rPr>
                <a:t>■</a:t>
              </a:r>
            </a:p>
          </p:txBody>
        </p:sp>
        <p:sp>
          <p:nvSpPr>
            <p:cNvPr id="28" name="テキスト ボックス 27">
              <a:extLst>
                <a:ext uri="{FF2B5EF4-FFF2-40B4-BE49-F238E27FC236}">
                  <a16:creationId xmlns:a16="http://schemas.microsoft.com/office/drawing/2014/main" id="{A052DA71-E352-7083-975B-EC4D6286BABD}"/>
                </a:ext>
              </a:extLst>
            </p:cNvPr>
            <p:cNvSpPr txBox="1"/>
            <p:nvPr/>
          </p:nvSpPr>
          <p:spPr>
            <a:xfrm>
              <a:off x="2005943" y="7621543"/>
              <a:ext cx="393534" cy="336246"/>
            </a:xfrm>
            <a:prstGeom prst="rect">
              <a:avLst/>
            </a:prstGeom>
            <a:noFill/>
          </p:spPr>
          <p:txBody>
            <a:bodyPr wrap="square" rtlCol="0">
              <a:spAutoFit/>
            </a:bodyPr>
            <a:lstStyle/>
            <a:p>
              <a:pPr algn="ctr">
                <a:lnSpc>
                  <a:spcPct val="120000"/>
                </a:lnSpc>
              </a:pPr>
              <a:r>
                <a:rPr kumimoji="1" lang="ja-JP" altLang="en-US" sz="1400" b="1" spc="50">
                  <a:solidFill>
                    <a:schemeClr val="accent2"/>
                  </a:solidFill>
                </a:rPr>
                <a:t>■</a:t>
              </a:r>
            </a:p>
          </p:txBody>
        </p:sp>
        <p:sp>
          <p:nvSpPr>
            <p:cNvPr id="29" name="テキスト ボックス 28">
              <a:extLst>
                <a:ext uri="{FF2B5EF4-FFF2-40B4-BE49-F238E27FC236}">
                  <a16:creationId xmlns:a16="http://schemas.microsoft.com/office/drawing/2014/main" id="{8E0B4ED6-1D7C-D7E2-81DD-F308EA853DF3}"/>
                </a:ext>
              </a:extLst>
            </p:cNvPr>
            <p:cNvSpPr txBox="1"/>
            <p:nvPr/>
          </p:nvSpPr>
          <p:spPr>
            <a:xfrm>
              <a:off x="2543774" y="7621543"/>
              <a:ext cx="393534" cy="336246"/>
            </a:xfrm>
            <a:prstGeom prst="rect">
              <a:avLst/>
            </a:prstGeom>
            <a:noFill/>
          </p:spPr>
          <p:txBody>
            <a:bodyPr wrap="square" rtlCol="0">
              <a:spAutoFit/>
            </a:bodyPr>
            <a:lstStyle/>
            <a:p>
              <a:pPr algn="ctr">
                <a:lnSpc>
                  <a:spcPct val="120000"/>
                </a:lnSpc>
              </a:pPr>
              <a:r>
                <a:rPr kumimoji="1" lang="ja-JP" altLang="en-US" sz="1400" b="1" spc="50">
                  <a:solidFill>
                    <a:schemeClr val="accent2"/>
                  </a:solidFill>
                </a:rPr>
                <a:t>■</a:t>
              </a:r>
            </a:p>
          </p:txBody>
        </p:sp>
        <p:sp>
          <p:nvSpPr>
            <p:cNvPr id="30" name="テキスト ボックス 29">
              <a:extLst>
                <a:ext uri="{FF2B5EF4-FFF2-40B4-BE49-F238E27FC236}">
                  <a16:creationId xmlns:a16="http://schemas.microsoft.com/office/drawing/2014/main" id="{493573CD-00CD-7C1D-93AB-A5458FAFDC64}"/>
                </a:ext>
              </a:extLst>
            </p:cNvPr>
            <p:cNvSpPr txBox="1"/>
            <p:nvPr/>
          </p:nvSpPr>
          <p:spPr>
            <a:xfrm>
              <a:off x="3081605" y="7621543"/>
              <a:ext cx="393534" cy="336246"/>
            </a:xfrm>
            <a:prstGeom prst="rect">
              <a:avLst/>
            </a:prstGeom>
            <a:noFill/>
          </p:spPr>
          <p:txBody>
            <a:bodyPr wrap="square" rtlCol="0">
              <a:spAutoFit/>
            </a:bodyPr>
            <a:lstStyle/>
            <a:p>
              <a:pPr algn="ctr">
                <a:lnSpc>
                  <a:spcPct val="120000"/>
                </a:lnSpc>
              </a:pPr>
              <a:r>
                <a:rPr kumimoji="1" lang="ja-JP" altLang="en-US" sz="1400" b="1" spc="50">
                  <a:solidFill>
                    <a:schemeClr val="accent2"/>
                  </a:solidFill>
                </a:rPr>
                <a:t>■</a:t>
              </a:r>
            </a:p>
          </p:txBody>
        </p:sp>
        <p:sp>
          <p:nvSpPr>
            <p:cNvPr id="31" name="テキスト ボックス 30">
              <a:extLst>
                <a:ext uri="{FF2B5EF4-FFF2-40B4-BE49-F238E27FC236}">
                  <a16:creationId xmlns:a16="http://schemas.microsoft.com/office/drawing/2014/main" id="{C775C66C-6B03-2D8D-59C4-27FB5E896A04}"/>
                </a:ext>
              </a:extLst>
            </p:cNvPr>
            <p:cNvSpPr txBox="1"/>
            <p:nvPr/>
          </p:nvSpPr>
          <p:spPr>
            <a:xfrm>
              <a:off x="3619436" y="7621543"/>
              <a:ext cx="393534" cy="336246"/>
            </a:xfrm>
            <a:prstGeom prst="rect">
              <a:avLst/>
            </a:prstGeom>
            <a:noFill/>
          </p:spPr>
          <p:txBody>
            <a:bodyPr wrap="square" rtlCol="0">
              <a:spAutoFit/>
            </a:bodyPr>
            <a:lstStyle/>
            <a:p>
              <a:pPr algn="ctr">
                <a:lnSpc>
                  <a:spcPct val="120000"/>
                </a:lnSpc>
              </a:pPr>
              <a:r>
                <a:rPr kumimoji="1" lang="ja-JP" altLang="en-US" sz="1400" b="1" spc="50">
                  <a:solidFill>
                    <a:schemeClr val="accent2"/>
                  </a:solidFill>
                </a:rPr>
                <a:t>■</a:t>
              </a:r>
            </a:p>
          </p:txBody>
        </p:sp>
        <p:sp>
          <p:nvSpPr>
            <p:cNvPr id="32" name="テキスト ボックス 31">
              <a:extLst>
                <a:ext uri="{FF2B5EF4-FFF2-40B4-BE49-F238E27FC236}">
                  <a16:creationId xmlns:a16="http://schemas.microsoft.com/office/drawing/2014/main" id="{AA79E4B4-BEDB-A4B9-ADB3-0D0D63EB4A1E}"/>
                </a:ext>
              </a:extLst>
            </p:cNvPr>
            <p:cNvSpPr txBox="1"/>
            <p:nvPr/>
          </p:nvSpPr>
          <p:spPr>
            <a:xfrm>
              <a:off x="4157267" y="7621543"/>
              <a:ext cx="393534" cy="336246"/>
            </a:xfrm>
            <a:prstGeom prst="rect">
              <a:avLst/>
            </a:prstGeom>
            <a:noFill/>
          </p:spPr>
          <p:txBody>
            <a:bodyPr wrap="square" rtlCol="0">
              <a:spAutoFit/>
            </a:bodyPr>
            <a:lstStyle/>
            <a:p>
              <a:pPr algn="ctr">
                <a:lnSpc>
                  <a:spcPct val="120000"/>
                </a:lnSpc>
              </a:pPr>
              <a:r>
                <a:rPr kumimoji="1" lang="ja-JP" altLang="en-US" sz="1400" b="1" spc="50">
                  <a:solidFill>
                    <a:schemeClr val="accent2"/>
                  </a:solidFill>
                </a:rPr>
                <a:t>■</a:t>
              </a:r>
            </a:p>
          </p:txBody>
        </p:sp>
        <p:sp>
          <p:nvSpPr>
            <p:cNvPr id="33" name="テキスト ボックス 32">
              <a:extLst>
                <a:ext uri="{FF2B5EF4-FFF2-40B4-BE49-F238E27FC236}">
                  <a16:creationId xmlns:a16="http://schemas.microsoft.com/office/drawing/2014/main" id="{48B208A1-2676-EE8A-F6CC-F9BF72622F57}"/>
                </a:ext>
              </a:extLst>
            </p:cNvPr>
            <p:cNvSpPr txBox="1"/>
            <p:nvPr/>
          </p:nvSpPr>
          <p:spPr>
            <a:xfrm>
              <a:off x="4695098" y="7621543"/>
              <a:ext cx="393534" cy="336246"/>
            </a:xfrm>
            <a:prstGeom prst="rect">
              <a:avLst/>
            </a:prstGeom>
            <a:noFill/>
          </p:spPr>
          <p:txBody>
            <a:bodyPr wrap="square" rtlCol="0">
              <a:spAutoFit/>
            </a:bodyPr>
            <a:lstStyle/>
            <a:p>
              <a:pPr algn="ctr">
                <a:lnSpc>
                  <a:spcPct val="120000"/>
                </a:lnSpc>
              </a:pPr>
              <a:r>
                <a:rPr kumimoji="1" lang="ja-JP" altLang="en-US" sz="1400" b="1" spc="50">
                  <a:solidFill>
                    <a:schemeClr val="accent2"/>
                  </a:solidFill>
                </a:rPr>
                <a:t>■</a:t>
              </a:r>
            </a:p>
          </p:txBody>
        </p:sp>
        <p:sp>
          <p:nvSpPr>
            <p:cNvPr id="34" name="テキスト ボックス 33">
              <a:extLst>
                <a:ext uri="{FF2B5EF4-FFF2-40B4-BE49-F238E27FC236}">
                  <a16:creationId xmlns:a16="http://schemas.microsoft.com/office/drawing/2014/main" id="{5571E241-3E6A-4998-663C-852588435709}"/>
                </a:ext>
              </a:extLst>
            </p:cNvPr>
            <p:cNvSpPr txBox="1"/>
            <p:nvPr/>
          </p:nvSpPr>
          <p:spPr>
            <a:xfrm>
              <a:off x="5232929" y="7621543"/>
              <a:ext cx="393534" cy="336246"/>
            </a:xfrm>
            <a:prstGeom prst="rect">
              <a:avLst/>
            </a:prstGeom>
            <a:noFill/>
          </p:spPr>
          <p:txBody>
            <a:bodyPr wrap="square" rtlCol="0">
              <a:spAutoFit/>
            </a:bodyPr>
            <a:lstStyle/>
            <a:p>
              <a:pPr algn="ctr">
                <a:lnSpc>
                  <a:spcPct val="120000"/>
                </a:lnSpc>
              </a:pPr>
              <a:r>
                <a:rPr kumimoji="1" lang="ja-JP" altLang="en-US" sz="1400" b="1" spc="50">
                  <a:solidFill>
                    <a:schemeClr val="accent2"/>
                  </a:solidFill>
                </a:rPr>
                <a:t>■</a:t>
              </a:r>
            </a:p>
          </p:txBody>
        </p:sp>
        <p:sp>
          <p:nvSpPr>
            <p:cNvPr id="35" name="テキスト ボックス 34">
              <a:extLst>
                <a:ext uri="{FF2B5EF4-FFF2-40B4-BE49-F238E27FC236}">
                  <a16:creationId xmlns:a16="http://schemas.microsoft.com/office/drawing/2014/main" id="{D762B9FE-ED5D-429E-C344-16F43C1A37C3}"/>
                </a:ext>
              </a:extLst>
            </p:cNvPr>
            <p:cNvSpPr txBox="1"/>
            <p:nvPr/>
          </p:nvSpPr>
          <p:spPr>
            <a:xfrm>
              <a:off x="5770760" y="7621543"/>
              <a:ext cx="393534" cy="336246"/>
            </a:xfrm>
            <a:prstGeom prst="rect">
              <a:avLst/>
            </a:prstGeom>
            <a:noFill/>
          </p:spPr>
          <p:txBody>
            <a:bodyPr wrap="square" rtlCol="0">
              <a:spAutoFit/>
            </a:bodyPr>
            <a:lstStyle/>
            <a:p>
              <a:pPr algn="ctr">
                <a:lnSpc>
                  <a:spcPct val="120000"/>
                </a:lnSpc>
              </a:pPr>
              <a:r>
                <a:rPr kumimoji="1" lang="ja-JP" altLang="en-US" sz="1400" b="1" spc="50">
                  <a:solidFill>
                    <a:schemeClr val="accent2"/>
                  </a:solidFill>
                </a:rPr>
                <a:t>■</a:t>
              </a:r>
            </a:p>
          </p:txBody>
        </p:sp>
        <p:sp>
          <p:nvSpPr>
            <p:cNvPr id="36" name="テキスト ボックス 35">
              <a:extLst>
                <a:ext uri="{FF2B5EF4-FFF2-40B4-BE49-F238E27FC236}">
                  <a16:creationId xmlns:a16="http://schemas.microsoft.com/office/drawing/2014/main" id="{D494E2A2-DB7B-9487-0608-C66EFF45A351}"/>
                </a:ext>
              </a:extLst>
            </p:cNvPr>
            <p:cNvSpPr txBox="1"/>
            <p:nvPr/>
          </p:nvSpPr>
          <p:spPr>
            <a:xfrm>
              <a:off x="6308591" y="7621543"/>
              <a:ext cx="393534" cy="336246"/>
            </a:xfrm>
            <a:prstGeom prst="rect">
              <a:avLst/>
            </a:prstGeom>
            <a:noFill/>
          </p:spPr>
          <p:txBody>
            <a:bodyPr wrap="square" rtlCol="0">
              <a:spAutoFit/>
            </a:bodyPr>
            <a:lstStyle/>
            <a:p>
              <a:pPr algn="ctr">
                <a:lnSpc>
                  <a:spcPct val="120000"/>
                </a:lnSpc>
              </a:pPr>
              <a:r>
                <a:rPr kumimoji="1" lang="ja-JP" altLang="en-US" sz="1400" b="1" spc="50">
                  <a:solidFill>
                    <a:schemeClr val="accent2"/>
                  </a:solidFill>
                </a:rPr>
                <a:t>■</a:t>
              </a:r>
            </a:p>
          </p:txBody>
        </p:sp>
        <p:sp>
          <p:nvSpPr>
            <p:cNvPr id="37" name="テキスト ボックス 36">
              <a:extLst>
                <a:ext uri="{FF2B5EF4-FFF2-40B4-BE49-F238E27FC236}">
                  <a16:creationId xmlns:a16="http://schemas.microsoft.com/office/drawing/2014/main" id="{9B25D441-B405-846B-8341-3D77426DA710}"/>
                </a:ext>
              </a:extLst>
            </p:cNvPr>
            <p:cNvSpPr txBox="1"/>
            <p:nvPr/>
          </p:nvSpPr>
          <p:spPr>
            <a:xfrm>
              <a:off x="6846422" y="7621543"/>
              <a:ext cx="393534" cy="336246"/>
            </a:xfrm>
            <a:prstGeom prst="rect">
              <a:avLst/>
            </a:prstGeom>
            <a:noFill/>
          </p:spPr>
          <p:txBody>
            <a:bodyPr wrap="square" rtlCol="0">
              <a:spAutoFit/>
            </a:bodyPr>
            <a:lstStyle/>
            <a:p>
              <a:pPr algn="ctr">
                <a:lnSpc>
                  <a:spcPct val="120000"/>
                </a:lnSpc>
              </a:pPr>
              <a:r>
                <a:rPr kumimoji="1" lang="ja-JP" altLang="en-US" sz="1400" b="1" spc="50">
                  <a:solidFill>
                    <a:schemeClr val="accent2"/>
                  </a:solidFill>
                </a:rPr>
                <a:t>■</a:t>
              </a:r>
            </a:p>
          </p:txBody>
        </p:sp>
        <p:sp>
          <p:nvSpPr>
            <p:cNvPr id="39" name="テキスト ボックス 38">
              <a:extLst>
                <a:ext uri="{FF2B5EF4-FFF2-40B4-BE49-F238E27FC236}">
                  <a16:creationId xmlns:a16="http://schemas.microsoft.com/office/drawing/2014/main" id="{15103DF9-698B-4DB3-BCD0-06E8DB39F33A}"/>
                </a:ext>
              </a:extLst>
            </p:cNvPr>
            <p:cNvSpPr txBox="1"/>
            <p:nvPr/>
          </p:nvSpPr>
          <p:spPr>
            <a:xfrm>
              <a:off x="930281" y="8014065"/>
              <a:ext cx="393534" cy="336246"/>
            </a:xfrm>
            <a:prstGeom prst="rect">
              <a:avLst/>
            </a:prstGeom>
            <a:noFill/>
          </p:spPr>
          <p:txBody>
            <a:bodyPr wrap="square" rtlCol="0">
              <a:spAutoFit/>
            </a:bodyPr>
            <a:lstStyle/>
            <a:p>
              <a:pPr algn="ctr">
                <a:lnSpc>
                  <a:spcPct val="120000"/>
                </a:lnSpc>
              </a:pPr>
              <a:r>
                <a:rPr kumimoji="1" lang="ja-JP" altLang="en-US" sz="1400" b="1" spc="50">
                  <a:solidFill>
                    <a:srgbClr val="0070C0"/>
                  </a:solidFill>
                </a:rPr>
                <a:t>■</a:t>
              </a:r>
            </a:p>
          </p:txBody>
        </p:sp>
        <p:sp>
          <p:nvSpPr>
            <p:cNvPr id="54" name="テキスト ボックス 53">
              <a:extLst>
                <a:ext uri="{FF2B5EF4-FFF2-40B4-BE49-F238E27FC236}">
                  <a16:creationId xmlns:a16="http://schemas.microsoft.com/office/drawing/2014/main" id="{C402F4C9-17B5-6BBA-8F82-214B37911688}"/>
                </a:ext>
              </a:extLst>
            </p:cNvPr>
            <p:cNvSpPr txBox="1"/>
            <p:nvPr/>
          </p:nvSpPr>
          <p:spPr>
            <a:xfrm>
              <a:off x="4157267" y="8014065"/>
              <a:ext cx="393534" cy="336246"/>
            </a:xfrm>
            <a:prstGeom prst="rect">
              <a:avLst/>
            </a:prstGeom>
            <a:noFill/>
          </p:spPr>
          <p:txBody>
            <a:bodyPr wrap="square" rtlCol="0">
              <a:spAutoFit/>
            </a:bodyPr>
            <a:lstStyle/>
            <a:p>
              <a:pPr algn="ctr">
                <a:lnSpc>
                  <a:spcPct val="120000"/>
                </a:lnSpc>
              </a:pPr>
              <a:r>
                <a:rPr kumimoji="1" lang="ja-JP" altLang="en-US" sz="1400" b="1" spc="50">
                  <a:solidFill>
                    <a:srgbClr val="0070C0"/>
                  </a:solidFill>
                </a:rPr>
                <a:t>■</a:t>
              </a:r>
            </a:p>
          </p:txBody>
        </p:sp>
        <p:sp>
          <p:nvSpPr>
            <p:cNvPr id="57" name="矢印: 五方向 56">
              <a:extLst>
                <a:ext uri="{FF2B5EF4-FFF2-40B4-BE49-F238E27FC236}">
                  <a16:creationId xmlns:a16="http://schemas.microsoft.com/office/drawing/2014/main" id="{10446608-0D3A-E063-A3A9-1488A6749F56}"/>
                </a:ext>
              </a:extLst>
            </p:cNvPr>
            <p:cNvSpPr/>
            <p:nvPr/>
          </p:nvSpPr>
          <p:spPr>
            <a:xfrm>
              <a:off x="1052623" y="8406587"/>
              <a:ext cx="6187333" cy="315070"/>
            </a:xfrm>
            <a:prstGeom prst="homePlate">
              <a:avLst>
                <a:gd name="adj" fmla="val 28267"/>
              </a:avLst>
            </a:prstGeom>
            <a:solidFill>
              <a:schemeClr val="bg1">
                <a:lumMod val="95000"/>
              </a:schemeClr>
            </a:solidFill>
            <a:ln>
              <a:solidFill>
                <a:schemeClr val="bg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en-US" sz="1050">
                  <a:solidFill>
                    <a:schemeClr val="tx1"/>
                  </a:solidFill>
                </a:rPr>
                <a:t>改善点の修正</a:t>
              </a:r>
              <a:endParaRPr kumimoji="1" lang="ja-JP" altLang="en-US" sz="1050">
                <a:solidFill>
                  <a:schemeClr val="tx1"/>
                </a:solidFill>
              </a:endParaRPr>
            </a:p>
          </p:txBody>
        </p:sp>
      </p:grpSp>
      <p:sp>
        <p:nvSpPr>
          <p:cNvPr id="50" name="テキスト ボックス 49">
            <a:extLst>
              <a:ext uri="{FF2B5EF4-FFF2-40B4-BE49-F238E27FC236}">
                <a16:creationId xmlns:a16="http://schemas.microsoft.com/office/drawing/2014/main" id="{208D2E68-6294-559D-3D2D-BC12F6F1B779}"/>
              </a:ext>
            </a:extLst>
          </p:cNvPr>
          <p:cNvSpPr txBox="1"/>
          <p:nvPr/>
        </p:nvSpPr>
        <p:spPr>
          <a:xfrm>
            <a:off x="4167188" y="7014670"/>
            <a:ext cx="3148008" cy="475888"/>
          </a:xfrm>
          <a:prstGeom prst="rect">
            <a:avLst/>
          </a:prstGeom>
          <a:noFill/>
          <a:ln>
            <a:solidFill>
              <a:schemeClr val="bg1">
                <a:lumMod val="75000"/>
              </a:schemeClr>
            </a:solidFill>
          </a:ln>
        </p:spPr>
        <p:txBody>
          <a:bodyPr wrap="square" rtlCol="0" anchor="ctr">
            <a:spAutoFit/>
          </a:bodyPr>
          <a:lstStyle/>
          <a:p>
            <a:pPr algn="l">
              <a:lnSpc>
                <a:spcPct val="120000"/>
              </a:lnSpc>
            </a:pPr>
            <a:r>
              <a:rPr kumimoji="1" lang="ja-JP" altLang="en-US" sz="1200" spc="50"/>
              <a:t>凡例</a:t>
            </a:r>
            <a:endParaRPr kumimoji="1" lang="en-US" altLang="ja-JP" sz="1200" spc="50"/>
          </a:p>
          <a:p>
            <a:pPr algn="l">
              <a:lnSpc>
                <a:spcPct val="120000"/>
              </a:lnSpc>
            </a:pPr>
            <a:r>
              <a:rPr kumimoji="1" lang="ja-JP" altLang="en-US" sz="1200" spc="50">
                <a:solidFill>
                  <a:schemeClr val="accent2"/>
                </a:solidFill>
              </a:rPr>
              <a:t>■</a:t>
            </a:r>
            <a:r>
              <a:rPr kumimoji="1" lang="ja-JP" altLang="en-US" sz="1200" spc="50"/>
              <a:t>：ログの確認　</a:t>
            </a:r>
            <a:r>
              <a:rPr kumimoji="1" lang="ja-JP" altLang="en-US" sz="1200" spc="50">
                <a:solidFill>
                  <a:srgbClr val="0070C0"/>
                </a:solidFill>
              </a:rPr>
              <a:t>■</a:t>
            </a:r>
            <a:r>
              <a:rPr kumimoji="1" lang="ja-JP" altLang="en-US" sz="1200" spc="50"/>
              <a:t>：利用者アンケート</a:t>
            </a:r>
          </a:p>
        </p:txBody>
      </p:sp>
      <p:sp>
        <p:nvSpPr>
          <p:cNvPr id="52" name="正方形/長方形 51">
            <a:extLst>
              <a:ext uri="{FF2B5EF4-FFF2-40B4-BE49-F238E27FC236}">
                <a16:creationId xmlns:a16="http://schemas.microsoft.com/office/drawing/2014/main" id="{DD0DDFB6-F83C-6B63-B30E-EFBD98F6E29C}"/>
              </a:ext>
            </a:extLst>
          </p:cNvPr>
          <p:cNvSpPr/>
          <p:nvPr/>
        </p:nvSpPr>
        <p:spPr bwMode="gray">
          <a:xfrm>
            <a:off x="258856" y="5895405"/>
            <a:ext cx="3240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400" b="1">
                <a:solidFill>
                  <a:prstClr val="white"/>
                </a:solidFill>
                <a:latin typeface="游ゴシック"/>
                <a:ea typeface="游ゴシック"/>
              </a:rPr>
              <a:t>参考：年間スケジュールイメージ</a:t>
            </a:r>
          </a:p>
        </p:txBody>
      </p:sp>
      <p:sp>
        <p:nvSpPr>
          <p:cNvPr id="53" name="テキスト プレースホルダー 2">
            <a:extLst>
              <a:ext uri="{FF2B5EF4-FFF2-40B4-BE49-F238E27FC236}">
                <a16:creationId xmlns:a16="http://schemas.microsoft.com/office/drawing/2014/main" id="{9A20CE9A-2E23-8BFC-EFDE-84CFB900E45D}"/>
              </a:ext>
            </a:extLst>
          </p:cNvPr>
          <p:cNvSpPr txBox="1">
            <a:spLocks/>
          </p:cNvSpPr>
          <p:nvPr/>
        </p:nvSpPr>
        <p:spPr bwMode="gray">
          <a:xfrm>
            <a:off x="258856" y="6124224"/>
            <a:ext cx="7015477" cy="1600546"/>
          </a:xfrm>
          <a:prstGeom prst="rect">
            <a:avLst/>
          </a:prstGeom>
        </p:spPr>
        <p:txBody>
          <a:bodyPr vert="horz" lIns="0" tIns="0" rIns="0" bIns="0" rtlCol="0" anchor="t">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marL="285750" indent="-285750">
              <a:buFont typeface="Wingdings" panose="05000000000000000000" pitchFamily="2" charset="2"/>
              <a:buChar char="n"/>
            </a:pPr>
            <a:r>
              <a:rPr lang="ja-JP" altLang="en-US">
                <a:latin typeface="+mn-ea"/>
              </a:rPr>
              <a:t>年間スケジュールのイメージを以下に記載。</a:t>
            </a:r>
            <a:endParaRPr lang="en-US" altLang="ja-JP">
              <a:latin typeface="+mn-ea"/>
            </a:endParaRPr>
          </a:p>
          <a:p>
            <a:pPr marL="285750" indent="-285750">
              <a:buFont typeface="Wingdings" panose="05000000000000000000" pitchFamily="2" charset="2"/>
              <a:buChar char="n"/>
            </a:pPr>
            <a:r>
              <a:rPr lang="ja-JP" altLang="en-US">
                <a:latin typeface="+mn-ea"/>
              </a:rPr>
              <a:t>正確性担保の観点で、２～３月にかけて配信文案を確認し、最新化を実施。</a:t>
            </a:r>
            <a:endParaRPr lang="en-US" altLang="ja-JP">
              <a:latin typeface="+mn-ea"/>
            </a:endParaRPr>
          </a:p>
          <a:p>
            <a:pPr marL="285750" indent="-285750">
              <a:buFont typeface="Wingdings" panose="05000000000000000000" pitchFamily="2" charset="2"/>
              <a:buChar char="n"/>
            </a:pPr>
            <a:r>
              <a:rPr lang="ja-JP" altLang="en-US">
                <a:latin typeface="+mn-ea"/>
              </a:rPr>
              <a:t>利便性追求の観点で、評価指標を決めた上で月次でログデータを確認。</a:t>
            </a:r>
            <a:endParaRPr lang="en-US" altLang="ja-JP">
              <a:latin typeface="+mn-ea"/>
            </a:endParaRPr>
          </a:p>
          <a:p>
            <a:pPr marL="285750" indent="-285750">
              <a:buFont typeface="Wingdings" panose="05000000000000000000" pitchFamily="2" charset="2"/>
              <a:buChar char="n"/>
            </a:pPr>
            <a:r>
              <a:rPr lang="ja-JP" altLang="en-US">
                <a:latin typeface="+mn-ea"/>
              </a:rPr>
              <a:t>また、年に１、２回程度利用者アンケートを実施。</a:t>
            </a:r>
            <a:endParaRPr lang="en-US" altLang="ja-JP">
              <a:latin typeface="+mn-ea"/>
            </a:endParaRPr>
          </a:p>
        </p:txBody>
      </p:sp>
      <p:sp>
        <p:nvSpPr>
          <p:cNvPr id="5" name="テキスト プレースホルダー 2">
            <a:extLst>
              <a:ext uri="{FF2B5EF4-FFF2-40B4-BE49-F238E27FC236}">
                <a16:creationId xmlns:a16="http://schemas.microsoft.com/office/drawing/2014/main" id="{2F85E05F-B665-D122-B298-A3D39B7CD867}"/>
              </a:ext>
            </a:extLst>
          </p:cNvPr>
          <p:cNvSpPr txBox="1">
            <a:spLocks/>
          </p:cNvSpPr>
          <p:nvPr/>
        </p:nvSpPr>
        <p:spPr bwMode="gray">
          <a:xfrm>
            <a:off x="258839" y="1274004"/>
            <a:ext cx="7058258" cy="1597840"/>
          </a:xfrm>
          <a:prstGeom prst="rect">
            <a:avLst/>
          </a:prstGeom>
        </p:spPr>
        <p:txBody>
          <a:bodyPr vert="horz" lIns="0" tIns="0" rIns="0" bIns="0" rtlCol="0">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marL="285750" indent="-285750">
              <a:buFont typeface="Wingdings" panose="05000000000000000000" pitchFamily="2" charset="2"/>
              <a:buChar char="n"/>
            </a:pPr>
            <a:r>
              <a:rPr lang="ja-JP" altLang="en-US">
                <a:latin typeface="+mn-ea"/>
              </a:rPr>
              <a:t>「本章で記載する手順の前提（</a:t>
            </a:r>
            <a:r>
              <a:rPr lang="en-US" altLang="ja-JP">
                <a:latin typeface="+mn-ea"/>
              </a:rPr>
              <a:t>p.11</a:t>
            </a:r>
            <a:r>
              <a:rPr lang="ja-JP" altLang="en-US">
                <a:latin typeface="+mn-ea"/>
              </a:rPr>
              <a:t>）」に記載のとおり、配信内容・配信時期を一度登録すれば、電子版母子健康手帳上で対象者が自動的に抽出・配信される仕様を前提としているため、配信内容の登録作業は一度きりとなるが、適切なタイミングで内容の見直しが必要。</a:t>
            </a:r>
            <a:endParaRPr lang="en-US" altLang="ja-JP">
              <a:latin typeface="+mn-ea"/>
            </a:endParaRPr>
          </a:p>
          <a:p>
            <a:pPr marL="285750" indent="-285750">
              <a:buFont typeface="Wingdings" panose="05000000000000000000" pitchFamily="2" charset="2"/>
              <a:buChar char="n"/>
            </a:pPr>
            <a:r>
              <a:rPr lang="ja-JP" altLang="en-US">
                <a:latin typeface="+mn-ea"/>
              </a:rPr>
              <a:t>情報の正確性を担保する上でメンテナンス作業は必須となるが、より住民のニーズにあった配信を行うために、配信効果の測定や改善の取組を推奨。</a:t>
            </a:r>
            <a:endParaRPr lang="en-US" altLang="ja-JP">
              <a:latin typeface="+mn-ea"/>
            </a:endParaRPr>
          </a:p>
          <a:p>
            <a:pPr marL="285750" indent="-285750">
              <a:buFont typeface="Wingdings" panose="05000000000000000000" pitchFamily="2" charset="2"/>
              <a:buChar char="n"/>
            </a:pPr>
            <a:r>
              <a:rPr lang="ja-JP" altLang="en-US">
                <a:latin typeface="+mn-ea"/>
              </a:rPr>
              <a:t>それぞれの取組内容の例は以下のとおり。</a:t>
            </a:r>
            <a:endParaRPr lang="en-US" altLang="ja-JP">
              <a:latin typeface="+mn-ea"/>
            </a:endParaRPr>
          </a:p>
        </p:txBody>
      </p:sp>
      <p:sp>
        <p:nvSpPr>
          <p:cNvPr id="6" name="正方形/長方形 5">
            <a:extLst>
              <a:ext uri="{FF2B5EF4-FFF2-40B4-BE49-F238E27FC236}">
                <a16:creationId xmlns:a16="http://schemas.microsoft.com/office/drawing/2014/main" id="{80F6F491-8ED1-98AF-A12A-89998F73D8AE}"/>
              </a:ext>
            </a:extLst>
          </p:cNvPr>
          <p:cNvSpPr/>
          <p:nvPr/>
        </p:nvSpPr>
        <p:spPr bwMode="gray">
          <a:xfrm>
            <a:off x="258838" y="1058004"/>
            <a:ext cx="3240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400" b="1">
                <a:solidFill>
                  <a:prstClr val="white"/>
                </a:solidFill>
              </a:rPr>
              <a:t>配信内容の見直し</a:t>
            </a:r>
          </a:p>
        </p:txBody>
      </p:sp>
    </p:spTree>
    <p:extLst>
      <p:ext uri="{BB962C8B-B14F-4D97-AF65-F5344CB8AC3E}">
        <p14:creationId xmlns:p14="http://schemas.microsoft.com/office/powerpoint/2010/main" val="40209212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662657-D614-099C-0A6B-AEFFF21FDE23}"/>
            </a:ext>
          </a:extLst>
        </p:cNvPr>
        <p:cNvGrpSpPr/>
        <p:nvPr/>
      </p:nvGrpSpPr>
      <p:grpSpPr>
        <a:xfrm>
          <a:off x="0" y="0"/>
          <a:ext cx="0" cy="0"/>
          <a:chOff x="0" y="0"/>
          <a:chExt cx="0" cy="0"/>
        </a:xfrm>
      </p:grpSpPr>
      <p:sp>
        <p:nvSpPr>
          <p:cNvPr id="7" name="テキスト プレースホルダー 6">
            <a:extLst>
              <a:ext uri="{FF2B5EF4-FFF2-40B4-BE49-F238E27FC236}">
                <a16:creationId xmlns:a16="http://schemas.microsoft.com/office/drawing/2014/main" id="{7A38CC74-7CEC-0AFC-FBE6-6BBDC48CFFB2}"/>
              </a:ext>
            </a:extLst>
          </p:cNvPr>
          <p:cNvSpPr>
            <a:spLocks noGrp="1"/>
          </p:cNvSpPr>
          <p:nvPr>
            <p:ph type="body" sz="quarter" idx="12"/>
          </p:nvPr>
        </p:nvSpPr>
        <p:spPr/>
        <p:txBody>
          <a:bodyPr/>
          <a:lstStyle/>
          <a:p>
            <a:endParaRPr lang="ja-JP" altLang="en-US"/>
          </a:p>
        </p:txBody>
      </p:sp>
      <p:sp>
        <p:nvSpPr>
          <p:cNvPr id="4" name="タイトル 3">
            <a:extLst>
              <a:ext uri="{FF2B5EF4-FFF2-40B4-BE49-F238E27FC236}">
                <a16:creationId xmlns:a16="http://schemas.microsoft.com/office/drawing/2014/main" id="{7B0E5FB5-E6C8-71DD-7530-76DF3685400E}"/>
              </a:ext>
            </a:extLst>
          </p:cNvPr>
          <p:cNvSpPr>
            <a:spLocks noGrp="1"/>
          </p:cNvSpPr>
          <p:nvPr>
            <p:ph type="ctrTitle"/>
          </p:nvPr>
        </p:nvSpPr>
        <p:spPr>
          <a:xfrm>
            <a:off x="528948" y="4094618"/>
            <a:ext cx="6624000" cy="1160963"/>
          </a:xfrm>
        </p:spPr>
        <p:txBody>
          <a:bodyPr/>
          <a:lstStyle/>
          <a:p>
            <a:r>
              <a:rPr lang="ja-JP" altLang="en-US"/>
              <a:t>母子バッグ等の配布物のアーカイブ化機能導入手順</a:t>
            </a:r>
          </a:p>
        </p:txBody>
      </p:sp>
      <p:sp>
        <p:nvSpPr>
          <p:cNvPr id="8" name="テキスト プレースホルダー 7">
            <a:extLst>
              <a:ext uri="{FF2B5EF4-FFF2-40B4-BE49-F238E27FC236}">
                <a16:creationId xmlns:a16="http://schemas.microsoft.com/office/drawing/2014/main" id="{EABDB39B-9942-95D8-0AB6-EC40D77AC224}"/>
              </a:ext>
            </a:extLst>
          </p:cNvPr>
          <p:cNvSpPr>
            <a:spLocks noGrp="1"/>
          </p:cNvSpPr>
          <p:nvPr>
            <p:ph type="body" sz="quarter" idx="13"/>
          </p:nvPr>
        </p:nvSpPr>
        <p:spPr/>
        <p:txBody>
          <a:bodyPr/>
          <a:lstStyle/>
          <a:p>
            <a:r>
              <a:rPr lang="en-US" altLang="ja-JP"/>
              <a:t>4</a:t>
            </a:r>
            <a:endParaRPr lang="ja-JP" altLang="en-US"/>
          </a:p>
        </p:txBody>
      </p:sp>
      <p:sp>
        <p:nvSpPr>
          <p:cNvPr id="2" name="正方形/長方形 1">
            <a:extLst>
              <a:ext uri="{FF2B5EF4-FFF2-40B4-BE49-F238E27FC236}">
                <a16:creationId xmlns:a16="http://schemas.microsoft.com/office/drawing/2014/main" id="{05EF9F35-6C1E-33AC-7DD6-20D98CBC0555}"/>
              </a:ext>
            </a:extLst>
          </p:cNvPr>
          <p:cNvSpPr/>
          <p:nvPr/>
        </p:nvSpPr>
        <p:spPr>
          <a:xfrm>
            <a:off x="546937" y="7066547"/>
            <a:ext cx="6457718" cy="17919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buClr>
                <a:schemeClr val="accent1"/>
              </a:buClr>
            </a:pPr>
            <a:r>
              <a:rPr kumimoji="1" lang="en-US" altLang="ja-JP" b="1">
                <a:solidFill>
                  <a:schemeClr val="tx1"/>
                </a:solidFill>
              </a:rPr>
              <a:t>(1) </a:t>
            </a:r>
            <a:r>
              <a:rPr kumimoji="1" lang="ja-JP" altLang="en-US" b="1">
                <a:solidFill>
                  <a:schemeClr val="tx1"/>
                </a:solidFill>
              </a:rPr>
              <a:t>導入手順</a:t>
            </a:r>
            <a:r>
              <a:rPr lang="ja-JP" altLang="en-US" b="1">
                <a:solidFill>
                  <a:schemeClr val="tx1"/>
                </a:solidFill>
              </a:rPr>
              <a:t>・留意事項</a:t>
            </a:r>
            <a:endParaRPr kumimoji="1" lang="en-US" altLang="ja-JP" b="1">
              <a:solidFill>
                <a:schemeClr val="tx1"/>
              </a:solidFill>
            </a:endParaRPr>
          </a:p>
          <a:p>
            <a:pPr>
              <a:buClr>
                <a:schemeClr val="accent1"/>
              </a:buClr>
            </a:pPr>
            <a:r>
              <a:rPr lang="en-US" altLang="ja-JP" b="1">
                <a:solidFill>
                  <a:schemeClr val="tx1"/>
                </a:solidFill>
              </a:rPr>
              <a:t>(2) </a:t>
            </a:r>
            <a:r>
              <a:rPr lang="ja-JP" altLang="en-US" b="1">
                <a:solidFill>
                  <a:schemeClr val="tx1"/>
                </a:solidFill>
              </a:rPr>
              <a:t>導入後の作業</a:t>
            </a:r>
            <a:endParaRPr kumimoji="1" lang="ja-JP" altLang="en-US" b="1">
              <a:solidFill>
                <a:schemeClr val="tx1"/>
              </a:solidFill>
            </a:endParaRPr>
          </a:p>
        </p:txBody>
      </p:sp>
    </p:spTree>
    <p:extLst>
      <p:ext uri="{BB962C8B-B14F-4D97-AF65-F5344CB8AC3E}">
        <p14:creationId xmlns:p14="http://schemas.microsoft.com/office/powerpoint/2010/main" val="1022319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EA25B533-9964-1D2E-3C48-9CD3DD5A0FBF}"/>
              </a:ext>
            </a:extLst>
          </p:cNvPr>
          <p:cNvSpPr>
            <a:spLocks noGrp="1"/>
          </p:cNvSpPr>
          <p:nvPr>
            <p:ph sz="quarter" idx="13"/>
          </p:nvPr>
        </p:nvSpPr>
        <p:spPr/>
        <p:txBody>
          <a:bodyPr/>
          <a:lstStyle/>
          <a:p>
            <a:r>
              <a:rPr kumimoji="0" lang="en-US" altLang="ja-JP">
                <a:solidFill>
                  <a:schemeClr val="tx1"/>
                </a:solidFill>
              </a:rPr>
              <a:t>4.</a:t>
            </a:r>
            <a:r>
              <a:rPr lang="ja-JP" altLang="en-US">
                <a:solidFill>
                  <a:schemeClr val="tx1"/>
                </a:solidFill>
              </a:rPr>
              <a:t>母子バッグ等の配布物のアーカイブ化機能</a:t>
            </a:r>
            <a:r>
              <a:rPr kumimoji="0" lang="ja-JP" altLang="en-US">
                <a:solidFill>
                  <a:schemeClr val="tx1"/>
                </a:solidFill>
              </a:rPr>
              <a:t>導入手順</a:t>
            </a:r>
          </a:p>
          <a:p>
            <a:endParaRPr kumimoji="1" lang="ja-JP" altLang="en-US">
              <a:solidFill>
                <a:schemeClr val="tx1"/>
              </a:solidFill>
            </a:endParaRPr>
          </a:p>
        </p:txBody>
      </p:sp>
      <p:sp>
        <p:nvSpPr>
          <p:cNvPr id="4" name="タイトル 3">
            <a:extLst>
              <a:ext uri="{FF2B5EF4-FFF2-40B4-BE49-F238E27FC236}">
                <a16:creationId xmlns:a16="http://schemas.microsoft.com/office/drawing/2014/main" id="{AE194367-06EE-0179-768F-C775A58A83AE}"/>
              </a:ext>
            </a:extLst>
          </p:cNvPr>
          <p:cNvSpPr>
            <a:spLocks noGrp="1"/>
          </p:cNvSpPr>
          <p:nvPr>
            <p:ph type="title" idx="4294967295"/>
          </p:nvPr>
        </p:nvSpPr>
        <p:spPr>
          <a:xfrm>
            <a:off x="272108" y="627562"/>
            <a:ext cx="7015478" cy="463368"/>
          </a:xfrm>
        </p:spPr>
        <p:txBody>
          <a:bodyPr vert="horz">
            <a:normAutofit/>
          </a:bodyPr>
          <a:lstStyle/>
          <a:p>
            <a:r>
              <a:rPr lang="en-US" altLang="ja-JP" sz="2000"/>
              <a:t>(1) </a:t>
            </a:r>
            <a:r>
              <a:rPr lang="ja-JP" altLang="en-US" sz="2000"/>
              <a:t>導入手順・留意事項</a:t>
            </a:r>
            <a:endParaRPr kumimoji="1" lang="ja-JP" altLang="en-US" sz="2000"/>
          </a:p>
        </p:txBody>
      </p:sp>
      <p:sp>
        <p:nvSpPr>
          <p:cNvPr id="18" name="AutoShape 7">
            <a:extLst>
              <a:ext uri="{FF2B5EF4-FFF2-40B4-BE49-F238E27FC236}">
                <a16:creationId xmlns:a16="http://schemas.microsoft.com/office/drawing/2014/main" id="{6C407F2A-B4B3-7D7A-5C11-3AED51AA467C}"/>
              </a:ext>
            </a:extLst>
          </p:cNvPr>
          <p:cNvSpPr>
            <a:spLocks noChangeArrowheads="1"/>
          </p:cNvSpPr>
          <p:nvPr/>
        </p:nvSpPr>
        <p:spPr bwMode="gray">
          <a:xfrm rot="5400000">
            <a:off x="669802" y="1431917"/>
            <a:ext cx="680612" cy="1476000"/>
          </a:xfrm>
          <a:prstGeom prst="homePlate">
            <a:avLst>
              <a:gd name="adj" fmla="val 25000"/>
            </a:avLst>
          </a:prstGeom>
          <a:solidFill>
            <a:srgbClr val="26890D"/>
          </a:solidFill>
          <a:ln w="12700" algn="ctr">
            <a:noFill/>
            <a:miter lim="800000"/>
            <a:headEnd/>
            <a:tailEnd/>
          </a:ln>
        </p:spPr>
        <p:txBody>
          <a:bodyPr vert="vert270" wrap="square" lIns="36000" tIns="36000" rIns="36000" bIns="36000"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a:ln>
                  <a:noFill/>
                </a:ln>
                <a:solidFill>
                  <a:prstClr val="white"/>
                </a:solidFill>
                <a:effectLst/>
                <a:uLnTx/>
                <a:uFillTx/>
                <a:latin typeface="+mn-ea"/>
                <a:cs typeface="Arial" charset="0"/>
                <a:sym typeface="Yu Gothic UI" panose="020B0500000000000000" pitchFamily="50" charset="-128"/>
              </a:rPr>
              <a:t>①掲載対象の</a:t>
            </a:r>
            <a:endParaRPr kumimoji="0" lang="en-US" altLang="ja-JP" sz="1400" b="1" i="0" u="none" strike="noStrike" kern="0" cap="none" spc="0" normalizeH="0" baseline="0" noProof="0">
              <a:ln>
                <a:noFill/>
              </a:ln>
              <a:solidFill>
                <a:prstClr val="white"/>
              </a:solidFill>
              <a:effectLst/>
              <a:uLnTx/>
              <a:uFillTx/>
              <a:latin typeface="+mn-ea"/>
              <a:cs typeface="Arial" charset="0"/>
              <a:sym typeface="Yu Gothic UI" panose="020B0500000000000000" pitchFamily="50" charset="-128"/>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a:ln>
                  <a:noFill/>
                </a:ln>
                <a:solidFill>
                  <a:prstClr val="white"/>
                </a:solidFill>
                <a:effectLst/>
                <a:uLnTx/>
                <a:uFillTx/>
                <a:latin typeface="+mn-ea"/>
                <a:cs typeface="Arial" charset="0"/>
                <a:sym typeface="Yu Gothic UI" panose="020B0500000000000000" pitchFamily="50" charset="-128"/>
              </a:rPr>
              <a:t>検討</a:t>
            </a:r>
            <a:endParaRPr kumimoji="0" lang="en-US" altLang="ja-JP" sz="1400" b="1" i="0" u="none" strike="noStrike" kern="0" cap="none" spc="0" normalizeH="0" baseline="0" noProof="0">
              <a:ln>
                <a:noFill/>
              </a:ln>
              <a:solidFill>
                <a:prstClr val="white"/>
              </a:solidFill>
              <a:effectLst/>
              <a:uLnTx/>
              <a:uFillTx/>
              <a:latin typeface="+mn-ea"/>
              <a:cs typeface="Arial" charset="0"/>
              <a:sym typeface="Yu Gothic UI" panose="020B0500000000000000" pitchFamily="50" charset="-128"/>
            </a:endParaRPr>
          </a:p>
        </p:txBody>
      </p:sp>
      <p:sp>
        <p:nvSpPr>
          <p:cNvPr id="19" name="正方形/長方形 18">
            <a:extLst>
              <a:ext uri="{FF2B5EF4-FFF2-40B4-BE49-F238E27FC236}">
                <a16:creationId xmlns:a16="http://schemas.microsoft.com/office/drawing/2014/main" id="{727EE112-4930-E099-8B18-31EC7D46C705}"/>
              </a:ext>
            </a:extLst>
          </p:cNvPr>
          <p:cNvSpPr/>
          <p:nvPr/>
        </p:nvSpPr>
        <p:spPr bwMode="gray">
          <a:xfrm>
            <a:off x="1830822" y="1829611"/>
            <a:ext cx="5478028" cy="680612"/>
          </a:xfrm>
          <a:prstGeom prst="rect">
            <a:avLst/>
          </a:prstGeom>
          <a:noFill/>
          <a:ln w="12700" algn="ctr">
            <a:solidFill>
              <a:srgbClr val="BBBCBC"/>
            </a:solidFill>
            <a:miter lim="800000"/>
            <a:headEnd/>
            <a:tailEnd/>
          </a:ln>
        </p:spPr>
        <p:txBody>
          <a:bodyPr wrap="square" lIns="36000" tIns="36000" rIns="36000" bIns="36000" rtlCol="0" anchor="ctr"/>
          <a:lstStyle/>
          <a:p>
            <a:pPr marL="171450" lvl="0" indent="-171450" defTabSz="914400" fontAlgn="base">
              <a:spcBef>
                <a:spcPct val="0"/>
              </a:spcBef>
              <a:spcAft>
                <a:spcPct val="0"/>
              </a:spcAft>
              <a:buFont typeface="Wingdings" panose="05000000000000000000" pitchFamily="2" charset="2"/>
              <a:buChar char="n"/>
              <a:defRPr/>
            </a:pPr>
            <a:r>
              <a:rPr lang="ja-JP" altLang="en-US" sz="1400">
                <a:latin typeface="+mn-ea"/>
              </a:rPr>
              <a:t>妊娠・出産～子育て期</a:t>
            </a:r>
            <a:r>
              <a:rPr kumimoji="0" lang="ja-JP" altLang="en-US" sz="1400" b="0" i="0" u="none" strike="noStrike" kern="0" cap="none" spc="0" normalizeH="0" baseline="0" noProof="0">
                <a:ln>
                  <a:noFill/>
                </a:ln>
                <a:effectLst/>
                <a:uLnTx/>
                <a:uFillTx/>
                <a:latin typeface="+mn-ea"/>
                <a:cs typeface="Arial" charset="0"/>
                <a:sym typeface="Yu Gothic UI" panose="020B0500000000000000" pitchFamily="50" charset="-128"/>
              </a:rPr>
              <a:t>における</a:t>
            </a:r>
            <a:r>
              <a:rPr kumimoji="0" lang="ja-JP" altLang="en-US" sz="1400" kern="0">
                <a:latin typeface="+mn-ea"/>
                <a:cs typeface="Arial" charset="0"/>
                <a:sym typeface="Yu Gothic UI" panose="020B0500000000000000" pitchFamily="50" charset="-128"/>
              </a:rPr>
              <a:t>配布物</a:t>
            </a:r>
            <a:r>
              <a:rPr kumimoji="0" lang="ja-JP" altLang="en-US" sz="1400" b="0" i="0" u="none" strike="noStrike" kern="0" cap="none" spc="0" normalizeH="0" baseline="0" noProof="0">
                <a:ln>
                  <a:noFill/>
                </a:ln>
                <a:effectLst/>
                <a:uLnTx/>
                <a:uFillTx/>
                <a:latin typeface="+mn-ea"/>
                <a:cs typeface="Arial" charset="0"/>
                <a:sym typeface="Yu Gothic UI" panose="020B0500000000000000" pitchFamily="50" charset="-128"/>
              </a:rPr>
              <a:t>のうち、どの</a:t>
            </a:r>
            <a:r>
              <a:rPr kumimoji="0" lang="ja-JP" altLang="en-US" sz="1400" kern="0">
                <a:latin typeface="+mn-ea"/>
                <a:cs typeface="Arial" charset="0"/>
                <a:sym typeface="Yu Gothic UI" panose="020B0500000000000000" pitchFamily="50" charset="-128"/>
              </a:rPr>
              <a:t>配布物</a:t>
            </a:r>
            <a:r>
              <a:rPr kumimoji="0" lang="ja-JP" altLang="en-US" sz="1400" b="0" i="0" u="none" strike="noStrike" kern="0" cap="none" spc="0" normalizeH="0" baseline="0" noProof="0">
                <a:ln>
                  <a:noFill/>
                </a:ln>
                <a:effectLst/>
                <a:uLnTx/>
                <a:uFillTx/>
                <a:latin typeface="+mn-ea"/>
                <a:cs typeface="Arial" charset="0"/>
                <a:sym typeface="Yu Gothic UI" panose="020B0500000000000000" pitchFamily="50" charset="-128"/>
              </a:rPr>
              <a:t>をアーカイブ化するか対象を検討</a:t>
            </a:r>
            <a:endParaRPr kumimoji="0" lang="en-US" altLang="ja-JP" sz="1400" b="0" i="0" u="none" strike="noStrike" kern="0" cap="none" spc="0" normalizeH="0" baseline="0" noProof="0">
              <a:ln>
                <a:noFill/>
              </a:ln>
              <a:effectLst/>
              <a:uLnTx/>
              <a:uFillTx/>
              <a:latin typeface="+mn-ea"/>
              <a:cs typeface="Arial" charset="0"/>
              <a:sym typeface="Yu Gothic UI" panose="020B0500000000000000" pitchFamily="50" charset="-128"/>
            </a:endParaRPr>
          </a:p>
        </p:txBody>
      </p:sp>
      <p:sp>
        <p:nvSpPr>
          <p:cNvPr id="16" name="AutoShape 7">
            <a:extLst>
              <a:ext uri="{FF2B5EF4-FFF2-40B4-BE49-F238E27FC236}">
                <a16:creationId xmlns:a16="http://schemas.microsoft.com/office/drawing/2014/main" id="{EC833E25-6B3C-606A-23F3-CA7BB0370657}"/>
              </a:ext>
            </a:extLst>
          </p:cNvPr>
          <p:cNvSpPr>
            <a:spLocks noChangeArrowheads="1"/>
          </p:cNvSpPr>
          <p:nvPr/>
        </p:nvSpPr>
        <p:spPr bwMode="gray">
          <a:xfrm rot="5400000">
            <a:off x="669802" y="2190486"/>
            <a:ext cx="680612" cy="1476000"/>
          </a:xfrm>
          <a:prstGeom prst="homePlate">
            <a:avLst>
              <a:gd name="adj" fmla="val 25000"/>
            </a:avLst>
          </a:prstGeom>
          <a:solidFill>
            <a:srgbClr val="26890D"/>
          </a:solidFill>
          <a:ln w="12700" algn="ctr">
            <a:noFill/>
            <a:miter lim="800000"/>
            <a:headEnd/>
            <a:tailEnd/>
          </a:ln>
        </p:spPr>
        <p:txBody>
          <a:bodyPr vert="vert270" wrap="square" lIns="36000" tIns="36000" rIns="36000" bIns="36000"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a:ln>
                  <a:noFill/>
                </a:ln>
                <a:solidFill>
                  <a:prstClr val="white"/>
                </a:solidFill>
                <a:effectLst/>
                <a:uLnTx/>
                <a:uFillTx/>
                <a:latin typeface="+mn-ea"/>
                <a:cs typeface="Arial" charset="0"/>
                <a:sym typeface="Yu Gothic UI" panose="020B0500000000000000" pitchFamily="50" charset="-128"/>
              </a:rPr>
              <a:t>②分類</a:t>
            </a:r>
            <a:endParaRPr kumimoji="0" lang="en-US" altLang="ja-JP" sz="1400" b="1" i="0" u="none" strike="noStrike" kern="0" cap="none" spc="0" normalizeH="0" baseline="0" noProof="0">
              <a:ln>
                <a:noFill/>
              </a:ln>
              <a:solidFill>
                <a:prstClr val="white"/>
              </a:solidFill>
              <a:effectLst/>
              <a:uLnTx/>
              <a:uFillTx/>
              <a:latin typeface="+mn-ea"/>
              <a:cs typeface="Arial" charset="0"/>
              <a:sym typeface="Yu Gothic UI" panose="020B0500000000000000" pitchFamily="50" charset="-128"/>
            </a:endParaRPr>
          </a:p>
        </p:txBody>
      </p:sp>
      <p:sp>
        <p:nvSpPr>
          <p:cNvPr id="17" name="正方形/長方形 16">
            <a:extLst>
              <a:ext uri="{FF2B5EF4-FFF2-40B4-BE49-F238E27FC236}">
                <a16:creationId xmlns:a16="http://schemas.microsoft.com/office/drawing/2014/main" id="{DE96C714-FB7D-0AEB-74E8-C8A540260830}"/>
              </a:ext>
            </a:extLst>
          </p:cNvPr>
          <p:cNvSpPr/>
          <p:nvPr/>
        </p:nvSpPr>
        <p:spPr bwMode="gray">
          <a:xfrm>
            <a:off x="1830822" y="2588178"/>
            <a:ext cx="5478028" cy="680612"/>
          </a:xfrm>
          <a:prstGeom prst="rect">
            <a:avLst/>
          </a:prstGeom>
          <a:noFill/>
          <a:ln w="12700" algn="ctr">
            <a:solidFill>
              <a:srgbClr val="BBBCBC"/>
            </a:solidFill>
            <a:miter lim="800000"/>
            <a:headEnd/>
            <a:tailEnd/>
          </a:ln>
        </p:spPr>
        <p:txBody>
          <a:bodyPr wrap="square" lIns="36000" tIns="36000" rIns="36000" bIns="36000" rtlCol="0" anchor="ctr"/>
          <a:lstStyle/>
          <a:p>
            <a:pPr marL="171450" marR="0" lvl="0" indent="-171450" defTabSz="914400" eaLnBrk="1" fontAlgn="base" latinLnBrk="0" hangingPunct="1">
              <a:lnSpc>
                <a:spcPct val="100000"/>
              </a:lnSpc>
              <a:spcBef>
                <a:spcPct val="0"/>
              </a:spcBef>
              <a:spcAft>
                <a:spcPct val="0"/>
              </a:spcAft>
              <a:buClrTx/>
              <a:buSzTx/>
              <a:buFont typeface="Wingdings" panose="05000000000000000000" pitchFamily="2" charset="2"/>
              <a:buChar char="n"/>
              <a:tabLst/>
              <a:defRPr/>
            </a:pPr>
            <a:r>
              <a:rPr kumimoji="0" lang="ja-JP" altLang="en-US" sz="1400" b="0" i="0" u="none" strike="noStrike" kern="0" cap="none" spc="0" normalizeH="0" baseline="0" noProof="0">
                <a:ln>
                  <a:noFill/>
                </a:ln>
                <a:effectLst/>
                <a:uLnTx/>
                <a:uFillTx/>
                <a:latin typeface="+mn-ea"/>
                <a:cs typeface="Arial" charset="0"/>
                <a:sym typeface="Yu Gothic UI" panose="020B0500000000000000" pitchFamily="50" charset="-128"/>
              </a:rPr>
              <a:t>対象となった</a:t>
            </a:r>
            <a:r>
              <a:rPr kumimoji="0" lang="ja-JP" altLang="en-US" sz="1400" kern="0">
                <a:latin typeface="+mn-ea"/>
                <a:cs typeface="Arial" charset="0"/>
                <a:sym typeface="Yu Gothic UI" panose="020B0500000000000000" pitchFamily="50" charset="-128"/>
              </a:rPr>
              <a:t>配布物</a:t>
            </a:r>
            <a:r>
              <a:rPr kumimoji="0" lang="ja-JP" altLang="en-US" sz="1400" b="0" i="0" u="none" strike="noStrike" kern="0" cap="none" spc="0" normalizeH="0" baseline="0" noProof="0">
                <a:ln>
                  <a:noFill/>
                </a:ln>
                <a:effectLst/>
                <a:uLnTx/>
                <a:uFillTx/>
                <a:latin typeface="+mn-ea"/>
                <a:cs typeface="Arial" charset="0"/>
                <a:sym typeface="Yu Gothic UI" panose="020B0500000000000000" pitchFamily="50" charset="-128"/>
              </a:rPr>
              <a:t>について、内容ごとに分類</a:t>
            </a:r>
            <a:endParaRPr kumimoji="0" lang="en-US" altLang="ja-JP" sz="1400" b="0" i="0" u="none" strike="noStrike" kern="0" cap="none" spc="0" normalizeH="0" baseline="0" noProof="0">
              <a:ln>
                <a:noFill/>
              </a:ln>
              <a:effectLst/>
              <a:uLnTx/>
              <a:uFillTx/>
              <a:latin typeface="+mn-ea"/>
              <a:cs typeface="Arial" charset="0"/>
              <a:sym typeface="Yu Gothic UI" panose="020B0500000000000000" pitchFamily="50" charset="-128"/>
            </a:endParaRPr>
          </a:p>
        </p:txBody>
      </p:sp>
      <p:sp>
        <p:nvSpPr>
          <p:cNvPr id="14" name="AutoShape 7">
            <a:extLst>
              <a:ext uri="{FF2B5EF4-FFF2-40B4-BE49-F238E27FC236}">
                <a16:creationId xmlns:a16="http://schemas.microsoft.com/office/drawing/2014/main" id="{9770FB89-0861-1346-5A0D-E62E7F5C06C9}"/>
              </a:ext>
            </a:extLst>
          </p:cNvPr>
          <p:cNvSpPr>
            <a:spLocks noChangeArrowheads="1"/>
          </p:cNvSpPr>
          <p:nvPr/>
        </p:nvSpPr>
        <p:spPr bwMode="gray">
          <a:xfrm rot="5400000">
            <a:off x="669802" y="2934067"/>
            <a:ext cx="680612" cy="1476000"/>
          </a:xfrm>
          <a:prstGeom prst="homePlate">
            <a:avLst>
              <a:gd name="adj" fmla="val 25000"/>
            </a:avLst>
          </a:prstGeom>
          <a:solidFill>
            <a:srgbClr val="26890D"/>
          </a:solidFill>
          <a:ln w="12700" algn="ctr">
            <a:noFill/>
            <a:miter lim="800000"/>
            <a:headEnd/>
            <a:tailEnd/>
          </a:ln>
        </p:spPr>
        <p:txBody>
          <a:bodyPr vert="vert270" wrap="square" lIns="36000" tIns="36000" rIns="36000" bIns="36000"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a:ln>
                  <a:noFill/>
                </a:ln>
                <a:solidFill>
                  <a:prstClr val="white"/>
                </a:solidFill>
                <a:effectLst/>
                <a:uLnTx/>
                <a:uFillTx/>
                <a:latin typeface="+mn-ea"/>
                <a:cs typeface="Arial" charset="0"/>
                <a:sym typeface="Yu Gothic UI" panose="020B0500000000000000" pitchFamily="50" charset="-128"/>
              </a:rPr>
              <a:t>③データ化処理</a:t>
            </a:r>
            <a:endParaRPr kumimoji="0" lang="en-US" altLang="ja-JP" sz="1400" b="1" i="0" u="none" strike="noStrike" kern="0" cap="none" spc="0" normalizeH="0" baseline="0" noProof="0">
              <a:ln>
                <a:noFill/>
              </a:ln>
              <a:solidFill>
                <a:prstClr val="white"/>
              </a:solidFill>
              <a:effectLst/>
              <a:uLnTx/>
              <a:uFillTx/>
              <a:latin typeface="+mn-ea"/>
              <a:cs typeface="Arial" charset="0"/>
              <a:sym typeface="Yu Gothic UI" panose="020B0500000000000000" pitchFamily="50" charset="-128"/>
            </a:endParaRPr>
          </a:p>
        </p:txBody>
      </p:sp>
      <p:sp>
        <p:nvSpPr>
          <p:cNvPr id="15" name="正方形/長方形 14">
            <a:extLst>
              <a:ext uri="{FF2B5EF4-FFF2-40B4-BE49-F238E27FC236}">
                <a16:creationId xmlns:a16="http://schemas.microsoft.com/office/drawing/2014/main" id="{3A75D976-3672-F70E-1A4C-E98B7B5E32AD}"/>
              </a:ext>
            </a:extLst>
          </p:cNvPr>
          <p:cNvSpPr/>
          <p:nvPr/>
        </p:nvSpPr>
        <p:spPr bwMode="gray">
          <a:xfrm>
            <a:off x="1830822" y="3331759"/>
            <a:ext cx="5478028" cy="680612"/>
          </a:xfrm>
          <a:prstGeom prst="rect">
            <a:avLst/>
          </a:prstGeom>
          <a:noFill/>
          <a:ln w="12700" algn="ctr">
            <a:solidFill>
              <a:srgbClr val="BBBCBC"/>
            </a:solidFill>
            <a:miter lim="800000"/>
            <a:headEnd/>
            <a:tailEnd/>
          </a:ln>
        </p:spPr>
        <p:txBody>
          <a:bodyPr wrap="square" lIns="36000" tIns="36000" rIns="36000" bIns="36000" rtlCol="0" anchor="ctr"/>
          <a:lstStyle/>
          <a:p>
            <a:pPr marL="171450" marR="0" lvl="0" indent="-171450" defTabSz="914400" eaLnBrk="1" fontAlgn="base" latinLnBrk="0" hangingPunct="1">
              <a:lnSpc>
                <a:spcPct val="100000"/>
              </a:lnSpc>
              <a:spcBef>
                <a:spcPct val="0"/>
              </a:spcBef>
              <a:spcAft>
                <a:spcPct val="0"/>
              </a:spcAft>
              <a:buClrTx/>
              <a:buSzTx/>
              <a:buFont typeface="Wingdings" panose="05000000000000000000" pitchFamily="2" charset="2"/>
              <a:buChar char="n"/>
              <a:tabLst/>
              <a:defRPr/>
            </a:pPr>
            <a:r>
              <a:rPr kumimoji="0" lang="ja-JP" altLang="en-US" sz="1400" b="0" i="0" u="none" strike="noStrike" kern="0" cap="none" spc="0" normalizeH="0" baseline="0" noProof="0">
                <a:ln>
                  <a:noFill/>
                </a:ln>
                <a:effectLst/>
                <a:uLnTx/>
                <a:uFillTx/>
                <a:latin typeface="+mn-ea"/>
                <a:cs typeface="Arial" charset="0"/>
                <a:sym typeface="Yu Gothic UI" panose="020B0500000000000000" pitchFamily="50" charset="-128"/>
              </a:rPr>
              <a:t>登録する配布物をどのような形式で</a:t>
            </a:r>
            <a:r>
              <a:rPr kumimoji="0" lang="ja-JP" altLang="en-US" sz="1400" kern="0">
                <a:latin typeface="+mn-ea"/>
                <a:cs typeface="Arial" charset="0"/>
                <a:sym typeface="Yu Gothic UI" panose="020B0500000000000000" pitchFamily="50" charset="-128"/>
              </a:rPr>
              <a:t>電子版母子健康手帳</a:t>
            </a:r>
            <a:r>
              <a:rPr kumimoji="0" lang="ja-JP" altLang="en-US" sz="1400" b="0" i="0" u="none" strike="noStrike" kern="0" cap="none" spc="0" normalizeH="0" baseline="0" noProof="0">
                <a:ln>
                  <a:noFill/>
                </a:ln>
                <a:effectLst/>
                <a:uLnTx/>
                <a:uFillTx/>
                <a:latin typeface="+mn-ea"/>
                <a:cs typeface="Arial" charset="0"/>
                <a:sym typeface="Yu Gothic UI" panose="020B0500000000000000" pitchFamily="50" charset="-128"/>
              </a:rPr>
              <a:t>上に掲載するか</a:t>
            </a:r>
            <a:r>
              <a:rPr kumimoji="0" lang="ja-JP" altLang="en-US" sz="1400" kern="0">
                <a:latin typeface="+mn-ea"/>
                <a:cs typeface="Arial" charset="0"/>
                <a:sym typeface="Yu Gothic UI" panose="020B0500000000000000" pitchFamily="50" charset="-128"/>
              </a:rPr>
              <a:t>決定</a:t>
            </a:r>
            <a:endParaRPr kumimoji="0" lang="en-US" altLang="ja-JP" sz="1400" b="0" i="0" u="none" strike="noStrike" kern="0" cap="none" spc="0" normalizeH="0" baseline="0" noProof="0">
              <a:ln>
                <a:noFill/>
              </a:ln>
              <a:effectLst/>
              <a:uLnTx/>
              <a:uFillTx/>
              <a:latin typeface="+mn-ea"/>
              <a:cs typeface="Arial" charset="0"/>
              <a:sym typeface="Yu Gothic UI" panose="020B0500000000000000" pitchFamily="50" charset="-128"/>
            </a:endParaRPr>
          </a:p>
          <a:p>
            <a:pPr marL="171450" marR="0" lvl="0" indent="-171450" defTabSz="914400" eaLnBrk="1" fontAlgn="base" latinLnBrk="0" hangingPunct="1">
              <a:lnSpc>
                <a:spcPct val="100000"/>
              </a:lnSpc>
              <a:spcBef>
                <a:spcPct val="0"/>
              </a:spcBef>
              <a:spcAft>
                <a:spcPct val="0"/>
              </a:spcAft>
              <a:buClrTx/>
              <a:buSzTx/>
              <a:buFont typeface="Wingdings" panose="05000000000000000000" pitchFamily="2" charset="2"/>
              <a:buChar char="n"/>
              <a:tabLst/>
              <a:defRPr/>
            </a:pPr>
            <a:r>
              <a:rPr kumimoji="0" lang="ja-JP" altLang="en-US" sz="1400" b="0" i="0" u="none" strike="noStrike" kern="0" cap="none" spc="0" normalizeH="0" baseline="0" noProof="0">
                <a:ln>
                  <a:noFill/>
                </a:ln>
                <a:effectLst/>
                <a:uLnTx/>
                <a:uFillTx/>
                <a:latin typeface="+mn-ea"/>
                <a:cs typeface="Arial"/>
                <a:sym typeface="Yu Gothic UI" panose="020B0500000000000000" pitchFamily="50" charset="-128"/>
              </a:rPr>
              <a:t>掲載方法によって必要な処理を</a:t>
            </a:r>
            <a:r>
              <a:rPr kumimoji="0" lang="ja-JP" altLang="en-US" sz="1400" kern="0">
                <a:latin typeface="+mn-ea"/>
                <a:cs typeface="Arial"/>
                <a:sym typeface="Yu Gothic UI" panose="020B0500000000000000" pitchFamily="50" charset="-128"/>
              </a:rPr>
              <a:t>実施</a:t>
            </a:r>
            <a:endParaRPr kumimoji="0" lang="en-US" altLang="ja-JP" sz="1400" b="0" i="0" u="none" strike="noStrike" kern="0" cap="none" spc="0" normalizeH="0" baseline="0" noProof="0">
              <a:ln>
                <a:noFill/>
              </a:ln>
              <a:effectLst/>
              <a:uLnTx/>
              <a:uFillTx/>
              <a:latin typeface="+mn-ea"/>
              <a:cs typeface="Arial"/>
              <a:sym typeface="Yu Gothic UI" panose="020B0500000000000000" pitchFamily="50" charset="-128"/>
            </a:endParaRPr>
          </a:p>
        </p:txBody>
      </p:sp>
      <p:sp>
        <p:nvSpPr>
          <p:cNvPr id="12" name="AutoShape 7">
            <a:extLst>
              <a:ext uri="{FF2B5EF4-FFF2-40B4-BE49-F238E27FC236}">
                <a16:creationId xmlns:a16="http://schemas.microsoft.com/office/drawing/2014/main" id="{8A6FAAF1-248A-2D40-DFBE-5D5F43D6078D}"/>
              </a:ext>
            </a:extLst>
          </p:cNvPr>
          <p:cNvSpPr>
            <a:spLocks noChangeArrowheads="1"/>
          </p:cNvSpPr>
          <p:nvPr/>
        </p:nvSpPr>
        <p:spPr bwMode="gray">
          <a:xfrm rot="5400000">
            <a:off x="669802" y="3692637"/>
            <a:ext cx="680612" cy="1476000"/>
          </a:xfrm>
          <a:prstGeom prst="homePlate">
            <a:avLst>
              <a:gd name="adj" fmla="val 25000"/>
            </a:avLst>
          </a:prstGeom>
          <a:solidFill>
            <a:srgbClr val="26890D"/>
          </a:solidFill>
          <a:ln w="12700" algn="ctr">
            <a:noFill/>
            <a:miter lim="800000"/>
            <a:headEnd/>
            <a:tailEnd/>
          </a:ln>
        </p:spPr>
        <p:txBody>
          <a:bodyPr vert="vert270" wrap="square" lIns="36000" tIns="36000" rIns="36000" bIns="36000"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a:ln>
                  <a:noFill/>
                </a:ln>
                <a:solidFill>
                  <a:prstClr val="white"/>
                </a:solidFill>
                <a:effectLst/>
                <a:uLnTx/>
                <a:uFillTx/>
                <a:latin typeface="+mn-ea"/>
                <a:cs typeface="Arial" charset="0"/>
                <a:sym typeface="Yu Gothic UI" panose="020B0500000000000000" pitchFamily="50" charset="-128"/>
              </a:rPr>
              <a:t>④掲載作業</a:t>
            </a:r>
            <a:endParaRPr kumimoji="0" lang="en-US" altLang="ja-JP" sz="1400" b="1" i="0" u="none" strike="noStrike" kern="0" cap="none" spc="0" normalizeH="0" baseline="0" noProof="0">
              <a:ln>
                <a:noFill/>
              </a:ln>
              <a:solidFill>
                <a:prstClr val="white"/>
              </a:solidFill>
              <a:effectLst/>
              <a:uLnTx/>
              <a:uFillTx/>
              <a:latin typeface="+mn-ea"/>
              <a:cs typeface="Arial" charset="0"/>
              <a:sym typeface="Yu Gothic UI" panose="020B0500000000000000" pitchFamily="50" charset="-128"/>
            </a:endParaRPr>
          </a:p>
        </p:txBody>
      </p:sp>
      <p:sp>
        <p:nvSpPr>
          <p:cNvPr id="13" name="正方形/長方形 12">
            <a:extLst>
              <a:ext uri="{FF2B5EF4-FFF2-40B4-BE49-F238E27FC236}">
                <a16:creationId xmlns:a16="http://schemas.microsoft.com/office/drawing/2014/main" id="{A64C459E-DFD6-238A-109B-30182EBEDF33}"/>
              </a:ext>
            </a:extLst>
          </p:cNvPr>
          <p:cNvSpPr/>
          <p:nvPr/>
        </p:nvSpPr>
        <p:spPr bwMode="gray">
          <a:xfrm>
            <a:off x="1830822" y="4090329"/>
            <a:ext cx="5478028" cy="680612"/>
          </a:xfrm>
          <a:prstGeom prst="rect">
            <a:avLst/>
          </a:prstGeom>
          <a:noFill/>
          <a:ln w="12700" algn="ctr">
            <a:solidFill>
              <a:srgbClr val="BBBCBC"/>
            </a:solidFill>
            <a:miter lim="800000"/>
            <a:headEnd/>
            <a:tailEnd/>
          </a:ln>
        </p:spPr>
        <p:txBody>
          <a:bodyPr wrap="square" lIns="36000" tIns="36000" rIns="36000" bIns="36000" rtlCol="0" anchor="ctr"/>
          <a:lstStyle/>
          <a:p>
            <a:pPr marL="171450" marR="0" lvl="0" indent="-171450" defTabSz="914400" eaLnBrk="1" fontAlgn="base" latinLnBrk="0" hangingPunct="1">
              <a:lnSpc>
                <a:spcPct val="100000"/>
              </a:lnSpc>
              <a:spcBef>
                <a:spcPct val="0"/>
              </a:spcBef>
              <a:spcAft>
                <a:spcPct val="0"/>
              </a:spcAft>
              <a:buClrTx/>
              <a:buSzTx/>
              <a:buFont typeface="Wingdings" panose="05000000000000000000" pitchFamily="2" charset="2"/>
              <a:buChar char="n"/>
              <a:tabLst/>
              <a:defRPr/>
            </a:pPr>
            <a:r>
              <a:rPr kumimoji="0" lang="ja-JP" altLang="en-US" sz="1400" b="0" i="0" u="none" strike="noStrike" kern="0" cap="none" spc="0" normalizeH="0" baseline="0" noProof="0">
                <a:ln>
                  <a:noFill/>
                </a:ln>
                <a:effectLst/>
                <a:uLnTx/>
                <a:uFillTx/>
                <a:latin typeface="+mn-ea"/>
                <a:cs typeface="Arial" charset="0"/>
                <a:sym typeface="Yu Gothic UI" panose="020B0500000000000000" pitchFamily="50" charset="-128"/>
              </a:rPr>
              <a:t>分類に従って、データ化処理が完了した情報を電子版母子健康手帳に掲載</a:t>
            </a:r>
            <a:endParaRPr kumimoji="0" lang="en-US" altLang="ja-JP" sz="1400" b="0" i="0" u="none" strike="noStrike" kern="0" cap="none" spc="0" normalizeH="0" baseline="0" noProof="0">
              <a:ln>
                <a:noFill/>
              </a:ln>
              <a:effectLst/>
              <a:uLnTx/>
              <a:uFillTx/>
              <a:latin typeface="+mn-ea"/>
              <a:cs typeface="Arial" charset="0"/>
              <a:sym typeface="Yu Gothic UI" panose="020B0500000000000000" pitchFamily="50" charset="-128"/>
            </a:endParaRPr>
          </a:p>
        </p:txBody>
      </p:sp>
      <p:sp>
        <p:nvSpPr>
          <p:cNvPr id="20" name="テキスト プレースホルダー 2">
            <a:extLst>
              <a:ext uri="{FF2B5EF4-FFF2-40B4-BE49-F238E27FC236}">
                <a16:creationId xmlns:a16="http://schemas.microsoft.com/office/drawing/2014/main" id="{B2103AA5-4FEE-1CCF-36F5-F692C47B50BC}"/>
              </a:ext>
            </a:extLst>
          </p:cNvPr>
          <p:cNvSpPr txBox="1">
            <a:spLocks/>
          </p:cNvSpPr>
          <p:nvPr/>
        </p:nvSpPr>
        <p:spPr bwMode="gray">
          <a:xfrm>
            <a:off x="272108" y="5369347"/>
            <a:ext cx="6855767" cy="1335447"/>
          </a:xfrm>
          <a:prstGeom prst="rect">
            <a:avLst/>
          </a:prstGeom>
        </p:spPr>
        <p:txBody>
          <a:bodyPr vert="horz" lIns="0" tIns="0" rIns="0" bIns="0" rtlCol="0">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marL="179388" indent="-179388">
              <a:buFont typeface="Wingdings" panose="05000000000000000000" pitchFamily="2" charset="2"/>
              <a:buChar char="n"/>
            </a:pPr>
            <a:r>
              <a:rPr lang="ja-JP" altLang="en-US">
                <a:latin typeface="+mn-ea"/>
              </a:rPr>
              <a:t>各区市町村で妊娠届出書提出時に配布される「母と子の保健バッグ」には、以下のような資料が含まれるが、まず資料ごとにアーカイブ化の要否を判断。</a:t>
            </a:r>
            <a:endParaRPr lang="en-US" altLang="ja-JP">
              <a:latin typeface="+mn-ea"/>
            </a:endParaRPr>
          </a:p>
          <a:p>
            <a:pPr marL="179388" indent="-179388">
              <a:buFont typeface="Wingdings" panose="05000000000000000000" pitchFamily="2" charset="2"/>
              <a:buChar char="n"/>
            </a:pPr>
            <a:r>
              <a:rPr lang="ja-JP" altLang="en-US">
                <a:latin typeface="+mn-ea"/>
              </a:rPr>
              <a:t>なお、手順②以降でデータの分類を行うことから、対象データを一覧化した上で本作業を行うことを推奨。</a:t>
            </a:r>
            <a:endParaRPr lang="en-US" altLang="ja-JP">
              <a:latin typeface="+mn-ea"/>
            </a:endParaRPr>
          </a:p>
          <a:p>
            <a:pPr marL="179388" indent="-179388">
              <a:buFont typeface="Wingdings" panose="05000000000000000000" pitchFamily="2" charset="2"/>
              <a:buChar char="n"/>
            </a:pPr>
            <a:r>
              <a:rPr lang="ja-JP" altLang="en-US">
                <a:latin typeface="+mn-ea"/>
              </a:rPr>
              <a:t>整理のイメージは「④掲載作業」に関する説明内</a:t>
            </a:r>
            <a:r>
              <a:rPr lang="en-US" altLang="ja-JP">
                <a:latin typeface="+mn-ea"/>
              </a:rPr>
              <a:t>【</a:t>
            </a:r>
            <a:r>
              <a:rPr lang="ja-JP" altLang="en-US">
                <a:latin typeface="+mn-ea"/>
              </a:rPr>
              <a:t>別表２</a:t>
            </a:r>
            <a:r>
              <a:rPr lang="en-US" altLang="ja-JP">
                <a:latin typeface="+mn-ea"/>
              </a:rPr>
              <a:t>】</a:t>
            </a:r>
            <a:r>
              <a:rPr lang="ja-JP" altLang="en-US">
                <a:latin typeface="+mn-ea"/>
              </a:rPr>
              <a:t>のとおり。</a:t>
            </a:r>
            <a:endParaRPr lang="en-US" altLang="ja-JP">
              <a:latin typeface="+mn-ea"/>
            </a:endParaRPr>
          </a:p>
        </p:txBody>
      </p:sp>
      <p:sp>
        <p:nvSpPr>
          <p:cNvPr id="21" name="正方形/長方形 20">
            <a:extLst>
              <a:ext uri="{FF2B5EF4-FFF2-40B4-BE49-F238E27FC236}">
                <a16:creationId xmlns:a16="http://schemas.microsoft.com/office/drawing/2014/main" id="{81BB9662-081C-4D27-72E2-A58921109C27}"/>
              </a:ext>
            </a:extLst>
          </p:cNvPr>
          <p:cNvSpPr/>
          <p:nvPr/>
        </p:nvSpPr>
        <p:spPr bwMode="gray">
          <a:xfrm>
            <a:off x="272108" y="5140528"/>
            <a:ext cx="3600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400" b="1">
                <a:solidFill>
                  <a:prstClr val="white"/>
                </a:solidFill>
                <a:latin typeface="游ゴシック"/>
                <a:ea typeface="游ゴシック"/>
              </a:rPr>
              <a:t>各手順の実施内容：①掲載対象の検討</a:t>
            </a:r>
          </a:p>
        </p:txBody>
      </p:sp>
      <p:sp>
        <p:nvSpPr>
          <p:cNvPr id="27" name="正方形/長方形 26">
            <a:extLst>
              <a:ext uri="{FF2B5EF4-FFF2-40B4-BE49-F238E27FC236}">
                <a16:creationId xmlns:a16="http://schemas.microsoft.com/office/drawing/2014/main" id="{8329F88E-9EEF-EA56-E41B-DB409D8123A3}"/>
              </a:ext>
            </a:extLst>
          </p:cNvPr>
          <p:cNvSpPr/>
          <p:nvPr/>
        </p:nvSpPr>
        <p:spPr bwMode="gray">
          <a:xfrm>
            <a:off x="272109" y="6509464"/>
            <a:ext cx="1302886" cy="540000"/>
          </a:xfrm>
          <a:prstGeom prst="rect">
            <a:avLst/>
          </a:prstGeom>
          <a:solidFill>
            <a:sysClr val="windowText" lastClr="000000">
              <a:lumMod val="75000"/>
              <a:lumOff val="25000"/>
            </a:sysClr>
          </a:solidFill>
          <a:ln w="12700" algn="ctr">
            <a:solidFill>
              <a:sysClr val="window" lastClr="FFFFFF">
                <a:lumMod val="75000"/>
              </a:sys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0" lang="ja-JP" altLang="en-US" sz="1200" b="1" i="0" u="none" strike="noStrike" kern="0" cap="none" spc="0" normalizeH="0" baseline="0" noProof="0">
                <a:ln>
                  <a:noFill/>
                </a:ln>
                <a:solidFill>
                  <a:prstClr val="white"/>
                </a:solidFill>
                <a:effectLst/>
                <a:uLnTx/>
                <a:uFillTx/>
                <a:latin typeface="+mn-ea"/>
                <a:cs typeface="Arial" charset="0"/>
              </a:rPr>
              <a:t>妊婦健診の補助券</a:t>
            </a:r>
            <a:endParaRPr kumimoji="0" lang="en-US" altLang="ja-JP" sz="1200" b="1" i="0" u="none" strike="noStrike" kern="0" cap="none" spc="0" normalizeH="0" baseline="0" noProof="0">
              <a:ln>
                <a:noFill/>
              </a:ln>
              <a:solidFill>
                <a:prstClr val="white"/>
              </a:solidFill>
              <a:effectLst/>
              <a:uLnTx/>
              <a:uFillTx/>
              <a:latin typeface="+mn-ea"/>
              <a:cs typeface="Arial" charset="0"/>
            </a:endParaRPr>
          </a:p>
        </p:txBody>
      </p:sp>
      <p:sp>
        <p:nvSpPr>
          <p:cNvPr id="28" name="正方形/長方形 27">
            <a:extLst>
              <a:ext uri="{FF2B5EF4-FFF2-40B4-BE49-F238E27FC236}">
                <a16:creationId xmlns:a16="http://schemas.microsoft.com/office/drawing/2014/main" id="{30BE729B-8D57-42D0-E742-5126BA99BC2A}"/>
              </a:ext>
            </a:extLst>
          </p:cNvPr>
          <p:cNvSpPr/>
          <p:nvPr/>
        </p:nvSpPr>
        <p:spPr bwMode="gray">
          <a:xfrm>
            <a:off x="1645609" y="6522164"/>
            <a:ext cx="3651291" cy="540000"/>
          </a:xfrm>
          <a:prstGeom prst="rect">
            <a:avLst/>
          </a:prstGeom>
          <a:noFill/>
          <a:ln w="12700" algn="ctr">
            <a:solidFill>
              <a:sysClr val="window" lastClr="FFFFFF">
                <a:lumMod val="75000"/>
              </a:sys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171450" marR="0" lvl="0" indent="-171450" defTabSz="990564" eaLnBrk="1" fontAlgn="auto" latinLnBrk="0" hangingPunct="1">
              <a:lnSpc>
                <a:spcPct val="100000"/>
              </a:lnSpc>
              <a:spcBef>
                <a:spcPts val="0"/>
              </a:spcBef>
              <a:spcAft>
                <a:spcPts val="0"/>
              </a:spcAft>
              <a:buClrTx/>
              <a:buSzPct val="100000"/>
              <a:buFont typeface="Wingdings" panose="05000000000000000000" pitchFamily="2" charset="2"/>
              <a:buChar char="n"/>
              <a:tabLst/>
              <a:defRPr/>
            </a:pPr>
            <a:r>
              <a:rPr kumimoji="0" lang="ja-JP" altLang="en-US" sz="1200" b="0" i="0" u="none" strike="noStrike" kern="0" cap="none" spc="0" normalizeH="0" baseline="0" noProof="0">
                <a:ln>
                  <a:noFill/>
                </a:ln>
                <a:effectLst/>
                <a:uLnTx/>
                <a:uFillTx/>
                <a:latin typeface="+mn-ea"/>
                <a:cs typeface="Arial" charset="0"/>
                <a:sym typeface="+mn-lt"/>
              </a:rPr>
              <a:t>妊婦健診受診時に提出することで一部費用の助成を受けられる、複数枚つづりの受診票</a:t>
            </a:r>
            <a:endParaRPr kumimoji="0" lang="en-US" altLang="ja-JP" sz="1200" b="0" i="0" u="none" strike="noStrike" kern="0" cap="none" spc="0" normalizeH="0" baseline="0" noProof="0">
              <a:ln>
                <a:noFill/>
              </a:ln>
              <a:effectLst/>
              <a:uLnTx/>
              <a:uFillTx/>
              <a:latin typeface="+mn-ea"/>
              <a:cs typeface="Arial" charset="0"/>
              <a:sym typeface="+mn-lt"/>
            </a:endParaRPr>
          </a:p>
        </p:txBody>
      </p:sp>
      <p:sp>
        <p:nvSpPr>
          <p:cNvPr id="29" name="正方形/長方形 28">
            <a:extLst>
              <a:ext uri="{FF2B5EF4-FFF2-40B4-BE49-F238E27FC236}">
                <a16:creationId xmlns:a16="http://schemas.microsoft.com/office/drawing/2014/main" id="{A772018C-3ABB-2765-9E56-B624596F0487}"/>
              </a:ext>
            </a:extLst>
          </p:cNvPr>
          <p:cNvSpPr/>
          <p:nvPr/>
        </p:nvSpPr>
        <p:spPr bwMode="gray">
          <a:xfrm>
            <a:off x="5607922" y="6522164"/>
            <a:ext cx="1700928" cy="540000"/>
          </a:xfrm>
          <a:prstGeom prst="rect">
            <a:avLst/>
          </a:prstGeom>
          <a:solidFill>
            <a:sysClr val="window" lastClr="FFFFFF">
              <a:lumMod val="95000"/>
            </a:sysClr>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Tx/>
              <a:buNone/>
              <a:tabLst/>
              <a:defRPr/>
            </a:pPr>
            <a:r>
              <a:rPr kumimoji="0" lang="ja-JP" altLang="en-US" sz="1200" b="1" i="0" u="none" strike="noStrike" kern="0" cap="none" spc="0" normalizeH="0" baseline="0" noProof="0">
                <a:ln>
                  <a:noFill/>
                </a:ln>
                <a:effectLst/>
                <a:uLnTx/>
                <a:uFillTx/>
                <a:latin typeface="+mn-ea"/>
                <a:cs typeface="Arial" charset="0"/>
                <a:sym typeface="+mn-lt"/>
              </a:rPr>
              <a:t>アーカイブ化は困難</a:t>
            </a:r>
            <a:endParaRPr kumimoji="0" lang="en-US" altLang="ja-JP" sz="1200" b="1" i="0" u="none" strike="noStrike" kern="0" cap="none" spc="0" normalizeH="0" baseline="0" noProof="0">
              <a:ln>
                <a:noFill/>
              </a:ln>
              <a:effectLst/>
              <a:uLnTx/>
              <a:uFillTx/>
              <a:latin typeface="+mn-ea"/>
              <a:cs typeface="Arial" charset="0"/>
              <a:sym typeface="+mn-lt"/>
            </a:endParaRPr>
          </a:p>
        </p:txBody>
      </p:sp>
      <p:sp>
        <p:nvSpPr>
          <p:cNvPr id="31" name="正方形/長方形 30">
            <a:extLst>
              <a:ext uri="{FF2B5EF4-FFF2-40B4-BE49-F238E27FC236}">
                <a16:creationId xmlns:a16="http://schemas.microsoft.com/office/drawing/2014/main" id="{BFAC6258-A7CA-55BC-404A-6C6D4CAF3A5D}"/>
              </a:ext>
            </a:extLst>
          </p:cNvPr>
          <p:cNvSpPr/>
          <p:nvPr/>
        </p:nvSpPr>
        <p:spPr bwMode="gray">
          <a:xfrm>
            <a:off x="272109" y="7109838"/>
            <a:ext cx="1302886" cy="540000"/>
          </a:xfrm>
          <a:prstGeom prst="rect">
            <a:avLst/>
          </a:prstGeom>
          <a:solidFill>
            <a:sysClr val="windowText" lastClr="000000">
              <a:lumMod val="75000"/>
              <a:lumOff val="25000"/>
            </a:sysClr>
          </a:solidFill>
          <a:ln w="12700" algn="ctr">
            <a:solidFill>
              <a:sysClr val="window" lastClr="FFFFFF">
                <a:lumMod val="75000"/>
              </a:sys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0" lang="ja-JP" altLang="en-US" sz="1200" b="1" i="0" u="none" strike="noStrike" kern="0" cap="none" spc="0" normalizeH="0" baseline="0" noProof="0">
                <a:ln>
                  <a:noFill/>
                </a:ln>
                <a:solidFill>
                  <a:prstClr val="white"/>
                </a:solidFill>
                <a:effectLst/>
                <a:uLnTx/>
                <a:uFillTx/>
                <a:latin typeface="+mn-ea"/>
                <a:cs typeface="Arial" charset="0"/>
              </a:rPr>
              <a:t>手続等の案内資料</a:t>
            </a:r>
            <a:endParaRPr kumimoji="0" lang="en-US" altLang="ja-JP" sz="1200" b="1" i="0" u="none" strike="noStrike" kern="0" cap="none" spc="0" normalizeH="0" baseline="0" noProof="0">
              <a:ln>
                <a:noFill/>
              </a:ln>
              <a:solidFill>
                <a:prstClr val="white"/>
              </a:solidFill>
              <a:effectLst/>
              <a:uLnTx/>
              <a:uFillTx/>
              <a:latin typeface="+mn-ea"/>
              <a:cs typeface="Arial" charset="0"/>
            </a:endParaRPr>
          </a:p>
        </p:txBody>
      </p:sp>
      <p:sp>
        <p:nvSpPr>
          <p:cNvPr id="32" name="正方形/長方形 31">
            <a:extLst>
              <a:ext uri="{FF2B5EF4-FFF2-40B4-BE49-F238E27FC236}">
                <a16:creationId xmlns:a16="http://schemas.microsoft.com/office/drawing/2014/main" id="{205C6829-B09E-2382-4D60-FD31F81D0FCF}"/>
              </a:ext>
            </a:extLst>
          </p:cNvPr>
          <p:cNvSpPr/>
          <p:nvPr/>
        </p:nvSpPr>
        <p:spPr bwMode="gray">
          <a:xfrm>
            <a:off x="1645609" y="7122538"/>
            <a:ext cx="3651291" cy="540000"/>
          </a:xfrm>
          <a:prstGeom prst="rect">
            <a:avLst/>
          </a:prstGeom>
          <a:noFill/>
          <a:ln w="12700" algn="ctr">
            <a:solidFill>
              <a:sysClr val="window" lastClr="FFFFFF">
                <a:lumMod val="75000"/>
              </a:sys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171450" marR="0" lvl="0" indent="-171450" defTabSz="990564" eaLnBrk="1" fontAlgn="auto" latinLnBrk="0" hangingPunct="1">
              <a:lnSpc>
                <a:spcPct val="100000"/>
              </a:lnSpc>
              <a:spcBef>
                <a:spcPts val="0"/>
              </a:spcBef>
              <a:spcAft>
                <a:spcPts val="0"/>
              </a:spcAft>
              <a:buClrTx/>
              <a:buSzPct val="100000"/>
              <a:buFont typeface="Wingdings" panose="05000000000000000000" pitchFamily="2" charset="2"/>
              <a:buChar char="n"/>
              <a:tabLst/>
              <a:defRPr/>
            </a:pPr>
            <a:r>
              <a:rPr kumimoji="0" lang="ja-JP" altLang="en-US" sz="1200" b="0" i="0" u="none" strike="noStrike" kern="0" cap="none" spc="0" normalizeH="0" baseline="0" noProof="0">
                <a:ln>
                  <a:noFill/>
                </a:ln>
                <a:effectLst/>
                <a:uLnTx/>
                <a:uFillTx/>
                <a:latin typeface="+mn-ea"/>
                <a:cs typeface="Arial" charset="0"/>
                <a:sym typeface="+mn-lt"/>
              </a:rPr>
              <a:t>妊娠から出産までに申請が必要な手続や、受けられるサービスに関する</a:t>
            </a:r>
            <a:r>
              <a:rPr kumimoji="0" lang="ja-JP" altLang="en-US" sz="1200" kern="0">
                <a:latin typeface="+mn-ea"/>
                <a:cs typeface="Arial" charset="0"/>
                <a:sym typeface="+mn-lt"/>
              </a:rPr>
              <a:t>資料</a:t>
            </a:r>
            <a:endParaRPr kumimoji="0" lang="en-US" altLang="ja-JP" sz="1200" b="0" i="0" u="none" strike="noStrike" kern="0" cap="none" spc="0" normalizeH="0" baseline="0" noProof="0">
              <a:ln>
                <a:noFill/>
              </a:ln>
              <a:effectLst/>
              <a:uLnTx/>
              <a:uFillTx/>
              <a:latin typeface="+mn-ea"/>
              <a:cs typeface="Arial" charset="0"/>
              <a:sym typeface="+mn-lt"/>
            </a:endParaRPr>
          </a:p>
        </p:txBody>
      </p:sp>
      <p:sp>
        <p:nvSpPr>
          <p:cNvPr id="33" name="正方形/長方形 32">
            <a:extLst>
              <a:ext uri="{FF2B5EF4-FFF2-40B4-BE49-F238E27FC236}">
                <a16:creationId xmlns:a16="http://schemas.microsoft.com/office/drawing/2014/main" id="{C860E7EF-AC6C-E786-9E2C-968CC4B9767B}"/>
              </a:ext>
            </a:extLst>
          </p:cNvPr>
          <p:cNvSpPr/>
          <p:nvPr/>
        </p:nvSpPr>
        <p:spPr bwMode="gray">
          <a:xfrm>
            <a:off x="5607922" y="7122538"/>
            <a:ext cx="1700928" cy="1140374"/>
          </a:xfrm>
          <a:prstGeom prst="rect">
            <a:avLst/>
          </a:prstGeom>
          <a:solidFill>
            <a:srgbClr val="86BC25">
              <a:lumMod val="20000"/>
              <a:lumOff val="80000"/>
            </a:srgbClr>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Tx/>
              <a:buNone/>
              <a:tabLst/>
              <a:defRPr/>
            </a:pPr>
            <a:r>
              <a:rPr kumimoji="0" lang="ja-JP" altLang="en-US" sz="1200" b="1" i="0" u="none" strike="noStrike" kern="0" cap="none" spc="0" normalizeH="0" baseline="0" noProof="0">
                <a:ln>
                  <a:noFill/>
                </a:ln>
                <a:effectLst/>
                <a:uLnTx/>
                <a:uFillTx/>
                <a:latin typeface="+mn-ea"/>
                <a:cs typeface="Arial" charset="0"/>
                <a:sym typeface="+mn-lt"/>
              </a:rPr>
              <a:t>アーカイブ化しやすい</a:t>
            </a:r>
            <a:endParaRPr kumimoji="0" lang="en-US" altLang="ja-JP" sz="1200" b="1" i="0" u="none" strike="noStrike" kern="0" cap="none" spc="0" normalizeH="0" baseline="0" noProof="0">
              <a:ln>
                <a:noFill/>
              </a:ln>
              <a:effectLst/>
              <a:uLnTx/>
              <a:uFillTx/>
              <a:latin typeface="+mn-ea"/>
              <a:cs typeface="Arial" charset="0"/>
              <a:sym typeface="+mn-lt"/>
            </a:endParaRPr>
          </a:p>
        </p:txBody>
      </p:sp>
      <p:sp>
        <p:nvSpPr>
          <p:cNvPr id="35" name="正方形/長方形 34">
            <a:extLst>
              <a:ext uri="{FF2B5EF4-FFF2-40B4-BE49-F238E27FC236}">
                <a16:creationId xmlns:a16="http://schemas.microsoft.com/office/drawing/2014/main" id="{05E62C19-34BA-ED2F-E704-215DC8F0DF37}"/>
              </a:ext>
            </a:extLst>
          </p:cNvPr>
          <p:cNvSpPr/>
          <p:nvPr/>
        </p:nvSpPr>
        <p:spPr bwMode="gray">
          <a:xfrm>
            <a:off x="272109" y="7710212"/>
            <a:ext cx="1302886" cy="540000"/>
          </a:xfrm>
          <a:prstGeom prst="rect">
            <a:avLst/>
          </a:prstGeom>
          <a:solidFill>
            <a:sysClr val="windowText" lastClr="000000">
              <a:lumMod val="75000"/>
              <a:lumOff val="25000"/>
            </a:sysClr>
          </a:solidFill>
          <a:ln w="12700" algn="ctr">
            <a:solidFill>
              <a:sysClr val="window" lastClr="FFFFFF">
                <a:lumMod val="75000"/>
              </a:sys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0" lang="ja-JP" altLang="en-US" sz="1200" b="1" i="0" u="none" strike="noStrike" kern="0" cap="none" spc="0" normalizeH="0" baseline="0" noProof="0">
                <a:ln>
                  <a:noFill/>
                </a:ln>
                <a:solidFill>
                  <a:prstClr val="white"/>
                </a:solidFill>
                <a:effectLst/>
                <a:uLnTx/>
                <a:uFillTx/>
                <a:latin typeface="+mn-ea"/>
                <a:cs typeface="Arial" charset="0"/>
              </a:rPr>
              <a:t>チラシ類</a:t>
            </a:r>
            <a:endParaRPr kumimoji="0" lang="en-US" altLang="ja-JP" sz="1200" b="1" i="0" u="none" strike="noStrike" kern="0" cap="none" spc="0" normalizeH="0" baseline="0" noProof="0">
              <a:ln>
                <a:noFill/>
              </a:ln>
              <a:solidFill>
                <a:prstClr val="white"/>
              </a:solidFill>
              <a:effectLst/>
              <a:uLnTx/>
              <a:uFillTx/>
              <a:latin typeface="+mn-ea"/>
              <a:cs typeface="Arial" charset="0"/>
            </a:endParaRPr>
          </a:p>
        </p:txBody>
      </p:sp>
      <p:sp>
        <p:nvSpPr>
          <p:cNvPr id="36" name="正方形/長方形 35">
            <a:extLst>
              <a:ext uri="{FF2B5EF4-FFF2-40B4-BE49-F238E27FC236}">
                <a16:creationId xmlns:a16="http://schemas.microsoft.com/office/drawing/2014/main" id="{7530A1C0-4793-A60B-5A13-CE5E9E77A563}"/>
              </a:ext>
            </a:extLst>
          </p:cNvPr>
          <p:cNvSpPr/>
          <p:nvPr/>
        </p:nvSpPr>
        <p:spPr bwMode="gray">
          <a:xfrm>
            <a:off x="1645609" y="7722912"/>
            <a:ext cx="3651291" cy="540000"/>
          </a:xfrm>
          <a:prstGeom prst="rect">
            <a:avLst/>
          </a:prstGeom>
          <a:noFill/>
          <a:ln w="12700" algn="ctr">
            <a:solidFill>
              <a:sysClr val="window" lastClr="FFFFFF">
                <a:lumMod val="75000"/>
              </a:sys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171450" marR="0" lvl="0" indent="-171450" defTabSz="990564" eaLnBrk="1" fontAlgn="auto" latinLnBrk="0" hangingPunct="1">
              <a:lnSpc>
                <a:spcPct val="100000"/>
              </a:lnSpc>
              <a:spcBef>
                <a:spcPts val="0"/>
              </a:spcBef>
              <a:spcAft>
                <a:spcPts val="0"/>
              </a:spcAft>
              <a:buClrTx/>
              <a:buSzPct val="100000"/>
              <a:buFont typeface="Wingdings" panose="05000000000000000000" pitchFamily="2" charset="2"/>
              <a:buChar char="n"/>
              <a:tabLst/>
              <a:defRPr/>
            </a:pPr>
            <a:r>
              <a:rPr kumimoji="0" lang="ja-JP" altLang="en-US" sz="1200" b="0" i="0" u="none" strike="noStrike" kern="0" cap="none" spc="0" normalizeH="0" baseline="0" noProof="0">
                <a:ln>
                  <a:noFill/>
                </a:ln>
                <a:effectLst/>
                <a:uLnTx/>
                <a:uFillTx/>
                <a:latin typeface="+mn-ea"/>
                <a:cs typeface="Arial" charset="0"/>
                <a:sym typeface="+mn-lt"/>
              </a:rPr>
              <a:t>相談先やイベントに関するチラシ</a:t>
            </a:r>
            <a:endParaRPr kumimoji="0" lang="en-US" altLang="ja-JP" sz="1200" b="0" i="0" u="none" strike="noStrike" kern="0" cap="none" spc="0" normalizeH="0" baseline="0" noProof="0">
              <a:ln>
                <a:noFill/>
              </a:ln>
              <a:effectLst/>
              <a:uLnTx/>
              <a:uFillTx/>
              <a:latin typeface="+mn-ea"/>
              <a:cs typeface="Arial" charset="0"/>
              <a:sym typeface="+mn-lt"/>
            </a:endParaRPr>
          </a:p>
        </p:txBody>
      </p:sp>
      <p:sp>
        <p:nvSpPr>
          <p:cNvPr id="38" name="二等辺三角形 37">
            <a:extLst>
              <a:ext uri="{FF2B5EF4-FFF2-40B4-BE49-F238E27FC236}">
                <a16:creationId xmlns:a16="http://schemas.microsoft.com/office/drawing/2014/main" id="{546D44A6-A0CA-E494-6EA8-D9DDEA5A909A}"/>
              </a:ext>
            </a:extLst>
          </p:cNvPr>
          <p:cNvSpPr/>
          <p:nvPr/>
        </p:nvSpPr>
        <p:spPr>
          <a:xfrm rot="5400000">
            <a:off x="4882224" y="7611977"/>
            <a:ext cx="1140374" cy="161498"/>
          </a:xfrm>
          <a:prstGeom prst="triangle">
            <a:avLst/>
          </a:prstGeom>
          <a:solidFill>
            <a:schemeClr val="tx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b="1">
              <a:latin typeface="+mn-ea"/>
            </a:endParaRPr>
          </a:p>
        </p:txBody>
      </p:sp>
      <p:sp>
        <p:nvSpPr>
          <p:cNvPr id="39" name="二等辺三角形 38">
            <a:extLst>
              <a:ext uri="{FF2B5EF4-FFF2-40B4-BE49-F238E27FC236}">
                <a16:creationId xmlns:a16="http://schemas.microsoft.com/office/drawing/2014/main" id="{BEA0B45D-57EF-4099-C5E8-08C9AB8AB6B1}"/>
              </a:ext>
            </a:extLst>
          </p:cNvPr>
          <p:cNvSpPr/>
          <p:nvPr/>
        </p:nvSpPr>
        <p:spPr>
          <a:xfrm rot="5400000">
            <a:off x="5182411" y="6711416"/>
            <a:ext cx="540000" cy="161498"/>
          </a:xfrm>
          <a:prstGeom prst="triangle">
            <a:avLst/>
          </a:prstGeom>
          <a:solidFill>
            <a:schemeClr val="tx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200" b="1">
              <a:latin typeface="+mn-ea"/>
            </a:endParaRPr>
          </a:p>
        </p:txBody>
      </p:sp>
      <p:sp>
        <p:nvSpPr>
          <p:cNvPr id="24" name="正方形/長方形 23">
            <a:extLst>
              <a:ext uri="{FF2B5EF4-FFF2-40B4-BE49-F238E27FC236}">
                <a16:creationId xmlns:a16="http://schemas.microsoft.com/office/drawing/2014/main" id="{8F9C361C-E5EB-EE48-B01A-56FE2EE069ED}"/>
              </a:ext>
            </a:extLst>
          </p:cNvPr>
          <p:cNvSpPr/>
          <p:nvPr/>
        </p:nvSpPr>
        <p:spPr bwMode="gray">
          <a:xfrm>
            <a:off x="272108" y="8380912"/>
            <a:ext cx="7036741" cy="1764000"/>
          </a:xfrm>
          <a:prstGeom prst="rect">
            <a:avLst/>
          </a:prstGeom>
          <a:solidFill>
            <a:srgbClr val="FFFFCC"/>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R="0" lvl="0" defTabSz="990564" eaLnBrk="1" fontAlgn="auto" latinLnBrk="0" hangingPunct="1">
              <a:lnSpc>
                <a:spcPct val="100000"/>
              </a:lnSpc>
              <a:spcBef>
                <a:spcPts val="0"/>
              </a:spcBef>
              <a:spcAft>
                <a:spcPts val="0"/>
              </a:spcAft>
              <a:buClrTx/>
              <a:buSzPct val="100000"/>
              <a:tabLst/>
              <a:defRPr/>
            </a:pPr>
            <a:r>
              <a:rPr kumimoji="0" lang="en-US" altLang="ja-JP" sz="1400" b="1" i="0" u="none" strike="noStrike" kern="0" cap="none" spc="0" normalizeH="0" baseline="0" noProof="0">
                <a:ln>
                  <a:noFill/>
                </a:ln>
                <a:effectLst/>
                <a:uLnTx/>
                <a:uFillTx/>
                <a:latin typeface="+mn-ea"/>
                <a:cs typeface="Arial" charset="0"/>
                <a:sym typeface="+mn-lt"/>
              </a:rPr>
              <a:t>【</a:t>
            </a:r>
            <a:r>
              <a:rPr kumimoji="0" lang="ja-JP" altLang="en-US" sz="1400" b="1" i="0" u="none" strike="noStrike" kern="0" cap="none" spc="0" normalizeH="0" baseline="0" noProof="0">
                <a:ln>
                  <a:noFill/>
                </a:ln>
                <a:effectLst/>
                <a:uLnTx/>
                <a:uFillTx/>
                <a:latin typeface="+mn-ea"/>
                <a:cs typeface="Arial" charset="0"/>
                <a:sym typeface="+mn-lt"/>
              </a:rPr>
              <a:t>アーカイブ化要否の判断に関する補足事項</a:t>
            </a:r>
            <a:r>
              <a:rPr kumimoji="0" lang="en-US" altLang="ja-JP" sz="1400" b="1" i="0" u="none" strike="noStrike" kern="0" cap="none" spc="0" normalizeH="0" baseline="0" noProof="0">
                <a:ln>
                  <a:noFill/>
                </a:ln>
                <a:effectLst/>
                <a:uLnTx/>
                <a:uFillTx/>
                <a:latin typeface="+mn-ea"/>
                <a:cs typeface="Arial" charset="0"/>
                <a:sym typeface="+mn-lt"/>
              </a:rPr>
              <a:t>】</a:t>
            </a:r>
          </a:p>
          <a:p>
            <a:pPr marL="171450" marR="0" lvl="0" indent="-171450" defTabSz="990564" eaLnBrk="1" fontAlgn="auto" latinLnBrk="0" hangingPunct="1">
              <a:lnSpc>
                <a:spcPct val="100000"/>
              </a:lnSpc>
              <a:spcBef>
                <a:spcPts val="0"/>
              </a:spcBef>
              <a:spcAft>
                <a:spcPts val="0"/>
              </a:spcAft>
              <a:buClrTx/>
              <a:buSzPct val="100000"/>
              <a:buFont typeface="Wingdings" panose="05000000000000000000" pitchFamily="2" charset="2"/>
              <a:buChar char="n"/>
              <a:tabLst/>
              <a:defRPr/>
            </a:pPr>
            <a:r>
              <a:rPr kumimoji="0" lang="ja-JP" altLang="en-US" sz="1400" b="1" kern="0">
                <a:latin typeface="+mn-ea"/>
                <a:cs typeface="Arial" charset="0"/>
                <a:sym typeface="+mn-lt"/>
              </a:rPr>
              <a:t>アーカイブ化困難なもの</a:t>
            </a:r>
            <a:br>
              <a:rPr kumimoji="0" lang="en-US" altLang="ja-JP" sz="1400" kern="0">
                <a:latin typeface="+mn-ea"/>
                <a:cs typeface="Arial" charset="0"/>
                <a:sym typeface="+mn-lt"/>
              </a:rPr>
            </a:br>
            <a:r>
              <a:rPr kumimoji="0" lang="ja-JP" altLang="en-US" sz="1400" b="0" i="0" u="none" strike="noStrike" kern="0" cap="none" spc="0" normalizeH="0" baseline="0" noProof="0">
                <a:ln>
                  <a:noFill/>
                </a:ln>
                <a:effectLst/>
                <a:uLnTx/>
                <a:uFillTx/>
                <a:latin typeface="+mn-ea"/>
                <a:cs typeface="Arial" charset="0"/>
                <a:sym typeface="+mn-lt"/>
              </a:rPr>
              <a:t>「妊婦健診の補助券」は、医療機関で受診する際に補助券を提出することで費用助成が受けられるものであり、現物であることに意味があるため、アーカイブ化は困難</a:t>
            </a:r>
          </a:p>
          <a:p>
            <a:pPr marL="171450" marR="0" lvl="0" indent="-171450" defTabSz="990564" eaLnBrk="1" fontAlgn="auto" latinLnBrk="0" hangingPunct="1">
              <a:lnSpc>
                <a:spcPct val="100000"/>
              </a:lnSpc>
              <a:spcBef>
                <a:spcPts val="0"/>
              </a:spcBef>
              <a:spcAft>
                <a:spcPts val="0"/>
              </a:spcAft>
              <a:buClrTx/>
              <a:buSzPct val="100000"/>
              <a:buFont typeface="Wingdings" panose="05000000000000000000" pitchFamily="2" charset="2"/>
              <a:buChar char="n"/>
              <a:tabLst/>
              <a:defRPr/>
            </a:pPr>
            <a:r>
              <a:rPr kumimoji="0" lang="ja-JP" altLang="en-US" sz="1400" b="0" i="0" u="none" strike="noStrike" kern="0" cap="none" spc="0" normalizeH="0" baseline="0" noProof="0">
                <a:ln>
                  <a:noFill/>
                </a:ln>
                <a:effectLst/>
                <a:uLnTx/>
                <a:uFillTx/>
                <a:latin typeface="+mn-ea"/>
                <a:cs typeface="Arial" charset="0"/>
                <a:sym typeface="+mn-lt"/>
              </a:rPr>
              <a:t>​</a:t>
            </a:r>
            <a:r>
              <a:rPr kumimoji="0" lang="ja-JP" altLang="en-US" sz="1400" b="1" i="0" u="none" strike="noStrike" kern="0" cap="none" spc="0" normalizeH="0" baseline="0" noProof="0">
                <a:ln>
                  <a:noFill/>
                </a:ln>
                <a:effectLst/>
                <a:uLnTx/>
                <a:uFillTx/>
                <a:latin typeface="+mn-ea"/>
                <a:cs typeface="Arial" charset="0"/>
                <a:sym typeface="+mn-lt"/>
              </a:rPr>
              <a:t>アーカイブ化しやすいが、注意が必要なもの</a:t>
            </a:r>
            <a:br>
              <a:rPr kumimoji="0" lang="en-US" altLang="ja-JP" sz="1400" b="0" i="0" u="none" strike="noStrike" kern="0" cap="none" spc="0" normalizeH="0" baseline="0" noProof="0">
                <a:ln>
                  <a:noFill/>
                </a:ln>
                <a:effectLst/>
                <a:uLnTx/>
                <a:uFillTx/>
                <a:latin typeface="+mn-ea"/>
                <a:cs typeface="Arial" charset="0"/>
                <a:sym typeface="+mn-lt"/>
              </a:rPr>
            </a:br>
            <a:r>
              <a:rPr kumimoji="0" lang="ja-JP" altLang="en-US" sz="1400" b="0" i="0" u="none" strike="noStrike" kern="0" cap="none" spc="0" normalizeH="0" baseline="0" noProof="0">
                <a:ln>
                  <a:noFill/>
                </a:ln>
                <a:effectLst/>
                <a:uLnTx/>
                <a:uFillTx/>
                <a:latin typeface="+mn-ea"/>
                <a:cs typeface="Arial" charset="0"/>
                <a:sym typeface="+mn-lt"/>
              </a:rPr>
              <a:t>チラシ類はアーカイブ化しやすいが、イベント情報等、開催時期や場所が都度変更になる情報が含まれる場合、定期的なメンテナンスが必要となることを前提として要否を判断</a:t>
            </a:r>
            <a:endParaRPr kumimoji="0" lang="en-US" altLang="ja-JP" sz="1400" b="0" i="0" u="none" strike="noStrike" kern="0" cap="none" spc="0" normalizeH="0" baseline="0" noProof="0">
              <a:ln>
                <a:noFill/>
              </a:ln>
              <a:effectLst/>
              <a:uLnTx/>
              <a:uFillTx/>
              <a:latin typeface="+mn-ea"/>
              <a:cs typeface="Arial" charset="0"/>
              <a:sym typeface="+mn-lt"/>
            </a:endParaRPr>
          </a:p>
        </p:txBody>
      </p:sp>
      <p:sp>
        <p:nvSpPr>
          <p:cNvPr id="22" name="テキスト プレースホルダー 2">
            <a:extLst>
              <a:ext uri="{FF2B5EF4-FFF2-40B4-BE49-F238E27FC236}">
                <a16:creationId xmlns:a16="http://schemas.microsoft.com/office/drawing/2014/main" id="{4EB1F43E-C38E-AD62-87FD-EBEF7C1037F8}"/>
              </a:ext>
            </a:extLst>
          </p:cNvPr>
          <p:cNvSpPr txBox="1">
            <a:spLocks/>
          </p:cNvSpPr>
          <p:nvPr/>
        </p:nvSpPr>
        <p:spPr bwMode="gray">
          <a:xfrm>
            <a:off x="272090" y="1286823"/>
            <a:ext cx="7058258" cy="1181017"/>
          </a:xfrm>
          <a:prstGeom prst="rect">
            <a:avLst/>
          </a:prstGeom>
        </p:spPr>
        <p:txBody>
          <a:bodyPr vert="horz" lIns="0" tIns="0" rIns="0" bIns="0" rtlCol="0">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marL="285750" indent="-285750">
              <a:buFont typeface="Wingdings" panose="05000000000000000000" pitchFamily="2" charset="2"/>
              <a:buChar char="n"/>
            </a:pPr>
            <a:r>
              <a:rPr lang="ja-JP" altLang="en-US"/>
              <a:t>母と子の保健バッグ等の配布物を電子版母子健康手帳に登録・更新するまでの流れは以下のとおり。</a:t>
            </a:r>
            <a:endParaRPr lang="en-US" altLang="ja-JP"/>
          </a:p>
        </p:txBody>
      </p:sp>
      <p:sp>
        <p:nvSpPr>
          <p:cNvPr id="23" name="正方形/長方形 22">
            <a:extLst>
              <a:ext uri="{FF2B5EF4-FFF2-40B4-BE49-F238E27FC236}">
                <a16:creationId xmlns:a16="http://schemas.microsoft.com/office/drawing/2014/main" id="{E1D782FD-AAC4-EB0D-B98F-13B9ECC60FE1}"/>
              </a:ext>
            </a:extLst>
          </p:cNvPr>
          <p:cNvSpPr/>
          <p:nvPr/>
        </p:nvSpPr>
        <p:spPr bwMode="gray">
          <a:xfrm>
            <a:off x="272089" y="1058004"/>
            <a:ext cx="3240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400" b="1">
                <a:solidFill>
                  <a:prstClr val="white"/>
                </a:solidFill>
              </a:rPr>
              <a:t>登録作業の流れ</a:t>
            </a:r>
          </a:p>
        </p:txBody>
      </p:sp>
      <p:sp>
        <p:nvSpPr>
          <p:cNvPr id="5" name="スライド番号プレースホルダー 2">
            <a:extLst>
              <a:ext uri="{FF2B5EF4-FFF2-40B4-BE49-F238E27FC236}">
                <a16:creationId xmlns:a16="http://schemas.microsoft.com/office/drawing/2014/main" id="{8C305129-B460-5355-D8ED-0634BB21589B}"/>
              </a:ext>
            </a:extLst>
          </p:cNvPr>
          <p:cNvSpPr>
            <a:spLocks noGrp="1"/>
          </p:cNvSpPr>
          <p:nvPr>
            <p:ph type="sldNum" sz="quarter" idx="18"/>
          </p:nvPr>
        </p:nvSpPr>
        <p:spPr>
          <a:xfrm>
            <a:off x="5777139" y="9974542"/>
            <a:ext cx="1700927" cy="569240"/>
          </a:xfrm>
        </p:spPr>
        <p:txBody>
          <a:bodyPr/>
          <a:lstStyle/>
          <a:p>
            <a:fld id="{47CE1B9D-ECF1-40A6-9741-619C7E3ED3FB}" type="slidenum">
              <a:rPr lang="ja-JP" altLang="en-US" smtClean="0"/>
              <a:pPr/>
              <a:t>19</a:t>
            </a:fld>
            <a:endParaRPr lang="ja-JP" altLang="en-US" sz="1050"/>
          </a:p>
        </p:txBody>
      </p:sp>
    </p:spTree>
    <p:extLst>
      <p:ext uri="{BB962C8B-B14F-4D97-AF65-F5344CB8AC3E}">
        <p14:creationId xmlns:p14="http://schemas.microsoft.com/office/powerpoint/2010/main" val="13969252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プレースホルダー 5">
            <a:extLst>
              <a:ext uri="{FF2B5EF4-FFF2-40B4-BE49-F238E27FC236}">
                <a16:creationId xmlns:a16="http://schemas.microsoft.com/office/drawing/2014/main" id="{AFF9EFF7-4965-4DD3-0D1B-82431D8C200A}"/>
              </a:ext>
            </a:extLst>
          </p:cNvPr>
          <p:cNvSpPr>
            <a:spLocks noGrp="1"/>
          </p:cNvSpPr>
          <p:nvPr>
            <p:ph type="body" sz="quarter" idx="12"/>
          </p:nvPr>
        </p:nvSpPr>
        <p:spPr/>
        <p:txBody>
          <a:bodyPr/>
          <a:lstStyle/>
          <a:p>
            <a:endParaRPr lang="ja-JP" altLang="en-US"/>
          </a:p>
        </p:txBody>
      </p:sp>
      <p:sp>
        <p:nvSpPr>
          <p:cNvPr id="7" name="テキスト プレースホルダー 6">
            <a:extLst>
              <a:ext uri="{FF2B5EF4-FFF2-40B4-BE49-F238E27FC236}">
                <a16:creationId xmlns:a16="http://schemas.microsoft.com/office/drawing/2014/main" id="{B332CCB0-11B6-A3CD-590C-D61EA23497AC}"/>
              </a:ext>
            </a:extLst>
          </p:cNvPr>
          <p:cNvSpPr>
            <a:spLocks noGrp="1"/>
          </p:cNvSpPr>
          <p:nvPr>
            <p:ph type="body" sz="quarter" idx="13"/>
          </p:nvPr>
        </p:nvSpPr>
        <p:spPr>
          <a:xfrm>
            <a:off x="2640524" y="1040359"/>
            <a:ext cx="4158481" cy="8379402"/>
          </a:xfrm>
        </p:spPr>
        <p:txBody>
          <a:bodyPr>
            <a:normAutofit/>
          </a:bodyPr>
          <a:lstStyle/>
          <a:p>
            <a:pPr marL="283210" indent="-283210"/>
            <a:r>
              <a:rPr kumimoji="0" lang="ja-JP" altLang="en-US" sz="2400">
                <a:solidFill>
                  <a:schemeClr val="tx1"/>
                </a:solidFill>
                <a:sym typeface="+mn-lt"/>
              </a:rPr>
              <a:t>はじめに</a:t>
            </a:r>
            <a:endParaRPr lang="en-US" altLang="ja-JP" sz="2400">
              <a:solidFill>
                <a:schemeClr val="tx1"/>
              </a:solidFill>
            </a:endParaRPr>
          </a:p>
          <a:p>
            <a:pPr marL="283210" indent="-283210"/>
            <a:r>
              <a:rPr kumimoji="0" lang="ja-JP" altLang="en-US" sz="2400">
                <a:solidFill>
                  <a:schemeClr val="tx1"/>
                </a:solidFill>
                <a:sym typeface="+mn-lt"/>
              </a:rPr>
              <a:t>モデル仕様書</a:t>
            </a:r>
            <a:endParaRPr lang="en-US" altLang="ja-JP" sz="2400">
              <a:solidFill>
                <a:schemeClr val="tx1"/>
              </a:solidFill>
            </a:endParaRPr>
          </a:p>
          <a:p>
            <a:pPr marL="283210" indent="-283210"/>
            <a:r>
              <a:rPr kumimoji="0" lang="ja-JP" altLang="en-US" sz="2400">
                <a:solidFill>
                  <a:schemeClr val="tx1"/>
                </a:solidFill>
                <a:sym typeface="+mn-lt"/>
              </a:rPr>
              <a:t>パーソナライズされたプッシュ配信機能導入手順</a:t>
            </a:r>
            <a:endParaRPr kumimoji="0" lang="en-US" altLang="ja-JP" sz="2400">
              <a:solidFill>
                <a:schemeClr val="tx1"/>
              </a:solidFill>
            </a:endParaRPr>
          </a:p>
          <a:p>
            <a:pPr marL="283210" indent="-283210"/>
            <a:r>
              <a:rPr kumimoji="0" lang="ja-JP" altLang="en-US" sz="2400">
                <a:solidFill>
                  <a:schemeClr val="tx1"/>
                </a:solidFill>
              </a:rPr>
              <a:t>母子バッグ等の配布物の　アーカイブ化機</a:t>
            </a:r>
            <a:r>
              <a:rPr kumimoji="0" lang="ja-JP" altLang="en-US" sz="2400">
                <a:solidFill>
                  <a:schemeClr val="tx1"/>
                </a:solidFill>
                <a:sym typeface="+mn-lt"/>
              </a:rPr>
              <a:t>能導入手順</a:t>
            </a:r>
            <a:endParaRPr kumimoji="0" lang="en-US" altLang="ja-JP" sz="2400">
              <a:solidFill>
                <a:schemeClr val="tx1"/>
              </a:solidFill>
            </a:endParaRPr>
          </a:p>
          <a:p>
            <a:pPr marL="283210" indent="-283210"/>
            <a:r>
              <a:rPr kumimoji="0" lang="ja-JP" altLang="en-US" sz="2400">
                <a:solidFill>
                  <a:schemeClr val="tx1"/>
                </a:solidFill>
                <a:sym typeface="+mn-lt"/>
              </a:rPr>
              <a:t>マイナポータルを介した　健診記録や接種記録等の　取得機能導入手順</a:t>
            </a:r>
            <a:endParaRPr kumimoji="0" lang="en-US" altLang="ja-JP" sz="2400">
              <a:solidFill>
                <a:schemeClr val="tx1"/>
              </a:solidFill>
              <a:sym typeface="+mn-lt"/>
            </a:endParaRPr>
          </a:p>
          <a:p>
            <a:pPr marL="283210" indent="-283210"/>
            <a:r>
              <a:rPr kumimoji="0" lang="ja-JP" altLang="en-US" sz="2400">
                <a:solidFill>
                  <a:schemeClr val="tx1"/>
                </a:solidFill>
                <a:sym typeface="+mn-lt"/>
              </a:rPr>
              <a:t>用語集・関連リンク集</a:t>
            </a:r>
            <a:endParaRPr lang="en-US" altLang="ja-JP" sz="2400">
              <a:solidFill>
                <a:schemeClr val="tx1"/>
              </a:solidFill>
            </a:endParaRPr>
          </a:p>
          <a:p>
            <a:endParaRPr lang="ja-JP" altLang="en-US" sz="2400">
              <a:solidFill>
                <a:schemeClr val="tx1"/>
              </a:solidFill>
            </a:endParaRPr>
          </a:p>
        </p:txBody>
      </p:sp>
    </p:spTree>
    <p:extLst>
      <p:ext uri="{BB962C8B-B14F-4D97-AF65-F5344CB8AC3E}">
        <p14:creationId xmlns:p14="http://schemas.microsoft.com/office/powerpoint/2010/main" val="23893214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6B42D524-A949-1D96-DAE8-D7370527ADD9}"/>
              </a:ext>
            </a:extLst>
          </p:cNvPr>
          <p:cNvSpPr>
            <a:spLocks noGrp="1"/>
          </p:cNvSpPr>
          <p:nvPr>
            <p:ph sz="quarter" idx="13"/>
          </p:nvPr>
        </p:nvSpPr>
        <p:spPr/>
        <p:txBody>
          <a:bodyPr/>
          <a:lstStyle/>
          <a:p>
            <a:r>
              <a:rPr kumimoji="0" lang="en-US" altLang="ja-JP">
                <a:solidFill>
                  <a:schemeClr val="tx1"/>
                </a:solidFill>
              </a:rPr>
              <a:t>4.</a:t>
            </a:r>
            <a:r>
              <a:rPr lang="ja-JP" altLang="en-US">
                <a:solidFill>
                  <a:schemeClr val="tx1"/>
                </a:solidFill>
              </a:rPr>
              <a:t>母子バッグ等の配布物のアーカイブ化</a:t>
            </a:r>
            <a:r>
              <a:rPr kumimoji="0" lang="ja-JP" altLang="en-US">
                <a:solidFill>
                  <a:schemeClr val="tx1"/>
                </a:solidFill>
              </a:rPr>
              <a:t>機能導入手順</a:t>
            </a:r>
          </a:p>
          <a:p>
            <a:endParaRPr kumimoji="1" lang="ja-JP" altLang="en-US">
              <a:solidFill>
                <a:schemeClr val="tx1"/>
              </a:solidFill>
            </a:endParaRPr>
          </a:p>
        </p:txBody>
      </p:sp>
      <p:sp>
        <p:nvSpPr>
          <p:cNvPr id="3" name="スライド番号プレースホルダー 2">
            <a:extLst>
              <a:ext uri="{FF2B5EF4-FFF2-40B4-BE49-F238E27FC236}">
                <a16:creationId xmlns:a16="http://schemas.microsoft.com/office/drawing/2014/main" id="{D5A06E28-FA05-EA7A-C599-DDD796AE60BF}"/>
              </a:ext>
            </a:extLst>
          </p:cNvPr>
          <p:cNvSpPr>
            <a:spLocks noGrp="1"/>
          </p:cNvSpPr>
          <p:nvPr>
            <p:ph type="sldNum" sz="quarter" idx="18"/>
          </p:nvPr>
        </p:nvSpPr>
        <p:spPr/>
        <p:txBody>
          <a:bodyPr/>
          <a:lstStyle/>
          <a:p>
            <a:fld id="{47CE1B9D-ECF1-40A6-9741-619C7E3ED3FB}" type="slidenum">
              <a:rPr lang="ja-JP" altLang="en-US" smtClean="0"/>
              <a:pPr/>
              <a:t>20</a:t>
            </a:fld>
            <a:endParaRPr lang="ja-JP" altLang="en-US" sz="1050"/>
          </a:p>
        </p:txBody>
      </p:sp>
      <p:sp>
        <p:nvSpPr>
          <p:cNvPr id="4" name="タイトル 3">
            <a:extLst>
              <a:ext uri="{FF2B5EF4-FFF2-40B4-BE49-F238E27FC236}">
                <a16:creationId xmlns:a16="http://schemas.microsoft.com/office/drawing/2014/main" id="{09D72865-1B18-0FE6-95AD-FCDFFD89BA3F}"/>
              </a:ext>
            </a:extLst>
          </p:cNvPr>
          <p:cNvSpPr>
            <a:spLocks noGrp="1"/>
          </p:cNvSpPr>
          <p:nvPr>
            <p:ph type="title" idx="4294967295"/>
          </p:nvPr>
        </p:nvSpPr>
        <p:spPr>
          <a:xfrm>
            <a:off x="272108" y="627562"/>
            <a:ext cx="7015477" cy="463368"/>
          </a:xfrm>
        </p:spPr>
        <p:txBody>
          <a:bodyPr vert="horz">
            <a:normAutofit/>
          </a:bodyPr>
          <a:lstStyle/>
          <a:p>
            <a:r>
              <a:rPr lang="en-US" altLang="ja-JP" sz="2000"/>
              <a:t>(1) </a:t>
            </a:r>
            <a:r>
              <a:rPr lang="ja-JP" altLang="en-US" sz="2000"/>
              <a:t>導入手順・留意事項</a:t>
            </a:r>
            <a:endParaRPr kumimoji="1" lang="ja-JP" altLang="en-US" sz="2000"/>
          </a:p>
        </p:txBody>
      </p:sp>
      <p:sp>
        <p:nvSpPr>
          <p:cNvPr id="5" name="テキスト プレースホルダー 2">
            <a:extLst>
              <a:ext uri="{FF2B5EF4-FFF2-40B4-BE49-F238E27FC236}">
                <a16:creationId xmlns:a16="http://schemas.microsoft.com/office/drawing/2014/main" id="{45BA30AB-58F0-2A75-A5C6-C80A20BDFAE8}"/>
              </a:ext>
            </a:extLst>
          </p:cNvPr>
          <p:cNvSpPr txBox="1">
            <a:spLocks/>
          </p:cNvSpPr>
          <p:nvPr/>
        </p:nvSpPr>
        <p:spPr bwMode="gray">
          <a:xfrm>
            <a:off x="272108" y="8193835"/>
            <a:ext cx="7015477" cy="487917"/>
          </a:xfrm>
          <a:prstGeom prst="rect">
            <a:avLst/>
          </a:prstGeom>
        </p:spPr>
        <p:txBody>
          <a:bodyPr vert="horz" lIns="0" tIns="0" rIns="0" bIns="0" rtlCol="0">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marL="88900" indent="-88900">
              <a:buFont typeface="游ゴシック" panose="020B0400000000000000" pitchFamily="50" charset="-128"/>
              <a:buChar char="*"/>
            </a:pPr>
            <a:r>
              <a:rPr lang="en-US" altLang="ja-JP">
                <a:latin typeface="+mn-ea"/>
              </a:rPr>
              <a:t>#13</a:t>
            </a:r>
            <a:r>
              <a:rPr lang="ja-JP" altLang="en-US">
                <a:latin typeface="+mn-ea"/>
              </a:rPr>
              <a:t>：１</a:t>
            </a:r>
            <a:r>
              <a:rPr lang="en-US" altLang="ja-JP">
                <a:latin typeface="+mn-ea"/>
              </a:rPr>
              <a:t>~12</a:t>
            </a:r>
            <a:r>
              <a:rPr lang="ja-JP" altLang="en-US">
                <a:latin typeface="+mn-ea"/>
              </a:rPr>
              <a:t>に分類できない資料や、複数のカテゴリにまたがる情報がまとめられた　　</a:t>
            </a:r>
            <a:endParaRPr lang="en-US" altLang="ja-JP">
              <a:latin typeface="+mn-ea"/>
            </a:endParaRPr>
          </a:p>
          <a:p>
            <a:pPr indent="622300"/>
            <a:r>
              <a:rPr lang="ja-JP" altLang="en-US">
                <a:latin typeface="+mn-ea"/>
              </a:rPr>
              <a:t>冊子のような配布物はこちらに分類</a:t>
            </a:r>
          </a:p>
        </p:txBody>
      </p:sp>
      <p:sp>
        <p:nvSpPr>
          <p:cNvPr id="6" name="正方形/長方形 5">
            <a:extLst>
              <a:ext uri="{FF2B5EF4-FFF2-40B4-BE49-F238E27FC236}">
                <a16:creationId xmlns:a16="http://schemas.microsoft.com/office/drawing/2014/main" id="{071F18DA-9030-64E0-98F9-2A4C39BE92CD}"/>
              </a:ext>
            </a:extLst>
          </p:cNvPr>
          <p:cNvSpPr/>
          <p:nvPr/>
        </p:nvSpPr>
        <p:spPr bwMode="gray">
          <a:xfrm>
            <a:off x="258856" y="1058004"/>
            <a:ext cx="3240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400" b="1">
                <a:solidFill>
                  <a:prstClr val="white"/>
                </a:solidFill>
              </a:rPr>
              <a:t>各手順の実施内容： </a:t>
            </a:r>
            <a:r>
              <a:rPr lang="ja-JP" altLang="en-US" sz="1400" b="1">
                <a:solidFill>
                  <a:prstClr val="white"/>
                </a:solidFill>
                <a:latin typeface="游ゴシック"/>
                <a:ea typeface="游ゴシック"/>
              </a:rPr>
              <a:t>②分類</a:t>
            </a:r>
          </a:p>
        </p:txBody>
      </p:sp>
      <p:graphicFrame>
        <p:nvGraphicFramePr>
          <p:cNvPr id="7" name="表 6">
            <a:extLst>
              <a:ext uri="{FF2B5EF4-FFF2-40B4-BE49-F238E27FC236}">
                <a16:creationId xmlns:a16="http://schemas.microsoft.com/office/drawing/2014/main" id="{8B32FEBB-B5B9-B7D4-DB70-5A29920C1B7E}"/>
              </a:ext>
            </a:extLst>
          </p:cNvPr>
          <p:cNvGraphicFramePr>
            <a:graphicFrameLocks noGrp="1"/>
          </p:cNvGraphicFramePr>
          <p:nvPr>
            <p:extLst>
              <p:ext uri="{D42A27DB-BD31-4B8C-83A1-F6EECF244321}">
                <p14:modId xmlns:p14="http://schemas.microsoft.com/office/powerpoint/2010/main" val="301381282"/>
              </p:ext>
            </p:extLst>
          </p:nvPr>
        </p:nvGraphicFramePr>
        <p:xfrm>
          <a:off x="272108" y="2849275"/>
          <a:ext cx="7028527" cy="5197251"/>
        </p:xfrm>
        <a:graphic>
          <a:graphicData uri="http://schemas.openxmlformats.org/drawingml/2006/table">
            <a:tbl>
              <a:tblPr firstRow="1" bandRow="1"/>
              <a:tblGrid>
                <a:gridCol w="642113">
                  <a:extLst>
                    <a:ext uri="{9D8B030D-6E8A-4147-A177-3AD203B41FA5}">
                      <a16:colId xmlns:a16="http://schemas.microsoft.com/office/drawing/2014/main" val="3774916331"/>
                    </a:ext>
                  </a:extLst>
                </a:gridCol>
                <a:gridCol w="2354414">
                  <a:extLst>
                    <a:ext uri="{9D8B030D-6E8A-4147-A177-3AD203B41FA5}">
                      <a16:colId xmlns:a16="http://schemas.microsoft.com/office/drawing/2014/main" val="571064297"/>
                    </a:ext>
                  </a:extLst>
                </a:gridCol>
                <a:gridCol w="4032000">
                  <a:extLst>
                    <a:ext uri="{9D8B030D-6E8A-4147-A177-3AD203B41FA5}">
                      <a16:colId xmlns:a16="http://schemas.microsoft.com/office/drawing/2014/main" val="1983884651"/>
                    </a:ext>
                  </a:extLst>
                </a:gridCol>
              </a:tblGrid>
              <a:tr h="234000">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a:r>
                        <a:rPr kumimoji="1" lang="en-US" altLang="ja-JP" sz="1400" b="1">
                          <a:solidFill>
                            <a:schemeClr val="bg1"/>
                          </a:solidFill>
                          <a:latin typeface="+mn-ea"/>
                          <a:ea typeface="+mn-ea"/>
                        </a:rPr>
                        <a:t>#</a:t>
                      </a:r>
                      <a:endParaRPr kumimoji="1" lang="ja-JP" altLang="en-US" sz="1400" b="1">
                        <a:solidFill>
                          <a:schemeClr val="bg1"/>
                        </a:solidFill>
                        <a:latin typeface="+mn-ea"/>
                        <a:ea typeface="+mn-ea"/>
                      </a:endParaRPr>
                    </a:p>
                  </a:txBody>
                  <a:tcPr marL="36000" marR="3600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53565A"/>
                    </a:solid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r>
                        <a:rPr kumimoji="1" lang="ja-JP" altLang="en-US" sz="1400" b="1">
                          <a:solidFill>
                            <a:schemeClr val="bg1"/>
                          </a:solidFill>
                          <a:latin typeface="+mn-ea"/>
                          <a:ea typeface="+mn-ea"/>
                        </a:rPr>
                        <a:t>メインカテゴリ</a:t>
                      </a:r>
                    </a:p>
                  </a:txBody>
                  <a:tcPr marL="36000" marR="3600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53565A"/>
                    </a:solid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r>
                        <a:rPr kumimoji="1" lang="ja-JP" altLang="en-US" sz="1400" b="1">
                          <a:solidFill>
                            <a:schemeClr val="bg1"/>
                          </a:solidFill>
                          <a:latin typeface="+mn-ea"/>
                          <a:ea typeface="+mn-ea"/>
                        </a:rPr>
                        <a:t>サブカテゴリ</a:t>
                      </a:r>
                    </a:p>
                  </a:txBody>
                  <a:tcPr marL="36000" marR="3600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53565A"/>
                    </a:solidFill>
                  </a:tcPr>
                </a:tc>
                <a:extLst>
                  <a:ext uri="{0D108BD9-81ED-4DB2-BD59-A6C34878D82A}">
                    <a16:rowId xmlns:a16="http://schemas.microsoft.com/office/drawing/2014/main" val="1026535609"/>
                  </a:ext>
                </a:extLst>
              </a:tr>
              <a:tr h="370840">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a:r>
                        <a:rPr kumimoji="1" lang="ja-JP" altLang="en-US" sz="1400">
                          <a:solidFill>
                            <a:schemeClr val="tx1"/>
                          </a:solidFill>
                          <a:latin typeface="+mn-ea"/>
                          <a:ea typeface="+mn-ea"/>
                        </a:rPr>
                        <a:t>１</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r>
                        <a:rPr kumimoji="1" lang="ja-JP" altLang="en-US" sz="1400">
                          <a:solidFill>
                            <a:schemeClr val="tx1"/>
                          </a:solidFill>
                          <a:latin typeface="+mn-ea"/>
                          <a:ea typeface="+mn-ea"/>
                        </a:rPr>
                        <a:t>届出・申請</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r>
                        <a:rPr kumimoji="1" lang="ja-JP" altLang="en-US" sz="1400">
                          <a:solidFill>
                            <a:schemeClr val="tx1"/>
                          </a:solidFill>
                          <a:latin typeface="+mn-ea"/>
                          <a:ea typeface="+mn-ea"/>
                        </a:rPr>
                        <a:t>妊娠・出産に関する届出</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25337985"/>
                  </a:ext>
                </a:extLst>
              </a:tr>
              <a:tr h="370840">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a:r>
                        <a:rPr kumimoji="1" lang="ja-JP" altLang="en-US" sz="1400">
                          <a:solidFill>
                            <a:schemeClr val="tx1"/>
                          </a:solidFill>
                          <a:latin typeface="+mn-ea"/>
                          <a:ea typeface="+mn-ea"/>
                        </a:rPr>
                        <a:t>２</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rowSpan="3">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r>
                        <a:rPr kumimoji="1" lang="ja-JP" altLang="en-US" sz="1400">
                          <a:solidFill>
                            <a:schemeClr val="tx1"/>
                          </a:solidFill>
                          <a:latin typeface="+mn-ea"/>
                          <a:ea typeface="+mn-ea"/>
                        </a:rPr>
                        <a:t>健康</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r>
                        <a:rPr kumimoji="1" lang="ja-JP" altLang="en-US" sz="1400">
                          <a:solidFill>
                            <a:schemeClr val="tx1"/>
                          </a:solidFill>
                          <a:latin typeface="+mn-ea"/>
                          <a:ea typeface="+mn-ea"/>
                        </a:rPr>
                        <a:t>予防接種</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15727475"/>
                  </a:ext>
                </a:extLst>
              </a:tr>
              <a:tr h="370840">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a:r>
                        <a:rPr kumimoji="1" lang="ja-JP" altLang="en-US" sz="1400">
                          <a:solidFill>
                            <a:schemeClr val="tx1"/>
                          </a:solidFill>
                          <a:latin typeface="+mn-ea"/>
                          <a:ea typeface="+mn-ea"/>
                        </a:rPr>
                        <a:t>３</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kumimoji="1" lang="ja-JP" altLang="en-US"/>
                    </a:p>
                  </a:txBody>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r>
                        <a:rPr kumimoji="1" lang="ja-JP" altLang="en-US" sz="1400">
                          <a:solidFill>
                            <a:schemeClr val="tx1"/>
                          </a:solidFill>
                          <a:latin typeface="+mn-ea"/>
                          <a:ea typeface="+mn-ea"/>
                        </a:rPr>
                        <a:t>お母さんの健康</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42989198"/>
                  </a:ext>
                </a:extLst>
              </a:tr>
              <a:tr h="370840">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a:r>
                        <a:rPr kumimoji="1" lang="ja-JP" altLang="en-US" sz="1400">
                          <a:solidFill>
                            <a:schemeClr val="tx1"/>
                          </a:solidFill>
                          <a:latin typeface="+mn-ea"/>
                          <a:ea typeface="+mn-ea"/>
                        </a:rPr>
                        <a:t>４</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kumimoji="1" lang="ja-JP" altLang="en-US"/>
                    </a:p>
                  </a:txBody>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r>
                        <a:rPr kumimoji="1" lang="ja-JP" altLang="en-US" sz="1400">
                          <a:solidFill>
                            <a:schemeClr val="tx1"/>
                          </a:solidFill>
                          <a:latin typeface="+mn-ea"/>
                          <a:ea typeface="+mn-ea"/>
                        </a:rPr>
                        <a:t>お子さんの健康</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83645191"/>
                  </a:ext>
                </a:extLst>
              </a:tr>
              <a:tr h="370840">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a:r>
                        <a:rPr kumimoji="1" lang="ja-JP" altLang="en-US" sz="1400">
                          <a:solidFill>
                            <a:schemeClr val="tx1"/>
                          </a:solidFill>
                          <a:latin typeface="+mn-ea"/>
                          <a:ea typeface="+mn-ea"/>
                        </a:rPr>
                        <a:t>５</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r>
                        <a:rPr kumimoji="1" lang="ja-JP" altLang="en-US" sz="1400">
                          <a:solidFill>
                            <a:schemeClr val="tx1"/>
                          </a:solidFill>
                          <a:latin typeface="+mn-ea"/>
                          <a:ea typeface="+mn-ea"/>
                        </a:rPr>
                        <a:t>病院・救急</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r>
                        <a:rPr kumimoji="1" lang="ja-JP" altLang="en-US" sz="1400">
                          <a:solidFill>
                            <a:schemeClr val="tx1"/>
                          </a:solidFill>
                          <a:latin typeface="+mn-ea"/>
                          <a:ea typeface="+mn-ea"/>
                        </a:rPr>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76180343"/>
                  </a:ext>
                </a:extLst>
              </a:tr>
              <a:tr h="370840">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a:r>
                        <a:rPr kumimoji="1" lang="ja-JP" altLang="en-US" sz="1400">
                          <a:solidFill>
                            <a:schemeClr val="tx1"/>
                          </a:solidFill>
                          <a:latin typeface="+mn-ea"/>
                          <a:ea typeface="+mn-ea"/>
                        </a:rPr>
                        <a:t>６</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r>
                        <a:rPr kumimoji="1" lang="ja-JP" altLang="en-US" sz="1400">
                          <a:solidFill>
                            <a:schemeClr val="tx1"/>
                          </a:solidFill>
                          <a:latin typeface="+mn-ea"/>
                          <a:ea typeface="+mn-ea"/>
                        </a:rPr>
                        <a:t>給付支援</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r>
                        <a:rPr kumimoji="1" lang="ja-JP" altLang="en-US" sz="1400">
                          <a:solidFill>
                            <a:schemeClr val="tx1"/>
                          </a:solidFill>
                          <a:latin typeface="+mn-ea"/>
                          <a:ea typeface="+mn-ea"/>
                        </a:rPr>
                        <a:t>妊娠・子育てに関する給付支援</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2344163"/>
                  </a:ext>
                </a:extLst>
              </a:tr>
              <a:tr h="370840">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a:r>
                        <a:rPr kumimoji="1" lang="ja-JP" altLang="en-US" sz="1400">
                          <a:solidFill>
                            <a:schemeClr val="tx1"/>
                          </a:solidFill>
                          <a:latin typeface="+mn-ea"/>
                          <a:ea typeface="+mn-ea"/>
                        </a:rPr>
                        <a:t>７</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kumimoji="1" lang="ja-JP" altLang="en-US"/>
                    </a:p>
                  </a:txBody>
                  <a:tcPr>
                    <a:lnL w="12700" cap="flat" cmpd="sng" algn="ctr">
                      <a:solidFill>
                        <a:sysClr val="windowText" lastClr="000000">
                          <a:lumMod val="50000"/>
                          <a:lumOff val="50000"/>
                        </a:sysClr>
                      </a:solidFill>
                      <a:prstDash val="solid"/>
                      <a:round/>
                      <a:headEnd type="none" w="med" len="med"/>
                      <a:tailEnd type="none" w="med" len="med"/>
                    </a:lnL>
                    <a:lnT w="12700" cap="flat" cmpd="sng" algn="ctr">
                      <a:solidFill>
                        <a:sysClr val="windowText" lastClr="000000">
                          <a:lumMod val="50000"/>
                          <a:lumOff val="50000"/>
                        </a:sysClr>
                      </a:solidFill>
                      <a:prstDash val="solid"/>
                      <a:round/>
                      <a:headEnd type="none" w="med" len="med"/>
                      <a:tailEnd type="none" w="med" len="med"/>
                    </a:lnT>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r>
                        <a:rPr kumimoji="1" lang="ja-JP" altLang="en-US" sz="1400">
                          <a:solidFill>
                            <a:schemeClr val="tx1"/>
                          </a:solidFill>
                          <a:latin typeface="+mn-ea"/>
                          <a:ea typeface="+mn-ea"/>
                        </a:rPr>
                        <a:t>その他（ひとり親の方への給付支援、低出生体重児・障害・難病のお子さんへの給付支援）</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21591677"/>
                  </a:ext>
                </a:extLst>
              </a:tr>
              <a:tr h="370840">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a:r>
                        <a:rPr kumimoji="1" lang="ja-JP" altLang="en-US" sz="1400">
                          <a:solidFill>
                            <a:schemeClr val="tx1"/>
                          </a:solidFill>
                          <a:latin typeface="+mn-ea"/>
                          <a:ea typeface="+mn-ea"/>
                        </a:rPr>
                        <a:t>８</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r>
                        <a:rPr kumimoji="1" lang="ja-JP" altLang="en-US" sz="1400">
                          <a:solidFill>
                            <a:schemeClr val="tx1"/>
                          </a:solidFill>
                          <a:latin typeface="+mn-ea"/>
                          <a:ea typeface="+mn-ea"/>
                        </a:rPr>
                        <a:t>預け先</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r>
                        <a:rPr kumimoji="1" lang="ja-JP" altLang="en-US" sz="1400">
                          <a:solidFill>
                            <a:schemeClr val="tx1"/>
                          </a:solidFill>
                          <a:latin typeface="+mn-ea"/>
                          <a:ea typeface="+mn-ea"/>
                        </a:rPr>
                        <a:t>教育・保育サービス（定期利用）</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9163905"/>
                  </a:ext>
                </a:extLst>
              </a:tr>
              <a:tr h="370840">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a:r>
                        <a:rPr kumimoji="1" lang="ja-JP" altLang="en-US" sz="1400">
                          <a:solidFill>
                            <a:schemeClr val="tx1"/>
                          </a:solidFill>
                          <a:latin typeface="+mn-ea"/>
                          <a:ea typeface="+mn-ea"/>
                        </a:rPr>
                        <a:t>９</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kumimoji="1" lang="ja-JP" altLang="en-US"/>
                    </a:p>
                  </a:txBody>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r>
                        <a:rPr kumimoji="1" lang="ja-JP" altLang="en-US" sz="1400">
                          <a:solidFill>
                            <a:schemeClr val="tx1"/>
                          </a:solidFill>
                          <a:latin typeface="+mn-ea"/>
                          <a:ea typeface="+mn-ea"/>
                        </a:rPr>
                        <a:t>教育・保育サービス（随時利用）</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51183497"/>
                  </a:ext>
                </a:extLst>
              </a:tr>
              <a:tr h="370840">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a:r>
                        <a:rPr kumimoji="1" lang="en-US" altLang="ja-JP" sz="1400">
                          <a:solidFill>
                            <a:schemeClr val="tx1"/>
                          </a:solidFill>
                          <a:latin typeface="+mn-ea"/>
                          <a:ea typeface="+mn-ea"/>
                        </a:rPr>
                        <a:t>10</a:t>
                      </a:r>
                      <a:endParaRPr kumimoji="1" lang="ja-JP" altLang="en-US" sz="1400">
                        <a:solidFill>
                          <a:schemeClr val="tx1"/>
                        </a:solidFill>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r>
                        <a:rPr kumimoji="1" lang="ja-JP" altLang="en-US" sz="1400">
                          <a:solidFill>
                            <a:schemeClr val="tx1"/>
                          </a:solidFill>
                          <a:latin typeface="+mn-ea"/>
                          <a:ea typeface="+mn-ea"/>
                        </a:rPr>
                        <a:t>学習・お出かけ</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r>
                        <a:rPr kumimoji="1" lang="ja-JP" altLang="en-US" sz="1400">
                          <a:solidFill>
                            <a:schemeClr val="tx1"/>
                          </a:solidFill>
                          <a:latin typeface="+mn-ea"/>
                          <a:ea typeface="+mn-ea"/>
                        </a:rPr>
                        <a:t>イベント・教室・講座</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70327104"/>
                  </a:ext>
                </a:extLst>
              </a:tr>
              <a:tr h="365851">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a:r>
                        <a:rPr kumimoji="1" lang="en-US" altLang="ja-JP" sz="1400">
                          <a:solidFill>
                            <a:schemeClr val="tx1"/>
                          </a:solidFill>
                          <a:latin typeface="+mn-ea"/>
                          <a:ea typeface="+mn-ea"/>
                        </a:rPr>
                        <a:t>11</a:t>
                      </a:r>
                      <a:endParaRPr kumimoji="1" lang="ja-JP" altLang="en-US" sz="1400">
                        <a:solidFill>
                          <a:schemeClr val="tx1"/>
                        </a:solidFill>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kumimoji="1" lang="ja-JP" altLang="en-US"/>
                    </a:p>
                  </a:txBody>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r>
                        <a:rPr kumimoji="1" lang="ja-JP" altLang="en-US" sz="1400">
                          <a:solidFill>
                            <a:schemeClr val="tx1"/>
                          </a:solidFill>
                          <a:latin typeface="+mn-ea"/>
                          <a:ea typeface="+mn-ea"/>
                        </a:rPr>
                        <a:t>親子で使える施設・スペース</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58273510"/>
                  </a:ext>
                </a:extLst>
              </a:tr>
              <a:tr h="370840">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a:r>
                        <a:rPr kumimoji="1" lang="en-US" altLang="ja-JP" sz="1400">
                          <a:solidFill>
                            <a:schemeClr val="tx1"/>
                          </a:solidFill>
                          <a:latin typeface="+mn-ea"/>
                          <a:ea typeface="+mn-ea"/>
                        </a:rPr>
                        <a:t>12</a:t>
                      </a:r>
                      <a:endParaRPr kumimoji="1" lang="ja-JP" altLang="en-US" sz="1400">
                        <a:solidFill>
                          <a:schemeClr val="tx1"/>
                        </a:solidFill>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r>
                        <a:rPr kumimoji="1" lang="ja-JP" altLang="en-US" sz="1400">
                          <a:solidFill>
                            <a:schemeClr val="tx1"/>
                          </a:solidFill>
                          <a:latin typeface="+mn-ea"/>
                          <a:ea typeface="+mn-ea"/>
                        </a:rPr>
                        <a:t>相談</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r>
                        <a:rPr kumimoji="1" lang="ja-JP" altLang="en-US" sz="1400">
                          <a:solidFill>
                            <a:schemeClr val="tx1"/>
                          </a:solidFill>
                          <a:latin typeface="+mn-ea"/>
                          <a:ea typeface="+mn-ea"/>
                        </a:rPr>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2848493"/>
                  </a:ext>
                </a:extLst>
              </a:tr>
              <a:tr h="370840">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a:r>
                        <a:rPr kumimoji="1" lang="en-US" altLang="ja-JP" sz="1400">
                          <a:solidFill>
                            <a:schemeClr val="tx1"/>
                          </a:solidFill>
                          <a:latin typeface="+mn-ea"/>
                          <a:ea typeface="+mn-ea"/>
                        </a:rPr>
                        <a:t>13</a:t>
                      </a:r>
                      <a:r>
                        <a:rPr kumimoji="1" lang="ja-JP" altLang="en-US" sz="1400">
                          <a:solidFill>
                            <a:schemeClr val="tx1"/>
                          </a:solidFill>
                          <a:latin typeface="+mn-ea"/>
                          <a:ea typeface="+mn-ea"/>
                        </a:rPr>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r>
                        <a:rPr kumimoji="1" lang="ja-JP" altLang="en-US" sz="1400">
                          <a:solidFill>
                            <a:schemeClr val="tx1"/>
                          </a:solidFill>
                          <a:latin typeface="+mn-ea"/>
                          <a:ea typeface="+mn-ea"/>
                        </a:rPr>
                        <a:t>その他お役立ち情報</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r>
                        <a:rPr kumimoji="1" lang="ja-JP" altLang="en-US" sz="1400">
                          <a:solidFill>
                            <a:schemeClr val="tx1"/>
                          </a:solidFill>
                          <a:latin typeface="+mn-ea"/>
                          <a:ea typeface="+mn-ea"/>
                        </a:rPr>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9454382"/>
                  </a:ext>
                </a:extLst>
              </a:tr>
            </a:tbl>
          </a:graphicData>
        </a:graphic>
      </p:graphicFrame>
      <p:sp>
        <p:nvSpPr>
          <p:cNvPr id="8" name="テキスト プレースホルダー 2">
            <a:extLst>
              <a:ext uri="{FF2B5EF4-FFF2-40B4-BE49-F238E27FC236}">
                <a16:creationId xmlns:a16="http://schemas.microsoft.com/office/drawing/2014/main" id="{C0A606B0-2020-4FE3-4EF0-B2158D30605D}"/>
              </a:ext>
            </a:extLst>
          </p:cNvPr>
          <p:cNvSpPr txBox="1">
            <a:spLocks/>
          </p:cNvSpPr>
          <p:nvPr/>
        </p:nvSpPr>
        <p:spPr bwMode="gray">
          <a:xfrm>
            <a:off x="258856" y="1286823"/>
            <a:ext cx="7015477" cy="1044000"/>
          </a:xfrm>
          <a:prstGeom prst="rect">
            <a:avLst/>
          </a:prstGeom>
        </p:spPr>
        <p:txBody>
          <a:bodyPr vert="horz" lIns="0" tIns="0" rIns="0" bIns="0" rtlCol="0">
            <a:noAutofit/>
          </a:bodyPr>
          <a:lstStyle>
            <a:defPPr>
              <a:defRPr lang="en-US"/>
            </a:defPPr>
            <a:lvl1pPr marL="179388" marR="0" indent="-179388" defTabSz="685754"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sz="1400" b="0" baseline="0">
                <a:latin typeface="+mn-ea"/>
                <a:cs typeface="+mn-cs"/>
              </a:defRPr>
            </a:lvl1pPr>
            <a:lvl2pPr marL="361950" marR="0" indent="-361950" defTabSz="685754"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sz="1400" b="0" baseline="0">
                <a:latin typeface="+mn-lt"/>
                <a:cs typeface="+mn-cs"/>
              </a:defRPr>
            </a:lvl2pPr>
            <a:lvl3pPr marL="714375" marR="0" indent="-352425" defTabSz="685754"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sz="1400" b="0" baseline="0">
                <a:latin typeface="+mn-lt"/>
                <a:cs typeface="+mn-cs"/>
              </a:defRPr>
            </a:lvl3pPr>
            <a:lvl4pPr marL="990600" marR="0" indent="-276225" defTabSz="685754" eaLnBrk="1" fontAlgn="auto" latinLnBrk="0" hangingPunct="1">
              <a:lnSpc>
                <a:spcPct val="100000"/>
              </a:lnSpc>
              <a:spcBef>
                <a:spcPts val="0"/>
              </a:spcBef>
              <a:spcAft>
                <a:spcPts val="0"/>
              </a:spcAft>
              <a:buClrTx/>
              <a:buSzPct val="100000"/>
              <a:buFont typeface="Arial" panose="020B0604020202020204" pitchFamily="34" charset="0"/>
              <a:buChar char="•"/>
              <a:tabLst/>
              <a:defRPr kumimoji="1" sz="1400" b="0" baseline="0">
                <a:latin typeface="+mn-lt"/>
                <a:cs typeface="+mn-cs"/>
              </a:defRPr>
            </a:lvl4pPr>
            <a:lvl5pPr marL="1343025" indent="-352425" defTabSz="598844" eaLnBrk="1" latinLnBrk="0" hangingPunct="1">
              <a:lnSpc>
                <a:spcPct val="100000"/>
              </a:lnSpc>
              <a:spcBef>
                <a:spcPts val="0"/>
              </a:spcBef>
              <a:spcAft>
                <a:spcPts val="0"/>
              </a:spcAft>
              <a:buClrTx/>
              <a:buSzPct val="100000"/>
              <a:buFont typeface="Verdana" panose="020B0604030504040204" pitchFamily="34" charset="0"/>
              <a:buChar char="−"/>
              <a:tabLst/>
              <a:defRPr kumimoji="1" sz="1400" baseline="0">
                <a:latin typeface="+mn-lt"/>
                <a:cs typeface="+mn-cs"/>
              </a:defRPr>
            </a:lvl5pPr>
            <a:lvl6pPr marL="399574" indent="-132291" defTabSz="685754">
              <a:spcBef>
                <a:spcPts val="0"/>
              </a:spcBef>
              <a:spcAft>
                <a:spcPts val="750"/>
              </a:spcAft>
              <a:buFont typeface="Verdana" panose="020B0604030504040204" pitchFamily="34" charset="0"/>
              <a:buChar char="−"/>
              <a:defRPr kumimoji="1" sz="900" baseline="0">
                <a:latin typeface="+mn-lt"/>
                <a:cs typeface="+mn-cs"/>
              </a:defRPr>
            </a:lvl6pPr>
            <a:lvl7pPr marL="399574" indent="-132291" defTabSz="685754">
              <a:spcBef>
                <a:spcPts val="0"/>
              </a:spcBef>
              <a:spcAft>
                <a:spcPts val="750"/>
              </a:spcAft>
              <a:buFont typeface="Verdana" panose="020B0604030504040204" pitchFamily="34" charset="0"/>
              <a:buChar char="−"/>
              <a:defRPr kumimoji="1" sz="900">
                <a:latin typeface="+mn-lt"/>
                <a:cs typeface="+mn-cs"/>
              </a:defRPr>
            </a:lvl7pPr>
            <a:lvl8pPr marL="399574" indent="-132291" defTabSz="685754">
              <a:spcBef>
                <a:spcPts val="0"/>
              </a:spcBef>
              <a:spcAft>
                <a:spcPts val="750"/>
              </a:spcAft>
              <a:buFont typeface="Verdana" panose="020B0604030504040204" pitchFamily="34" charset="0"/>
              <a:buChar char="−"/>
              <a:defRPr kumimoji="1" sz="900" baseline="0">
                <a:latin typeface="+mn-lt"/>
                <a:cs typeface="+mn-cs"/>
              </a:defRPr>
            </a:lvl8pPr>
            <a:lvl9pPr marL="399574" indent="-132291" defTabSz="685754">
              <a:spcBef>
                <a:spcPts val="0"/>
              </a:spcBef>
              <a:spcAft>
                <a:spcPts val="750"/>
              </a:spcAft>
              <a:buFont typeface="Verdana" panose="020B0604030504040204" pitchFamily="34" charset="0"/>
              <a:buChar char="−"/>
              <a:defRPr kumimoji="1" sz="900" baseline="0">
                <a:latin typeface="+mn-lt"/>
                <a:cs typeface="+mn-cs"/>
              </a:defRPr>
            </a:lvl9pPr>
          </a:lstStyle>
          <a:p>
            <a:r>
              <a:rPr lang="ja-JP" altLang="en-US"/>
              <a:t>電子版母子健康手帳に掲載する際には、ユーザーにとって見やすく・探しやすいものとするため、内容に応じて配布物を分類。</a:t>
            </a:r>
            <a:endParaRPr lang="en-US" altLang="ja-JP"/>
          </a:p>
          <a:p>
            <a:r>
              <a:rPr lang="ja-JP" altLang="en-US"/>
              <a:t>分類するカテゴリは、各区市町村の</a:t>
            </a:r>
            <a:r>
              <a:rPr lang="en-US" altLang="ja-JP"/>
              <a:t>HP</a:t>
            </a:r>
            <a:r>
              <a:rPr lang="ja-JP" altLang="en-US"/>
              <a:t>等で子育て支援情報を掲載する場合に利用しているカテゴリ等、区市町村の状況に合わせて選択可能。</a:t>
            </a:r>
            <a:endParaRPr lang="en-US" altLang="ja-JP"/>
          </a:p>
          <a:p>
            <a:r>
              <a:rPr lang="ja-JP" altLang="en-US"/>
              <a:t>参考として、本実証時に活用したカテゴリを</a:t>
            </a:r>
            <a:r>
              <a:rPr lang="en-US" altLang="ja-JP"/>
              <a:t>【</a:t>
            </a:r>
            <a:r>
              <a:rPr lang="ja-JP" altLang="en-US"/>
              <a:t>別表１</a:t>
            </a:r>
            <a:r>
              <a:rPr lang="en-US" altLang="ja-JP"/>
              <a:t>】</a:t>
            </a:r>
            <a:r>
              <a:rPr lang="ja-JP" altLang="en-US"/>
              <a:t>に記載。</a:t>
            </a:r>
            <a:endParaRPr lang="en-US" altLang="ja-JP"/>
          </a:p>
          <a:p>
            <a:pPr marL="0" indent="0">
              <a:buNone/>
            </a:pPr>
            <a:endParaRPr lang="en-US" altLang="ja-JP"/>
          </a:p>
          <a:p>
            <a:pPr marL="0" indent="0">
              <a:buNone/>
            </a:pPr>
            <a:r>
              <a:rPr lang="en-US" altLang="ja-JP"/>
              <a:t>【</a:t>
            </a:r>
            <a:r>
              <a:rPr lang="ja-JP" altLang="en-US"/>
              <a:t>別表１</a:t>
            </a:r>
            <a:r>
              <a:rPr lang="en-US" altLang="ja-JP"/>
              <a:t>】</a:t>
            </a:r>
            <a:endParaRPr lang="ja-JP" altLang="en-US"/>
          </a:p>
        </p:txBody>
      </p:sp>
    </p:spTree>
    <p:extLst>
      <p:ext uri="{BB962C8B-B14F-4D97-AF65-F5344CB8AC3E}">
        <p14:creationId xmlns:p14="http://schemas.microsoft.com/office/powerpoint/2010/main" val="32683469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72739F3A-6FD2-6CEA-2D34-32586AFFB9F0}"/>
              </a:ext>
            </a:extLst>
          </p:cNvPr>
          <p:cNvSpPr>
            <a:spLocks noGrp="1"/>
          </p:cNvSpPr>
          <p:nvPr>
            <p:ph sz="quarter" idx="13"/>
          </p:nvPr>
        </p:nvSpPr>
        <p:spPr/>
        <p:txBody>
          <a:bodyPr/>
          <a:lstStyle/>
          <a:p>
            <a:r>
              <a:rPr kumimoji="0" lang="en-US" altLang="ja-JP">
                <a:solidFill>
                  <a:schemeClr val="tx1"/>
                </a:solidFill>
              </a:rPr>
              <a:t>4.</a:t>
            </a:r>
            <a:r>
              <a:rPr lang="ja-JP" altLang="en-US">
                <a:solidFill>
                  <a:schemeClr val="tx1"/>
                </a:solidFill>
              </a:rPr>
              <a:t>母子バッグ等の配布物のアーカイブ化機能</a:t>
            </a:r>
            <a:r>
              <a:rPr kumimoji="0" lang="ja-JP" altLang="en-US">
                <a:solidFill>
                  <a:schemeClr val="tx1"/>
                </a:solidFill>
              </a:rPr>
              <a:t>導入手順</a:t>
            </a:r>
          </a:p>
          <a:p>
            <a:endParaRPr kumimoji="1" lang="ja-JP" altLang="en-US">
              <a:solidFill>
                <a:schemeClr val="tx1"/>
              </a:solidFill>
            </a:endParaRPr>
          </a:p>
        </p:txBody>
      </p:sp>
      <p:sp>
        <p:nvSpPr>
          <p:cNvPr id="3" name="スライド番号プレースホルダー 2">
            <a:extLst>
              <a:ext uri="{FF2B5EF4-FFF2-40B4-BE49-F238E27FC236}">
                <a16:creationId xmlns:a16="http://schemas.microsoft.com/office/drawing/2014/main" id="{020B9DCC-67A4-B2F4-83F2-FACCD129B072}"/>
              </a:ext>
            </a:extLst>
          </p:cNvPr>
          <p:cNvSpPr>
            <a:spLocks noGrp="1"/>
          </p:cNvSpPr>
          <p:nvPr>
            <p:ph type="sldNum" sz="quarter" idx="18"/>
          </p:nvPr>
        </p:nvSpPr>
        <p:spPr/>
        <p:txBody>
          <a:bodyPr/>
          <a:lstStyle/>
          <a:p>
            <a:fld id="{47CE1B9D-ECF1-40A6-9741-619C7E3ED3FB}" type="slidenum">
              <a:rPr lang="ja-JP" altLang="en-US" smtClean="0"/>
              <a:pPr/>
              <a:t>21</a:t>
            </a:fld>
            <a:endParaRPr lang="ja-JP" altLang="en-US" sz="1050"/>
          </a:p>
        </p:txBody>
      </p:sp>
      <p:sp>
        <p:nvSpPr>
          <p:cNvPr id="4" name="タイトル 3">
            <a:extLst>
              <a:ext uri="{FF2B5EF4-FFF2-40B4-BE49-F238E27FC236}">
                <a16:creationId xmlns:a16="http://schemas.microsoft.com/office/drawing/2014/main" id="{FAFE8376-CAE0-FAD7-503C-E7CB090DF591}"/>
              </a:ext>
            </a:extLst>
          </p:cNvPr>
          <p:cNvSpPr>
            <a:spLocks noGrp="1"/>
          </p:cNvSpPr>
          <p:nvPr>
            <p:ph type="title" idx="4294967295"/>
          </p:nvPr>
        </p:nvSpPr>
        <p:spPr>
          <a:xfrm>
            <a:off x="272108" y="627562"/>
            <a:ext cx="7015478" cy="463368"/>
          </a:xfrm>
        </p:spPr>
        <p:txBody>
          <a:bodyPr vert="horz">
            <a:normAutofit/>
          </a:bodyPr>
          <a:lstStyle/>
          <a:p>
            <a:r>
              <a:rPr lang="en-US" altLang="ja-JP" sz="2000"/>
              <a:t>(1) </a:t>
            </a:r>
            <a:r>
              <a:rPr lang="ja-JP" altLang="en-US" sz="2000"/>
              <a:t>導入手順・留意事項</a:t>
            </a:r>
            <a:endParaRPr kumimoji="1" lang="ja-JP" altLang="en-US" sz="2000"/>
          </a:p>
        </p:txBody>
      </p:sp>
      <p:sp>
        <p:nvSpPr>
          <p:cNvPr id="14" name="正方形/長方形 13">
            <a:extLst>
              <a:ext uri="{FF2B5EF4-FFF2-40B4-BE49-F238E27FC236}">
                <a16:creationId xmlns:a16="http://schemas.microsoft.com/office/drawing/2014/main" id="{13433D67-92E9-ACED-759A-3285BDF2A6B6}"/>
              </a:ext>
            </a:extLst>
          </p:cNvPr>
          <p:cNvSpPr/>
          <p:nvPr/>
        </p:nvSpPr>
        <p:spPr bwMode="gray">
          <a:xfrm>
            <a:off x="258855" y="1058004"/>
            <a:ext cx="3240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400" b="1">
                <a:solidFill>
                  <a:prstClr val="white"/>
                </a:solidFill>
              </a:rPr>
              <a:t>各手順の実施内容： </a:t>
            </a:r>
            <a:r>
              <a:rPr lang="ja-JP" altLang="en-US" sz="1400" b="1">
                <a:solidFill>
                  <a:prstClr val="white"/>
                </a:solidFill>
                <a:latin typeface="游ゴシック"/>
                <a:ea typeface="游ゴシック"/>
              </a:rPr>
              <a:t>③データ化処理</a:t>
            </a:r>
          </a:p>
        </p:txBody>
      </p:sp>
      <p:sp>
        <p:nvSpPr>
          <p:cNvPr id="15" name="テキスト プレースホルダー 2">
            <a:extLst>
              <a:ext uri="{FF2B5EF4-FFF2-40B4-BE49-F238E27FC236}">
                <a16:creationId xmlns:a16="http://schemas.microsoft.com/office/drawing/2014/main" id="{0CC56A0C-AB08-2284-4E91-41E4B257421A}"/>
              </a:ext>
            </a:extLst>
          </p:cNvPr>
          <p:cNvSpPr txBox="1">
            <a:spLocks/>
          </p:cNvSpPr>
          <p:nvPr/>
        </p:nvSpPr>
        <p:spPr bwMode="gray">
          <a:xfrm>
            <a:off x="258855" y="1286823"/>
            <a:ext cx="7015478" cy="487917"/>
          </a:xfrm>
          <a:prstGeom prst="rect">
            <a:avLst/>
          </a:prstGeom>
        </p:spPr>
        <p:txBody>
          <a:bodyPr vert="horz" lIns="0" tIns="0" rIns="0" bIns="0" rtlCol="0">
            <a:noAutofit/>
          </a:bodyPr>
          <a:lstStyle>
            <a:defPPr>
              <a:defRPr lang="en-US"/>
            </a:defPPr>
            <a:lvl1pPr marL="179388" marR="0" indent="-179388" defTabSz="685754"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sz="1400" b="0" baseline="0">
                <a:latin typeface="+mn-ea"/>
                <a:cs typeface="+mn-cs"/>
              </a:defRPr>
            </a:lvl1pPr>
            <a:lvl2pPr marL="361950" marR="0" indent="-361950" defTabSz="685754"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sz="1400" b="0" baseline="0">
                <a:latin typeface="+mn-lt"/>
                <a:cs typeface="+mn-cs"/>
              </a:defRPr>
            </a:lvl2pPr>
            <a:lvl3pPr marL="714375" marR="0" indent="-352425" defTabSz="685754"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sz="1400" b="0" baseline="0">
                <a:latin typeface="+mn-lt"/>
                <a:cs typeface="+mn-cs"/>
              </a:defRPr>
            </a:lvl3pPr>
            <a:lvl4pPr marL="990600" marR="0" indent="-276225" defTabSz="685754" eaLnBrk="1" fontAlgn="auto" latinLnBrk="0" hangingPunct="1">
              <a:lnSpc>
                <a:spcPct val="100000"/>
              </a:lnSpc>
              <a:spcBef>
                <a:spcPts val="0"/>
              </a:spcBef>
              <a:spcAft>
                <a:spcPts val="0"/>
              </a:spcAft>
              <a:buClrTx/>
              <a:buSzPct val="100000"/>
              <a:buFont typeface="Arial" panose="020B0604020202020204" pitchFamily="34" charset="0"/>
              <a:buChar char="•"/>
              <a:tabLst/>
              <a:defRPr kumimoji="1" sz="1400" b="0" baseline="0">
                <a:latin typeface="+mn-lt"/>
                <a:cs typeface="+mn-cs"/>
              </a:defRPr>
            </a:lvl4pPr>
            <a:lvl5pPr marL="1343025" indent="-352425" defTabSz="598844" eaLnBrk="1" latinLnBrk="0" hangingPunct="1">
              <a:lnSpc>
                <a:spcPct val="100000"/>
              </a:lnSpc>
              <a:spcBef>
                <a:spcPts val="0"/>
              </a:spcBef>
              <a:spcAft>
                <a:spcPts val="0"/>
              </a:spcAft>
              <a:buClrTx/>
              <a:buSzPct val="100000"/>
              <a:buFont typeface="Verdana" panose="020B0604030504040204" pitchFamily="34" charset="0"/>
              <a:buChar char="−"/>
              <a:tabLst/>
              <a:defRPr kumimoji="1" sz="1400" baseline="0">
                <a:latin typeface="+mn-lt"/>
                <a:cs typeface="+mn-cs"/>
              </a:defRPr>
            </a:lvl5pPr>
            <a:lvl6pPr marL="399574" indent="-132291" defTabSz="685754">
              <a:spcBef>
                <a:spcPts val="0"/>
              </a:spcBef>
              <a:spcAft>
                <a:spcPts val="750"/>
              </a:spcAft>
              <a:buFont typeface="Verdana" panose="020B0604030504040204" pitchFamily="34" charset="0"/>
              <a:buChar char="−"/>
              <a:defRPr kumimoji="1" sz="900" baseline="0">
                <a:latin typeface="+mn-lt"/>
                <a:cs typeface="+mn-cs"/>
              </a:defRPr>
            </a:lvl6pPr>
            <a:lvl7pPr marL="399574" indent="-132291" defTabSz="685754">
              <a:spcBef>
                <a:spcPts val="0"/>
              </a:spcBef>
              <a:spcAft>
                <a:spcPts val="750"/>
              </a:spcAft>
              <a:buFont typeface="Verdana" panose="020B0604030504040204" pitchFamily="34" charset="0"/>
              <a:buChar char="−"/>
              <a:defRPr kumimoji="1" sz="900">
                <a:latin typeface="+mn-lt"/>
                <a:cs typeface="+mn-cs"/>
              </a:defRPr>
            </a:lvl7pPr>
            <a:lvl8pPr marL="399574" indent="-132291" defTabSz="685754">
              <a:spcBef>
                <a:spcPts val="0"/>
              </a:spcBef>
              <a:spcAft>
                <a:spcPts val="750"/>
              </a:spcAft>
              <a:buFont typeface="Verdana" panose="020B0604030504040204" pitchFamily="34" charset="0"/>
              <a:buChar char="−"/>
              <a:defRPr kumimoji="1" sz="900" baseline="0">
                <a:latin typeface="+mn-lt"/>
                <a:cs typeface="+mn-cs"/>
              </a:defRPr>
            </a:lvl8pPr>
            <a:lvl9pPr marL="399574" indent="-132291" defTabSz="685754">
              <a:spcBef>
                <a:spcPts val="0"/>
              </a:spcBef>
              <a:spcAft>
                <a:spcPts val="750"/>
              </a:spcAft>
              <a:buFont typeface="Verdana" panose="020B0604030504040204" pitchFamily="34" charset="0"/>
              <a:buChar char="−"/>
              <a:defRPr kumimoji="1" sz="900" baseline="0">
                <a:latin typeface="+mn-lt"/>
                <a:cs typeface="+mn-cs"/>
              </a:defRPr>
            </a:lvl9pPr>
          </a:lstStyle>
          <a:p>
            <a:r>
              <a:rPr lang="ja-JP" altLang="en-US"/>
              <a:t>掲載方法は、</a:t>
            </a:r>
            <a:r>
              <a:rPr lang="en-US" altLang="ja-JP"/>
              <a:t>PDF</a:t>
            </a:r>
            <a:r>
              <a:rPr lang="ja-JP" altLang="en-US"/>
              <a:t>化、</a:t>
            </a:r>
            <a:r>
              <a:rPr lang="en-US" altLang="ja-JP"/>
              <a:t>URL</a:t>
            </a:r>
            <a:r>
              <a:rPr lang="ja-JP" altLang="en-US"/>
              <a:t>掲載、電子版母子健康手帳上にページを作成の３通り。</a:t>
            </a:r>
            <a:endParaRPr lang="en-US" altLang="ja-JP"/>
          </a:p>
          <a:p>
            <a:endParaRPr lang="ja-JP" altLang="en-US"/>
          </a:p>
          <a:p>
            <a:endParaRPr lang="ja-JP" altLang="en-US"/>
          </a:p>
          <a:p>
            <a:endParaRPr lang="ja-JP" altLang="en-US"/>
          </a:p>
          <a:p>
            <a:endParaRPr lang="ja-JP" altLang="en-US"/>
          </a:p>
          <a:p>
            <a:endParaRPr lang="ja-JP" altLang="en-US"/>
          </a:p>
        </p:txBody>
      </p:sp>
      <p:graphicFrame>
        <p:nvGraphicFramePr>
          <p:cNvPr id="16" name="表 15">
            <a:extLst>
              <a:ext uri="{FF2B5EF4-FFF2-40B4-BE49-F238E27FC236}">
                <a16:creationId xmlns:a16="http://schemas.microsoft.com/office/drawing/2014/main" id="{494F5C0A-E2E5-F45A-F229-C3FA18A9E1CE}"/>
              </a:ext>
            </a:extLst>
          </p:cNvPr>
          <p:cNvGraphicFramePr>
            <a:graphicFrameLocks noGrp="1"/>
          </p:cNvGraphicFramePr>
          <p:nvPr>
            <p:extLst>
              <p:ext uri="{D42A27DB-BD31-4B8C-83A1-F6EECF244321}">
                <p14:modId xmlns:p14="http://schemas.microsoft.com/office/powerpoint/2010/main" val="705600393"/>
              </p:ext>
            </p:extLst>
          </p:nvPr>
        </p:nvGraphicFramePr>
        <p:xfrm>
          <a:off x="272107" y="1576487"/>
          <a:ext cx="7036743" cy="1992495"/>
        </p:xfrm>
        <a:graphic>
          <a:graphicData uri="http://schemas.openxmlformats.org/drawingml/2006/table">
            <a:tbl>
              <a:tblPr firstRow="1" bandRow="1"/>
              <a:tblGrid>
                <a:gridCol w="2018273">
                  <a:extLst>
                    <a:ext uri="{9D8B030D-6E8A-4147-A177-3AD203B41FA5}">
                      <a16:colId xmlns:a16="http://schemas.microsoft.com/office/drawing/2014/main" val="2488409461"/>
                    </a:ext>
                  </a:extLst>
                </a:gridCol>
                <a:gridCol w="5018470">
                  <a:extLst>
                    <a:ext uri="{9D8B030D-6E8A-4147-A177-3AD203B41FA5}">
                      <a16:colId xmlns:a16="http://schemas.microsoft.com/office/drawing/2014/main" val="555449018"/>
                    </a:ext>
                  </a:extLst>
                </a:gridCol>
              </a:tblGrid>
              <a:tr h="626668">
                <a:tc>
                  <a:txBody>
                    <a:bodyPr/>
                    <a:lstStyle>
                      <a:lvl1pPr marL="0" algn="l" defTabSz="514326" rtl="0" eaLnBrk="1" latinLnBrk="0" hangingPunct="1">
                        <a:defRPr kumimoji="1" sz="1013" b="1" kern="1200">
                          <a:solidFill>
                            <a:schemeClr val="lt1"/>
                          </a:solidFill>
                          <a:latin typeface="Aptos"/>
                          <a:ea typeface="Yu Gothic UI"/>
                        </a:defRPr>
                      </a:lvl1pPr>
                      <a:lvl2pPr marL="257162" algn="l" defTabSz="514326" rtl="0" eaLnBrk="1" latinLnBrk="0" hangingPunct="1">
                        <a:defRPr kumimoji="1" sz="1013" b="1" kern="1200">
                          <a:solidFill>
                            <a:schemeClr val="lt1"/>
                          </a:solidFill>
                          <a:latin typeface="Aptos"/>
                          <a:ea typeface="Yu Gothic UI"/>
                        </a:defRPr>
                      </a:lvl2pPr>
                      <a:lvl3pPr marL="514326" algn="l" defTabSz="514326" rtl="0" eaLnBrk="1" latinLnBrk="0" hangingPunct="1">
                        <a:defRPr kumimoji="1" sz="1013" b="1" kern="1200">
                          <a:solidFill>
                            <a:schemeClr val="lt1"/>
                          </a:solidFill>
                          <a:latin typeface="Aptos"/>
                          <a:ea typeface="Yu Gothic UI"/>
                        </a:defRPr>
                      </a:lvl3pPr>
                      <a:lvl4pPr marL="771487" algn="l" defTabSz="514326" rtl="0" eaLnBrk="1" latinLnBrk="0" hangingPunct="1">
                        <a:defRPr kumimoji="1" sz="1013" b="1" kern="1200">
                          <a:solidFill>
                            <a:schemeClr val="lt1"/>
                          </a:solidFill>
                          <a:latin typeface="Aptos"/>
                          <a:ea typeface="Yu Gothic UI"/>
                        </a:defRPr>
                      </a:lvl4pPr>
                      <a:lvl5pPr marL="1028650" algn="l" defTabSz="514326" rtl="0" eaLnBrk="1" latinLnBrk="0" hangingPunct="1">
                        <a:defRPr kumimoji="1" sz="1013" b="1" kern="1200">
                          <a:solidFill>
                            <a:schemeClr val="lt1"/>
                          </a:solidFill>
                          <a:latin typeface="Aptos"/>
                          <a:ea typeface="Yu Gothic UI"/>
                        </a:defRPr>
                      </a:lvl5pPr>
                      <a:lvl6pPr marL="1285811" algn="l" defTabSz="514326" rtl="0" eaLnBrk="1" latinLnBrk="0" hangingPunct="1">
                        <a:defRPr kumimoji="1" sz="1013" b="1" kern="1200">
                          <a:solidFill>
                            <a:schemeClr val="lt1"/>
                          </a:solidFill>
                          <a:latin typeface="Aptos"/>
                          <a:ea typeface="Yu Gothic UI"/>
                        </a:defRPr>
                      </a:lvl6pPr>
                      <a:lvl7pPr marL="1542972" algn="l" defTabSz="514326" rtl="0" eaLnBrk="1" latinLnBrk="0" hangingPunct="1">
                        <a:defRPr kumimoji="1" sz="1013" b="1" kern="1200">
                          <a:solidFill>
                            <a:schemeClr val="lt1"/>
                          </a:solidFill>
                          <a:latin typeface="Aptos"/>
                          <a:ea typeface="Yu Gothic UI"/>
                        </a:defRPr>
                      </a:lvl7pPr>
                      <a:lvl8pPr marL="1800138" algn="l" defTabSz="514326" rtl="0" eaLnBrk="1" latinLnBrk="0" hangingPunct="1">
                        <a:defRPr kumimoji="1" sz="1013" b="1" kern="1200">
                          <a:solidFill>
                            <a:schemeClr val="lt1"/>
                          </a:solidFill>
                          <a:latin typeface="Aptos"/>
                          <a:ea typeface="Yu Gothic UI"/>
                        </a:defRPr>
                      </a:lvl8pPr>
                      <a:lvl9pPr marL="2057299" algn="l" defTabSz="514326" rtl="0" eaLnBrk="1" latinLnBrk="0" hangingPunct="1">
                        <a:defRPr kumimoji="1" sz="1013" b="1" kern="1200">
                          <a:solidFill>
                            <a:schemeClr val="lt1"/>
                          </a:solidFill>
                          <a:latin typeface="Aptos"/>
                          <a:ea typeface="Yu Gothic UI"/>
                        </a:defRPr>
                      </a:lvl9pPr>
                    </a:lstStyle>
                    <a:p>
                      <a:pPr algn="l"/>
                      <a:r>
                        <a:rPr kumimoji="1" lang="en-US" altLang="ja-JP" sz="1200" b="0">
                          <a:solidFill>
                            <a:schemeClr val="tx1"/>
                          </a:solidFill>
                          <a:latin typeface="+mn-ea"/>
                          <a:ea typeface="+mn-ea"/>
                        </a:rPr>
                        <a:t>A.PDF</a:t>
                      </a:r>
                      <a:r>
                        <a:rPr kumimoji="1" lang="ja-JP" altLang="en-US" sz="1200" b="0">
                          <a:solidFill>
                            <a:schemeClr val="tx1"/>
                          </a:solidFill>
                          <a:latin typeface="+mn-ea"/>
                          <a:ea typeface="+mn-ea"/>
                        </a:rPr>
                        <a:t>化して掲載</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86BC25">
                        <a:lumMod val="20000"/>
                        <a:lumOff val="80000"/>
                      </a:srgbClr>
                    </a:solidFill>
                  </a:tcPr>
                </a:tc>
                <a:tc>
                  <a:txBody>
                    <a:bodyPr/>
                    <a:lstStyle>
                      <a:lvl1pPr marL="0" algn="l" defTabSz="514326" rtl="0" eaLnBrk="1" latinLnBrk="0" hangingPunct="1">
                        <a:defRPr kumimoji="1" sz="1013" b="1" kern="1200">
                          <a:solidFill>
                            <a:schemeClr val="lt1"/>
                          </a:solidFill>
                          <a:latin typeface="Aptos"/>
                          <a:ea typeface="Yu Gothic UI"/>
                        </a:defRPr>
                      </a:lvl1pPr>
                      <a:lvl2pPr marL="257162" algn="l" defTabSz="514326" rtl="0" eaLnBrk="1" latinLnBrk="0" hangingPunct="1">
                        <a:defRPr kumimoji="1" sz="1013" b="1" kern="1200">
                          <a:solidFill>
                            <a:schemeClr val="lt1"/>
                          </a:solidFill>
                          <a:latin typeface="Aptos"/>
                          <a:ea typeface="Yu Gothic UI"/>
                        </a:defRPr>
                      </a:lvl2pPr>
                      <a:lvl3pPr marL="514326" algn="l" defTabSz="514326" rtl="0" eaLnBrk="1" latinLnBrk="0" hangingPunct="1">
                        <a:defRPr kumimoji="1" sz="1013" b="1" kern="1200">
                          <a:solidFill>
                            <a:schemeClr val="lt1"/>
                          </a:solidFill>
                          <a:latin typeface="Aptos"/>
                          <a:ea typeface="Yu Gothic UI"/>
                        </a:defRPr>
                      </a:lvl3pPr>
                      <a:lvl4pPr marL="771487" algn="l" defTabSz="514326" rtl="0" eaLnBrk="1" latinLnBrk="0" hangingPunct="1">
                        <a:defRPr kumimoji="1" sz="1013" b="1" kern="1200">
                          <a:solidFill>
                            <a:schemeClr val="lt1"/>
                          </a:solidFill>
                          <a:latin typeface="Aptos"/>
                          <a:ea typeface="Yu Gothic UI"/>
                        </a:defRPr>
                      </a:lvl4pPr>
                      <a:lvl5pPr marL="1028650" algn="l" defTabSz="514326" rtl="0" eaLnBrk="1" latinLnBrk="0" hangingPunct="1">
                        <a:defRPr kumimoji="1" sz="1013" b="1" kern="1200">
                          <a:solidFill>
                            <a:schemeClr val="lt1"/>
                          </a:solidFill>
                          <a:latin typeface="Aptos"/>
                          <a:ea typeface="Yu Gothic UI"/>
                        </a:defRPr>
                      </a:lvl5pPr>
                      <a:lvl6pPr marL="1285811" algn="l" defTabSz="514326" rtl="0" eaLnBrk="1" latinLnBrk="0" hangingPunct="1">
                        <a:defRPr kumimoji="1" sz="1013" b="1" kern="1200">
                          <a:solidFill>
                            <a:schemeClr val="lt1"/>
                          </a:solidFill>
                          <a:latin typeface="Aptos"/>
                          <a:ea typeface="Yu Gothic UI"/>
                        </a:defRPr>
                      </a:lvl6pPr>
                      <a:lvl7pPr marL="1542972" algn="l" defTabSz="514326" rtl="0" eaLnBrk="1" latinLnBrk="0" hangingPunct="1">
                        <a:defRPr kumimoji="1" sz="1013" b="1" kern="1200">
                          <a:solidFill>
                            <a:schemeClr val="lt1"/>
                          </a:solidFill>
                          <a:latin typeface="Aptos"/>
                          <a:ea typeface="Yu Gothic UI"/>
                        </a:defRPr>
                      </a:lvl7pPr>
                      <a:lvl8pPr marL="1800138" algn="l" defTabSz="514326" rtl="0" eaLnBrk="1" latinLnBrk="0" hangingPunct="1">
                        <a:defRPr kumimoji="1" sz="1013" b="1" kern="1200">
                          <a:solidFill>
                            <a:schemeClr val="lt1"/>
                          </a:solidFill>
                          <a:latin typeface="Aptos"/>
                          <a:ea typeface="Yu Gothic UI"/>
                        </a:defRPr>
                      </a:lvl8pPr>
                      <a:lvl9pPr marL="2057299" algn="l" defTabSz="514326" rtl="0" eaLnBrk="1" latinLnBrk="0" hangingPunct="1">
                        <a:defRPr kumimoji="1" sz="1013" b="1" kern="1200">
                          <a:solidFill>
                            <a:schemeClr val="lt1"/>
                          </a:solidFill>
                          <a:latin typeface="Aptos"/>
                          <a:ea typeface="Yu Gothic UI"/>
                        </a:defRPr>
                      </a:lvl9pPr>
                    </a:lstStyle>
                    <a:p>
                      <a:pPr marL="177800" indent="-177800" algn="l">
                        <a:buFont typeface="Wingdings" panose="05000000000000000000" pitchFamily="2" charset="2"/>
                        <a:buChar char="ü"/>
                      </a:pPr>
                      <a:r>
                        <a:rPr kumimoji="1" lang="ja-JP" altLang="en-US" sz="1200" b="0" i="0" kern="1200">
                          <a:solidFill>
                            <a:schemeClr val="tx1"/>
                          </a:solidFill>
                          <a:effectLst/>
                          <a:latin typeface="+mn-ea"/>
                          <a:ea typeface="+mn-ea"/>
                          <a:cs typeface="+mn-cs"/>
                        </a:rPr>
                        <a:t>配布物</a:t>
                      </a:r>
                      <a:r>
                        <a:rPr kumimoji="1" lang="ja-JP" altLang="en-US" sz="1200" b="0">
                          <a:solidFill>
                            <a:schemeClr val="tx1"/>
                          </a:solidFill>
                          <a:latin typeface="+mn-ea"/>
                          <a:ea typeface="+mn-ea"/>
                        </a:rPr>
                        <a:t>を</a:t>
                      </a:r>
                      <a:r>
                        <a:rPr kumimoji="1" lang="en-US" altLang="ja-JP" sz="1200" b="0">
                          <a:solidFill>
                            <a:schemeClr val="tx1"/>
                          </a:solidFill>
                          <a:latin typeface="+mn-ea"/>
                          <a:ea typeface="+mn-ea"/>
                        </a:rPr>
                        <a:t>PDF</a:t>
                      </a:r>
                      <a:r>
                        <a:rPr kumimoji="1" lang="ja-JP" altLang="en-US" sz="1200" b="0">
                          <a:solidFill>
                            <a:schemeClr val="tx1"/>
                          </a:solidFill>
                          <a:latin typeface="+mn-ea"/>
                          <a:ea typeface="+mn-ea"/>
                        </a:rPr>
                        <a:t>化して電子版母子健康手帳上にデータを掲載</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30994702"/>
                  </a:ext>
                </a:extLst>
              </a:tr>
              <a:tr h="739159">
                <a:tc>
                  <a:txBody>
                    <a:bodyPr/>
                    <a:lstStyle>
                      <a:lvl1pPr marL="0" algn="l" defTabSz="514326" rtl="0" eaLnBrk="1" latinLnBrk="0" hangingPunct="1">
                        <a:defRPr kumimoji="1" sz="1013" kern="1200">
                          <a:solidFill>
                            <a:schemeClr val="dk1"/>
                          </a:solidFill>
                          <a:latin typeface="Aptos"/>
                          <a:ea typeface="Yu Gothic UI"/>
                        </a:defRPr>
                      </a:lvl1pPr>
                      <a:lvl2pPr marL="257162" algn="l" defTabSz="514326" rtl="0" eaLnBrk="1" latinLnBrk="0" hangingPunct="1">
                        <a:defRPr kumimoji="1" sz="1013" kern="1200">
                          <a:solidFill>
                            <a:schemeClr val="dk1"/>
                          </a:solidFill>
                          <a:latin typeface="Aptos"/>
                          <a:ea typeface="Yu Gothic UI"/>
                        </a:defRPr>
                      </a:lvl2pPr>
                      <a:lvl3pPr marL="514326" algn="l" defTabSz="514326" rtl="0" eaLnBrk="1" latinLnBrk="0" hangingPunct="1">
                        <a:defRPr kumimoji="1" sz="1013" kern="1200">
                          <a:solidFill>
                            <a:schemeClr val="dk1"/>
                          </a:solidFill>
                          <a:latin typeface="Aptos"/>
                          <a:ea typeface="Yu Gothic UI"/>
                        </a:defRPr>
                      </a:lvl3pPr>
                      <a:lvl4pPr marL="771487" algn="l" defTabSz="514326" rtl="0" eaLnBrk="1" latinLnBrk="0" hangingPunct="1">
                        <a:defRPr kumimoji="1" sz="1013" kern="1200">
                          <a:solidFill>
                            <a:schemeClr val="dk1"/>
                          </a:solidFill>
                          <a:latin typeface="Aptos"/>
                          <a:ea typeface="Yu Gothic UI"/>
                        </a:defRPr>
                      </a:lvl4pPr>
                      <a:lvl5pPr marL="1028650" algn="l" defTabSz="514326" rtl="0" eaLnBrk="1" latinLnBrk="0" hangingPunct="1">
                        <a:defRPr kumimoji="1" sz="1013" kern="1200">
                          <a:solidFill>
                            <a:schemeClr val="dk1"/>
                          </a:solidFill>
                          <a:latin typeface="Aptos"/>
                          <a:ea typeface="Yu Gothic UI"/>
                        </a:defRPr>
                      </a:lvl5pPr>
                      <a:lvl6pPr marL="1285811" algn="l" defTabSz="514326" rtl="0" eaLnBrk="1" latinLnBrk="0" hangingPunct="1">
                        <a:defRPr kumimoji="1" sz="1013" kern="1200">
                          <a:solidFill>
                            <a:schemeClr val="dk1"/>
                          </a:solidFill>
                          <a:latin typeface="Aptos"/>
                          <a:ea typeface="Yu Gothic UI"/>
                        </a:defRPr>
                      </a:lvl6pPr>
                      <a:lvl7pPr marL="1542972" algn="l" defTabSz="514326" rtl="0" eaLnBrk="1" latinLnBrk="0" hangingPunct="1">
                        <a:defRPr kumimoji="1" sz="1013" kern="1200">
                          <a:solidFill>
                            <a:schemeClr val="dk1"/>
                          </a:solidFill>
                          <a:latin typeface="Aptos"/>
                          <a:ea typeface="Yu Gothic UI"/>
                        </a:defRPr>
                      </a:lvl7pPr>
                      <a:lvl8pPr marL="1800138" algn="l" defTabSz="514326" rtl="0" eaLnBrk="1" latinLnBrk="0" hangingPunct="1">
                        <a:defRPr kumimoji="1" sz="1013" kern="1200">
                          <a:solidFill>
                            <a:schemeClr val="dk1"/>
                          </a:solidFill>
                          <a:latin typeface="Aptos"/>
                          <a:ea typeface="Yu Gothic UI"/>
                        </a:defRPr>
                      </a:lvl8pPr>
                      <a:lvl9pPr marL="2057299" algn="l" defTabSz="514326" rtl="0" eaLnBrk="1" latinLnBrk="0" hangingPunct="1">
                        <a:defRPr kumimoji="1" sz="1013" kern="1200">
                          <a:solidFill>
                            <a:schemeClr val="dk1"/>
                          </a:solidFill>
                          <a:latin typeface="Aptos"/>
                          <a:ea typeface="Yu Gothic UI"/>
                        </a:defRPr>
                      </a:lvl9pPr>
                    </a:lstStyle>
                    <a:p>
                      <a:pPr algn="l"/>
                      <a:r>
                        <a:rPr kumimoji="1" lang="en-US" altLang="ja-JP" sz="1200" b="0">
                          <a:solidFill>
                            <a:schemeClr val="tx1"/>
                          </a:solidFill>
                          <a:latin typeface="+mn-ea"/>
                          <a:ea typeface="+mn-ea"/>
                        </a:rPr>
                        <a:t>B.</a:t>
                      </a:r>
                      <a:r>
                        <a:rPr kumimoji="1" lang="ja-JP" altLang="en-US" sz="1200" b="0">
                          <a:solidFill>
                            <a:schemeClr val="tx1"/>
                          </a:solidFill>
                          <a:latin typeface="+mn-ea"/>
                          <a:ea typeface="+mn-ea"/>
                        </a:rPr>
                        <a:t>区市町村</a:t>
                      </a:r>
                      <a:r>
                        <a:rPr kumimoji="1" lang="en-US" altLang="ja-JP" sz="1200" b="0">
                          <a:solidFill>
                            <a:schemeClr val="tx1"/>
                          </a:solidFill>
                          <a:latin typeface="+mn-ea"/>
                          <a:ea typeface="+mn-ea"/>
                        </a:rPr>
                        <a:t>HP</a:t>
                      </a:r>
                      <a:r>
                        <a:rPr kumimoji="1" lang="ja-JP" altLang="en-US" sz="1200" b="0">
                          <a:solidFill>
                            <a:schemeClr val="tx1"/>
                          </a:solidFill>
                          <a:latin typeface="+mn-ea"/>
                          <a:ea typeface="+mn-ea"/>
                        </a:rPr>
                        <a:t>等の</a:t>
                      </a:r>
                      <a:endParaRPr kumimoji="1" lang="en-US" altLang="ja-JP" sz="1200" b="0">
                        <a:solidFill>
                          <a:schemeClr val="tx1"/>
                        </a:solidFill>
                        <a:latin typeface="+mn-ea"/>
                        <a:ea typeface="+mn-ea"/>
                      </a:endParaRPr>
                    </a:p>
                    <a:p>
                      <a:pPr algn="l"/>
                      <a:r>
                        <a:rPr kumimoji="1" lang="ja-JP" altLang="en-US" sz="1200" b="0">
                          <a:solidFill>
                            <a:schemeClr val="tx1"/>
                          </a:solidFill>
                          <a:latin typeface="+mn-ea"/>
                          <a:ea typeface="+mn-ea"/>
                        </a:rPr>
                        <a:t>　該当</a:t>
                      </a:r>
                      <a:r>
                        <a:rPr kumimoji="1" lang="en-US" altLang="ja-JP" sz="1200" b="0">
                          <a:solidFill>
                            <a:schemeClr val="tx1"/>
                          </a:solidFill>
                          <a:latin typeface="+mn-ea"/>
                          <a:ea typeface="+mn-ea"/>
                        </a:rPr>
                        <a:t>URL</a:t>
                      </a:r>
                      <a:r>
                        <a:rPr kumimoji="1" lang="ja-JP" altLang="en-US" sz="1200" b="0">
                          <a:solidFill>
                            <a:schemeClr val="tx1"/>
                          </a:solidFill>
                          <a:latin typeface="+mn-ea"/>
                          <a:ea typeface="+mn-ea"/>
                        </a:rPr>
                        <a:t>を掲載</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86BC25">
                        <a:lumMod val="20000"/>
                        <a:lumOff val="80000"/>
                      </a:srgbClr>
                    </a:solidFill>
                  </a:tcPr>
                </a:tc>
                <a:tc>
                  <a:txBody>
                    <a:bodyPr/>
                    <a:lstStyle>
                      <a:lvl1pPr marL="0" algn="l" defTabSz="514326" rtl="0" eaLnBrk="1" latinLnBrk="0" hangingPunct="1">
                        <a:defRPr kumimoji="1" sz="1013" kern="1200">
                          <a:solidFill>
                            <a:schemeClr val="dk1"/>
                          </a:solidFill>
                          <a:latin typeface="Aptos"/>
                          <a:ea typeface="Yu Gothic UI"/>
                        </a:defRPr>
                      </a:lvl1pPr>
                      <a:lvl2pPr marL="257162" algn="l" defTabSz="514326" rtl="0" eaLnBrk="1" latinLnBrk="0" hangingPunct="1">
                        <a:defRPr kumimoji="1" sz="1013" kern="1200">
                          <a:solidFill>
                            <a:schemeClr val="dk1"/>
                          </a:solidFill>
                          <a:latin typeface="Aptos"/>
                          <a:ea typeface="Yu Gothic UI"/>
                        </a:defRPr>
                      </a:lvl2pPr>
                      <a:lvl3pPr marL="514326" algn="l" defTabSz="514326" rtl="0" eaLnBrk="1" latinLnBrk="0" hangingPunct="1">
                        <a:defRPr kumimoji="1" sz="1013" kern="1200">
                          <a:solidFill>
                            <a:schemeClr val="dk1"/>
                          </a:solidFill>
                          <a:latin typeface="Aptos"/>
                          <a:ea typeface="Yu Gothic UI"/>
                        </a:defRPr>
                      </a:lvl3pPr>
                      <a:lvl4pPr marL="771487" algn="l" defTabSz="514326" rtl="0" eaLnBrk="1" latinLnBrk="0" hangingPunct="1">
                        <a:defRPr kumimoji="1" sz="1013" kern="1200">
                          <a:solidFill>
                            <a:schemeClr val="dk1"/>
                          </a:solidFill>
                          <a:latin typeface="Aptos"/>
                          <a:ea typeface="Yu Gothic UI"/>
                        </a:defRPr>
                      </a:lvl4pPr>
                      <a:lvl5pPr marL="1028650" algn="l" defTabSz="514326" rtl="0" eaLnBrk="1" latinLnBrk="0" hangingPunct="1">
                        <a:defRPr kumimoji="1" sz="1013" kern="1200">
                          <a:solidFill>
                            <a:schemeClr val="dk1"/>
                          </a:solidFill>
                          <a:latin typeface="Aptos"/>
                          <a:ea typeface="Yu Gothic UI"/>
                        </a:defRPr>
                      </a:lvl5pPr>
                      <a:lvl6pPr marL="1285811" algn="l" defTabSz="514326" rtl="0" eaLnBrk="1" latinLnBrk="0" hangingPunct="1">
                        <a:defRPr kumimoji="1" sz="1013" kern="1200">
                          <a:solidFill>
                            <a:schemeClr val="dk1"/>
                          </a:solidFill>
                          <a:latin typeface="Aptos"/>
                          <a:ea typeface="Yu Gothic UI"/>
                        </a:defRPr>
                      </a:lvl6pPr>
                      <a:lvl7pPr marL="1542972" algn="l" defTabSz="514326" rtl="0" eaLnBrk="1" latinLnBrk="0" hangingPunct="1">
                        <a:defRPr kumimoji="1" sz="1013" kern="1200">
                          <a:solidFill>
                            <a:schemeClr val="dk1"/>
                          </a:solidFill>
                          <a:latin typeface="Aptos"/>
                          <a:ea typeface="Yu Gothic UI"/>
                        </a:defRPr>
                      </a:lvl7pPr>
                      <a:lvl8pPr marL="1800138" algn="l" defTabSz="514326" rtl="0" eaLnBrk="1" latinLnBrk="0" hangingPunct="1">
                        <a:defRPr kumimoji="1" sz="1013" kern="1200">
                          <a:solidFill>
                            <a:schemeClr val="dk1"/>
                          </a:solidFill>
                          <a:latin typeface="Aptos"/>
                          <a:ea typeface="Yu Gothic UI"/>
                        </a:defRPr>
                      </a:lvl8pPr>
                      <a:lvl9pPr marL="2057299" algn="l" defTabSz="514326" rtl="0" eaLnBrk="1" latinLnBrk="0" hangingPunct="1">
                        <a:defRPr kumimoji="1" sz="1013" kern="1200">
                          <a:solidFill>
                            <a:schemeClr val="dk1"/>
                          </a:solidFill>
                          <a:latin typeface="Aptos"/>
                          <a:ea typeface="Yu Gothic UI"/>
                        </a:defRPr>
                      </a:lvl9pPr>
                    </a:lstStyle>
                    <a:p>
                      <a:pPr marL="177800" indent="-177800" algn="l">
                        <a:buFont typeface="Wingdings" panose="05000000000000000000" pitchFamily="2" charset="2"/>
                        <a:buChar char="ü"/>
                      </a:pPr>
                      <a:r>
                        <a:rPr kumimoji="1" lang="ja-JP" altLang="en-US" sz="1200" b="0" i="0" kern="1200">
                          <a:solidFill>
                            <a:schemeClr val="tx1"/>
                          </a:solidFill>
                          <a:effectLst/>
                          <a:latin typeface="+mn-ea"/>
                          <a:ea typeface="+mn-ea"/>
                          <a:cs typeface="+mn-cs"/>
                        </a:rPr>
                        <a:t>区市町村の</a:t>
                      </a:r>
                      <a:r>
                        <a:rPr kumimoji="1" lang="en-US" altLang="ja-JP" sz="1200" b="0" i="0" kern="1200">
                          <a:solidFill>
                            <a:schemeClr val="tx1"/>
                          </a:solidFill>
                          <a:effectLst/>
                          <a:latin typeface="+mn-ea"/>
                          <a:ea typeface="+mn-ea"/>
                          <a:cs typeface="+mn-cs"/>
                        </a:rPr>
                        <a:t>HP</a:t>
                      </a:r>
                      <a:r>
                        <a:rPr kumimoji="1" lang="ja-JP" altLang="en-US" sz="1200" b="0" i="0" kern="1200">
                          <a:solidFill>
                            <a:schemeClr val="tx1"/>
                          </a:solidFill>
                          <a:effectLst/>
                          <a:latin typeface="+mn-ea"/>
                          <a:ea typeface="+mn-ea"/>
                          <a:cs typeface="+mn-cs"/>
                        </a:rPr>
                        <a:t>等で配布物が</a:t>
                      </a:r>
                      <a:r>
                        <a:rPr lang="ja-JP" altLang="en-US" sz="1200">
                          <a:solidFill>
                            <a:schemeClr val="tx1"/>
                          </a:solidFill>
                          <a:latin typeface="+mn-ea"/>
                          <a:ea typeface="+mn-ea"/>
                        </a:rPr>
                        <a:t>掲載されているページ、もしくは同等の情報が掲載されているページの</a:t>
                      </a:r>
                      <a:r>
                        <a:rPr lang="en-US" altLang="ja-JP" sz="1200">
                          <a:solidFill>
                            <a:schemeClr val="tx1"/>
                          </a:solidFill>
                          <a:latin typeface="+mn-ea"/>
                          <a:ea typeface="+mn-ea"/>
                        </a:rPr>
                        <a:t>URL</a:t>
                      </a:r>
                      <a:r>
                        <a:rPr lang="ja-JP" altLang="en-US" sz="1200">
                          <a:solidFill>
                            <a:schemeClr val="tx1"/>
                          </a:solidFill>
                          <a:latin typeface="+mn-ea"/>
                          <a:ea typeface="+mn-ea"/>
                        </a:rPr>
                        <a:t>をリンクとして掲載（既存の</a:t>
                      </a:r>
                      <a:r>
                        <a:rPr lang="en-US" altLang="ja-JP" sz="1200">
                          <a:solidFill>
                            <a:schemeClr val="tx1"/>
                          </a:solidFill>
                          <a:latin typeface="+mn-ea"/>
                          <a:ea typeface="+mn-ea"/>
                        </a:rPr>
                        <a:t>HP</a:t>
                      </a:r>
                      <a:r>
                        <a:rPr lang="ja-JP" altLang="en-US" sz="1200">
                          <a:solidFill>
                            <a:schemeClr val="tx1"/>
                          </a:solidFill>
                          <a:latin typeface="+mn-ea"/>
                          <a:ea typeface="+mn-ea"/>
                        </a:rPr>
                        <a:t>に配布物の掲載がない場合は新規で</a:t>
                      </a:r>
                      <a:r>
                        <a:rPr lang="en-US" altLang="ja-JP" sz="1200">
                          <a:solidFill>
                            <a:schemeClr val="tx1"/>
                          </a:solidFill>
                          <a:latin typeface="+mn-ea"/>
                          <a:ea typeface="+mn-ea"/>
                        </a:rPr>
                        <a:t>HP</a:t>
                      </a:r>
                      <a:r>
                        <a:rPr lang="ja-JP" altLang="en-US" sz="1200">
                          <a:solidFill>
                            <a:schemeClr val="tx1"/>
                          </a:solidFill>
                          <a:latin typeface="+mn-ea"/>
                          <a:ea typeface="+mn-ea"/>
                        </a:rPr>
                        <a:t>に情報を掲載）</a:t>
                      </a:r>
                      <a:endParaRPr kumimoji="1" lang="ja-JP" altLang="en-US" sz="1200" b="0">
                        <a:solidFill>
                          <a:schemeClr val="tx1"/>
                        </a:solidFill>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61222107"/>
                  </a:ext>
                </a:extLst>
              </a:tr>
              <a:tr h="626668">
                <a:tc>
                  <a:txBody>
                    <a:bodyPr/>
                    <a:lstStyle>
                      <a:lvl1pPr marL="0" algn="l" defTabSz="514326" rtl="0" eaLnBrk="1" latinLnBrk="0" hangingPunct="1">
                        <a:defRPr kumimoji="1" sz="1013" kern="1200">
                          <a:solidFill>
                            <a:schemeClr val="dk1"/>
                          </a:solidFill>
                          <a:latin typeface="Aptos"/>
                          <a:ea typeface="Yu Gothic UI"/>
                        </a:defRPr>
                      </a:lvl1pPr>
                      <a:lvl2pPr marL="257162" algn="l" defTabSz="514326" rtl="0" eaLnBrk="1" latinLnBrk="0" hangingPunct="1">
                        <a:defRPr kumimoji="1" sz="1013" kern="1200">
                          <a:solidFill>
                            <a:schemeClr val="dk1"/>
                          </a:solidFill>
                          <a:latin typeface="Aptos"/>
                          <a:ea typeface="Yu Gothic UI"/>
                        </a:defRPr>
                      </a:lvl2pPr>
                      <a:lvl3pPr marL="514326" algn="l" defTabSz="514326" rtl="0" eaLnBrk="1" latinLnBrk="0" hangingPunct="1">
                        <a:defRPr kumimoji="1" sz="1013" kern="1200">
                          <a:solidFill>
                            <a:schemeClr val="dk1"/>
                          </a:solidFill>
                          <a:latin typeface="Aptos"/>
                          <a:ea typeface="Yu Gothic UI"/>
                        </a:defRPr>
                      </a:lvl3pPr>
                      <a:lvl4pPr marL="771487" algn="l" defTabSz="514326" rtl="0" eaLnBrk="1" latinLnBrk="0" hangingPunct="1">
                        <a:defRPr kumimoji="1" sz="1013" kern="1200">
                          <a:solidFill>
                            <a:schemeClr val="dk1"/>
                          </a:solidFill>
                          <a:latin typeface="Aptos"/>
                          <a:ea typeface="Yu Gothic UI"/>
                        </a:defRPr>
                      </a:lvl4pPr>
                      <a:lvl5pPr marL="1028650" algn="l" defTabSz="514326" rtl="0" eaLnBrk="1" latinLnBrk="0" hangingPunct="1">
                        <a:defRPr kumimoji="1" sz="1013" kern="1200">
                          <a:solidFill>
                            <a:schemeClr val="dk1"/>
                          </a:solidFill>
                          <a:latin typeface="Aptos"/>
                          <a:ea typeface="Yu Gothic UI"/>
                        </a:defRPr>
                      </a:lvl5pPr>
                      <a:lvl6pPr marL="1285811" algn="l" defTabSz="514326" rtl="0" eaLnBrk="1" latinLnBrk="0" hangingPunct="1">
                        <a:defRPr kumimoji="1" sz="1013" kern="1200">
                          <a:solidFill>
                            <a:schemeClr val="dk1"/>
                          </a:solidFill>
                          <a:latin typeface="Aptos"/>
                          <a:ea typeface="Yu Gothic UI"/>
                        </a:defRPr>
                      </a:lvl6pPr>
                      <a:lvl7pPr marL="1542972" algn="l" defTabSz="514326" rtl="0" eaLnBrk="1" latinLnBrk="0" hangingPunct="1">
                        <a:defRPr kumimoji="1" sz="1013" kern="1200">
                          <a:solidFill>
                            <a:schemeClr val="dk1"/>
                          </a:solidFill>
                          <a:latin typeface="Aptos"/>
                          <a:ea typeface="Yu Gothic UI"/>
                        </a:defRPr>
                      </a:lvl7pPr>
                      <a:lvl8pPr marL="1800138" algn="l" defTabSz="514326" rtl="0" eaLnBrk="1" latinLnBrk="0" hangingPunct="1">
                        <a:defRPr kumimoji="1" sz="1013" kern="1200">
                          <a:solidFill>
                            <a:schemeClr val="dk1"/>
                          </a:solidFill>
                          <a:latin typeface="Aptos"/>
                          <a:ea typeface="Yu Gothic UI"/>
                        </a:defRPr>
                      </a:lvl8pPr>
                      <a:lvl9pPr marL="2057299" algn="l" defTabSz="514326" rtl="0" eaLnBrk="1" latinLnBrk="0" hangingPunct="1">
                        <a:defRPr kumimoji="1" sz="1013" kern="1200">
                          <a:solidFill>
                            <a:schemeClr val="dk1"/>
                          </a:solidFill>
                          <a:latin typeface="Aptos"/>
                          <a:ea typeface="Yu Gothic UI"/>
                        </a:defRPr>
                      </a:lvl9pPr>
                    </a:lstStyle>
                    <a:p>
                      <a:pPr algn="l"/>
                      <a:r>
                        <a:rPr kumimoji="1" lang="en-US" altLang="ja-JP" sz="1200" b="0">
                          <a:solidFill>
                            <a:schemeClr val="tx1"/>
                          </a:solidFill>
                          <a:latin typeface="+mn-ea"/>
                          <a:ea typeface="+mn-ea"/>
                        </a:rPr>
                        <a:t>C.</a:t>
                      </a:r>
                      <a:r>
                        <a:rPr kumimoji="1" lang="ja-JP" altLang="en-US" sz="1200" b="0">
                          <a:solidFill>
                            <a:schemeClr val="tx1"/>
                          </a:solidFill>
                          <a:latin typeface="+mn-ea"/>
                          <a:ea typeface="+mn-ea"/>
                        </a:rPr>
                        <a:t>電子版母子健康手帳上に</a:t>
                      </a:r>
                      <a:br>
                        <a:rPr kumimoji="1" lang="en-US" altLang="ja-JP" sz="1200" b="0">
                          <a:solidFill>
                            <a:schemeClr val="tx1"/>
                          </a:solidFill>
                          <a:latin typeface="+mn-ea"/>
                          <a:ea typeface="+mn-ea"/>
                        </a:rPr>
                      </a:br>
                      <a:r>
                        <a:rPr kumimoji="1" lang="ja-JP" altLang="en-US" sz="1200" b="0">
                          <a:solidFill>
                            <a:schemeClr val="tx1"/>
                          </a:solidFill>
                          <a:latin typeface="+mn-ea"/>
                          <a:ea typeface="+mn-ea"/>
                        </a:rPr>
                        <a:t>　ページを作成</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86BC25">
                        <a:lumMod val="20000"/>
                        <a:lumOff val="80000"/>
                      </a:srgbClr>
                    </a:solidFill>
                  </a:tcPr>
                </a:tc>
                <a:tc>
                  <a:txBody>
                    <a:bodyPr/>
                    <a:lstStyle>
                      <a:lvl1pPr marL="0" algn="l" defTabSz="514326" rtl="0" eaLnBrk="1" latinLnBrk="0" hangingPunct="1">
                        <a:defRPr kumimoji="1" sz="1013" kern="1200">
                          <a:solidFill>
                            <a:schemeClr val="dk1"/>
                          </a:solidFill>
                          <a:latin typeface="Aptos"/>
                          <a:ea typeface="Yu Gothic UI"/>
                        </a:defRPr>
                      </a:lvl1pPr>
                      <a:lvl2pPr marL="257162" algn="l" defTabSz="514326" rtl="0" eaLnBrk="1" latinLnBrk="0" hangingPunct="1">
                        <a:defRPr kumimoji="1" sz="1013" kern="1200">
                          <a:solidFill>
                            <a:schemeClr val="dk1"/>
                          </a:solidFill>
                          <a:latin typeface="Aptos"/>
                          <a:ea typeface="Yu Gothic UI"/>
                        </a:defRPr>
                      </a:lvl2pPr>
                      <a:lvl3pPr marL="514326" algn="l" defTabSz="514326" rtl="0" eaLnBrk="1" latinLnBrk="0" hangingPunct="1">
                        <a:defRPr kumimoji="1" sz="1013" kern="1200">
                          <a:solidFill>
                            <a:schemeClr val="dk1"/>
                          </a:solidFill>
                          <a:latin typeface="Aptos"/>
                          <a:ea typeface="Yu Gothic UI"/>
                        </a:defRPr>
                      </a:lvl3pPr>
                      <a:lvl4pPr marL="771487" algn="l" defTabSz="514326" rtl="0" eaLnBrk="1" latinLnBrk="0" hangingPunct="1">
                        <a:defRPr kumimoji="1" sz="1013" kern="1200">
                          <a:solidFill>
                            <a:schemeClr val="dk1"/>
                          </a:solidFill>
                          <a:latin typeface="Aptos"/>
                          <a:ea typeface="Yu Gothic UI"/>
                        </a:defRPr>
                      </a:lvl4pPr>
                      <a:lvl5pPr marL="1028650" algn="l" defTabSz="514326" rtl="0" eaLnBrk="1" latinLnBrk="0" hangingPunct="1">
                        <a:defRPr kumimoji="1" sz="1013" kern="1200">
                          <a:solidFill>
                            <a:schemeClr val="dk1"/>
                          </a:solidFill>
                          <a:latin typeface="Aptos"/>
                          <a:ea typeface="Yu Gothic UI"/>
                        </a:defRPr>
                      </a:lvl5pPr>
                      <a:lvl6pPr marL="1285811" algn="l" defTabSz="514326" rtl="0" eaLnBrk="1" latinLnBrk="0" hangingPunct="1">
                        <a:defRPr kumimoji="1" sz="1013" kern="1200">
                          <a:solidFill>
                            <a:schemeClr val="dk1"/>
                          </a:solidFill>
                          <a:latin typeface="Aptos"/>
                          <a:ea typeface="Yu Gothic UI"/>
                        </a:defRPr>
                      </a:lvl6pPr>
                      <a:lvl7pPr marL="1542972" algn="l" defTabSz="514326" rtl="0" eaLnBrk="1" latinLnBrk="0" hangingPunct="1">
                        <a:defRPr kumimoji="1" sz="1013" kern="1200">
                          <a:solidFill>
                            <a:schemeClr val="dk1"/>
                          </a:solidFill>
                          <a:latin typeface="Aptos"/>
                          <a:ea typeface="Yu Gothic UI"/>
                        </a:defRPr>
                      </a:lvl7pPr>
                      <a:lvl8pPr marL="1800138" algn="l" defTabSz="514326" rtl="0" eaLnBrk="1" latinLnBrk="0" hangingPunct="1">
                        <a:defRPr kumimoji="1" sz="1013" kern="1200">
                          <a:solidFill>
                            <a:schemeClr val="dk1"/>
                          </a:solidFill>
                          <a:latin typeface="Aptos"/>
                          <a:ea typeface="Yu Gothic UI"/>
                        </a:defRPr>
                      </a:lvl8pPr>
                      <a:lvl9pPr marL="2057299" algn="l" defTabSz="514326" rtl="0" eaLnBrk="1" latinLnBrk="0" hangingPunct="1">
                        <a:defRPr kumimoji="1" sz="1013" kern="1200">
                          <a:solidFill>
                            <a:schemeClr val="dk1"/>
                          </a:solidFill>
                          <a:latin typeface="Aptos"/>
                          <a:ea typeface="Yu Gothic UI"/>
                        </a:defRPr>
                      </a:lvl9pPr>
                    </a:lstStyle>
                    <a:p>
                      <a:pPr marL="177800" indent="-177800" algn="l">
                        <a:buFont typeface="Wingdings" panose="05000000000000000000" pitchFamily="2" charset="2"/>
                        <a:buChar char="ü"/>
                      </a:pPr>
                      <a:r>
                        <a:rPr kumimoji="1" lang="ja-JP" altLang="en-US" sz="1200" b="0">
                          <a:solidFill>
                            <a:schemeClr val="tx1"/>
                          </a:solidFill>
                          <a:latin typeface="+mn-ea"/>
                          <a:ea typeface="+mn-ea"/>
                        </a:rPr>
                        <a:t>電子版母子健康手帳内に新規ページを作成し、該当ページの</a:t>
                      </a:r>
                      <a:r>
                        <a:rPr kumimoji="1" lang="en-US" altLang="ja-JP" sz="1200" b="0">
                          <a:solidFill>
                            <a:schemeClr val="tx1"/>
                          </a:solidFill>
                          <a:latin typeface="+mn-ea"/>
                          <a:ea typeface="+mn-ea"/>
                        </a:rPr>
                        <a:t>URL</a:t>
                      </a:r>
                      <a:r>
                        <a:rPr kumimoji="1" lang="ja-JP" altLang="en-US" sz="1200" b="0">
                          <a:solidFill>
                            <a:schemeClr val="tx1"/>
                          </a:solidFill>
                          <a:latin typeface="+mn-ea"/>
                          <a:ea typeface="+mn-ea"/>
                        </a:rPr>
                        <a:t>をリンクとして掲載</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5513712"/>
                  </a:ext>
                </a:extLst>
              </a:tr>
            </a:tbl>
          </a:graphicData>
        </a:graphic>
      </p:graphicFrame>
      <p:graphicFrame>
        <p:nvGraphicFramePr>
          <p:cNvPr id="21" name="表 20">
            <a:extLst>
              <a:ext uri="{FF2B5EF4-FFF2-40B4-BE49-F238E27FC236}">
                <a16:creationId xmlns:a16="http://schemas.microsoft.com/office/drawing/2014/main" id="{C21AC1C2-BC44-8569-5564-04232465912C}"/>
              </a:ext>
            </a:extLst>
          </p:cNvPr>
          <p:cNvGraphicFramePr>
            <a:graphicFrameLocks noGrp="1"/>
          </p:cNvGraphicFramePr>
          <p:nvPr>
            <p:extLst>
              <p:ext uri="{D42A27DB-BD31-4B8C-83A1-F6EECF244321}">
                <p14:modId xmlns:p14="http://schemas.microsoft.com/office/powerpoint/2010/main" val="289138527"/>
              </p:ext>
            </p:extLst>
          </p:nvPr>
        </p:nvGraphicFramePr>
        <p:xfrm>
          <a:off x="250825" y="3987809"/>
          <a:ext cx="7058026" cy="3251520"/>
        </p:xfrm>
        <a:graphic>
          <a:graphicData uri="http://schemas.openxmlformats.org/drawingml/2006/table">
            <a:tbl>
              <a:tblPr firstRow="1" bandRow="1"/>
              <a:tblGrid>
                <a:gridCol w="383588">
                  <a:extLst>
                    <a:ext uri="{9D8B030D-6E8A-4147-A177-3AD203B41FA5}">
                      <a16:colId xmlns:a16="http://schemas.microsoft.com/office/drawing/2014/main" val="2488409461"/>
                    </a:ext>
                  </a:extLst>
                </a:gridCol>
                <a:gridCol w="3337219">
                  <a:extLst>
                    <a:ext uri="{9D8B030D-6E8A-4147-A177-3AD203B41FA5}">
                      <a16:colId xmlns:a16="http://schemas.microsoft.com/office/drawing/2014/main" val="555449018"/>
                    </a:ext>
                  </a:extLst>
                </a:gridCol>
                <a:gridCol w="3337219">
                  <a:extLst>
                    <a:ext uri="{9D8B030D-6E8A-4147-A177-3AD203B41FA5}">
                      <a16:colId xmlns:a16="http://schemas.microsoft.com/office/drawing/2014/main" val="2815266845"/>
                    </a:ext>
                  </a:extLst>
                </a:gridCol>
              </a:tblGrid>
              <a:tr h="234000">
                <a:tc>
                  <a:txBody>
                    <a:bodyPr/>
                    <a:lstStyle>
                      <a:lvl1pPr marL="0" algn="l" defTabSz="514326" rtl="0" eaLnBrk="1" latinLnBrk="0" hangingPunct="1">
                        <a:defRPr kumimoji="1" sz="1013" b="1" kern="1200">
                          <a:solidFill>
                            <a:schemeClr val="lt1"/>
                          </a:solidFill>
                          <a:latin typeface="Aptos"/>
                          <a:ea typeface="Yu Gothic UI"/>
                        </a:defRPr>
                      </a:lvl1pPr>
                      <a:lvl2pPr marL="257162" algn="l" defTabSz="514326" rtl="0" eaLnBrk="1" latinLnBrk="0" hangingPunct="1">
                        <a:defRPr kumimoji="1" sz="1013" b="1" kern="1200">
                          <a:solidFill>
                            <a:schemeClr val="lt1"/>
                          </a:solidFill>
                          <a:latin typeface="Aptos"/>
                          <a:ea typeface="Yu Gothic UI"/>
                        </a:defRPr>
                      </a:lvl2pPr>
                      <a:lvl3pPr marL="514326" algn="l" defTabSz="514326" rtl="0" eaLnBrk="1" latinLnBrk="0" hangingPunct="1">
                        <a:defRPr kumimoji="1" sz="1013" b="1" kern="1200">
                          <a:solidFill>
                            <a:schemeClr val="lt1"/>
                          </a:solidFill>
                          <a:latin typeface="Aptos"/>
                          <a:ea typeface="Yu Gothic UI"/>
                        </a:defRPr>
                      </a:lvl3pPr>
                      <a:lvl4pPr marL="771487" algn="l" defTabSz="514326" rtl="0" eaLnBrk="1" latinLnBrk="0" hangingPunct="1">
                        <a:defRPr kumimoji="1" sz="1013" b="1" kern="1200">
                          <a:solidFill>
                            <a:schemeClr val="lt1"/>
                          </a:solidFill>
                          <a:latin typeface="Aptos"/>
                          <a:ea typeface="Yu Gothic UI"/>
                        </a:defRPr>
                      </a:lvl4pPr>
                      <a:lvl5pPr marL="1028650" algn="l" defTabSz="514326" rtl="0" eaLnBrk="1" latinLnBrk="0" hangingPunct="1">
                        <a:defRPr kumimoji="1" sz="1013" b="1" kern="1200">
                          <a:solidFill>
                            <a:schemeClr val="lt1"/>
                          </a:solidFill>
                          <a:latin typeface="Aptos"/>
                          <a:ea typeface="Yu Gothic UI"/>
                        </a:defRPr>
                      </a:lvl5pPr>
                      <a:lvl6pPr marL="1285811" algn="l" defTabSz="514326" rtl="0" eaLnBrk="1" latinLnBrk="0" hangingPunct="1">
                        <a:defRPr kumimoji="1" sz="1013" b="1" kern="1200">
                          <a:solidFill>
                            <a:schemeClr val="lt1"/>
                          </a:solidFill>
                          <a:latin typeface="Aptos"/>
                          <a:ea typeface="Yu Gothic UI"/>
                        </a:defRPr>
                      </a:lvl6pPr>
                      <a:lvl7pPr marL="1542972" algn="l" defTabSz="514326" rtl="0" eaLnBrk="1" latinLnBrk="0" hangingPunct="1">
                        <a:defRPr kumimoji="1" sz="1013" b="1" kern="1200">
                          <a:solidFill>
                            <a:schemeClr val="lt1"/>
                          </a:solidFill>
                          <a:latin typeface="Aptos"/>
                          <a:ea typeface="Yu Gothic UI"/>
                        </a:defRPr>
                      </a:lvl7pPr>
                      <a:lvl8pPr marL="1800138" algn="l" defTabSz="514326" rtl="0" eaLnBrk="1" latinLnBrk="0" hangingPunct="1">
                        <a:defRPr kumimoji="1" sz="1013" b="1" kern="1200">
                          <a:solidFill>
                            <a:schemeClr val="lt1"/>
                          </a:solidFill>
                          <a:latin typeface="Aptos"/>
                          <a:ea typeface="Yu Gothic UI"/>
                        </a:defRPr>
                      </a:lvl8pPr>
                      <a:lvl9pPr marL="2057299" algn="l" defTabSz="514326" rtl="0" eaLnBrk="1" latinLnBrk="0" hangingPunct="1">
                        <a:defRPr kumimoji="1" sz="1013" b="1" kern="1200">
                          <a:solidFill>
                            <a:schemeClr val="lt1"/>
                          </a:solidFill>
                          <a:latin typeface="Aptos"/>
                          <a:ea typeface="Yu Gothic UI"/>
                        </a:defRPr>
                      </a:lvl9pPr>
                    </a:lstStyle>
                    <a:p>
                      <a:pPr algn="ctr"/>
                      <a:endParaRPr kumimoji="1" lang="ja-JP" altLang="en-US" sz="1200" b="0">
                        <a:solidFill>
                          <a:schemeClr val="tx1"/>
                        </a:solidFill>
                        <a:latin typeface="+mn-ea"/>
                        <a:ea typeface="+mn-ea"/>
                      </a:endParaRPr>
                    </a:p>
                  </a:txBody>
                  <a:tcPr marL="36000" marR="3600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r>
                        <a:rPr kumimoji="1" lang="ja-JP" altLang="en-US" sz="1400" b="1">
                          <a:solidFill>
                            <a:schemeClr val="bg1"/>
                          </a:solidFill>
                          <a:latin typeface="+mn-ea"/>
                          <a:ea typeface="+mn-ea"/>
                        </a:rPr>
                        <a:t>メリット</a:t>
                      </a:r>
                    </a:p>
                  </a:txBody>
                  <a:tcPr marL="3600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53565A"/>
                    </a:solid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r>
                        <a:rPr kumimoji="1" lang="ja-JP" altLang="en-US" sz="1400" b="1">
                          <a:solidFill>
                            <a:schemeClr val="bg1"/>
                          </a:solidFill>
                          <a:latin typeface="+mn-ea"/>
                          <a:ea typeface="+mn-ea"/>
                        </a:rPr>
                        <a:t>デメリット（懸念点）</a:t>
                      </a:r>
                    </a:p>
                  </a:txBody>
                  <a:tcPr marL="3600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53565A"/>
                    </a:solidFill>
                  </a:tcPr>
                </a:tc>
                <a:extLst>
                  <a:ext uri="{0D108BD9-81ED-4DB2-BD59-A6C34878D82A}">
                    <a16:rowId xmlns:a16="http://schemas.microsoft.com/office/drawing/2014/main" val="647804934"/>
                  </a:ext>
                </a:extLst>
              </a:tr>
              <a:tr h="481268">
                <a:tc>
                  <a:txBody>
                    <a:bodyPr/>
                    <a:lstStyle>
                      <a:lvl1pPr marL="0" algn="l" defTabSz="514326" rtl="0" eaLnBrk="1" latinLnBrk="0" hangingPunct="1">
                        <a:defRPr kumimoji="1" sz="1013" kern="1200">
                          <a:solidFill>
                            <a:schemeClr val="dk1"/>
                          </a:solidFill>
                          <a:latin typeface="Aptos"/>
                          <a:ea typeface="Yu Gothic UI"/>
                        </a:defRPr>
                      </a:lvl1pPr>
                      <a:lvl2pPr marL="257162" algn="l" defTabSz="514326" rtl="0" eaLnBrk="1" latinLnBrk="0" hangingPunct="1">
                        <a:defRPr kumimoji="1" sz="1013" kern="1200">
                          <a:solidFill>
                            <a:schemeClr val="dk1"/>
                          </a:solidFill>
                          <a:latin typeface="Aptos"/>
                          <a:ea typeface="Yu Gothic UI"/>
                        </a:defRPr>
                      </a:lvl2pPr>
                      <a:lvl3pPr marL="514326" algn="l" defTabSz="514326" rtl="0" eaLnBrk="1" latinLnBrk="0" hangingPunct="1">
                        <a:defRPr kumimoji="1" sz="1013" kern="1200">
                          <a:solidFill>
                            <a:schemeClr val="dk1"/>
                          </a:solidFill>
                          <a:latin typeface="Aptos"/>
                          <a:ea typeface="Yu Gothic UI"/>
                        </a:defRPr>
                      </a:lvl3pPr>
                      <a:lvl4pPr marL="771487" algn="l" defTabSz="514326" rtl="0" eaLnBrk="1" latinLnBrk="0" hangingPunct="1">
                        <a:defRPr kumimoji="1" sz="1013" kern="1200">
                          <a:solidFill>
                            <a:schemeClr val="dk1"/>
                          </a:solidFill>
                          <a:latin typeface="Aptos"/>
                          <a:ea typeface="Yu Gothic UI"/>
                        </a:defRPr>
                      </a:lvl4pPr>
                      <a:lvl5pPr marL="1028650" algn="l" defTabSz="514326" rtl="0" eaLnBrk="1" latinLnBrk="0" hangingPunct="1">
                        <a:defRPr kumimoji="1" sz="1013" kern="1200">
                          <a:solidFill>
                            <a:schemeClr val="dk1"/>
                          </a:solidFill>
                          <a:latin typeface="Aptos"/>
                          <a:ea typeface="Yu Gothic UI"/>
                        </a:defRPr>
                      </a:lvl5pPr>
                      <a:lvl6pPr marL="1285811" algn="l" defTabSz="514326" rtl="0" eaLnBrk="1" latinLnBrk="0" hangingPunct="1">
                        <a:defRPr kumimoji="1" sz="1013" kern="1200">
                          <a:solidFill>
                            <a:schemeClr val="dk1"/>
                          </a:solidFill>
                          <a:latin typeface="Aptos"/>
                          <a:ea typeface="Yu Gothic UI"/>
                        </a:defRPr>
                      </a:lvl6pPr>
                      <a:lvl7pPr marL="1542972" algn="l" defTabSz="514326" rtl="0" eaLnBrk="1" latinLnBrk="0" hangingPunct="1">
                        <a:defRPr kumimoji="1" sz="1013" kern="1200">
                          <a:solidFill>
                            <a:schemeClr val="dk1"/>
                          </a:solidFill>
                          <a:latin typeface="Aptos"/>
                          <a:ea typeface="Yu Gothic UI"/>
                        </a:defRPr>
                      </a:lvl7pPr>
                      <a:lvl8pPr marL="1800138" algn="l" defTabSz="514326" rtl="0" eaLnBrk="1" latinLnBrk="0" hangingPunct="1">
                        <a:defRPr kumimoji="1" sz="1013" kern="1200">
                          <a:solidFill>
                            <a:schemeClr val="dk1"/>
                          </a:solidFill>
                          <a:latin typeface="Aptos"/>
                          <a:ea typeface="Yu Gothic UI"/>
                        </a:defRPr>
                      </a:lvl8pPr>
                      <a:lvl9pPr marL="2057299" algn="l" defTabSz="514326" rtl="0" eaLnBrk="1" latinLnBrk="0" hangingPunct="1">
                        <a:defRPr kumimoji="1" sz="1013" kern="1200">
                          <a:solidFill>
                            <a:schemeClr val="dk1"/>
                          </a:solidFill>
                          <a:latin typeface="Aptos"/>
                          <a:ea typeface="Yu Gothic UI"/>
                        </a:defRPr>
                      </a:lvl9pPr>
                    </a:lstStyle>
                    <a:p>
                      <a:pPr algn="ctr"/>
                      <a:r>
                        <a:rPr kumimoji="1" lang="en-US" altLang="ja-JP" sz="1200" b="0">
                          <a:solidFill>
                            <a:schemeClr val="tx1"/>
                          </a:solidFill>
                          <a:latin typeface="+mn-ea"/>
                          <a:ea typeface="+mn-ea"/>
                        </a:rPr>
                        <a:t>A</a:t>
                      </a:r>
                      <a:endParaRPr kumimoji="1" lang="ja-JP" altLang="en-US" sz="1200" b="0">
                        <a:solidFill>
                          <a:schemeClr val="tx1"/>
                        </a:solidFill>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86BC25">
                        <a:lumMod val="20000"/>
                        <a:lumOff val="80000"/>
                      </a:srgbClr>
                    </a:solidFill>
                  </a:tcPr>
                </a:tc>
                <a:tc>
                  <a:txBody>
                    <a:bodyPr/>
                    <a:lstStyle>
                      <a:lvl1pPr marL="0" algn="l" defTabSz="514326" rtl="0" eaLnBrk="1" latinLnBrk="0" hangingPunct="1">
                        <a:defRPr kumimoji="1" sz="1013" kern="1200">
                          <a:solidFill>
                            <a:schemeClr val="dk1"/>
                          </a:solidFill>
                          <a:latin typeface="Aptos"/>
                          <a:ea typeface="Yu Gothic UI"/>
                        </a:defRPr>
                      </a:lvl1pPr>
                      <a:lvl2pPr marL="257162" algn="l" defTabSz="514326" rtl="0" eaLnBrk="1" latinLnBrk="0" hangingPunct="1">
                        <a:defRPr kumimoji="1" sz="1013" kern="1200">
                          <a:solidFill>
                            <a:schemeClr val="dk1"/>
                          </a:solidFill>
                          <a:latin typeface="Aptos"/>
                          <a:ea typeface="Yu Gothic UI"/>
                        </a:defRPr>
                      </a:lvl2pPr>
                      <a:lvl3pPr marL="514326" algn="l" defTabSz="514326" rtl="0" eaLnBrk="1" latinLnBrk="0" hangingPunct="1">
                        <a:defRPr kumimoji="1" sz="1013" kern="1200">
                          <a:solidFill>
                            <a:schemeClr val="dk1"/>
                          </a:solidFill>
                          <a:latin typeface="Aptos"/>
                          <a:ea typeface="Yu Gothic UI"/>
                        </a:defRPr>
                      </a:lvl3pPr>
                      <a:lvl4pPr marL="771487" algn="l" defTabSz="514326" rtl="0" eaLnBrk="1" latinLnBrk="0" hangingPunct="1">
                        <a:defRPr kumimoji="1" sz="1013" kern="1200">
                          <a:solidFill>
                            <a:schemeClr val="dk1"/>
                          </a:solidFill>
                          <a:latin typeface="Aptos"/>
                          <a:ea typeface="Yu Gothic UI"/>
                        </a:defRPr>
                      </a:lvl4pPr>
                      <a:lvl5pPr marL="1028650" algn="l" defTabSz="514326" rtl="0" eaLnBrk="1" latinLnBrk="0" hangingPunct="1">
                        <a:defRPr kumimoji="1" sz="1013" kern="1200">
                          <a:solidFill>
                            <a:schemeClr val="dk1"/>
                          </a:solidFill>
                          <a:latin typeface="Aptos"/>
                          <a:ea typeface="Yu Gothic UI"/>
                        </a:defRPr>
                      </a:lvl5pPr>
                      <a:lvl6pPr marL="1285811" algn="l" defTabSz="514326" rtl="0" eaLnBrk="1" latinLnBrk="0" hangingPunct="1">
                        <a:defRPr kumimoji="1" sz="1013" kern="1200">
                          <a:solidFill>
                            <a:schemeClr val="dk1"/>
                          </a:solidFill>
                          <a:latin typeface="Aptos"/>
                          <a:ea typeface="Yu Gothic UI"/>
                        </a:defRPr>
                      </a:lvl6pPr>
                      <a:lvl7pPr marL="1542972" algn="l" defTabSz="514326" rtl="0" eaLnBrk="1" latinLnBrk="0" hangingPunct="1">
                        <a:defRPr kumimoji="1" sz="1013" kern="1200">
                          <a:solidFill>
                            <a:schemeClr val="dk1"/>
                          </a:solidFill>
                          <a:latin typeface="Aptos"/>
                          <a:ea typeface="Yu Gothic UI"/>
                        </a:defRPr>
                      </a:lvl7pPr>
                      <a:lvl8pPr marL="1800138" algn="l" defTabSz="514326" rtl="0" eaLnBrk="1" latinLnBrk="0" hangingPunct="1">
                        <a:defRPr kumimoji="1" sz="1013" kern="1200">
                          <a:solidFill>
                            <a:schemeClr val="dk1"/>
                          </a:solidFill>
                          <a:latin typeface="Aptos"/>
                          <a:ea typeface="Yu Gothic UI"/>
                        </a:defRPr>
                      </a:lvl8pPr>
                      <a:lvl9pPr marL="2057299" algn="l" defTabSz="514326" rtl="0" eaLnBrk="1" latinLnBrk="0" hangingPunct="1">
                        <a:defRPr kumimoji="1" sz="1013" kern="1200">
                          <a:solidFill>
                            <a:schemeClr val="dk1"/>
                          </a:solidFill>
                          <a:latin typeface="Aptos"/>
                          <a:ea typeface="Yu Gothic UI"/>
                        </a:defRPr>
                      </a:lvl9pPr>
                    </a:lstStyle>
                    <a:p>
                      <a:pPr marL="0" indent="0" algn="l" defTabSz="514326" rtl="0" eaLnBrk="1" latinLnBrk="0" hangingPunct="1">
                        <a:buFont typeface="Arial" panose="020B0604020202020204" pitchFamily="34" charset="0"/>
                        <a:buNone/>
                      </a:pPr>
                      <a:r>
                        <a:rPr kumimoji="1" lang="ja-JP" altLang="en-US" sz="1200" b="0" kern="1200">
                          <a:solidFill>
                            <a:schemeClr val="tx1"/>
                          </a:solidFill>
                          <a:latin typeface="+mn-ea"/>
                          <a:ea typeface="+mn-ea"/>
                          <a:cs typeface="+mn-cs"/>
                        </a:rPr>
                        <a:t>（職員）</a:t>
                      </a:r>
                      <a:endParaRPr kumimoji="1" lang="en-US" altLang="ja-JP" sz="1200" b="0" kern="1200">
                        <a:solidFill>
                          <a:schemeClr val="tx1"/>
                        </a:solidFill>
                        <a:latin typeface="+mn-ea"/>
                        <a:ea typeface="+mn-ea"/>
                        <a:cs typeface="+mn-cs"/>
                      </a:endParaRPr>
                    </a:p>
                    <a:p>
                      <a:pPr marL="88900" indent="-88900" algn="l" defTabSz="514326" rtl="0" eaLnBrk="1" latinLnBrk="0" hangingPunct="1">
                        <a:buFont typeface="Arial" panose="020B0604020202020204" pitchFamily="34" charset="0"/>
                        <a:buChar char="•"/>
                      </a:pPr>
                      <a:r>
                        <a:rPr kumimoji="1" lang="ja-JP" altLang="en-US" sz="1200" b="0" kern="1200">
                          <a:solidFill>
                            <a:schemeClr val="tx1"/>
                          </a:solidFill>
                          <a:latin typeface="+mn-ea"/>
                          <a:ea typeface="+mn-ea"/>
                          <a:cs typeface="+mn-cs"/>
                        </a:rPr>
                        <a:t>基本的にはスキャンのみで実現できるため、簡易に実現しやすい</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dk1"/>
                          </a:solidFill>
                          <a:latin typeface="Aptos"/>
                          <a:ea typeface="Yu Gothic UI"/>
                        </a:defRPr>
                      </a:lvl1pPr>
                      <a:lvl2pPr marL="257162" algn="l" defTabSz="514326" rtl="0" eaLnBrk="1" latinLnBrk="0" hangingPunct="1">
                        <a:defRPr kumimoji="1" sz="1013" kern="1200">
                          <a:solidFill>
                            <a:schemeClr val="dk1"/>
                          </a:solidFill>
                          <a:latin typeface="Aptos"/>
                          <a:ea typeface="Yu Gothic UI"/>
                        </a:defRPr>
                      </a:lvl2pPr>
                      <a:lvl3pPr marL="514326" algn="l" defTabSz="514326" rtl="0" eaLnBrk="1" latinLnBrk="0" hangingPunct="1">
                        <a:defRPr kumimoji="1" sz="1013" kern="1200">
                          <a:solidFill>
                            <a:schemeClr val="dk1"/>
                          </a:solidFill>
                          <a:latin typeface="Aptos"/>
                          <a:ea typeface="Yu Gothic UI"/>
                        </a:defRPr>
                      </a:lvl3pPr>
                      <a:lvl4pPr marL="771487" algn="l" defTabSz="514326" rtl="0" eaLnBrk="1" latinLnBrk="0" hangingPunct="1">
                        <a:defRPr kumimoji="1" sz="1013" kern="1200">
                          <a:solidFill>
                            <a:schemeClr val="dk1"/>
                          </a:solidFill>
                          <a:latin typeface="Aptos"/>
                          <a:ea typeface="Yu Gothic UI"/>
                        </a:defRPr>
                      </a:lvl4pPr>
                      <a:lvl5pPr marL="1028650" algn="l" defTabSz="514326" rtl="0" eaLnBrk="1" latinLnBrk="0" hangingPunct="1">
                        <a:defRPr kumimoji="1" sz="1013" kern="1200">
                          <a:solidFill>
                            <a:schemeClr val="dk1"/>
                          </a:solidFill>
                          <a:latin typeface="Aptos"/>
                          <a:ea typeface="Yu Gothic UI"/>
                        </a:defRPr>
                      </a:lvl5pPr>
                      <a:lvl6pPr marL="1285811" algn="l" defTabSz="514326" rtl="0" eaLnBrk="1" latinLnBrk="0" hangingPunct="1">
                        <a:defRPr kumimoji="1" sz="1013" kern="1200">
                          <a:solidFill>
                            <a:schemeClr val="dk1"/>
                          </a:solidFill>
                          <a:latin typeface="Aptos"/>
                          <a:ea typeface="Yu Gothic UI"/>
                        </a:defRPr>
                      </a:lvl6pPr>
                      <a:lvl7pPr marL="1542972" algn="l" defTabSz="514326" rtl="0" eaLnBrk="1" latinLnBrk="0" hangingPunct="1">
                        <a:defRPr kumimoji="1" sz="1013" kern="1200">
                          <a:solidFill>
                            <a:schemeClr val="dk1"/>
                          </a:solidFill>
                          <a:latin typeface="Aptos"/>
                          <a:ea typeface="Yu Gothic UI"/>
                        </a:defRPr>
                      </a:lvl7pPr>
                      <a:lvl8pPr marL="1800138" algn="l" defTabSz="514326" rtl="0" eaLnBrk="1" latinLnBrk="0" hangingPunct="1">
                        <a:defRPr kumimoji="1" sz="1013" kern="1200">
                          <a:solidFill>
                            <a:schemeClr val="dk1"/>
                          </a:solidFill>
                          <a:latin typeface="Aptos"/>
                          <a:ea typeface="Yu Gothic UI"/>
                        </a:defRPr>
                      </a:lvl8pPr>
                      <a:lvl9pPr marL="2057299" algn="l" defTabSz="514326" rtl="0" eaLnBrk="1" latinLnBrk="0" hangingPunct="1">
                        <a:defRPr kumimoji="1" sz="1013" kern="1200">
                          <a:solidFill>
                            <a:schemeClr val="dk1"/>
                          </a:solidFill>
                          <a:latin typeface="Aptos"/>
                          <a:ea typeface="Yu Gothic UI"/>
                        </a:defRPr>
                      </a:lvl9pPr>
                    </a:lstStyle>
                    <a:p>
                      <a:pPr marL="0" indent="0" algn="l" defTabSz="514326" rtl="0" eaLnBrk="1" latinLnBrk="0" hangingPunct="1">
                        <a:buFont typeface="Arial" panose="020B0604020202020204" pitchFamily="34" charset="0"/>
                        <a:buNone/>
                      </a:pPr>
                      <a:r>
                        <a:rPr kumimoji="1" lang="ja-JP" altLang="en-US" sz="1200" b="0" kern="1200">
                          <a:solidFill>
                            <a:schemeClr val="tx1"/>
                          </a:solidFill>
                          <a:latin typeface="+mn-ea"/>
                          <a:ea typeface="+mn-ea"/>
                          <a:cs typeface="+mn-cs"/>
                        </a:rPr>
                        <a:t>（ユーザー）</a:t>
                      </a:r>
                      <a:endParaRPr kumimoji="1" lang="en-US" altLang="ja-JP" sz="1200" b="0" kern="1200">
                        <a:solidFill>
                          <a:schemeClr val="tx1"/>
                        </a:solidFill>
                        <a:latin typeface="+mn-ea"/>
                        <a:ea typeface="+mn-ea"/>
                        <a:cs typeface="+mn-cs"/>
                      </a:endParaRPr>
                    </a:p>
                    <a:p>
                      <a:pPr marL="88900" indent="-88900" algn="l" defTabSz="514326" rtl="0" eaLnBrk="1" latinLnBrk="0" hangingPunct="1">
                        <a:buFont typeface="Arial" panose="020B0604020202020204" pitchFamily="34" charset="0"/>
                        <a:buChar char="•"/>
                      </a:pPr>
                      <a:r>
                        <a:rPr kumimoji="1" lang="ja-JP" altLang="en-US" sz="1200" b="0" kern="1200">
                          <a:solidFill>
                            <a:schemeClr val="tx1"/>
                          </a:solidFill>
                          <a:latin typeface="+mn-ea"/>
                          <a:ea typeface="+mn-ea"/>
                          <a:cs typeface="+mn-cs"/>
                        </a:rPr>
                        <a:t>スマートフォンを前提とした場合、拡大・縮小操作をしなければ内容が読み取れず、視認性が低い</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30994702"/>
                  </a:ext>
                </a:extLst>
              </a:tr>
              <a:tr h="749208">
                <a:tc>
                  <a:txBody>
                    <a:bodyPr/>
                    <a:lstStyle>
                      <a:lvl1pPr marL="0" algn="l" defTabSz="514326" rtl="0" eaLnBrk="1" latinLnBrk="0" hangingPunct="1">
                        <a:defRPr kumimoji="1" sz="1013" kern="1200">
                          <a:solidFill>
                            <a:schemeClr val="dk1"/>
                          </a:solidFill>
                          <a:latin typeface="Aptos"/>
                          <a:ea typeface="Yu Gothic UI"/>
                        </a:defRPr>
                      </a:lvl1pPr>
                      <a:lvl2pPr marL="257162" algn="l" defTabSz="514326" rtl="0" eaLnBrk="1" latinLnBrk="0" hangingPunct="1">
                        <a:defRPr kumimoji="1" sz="1013" kern="1200">
                          <a:solidFill>
                            <a:schemeClr val="dk1"/>
                          </a:solidFill>
                          <a:latin typeface="Aptos"/>
                          <a:ea typeface="Yu Gothic UI"/>
                        </a:defRPr>
                      </a:lvl2pPr>
                      <a:lvl3pPr marL="514326" algn="l" defTabSz="514326" rtl="0" eaLnBrk="1" latinLnBrk="0" hangingPunct="1">
                        <a:defRPr kumimoji="1" sz="1013" kern="1200">
                          <a:solidFill>
                            <a:schemeClr val="dk1"/>
                          </a:solidFill>
                          <a:latin typeface="Aptos"/>
                          <a:ea typeface="Yu Gothic UI"/>
                        </a:defRPr>
                      </a:lvl3pPr>
                      <a:lvl4pPr marL="771487" algn="l" defTabSz="514326" rtl="0" eaLnBrk="1" latinLnBrk="0" hangingPunct="1">
                        <a:defRPr kumimoji="1" sz="1013" kern="1200">
                          <a:solidFill>
                            <a:schemeClr val="dk1"/>
                          </a:solidFill>
                          <a:latin typeface="Aptos"/>
                          <a:ea typeface="Yu Gothic UI"/>
                        </a:defRPr>
                      </a:lvl4pPr>
                      <a:lvl5pPr marL="1028650" algn="l" defTabSz="514326" rtl="0" eaLnBrk="1" latinLnBrk="0" hangingPunct="1">
                        <a:defRPr kumimoji="1" sz="1013" kern="1200">
                          <a:solidFill>
                            <a:schemeClr val="dk1"/>
                          </a:solidFill>
                          <a:latin typeface="Aptos"/>
                          <a:ea typeface="Yu Gothic UI"/>
                        </a:defRPr>
                      </a:lvl5pPr>
                      <a:lvl6pPr marL="1285811" algn="l" defTabSz="514326" rtl="0" eaLnBrk="1" latinLnBrk="0" hangingPunct="1">
                        <a:defRPr kumimoji="1" sz="1013" kern="1200">
                          <a:solidFill>
                            <a:schemeClr val="dk1"/>
                          </a:solidFill>
                          <a:latin typeface="Aptos"/>
                          <a:ea typeface="Yu Gothic UI"/>
                        </a:defRPr>
                      </a:lvl6pPr>
                      <a:lvl7pPr marL="1542972" algn="l" defTabSz="514326" rtl="0" eaLnBrk="1" latinLnBrk="0" hangingPunct="1">
                        <a:defRPr kumimoji="1" sz="1013" kern="1200">
                          <a:solidFill>
                            <a:schemeClr val="dk1"/>
                          </a:solidFill>
                          <a:latin typeface="Aptos"/>
                          <a:ea typeface="Yu Gothic UI"/>
                        </a:defRPr>
                      </a:lvl7pPr>
                      <a:lvl8pPr marL="1800138" algn="l" defTabSz="514326" rtl="0" eaLnBrk="1" latinLnBrk="0" hangingPunct="1">
                        <a:defRPr kumimoji="1" sz="1013" kern="1200">
                          <a:solidFill>
                            <a:schemeClr val="dk1"/>
                          </a:solidFill>
                          <a:latin typeface="Aptos"/>
                          <a:ea typeface="Yu Gothic UI"/>
                        </a:defRPr>
                      </a:lvl8pPr>
                      <a:lvl9pPr marL="2057299" algn="l" defTabSz="514326" rtl="0" eaLnBrk="1" latinLnBrk="0" hangingPunct="1">
                        <a:defRPr kumimoji="1" sz="1013" kern="1200">
                          <a:solidFill>
                            <a:schemeClr val="dk1"/>
                          </a:solidFill>
                          <a:latin typeface="Aptos"/>
                          <a:ea typeface="Yu Gothic UI"/>
                        </a:defRPr>
                      </a:lvl9pPr>
                    </a:lstStyle>
                    <a:p>
                      <a:pPr algn="ctr"/>
                      <a:r>
                        <a:rPr kumimoji="1" lang="en-US" altLang="ja-JP" sz="1200" b="0">
                          <a:solidFill>
                            <a:schemeClr val="tx1"/>
                          </a:solidFill>
                          <a:latin typeface="+mn-ea"/>
                          <a:ea typeface="+mn-ea"/>
                        </a:rPr>
                        <a:t>B</a:t>
                      </a:r>
                      <a:endParaRPr kumimoji="1" lang="ja-JP" altLang="en-US" sz="1200" b="0">
                        <a:solidFill>
                          <a:schemeClr val="tx1"/>
                        </a:solidFill>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86BC25">
                        <a:lumMod val="20000"/>
                        <a:lumOff val="80000"/>
                      </a:srgbClr>
                    </a:solidFill>
                  </a:tcPr>
                </a:tc>
                <a:tc>
                  <a:txBody>
                    <a:bodyPr/>
                    <a:lstStyle>
                      <a:lvl1pPr marL="0" algn="l" defTabSz="514326" rtl="0" eaLnBrk="1" latinLnBrk="0" hangingPunct="1">
                        <a:defRPr kumimoji="1" sz="1013" kern="1200">
                          <a:solidFill>
                            <a:schemeClr val="dk1"/>
                          </a:solidFill>
                          <a:latin typeface="Aptos"/>
                          <a:ea typeface="Yu Gothic UI"/>
                        </a:defRPr>
                      </a:lvl1pPr>
                      <a:lvl2pPr marL="257162" algn="l" defTabSz="514326" rtl="0" eaLnBrk="1" latinLnBrk="0" hangingPunct="1">
                        <a:defRPr kumimoji="1" sz="1013" kern="1200">
                          <a:solidFill>
                            <a:schemeClr val="dk1"/>
                          </a:solidFill>
                          <a:latin typeface="Aptos"/>
                          <a:ea typeface="Yu Gothic UI"/>
                        </a:defRPr>
                      </a:lvl2pPr>
                      <a:lvl3pPr marL="514326" algn="l" defTabSz="514326" rtl="0" eaLnBrk="1" latinLnBrk="0" hangingPunct="1">
                        <a:defRPr kumimoji="1" sz="1013" kern="1200">
                          <a:solidFill>
                            <a:schemeClr val="dk1"/>
                          </a:solidFill>
                          <a:latin typeface="Aptos"/>
                          <a:ea typeface="Yu Gothic UI"/>
                        </a:defRPr>
                      </a:lvl3pPr>
                      <a:lvl4pPr marL="771487" algn="l" defTabSz="514326" rtl="0" eaLnBrk="1" latinLnBrk="0" hangingPunct="1">
                        <a:defRPr kumimoji="1" sz="1013" kern="1200">
                          <a:solidFill>
                            <a:schemeClr val="dk1"/>
                          </a:solidFill>
                          <a:latin typeface="Aptos"/>
                          <a:ea typeface="Yu Gothic UI"/>
                        </a:defRPr>
                      </a:lvl4pPr>
                      <a:lvl5pPr marL="1028650" algn="l" defTabSz="514326" rtl="0" eaLnBrk="1" latinLnBrk="0" hangingPunct="1">
                        <a:defRPr kumimoji="1" sz="1013" kern="1200">
                          <a:solidFill>
                            <a:schemeClr val="dk1"/>
                          </a:solidFill>
                          <a:latin typeface="Aptos"/>
                          <a:ea typeface="Yu Gothic UI"/>
                        </a:defRPr>
                      </a:lvl5pPr>
                      <a:lvl6pPr marL="1285811" algn="l" defTabSz="514326" rtl="0" eaLnBrk="1" latinLnBrk="0" hangingPunct="1">
                        <a:defRPr kumimoji="1" sz="1013" kern="1200">
                          <a:solidFill>
                            <a:schemeClr val="dk1"/>
                          </a:solidFill>
                          <a:latin typeface="Aptos"/>
                          <a:ea typeface="Yu Gothic UI"/>
                        </a:defRPr>
                      </a:lvl6pPr>
                      <a:lvl7pPr marL="1542972" algn="l" defTabSz="514326" rtl="0" eaLnBrk="1" latinLnBrk="0" hangingPunct="1">
                        <a:defRPr kumimoji="1" sz="1013" kern="1200">
                          <a:solidFill>
                            <a:schemeClr val="dk1"/>
                          </a:solidFill>
                          <a:latin typeface="Aptos"/>
                          <a:ea typeface="Yu Gothic UI"/>
                        </a:defRPr>
                      </a:lvl7pPr>
                      <a:lvl8pPr marL="1800138" algn="l" defTabSz="514326" rtl="0" eaLnBrk="1" latinLnBrk="0" hangingPunct="1">
                        <a:defRPr kumimoji="1" sz="1013" kern="1200">
                          <a:solidFill>
                            <a:schemeClr val="dk1"/>
                          </a:solidFill>
                          <a:latin typeface="Aptos"/>
                          <a:ea typeface="Yu Gothic UI"/>
                        </a:defRPr>
                      </a:lvl8pPr>
                      <a:lvl9pPr marL="2057299" algn="l" defTabSz="514326" rtl="0" eaLnBrk="1" latinLnBrk="0" hangingPunct="1">
                        <a:defRPr kumimoji="1" sz="1013" kern="1200">
                          <a:solidFill>
                            <a:schemeClr val="dk1"/>
                          </a:solidFill>
                          <a:latin typeface="Aptos"/>
                          <a:ea typeface="Yu Gothic UI"/>
                        </a:defRPr>
                      </a:lvl9pPr>
                    </a:lstStyle>
                    <a:p>
                      <a:pPr marL="0" indent="0" algn="l" defTabSz="514326" rtl="0" eaLnBrk="1" latinLnBrk="0" hangingPunct="1">
                        <a:buFont typeface="Arial" panose="020B0604020202020204" pitchFamily="34" charset="0"/>
                        <a:buNone/>
                      </a:pPr>
                      <a:r>
                        <a:rPr kumimoji="1" lang="ja-JP" altLang="en-US" sz="1200" b="0" kern="1200">
                          <a:solidFill>
                            <a:schemeClr val="tx1"/>
                          </a:solidFill>
                          <a:latin typeface="+mn-ea"/>
                          <a:ea typeface="+mn-ea"/>
                          <a:cs typeface="+mn-cs"/>
                        </a:rPr>
                        <a:t>（職員）</a:t>
                      </a:r>
                      <a:endParaRPr kumimoji="1" lang="en-US" altLang="ja-JP" sz="1200" b="0" kern="1200">
                        <a:solidFill>
                          <a:schemeClr val="tx1"/>
                        </a:solidFill>
                        <a:latin typeface="+mn-ea"/>
                        <a:ea typeface="+mn-ea"/>
                        <a:cs typeface="+mn-cs"/>
                      </a:endParaRPr>
                    </a:p>
                    <a:p>
                      <a:pPr marL="88900" indent="-88900" algn="l" defTabSz="514326" rtl="0" eaLnBrk="1" latinLnBrk="0" hangingPunct="1">
                        <a:buFont typeface="Arial" panose="020B0604020202020204" pitchFamily="34" charset="0"/>
                        <a:buChar char="•"/>
                      </a:pPr>
                      <a:r>
                        <a:rPr kumimoji="1" lang="ja-JP" altLang="en-US" sz="1200" b="0" kern="1200">
                          <a:solidFill>
                            <a:schemeClr val="tx1"/>
                          </a:solidFill>
                          <a:latin typeface="+mn-ea"/>
                          <a:ea typeface="+mn-ea"/>
                          <a:cs typeface="+mn-cs"/>
                        </a:rPr>
                        <a:t>既に情報が掲載された</a:t>
                      </a:r>
                      <a:r>
                        <a:rPr kumimoji="1" lang="en-US" altLang="ja-JP" sz="1200" b="0" kern="1200">
                          <a:solidFill>
                            <a:schemeClr val="tx1"/>
                          </a:solidFill>
                          <a:latin typeface="+mn-ea"/>
                          <a:ea typeface="+mn-ea"/>
                          <a:cs typeface="+mn-cs"/>
                        </a:rPr>
                        <a:t>HP</a:t>
                      </a:r>
                      <a:r>
                        <a:rPr kumimoji="1" lang="ja-JP" altLang="en-US" sz="1200" b="0" kern="1200">
                          <a:solidFill>
                            <a:schemeClr val="tx1"/>
                          </a:solidFill>
                          <a:latin typeface="+mn-ea"/>
                          <a:ea typeface="+mn-ea"/>
                          <a:cs typeface="+mn-cs"/>
                        </a:rPr>
                        <a:t>等があれば、遷移先としてリンク設定のみのため、最も簡単に実現可能</a:t>
                      </a:r>
                      <a:endParaRPr kumimoji="1" lang="en-US" altLang="ja-JP" sz="1200" b="0" kern="1200">
                        <a:solidFill>
                          <a:schemeClr val="tx1"/>
                        </a:solidFill>
                        <a:latin typeface="+mn-ea"/>
                        <a:ea typeface="+mn-ea"/>
                        <a:cs typeface="+mn-cs"/>
                      </a:endParaRPr>
                    </a:p>
                    <a:p>
                      <a:pPr marL="88900" indent="-88900" algn="l" defTabSz="514326" rtl="0" eaLnBrk="1" latinLnBrk="0" hangingPunct="1">
                        <a:buFont typeface="Arial" panose="020B0604020202020204" pitchFamily="34" charset="0"/>
                        <a:buChar char="•"/>
                      </a:pPr>
                      <a:r>
                        <a:rPr kumimoji="1" lang="en-US" altLang="ja-JP" sz="1200" b="0" kern="1200">
                          <a:solidFill>
                            <a:schemeClr val="tx1"/>
                          </a:solidFill>
                          <a:latin typeface="+mn-ea"/>
                          <a:ea typeface="+mn-ea"/>
                          <a:cs typeface="+mn-cs"/>
                        </a:rPr>
                        <a:t>HP</a:t>
                      </a:r>
                      <a:r>
                        <a:rPr kumimoji="1" lang="ja-JP" altLang="en-US" sz="1200" b="0" kern="1200">
                          <a:solidFill>
                            <a:schemeClr val="tx1"/>
                          </a:solidFill>
                          <a:latin typeface="+mn-ea"/>
                          <a:ea typeface="+mn-ea"/>
                          <a:cs typeface="+mn-cs"/>
                        </a:rPr>
                        <a:t>側で内容の更新があっても、電子版母子健康手帳側で特別な作業は不要</a:t>
                      </a:r>
                      <a:endParaRPr kumimoji="1" lang="en-US" altLang="ja-JP" sz="1200" b="0" kern="1200">
                        <a:solidFill>
                          <a:schemeClr val="tx1"/>
                        </a:solidFill>
                        <a:latin typeface="+mn-ea"/>
                        <a:ea typeface="+mn-ea"/>
                        <a:cs typeface="+mn-cs"/>
                      </a:endParaRPr>
                    </a:p>
                    <a:p>
                      <a:pPr marL="88900" indent="-88900" algn="l" defTabSz="514326" rtl="0" eaLnBrk="1" latinLnBrk="0" hangingPunct="1">
                        <a:buFont typeface="Arial" panose="020B0604020202020204" pitchFamily="34" charset="0"/>
                        <a:buChar char="•"/>
                      </a:pPr>
                      <a:endParaRPr kumimoji="1" lang="ja-JP" altLang="en-US" sz="1200" b="0" kern="1200">
                        <a:solidFill>
                          <a:schemeClr val="tx1"/>
                        </a:solidFill>
                        <a:latin typeface="+mn-ea"/>
                        <a:ea typeface="+mn-ea"/>
                        <a:cs typeface="+mn-cs"/>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dk1"/>
                          </a:solidFill>
                          <a:latin typeface="Aptos"/>
                          <a:ea typeface="Yu Gothic UI"/>
                        </a:defRPr>
                      </a:lvl1pPr>
                      <a:lvl2pPr marL="257162" algn="l" defTabSz="514326" rtl="0" eaLnBrk="1" latinLnBrk="0" hangingPunct="1">
                        <a:defRPr kumimoji="1" sz="1013" kern="1200">
                          <a:solidFill>
                            <a:schemeClr val="dk1"/>
                          </a:solidFill>
                          <a:latin typeface="Aptos"/>
                          <a:ea typeface="Yu Gothic UI"/>
                        </a:defRPr>
                      </a:lvl2pPr>
                      <a:lvl3pPr marL="514326" algn="l" defTabSz="514326" rtl="0" eaLnBrk="1" latinLnBrk="0" hangingPunct="1">
                        <a:defRPr kumimoji="1" sz="1013" kern="1200">
                          <a:solidFill>
                            <a:schemeClr val="dk1"/>
                          </a:solidFill>
                          <a:latin typeface="Aptos"/>
                          <a:ea typeface="Yu Gothic UI"/>
                        </a:defRPr>
                      </a:lvl3pPr>
                      <a:lvl4pPr marL="771487" algn="l" defTabSz="514326" rtl="0" eaLnBrk="1" latinLnBrk="0" hangingPunct="1">
                        <a:defRPr kumimoji="1" sz="1013" kern="1200">
                          <a:solidFill>
                            <a:schemeClr val="dk1"/>
                          </a:solidFill>
                          <a:latin typeface="Aptos"/>
                          <a:ea typeface="Yu Gothic UI"/>
                        </a:defRPr>
                      </a:lvl4pPr>
                      <a:lvl5pPr marL="1028650" algn="l" defTabSz="514326" rtl="0" eaLnBrk="1" latinLnBrk="0" hangingPunct="1">
                        <a:defRPr kumimoji="1" sz="1013" kern="1200">
                          <a:solidFill>
                            <a:schemeClr val="dk1"/>
                          </a:solidFill>
                          <a:latin typeface="Aptos"/>
                          <a:ea typeface="Yu Gothic UI"/>
                        </a:defRPr>
                      </a:lvl5pPr>
                      <a:lvl6pPr marL="1285811" algn="l" defTabSz="514326" rtl="0" eaLnBrk="1" latinLnBrk="0" hangingPunct="1">
                        <a:defRPr kumimoji="1" sz="1013" kern="1200">
                          <a:solidFill>
                            <a:schemeClr val="dk1"/>
                          </a:solidFill>
                          <a:latin typeface="Aptos"/>
                          <a:ea typeface="Yu Gothic UI"/>
                        </a:defRPr>
                      </a:lvl6pPr>
                      <a:lvl7pPr marL="1542972" algn="l" defTabSz="514326" rtl="0" eaLnBrk="1" latinLnBrk="0" hangingPunct="1">
                        <a:defRPr kumimoji="1" sz="1013" kern="1200">
                          <a:solidFill>
                            <a:schemeClr val="dk1"/>
                          </a:solidFill>
                          <a:latin typeface="Aptos"/>
                          <a:ea typeface="Yu Gothic UI"/>
                        </a:defRPr>
                      </a:lvl7pPr>
                      <a:lvl8pPr marL="1800138" algn="l" defTabSz="514326" rtl="0" eaLnBrk="1" latinLnBrk="0" hangingPunct="1">
                        <a:defRPr kumimoji="1" sz="1013" kern="1200">
                          <a:solidFill>
                            <a:schemeClr val="dk1"/>
                          </a:solidFill>
                          <a:latin typeface="Aptos"/>
                          <a:ea typeface="Yu Gothic UI"/>
                        </a:defRPr>
                      </a:lvl8pPr>
                      <a:lvl9pPr marL="2057299" algn="l" defTabSz="514326" rtl="0" eaLnBrk="1" latinLnBrk="0" hangingPunct="1">
                        <a:defRPr kumimoji="1" sz="1013" kern="1200">
                          <a:solidFill>
                            <a:schemeClr val="dk1"/>
                          </a:solidFill>
                          <a:latin typeface="Aptos"/>
                          <a:ea typeface="Yu Gothic UI"/>
                        </a:defRPr>
                      </a:lvl9pPr>
                    </a:lstStyle>
                    <a:p>
                      <a:pPr marL="0" indent="0" algn="l" defTabSz="514326" rtl="0" eaLnBrk="1" latinLnBrk="0" hangingPunct="1">
                        <a:buFont typeface="Arial" panose="020B0604020202020204" pitchFamily="34" charset="0"/>
                        <a:buNone/>
                      </a:pPr>
                      <a:r>
                        <a:rPr kumimoji="1" lang="ja-JP" altLang="en-US" sz="1200" b="0" kern="1200">
                          <a:solidFill>
                            <a:schemeClr val="tx1"/>
                          </a:solidFill>
                          <a:latin typeface="+mn-ea"/>
                          <a:ea typeface="+mn-ea"/>
                          <a:cs typeface="+mn-cs"/>
                        </a:rPr>
                        <a:t>（職員）</a:t>
                      </a:r>
                      <a:endParaRPr kumimoji="1" lang="en-US" altLang="ja-JP" sz="1200" b="0" kern="1200">
                        <a:solidFill>
                          <a:schemeClr val="tx1"/>
                        </a:solidFill>
                        <a:latin typeface="+mn-ea"/>
                        <a:ea typeface="+mn-ea"/>
                        <a:cs typeface="+mn-cs"/>
                      </a:endParaRPr>
                    </a:p>
                    <a:p>
                      <a:pPr marL="88900" indent="-88900" algn="l" defTabSz="514326" rtl="0" eaLnBrk="1" latinLnBrk="0" hangingPunct="1">
                        <a:buFont typeface="Arial" panose="020B0604020202020204" pitchFamily="34" charset="0"/>
                        <a:buChar char="•"/>
                      </a:pPr>
                      <a:r>
                        <a:rPr kumimoji="1" lang="ja-JP" altLang="en-US" sz="1200" b="0" kern="1200">
                          <a:solidFill>
                            <a:schemeClr val="tx1"/>
                          </a:solidFill>
                          <a:latin typeface="+mn-ea"/>
                          <a:ea typeface="+mn-ea"/>
                          <a:cs typeface="+mn-cs"/>
                        </a:rPr>
                        <a:t>デッドリンクになっていないか、定期的なメンテナンスが必要</a:t>
                      </a:r>
                      <a:endParaRPr kumimoji="1" lang="en-US" altLang="ja-JP" sz="1200" b="0" kern="1200">
                        <a:solidFill>
                          <a:schemeClr val="tx1"/>
                        </a:solidFill>
                        <a:latin typeface="+mn-ea"/>
                        <a:ea typeface="+mn-ea"/>
                        <a:cs typeface="+mn-cs"/>
                      </a:endParaRPr>
                    </a:p>
                    <a:p>
                      <a:pPr marL="0" indent="0" algn="l" defTabSz="514326" rtl="0" eaLnBrk="1" latinLnBrk="0" hangingPunct="1">
                        <a:buFont typeface="Arial" panose="020B0604020202020204" pitchFamily="34" charset="0"/>
                        <a:buNone/>
                      </a:pPr>
                      <a:r>
                        <a:rPr kumimoji="1" lang="ja-JP" altLang="en-US" sz="1200" b="0" kern="1200">
                          <a:solidFill>
                            <a:schemeClr val="tx1"/>
                          </a:solidFill>
                          <a:latin typeface="+mn-ea"/>
                          <a:ea typeface="+mn-ea"/>
                          <a:cs typeface="+mn-cs"/>
                        </a:rPr>
                        <a:t>（ユーザー）</a:t>
                      </a:r>
                      <a:endParaRPr kumimoji="1" lang="en-US" altLang="ja-JP" sz="1200" b="0" kern="1200">
                        <a:solidFill>
                          <a:schemeClr val="tx1"/>
                        </a:solidFill>
                        <a:latin typeface="+mn-ea"/>
                        <a:ea typeface="+mn-ea"/>
                        <a:cs typeface="+mn-cs"/>
                      </a:endParaRPr>
                    </a:p>
                    <a:p>
                      <a:pPr marL="88900" indent="-88900" algn="l" defTabSz="514326" rtl="0" eaLnBrk="1" latinLnBrk="0" hangingPunct="1">
                        <a:buFont typeface="Arial" panose="020B0604020202020204" pitchFamily="34" charset="0"/>
                        <a:buChar char="•"/>
                      </a:pPr>
                      <a:r>
                        <a:rPr kumimoji="1" lang="ja-JP" altLang="en-US" sz="1200" b="0" kern="1200">
                          <a:solidFill>
                            <a:schemeClr val="tx1"/>
                          </a:solidFill>
                          <a:latin typeface="+mn-ea"/>
                          <a:ea typeface="+mn-ea"/>
                          <a:cs typeface="+mn-cs"/>
                        </a:rPr>
                        <a:t>外部に遷移する場合、電子版母子健康手帳画面にどのように戻るか等、操作性の考慮が必要</a:t>
                      </a:r>
                      <a:endParaRPr kumimoji="1" lang="en-US" altLang="ja-JP" sz="1200" b="0" kern="1200">
                        <a:solidFill>
                          <a:schemeClr val="tx1"/>
                        </a:solidFill>
                        <a:latin typeface="+mn-ea"/>
                        <a:ea typeface="+mn-ea"/>
                        <a:cs typeface="+mn-cs"/>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61222107"/>
                  </a:ext>
                </a:extLst>
              </a:tr>
              <a:tr h="389892">
                <a:tc>
                  <a:txBody>
                    <a:bodyPr/>
                    <a:lstStyle>
                      <a:lvl1pPr marL="0" algn="l" defTabSz="514326" rtl="0" eaLnBrk="1" latinLnBrk="0" hangingPunct="1">
                        <a:defRPr kumimoji="1" sz="1013" kern="1200">
                          <a:solidFill>
                            <a:schemeClr val="dk1"/>
                          </a:solidFill>
                          <a:latin typeface="Aptos"/>
                          <a:ea typeface="Yu Gothic UI"/>
                        </a:defRPr>
                      </a:lvl1pPr>
                      <a:lvl2pPr marL="257162" algn="l" defTabSz="514326" rtl="0" eaLnBrk="1" latinLnBrk="0" hangingPunct="1">
                        <a:defRPr kumimoji="1" sz="1013" kern="1200">
                          <a:solidFill>
                            <a:schemeClr val="dk1"/>
                          </a:solidFill>
                          <a:latin typeface="Aptos"/>
                          <a:ea typeface="Yu Gothic UI"/>
                        </a:defRPr>
                      </a:lvl2pPr>
                      <a:lvl3pPr marL="514326" algn="l" defTabSz="514326" rtl="0" eaLnBrk="1" latinLnBrk="0" hangingPunct="1">
                        <a:defRPr kumimoji="1" sz="1013" kern="1200">
                          <a:solidFill>
                            <a:schemeClr val="dk1"/>
                          </a:solidFill>
                          <a:latin typeface="Aptos"/>
                          <a:ea typeface="Yu Gothic UI"/>
                        </a:defRPr>
                      </a:lvl3pPr>
                      <a:lvl4pPr marL="771487" algn="l" defTabSz="514326" rtl="0" eaLnBrk="1" latinLnBrk="0" hangingPunct="1">
                        <a:defRPr kumimoji="1" sz="1013" kern="1200">
                          <a:solidFill>
                            <a:schemeClr val="dk1"/>
                          </a:solidFill>
                          <a:latin typeface="Aptos"/>
                          <a:ea typeface="Yu Gothic UI"/>
                        </a:defRPr>
                      </a:lvl4pPr>
                      <a:lvl5pPr marL="1028650" algn="l" defTabSz="514326" rtl="0" eaLnBrk="1" latinLnBrk="0" hangingPunct="1">
                        <a:defRPr kumimoji="1" sz="1013" kern="1200">
                          <a:solidFill>
                            <a:schemeClr val="dk1"/>
                          </a:solidFill>
                          <a:latin typeface="Aptos"/>
                          <a:ea typeface="Yu Gothic UI"/>
                        </a:defRPr>
                      </a:lvl5pPr>
                      <a:lvl6pPr marL="1285811" algn="l" defTabSz="514326" rtl="0" eaLnBrk="1" latinLnBrk="0" hangingPunct="1">
                        <a:defRPr kumimoji="1" sz="1013" kern="1200">
                          <a:solidFill>
                            <a:schemeClr val="dk1"/>
                          </a:solidFill>
                          <a:latin typeface="Aptos"/>
                          <a:ea typeface="Yu Gothic UI"/>
                        </a:defRPr>
                      </a:lvl6pPr>
                      <a:lvl7pPr marL="1542972" algn="l" defTabSz="514326" rtl="0" eaLnBrk="1" latinLnBrk="0" hangingPunct="1">
                        <a:defRPr kumimoji="1" sz="1013" kern="1200">
                          <a:solidFill>
                            <a:schemeClr val="dk1"/>
                          </a:solidFill>
                          <a:latin typeface="Aptos"/>
                          <a:ea typeface="Yu Gothic UI"/>
                        </a:defRPr>
                      </a:lvl7pPr>
                      <a:lvl8pPr marL="1800138" algn="l" defTabSz="514326" rtl="0" eaLnBrk="1" latinLnBrk="0" hangingPunct="1">
                        <a:defRPr kumimoji="1" sz="1013" kern="1200">
                          <a:solidFill>
                            <a:schemeClr val="dk1"/>
                          </a:solidFill>
                          <a:latin typeface="Aptos"/>
                          <a:ea typeface="Yu Gothic UI"/>
                        </a:defRPr>
                      </a:lvl8pPr>
                      <a:lvl9pPr marL="2057299" algn="l" defTabSz="514326" rtl="0" eaLnBrk="1" latinLnBrk="0" hangingPunct="1">
                        <a:defRPr kumimoji="1" sz="1013" kern="1200">
                          <a:solidFill>
                            <a:schemeClr val="dk1"/>
                          </a:solidFill>
                          <a:latin typeface="Aptos"/>
                          <a:ea typeface="Yu Gothic UI"/>
                        </a:defRPr>
                      </a:lvl9pPr>
                    </a:lstStyle>
                    <a:p>
                      <a:pPr algn="ctr"/>
                      <a:r>
                        <a:rPr kumimoji="1" lang="en-US" altLang="ja-JP" sz="1200" b="0">
                          <a:solidFill>
                            <a:schemeClr val="tx1"/>
                          </a:solidFill>
                          <a:latin typeface="+mn-ea"/>
                          <a:ea typeface="+mn-ea"/>
                        </a:rPr>
                        <a:t>C</a:t>
                      </a:r>
                      <a:endParaRPr kumimoji="1" lang="ja-JP" altLang="en-US" sz="1200" b="0">
                        <a:solidFill>
                          <a:schemeClr val="tx1"/>
                        </a:solidFill>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86BC25">
                        <a:lumMod val="20000"/>
                        <a:lumOff val="80000"/>
                      </a:srgbClr>
                    </a:solidFill>
                  </a:tcPr>
                </a:tc>
                <a:tc>
                  <a:txBody>
                    <a:bodyPr/>
                    <a:lstStyle>
                      <a:lvl1pPr marL="0" algn="l" defTabSz="514326" rtl="0" eaLnBrk="1" latinLnBrk="0" hangingPunct="1">
                        <a:defRPr kumimoji="1" sz="1013" kern="1200">
                          <a:solidFill>
                            <a:schemeClr val="dk1"/>
                          </a:solidFill>
                          <a:latin typeface="Aptos"/>
                          <a:ea typeface="Yu Gothic UI"/>
                        </a:defRPr>
                      </a:lvl1pPr>
                      <a:lvl2pPr marL="257162" algn="l" defTabSz="514326" rtl="0" eaLnBrk="1" latinLnBrk="0" hangingPunct="1">
                        <a:defRPr kumimoji="1" sz="1013" kern="1200">
                          <a:solidFill>
                            <a:schemeClr val="dk1"/>
                          </a:solidFill>
                          <a:latin typeface="Aptos"/>
                          <a:ea typeface="Yu Gothic UI"/>
                        </a:defRPr>
                      </a:lvl2pPr>
                      <a:lvl3pPr marL="514326" algn="l" defTabSz="514326" rtl="0" eaLnBrk="1" latinLnBrk="0" hangingPunct="1">
                        <a:defRPr kumimoji="1" sz="1013" kern="1200">
                          <a:solidFill>
                            <a:schemeClr val="dk1"/>
                          </a:solidFill>
                          <a:latin typeface="Aptos"/>
                          <a:ea typeface="Yu Gothic UI"/>
                        </a:defRPr>
                      </a:lvl3pPr>
                      <a:lvl4pPr marL="771487" algn="l" defTabSz="514326" rtl="0" eaLnBrk="1" latinLnBrk="0" hangingPunct="1">
                        <a:defRPr kumimoji="1" sz="1013" kern="1200">
                          <a:solidFill>
                            <a:schemeClr val="dk1"/>
                          </a:solidFill>
                          <a:latin typeface="Aptos"/>
                          <a:ea typeface="Yu Gothic UI"/>
                        </a:defRPr>
                      </a:lvl4pPr>
                      <a:lvl5pPr marL="1028650" algn="l" defTabSz="514326" rtl="0" eaLnBrk="1" latinLnBrk="0" hangingPunct="1">
                        <a:defRPr kumimoji="1" sz="1013" kern="1200">
                          <a:solidFill>
                            <a:schemeClr val="dk1"/>
                          </a:solidFill>
                          <a:latin typeface="Aptos"/>
                          <a:ea typeface="Yu Gothic UI"/>
                        </a:defRPr>
                      </a:lvl5pPr>
                      <a:lvl6pPr marL="1285811" algn="l" defTabSz="514326" rtl="0" eaLnBrk="1" latinLnBrk="0" hangingPunct="1">
                        <a:defRPr kumimoji="1" sz="1013" kern="1200">
                          <a:solidFill>
                            <a:schemeClr val="dk1"/>
                          </a:solidFill>
                          <a:latin typeface="Aptos"/>
                          <a:ea typeface="Yu Gothic UI"/>
                        </a:defRPr>
                      </a:lvl6pPr>
                      <a:lvl7pPr marL="1542972" algn="l" defTabSz="514326" rtl="0" eaLnBrk="1" latinLnBrk="0" hangingPunct="1">
                        <a:defRPr kumimoji="1" sz="1013" kern="1200">
                          <a:solidFill>
                            <a:schemeClr val="dk1"/>
                          </a:solidFill>
                          <a:latin typeface="Aptos"/>
                          <a:ea typeface="Yu Gothic UI"/>
                        </a:defRPr>
                      </a:lvl7pPr>
                      <a:lvl8pPr marL="1800138" algn="l" defTabSz="514326" rtl="0" eaLnBrk="1" latinLnBrk="0" hangingPunct="1">
                        <a:defRPr kumimoji="1" sz="1013" kern="1200">
                          <a:solidFill>
                            <a:schemeClr val="dk1"/>
                          </a:solidFill>
                          <a:latin typeface="Aptos"/>
                          <a:ea typeface="Yu Gothic UI"/>
                        </a:defRPr>
                      </a:lvl8pPr>
                      <a:lvl9pPr marL="2057299" algn="l" defTabSz="514326" rtl="0" eaLnBrk="1" latinLnBrk="0" hangingPunct="1">
                        <a:defRPr kumimoji="1" sz="1013" kern="1200">
                          <a:solidFill>
                            <a:schemeClr val="dk1"/>
                          </a:solidFill>
                          <a:latin typeface="Aptos"/>
                          <a:ea typeface="Yu Gothic UI"/>
                        </a:defRPr>
                      </a:lvl9pPr>
                    </a:lstStyle>
                    <a:p>
                      <a:pPr marL="0" indent="0" algn="l" defTabSz="514326" rtl="0" eaLnBrk="1" latinLnBrk="0" hangingPunct="1">
                        <a:buFont typeface="Arial" panose="020B0604020202020204" pitchFamily="34" charset="0"/>
                        <a:buNone/>
                      </a:pPr>
                      <a:r>
                        <a:rPr kumimoji="1" lang="ja-JP" altLang="en-US" sz="1200" b="0" kern="1200">
                          <a:solidFill>
                            <a:schemeClr val="tx1"/>
                          </a:solidFill>
                          <a:latin typeface="+mn-ea"/>
                          <a:ea typeface="+mn-ea"/>
                          <a:cs typeface="+mn-cs"/>
                        </a:rPr>
                        <a:t>（ユーザー）</a:t>
                      </a:r>
                      <a:endParaRPr kumimoji="1" lang="en-US" altLang="ja-JP" sz="1200" b="0" kern="1200">
                        <a:solidFill>
                          <a:schemeClr val="tx1"/>
                        </a:solidFill>
                        <a:latin typeface="+mn-ea"/>
                        <a:ea typeface="+mn-ea"/>
                        <a:cs typeface="+mn-cs"/>
                      </a:endParaRPr>
                    </a:p>
                    <a:p>
                      <a:pPr marL="88900" indent="-88900" algn="l" defTabSz="514326" rtl="0" eaLnBrk="1" latinLnBrk="0" hangingPunct="1">
                        <a:buFont typeface="Arial" panose="020B0604020202020204" pitchFamily="34" charset="0"/>
                        <a:buChar char="•"/>
                      </a:pPr>
                      <a:r>
                        <a:rPr kumimoji="1" lang="ja-JP" altLang="en-US" sz="1200" b="0" kern="1200">
                          <a:solidFill>
                            <a:schemeClr val="tx1"/>
                          </a:solidFill>
                          <a:latin typeface="+mn-ea"/>
                          <a:ea typeface="+mn-ea"/>
                          <a:cs typeface="+mn-cs"/>
                        </a:rPr>
                        <a:t>新規にページを作成するため、視認性等を考慮して作成することが可能</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dk1"/>
                          </a:solidFill>
                          <a:latin typeface="Aptos"/>
                          <a:ea typeface="Yu Gothic UI"/>
                        </a:defRPr>
                      </a:lvl1pPr>
                      <a:lvl2pPr marL="257162" algn="l" defTabSz="514326" rtl="0" eaLnBrk="1" latinLnBrk="0" hangingPunct="1">
                        <a:defRPr kumimoji="1" sz="1013" kern="1200">
                          <a:solidFill>
                            <a:schemeClr val="dk1"/>
                          </a:solidFill>
                          <a:latin typeface="Aptos"/>
                          <a:ea typeface="Yu Gothic UI"/>
                        </a:defRPr>
                      </a:lvl2pPr>
                      <a:lvl3pPr marL="514326" algn="l" defTabSz="514326" rtl="0" eaLnBrk="1" latinLnBrk="0" hangingPunct="1">
                        <a:defRPr kumimoji="1" sz="1013" kern="1200">
                          <a:solidFill>
                            <a:schemeClr val="dk1"/>
                          </a:solidFill>
                          <a:latin typeface="Aptos"/>
                          <a:ea typeface="Yu Gothic UI"/>
                        </a:defRPr>
                      </a:lvl3pPr>
                      <a:lvl4pPr marL="771487" algn="l" defTabSz="514326" rtl="0" eaLnBrk="1" latinLnBrk="0" hangingPunct="1">
                        <a:defRPr kumimoji="1" sz="1013" kern="1200">
                          <a:solidFill>
                            <a:schemeClr val="dk1"/>
                          </a:solidFill>
                          <a:latin typeface="Aptos"/>
                          <a:ea typeface="Yu Gothic UI"/>
                        </a:defRPr>
                      </a:lvl4pPr>
                      <a:lvl5pPr marL="1028650" algn="l" defTabSz="514326" rtl="0" eaLnBrk="1" latinLnBrk="0" hangingPunct="1">
                        <a:defRPr kumimoji="1" sz="1013" kern="1200">
                          <a:solidFill>
                            <a:schemeClr val="dk1"/>
                          </a:solidFill>
                          <a:latin typeface="Aptos"/>
                          <a:ea typeface="Yu Gothic UI"/>
                        </a:defRPr>
                      </a:lvl5pPr>
                      <a:lvl6pPr marL="1285811" algn="l" defTabSz="514326" rtl="0" eaLnBrk="1" latinLnBrk="0" hangingPunct="1">
                        <a:defRPr kumimoji="1" sz="1013" kern="1200">
                          <a:solidFill>
                            <a:schemeClr val="dk1"/>
                          </a:solidFill>
                          <a:latin typeface="Aptos"/>
                          <a:ea typeface="Yu Gothic UI"/>
                        </a:defRPr>
                      </a:lvl6pPr>
                      <a:lvl7pPr marL="1542972" algn="l" defTabSz="514326" rtl="0" eaLnBrk="1" latinLnBrk="0" hangingPunct="1">
                        <a:defRPr kumimoji="1" sz="1013" kern="1200">
                          <a:solidFill>
                            <a:schemeClr val="dk1"/>
                          </a:solidFill>
                          <a:latin typeface="Aptos"/>
                          <a:ea typeface="Yu Gothic UI"/>
                        </a:defRPr>
                      </a:lvl7pPr>
                      <a:lvl8pPr marL="1800138" algn="l" defTabSz="514326" rtl="0" eaLnBrk="1" latinLnBrk="0" hangingPunct="1">
                        <a:defRPr kumimoji="1" sz="1013" kern="1200">
                          <a:solidFill>
                            <a:schemeClr val="dk1"/>
                          </a:solidFill>
                          <a:latin typeface="Aptos"/>
                          <a:ea typeface="Yu Gothic UI"/>
                        </a:defRPr>
                      </a:lvl8pPr>
                      <a:lvl9pPr marL="2057299" algn="l" defTabSz="514326" rtl="0" eaLnBrk="1" latinLnBrk="0" hangingPunct="1">
                        <a:defRPr kumimoji="1" sz="1013" kern="1200">
                          <a:solidFill>
                            <a:schemeClr val="dk1"/>
                          </a:solidFill>
                          <a:latin typeface="Aptos"/>
                          <a:ea typeface="Yu Gothic UI"/>
                        </a:defRPr>
                      </a:lvl9pPr>
                    </a:lstStyle>
                    <a:p>
                      <a:pPr marL="0" indent="0" algn="l" defTabSz="514326" rtl="0" eaLnBrk="1" latinLnBrk="0" hangingPunct="1">
                        <a:buFont typeface="Arial" panose="020B0604020202020204" pitchFamily="34" charset="0"/>
                        <a:buNone/>
                      </a:pPr>
                      <a:r>
                        <a:rPr kumimoji="1" lang="ja-JP" altLang="en-US" sz="1200" b="0" kern="1200">
                          <a:solidFill>
                            <a:schemeClr val="tx1"/>
                          </a:solidFill>
                          <a:latin typeface="+mn-ea"/>
                          <a:ea typeface="+mn-ea"/>
                          <a:cs typeface="+mn-cs"/>
                        </a:rPr>
                        <a:t>（職員）</a:t>
                      </a:r>
                      <a:endParaRPr kumimoji="1" lang="en-US" altLang="ja-JP" sz="1200" b="0" kern="1200">
                        <a:solidFill>
                          <a:schemeClr val="tx1"/>
                        </a:solidFill>
                        <a:latin typeface="+mn-ea"/>
                        <a:ea typeface="+mn-ea"/>
                        <a:cs typeface="+mn-cs"/>
                      </a:endParaRPr>
                    </a:p>
                    <a:p>
                      <a:pPr marL="88900" indent="-88900" algn="l" defTabSz="514326" rtl="0" eaLnBrk="1" latinLnBrk="0" hangingPunct="1">
                        <a:buFont typeface="Arial" panose="020B0604020202020204" pitchFamily="34" charset="0"/>
                        <a:buChar char="•"/>
                      </a:pPr>
                      <a:r>
                        <a:rPr kumimoji="1" lang="ja-JP" altLang="en-US" sz="1200" b="0" kern="1200">
                          <a:solidFill>
                            <a:schemeClr val="tx1"/>
                          </a:solidFill>
                          <a:latin typeface="+mn-ea"/>
                          <a:ea typeface="+mn-ea"/>
                          <a:cs typeface="+mn-cs"/>
                        </a:rPr>
                        <a:t>事業者のサービス提供状況による、ページ新規作成の作業負担がかかる</a:t>
                      </a:r>
                      <a:endParaRPr kumimoji="1" lang="en-US" altLang="ja-JP" sz="1200" b="0" kern="1200">
                        <a:solidFill>
                          <a:schemeClr val="tx1"/>
                        </a:solidFill>
                        <a:latin typeface="+mn-ea"/>
                        <a:ea typeface="+mn-ea"/>
                        <a:cs typeface="+mn-cs"/>
                      </a:endParaRPr>
                    </a:p>
                    <a:p>
                      <a:pPr marL="88900" indent="-88900" algn="l" defTabSz="514326" rtl="0" eaLnBrk="1" latinLnBrk="0" hangingPunct="1">
                        <a:buFont typeface="Arial" panose="020B0604020202020204" pitchFamily="34" charset="0"/>
                        <a:buChar char="•"/>
                      </a:pPr>
                      <a:endParaRPr kumimoji="1" lang="ja-JP" altLang="en-US" sz="1200" b="0" kern="1200">
                        <a:solidFill>
                          <a:schemeClr val="tx1"/>
                        </a:solidFill>
                        <a:latin typeface="+mn-ea"/>
                        <a:ea typeface="+mn-ea"/>
                        <a:cs typeface="+mn-cs"/>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5513712"/>
                  </a:ext>
                </a:extLst>
              </a:tr>
            </a:tbl>
          </a:graphicData>
        </a:graphic>
      </p:graphicFrame>
      <p:sp>
        <p:nvSpPr>
          <p:cNvPr id="22" name="テキスト プレースホルダー 2">
            <a:extLst>
              <a:ext uri="{FF2B5EF4-FFF2-40B4-BE49-F238E27FC236}">
                <a16:creationId xmlns:a16="http://schemas.microsoft.com/office/drawing/2014/main" id="{E9C844B0-A969-1C5C-DB0E-1BDC0ACB463A}"/>
              </a:ext>
            </a:extLst>
          </p:cNvPr>
          <p:cNvSpPr txBox="1">
            <a:spLocks/>
          </p:cNvSpPr>
          <p:nvPr/>
        </p:nvSpPr>
        <p:spPr bwMode="gray">
          <a:xfrm>
            <a:off x="272107" y="3662031"/>
            <a:ext cx="7015478" cy="487917"/>
          </a:xfrm>
          <a:prstGeom prst="rect">
            <a:avLst/>
          </a:prstGeom>
        </p:spPr>
        <p:txBody>
          <a:bodyPr vert="horz" lIns="0" tIns="0" rIns="0" bIns="0" rtlCol="0">
            <a:noAutofit/>
          </a:bodyPr>
          <a:lstStyle>
            <a:defPPr>
              <a:defRPr lang="en-US"/>
            </a:defPPr>
            <a:lvl1pPr marL="179388" marR="0" indent="-179388" defTabSz="685754"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sz="1400" b="0" baseline="0">
                <a:latin typeface="+mn-ea"/>
                <a:cs typeface="+mn-cs"/>
              </a:defRPr>
            </a:lvl1pPr>
            <a:lvl2pPr marL="361950" marR="0" indent="-361950" defTabSz="685754"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sz="1400" b="0" baseline="0">
                <a:latin typeface="+mn-lt"/>
                <a:cs typeface="+mn-cs"/>
              </a:defRPr>
            </a:lvl2pPr>
            <a:lvl3pPr marL="714375" marR="0" indent="-352425" defTabSz="685754"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sz="1400" b="0" baseline="0">
                <a:latin typeface="+mn-lt"/>
                <a:cs typeface="+mn-cs"/>
              </a:defRPr>
            </a:lvl3pPr>
            <a:lvl4pPr marL="990600" marR="0" indent="-276225" defTabSz="685754" eaLnBrk="1" fontAlgn="auto" latinLnBrk="0" hangingPunct="1">
              <a:lnSpc>
                <a:spcPct val="100000"/>
              </a:lnSpc>
              <a:spcBef>
                <a:spcPts val="0"/>
              </a:spcBef>
              <a:spcAft>
                <a:spcPts val="0"/>
              </a:spcAft>
              <a:buClrTx/>
              <a:buSzPct val="100000"/>
              <a:buFont typeface="Arial" panose="020B0604020202020204" pitchFamily="34" charset="0"/>
              <a:buChar char="•"/>
              <a:tabLst/>
              <a:defRPr kumimoji="1" sz="1400" b="0" baseline="0">
                <a:latin typeface="+mn-lt"/>
                <a:cs typeface="+mn-cs"/>
              </a:defRPr>
            </a:lvl4pPr>
            <a:lvl5pPr marL="1343025" indent="-352425" defTabSz="598844" eaLnBrk="1" latinLnBrk="0" hangingPunct="1">
              <a:lnSpc>
                <a:spcPct val="100000"/>
              </a:lnSpc>
              <a:spcBef>
                <a:spcPts val="0"/>
              </a:spcBef>
              <a:spcAft>
                <a:spcPts val="0"/>
              </a:spcAft>
              <a:buClrTx/>
              <a:buSzPct val="100000"/>
              <a:buFont typeface="Verdana" panose="020B0604030504040204" pitchFamily="34" charset="0"/>
              <a:buChar char="−"/>
              <a:tabLst/>
              <a:defRPr kumimoji="1" sz="1400" baseline="0">
                <a:latin typeface="+mn-lt"/>
                <a:cs typeface="+mn-cs"/>
              </a:defRPr>
            </a:lvl5pPr>
            <a:lvl6pPr marL="399574" indent="-132291" defTabSz="685754">
              <a:spcBef>
                <a:spcPts val="0"/>
              </a:spcBef>
              <a:spcAft>
                <a:spcPts val="750"/>
              </a:spcAft>
              <a:buFont typeface="Verdana" panose="020B0604030504040204" pitchFamily="34" charset="0"/>
              <a:buChar char="−"/>
              <a:defRPr kumimoji="1" sz="900" baseline="0">
                <a:latin typeface="+mn-lt"/>
                <a:cs typeface="+mn-cs"/>
              </a:defRPr>
            </a:lvl6pPr>
            <a:lvl7pPr marL="399574" indent="-132291" defTabSz="685754">
              <a:spcBef>
                <a:spcPts val="0"/>
              </a:spcBef>
              <a:spcAft>
                <a:spcPts val="750"/>
              </a:spcAft>
              <a:buFont typeface="Verdana" panose="020B0604030504040204" pitchFamily="34" charset="0"/>
              <a:buChar char="−"/>
              <a:defRPr kumimoji="1" sz="900">
                <a:latin typeface="+mn-lt"/>
                <a:cs typeface="+mn-cs"/>
              </a:defRPr>
            </a:lvl7pPr>
            <a:lvl8pPr marL="399574" indent="-132291" defTabSz="685754">
              <a:spcBef>
                <a:spcPts val="0"/>
              </a:spcBef>
              <a:spcAft>
                <a:spcPts val="750"/>
              </a:spcAft>
              <a:buFont typeface="Verdana" panose="020B0604030504040204" pitchFamily="34" charset="0"/>
              <a:buChar char="−"/>
              <a:defRPr kumimoji="1" sz="900" baseline="0">
                <a:latin typeface="+mn-lt"/>
                <a:cs typeface="+mn-cs"/>
              </a:defRPr>
            </a:lvl8pPr>
            <a:lvl9pPr marL="399574" indent="-132291" defTabSz="685754">
              <a:spcBef>
                <a:spcPts val="0"/>
              </a:spcBef>
              <a:spcAft>
                <a:spcPts val="750"/>
              </a:spcAft>
              <a:buFont typeface="Verdana" panose="020B0604030504040204" pitchFamily="34" charset="0"/>
              <a:buChar char="−"/>
              <a:defRPr kumimoji="1" sz="900" baseline="0">
                <a:latin typeface="+mn-lt"/>
                <a:cs typeface="+mn-cs"/>
              </a:defRPr>
            </a:lvl9pPr>
          </a:lstStyle>
          <a:p>
            <a:r>
              <a:rPr lang="ja-JP" altLang="en-US"/>
              <a:t>それぞれの特徴を踏まえて、配布物ごとに掲載方法を検討。</a:t>
            </a:r>
          </a:p>
        </p:txBody>
      </p:sp>
      <p:sp>
        <p:nvSpPr>
          <p:cNvPr id="5" name="正方形/長方形 4">
            <a:extLst>
              <a:ext uri="{FF2B5EF4-FFF2-40B4-BE49-F238E27FC236}">
                <a16:creationId xmlns:a16="http://schemas.microsoft.com/office/drawing/2014/main" id="{205F3106-0C64-ED29-C65B-37DB0D41EE3B}"/>
              </a:ext>
            </a:extLst>
          </p:cNvPr>
          <p:cNvSpPr/>
          <p:nvPr/>
        </p:nvSpPr>
        <p:spPr bwMode="gray">
          <a:xfrm>
            <a:off x="272107" y="7636010"/>
            <a:ext cx="3240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400" b="1">
                <a:solidFill>
                  <a:prstClr val="white"/>
                </a:solidFill>
                <a:latin typeface="游ゴシック"/>
                <a:ea typeface="游ゴシック"/>
              </a:rPr>
              <a:t>作業手順④：掲載作業</a:t>
            </a:r>
          </a:p>
        </p:txBody>
      </p:sp>
      <p:sp>
        <p:nvSpPr>
          <p:cNvPr id="7" name="テキスト プレースホルダー 2">
            <a:extLst>
              <a:ext uri="{FF2B5EF4-FFF2-40B4-BE49-F238E27FC236}">
                <a16:creationId xmlns:a16="http://schemas.microsoft.com/office/drawing/2014/main" id="{BDE59CEB-4E98-25B6-C388-E44FC082BB90}"/>
              </a:ext>
            </a:extLst>
          </p:cNvPr>
          <p:cNvSpPr txBox="1">
            <a:spLocks/>
          </p:cNvSpPr>
          <p:nvPr/>
        </p:nvSpPr>
        <p:spPr bwMode="gray">
          <a:xfrm>
            <a:off x="272107" y="7864829"/>
            <a:ext cx="7015478" cy="1015797"/>
          </a:xfrm>
          <a:prstGeom prst="rect">
            <a:avLst/>
          </a:prstGeom>
        </p:spPr>
        <p:txBody>
          <a:bodyPr vert="horz" lIns="0" tIns="0" rIns="0" bIns="0" rtlCol="0">
            <a:noAutofit/>
          </a:bodyPr>
          <a:lstStyle>
            <a:defPPr>
              <a:defRPr lang="en-US"/>
            </a:defPPr>
            <a:lvl1pPr marL="179388" marR="0" indent="-179388" defTabSz="685754"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sz="1400" b="0" baseline="0">
                <a:latin typeface="+mn-ea"/>
                <a:cs typeface="+mn-cs"/>
              </a:defRPr>
            </a:lvl1pPr>
            <a:lvl2pPr marL="361950" marR="0" indent="-361950" defTabSz="685754"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sz="1400" b="0" baseline="0">
                <a:latin typeface="+mn-lt"/>
                <a:cs typeface="+mn-cs"/>
              </a:defRPr>
            </a:lvl2pPr>
            <a:lvl3pPr marL="714375" marR="0" indent="-352425" defTabSz="685754"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sz="1400" b="0" baseline="0">
                <a:latin typeface="+mn-lt"/>
                <a:cs typeface="+mn-cs"/>
              </a:defRPr>
            </a:lvl3pPr>
            <a:lvl4pPr marL="990600" marR="0" indent="-276225" defTabSz="685754" eaLnBrk="1" fontAlgn="auto" latinLnBrk="0" hangingPunct="1">
              <a:lnSpc>
                <a:spcPct val="100000"/>
              </a:lnSpc>
              <a:spcBef>
                <a:spcPts val="0"/>
              </a:spcBef>
              <a:spcAft>
                <a:spcPts val="0"/>
              </a:spcAft>
              <a:buClrTx/>
              <a:buSzPct val="100000"/>
              <a:buFont typeface="Arial" panose="020B0604020202020204" pitchFamily="34" charset="0"/>
              <a:buChar char="•"/>
              <a:tabLst/>
              <a:defRPr kumimoji="1" sz="1400" b="0" baseline="0">
                <a:latin typeface="+mn-lt"/>
                <a:cs typeface="+mn-cs"/>
              </a:defRPr>
            </a:lvl4pPr>
            <a:lvl5pPr marL="1343025" indent="-352425" defTabSz="598844" eaLnBrk="1" latinLnBrk="0" hangingPunct="1">
              <a:lnSpc>
                <a:spcPct val="100000"/>
              </a:lnSpc>
              <a:spcBef>
                <a:spcPts val="0"/>
              </a:spcBef>
              <a:spcAft>
                <a:spcPts val="0"/>
              </a:spcAft>
              <a:buClrTx/>
              <a:buSzPct val="100000"/>
              <a:buFont typeface="Verdana" panose="020B0604030504040204" pitchFamily="34" charset="0"/>
              <a:buChar char="−"/>
              <a:tabLst/>
              <a:defRPr kumimoji="1" sz="1400" baseline="0">
                <a:latin typeface="+mn-lt"/>
                <a:cs typeface="+mn-cs"/>
              </a:defRPr>
            </a:lvl5pPr>
            <a:lvl6pPr marL="399574" indent="-132291" defTabSz="685754">
              <a:spcBef>
                <a:spcPts val="0"/>
              </a:spcBef>
              <a:spcAft>
                <a:spcPts val="750"/>
              </a:spcAft>
              <a:buFont typeface="Verdana" panose="020B0604030504040204" pitchFamily="34" charset="0"/>
              <a:buChar char="−"/>
              <a:defRPr kumimoji="1" sz="900" baseline="0">
                <a:latin typeface="+mn-lt"/>
                <a:cs typeface="+mn-cs"/>
              </a:defRPr>
            </a:lvl6pPr>
            <a:lvl7pPr marL="399574" indent="-132291" defTabSz="685754">
              <a:spcBef>
                <a:spcPts val="0"/>
              </a:spcBef>
              <a:spcAft>
                <a:spcPts val="750"/>
              </a:spcAft>
              <a:buFont typeface="Verdana" panose="020B0604030504040204" pitchFamily="34" charset="0"/>
              <a:buChar char="−"/>
              <a:defRPr kumimoji="1" sz="900">
                <a:latin typeface="+mn-lt"/>
                <a:cs typeface="+mn-cs"/>
              </a:defRPr>
            </a:lvl7pPr>
            <a:lvl8pPr marL="399574" indent="-132291" defTabSz="685754">
              <a:spcBef>
                <a:spcPts val="0"/>
              </a:spcBef>
              <a:spcAft>
                <a:spcPts val="750"/>
              </a:spcAft>
              <a:buFont typeface="Verdana" panose="020B0604030504040204" pitchFamily="34" charset="0"/>
              <a:buChar char="−"/>
              <a:defRPr kumimoji="1" sz="900" baseline="0">
                <a:latin typeface="+mn-lt"/>
                <a:cs typeface="+mn-cs"/>
              </a:defRPr>
            </a:lvl8pPr>
            <a:lvl9pPr marL="399574" indent="-132291" defTabSz="685754">
              <a:spcBef>
                <a:spcPts val="0"/>
              </a:spcBef>
              <a:spcAft>
                <a:spcPts val="750"/>
              </a:spcAft>
              <a:buFont typeface="Verdana" panose="020B0604030504040204" pitchFamily="34" charset="0"/>
              <a:buChar char="−"/>
              <a:defRPr kumimoji="1" sz="900" baseline="0">
                <a:latin typeface="+mn-lt"/>
                <a:cs typeface="+mn-cs"/>
              </a:defRPr>
            </a:lvl9pPr>
          </a:lstStyle>
          <a:p>
            <a:r>
              <a:rPr lang="ja-JP" altLang="en-US"/>
              <a:t>掲載作業は職員で実施する場合と、事業者へ掲載を依頼する場合が想定されるが、事業者へ掲載を依頼する場合は、②で分類したカテゴリ、配布物のタイトル、配布物のリンク等一式を整理した一覧と掲載データを事業者へ提供。</a:t>
            </a:r>
            <a:endParaRPr lang="en-US" altLang="ja-JP"/>
          </a:p>
          <a:p>
            <a:r>
              <a:rPr lang="ja-JP" altLang="en-US"/>
              <a:t>一覧の整理イメージは</a:t>
            </a:r>
            <a:r>
              <a:rPr lang="en-US" altLang="ja-JP"/>
              <a:t>【</a:t>
            </a:r>
            <a:r>
              <a:rPr lang="ja-JP" altLang="en-US"/>
              <a:t>別表２</a:t>
            </a:r>
            <a:r>
              <a:rPr lang="en-US" altLang="ja-JP"/>
              <a:t>】</a:t>
            </a:r>
            <a:r>
              <a:rPr lang="ja-JP" altLang="en-US"/>
              <a:t>のとおり。</a:t>
            </a:r>
            <a:br>
              <a:rPr lang="en-US" altLang="ja-JP"/>
            </a:br>
            <a:endParaRPr lang="en-US" altLang="ja-JP"/>
          </a:p>
          <a:p>
            <a:pPr marL="0" indent="0">
              <a:buNone/>
            </a:pPr>
            <a:r>
              <a:rPr lang="en-US" altLang="ja-JP"/>
              <a:t>【</a:t>
            </a:r>
            <a:r>
              <a:rPr lang="ja-JP" altLang="en-US"/>
              <a:t>別表２</a:t>
            </a:r>
            <a:r>
              <a:rPr lang="en-US" altLang="ja-JP"/>
              <a:t>】</a:t>
            </a:r>
          </a:p>
        </p:txBody>
      </p:sp>
      <p:graphicFrame>
        <p:nvGraphicFramePr>
          <p:cNvPr id="8" name="表 7">
            <a:extLst>
              <a:ext uri="{FF2B5EF4-FFF2-40B4-BE49-F238E27FC236}">
                <a16:creationId xmlns:a16="http://schemas.microsoft.com/office/drawing/2014/main" id="{16A8CE6A-2951-206F-5420-B718E1283593}"/>
              </a:ext>
            </a:extLst>
          </p:cNvPr>
          <p:cNvGraphicFramePr>
            <a:graphicFrameLocks noGrp="1"/>
          </p:cNvGraphicFramePr>
          <p:nvPr>
            <p:extLst>
              <p:ext uri="{D42A27DB-BD31-4B8C-83A1-F6EECF244321}">
                <p14:modId xmlns:p14="http://schemas.microsoft.com/office/powerpoint/2010/main" val="3235092367"/>
              </p:ext>
            </p:extLst>
          </p:nvPr>
        </p:nvGraphicFramePr>
        <p:xfrm>
          <a:off x="272106" y="9192268"/>
          <a:ext cx="7036742" cy="931892"/>
        </p:xfrm>
        <a:graphic>
          <a:graphicData uri="http://schemas.openxmlformats.org/drawingml/2006/table">
            <a:tbl>
              <a:tblPr firstRow="1" bandRow="1"/>
              <a:tblGrid>
                <a:gridCol w="325687">
                  <a:extLst>
                    <a:ext uri="{9D8B030D-6E8A-4147-A177-3AD203B41FA5}">
                      <a16:colId xmlns:a16="http://schemas.microsoft.com/office/drawing/2014/main" val="3774916331"/>
                    </a:ext>
                  </a:extLst>
                </a:gridCol>
                <a:gridCol w="1194187">
                  <a:extLst>
                    <a:ext uri="{9D8B030D-6E8A-4147-A177-3AD203B41FA5}">
                      <a16:colId xmlns:a16="http://schemas.microsoft.com/office/drawing/2014/main" val="571064297"/>
                    </a:ext>
                  </a:extLst>
                </a:gridCol>
                <a:gridCol w="1690073">
                  <a:extLst>
                    <a:ext uri="{9D8B030D-6E8A-4147-A177-3AD203B41FA5}">
                      <a16:colId xmlns:a16="http://schemas.microsoft.com/office/drawing/2014/main" val="1983884651"/>
                    </a:ext>
                  </a:extLst>
                </a:gridCol>
                <a:gridCol w="1734549">
                  <a:extLst>
                    <a:ext uri="{9D8B030D-6E8A-4147-A177-3AD203B41FA5}">
                      <a16:colId xmlns:a16="http://schemas.microsoft.com/office/drawing/2014/main" val="3044139276"/>
                    </a:ext>
                  </a:extLst>
                </a:gridCol>
                <a:gridCol w="2092246">
                  <a:extLst>
                    <a:ext uri="{9D8B030D-6E8A-4147-A177-3AD203B41FA5}">
                      <a16:colId xmlns:a16="http://schemas.microsoft.com/office/drawing/2014/main" val="3353325229"/>
                    </a:ext>
                  </a:extLst>
                </a:gridCol>
              </a:tblGrid>
              <a:tr h="234000">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a:r>
                        <a:rPr kumimoji="1" lang="en-US" altLang="ja-JP" sz="1100" b="1">
                          <a:solidFill>
                            <a:schemeClr val="bg1"/>
                          </a:solidFill>
                          <a:latin typeface="+mn-ea"/>
                          <a:ea typeface="+mn-ea"/>
                        </a:rPr>
                        <a:t>#</a:t>
                      </a:r>
                      <a:endParaRPr kumimoji="1" lang="ja-JP" altLang="en-US" sz="1100" b="1">
                        <a:solidFill>
                          <a:schemeClr val="bg1"/>
                        </a:solidFill>
                        <a:latin typeface="+mn-ea"/>
                        <a:ea typeface="+mn-ea"/>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65000"/>
                        <a:lumOff val="35000"/>
                      </a:sysClr>
                    </a:solid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a:r>
                        <a:rPr kumimoji="1" lang="ja-JP" altLang="en-US" sz="1100" b="1">
                          <a:solidFill>
                            <a:schemeClr val="bg1"/>
                          </a:solidFill>
                          <a:latin typeface="+mn-ea"/>
                          <a:ea typeface="+mn-ea"/>
                        </a:rPr>
                        <a:t>メインカテゴリ</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65000"/>
                        <a:lumOff val="35000"/>
                      </a:sysClr>
                    </a:solid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a:r>
                        <a:rPr kumimoji="1" lang="ja-JP" altLang="en-US" sz="1100" b="1">
                          <a:solidFill>
                            <a:schemeClr val="bg1"/>
                          </a:solidFill>
                          <a:latin typeface="+mn-ea"/>
                          <a:ea typeface="+mn-ea"/>
                        </a:rPr>
                        <a:t>サブカテゴリ</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65000"/>
                        <a:lumOff val="35000"/>
                      </a:sysClr>
                    </a:solid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a:r>
                        <a:rPr kumimoji="1" lang="ja-JP" altLang="en-US" sz="1100" b="1">
                          <a:solidFill>
                            <a:schemeClr val="bg1"/>
                          </a:solidFill>
                          <a:latin typeface="+mn-ea"/>
                          <a:ea typeface="+mn-ea"/>
                        </a:rPr>
                        <a:t>タイトル</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65000"/>
                        <a:lumOff val="35000"/>
                      </a:sysClr>
                    </a:solid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a:r>
                        <a:rPr kumimoji="1" lang="ja-JP" altLang="en-US" sz="1100" b="1">
                          <a:solidFill>
                            <a:schemeClr val="bg1"/>
                          </a:solidFill>
                          <a:latin typeface="+mn-ea"/>
                          <a:ea typeface="+mn-ea"/>
                        </a:rPr>
                        <a:t>掲載ファイル名</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65000"/>
                        <a:lumOff val="35000"/>
                      </a:sysClr>
                    </a:solidFill>
                  </a:tcPr>
                </a:tc>
                <a:extLst>
                  <a:ext uri="{0D108BD9-81ED-4DB2-BD59-A6C34878D82A}">
                    <a16:rowId xmlns:a16="http://schemas.microsoft.com/office/drawing/2014/main" val="1026535609"/>
                  </a:ext>
                </a:extLst>
              </a:tr>
              <a:tr h="361195">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a:r>
                        <a:rPr kumimoji="1" lang="ja-JP" altLang="en-US" sz="1100">
                          <a:solidFill>
                            <a:schemeClr val="tx1"/>
                          </a:solidFill>
                          <a:latin typeface="+mn-ea"/>
                          <a:ea typeface="+mn-ea"/>
                        </a:rPr>
                        <a:t>１</a:t>
                      </a: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r>
                        <a:rPr kumimoji="1" lang="ja-JP" altLang="en-US" sz="1100">
                          <a:solidFill>
                            <a:schemeClr val="tx1"/>
                          </a:solidFill>
                          <a:latin typeface="+mn-ea"/>
                          <a:ea typeface="+mn-ea"/>
                        </a:rPr>
                        <a:t>届出・申請</a:t>
                      </a: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r>
                        <a:rPr kumimoji="1" lang="ja-JP" altLang="en-US" sz="1100">
                          <a:solidFill>
                            <a:schemeClr val="tx1"/>
                          </a:solidFill>
                          <a:latin typeface="+mn-ea"/>
                          <a:ea typeface="+mn-ea"/>
                        </a:rPr>
                        <a:t>妊娠・出産に関する届出</a:t>
                      </a: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r>
                        <a:rPr kumimoji="1" lang="ja-JP" altLang="en-US" sz="1100">
                          <a:solidFill>
                            <a:schemeClr val="tx1"/>
                          </a:solidFill>
                          <a:latin typeface="+mn-ea"/>
                          <a:ea typeface="+mn-ea"/>
                        </a:rPr>
                        <a:t>出産前後の手続</a:t>
                      </a: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0" marR="0" lvl="0" indent="0" algn="l" defTabSz="685754" rtl="0" eaLnBrk="1" fontAlgn="auto" latinLnBrk="0" hangingPunct="1">
                        <a:lnSpc>
                          <a:spcPct val="100000"/>
                        </a:lnSpc>
                        <a:spcBef>
                          <a:spcPts val="0"/>
                        </a:spcBef>
                        <a:spcAft>
                          <a:spcPts val="0"/>
                        </a:spcAft>
                        <a:buClrTx/>
                        <a:buSzTx/>
                        <a:buFontTx/>
                        <a:buNone/>
                        <a:tabLst/>
                        <a:defRPr/>
                      </a:pPr>
                      <a:r>
                        <a:rPr lang="ja-JP" altLang="en-US" sz="1100" b="0" i="0" u="none" strike="noStrike">
                          <a:solidFill>
                            <a:schemeClr val="tx1"/>
                          </a:solidFill>
                          <a:effectLst/>
                          <a:latin typeface="+mn-ea"/>
                          <a:ea typeface="+mn-ea"/>
                        </a:rPr>
                        <a:t>出産前後の手続</a:t>
                      </a:r>
                      <a:r>
                        <a:rPr lang="en-US" altLang="ja-JP" sz="1100" b="0" i="0" u="none" strike="noStrike">
                          <a:solidFill>
                            <a:schemeClr val="tx1"/>
                          </a:solidFill>
                          <a:effectLst/>
                          <a:latin typeface="+mn-ea"/>
                          <a:ea typeface="+mn-ea"/>
                        </a:rPr>
                        <a:t>.pdf</a:t>
                      </a: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25337985"/>
                  </a:ext>
                </a:extLst>
              </a:tr>
              <a:tr h="336697">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a:r>
                        <a:rPr kumimoji="1" lang="ja-JP" altLang="en-US" sz="1100">
                          <a:solidFill>
                            <a:schemeClr val="tx1"/>
                          </a:solidFill>
                          <a:latin typeface="+mn-ea"/>
                          <a:ea typeface="+mn-ea"/>
                        </a:rPr>
                        <a:t>２</a:t>
                      </a: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r>
                        <a:rPr kumimoji="1" lang="ja-JP" altLang="en-US" sz="1100">
                          <a:solidFill>
                            <a:schemeClr val="tx1"/>
                          </a:solidFill>
                          <a:latin typeface="+mn-ea"/>
                          <a:ea typeface="+mn-ea"/>
                        </a:rPr>
                        <a:t>健康</a:t>
                      </a: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r>
                        <a:rPr kumimoji="1" lang="ja-JP" altLang="en-US" sz="1100">
                          <a:solidFill>
                            <a:schemeClr val="tx1"/>
                          </a:solidFill>
                          <a:latin typeface="+mn-ea"/>
                          <a:ea typeface="+mn-ea"/>
                        </a:rPr>
                        <a:t>お母さんの健康</a:t>
                      </a: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r>
                        <a:rPr kumimoji="1" lang="ja-JP" altLang="en-US" sz="1100">
                          <a:solidFill>
                            <a:schemeClr val="tx1"/>
                          </a:solidFill>
                          <a:latin typeface="+mn-ea"/>
                          <a:ea typeface="+mn-ea"/>
                        </a:rPr>
                        <a:t>妊婦歯科健診チラシ</a:t>
                      </a: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marL="0" marR="0" lvl="0" indent="0" algn="l" defTabSz="685754" rtl="0" eaLnBrk="1" fontAlgn="auto" latinLnBrk="0" hangingPunct="1">
                        <a:lnSpc>
                          <a:spcPct val="100000"/>
                        </a:lnSpc>
                        <a:spcBef>
                          <a:spcPts val="0"/>
                        </a:spcBef>
                        <a:spcAft>
                          <a:spcPts val="0"/>
                        </a:spcAft>
                        <a:buClrTx/>
                        <a:buSzTx/>
                        <a:buFontTx/>
                        <a:buNone/>
                        <a:tabLst/>
                        <a:defRPr/>
                      </a:pPr>
                      <a:r>
                        <a:rPr kumimoji="1" lang="ja-JP" altLang="en-US" sz="1100" kern="1200">
                          <a:solidFill>
                            <a:schemeClr val="tx1"/>
                          </a:solidFill>
                          <a:latin typeface="+mn-ea"/>
                          <a:ea typeface="Yu Gothic UI"/>
                          <a:cs typeface="+mn-cs"/>
                        </a:rPr>
                        <a:t>妊婦歯科健診</a:t>
                      </a:r>
                      <a:r>
                        <a:rPr lang="ja-JP" altLang="en-US" sz="1100" b="0" i="0" u="none" strike="noStrike">
                          <a:solidFill>
                            <a:schemeClr val="tx1"/>
                          </a:solidFill>
                          <a:effectLst/>
                          <a:latin typeface="+mn-ea"/>
                          <a:ea typeface="+mn-ea"/>
                        </a:rPr>
                        <a:t>のお知らせ</a:t>
                      </a:r>
                      <a:r>
                        <a:rPr lang="en-US" altLang="ja-JP" sz="1100" b="0" i="0" u="none" strike="noStrike">
                          <a:solidFill>
                            <a:schemeClr val="tx1"/>
                          </a:solidFill>
                          <a:effectLst/>
                          <a:latin typeface="+mn-ea"/>
                          <a:ea typeface="+mn-ea"/>
                        </a:rPr>
                        <a:t>.pdf</a:t>
                      </a: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33416089"/>
                  </a:ext>
                </a:extLst>
              </a:tr>
            </a:tbl>
          </a:graphicData>
        </a:graphic>
      </p:graphicFrame>
    </p:spTree>
    <p:extLst>
      <p:ext uri="{BB962C8B-B14F-4D97-AF65-F5344CB8AC3E}">
        <p14:creationId xmlns:p14="http://schemas.microsoft.com/office/powerpoint/2010/main" val="6011753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ABC2FFAA-28E4-1D36-C09B-9D0FA0E5AFDD}"/>
              </a:ext>
            </a:extLst>
          </p:cNvPr>
          <p:cNvSpPr>
            <a:spLocks noGrp="1"/>
          </p:cNvSpPr>
          <p:nvPr>
            <p:ph sz="quarter" idx="13"/>
          </p:nvPr>
        </p:nvSpPr>
        <p:spPr/>
        <p:txBody>
          <a:bodyPr/>
          <a:lstStyle/>
          <a:p>
            <a:r>
              <a:rPr kumimoji="0" lang="en-US" altLang="ja-JP">
                <a:solidFill>
                  <a:schemeClr val="tx1"/>
                </a:solidFill>
              </a:rPr>
              <a:t>4.</a:t>
            </a:r>
            <a:r>
              <a:rPr lang="ja-JP" altLang="en-US">
                <a:solidFill>
                  <a:schemeClr val="tx1"/>
                </a:solidFill>
              </a:rPr>
              <a:t>母子バッグ等の配布物のアーカイブ化</a:t>
            </a:r>
            <a:r>
              <a:rPr kumimoji="0" lang="ja-JP" altLang="en-US">
                <a:solidFill>
                  <a:schemeClr val="tx1"/>
                </a:solidFill>
              </a:rPr>
              <a:t>機能導入手順</a:t>
            </a:r>
          </a:p>
          <a:p>
            <a:endParaRPr kumimoji="1" lang="ja-JP" altLang="en-US">
              <a:solidFill>
                <a:schemeClr val="tx1"/>
              </a:solidFill>
            </a:endParaRPr>
          </a:p>
        </p:txBody>
      </p:sp>
      <p:sp>
        <p:nvSpPr>
          <p:cNvPr id="3" name="スライド番号プレースホルダー 2">
            <a:extLst>
              <a:ext uri="{FF2B5EF4-FFF2-40B4-BE49-F238E27FC236}">
                <a16:creationId xmlns:a16="http://schemas.microsoft.com/office/drawing/2014/main" id="{DFF37592-4F54-2E94-39FD-F7066A2F67FF}"/>
              </a:ext>
            </a:extLst>
          </p:cNvPr>
          <p:cNvSpPr>
            <a:spLocks noGrp="1"/>
          </p:cNvSpPr>
          <p:nvPr>
            <p:ph type="sldNum" sz="quarter" idx="18"/>
          </p:nvPr>
        </p:nvSpPr>
        <p:spPr/>
        <p:txBody>
          <a:bodyPr/>
          <a:lstStyle/>
          <a:p>
            <a:fld id="{47CE1B9D-ECF1-40A6-9741-619C7E3ED3FB}" type="slidenum">
              <a:rPr lang="ja-JP" altLang="en-US" smtClean="0"/>
              <a:pPr/>
              <a:t>22</a:t>
            </a:fld>
            <a:endParaRPr lang="ja-JP" altLang="en-US" sz="1050"/>
          </a:p>
        </p:txBody>
      </p:sp>
      <p:sp>
        <p:nvSpPr>
          <p:cNvPr id="4" name="タイトル 3">
            <a:extLst>
              <a:ext uri="{FF2B5EF4-FFF2-40B4-BE49-F238E27FC236}">
                <a16:creationId xmlns:a16="http://schemas.microsoft.com/office/drawing/2014/main" id="{7F0BBC80-7A35-0B6F-928A-EA015AB279CF}"/>
              </a:ext>
            </a:extLst>
          </p:cNvPr>
          <p:cNvSpPr>
            <a:spLocks noGrp="1"/>
          </p:cNvSpPr>
          <p:nvPr>
            <p:ph type="title" idx="4294967295"/>
          </p:nvPr>
        </p:nvSpPr>
        <p:spPr>
          <a:xfrm>
            <a:off x="272108" y="627562"/>
            <a:ext cx="7015477" cy="463368"/>
          </a:xfrm>
        </p:spPr>
        <p:txBody>
          <a:bodyPr vert="horz">
            <a:normAutofit/>
          </a:bodyPr>
          <a:lstStyle/>
          <a:p>
            <a:r>
              <a:rPr lang="en-US" altLang="ja-JP" sz="2000"/>
              <a:t>(1) </a:t>
            </a:r>
            <a:r>
              <a:rPr lang="ja-JP" altLang="en-US" sz="2000"/>
              <a:t>導入手順・留意事項</a:t>
            </a:r>
            <a:endParaRPr kumimoji="1" lang="ja-JP" altLang="en-US" sz="2000"/>
          </a:p>
        </p:txBody>
      </p:sp>
      <p:sp>
        <p:nvSpPr>
          <p:cNvPr id="5" name="正方形/長方形 4">
            <a:extLst>
              <a:ext uri="{FF2B5EF4-FFF2-40B4-BE49-F238E27FC236}">
                <a16:creationId xmlns:a16="http://schemas.microsoft.com/office/drawing/2014/main" id="{3E146890-4C8F-9035-7FCD-80C58B80BFDB}"/>
              </a:ext>
            </a:extLst>
          </p:cNvPr>
          <p:cNvSpPr/>
          <p:nvPr/>
        </p:nvSpPr>
        <p:spPr bwMode="gray">
          <a:xfrm>
            <a:off x="272108" y="1058004"/>
            <a:ext cx="3240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400" b="1">
                <a:solidFill>
                  <a:prstClr val="white"/>
                </a:solidFill>
                <a:latin typeface="游ゴシック"/>
                <a:ea typeface="游ゴシック"/>
              </a:rPr>
              <a:t>留意事項</a:t>
            </a:r>
          </a:p>
        </p:txBody>
      </p:sp>
      <p:sp>
        <p:nvSpPr>
          <p:cNvPr id="6" name="テキスト プレースホルダー 2">
            <a:extLst>
              <a:ext uri="{FF2B5EF4-FFF2-40B4-BE49-F238E27FC236}">
                <a16:creationId xmlns:a16="http://schemas.microsoft.com/office/drawing/2014/main" id="{FF5C128F-C19E-3D6A-48DE-12EDC31D53B4}"/>
              </a:ext>
            </a:extLst>
          </p:cNvPr>
          <p:cNvSpPr txBox="1">
            <a:spLocks/>
          </p:cNvSpPr>
          <p:nvPr/>
        </p:nvSpPr>
        <p:spPr bwMode="gray">
          <a:xfrm>
            <a:off x="272108" y="1286823"/>
            <a:ext cx="7015477" cy="4055048"/>
          </a:xfrm>
          <a:prstGeom prst="rect">
            <a:avLst/>
          </a:prstGeom>
        </p:spPr>
        <p:txBody>
          <a:bodyPr vert="horz" lIns="0" tIns="0" rIns="0" bIns="0" rtlCol="0">
            <a:noAutofit/>
          </a:bodyPr>
          <a:lstStyle>
            <a:defPPr>
              <a:defRPr lang="en-US"/>
            </a:defPPr>
            <a:lvl1pPr marL="179388" marR="0" indent="-179388" defTabSz="685754"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sz="1400" b="0" baseline="0">
                <a:latin typeface="+mn-ea"/>
                <a:cs typeface="+mn-cs"/>
              </a:defRPr>
            </a:lvl1pPr>
            <a:lvl2pPr marL="361950" marR="0" indent="-361950" defTabSz="685754"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sz="1400" b="0" baseline="0">
                <a:latin typeface="+mn-lt"/>
                <a:cs typeface="+mn-cs"/>
              </a:defRPr>
            </a:lvl2pPr>
            <a:lvl3pPr marL="714375" marR="0" indent="-352425" defTabSz="685754"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sz="1400" b="0" baseline="0">
                <a:latin typeface="+mn-lt"/>
                <a:cs typeface="+mn-cs"/>
              </a:defRPr>
            </a:lvl3pPr>
            <a:lvl4pPr marL="990600" marR="0" indent="-276225" defTabSz="685754" eaLnBrk="1" fontAlgn="auto" latinLnBrk="0" hangingPunct="1">
              <a:lnSpc>
                <a:spcPct val="100000"/>
              </a:lnSpc>
              <a:spcBef>
                <a:spcPts val="0"/>
              </a:spcBef>
              <a:spcAft>
                <a:spcPts val="0"/>
              </a:spcAft>
              <a:buClrTx/>
              <a:buSzPct val="100000"/>
              <a:buFont typeface="Arial" panose="020B0604020202020204" pitchFamily="34" charset="0"/>
              <a:buChar char="•"/>
              <a:tabLst/>
              <a:defRPr kumimoji="1" sz="1400" b="0" baseline="0">
                <a:latin typeface="+mn-lt"/>
                <a:cs typeface="+mn-cs"/>
              </a:defRPr>
            </a:lvl4pPr>
            <a:lvl5pPr marL="1343025" indent="-352425" defTabSz="598844" eaLnBrk="1" latinLnBrk="0" hangingPunct="1">
              <a:lnSpc>
                <a:spcPct val="100000"/>
              </a:lnSpc>
              <a:spcBef>
                <a:spcPts val="0"/>
              </a:spcBef>
              <a:spcAft>
                <a:spcPts val="0"/>
              </a:spcAft>
              <a:buClrTx/>
              <a:buSzPct val="100000"/>
              <a:buFont typeface="Verdana" panose="020B0604030504040204" pitchFamily="34" charset="0"/>
              <a:buChar char="−"/>
              <a:tabLst/>
              <a:defRPr kumimoji="1" sz="1400" baseline="0">
                <a:latin typeface="+mn-lt"/>
                <a:cs typeface="+mn-cs"/>
              </a:defRPr>
            </a:lvl5pPr>
            <a:lvl6pPr marL="399574" indent="-132291" defTabSz="685754">
              <a:spcBef>
                <a:spcPts val="0"/>
              </a:spcBef>
              <a:spcAft>
                <a:spcPts val="750"/>
              </a:spcAft>
              <a:buFont typeface="Verdana" panose="020B0604030504040204" pitchFamily="34" charset="0"/>
              <a:buChar char="−"/>
              <a:defRPr kumimoji="1" sz="900" baseline="0">
                <a:latin typeface="+mn-lt"/>
                <a:cs typeface="+mn-cs"/>
              </a:defRPr>
            </a:lvl6pPr>
            <a:lvl7pPr marL="399574" indent="-132291" defTabSz="685754">
              <a:spcBef>
                <a:spcPts val="0"/>
              </a:spcBef>
              <a:spcAft>
                <a:spcPts val="750"/>
              </a:spcAft>
              <a:buFont typeface="Verdana" panose="020B0604030504040204" pitchFamily="34" charset="0"/>
              <a:buChar char="−"/>
              <a:defRPr kumimoji="1" sz="900">
                <a:latin typeface="+mn-lt"/>
                <a:cs typeface="+mn-cs"/>
              </a:defRPr>
            </a:lvl7pPr>
            <a:lvl8pPr marL="399574" indent="-132291" defTabSz="685754">
              <a:spcBef>
                <a:spcPts val="0"/>
              </a:spcBef>
              <a:spcAft>
                <a:spcPts val="750"/>
              </a:spcAft>
              <a:buFont typeface="Verdana" panose="020B0604030504040204" pitchFamily="34" charset="0"/>
              <a:buChar char="−"/>
              <a:defRPr kumimoji="1" sz="900" baseline="0">
                <a:latin typeface="+mn-lt"/>
                <a:cs typeface="+mn-cs"/>
              </a:defRPr>
            </a:lvl8pPr>
            <a:lvl9pPr marL="399574" indent="-132291" defTabSz="685754">
              <a:spcBef>
                <a:spcPts val="0"/>
              </a:spcBef>
              <a:spcAft>
                <a:spcPts val="750"/>
              </a:spcAft>
              <a:buFont typeface="Verdana" panose="020B0604030504040204" pitchFamily="34" charset="0"/>
              <a:buChar char="−"/>
              <a:defRPr kumimoji="1" sz="900" baseline="0">
                <a:latin typeface="+mn-lt"/>
                <a:cs typeface="+mn-cs"/>
              </a:defRPr>
            </a:lvl9pPr>
          </a:lstStyle>
          <a:p>
            <a:pPr marL="0" indent="0">
              <a:buNone/>
            </a:pPr>
            <a:r>
              <a:rPr lang="ja-JP" altLang="en-US" b="1"/>
              <a:t>１</a:t>
            </a:r>
            <a:r>
              <a:rPr lang="en-US" altLang="ja-JP" b="1"/>
              <a:t>.</a:t>
            </a:r>
            <a:r>
              <a:rPr lang="ja-JP" altLang="en-US" b="1"/>
              <a:t>許諾申請</a:t>
            </a:r>
            <a:endParaRPr lang="en-US" altLang="ja-JP" b="1"/>
          </a:p>
          <a:p>
            <a:r>
              <a:rPr lang="ja-JP" altLang="en-US"/>
              <a:t>自組織以外の機関が作成・発行している配布物を掲載する場合、著作権への考慮が必須となるため、必ず掲載可否及び留意点を発行元に確認。</a:t>
            </a:r>
            <a:endParaRPr lang="en-US" altLang="ja-JP"/>
          </a:p>
          <a:p>
            <a:r>
              <a:rPr lang="ja-JP" altLang="en-US"/>
              <a:t>許諾申請には２</a:t>
            </a:r>
            <a:r>
              <a:rPr lang="en-US" altLang="ja-JP"/>
              <a:t>~</a:t>
            </a:r>
            <a:r>
              <a:rPr lang="ja-JP" altLang="en-US"/>
              <a:t>４週間程度の作業期間を見込み、余裕を持った対応を実施。</a:t>
            </a:r>
            <a:br>
              <a:rPr lang="en-US" altLang="ja-JP"/>
            </a:br>
            <a:endParaRPr lang="en-US" altLang="ja-JP"/>
          </a:p>
          <a:p>
            <a:pPr marL="0" indent="0">
              <a:buNone/>
            </a:pPr>
            <a:r>
              <a:rPr lang="ja-JP" altLang="en-US" b="1"/>
              <a:t>２</a:t>
            </a:r>
            <a:r>
              <a:rPr lang="en-US" altLang="ja-JP" b="1"/>
              <a:t>.</a:t>
            </a:r>
            <a:r>
              <a:rPr lang="ja-JP" altLang="en-US" b="1"/>
              <a:t>コンテンツ文面のコピー不可対応</a:t>
            </a:r>
          </a:p>
          <a:p>
            <a:r>
              <a:rPr lang="en-US" altLang="ja-JP"/>
              <a:t>PDF</a:t>
            </a:r>
            <a:r>
              <a:rPr lang="ja-JP" altLang="en-US"/>
              <a:t>化して掲載する場合、上記１</a:t>
            </a:r>
            <a:r>
              <a:rPr lang="en-US" altLang="ja-JP"/>
              <a:t>.</a:t>
            </a:r>
            <a:r>
              <a:rPr lang="ja-JP" altLang="en-US"/>
              <a:t>許諾申請のやりとり等でコンテンツ文面がコピーされないようにする対応を求められた場合は、</a:t>
            </a:r>
            <a:r>
              <a:rPr lang="en-US" altLang="ja-JP"/>
              <a:t>Acrobat</a:t>
            </a:r>
            <a:r>
              <a:rPr lang="ja-JP" altLang="en-US"/>
              <a:t>等のツールによって加工を実施。</a:t>
            </a:r>
            <a:endParaRPr lang="en-US" altLang="ja-JP"/>
          </a:p>
          <a:p>
            <a:pPr marL="0" indent="0">
              <a:buNone/>
            </a:pPr>
            <a:endParaRPr lang="en-US" altLang="ja-JP"/>
          </a:p>
          <a:p>
            <a:pPr marL="0" indent="0">
              <a:buNone/>
            </a:pPr>
            <a:r>
              <a:rPr lang="en-US" altLang="ja-JP" b="1"/>
              <a:t>3.</a:t>
            </a:r>
            <a:r>
              <a:rPr lang="ja-JP" altLang="en-US" b="1"/>
              <a:t>データの視認性</a:t>
            </a:r>
            <a:endParaRPr lang="en-US" altLang="ja-JP" b="1"/>
          </a:p>
          <a:p>
            <a:r>
              <a:rPr lang="en-US" altLang="ja-JP"/>
              <a:t>PDF</a:t>
            </a:r>
            <a:r>
              <a:rPr lang="ja-JP" altLang="en-US"/>
              <a:t>化して掲載する場合、ユーザーの視認性が下がらないよう以下確認が必要。</a:t>
            </a:r>
            <a:endParaRPr lang="en-US" altLang="ja-JP"/>
          </a:p>
          <a:p>
            <a:pPr marL="263525" indent="0">
              <a:buNone/>
            </a:pPr>
            <a:r>
              <a:rPr lang="en-US" altLang="ja-JP"/>
              <a:t>【</a:t>
            </a:r>
            <a:r>
              <a:rPr lang="ja-JP" altLang="en-US"/>
              <a:t>必須</a:t>
            </a:r>
            <a:r>
              <a:rPr lang="en-US" altLang="ja-JP"/>
              <a:t>】</a:t>
            </a:r>
          </a:p>
          <a:p>
            <a:pPr marL="444500" indent="-180975">
              <a:buFont typeface="Wingdings" panose="05000000000000000000" pitchFamily="2" charset="2"/>
              <a:buChar char="ü"/>
            </a:pPr>
            <a:r>
              <a:rPr lang="ja-JP" altLang="en-US"/>
              <a:t>画面上に表示した場合に内容が見切れる、拡大縮小ができない等の不備がないか</a:t>
            </a:r>
            <a:endParaRPr lang="en-US" altLang="ja-JP"/>
          </a:p>
          <a:p>
            <a:pPr marL="444500" indent="-180975">
              <a:buFont typeface="Wingdings" panose="05000000000000000000" pitchFamily="2" charset="2"/>
              <a:buChar char="ü"/>
            </a:pPr>
            <a:r>
              <a:rPr lang="ja-JP" altLang="en-US"/>
              <a:t>両面等の複数枚にわたる配布物を</a:t>
            </a:r>
            <a:r>
              <a:rPr lang="en-US" altLang="ja-JP"/>
              <a:t>PDF</a:t>
            </a:r>
            <a:r>
              <a:rPr lang="ja-JP" altLang="en-US"/>
              <a:t>化する場合、適切に表示されているか</a:t>
            </a:r>
            <a:br>
              <a:rPr lang="en-US" altLang="ja-JP"/>
            </a:br>
            <a:endParaRPr lang="en-US" altLang="ja-JP"/>
          </a:p>
          <a:p>
            <a:pPr marL="263525" indent="0">
              <a:buNone/>
            </a:pPr>
            <a:r>
              <a:rPr lang="en-US" altLang="ja-JP"/>
              <a:t>【</a:t>
            </a:r>
            <a:r>
              <a:rPr lang="ja-JP" altLang="en-US"/>
              <a:t>任意</a:t>
            </a:r>
            <a:r>
              <a:rPr lang="en-US" altLang="ja-JP"/>
              <a:t>】</a:t>
            </a:r>
          </a:p>
          <a:p>
            <a:pPr marL="444500" indent="-180975">
              <a:buFont typeface="Wingdings" panose="05000000000000000000" pitchFamily="2" charset="2"/>
              <a:buChar char="ü"/>
            </a:pPr>
            <a:r>
              <a:rPr lang="en-US" altLang="ja-JP"/>
              <a:t>PDF</a:t>
            </a:r>
            <a:r>
              <a:rPr lang="ja-JP" altLang="en-US"/>
              <a:t>を開いた際にすべての</a:t>
            </a:r>
            <a:r>
              <a:rPr lang="en-US" altLang="ja-JP"/>
              <a:t>PDF</a:t>
            </a:r>
            <a:r>
              <a:rPr lang="ja-JP" altLang="en-US"/>
              <a:t>ファイルが同じ倍率で表示されるか</a:t>
            </a:r>
            <a:endParaRPr lang="en-US" altLang="ja-JP"/>
          </a:p>
          <a:p>
            <a:pPr marL="631825" indent="-180975">
              <a:buFont typeface="游ゴシック" panose="020B0400000000000000" pitchFamily="50" charset="-128"/>
              <a:buChar char="※"/>
            </a:pPr>
            <a:r>
              <a:rPr lang="ja-JP" altLang="en-US"/>
              <a:t>母と子の保健バッグ等のサイズは様々だが、倍率が均一であれば視認性が高まるため</a:t>
            </a:r>
            <a:endParaRPr lang="en-US" altLang="ja-JP"/>
          </a:p>
        </p:txBody>
      </p:sp>
      <p:sp>
        <p:nvSpPr>
          <p:cNvPr id="7" name="正方形/長方形 6">
            <a:extLst>
              <a:ext uri="{FF2B5EF4-FFF2-40B4-BE49-F238E27FC236}">
                <a16:creationId xmlns:a16="http://schemas.microsoft.com/office/drawing/2014/main" id="{4629036A-1259-C490-7647-18DAB7C89157}"/>
              </a:ext>
            </a:extLst>
          </p:cNvPr>
          <p:cNvSpPr/>
          <p:nvPr/>
        </p:nvSpPr>
        <p:spPr bwMode="gray">
          <a:xfrm>
            <a:off x="264680" y="6138131"/>
            <a:ext cx="3240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400" b="1">
                <a:solidFill>
                  <a:prstClr val="white"/>
                </a:solidFill>
                <a:latin typeface="游ゴシック"/>
                <a:ea typeface="游ゴシック"/>
              </a:rPr>
              <a:t>案内方法</a:t>
            </a:r>
          </a:p>
        </p:txBody>
      </p:sp>
      <p:sp>
        <p:nvSpPr>
          <p:cNvPr id="8" name="テキスト プレースホルダー 2">
            <a:extLst>
              <a:ext uri="{FF2B5EF4-FFF2-40B4-BE49-F238E27FC236}">
                <a16:creationId xmlns:a16="http://schemas.microsoft.com/office/drawing/2014/main" id="{0B7E4FAE-33B1-EE98-44C7-0CAB46662709}"/>
              </a:ext>
            </a:extLst>
          </p:cNvPr>
          <p:cNvSpPr txBox="1">
            <a:spLocks/>
          </p:cNvSpPr>
          <p:nvPr/>
        </p:nvSpPr>
        <p:spPr bwMode="gray">
          <a:xfrm>
            <a:off x="264680" y="6366950"/>
            <a:ext cx="7015477" cy="974455"/>
          </a:xfrm>
          <a:prstGeom prst="rect">
            <a:avLst/>
          </a:prstGeom>
        </p:spPr>
        <p:txBody>
          <a:bodyPr vert="horz" lIns="0" tIns="0" rIns="0" bIns="0" rtlCol="0" anchor="t">
            <a:noAutofit/>
          </a:bodyPr>
          <a:lstStyle>
            <a:defPPr>
              <a:defRPr lang="en-US"/>
            </a:defPPr>
            <a:lvl1pPr marL="179388" marR="0" indent="-179388" defTabSz="685754"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sz="1400" b="0" baseline="0">
                <a:latin typeface="+mn-ea"/>
                <a:cs typeface="+mn-cs"/>
              </a:defRPr>
            </a:lvl1pPr>
            <a:lvl2pPr marL="361950" marR="0" indent="-361950" defTabSz="685754"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sz="1400" b="0" baseline="0">
                <a:latin typeface="+mn-lt"/>
                <a:cs typeface="+mn-cs"/>
              </a:defRPr>
            </a:lvl2pPr>
            <a:lvl3pPr marL="714375" marR="0" indent="-352425" defTabSz="685754"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sz="1400" b="0" baseline="0">
                <a:latin typeface="+mn-lt"/>
                <a:cs typeface="+mn-cs"/>
              </a:defRPr>
            </a:lvl3pPr>
            <a:lvl4pPr marL="990600" marR="0" indent="-276225" defTabSz="685754" eaLnBrk="1" fontAlgn="auto" latinLnBrk="0" hangingPunct="1">
              <a:lnSpc>
                <a:spcPct val="100000"/>
              </a:lnSpc>
              <a:spcBef>
                <a:spcPts val="0"/>
              </a:spcBef>
              <a:spcAft>
                <a:spcPts val="0"/>
              </a:spcAft>
              <a:buClrTx/>
              <a:buSzPct val="100000"/>
              <a:buFont typeface="Arial" panose="020B0604020202020204" pitchFamily="34" charset="0"/>
              <a:buChar char="•"/>
              <a:tabLst/>
              <a:defRPr kumimoji="1" sz="1400" b="0" baseline="0">
                <a:latin typeface="+mn-lt"/>
                <a:cs typeface="+mn-cs"/>
              </a:defRPr>
            </a:lvl4pPr>
            <a:lvl5pPr marL="1343025" indent="-352425" defTabSz="598844" eaLnBrk="1" latinLnBrk="0" hangingPunct="1">
              <a:lnSpc>
                <a:spcPct val="100000"/>
              </a:lnSpc>
              <a:spcBef>
                <a:spcPts val="0"/>
              </a:spcBef>
              <a:spcAft>
                <a:spcPts val="0"/>
              </a:spcAft>
              <a:buClrTx/>
              <a:buSzPct val="100000"/>
              <a:buFont typeface="Verdana" panose="020B0604030504040204" pitchFamily="34" charset="0"/>
              <a:buChar char="−"/>
              <a:tabLst/>
              <a:defRPr kumimoji="1" sz="1400" baseline="0">
                <a:latin typeface="+mn-lt"/>
                <a:cs typeface="+mn-cs"/>
              </a:defRPr>
            </a:lvl5pPr>
            <a:lvl6pPr marL="399574" indent="-132291" defTabSz="685754">
              <a:spcBef>
                <a:spcPts val="0"/>
              </a:spcBef>
              <a:spcAft>
                <a:spcPts val="750"/>
              </a:spcAft>
              <a:buFont typeface="Verdana" panose="020B0604030504040204" pitchFamily="34" charset="0"/>
              <a:buChar char="−"/>
              <a:defRPr kumimoji="1" sz="900" baseline="0">
                <a:latin typeface="+mn-lt"/>
                <a:cs typeface="+mn-cs"/>
              </a:defRPr>
            </a:lvl6pPr>
            <a:lvl7pPr marL="399574" indent="-132291" defTabSz="685754">
              <a:spcBef>
                <a:spcPts val="0"/>
              </a:spcBef>
              <a:spcAft>
                <a:spcPts val="750"/>
              </a:spcAft>
              <a:buFont typeface="Verdana" panose="020B0604030504040204" pitchFamily="34" charset="0"/>
              <a:buChar char="−"/>
              <a:defRPr kumimoji="1" sz="900">
                <a:latin typeface="+mn-lt"/>
                <a:cs typeface="+mn-cs"/>
              </a:defRPr>
            </a:lvl7pPr>
            <a:lvl8pPr marL="399574" indent="-132291" defTabSz="685754">
              <a:spcBef>
                <a:spcPts val="0"/>
              </a:spcBef>
              <a:spcAft>
                <a:spcPts val="750"/>
              </a:spcAft>
              <a:buFont typeface="Verdana" panose="020B0604030504040204" pitchFamily="34" charset="0"/>
              <a:buChar char="−"/>
              <a:defRPr kumimoji="1" sz="900" baseline="0">
                <a:latin typeface="+mn-lt"/>
                <a:cs typeface="+mn-cs"/>
              </a:defRPr>
            </a:lvl8pPr>
            <a:lvl9pPr marL="399574" indent="-132291" defTabSz="685754">
              <a:spcBef>
                <a:spcPts val="0"/>
              </a:spcBef>
              <a:spcAft>
                <a:spcPts val="750"/>
              </a:spcAft>
              <a:buFont typeface="Verdana" panose="020B0604030504040204" pitchFamily="34" charset="0"/>
              <a:buChar char="−"/>
              <a:defRPr kumimoji="1" sz="900" baseline="0">
                <a:latin typeface="+mn-lt"/>
                <a:cs typeface="+mn-cs"/>
              </a:defRPr>
            </a:lvl9pPr>
          </a:lstStyle>
          <a:p>
            <a:pPr marL="179070" indent="-179070"/>
            <a:r>
              <a:rPr lang="ja-JP" altLang="en-US"/>
              <a:t>ユーザーが母子バッグ等の配布物のアーカイブ化機能の存在を認識できるよう、デジタル化（電子版母子健康手帳上への掲載）について周知を実施。</a:t>
            </a:r>
            <a:endParaRPr lang="en-US" altLang="ja-JP"/>
          </a:p>
          <a:p>
            <a:pPr marL="179070" indent="-179070"/>
            <a:r>
              <a:rPr lang="ja-JP" altLang="en-US"/>
              <a:t>妊娠届出書の受付時、妊婦面談時、両親学級等のイベント時等、子育て世代とオフラインで接する機会を活用。</a:t>
            </a:r>
            <a:endParaRPr lang="en-US" altLang="ja-JP"/>
          </a:p>
        </p:txBody>
      </p:sp>
      <p:sp>
        <p:nvSpPr>
          <p:cNvPr id="12" name="タイトル 3">
            <a:extLst>
              <a:ext uri="{FF2B5EF4-FFF2-40B4-BE49-F238E27FC236}">
                <a16:creationId xmlns:a16="http://schemas.microsoft.com/office/drawing/2014/main" id="{D3A5F883-CFD9-C7E8-D76A-B4CFD83E9CBF}"/>
              </a:ext>
            </a:extLst>
          </p:cNvPr>
          <p:cNvSpPr>
            <a:spLocks noGrp="1"/>
          </p:cNvSpPr>
          <p:nvPr>
            <p:ph type="title" idx="4294967295"/>
          </p:nvPr>
        </p:nvSpPr>
        <p:spPr>
          <a:xfrm>
            <a:off x="264680" y="5694242"/>
            <a:ext cx="7015477" cy="463368"/>
          </a:xfrm>
        </p:spPr>
        <p:txBody>
          <a:bodyPr vert="horz">
            <a:normAutofit/>
          </a:bodyPr>
          <a:lstStyle/>
          <a:p>
            <a:r>
              <a:rPr kumimoji="0" lang="en-US" altLang="ja-JP" sz="2000"/>
              <a:t>(2) </a:t>
            </a:r>
            <a:r>
              <a:rPr kumimoji="0" lang="ja-JP" altLang="en-US" sz="2000"/>
              <a:t>導入後の作業</a:t>
            </a:r>
            <a:endParaRPr kumimoji="1" lang="ja-JP" altLang="en-US" sz="2000"/>
          </a:p>
        </p:txBody>
      </p:sp>
    </p:spTree>
    <p:extLst>
      <p:ext uri="{BB962C8B-B14F-4D97-AF65-F5344CB8AC3E}">
        <p14:creationId xmlns:p14="http://schemas.microsoft.com/office/powerpoint/2010/main" val="24191924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BDEB1D-E79D-A4C3-12C5-C6F79A7D2747}"/>
            </a:ext>
          </a:extLst>
        </p:cNvPr>
        <p:cNvGrpSpPr/>
        <p:nvPr/>
      </p:nvGrpSpPr>
      <p:grpSpPr>
        <a:xfrm>
          <a:off x="0" y="0"/>
          <a:ext cx="0" cy="0"/>
          <a:chOff x="0" y="0"/>
          <a:chExt cx="0" cy="0"/>
        </a:xfrm>
      </p:grpSpPr>
      <p:sp>
        <p:nvSpPr>
          <p:cNvPr id="7" name="テキスト プレースホルダー 6">
            <a:extLst>
              <a:ext uri="{FF2B5EF4-FFF2-40B4-BE49-F238E27FC236}">
                <a16:creationId xmlns:a16="http://schemas.microsoft.com/office/drawing/2014/main" id="{64063268-8422-295C-BFE0-60F7096009FC}"/>
              </a:ext>
            </a:extLst>
          </p:cNvPr>
          <p:cNvSpPr>
            <a:spLocks noGrp="1"/>
          </p:cNvSpPr>
          <p:nvPr>
            <p:ph type="body" sz="quarter" idx="12"/>
          </p:nvPr>
        </p:nvSpPr>
        <p:spPr/>
        <p:txBody>
          <a:bodyPr/>
          <a:lstStyle/>
          <a:p>
            <a:endParaRPr lang="ja-JP" altLang="en-US"/>
          </a:p>
        </p:txBody>
      </p:sp>
      <p:sp>
        <p:nvSpPr>
          <p:cNvPr id="4" name="タイトル 3">
            <a:extLst>
              <a:ext uri="{FF2B5EF4-FFF2-40B4-BE49-F238E27FC236}">
                <a16:creationId xmlns:a16="http://schemas.microsoft.com/office/drawing/2014/main" id="{8B0E7CA4-84BC-6A1B-55F3-7AEEF3E88C03}"/>
              </a:ext>
            </a:extLst>
          </p:cNvPr>
          <p:cNvSpPr>
            <a:spLocks noGrp="1"/>
          </p:cNvSpPr>
          <p:nvPr>
            <p:ph type="ctrTitle"/>
          </p:nvPr>
        </p:nvSpPr>
        <p:spPr/>
        <p:txBody>
          <a:bodyPr/>
          <a:lstStyle/>
          <a:p>
            <a:r>
              <a:rPr lang="ja-JP" altLang="en-US"/>
              <a:t>マイナポータルを介した健診記録や接種記録等の取得機能導入手順</a:t>
            </a:r>
          </a:p>
        </p:txBody>
      </p:sp>
      <p:sp>
        <p:nvSpPr>
          <p:cNvPr id="8" name="テキスト プレースホルダー 7">
            <a:extLst>
              <a:ext uri="{FF2B5EF4-FFF2-40B4-BE49-F238E27FC236}">
                <a16:creationId xmlns:a16="http://schemas.microsoft.com/office/drawing/2014/main" id="{C987FB08-7AD6-5543-6CDA-FE860A32A52E}"/>
              </a:ext>
            </a:extLst>
          </p:cNvPr>
          <p:cNvSpPr>
            <a:spLocks noGrp="1"/>
          </p:cNvSpPr>
          <p:nvPr>
            <p:ph type="body" sz="quarter" idx="13"/>
          </p:nvPr>
        </p:nvSpPr>
        <p:spPr/>
        <p:txBody>
          <a:bodyPr/>
          <a:lstStyle/>
          <a:p>
            <a:r>
              <a:rPr lang="en-US" altLang="ja-JP"/>
              <a:t>5</a:t>
            </a:r>
            <a:endParaRPr lang="ja-JP" altLang="en-US"/>
          </a:p>
        </p:txBody>
      </p:sp>
      <p:sp>
        <p:nvSpPr>
          <p:cNvPr id="3" name="正方形/長方形 2">
            <a:extLst>
              <a:ext uri="{FF2B5EF4-FFF2-40B4-BE49-F238E27FC236}">
                <a16:creationId xmlns:a16="http://schemas.microsoft.com/office/drawing/2014/main" id="{AA60A173-700C-2131-51BE-82A447F41CEF}"/>
              </a:ext>
            </a:extLst>
          </p:cNvPr>
          <p:cNvSpPr/>
          <p:nvPr/>
        </p:nvSpPr>
        <p:spPr>
          <a:xfrm>
            <a:off x="546937" y="7066547"/>
            <a:ext cx="6457718" cy="17919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buClr>
                <a:schemeClr val="accent1"/>
              </a:buClr>
            </a:pPr>
            <a:r>
              <a:rPr kumimoji="1" lang="en-US" altLang="ja-JP" b="1">
                <a:solidFill>
                  <a:schemeClr val="tx1"/>
                </a:solidFill>
              </a:rPr>
              <a:t>(1) </a:t>
            </a:r>
            <a:r>
              <a:rPr kumimoji="1" lang="ja-JP" altLang="en-US" b="1">
                <a:solidFill>
                  <a:schemeClr val="tx1"/>
                </a:solidFill>
              </a:rPr>
              <a:t>事前準備</a:t>
            </a:r>
            <a:endParaRPr kumimoji="1" lang="en-US" altLang="ja-JP" b="1">
              <a:solidFill>
                <a:schemeClr val="tx1"/>
              </a:solidFill>
            </a:endParaRPr>
          </a:p>
          <a:p>
            <a:pPr>
              <a:buClr>
                <a:schemeClr val="accent1"/>
              </a:buClr>
            </a:pPr>
            <a:r>
              <a:rPr lang="en-US" altLang="ja-JP" b="1">
                <a:solidFill>
                  <a:schemeClr val="tx1"/>
                </a:solidFill>
              </a:rPr>
              <a:t>(2) </a:t>
            </a:r>
            <a:r>
              <a:rPr lang="ja-JP" altLang="en-US" b="1">
                <a:solidFill>
                  <a:schemeClr val="tx1"/>
                </a:solidFill>
              </a:rPr>
              <a:t>導入手順・留意事項</a:t>
            </a:r>
            <a:endParaRPr kumimoji="1" lang="en-US" altLang="ja-JP" b="1">
              <a:solidFill>
                <a:schemeClr val="tx1"/>
              </a:solidFill>
            </a:endParaRPr>
          </a:p>
          <a:p>
            <a:pPr marL="285750" indent="-285750">
              <a:buClr>
                <a:schemeClr val="accent1"/>
              </a:buClr>
              <a:buFont typeface="Wingdings" panose="05000000000000000000" pitchFamily="2" charset="2"/>
              <a:buChar char="l"/>
            </a:pPr>
            <a:endParaRPr kumimoji="1" lang="ja-JP" altLang="en-US" b="1">
              <a:solidFill>
                <a:schemeClr val="tx1"/>
              </a:solidFill>
            </a:endParaRPr>
          </a:p>
        </p:txBody>
      </p:sp>
    </p:spTree>
    <p:extLst>
      <p:ext uri="{BB962C8B-B14F-4D97-AF65-F5344CB8AC3E}">
        <p14:creationId xmlns:p14="http://schemas.microsoft.com/office/powerpoint/2010/main" val="9530921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118449-6C4A-5F89-0530-4B385E22CB45}"/>
            </a:ext>
          </a:extLst>
        </p:cNvPr>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4AEA760A-FD11-9827-E10A-C417B5940977}"/>
              </a:ext>
            </a:extLst>
          </p:cNvPr>
          <p:cNvGraphicFramePr>
            <a:graphicFrameLocks noChangeAspect="1"/>
          </p:cNvGraphicFramePr>
          <p:nvPr>
            <p:custDataLst>
              <p:tags r:id="rId1"/>
            </p:custDataLst>
            <p:extLst>
              <p:ext uri="{D42A27DB-BD31-4B8C-83A1-F6EECF244321}">
                <p14:modId xmlns:p14="http://schemas.microsoft.com/office/powerpoint/2010/main" val="89733210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6" name="think-cell data - do not delete" hidden="1">
                        <a:extLst>
                          <a:ext uri="{FF2B5EF4-FFF2-40B4-BE49-F238E27FC236}">
                            <a16:creationId xmlns:a16="http://schemas.microsoft.com/office/drawing/2014/main" id="{4AEA760A-FD11-9827-E10A-C417B594097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コンテンツ プレースホルダー 1">
            <a:extLst>
              <a:ext uri="{FF2B5EF4-FFF2-40B4-BE49-F238E27FC236}">
                <a16:creationId xmlns:a16="http://schemas.microsoft.com/office/drawing/2014/main" id="{19127BD1-9200-D8BB-251A-53204DB0A287}"/>
              </a:ext>
            </a:extLst>
          </p:cNvPr>
          <p:cNvSpPr>
            <a:spLocks noGrp="1"/>
          </p:cNvSpPr>
          <p:nvPr>
            <p:ph sz="quarter" idx="13"/>
          </p:nvPr>
        </p:nvSpPr>
        <p:spPr/>
        <p:txBody>
          <a:bodyPr/>
          <a:lstStyle/>
          <a:p>
            <a:r>
              <a:rPr kumimoji="0" lang="en-US" altLang="ja-JP">
                <a:solidFill>
                  <a:schemeClr val="tx1"/>
                </a:solidFill>
              </a:rPr>
              <a:t>5.</a:t>
            </a:r>
            <a:r>
              <a:rPr lang="ja-JP" altLang="en-US">
                <a:solidFill>
                  <a:schemeClr val="tx1"/>
                </a:solidFill>
              </a:rPr>
              <a:t>マイナポータルを介した健診記録や接種記録等の取得機能導入手順</a:t>
            </a:r>
            <a:endParaRPr kumimoji="1" lang="ja-JP" altLang="en-US">
              <a:solidFill>
                <a:schemeClr val="tx1"/>
              </a:solidFill>
            </a:endParaRPr>
          </a:p>
        </p:txBody>
      </p:sp>
      <p:sp>
        <p:nvSpPr>
          <p:cNvPr id="3" name="スライド番号プレースホルダー 2">
            <a:extLst>
              <a:ext uri="{FF2B5EF4-FFF2-40B4-BE49-F238E27FC236}">
                <a16:creationId xmlns:a16="http://schemas.microsoft.com/office/drawing/2014/main" id="{EA887131-9636-F585-ED01-05811A5CDF6B}"/>
              </a:ext>
            </a:extLst>
          </p:cNvPr>
          <p:cNvSpPr>
            <a:spLocks noGrp="1"/>
          </p:cNvSpPr>
          <p:nvPr>
            <p:ph type="sldNum" sz="quarter" idx="18"/>
          </p:nvPr>
        </p:nvSpPr>
        <p:spPr/>
        <p:txBody>
          <a:bodyPr/>
          <a:lstStyle/>
          <a:p>
            <a:fld id="{47CE1B9D-ECF1-40A6-9741-619C7E3ED3FB}" type="slidenum">
              <a:rPr lang="ja-JP" altLang="en-US" smtClean="0"/>
              <a:pPr/>
              <a:t>24</a:t>
            </a:fld>
            <a:endParaRPr lang="ja-JP" altLang="en-US" sz="1050"/>
          </a:p>
        </p:txBody>
      </p:sp>
      <p:sp>
        <p:nvSpPr>
          <p:cNvPr id="4" name="タイトル 3">
            <a:extLst>
              <a:ext uri="{FF2B5EF4-FFF2-40B4-BE49-F238E27FC236}">
                <a16:creationId xmlns:a16="http://schemas.microsoft.com/office/drawing/2014/main" id="{9AF9CB33-649C-7234-7747-36A31D79495D}"/>
              </a:ext>
            </a:extLst>
          </p:cNvPr>
          <p:cNvSpPr>
            <a:spLocks noGrp="1"/>
          </p:cNvSpPr>
          <p:nvPr>
            <p:ph type="title" idx="4294967295"/>
          </p:nvPr>
        </p:nvSpPr>
        <p:spPr>
          <a:xfrm>
            <a:off x="272108" y="627562"/>
            <a:ext cx="7015477" cy="463368"/>
          </a:xfrm>
        </p:spPr>
        <p:txBody>
          <a:bodyPr vert="horz">
            <a:normAutofit/>
          </a:bodyPr>
          <a:lstStyle/>
          <a:p>
            <a:r>
              <a:rPr kumimoji="0" lang="en-US" altLang="ja-JP" sz="2000"/>
              <a:t>(1) </a:t>
            </a:r>
            <a:r>
              <a:rPr kumimoji="0" lang="ja-JP" altLang="en-US" sz="2000"/>
              <a:t>事前準備</a:t>
            </a:r>
            <a:endParaRPr kumimoji="1" lang="ja-JP" altLang="en-US" sz="2000"/>
          </a:p>
        </p:txBody>
      </p:sp>
      <p:sp>
        <p:nvSpPr>
          <p:cNvPr id="17" name="テキスト プレースホルダー 3">
            <a:extLst>
              <a:ext uri="{FF2B5EF4-FFF2-40B4-BE49-F238E27FC236}">
                <a16:creationId xmlns:a16="http://schemas.microsoft.com/office/drawing/2014/main" id="{1A1F3C41-0218-651A-BBC3-13DB21C013AF}"/>
              </a:ext>
            </a:extLst>
          </p:cNvPr>
          <p:cNvSpPr txBox="1">
            <a:spLocks/>
          </p:cNvSpPr>
          <p:nvPr/>
        </p:nvSpPr>
        <p:spPr bwMode="gray">
          <a:xfrm>
            <a:off x="272108" y="6788165"/>
            <a:ext cx="7015477" cy="1540603"/>
          </a:xfrm>
          <a:prstGeom prst="rect">
            <a:avLst/>
          </a:prstGeom>
        </p:spPr>
        <p:txBody>
          <a:bodyPr vert="horz" lIns="0" tIns="0" rIns="0" bIns="0" rtlCol="0" anchor="t">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marL="285750" indent="-285750">
              <a:buFont typeface="Wingdings" panose="05000000000000000000" pitchFamily="2" charset="2"/>
              <a:buChar char="n"/>
            </a:pPr>
            <a:r>
              <a:rPr lang="ja-JP" altLang="en-US">
                <a:latin typeface="+mn-ea"/>
              </a:rPr>
              <a:t>「</a:t>
            </a:r>
            <a:r>
              <a:rPr lang="en-US" altLang="ja-JP">
                <a:latin typeface="+mn-ea"/>
              </a:rPr>
              <a:t>PMH</a:t>
            </a:r>
            <a:r>
              <a:rPr lang="ja-JP" altLang="en-US">
                <a:latin typeface="+mn-ea"/>
              </a:rPr>
              <a:t>情報連携</a:t>
            </a:r>
            <a:r>
              <a:rPr lang="en-US" altLang="ja-JP">
                <a:latin typeface="+mn-ea"/>
              </a:rPr>
              <a:t>API</a:t>
            </a:r>
            <a:r>
              <a:rPr lang="ja-JP" altLang="en-US">
                <a:latin typeface="+mn-ea"/>
              </a:rPr>
              <a:t>」「自己情報取得</a:t>
            </a:r>
            <a:r>
              <a:rPr lang="en-US" altLang="ja-JP">
                <a:latin typeface="+mn-ea"/>
              </a:rPr>
              <a:t>API</a:t>
            </a:r>
            <a:r>
              <a:rPr lang="ja-JP" altLang="en-US">
                <a:latin typeface="+mn-ea"/>
              </a:rPr>
              <a:t>」を利用するためには、電子版母子健康手帳の事業者が主体となり、デジタル庁に対して仕様書類の取得や申請等の手続が必要。</a:t>
            </a:r>
            <a:endParaRPr lang="en-US" altLang="ja-JP">
              <a:latin typeface="+mn-ea"/>
            </a:endParaRPr>
          </a:p>
          <a:p>
            <a:pPr marL="285750" indent="-285750">
              <a:buFont typeface="Wingdings" panose="05000000000000000000" pitchFamily="2" charset="2"/>
              <a:buChar char="n"/>
            </a:pPr>
            <a:r>
              <a:rPr lang="ja-JP" altLang="en-US">
                <a:latin typeface="+mn-ea"/>
              </a:rPr>
              <a:t>必要な手続の内容は、以下デジタル庁のマイナポータル</a:t>
            </a:r>
            <a:r>
              <a:rPr lang="en-US" altLang="ja-JP">
                <a:latin typeface="+mn-ea"/>
              </a:rPr>
              <a:t>API</a:t>
            </a:r>
            <a:r>
              <a:rPr lang="ja-JP" altLang="en-US">
                <a:latin typeface="+mn-ea"/>
              </a:rPr>
              <a:t>仕様公開サイトを参照。</a:t>
            </a:r>
          </a:p>
        </p:txBody>
      </p:sp>
      <p:sp>
        <p:nvSpPr>
          <p:cNvPr id="18" name="正方形/長方形 17">
            <a:extLst>
              <a:ext uri="{FF2B5EF4-FFF2-40B4-BE49-F238E27FC236}">
                <a16:creationId xmlns:a16="http://schemas.microsoft.com/office/drawing/2014/main" id="{D24F7A31-60E3-1C2E-E539-3798CD133DBC}"/>
              </a:ext>
            </a:extLst>
          </p:cNvPr>
          <p:cNvSpPr/>
          <p:nvPr/>
        </p:nvSpPr>
        <p:spPr bwMode="gray">
          <a:xfrm>
            <a:off x="272108" y="6558097"/>
            <a:ext cx="3240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400" b="1">
                <a:solidFill>
                  <a:prstClr val="white"/>
                </a:solidFill>
                <a:latin typeface="游ゴシック"/>
                <a:ea typeface="游ゴシック"/>
              </a:rPr>
              <a:t>マイナポータル</a:t>
            </a:r>
            <a:r>
              <a:rPr lang="en-US" altLang="ja-JP" sz="1400" b="1">
                <a:solidFill>
                  <a:prstClr val="white"/>
                </a:solidFill>
                <a:latin typeface="游ゴシック"/>
                <a:ea typeface="游ゴシック"/>
              </a:rPr>
              <a:t>API</a:t>
            </a:r>
            <a:r>
              <a:rPr lang="ja-JP" altLang="en-US" sz="1400" b="1">
                <a:solidFill>
                  <a:prstClr val="white"/>
                </a:solidFill>
                <a:latin typeface="游ゴシック"/>
                <a:ea typeface="游ゴシック"/>
              </a:rPr>
              <a:t>の導入手順</a:t>
            </a:r>
            <a:endParaRPr lang="en-US" altLang="ja-JP" sz="1400" b="1">
              <a:solidFill>
                <a:prstClr val="white"/>
              </a:solidFill>
              <a:latin typeface="游ゴシック"/>
              <a:ea typeface="游ゴシック"/>
            </a:endParaRPr>
          </a:p>
        </p:txBody>
      </p:sp>
      <p:graphicFrame>
        <p:nvGraphicFramePr>
          <p:cNvPr id="19" name="表 18">
            <a:extLst>
              <a:ext uri="{FF2B5EF4-FFF2-40B4-BE49-F238E27FC236}">
                <a16:creationId xmlns:a16="http://schemas.microsoft.com/office/drawing/2014/main" id="{48C9E0BD-6EBD-F249-0018-939B1FAFAEE2}"/>
              </a:ext>
            </a:extLst>
          </p:cNvPr>
          <p:cNvGraphicFramePr>
            <a:graphicFrameLocks noGrp="1"/>
          </p:cNvGraphicFramePr>
          <p:nvPr>
            <p:extLst>
              <p:ext uri="{D42A27DB-BD31-4B8C-83A1-F6EECF244321}">
                <p14:modId xmlns:p14="http://schemas.microsoft.com/office/powerpoint/2010/main" val="1780230683"/>
              </p:ext>
            </p:extLst>
          </p:nvPr>
        </p:nvGraphicFramePr>
        <p:xfrm>
          <a:off x="272090" y="7899792"/>
          <a:ext cx="7043110" cy="1192810"/>
        </p:xfrm>
        <a:graphic>
          <a:graphicData uri="http://schemas.openxmlformats.org/drawingml/2006/table">
            <a:tbl>
              <a:tblPr firstRow="1" bandRow="1"/>
              <a:tblGrid>
                <a:gridCol w="1880621">
                  <a:extLst>
                    <a:ext uri="{9D8B030D-6E8A-4147-A177-3AD203B41FA5}">
                      <a16:colId xmlns:a16="http://schemas.microsoft.com/office/drawing/2014/main" val="2488409461"/>
                    </a:ext>
                  </a:extLst>
                </a:gridCol>
                <a:gridCol w="5162489">
                  <a:extLst>
                    <a:ext uri="{9D8B030D-6E8A-4147-A177-3AD203B41FA5}">
                      <a16:colId xmlns:a16="http://schemas.microsoft.com/office/drawing/2014/main" val="555449018"/>
                    </a:ext>
                  </a:extLst>
                </a:gridCol>
              </a:tblGrid>
              <a:tr h="596405">
                <a:tc>
                  <a:txBody>
                    <a:bodyPr/>
                    <a:lstStyle>
                      <a:lvl1pPr marL="0" algn="l" defTabSz="514326" rtl="0" eaLnBrk="1" latinLnBrk="0" hangingPunct="1">
                        <a:defRPr kumimoji="1" sz="1013" b="1" kern="1200">
                          <a:solidFill>
                            <a:schemeClr val="lt1"/>
                          </a:solidFill>
                          <a:latin typeface="Aptos"/>
                          <a:ea typeface="Yu Gothic UI"/>
                        </a:defRPr>
                      </a:lvl1pPr>
                      <a:lvl2pPr marL="257162" algn="l" defTabSz="514326" rtl="0" eaLnBrk="1" latinLnBrk="0" hangingPunct="1">
                        <a:defRPr kumimoji="1" sz="1013" b="1" kern="1200">
                          <a:solidFill>
                            <a:schemeClr val="lt1"/>
                          </a:solidFill>
                          <a:latin typeface="Aptos"/>
                          <a:ea typeface="Yu Gothic UI"/>
                        </a:defRPr>
                      </a:lvl2pPr>
                      <a:lvl3pPr marL="514326" algn="l" defTabSz="514326" rtl="0" eaLnBrk="1" latinLnBrk="0" hangingPunct="1">
                        <a:defRPr kumimoji="1" sz="1013" b="1" kern="1200">
                          <a:solidFill>
                            <a:schemeClr val="lt1"/>
                          </a:solidFill>
                          <a:latin typeface="Aptos"/>
                          <a:ea typeface="Yu Gothic UI"/>
                        </a:defRPr>
                      </a:lvl3pPr>
                      <a:lvl4pPr marL="771487" algn="l" defTabSz="514326" rtl="0" eaLnBrk="1" latinLnBrk="0" hangingPunct="1">
                        <a:defRPr kumimoji="1" sz="1013" b="1" kern="1200">
                          <a:solidFill>
                            <a:schemeClr val="lt1"/>
                          </a:solidFill>
                          <a:latin typeface="Aptos"/>
                          <a:ea typeface="Yu Gothic UI"/>
                        </a:defRPr>
                      </a:lvl4pPr>
                      <a:lvl5pPr marL="1028650" algn="l" defTabSz="514326" rtl="0" eaLnBrk="1" latinLnBrk="0" hangingPunct="1">
                        <a:defRPr kumimoji="1" sz="1013" b="1" kern="1200">
                          <a:solidFill>
                            <a:schemeClr val="lt1"/>
                          </a:solidFill>
                          <a:latin typeface="Aptos"/>
                          <a:ea typeface="Yu Gothic UI"/>
                        </a:defRPr>
                      </a:lvl5pPr>
                      <a:lvl6pPr marL="1285811" algn="l" defTabSz="514326" rtl="0" eaLnBrk="1" latinLnBrk="0" hangingPunct="1">
                        <a:defRPr kumimoji="1" sz="1013" b="1" kern="1200">
                          <a:solidFill>
                            <a:schemeClr val="lt1"/>
                          </a:solidFill>
                          <a:latin typeface="Aptos"/>
                          <a:ea typeface="Yu Gothic UI"/>
                        </a:defRPr>
                      </a:lvl6pPr>
                      <a:lvl7pPr marL="1542972" algn="l" defTabSz="514326" rtl="0" eaLnBrk="1" latinLnBrk="0" hangingPunct="1">
                        <a:defRPr kumimoji="1" sz="1013" b="1" kern="1200">
                          <a:solidFill>
                            <a:schemeClr val="lt1"/>
                          </a:solidFill>
                          <a:latin typeface="Aptos"/>
                          <a:ea typeface="Yu Gothic UI"/>
                        </a:defRPr>
                      </a:lvl7pPr>
                      <a:lvl8pPr marL="1800138" algn="l" defTabSz="514326" rtl="0" eaLnBrk="1" latinLnBrk="0" hangingPunct="1">
                        <a:defRPr kumimoji="1" sz="1013" b="1" kern="1200">
                          <a:solidFill>
                            <a:schemeClr val="lt1"/>
                          </a:solidFill>
                          <a:latin typeface="Aptos"/>
                          <a:ea typeface="Yu Gothic UI"/>
                        </a:defRPr>
                      </a:lvl8pPr>
                      <a:lvl9pPr marL="2057299" algn="l" defTabSz="514326" rtl="0" eaLnBrk="1" latinLnBrk="0" hangingPunct="1">
                        <a:defRPr kumimoji="1" sz="1013" b="1" kern="1200">
                          <a:solidFill>
                            <a:schemeClr val="lt1"/>
                          </a:solidFill>
                          <a:latin typeface="Aptos"/>
                          <a:ea typeface="Yu Gothic UI"/>
                        </a:defRPr>
                      </a:lvl9pPr>
                    </a:lstStyle>
                    <a:p>
                      <a:pPr algn="l"/>
                      <a:r>
                        <a:rPr kumimoji="1" lang="en-US" altLang="ja-JP" sz="1400" b="0">
                          <a:solidFill>
                            <a:schemeClr val="tx1"/>
                          </a:solidFill>
                          <a:latin typeface="+mn-ea"/>
                          <a:ea typeface="+mn-ea"/>
                        </a:rPr>
                        <a:t>PMH</a:t>
                      </a:r>
                      <a:r>
                        <a:rPr kumimoji="1" lang="ja-JP" altLang="en-US" sz="1400" b="0">
                          <a:solidFill>
                            <a:schemeClr val="tx1"/>
                          </a:solidFill>
                          <a:latin typeface="+mn-ea"/>
                          <a:ea typeface="+mn-ea"/>
                        </a:rPr>
                        <a:t>情報連携</a:t>
                      </a:r>
                      <a:r>
                        <a:rPr kumimoji="1" lang="en-US" altLang="ja-JP" sz="1400" b="0">
                          <a:solidFill>
                            <a:schemeClr val="tx1"/>
                          </a:solidFill>
                          <a:latin typeface="+mn-ea"/>
                          <a:ea typeface="+mn-ea"/>
                        </a:rPr>
                        <a:t>API</a:t>
                      </a:r>
                      <a:endParaRPr kumimoji="1" lang="ja-JP" altLang="en-US" sz="1400" b="0">
                        <a:solidFill>
                          <a:schemeClr val="tx1"/>
                        </a:solidFill>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86BC25">
                        <a:lumMod val="20000"/>
                        <a:lumOff val="80000"/>
                      </a:srgbClr>
                    </a:solidFill>
                  </a:tcPr>
                </a:tc>
                <a:tc>
                  <a:txBody>
                    <a:bodyPr/>
                    <a:lstStyle>
                      <a:lvl1pPr marL="0" algn="l" defTabSz="514326" rtl="0" eaLnBrk="1" latinLnBrk="0" hangingPunct="1">
                        <a:defRPr kumimoji="1" sz="1013" b="1" kern="1200">
                          <a:solidFill>
                            <a:schemeClr val="lt1"/>
                          </a:solidFill>
                          <a:latin typeface="Aptos"/>
                          <a:ea typeface="Yu Gothic UI"/>
                        </a:defRPr>
                      </a:lvl1pPr>
                      <a:lvl2pPr marL="257162" algn="l" defTabSz="514326" rtl="0" eaLnBrk="1" latinLnBrk="0" hangingPunct="1">
                        <a:defRPr kumimoji="1" sz="1013" b="1" kern="1200">
                          <a:solidFill>
                            <a:schemeClr val="lt1"/>
                          </a:solidFill>
                          <a:latin typeface="Aptos"/>
                          <a:ea typeface="Yu Gothic UI"/>
                        </a:defRPr>
                      </a:lvl2pPr>
                      <a:lvl3pPr marL="514326" algn="l" defTabSz="514326" rtl="0" eaLnBrk="1" latinLnBrk="0" hangingPunct="1">
                        <a:defRPr kumimoji="1" sz="1013" b="1" kern="1200">
                          <a:solidFill>
                            <a:schemeClr val="lt1"/>
                          </a:solidFill>
                          <a:latin typeface="Aptos"/>
                          <a:ea typeface="Yu Gothic UI"/>
                        </a:defRPr>
                      </a:lvl3pPr>
                      <a:lvl4pPr marL="771487" algn="l" defTabSz="514326" rtl="0" eaLnBrk="1" latinLnBrk="0" hangingPunct="1">
                        <a:defRPr kumimoji="1" sz="1013" b="1" kern="1200">
                          <a:solidFill>
                            <a:schemeClr val="lt1"/>
                          </a:solidFill>
                          <a:latin typeface="Aptos"/>
                          <a:ea typeface="Yu Gothic UI"/>
                        </a:defRPr>
                      </a:lvl4pPr>
                      <a:lvl5pPr marL="1028650" algn="l" defTabSz="514326" rtl="0" eaLnBrk="1" latinLnBrk="0" hangingPunct="1">
                        <a:defRPr kumimoji="1" sz="1013" b="1" kern="1200">
                          <a:solidFill>
                            <a:schemeClr val="lt1"/>
                          </a:solidFill>
                          <a:latin typeface="Aptos"/>
                          <a:ea typeface="Yu Gothic UI"/>
                        </a:defRPr>
                      </a:lvl5pPr>
                      <a:lvl6pPr marL="1285811" algn="l" defTabSz="514326" rtl="0" eaLnBrk="1" latinLnBrk="0" hangingPunct="1">
                        <a:defRPr kumimoji="1" sz="1013" b="1" kern="1200">
                          <a:solidFill>
                            <a:schemeClr val="lt1"/>
                          </a:solidFill>
                          <a:latin typeface="Aptos"/>
                          <a:ea typeface="Yu Gothic UI"/>
                        </a:defRPr>
                      </a:lvl6pPr>
                      <a:lvl7pPr marL="1542972" algn="l" defTabSz="514326" rtl="0" eaLnBrk="1" latinLnBrk="0" hangingPunct="1">
                        <a:defRPr kumimoji="1" sz="1013" b="1" kern="1200">
                          <a:solidFill>
                            <a:schemeClr val="lt1"/>
                          </a:solidFill>
                          <a:latin typeface="Aptos"/>
                          <a:ea typeface="Yu Gothic UI"/>
                        </a:defRPr>
                      </a:lvl7pPr>
                      <a:lvl8pPr marL="1800138" algn="l" defTabSz="514326" rtl="0" eaLnBrk="1" latinLnBrk="0" hangingPunct="1">
                        <a:defRPr kumimoji="1" sz="1013" b="1" kern="1200">
                          <a:solidFill>
                            <a:schemeClr val="lt1"/>
                          </a:solidFill>
                          <a:latin typeface="Aptos"/>
                          <a:ea typeface="Yu Gothic UI"/>
                        </a:defRPr>
                      </a:lvl8pPr>
                      <a:lvl9pPr marL="2057299" algn="l" defTabSz="514326" rtl="0" eaLnBrk="1" latinLnBrk="0" hangingPunct="1">
                        <a:defRPr kumimoji="1" sz="1013" b="1" kern="1200">
                          <a:solidFill>
                            <a:schemeClr val="lt1"/>
                          </a:solidFill>
                          <a:latin typeface="Aptos"/>
                          <a:ea typeface="Yu Gothic UI"/>
                        </a:defRPr>
                      </a:lvl9pPr>
                    </a:lstStyle>
                    <a:p>
                      <a:pPr marL="0" marR="0" lvl="0" indent="0" algn="l" defTabSz="514326"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400" b="0" kern="1200">
                          <a:solidFill>
                            <a:schemeClr val="dk1"/>
                          </a:solidFill>
                          <a:latin typeface="+mn-ea"/>
                          <a:ea typeface="+mn-ea"/>
                          <a:cs typeface="+mn-cs"/>
                          <a:hlinkClick r:id="rId5"/>
                        </a:rPr>
                        <a:t>PMH</a:t>
                      </a:r>
                      <a:r>
                        <a:rPr kumimoji="1" lang="ja-JP" altLang="en-US" sz="1400" b="0" kern="1200">
                          <a:solidFill>
                            <a:schemeClr val="dk1"/>
                          </a:solidFill>
                          <a:latin typeface="+mn-ea"/>
                          <a:ea typeface="+mn-ea"/>
                          <a:cs typeface="+mn-cs"/>
                          <a:hlinkClick r:id="rId5"/>
                        </a:rPr>
                        <a:t>情報連携</a:t>
                      </a:r>
                      <a:r>
                        <a:rPr kumimoji="1" lang="en-US" altLang="ja-JP" sz="1400" b="0" kern="1200">
                          <a:solidFill>
                            <a:schemeClr val="dk1"/>
                          </a:solidFill>
                          <a:latin typeface="+mn-ea"/>
                          <a:ea typeface="+mn-ea"/>
                          <a:cs typeface="+mn-cs"/>
                          <a:hlinkClick r:id="rId5"/>
                        </a:rPr>
                        <a:t>API</a:t>
                      </a:r>
                      <a:r>
                        <a:rPr kumimoji="1" lang="ja-JP" altLang="en-US" sz="1400" b="0" kern="1200">
                          <a:solidFill>
                            <a:schemeClr val="dk1"/>
                          </a:solidFill>
                          <a:latin typeface="+mn-ea"/>
                          <a:ea typeface="+mn-ea"/>
                          <a:cs typeface="+mn-cs"/>
                          <a:hlinkClick r:id="rId5"/>
                        </a:rPr>
                        <a:t>｜マイナポータル</a:t>
                      </a:r>
                      <a:endParaRPr kumimoji="1" lang="en-US" altLang="ja-JP" sz="1400" b="0" kern="1200">
                        <a:solidFill>
                          <a:schemeClr val="dk1"/>
                        </a:solidFill>
                        <a:latin typeface="+mn-ea"/>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30994702"/>
                  </a:ext>
                </a:extLst>
              </a:tr>
              <a:tr h="596405">
                <a:tc>
                  <a:txBody>
                    <a:bodyPr/>
                    <a:lstStyle>
                      <a:lvl1pPr marL="0" algn="l" defTabSz="514326" rtl="0" eaLnBrk="1" latinLnBrk="0" hangingPunct="1">
                        <a:defRPr kumimoji="1" sz="1013" b="1" kern="1200">
                          <a:solidFill>
                            <a:schemeClr val="lt1"/>
                          </a:solidFill>
                          <a:latin typeface="Aptos"/>
                          <a:ea typeface="Yu Gothic UI"/>
                        </a:defRPr>
                      </a:lvl1pPr>
                      <a:lvl2pPr marL="257162" algn="l" defTabSz="514326" rtl="0" eaLnBrk="1" latinLnBrk="0" hangingPunct="1">
                        <a:defRPr kumimoji="1" sz="1013" b="1" kern="1200">
                          <a:solidFill>
                            <a:schemeClr val="lt1"/>
                          </a:solidFill>
                          <a:latin typeface="Aptos"/>
                          <a:ea typeface="Yu Gothic UI"/>
                        </a:defRPr>
                      </a:lvl2pPr>
                      <a:lvl3pPr marL="514326" algn="l" defTabSz="514326" rtl="0" eaLnBrk="1" latinLnBrk="0" hangingPunct="1">
                        <a:defRPr kumimoji="1" sz="1013" b="1" kern="1200">
                          <a:solidFill>
                            <a:schemeClr val="lt1"/>
                          </a:solidFill>
                          <a:latin typeface="Aptos"/>
                          <a:ea typeface="Yu Gothic UI"/>
                        </a:defRPr>
                      </a:lvl3pPr>
                      <a:lvl4pPr marL="771487" algn="l" defTabSz="514326" rtl="0" eaLnBrk="1" latinLnBrk="0" hangingPunct="1">
                        <a:defRPr kumimoji="1" sz="1013" b="1" kern="1200">
                          <a:solidFill>
                            <a:schemeClr val="lt1"/>
                          </a:solidFill>
                          <a:latin typeface="Aptos"/>
                          <a:ea typeface="Yu Gothic UI"/>
                        </a:defRPr>
                      </a:lvl4pPr>
                      <a:lvl5pPr marL="1028650" algn="l" defTabSz="514326" rtl="0" eaLnBrk="1" latinLnBrk="0" hangingPunct="1">
                        <a:defRPr kumimoji="1" sz="1013" b="1" kern="1200">
                          <a:solidFill>
                            <a:schemeClr val="lt1"/>
                          </a:solidFill>
                          <a:latin typeface="Aptos"/>
                          <a:ea typeface="Yu Gothic UI"/>
                        </a:defRPr>
                      </a:lvl5pPr>
                      <a:lvl6pPr marL="1285811" algn="l" defTabSz="514326" rtl="0" eaLnBrk="1" latinLnBrk="0" hangingPunct="1">
                        <a:defRPr kumimoji="1" sz="1013" b="1" kern="1200">
                          <a:solidFill>
                            <a:schemeClr val="lt1"/>
                          </a:solidFill>
                          <a:latin typeface="Aptos"/>
                          <a:ea typeface="Yu Gothic UI"/>
                        </a:defRPr>
                      </a:lvl6pPr>
                      <a:lvl7pPr marL="1542972" algn="l" defTabSz="514326" rtl="0" eaLnBrk="1" latinLnBrk="0" hangingPunct="1">
                        <a:defRPr kumimoji="1" sz="1013" b="1" kern="1200">
                          <a:solidFill>
                            <a:schemeClr val="lt1"/>
                          </a:solidFill>
                          <a:latin typeface="Aptos"/>
                          <a:ea typeface="Yu Gothic UI"/>
                        </a:defRPr>
                      </a:lvl7pPr>
                      <a:lvl8pPr marL="1800138" algn="l" defTabSz="514326" rtl="0" eaLnBrk="1" latinLnBrk="0" hangingPunct="1">
                        <a:defRPr kumimoji="1" sz="1013" b="1" kern="1200">
                          <a:solidFill>
                            <a:schemeClr val="lt1"/>
                          </a:solidFill>
                          <a:latin typeface="Aptos"/>
                          <a:ea typeface="Yu Gothic UI"/>
                        </a:defRPr>
                      </a:lvl8pPr>
                      <a:lvl9pPr marL="2057299" algn="l" defTabSz="514326" rtl="0" eaLnBrk="1" latinLnBrk="0" hangingPunct="1">
                        <a:defRPr kumimoji="1" sz="1013" b="1" kern="1200">
                          <a:solidFill>
                            <a:schemeClr val="lt1"/>
                          </a:solidFill>
                          <a:latin typeface="Aptos"/>
                          <a:ea typeface="Yu Gothic UI"/>
                        </a:defRPr>
                      </a:lvl9pPr>
                    </a:lstStyle>
                    <a:p>
                      <a:pPr algn="l"/>
                      <a:r>
                        <a:rPr kumimoji="1" lang="zh-TW" altLang="en-US" sz="1400" b="0">
                          <a:solidFill>
                            <a:schemeClr val="tx1"/>
                          </a:solidFill>
                          <a:latin typeface="+mn-ea"/>
                          <a:ea typeface="+mn-ea"/>
                        </a:rPr>
                        <a:t>自己情報取得</a:t>
                      </a:r>
                      <a:r>
                        <a:rPr kumimoji="1" lang="en-US" altLang="zh-TW" sz="1400" b="0">
                          <a:solidFill>
                            <a:schemeClr val="tx1"/>
                          </a:solidFill>
                          <a:latin typeface="+mn-ea"/>
                          <a:ea typeface="+mn-ea"/>
                        </a:rPr>
                        <a:t>API</a:t>
                      </a:r>
                      <a:endParaRPr kumimoji="1" lang="ja-JP" altLang="en-US" sz="1400" b="0">
                        <a:solidFill>
                          <a:schemeClr val="tx1"/>
                        </a:solidFill>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86BC25">
                        <a:lumMod val="20000"/>
                        <a:lumOff val="80000"/>
                      </a:srgbClr>
                    </a:solidFill>
                  </a:tcPr>
                </a:tc>
                <a:tc>
                  <a:txBody>
                    <a:bodyPr/>
                    <a:lstStyle>
                      <a:lvl1pPr marL="0" algn="l" defTabSz="514326" rtl="0" eaLnBrk="1" latinLnBrk="0" hangingPunct="1">
                        <a:defRPr kumimoji="1" sz="1013" b="1" kern="1200">
                          <a:solidFill>
                            <a:schemeClr val="lt1"/>
                          </a:solidFill>
                          <a:latin typeface="Aptos"/>
                          <a:ea typeface="Yu Gothic UI"/>
                        </a:defRPr>
                      </a:lvl1pPr>
                      <a:lvl2pPr marL="257162" algn="l" defTabSz="514326" rtl="0" eaLnBrk="1" latinLnBrk="0" hangingPunct="1">
                        <a:defRPr kumimoji="1" sz="1013" b="1" kern="1200">
                          <a:solidFill>
                            <a:schemeClr val="lt1"/>
                          </a:solidFill>
                          <a:latin typeface="Aptos"/>
                          <a:ea typeface="Yu Gothic UI"/>
                        </a:defRPr>
                      </a:lvl2pPr>
                      <a:lvl3pPr marL="514326" algn="l" defTabSz="514326" rtl="0" eaLnBrk="1" latinLnBrk="0" hangingPunct="1">
                        <a:defRPr kumimoji="1" sz="1013" b="1" kern="1200">
                          <a:solidFill>
                            <a:schemeClr val="lt1"/>
                          </a:solidFill>
                          <a:latin typeface="Aptos"/>
                          <a:ea typeface="Yu Gothic UI"/>
                        </a:defRPr>
                      </a:lvl3pPr>
                      <a:lvl4pPr marL="771487" algn="l" defTabSz="514326" rtl="0" eaLnBrk="1" latinLnBrk="0" hangingPunct="1">
                        <a:defRPr kumimoji="1" sz="1013" b="1" kern="1200">
                          <a:solidFill>
                            <a:schemeClr val="lt1"/>
                          </a:solidFill>
                          <a:latin typeface="Aptos"/>
                          <a:ea typeface="Yu Gothic UI"/>
                        </a:defRPr>
                      </a:lvl4pPr>
                      <a:lvl5pPr marL="1028650" algn="l" defTabSz="514326" rtl="0" eaLnBrk="1" latinLnBrk="0" hangingPunct="1">
                        <a:defRPr kumimoji="1" sz="1013" b="1" kern="1200">
                          <a:solidFill>
                            <a:schemeClr val="lt1"/>
                          </a:solidFill>
                          <a:latin typeface="Aptos"/>
                          <a:ea typeface="Yu Gothic UI"/>
                        </a:defRPr>
                      </a:lvl5pPr>
                      <a:lvl6pPr marL="1285811" algn="l" defTabSz="514326" rtl="0" eaLnBrk="1" latinLnBrk="0" hangingPunct="1">
                        <a:defRPr kumimoji="1" sz="1013" b="1" kern="1200">
                          <a:solidFill>
                            <a:schemeClr val="lt1"/>
                          </a:solidFill>
                          <a:latin typeface="Aptos"/>
                          <a:ea typeface="Yu Gothic UI"/>
                        </a:defRPr>
                      </a:lvl6pPr>
                      <a:lvl7pPr marL="1542972" algn="l" defTabSz="514326" rtl="0" eaLnBrk="1" latinLnBrk="0" hangingPunct="1">
                        <a:defRPr kumimoji="1" sz="1013" b="1" kern="1200">
                          <a:solidFill>
                            <a:schemeClr val="lt1"/>
                          </a:solidFill>
                          <a:latin typeface="Aptos"/>
                          <a:ea typeface="Yu Gothic UI"/>
                        </a:defRPr>
                      </a:lvl7pPr>
                      <a:lvl8pPr marL="1800138" algn="l" defTabSz="514326" rtl="0" eaLnBrk="1" latinLnBrk="0" hangingPunct="1">
                        <a:defRPr kumimoji="1" sz="1013" b="1" kern="1200">
                          <a:solidFill>
                            <a:schemeClr val="lt1"/>
                          </a:solidFill>
                          <a:latin typeface="Aptos"/>
                          <a:ea typeface="Yu Gothic UI"/>
                        </a:defRPr>
                      </a:lvl8pPr>
                      <a:lvl9pPr marL="2057299" algn="l" defTabSz="514326" rtl="0" eaLnBrk="1" latinLnBrk="0" hangingPunct="1">
                        <a:defRPr kumimoji="1" sz="1013" b="1" kern="1200">
                          <a:solidFill>
                            <a:schemeClr val="lt1"/>
                          </a:solidFill>
                          <a:latin typeface="Aptos"/>
                          <a:ea typeface="Yu Gothic UI"/>
                        </a:defRPr>
                      </a:lvl9pPr>
                    </a:lstStyle>
                    <a:p>
                      <a:pPr marL="0" marR="0" lvl="0" indent="0" algn="l" defTabSz="514326"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400" b="0" kern="1200">
                          <a:solidFill>
                            <a:schemeClr val="lt1"/>
                          </a:solidFill>
                          <a:latin typeface="+mn-ea"/>
                          <a:ea typeface="+mn-ea"/>
                          <a:cs typeface="+mn-cs"/>
                          <a:hlinkClick r:id="rId6"/>
                        </a:rPr>
                        <a:t>自己情報取得</a:t>
                      </a:r>
                      <a:r>
                        <a:rPr kumimoji="1" lang="en-US" altLang="ja-JP" sz="1400" b="0" kern="1200">
                          <a:solidFill>
                            <a:schemeClr val="lt1"/>
                          </a:solidFill>
                          <a:latin typeface="+mn-ea"/>
                          <a:ea typeface="+mn-ea"/>
                          <a:cs typeface="+mn-cs"/>
                          <a:hlinkClick r:id="rId6"/>
                        </a:rPr>
                        <a:t>API</a:t>
                      </a:r>
                      <a:r>
                        <a:rPr kumimoji="1" lang="ja-JP" altLang="en-US" sz="1400" b="0" kern="1200">
                          <a:solidFill>
                            <a:schemeClr val="lt1"/>
                          </a:solidFill>
                          <a:latin typeface="+mn-ea"/>
                          <a:ea typeface="+mn-ea"/>
                          <a:cs typeface="+mn-cs"/>
                          <a:hlinkClick r:id="rId6"/>
                        </a:rPr>
                        <a:t>｜マイナポータル</a:t>
                      </a:r>
                      <a:endParaRPr kumimoji="1" lang="ja-JP" altLang="en-US" sz="1400" b="0" kern="1200">
                        <a:solidFill>
                          <a:schemeClr val="tx1"/>
                        </a:solidFill>
                        <a:latin typeface="+mn-ea"/>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40167367"/>
                  </a:ext>
                </a:extLst>
              </a:tr>
            </a:tbl>
          </a:graphicData>
        </a:graphic>
      </p:graphicFrame>
      <p:sp>
        <p:nvSpPr>
          <p:cNvPr id="20" name="テキスト プレースホルダー 3">
            <a:extLst>
              <a:ext uri="{FF2B5EF4-FFF2-40B4-BE49-F238E27FC236}">
                <a16:creationId xmlns:a16="http://schemas.microsoft.com/office/drawing/2014/main" id="{EBB7E7B9-FEB4-FF15-3384-348B71EE0E09}"/>
              </a:ext>
            </a:extLst>
          </p:cNvPr>
          <p:cNvSpPr txBox="1">
            <a:spLocks/>
          </p:cNvSpPr>
          <p:nvPr/>
        </p:nvSpPr>
        <p:spPr bwMode="gray">
          <a:xfrm>
            <a:off x="272108" y="9148910"/>
            <a:ext cx="7015477" cy="360000"/>
          </a:xfrm>
          <a:prstGeom prst="rect">
            <a:avLst/>
          </a:prstGeom>
        </p:spPr>
        <p:txBody>
          <a:bodyPr vert="horz" lIns="0" tIns="0" rIns="0" bIns="0" rtlCol="0">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marL="180975" indent="-180975">
              <a:buFont typeface="游ゴシック" panose="020B0400000000000000" pitchFamily="50" charset="-128"/>
              <a:buChar char="※"/>
            </a:pPr>
            <a:r>
              <a:rPr lang="ja-JP" altLang="en-US">
                <a:latin typeface="+mn-ea"/>
              </a:rPr>
              <a:t>上記リンクは令和８年３月時点の情報</a:t>
            </a:r>
            <a:endParaRPr lang="en-US" altLang="ja-JP">
              <a:latin typeface="+mn-ea"/>
            </a:endParaRPr>
          </a:p>
        </p:txBody>
      </p:sp>
      <p:sp>
        <p:nvSpPr>
          <p:cNvPr id="21" name="タイトル 3">
            <a:extLst>
              <a:ext uri="{FF2B5EF4-FFF2-40B4-BE49-F238E27FC236}">
                <a16:creationId xmlns:a16="http://schemas.microsoft.com/office/drawing/2014/main" id="{F4DA3788-D94F-03D0-832E-C1B7DAB78034}"/>
              </a:ext>
            </a:extLst>
          </p:cNvPr>
          <p:cNvSpPr>
            <a:spLocks noGrp="1"/>
          </p:cNvSpPr>
          <p:nvPr>
            <p:ph type="title" idx="4294967295"/>
          </p:nvPr>
        </p:nvSpPr>
        <p:spPr>
          <a:xfrm>
            <a:off x="272108" y="6123443"/>
            <a:ext cx="7015477" cy="463368"/>
          </a:xfrm>
        </p:spPr>
        <p:txBody>
          <a:bodyPr vert="horz">
            <a:normAutofit/>
          </a:bodyPr>
          <a:lstStyle/>
          <a:p>
            <a:r>
              <a:rPr kumimoji="0" lang="en-US" altLang="ja-JP" sz="2000"/>
              <a:t>(2) </a:t>
            </a:r>
            <a:r>
              <a:rPr kumimoji="0" lang="ja-JP" altLang="en-US" sz="2000"/>
              <a:t>導入手順・留意事項</a:t>
            </a:r>
            <a:endParaRPr kumimoji="1" lang="ja-JP" altLang="en-US" sz="2000"/>
          </a:p>
        </p:txBody>
      </p:sp>
      <p:sp>
        <p:nvSpPr>
          <p:cNvPr id="9" name="テキスト プレースホルダー 3">
            <a:extLst>
              <a:ext uri="{FF2B5EF4-FFF2-40B4-BE49-F238E27FC236}">
                <a16:creationId xmlns:a16="http://schemas.microsoft.com/office/drawing/2014/main" id="{0EFFABE6-2683-440C-F918-02E1AF67B9CF}"/>
              </a:ext>
            </a:extLst>
          </p:cNvPr>
          <p:cNvSpPr txBox="1">
            <a:spLocks/>
          </p:cNvSpPr>
          <p:nvPr/>
        </p:nvSpPr>
        <p:spPr bwMode="gray">
          <a:xfrm>
            <a:off x="272108" y="1286823"/>
            <a:ext cx="7015477" cy="783397"/>
          </a:xfrm>
          <a:prstGeom prst="rect">
            <a:avLst/>
          </a:prstGeom>
        </p:spPr>
        <p:txBody>
          <a:bodyPr vert="horz" lIns="0" tIns="0" rIns="0" bIns="0" rtlCol="0">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marL="285750" lvl="0" indent="-285750">
              <a:buFont typeface="Wingdings" panose="05000000000000000000" pitchFamily="2" charset="2"/>
              <a:buChar char="n"/>
              <a:defRPr/>
            </a:pPr>
            <a:r>
              <a:rPr kumimoji="1" lang="ja-JP" altLang="en-US" sz="1400" b="0" i="0" u="none" strike="noStrike" kern="1200" cap="none" spc="0" normalizeH="0" baseline="0" noProof="0">
                <a:ln>
                  <a:noFill/>
                </a:ln>
                <a:effectLst/>
                <a:uLnTx/>
                <a:uFillTx/>
                <a:latin typeface="+mn-ea"/>
                <a:cs typeface="+mn-cs"/>
                <a:sym typeface="+mn-lt"/>
              </a:rPr>
              <a:t>本手順書では、マイナポータル</a:t>
            </a:r>
            <a:r>
              <a:rPr kumimoji="1" lang="en-US" altLang="ja-JP" sz="1400" b="0" i="0" u="none" strike="noStrike" kern="1200" cap="none" spc="0" normalizeH="0" baseline="0" noProof="0">
                <a:ln>
                  <a:noFill/>
                </a:ln>
                <a:effectLst/>
                <a:uLnTx/>
                <a:uFillTx/>
                <a:latin typeface="+mn-ea"/>
                <a:cs typeface="+mn-cs"/>
                <a:sym typeface="+mn-lt"/>
              </a:rPr>
              <a:t>API</a:t>
            </a:r>
            <a:r>
              <a:rPr kumimoji="1" lang="ja-JP" altLang="en-US" sz="1400" b="0" i="0" u="none" strike="noStrike" kern="1200" cap="none" spc="0" normalizeH="0" baseline="0" noProof="0">
                <a:ln>
                  <a:noFill/>
                </a:ln>
                <a:effectLst/>
                <a:uLnTx/>
                <a:uFillTx/>
                <a:latin typeface="+mn-ea"/>
                <a:cs typeface="+mn-cs"/>
                <a:sym typeface="+mn-lt"/>
              </a:rPr>
              <a:t>のうち、</a:t>
            </a:r>
            <a:r>
              <a:rPr lang="ja-JP" altLang="en-US">
                <a:latin typeface="+mn-ea"/>
              </a:rPr>
              <a:t> 「</a:t>
            </a:r>
            <a:r>
              <a:rPr lang="en-US" altLang="ja-JP">
                <a:latin typeface="+mn-ea"/>
              </a:rPr>
              <a:t>PMH</a:t>
            </a:r>
            <a:r>
              <a:rPr lang="ja-JP" altLang="en-US">
                <a:latin typeface="+mn-ea"/>
              </a:rPr>
              <a:t>情報連携</a:t>
            </a:r>
            <a:r>
              <a:rPr lang="en-US" altLang="ja-JP">
                <a:latin typeface="+mn-ea"/>
              </a:rPr>
              <a:t>API</a:t>
            </a:r>
            <a:r>
              <a:rPr lang="ja-JP" altLang="en-US">
                <a:latin typeface="+mn-ea"/>
              </a:rPr>
              <a:t>」</a:t>
            </a:r>
            <a:r>
              <a:rPr kumimoji="1" lang="ja-JP" altLang="en-US" sz="1400" b="0" i="0" u="none" strike="noStrike" kern="1200" cap="none" spc="0" normalizeH="0" baseline="0" noProof="0">
                <a:ln>
                  <a:noFill/>
                </a:ln>
                <a:effectLst/>
                <a:uLnTx/>
                <a:uFillTx/>
                <a:latin typeface="+mn-ea"/>
                <a:cs typeface="+mn-cs"/>
                <a:sym typeface="+mn-lt"/>
              </a:rPr>
              <a:t>「自己情報取得</a:t>
            </a:r>
            <a:r>
              <a:rPr kumimoji="1" lang="en-US" altLang="ja-JP" sz="1400" b="0" i="0" u="none" strike="noStrike" kern="1200" cap="none" spc="0" normalizeH="0" baseline="0" noProof="0">
                <a:ln>
                  <a:noFill/>
                </a:ln>
                <a:effectLst/>
                <a:uLnTx/>
                <a:uFillTx/>
                <a:latin typeface="+mn-ea"/>
                <a:cs typeface="+mn-cs"/>
                <a:sym typeface="+mn-lt"/>
              </a:rPr>
              <a:t>API</a:t>
            </a:r>
            <a:r>
              <a:rPr kumimoji="1" lang="ja-JP" altLang="en-US" sz="1400" b="0" i="0" u="none" strike="noStrike" kern="1200" cap="none" spc="0" normalizeH="0" baseline="0" noProof="0">
                <a:ln>
                  <a:noFill/>
                </a:ln>
                <a:effectLst/>
                <a:uLnTx/>
                <a:uFillTx/>
                <a:latin typeface="+mn-ea"/>
                <a:cs typeface="+mn-cs"/>
                <a:sym typeface="+mn-lt"/>
              </a:rPr>
              <a:t>」を活用し、ユーザーが電子版母子健康手帳上で</a:t>
            </a:r>
            <a:r>
              <a:rPr lang="ja-JP" altLang="en-US">
                <a:latin typeface="+mn-ea"/>
              </a:rPr>
              <a:t>妊婦健康診査および乳幼児健康診査の</a:t>
            </a:r>
            <a:r>
              <a:rPr kumimoji="1" lang="ja-JP" altLang="en-US" sz="1400" b="0" i="0" u="none" strike="noStrike" kern="1200" cap="none" spc="0" normalizeH="0" baseline="0" noProof="0">
                <a:ln>
                  <a:noFill/>
                </a:ln>
                <a:effectLst/>
                <a:uLnTx/>
                <a:uFillTx/>
                <a:latin typeface="+mn-ea"/>
                <a:cs typeface="+mn-cs"/>
                <a:sym typeface="+mn-lt"/>
              </a:rPr>
              <a:t>健診結果や予防接種の接種記録等の情報を取得・確認可能とするための対応事項を整理。</a:t>
            </a:r>
            <a:endParaRPr kumimoji="1" lang="en-US" altLang="ja-JP" sz="1400" b="0" i="0" u="none" strike="noStrike" kern="1200" cap="none" spc="0" normalizeH="0" baseline="0" noProof="0">
              <a:ln>
                <a:noFill/>
              </a:ln>
              <a:effectLst/>
              <a:uLnTx/>
              <a:uFillTx/>
              <a:latin typeface="+mn-ea"/>
              <a:cs typeface="+mn-cs"/>
              <a:sym typeface="+mn-lt"/>
            </a:endParaRPr>
          </a:p>
        </p:txBody>
      </p:sp>
      <p:sp>
        <p:nvSpPr>
          <p:cNvPr id="11" name="正方形/長方形 10">
            <a:extLst>
              <a:ext uri="{FF2B5EF4-FFF2-40B4-BE49-F238E27FC236}">
                <a16:creationId xmlns:a16="http://schemas.microsoft.com/office/drawing/2014/main" id="{E658497B-4F79-1140-F3E1-F91E5AD3CD20}"/>
              </a:ext>
            </a:extLst>
          </p:cNvPr>
          <p:cNvSpPr/>
          <p:nvPr/>
        </p:nvSpPr>
        <p:spPr bwMode="gray">
          <a:xfrm>
            <a:off x="272108" y="1058004"/>
            <a:ext cx="3240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400" b="1">
                <a:solidFill>
                  <a:prstClr val="white"/>
                </a:solidFill>
                <a:latin typeface="游ゴシック"/>
                <a:ea typeface="游ゴシック"/>
              </a:rPr>
              <a:t>説明の範囲</a:t>
            </a:r>
          </a:p>
        </p:txBody>
      </p:sp>
      <p:sp>
        <p:nvSpPr>
          <p:cNvPr id="12" name="正方形/長方形 11">
            <a:extLst>
              <a:ext uri="{FF2B5EF4-FFF2-40B4-BE49-F238E27FC236}">
                <a16:creationId xmlns:a16="http://schemas.microsoft.com/office/drawing/2014/main" id="{E4F31132-762B-925F-2AED-8F8BC572BE42}"/>
              </a:ext>
            </a:extLst>
          </p:cNvPr>
          <p:cNvSpPr/>
          <p:nvPr/>
        </p:nvSpPr>
        <p:spPr bwMode="gray">
          <a:xfrm>
            <a:off x="272108" y="4474426"/>
            <a:ext cx="3240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400" b="1">
                <a:solidFill>
                  <a:prstClr val="white"/>
                </a:solidFill>
                <a:latin typeface="游ゴシック"/>
                <a:ea typeface="游ゴシック"/>
              </a:rPr>
              <a:t>導入にあたっての前提</a:t>
            </a:r>
          </a:p>
        </p:txBody>
      </p:sp>
      <p:sp>
        <p:nvSpPr>
          <p:cNvPr id="13" name="テキスト プレースホルダー 3">
            <a:extLst>
              <a:ext uri="{FF2B5EF4-FFF2-40B4-BE49-F238E27FC236}">
                <a16:creationId xmlns:a16="http://schemas.microsoft.com/office/drawing/2014/main" id="{FA8E0D21-121D-0BAA-3E17-5523BBAB1DF6}"/>
              </a:ext>
            </a:extLst>
          </p:cNvPr>
          <p:cNvSpPr txBox="1">
            <a:spLocks/>
          </p:cNvSpPr>
          <p:nvPr/>
        </p:nvSpPr>
        <p:spPr bwMode="gray">
          <a:xfrm>
            <a:off x="272108" y="2662026"/>
            <a:ext cx="7015477" cy="783397"/>
          </a:xfrm>
          <a:prstGeom prst="rect">
            <a:avLst/>
          </a:prstGeom>
        </p:spPr>
        <p:txBody>
          <a:bodyPr vert="horz" lIns="0" tIns="0" rIns="0" bIns="0" rtlCol="0" anchor="t">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marL="285750" marR="0" lvl="0" indent="-2857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a:pPr>
            <a:r>
              <a:rPr lang="ja-JP" altLang="en-US">
                <a:latin typeface="+mn-ea"/>
              </a:rPr>
              <a:t>妊婦健康診査や乳幼児健康診査、予防接種の結果として母子健康手帳上に記載項目のある情報をマイナポータル</a:t>
            </a:r>
            <a:r>
              <a:rPr lang="en-US" altLang="ja-JP">
                <a:latin typeface="+mn-ea"/>
              </a:rPr>
              <a:t>API</a:t>
            </a:r>
            <a:r>
              <a:rPr lang="ja-JP" altLang="en-US">
                <a:latin typeface="+mn-ea"/>
              </a:rPr>
              <a:t>から取得する場合、</a:t>
            </a:r>
            <a:r>
              <a:rPr lang="en-US" altLang="ja-JP">
                <a:latin typeface="+mn-ea"/>
              </a:rPr>
              <a:t>PMH</a:t>
            </a:r>
            <a:r>
              <a:rPr lang="ja-JP" altLang="en-US">
                <a:latin typeface="+mn-ea"/>
              </a:rPr>
              <a:t>情報連携</a:t>
            </a:r>
            <a:r>
              <a:rPr lang="en-US" altLang="ja-JP">
                <a:latin typeface="+mn-ea"/>
              </a:rPr>
              <a:t>API</a:t>
            </a:r>
            <a:r>
              <a:rPr lang="ja-JP" altLang="en-US">
                <a:latin typeface="+mn-ea"/>
              </a:rPr>
              <a:t>のみですべての情報を取得できる場合は、自己情報取得</a:t>
            </a:r>
            <a:r>
              <a:rPr lang="en-US" altLang="ja-JP">
                <a:latin typeface="+mn-ea"/>
              </a:rPr>
              <a:t>API</a:t>
            </a:r>
            <a:r>
              <a:rPr lang="ja-JP" altLang="en-US">
                <a:latin typeface="+mn-ea"/>
              </a:rPr>
              <a:t>との連携は不要。</a:t>
            </a:r>
            <a:endParaRPr lang="en-US" altLang="ja-JP">
              <a:latin typeface="+mn-ea"/>
            </a:endParaRPr>
          </a:p>
          <a:p>
            <a:pPr marL="285750" marR="0" lvl="0" indent="-2857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a:pPr>
            <a:r>
              <a:rPr lang="ja-JP" altLang="en-US">
                <a:latin typeface="+mn-ea"/>
              </a:rPr>
              <a:t>一方、</a:t>
            </a:r>
            <a:r>
              <a:rPr lang="en-US" altLang="ja-JP">
                <a:latin typeface="+mn-ea"/>
              </a:rPr>
              <a:t>PMH</a:t>
            </a:r>
            <a:r>
              <a:rPr lang="ja-JP" altLang="en-US">
                <a:latin typeface="+mn-ea"/>
              </a:rPr>
              <a:t>は現時点（令和８年３月）では、国による実証段階であり、本格導入に至っていない。</a:t>
            </a:r>
            <a:r>
              <a:rPr lang="en-US" altLang="ja-JP">
                <a:latin typeface="+mn-ea"/>
              </a:rPr>
              <a:t>PMH</a:t>
            </a:r>
            <a:r>
              <a:rPr lang="ja-JP" altLang="en-US">
                <a:latin typeface="+mn-ea"/>
              </a:rPr>
              <a:t>情報連携</a:t>
            </a:r>
            <a:r>
              <a:rPr lang="en-US" altLang="ja-JP">
                <a:latin typeface="+mn-ea"/>
              </a:rPr>
              <a:t>API</a:t>
            </a:r>
            <a:r>
              <a:rPr lang="ja-JP" altLang="en-US">
                <a:latin typeface="+mn-ea"/>
              </a:rPr>
              <a:t>に加えて、自己情報取得</a:t>
            </a:r>
            <a:r>
              <a:rPr lang="en-US" altLang="ja-JP">
                <a:latin typeface="+mn-ea"/>
              </a:rPr>
              <a:t>API</a:t>
            </a:r>
            <a:r>
              <a:rPr lang="ja-JP" altLang="en-US">
                <a:latin typeface="+mn-ea"/>
              </a:rPr>
              <a:t>との連携による取得または手入力での取得方法も用意することを推奨。</a:t>
            </a:r>
            <a:endParaRPr lang="en-US" altLang="ja-JP">
              <a:latin typeface="+mn-ea"/>
            </a:endParaRPr>
          </a:p>
          <a:p>
            <a:pPr marL="285750" marR="0" lvl="0" indent="-2857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a:pPr>
            <a:r>
              <a:rPr lang="ja-JP" altLang="en-US">
                <a:latin typeface="+mn-ea"/>
              </a:rPr>
              <a:t>よって、本手順書においても</a:t>
            </a:r>
            <a:r>
              <a:rPr lang="en-US" altLang="ja-JP">
                <a:latin typeface="+mn-ea"/>
              </a:rPr>
              <a:t>PMH</a:t>
            </a:r>
            <a:r>
              <a:rPr lang="ja-JP" altLang="en-US">
                <a:latin typeface="+mn-ea"/>
              </a:rPr>
              <a:t>情報連携</a:t>
            </a:r>
            <a:r>
              <a:rPr lang="en-US" altLang="ja-JP">
                <a:latin typeface="+mn-ea"/>
              </a:rPr>
              <a:t>API</a:t>
            </a:r>
            <a:r>
              <a:rPr lang="ja-JP" altLang="en-US">
                <a:latin typeface="+mn-ea"/>
              </a:rPr>
              <a:t>に限らず、自己情報取得</a:t>
            </a:r>
            <a:r>
              <a:rPr lang="en-US" altLang="ja-JP">
                <a:latin typeface="+mn-ea"/>
              </a:rPr>
              <a:t>API</a:t>
            </a:r>
            <a:r>
              <a:rPr lang="ja-JP" altLang="en-US">
                <a:latin typeface="+mn-ea"/>
              </a:rPr>
              <a:t>も説明。</a:t>
            </a:r>
            <a:endParaRPr lang="en-US" altLang="ja-JP">
              <a:latin typeface="+mn-ea"/>
            </a:endParaRPr>
          </a:p>
          <a:p>
            <a:pPr marL="285750" marR="0" lvl="0" indent="-2857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a:pPr>
            <a:endParaRPr kumimoji="1" lang="en-US" altLang="ja-JP" sz="1400" b="0" i="0" u="none" strike="noStrike" kern="1200" cap="none" spc="0" normalizeH="0" baseline="0" noProof="0">
              <a:ln>
                <a:noFill/>
              </a:ln>
              <a:effectLst/>
              <a:uLnTx/>
              <a:uFillTx/>
              <a:latin typeface="+mn-ea"/>
              <a:cs typeface="+mn-cs"/>
              <a:sym typeface="+mn-lt"/>
            </a:endParaRPr>
          </a:p>
        </p:txBody>
      </p:sp>
      <p:sp>
        <p:nvSpPr>
          <p:cNvPr id="16" name="正方形/長方形 15">
            <a:extLst>
              <a:ext uri="{FF2B5EF4-FFF2-40B4-BE49-F238E27FC236}">
                <a16:creationId xmlns:a16="http://schemas.microsoft.com/office/drawing/2014/main" id="{531B9572-CCB0-DF4D-3F69-D335D990BC84}"/>
              </a:ext>
            </a:extLst>
          </p:cNvPr>
          <p:cNvSpPr/>
          <p:nvPr/>
        </p:nvSpPr>
        <p:spPr bwMode="gray">
          <a:xfrm>
            <a:off x="272108" y="2433207"/>
            <a:ext cx="4896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en-US" altLang="ja-JP" sz="1400" b="1">
                <a:solidFill>
                  <a:prstClr val="white"/>
                </a:solidFill>
              </a:rPr>
              <a:t>PMH</a:t>
            </a:r>
            <a:r>
              <a:rPr lang="ja-JP" altLang="en-US" sz="1400" b="1">
                <a:solidFill>
                  <a:prstClr val="white"/>
                </a:solidFill>
              </a:rPr>
              <a:t>情報連携</a:t>
            </a:r>
            <a:r>
              <a:rPr lang="en-US" altLang="ja-JP" sz="1400" b="1">
                <a:solidFill>
                  <a:prstClr val="white"/>
                </a:solidFill>
              </a:rPr>
              <a:t>API</a:t>
            </a:r>
            <a:r>
              <a:rPr lang="ja-JP" altLang="en-US" sz="1400" b="1">
                <a:solidFill>
                  <a:prstClr val="white"/>
                </a:solidFill>
              </a:rPr>
              <a:t>と</a:t>
            </a:r>
            <a:r>
              <a:rPr lang="ja-JP" altLang="en-US" sz="1400" b="1">
                <a:solidFill>
                  <a:prstClr val="white"/>
                </a:solidFill>
                <a:latin typeface="游ゴシック"/>
                <a:ea typeface="游ゴシック"/>
              </a:rPr>
              <a:t>自己情報取得</a:t>
            </a:r>
            <a:r>
              <a:rPr lang="en-US" altLang="ja-JP" sz="1400" b="1">
                <a:solidFill>
                  <a:prstClr val="white"/>
                </a:solidFill>
                <a:latin typeface="游ゴシック"/>
                <a:ea typeface="游ゴシック"/>
              </a:rPr>
              <a:t>API</a:t>
            </a:r>
            <a:r>
              <a:rPr lang="ja-JP" altLang="en-US" sz="1400" b="1">
                <a:solidFill>
                  <a:prstClr val="white"/>
                </a:solidFill>
                <a:latin typeface="游ゴシック"/>
                <a:ea typeface="游ゴシック"/>
              </a:rPr>
              <a:t>を対象とする理由</a:t>
            </a:r>
          </a:p>
        </p:txBody>
      </p:sp>
      <p:sp>
        <p:nvSpPr>
          <p:cNvPr id="22" name="テキスト プレースホルダー 3">
            <a:extLst>
              <a:ext uri="{FF2B5EF4-FFF2-40B4-BE49-F238E27FC236}">
                <a16:creationId xmlns:a16="http://schemas.microsoft.com/office/drawing/2014/main" id="{52316BCD-CE7C-8655-817A-778BB1F5086E}"/>
              </a:ext>
            </a:extLst>
          </p:cNvPr>
          <p:cNvSpPr txBox="1">
            <a:spLocks/>
          </p:cNvSpPr>
          <p:nvPr/>
        </p:nvSpPr>
        <p:spPr bwMode="gray">
          <a:xfrm>
            <a:off x="272108" y="4703245"/>
            <a:ext cx="7015477" cy="1290941"/>
          </a:xfrm>
          <a:prstGeom prst="rect">
            <a:avLst/>
          </a:prstGeom>
        </p:spPr>
        <p:txBody>
          <a:bodyPr vert="horz" lIns="0" tIns="0" rIns="0" bIns="0" rtlCol="0">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marL="285750" indent="-285750">
              <a:buFont typeface="Wingdings" panose="05000000000000000000" pitchFamily="2" charset="2"/>
              <a:buChar char="n"/>
            </a:pPr>
            <a:r>
              <a:rPr lang="ja-JP" altLang="en-US">
                <a:latin typeface="+mn-ea"/>
              </a:rPr>
              <a:t>前提として、自己情報取得</a:t>
            </a:r>
            <a:r>
              <a:rPr lang="en-US" altLang="ja-JP">
                <a:latin typeface="+mn-ea"/>
              </a:rPr>
              <a:t>API</a:t>
            </a:r>
            <a:r>
              <a:rPr lang="ja-JP" altLang="en-US">
                <a:latin typeface="+mn-ea"/>
              </a:rPr>
              <a:t>は</a:t>
            </a:r>
            <a:r>
              <a:rPr lang="en-US" altLang="ja-JP">
                <a:latin typeface="+mn-ea"/>
              </a:rPr>
              <a:t>PMH</a:t>
            </a:r>
            <a:r>
              <a:rPr lang="ja-JP" altLang="en-US">
                <a:latin typeface="+mn-ea"/>
              </a:rPr>
              <a:t>接続の対応状況によらず活用が可能。</a:t>
            </a:r>
            <a:br>
              <a:rPr lang="en-US" altLang="ja-JP">
                <a:latin typeface="+mn-ea"/>
              </a:rPr>
            </a:br>
            <a:r>
              <a:rPr lang="ja-JP" altLang="en-US">
                <a:latin typeface="+mn-ea"/>
              </a:rPr>
              <a:t>一方、</a:t>
            </a:r>
            <a:r>
              <a:rPr lang="en-US" altLang="ja-JP">
                <a:latin typeface="+mn-ea"/>
              </a:rPr>
              <a:t>PMH</a:t>
            </a:r>
            <a:r>
              <a:rPr lang="ja-JP" altLang="en-US">
                <a:latin typeface="+mn-ea"/>
              </a:rPr>
              <a:t>情報連携</a:t>
            </a:r>
            <a:r>
              <a:rPr lang="en-US" altLang="ja-JP">
                <a:latin typeface="+mn-ea"/>
              </a:rPr>
              <a:t>API</a:t>
            </a:r>
            <a:r>
              <a:rPr lang="ja-JP" altLang="en-US">
                <a:latin typeface="+mn-ea"/>
              </a:rPr>
              <a:t>は</a:t>
            </a:r>
            <a:r>
              <a:rPr lang="en-US" altLang="ja-JP">
                <a:latin typeface="+mn-ea"/>
              </a:rPr>
              <a:t>PMH</a:t>
            </a:r>
            <a:r>
              <a:rPr lang="ja-JP" altLang="en-US">
                <a:latin typeface="+mn-ea"/>
              </a:rPr>
              <a:t>接続が完了している場合のみ活用が可能。</a:t>
            </a:r>
            <a:endParaRPr lang="en-US" altLang="ja-JP">
              <a:latin typeface="+mn-ea"/>
            </a:endParaRPr>
          </a:p>
          <a:p>
            <a:pPr marL="285750" indent="-285750">
              <a:buFont typeface="Wingdings" panose="05000000000000000000" pitchFamily="2" charset="2"/>
              <a:buChar char="n"/>
            </a:pPr>
            <a:r>
              <a:rPr lang="ja-JP" altLang="en-US">
                <a:latin typeface="+mn-ea"/>
              </a:rPr>
              <a:t>また、マイナポータル</a:t>
            </a:r>
            <a:r>
              <a:rPr lang="en-US" altLang="ja-JP">
                <a:latin typeface="+mn-ea"/>
              </a:rPr>
              <a:t>API</a:t>
            </a:r>
            <a:r>
              <a:rPr lang="ja-JP" altLang="en-US">
                <a:latin typeface="+mn-ea"/>
              </a:rPr>
              <a:t>の活用にあたって必要な手続（デジタル庁からの仕様書類の取得や申請等）は電子版母子健康手帳事業者が主体となって実施するものであり、区市町村が主体となって実施する事項ではないため、手続に関する概要のみ記載。</a:t>
            </a:r>
          </a:p>
        </p:txBody>
      </p:sp>
    </p:spTree>
    <p:extLst>
      <p:ext uri="{BB962C8B-B14F-4D97-AF65-F5344CB8AC3E}">
        <p14:creationId xmlns:p14="http://schemas.microsoft.com/office/powerpoint/2010/main" val="6732800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6EFFBBF0-7642-E2FA-10AA-D0CC5447E697}"/>
              </a:ext>
            </a:extLst>
          </p:cNvPr>
          <p:cNvGraphicFramePr>
            <a:graphicFrameLocks noChangeAspect="1"/>
          </p:cNvGraphicFramePr>
          <p:nvPr>
            <p:custDataLst>
              <p:tags r:id="rId1"/>
            </p:custDataLst>
            <p:extLst>
              <p:ext uri="{D42A27DB-BD31-4B8C-83A1-F6EECF244321}">
                <p14:modId xmlns:p14="http://schemas.microsoft.com/office/powerpoint/2010/main" val="311236630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6" name="think-cell data - do not delete" hidden="1">
                        <a:extLst>
                          <a:ext uri="{FF2B5EF4-FFF2-40B4-BE49-F238E27FC236}">
                            <a16:creationId xmlns:a16="http://schemas.microsoft.com/office/drawing/2014/main" id="{6EFFBBF0-7642-E2FA-10AA-D0CC5447E69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コンテンツ プレースホルダー 1">
            <a:extLst>
              <a:ext uri="{FF2B5EF4-FFF2-40B4-BE49-F238E27FC236}">
                <a16:creationId xmlns:a16="http://schemas.microsoft.com/office/drawing/2014/main" id="{04DCDD7B-A019-0182-B00F-AE97590DDF04}"/>
              </a:ext>
            </a:extLst>
          </p:cNvPr>
          <p:cNvSpPr>
            <a:spLocks noGrp="1"/>
          </p:cNvSpPr>
          <p:nvPr>
            <p:ph sz="quarter" idx="13"/>
          </p:nvPr>
        </p:nvSpPr>
        <p:spPr/>
        <p:txBody>
          <a:bodyPr/>
          <a:lstStyle/>
          <a:p>
            <a:r>
              <a:rPr kumimoji="0" lang="en-US" altLang="ja-JP">
                <a:solidFill>
                  <a:schemeClr val="tx1"/>
                </a:solidFill>
              </a:rPr>
              <a:t>5.</a:t>
            </a:r>
            <a:r>
              <a:rPr lang="ja-JP" altLang="en-US">
                <a:solidFill>
                  <a:schemeClr val="tx1"/>
                </a:solidFill>
              </a:rPr>
              <a:t>マイナポータルを介した健診記録や接種記録等の取得導入手順</a:t>
            </a:r>
            <a:endParaRPr kumimoji="1" lang="ja-JP" altLang="en-US">
              <a:solidFill>
                <a:schemeClr val="tx1"/>
              </a:solidFill>
            </a:endParaRPr>
          </a:p>
        </p:txBody>
      </p:sp>
      <p:sp>
        <p:nvSpPr>
          <p:cNvPr id="3" name="スライド番号プレースホルダー 2">
            <a:extLst>
              <a:ext uri="{FF2B5EF4-FFF2-40B4-BE49-F238E27FC236}">
                <a16:creationId xmlns:a16="http://schemas.microsoft.com/office/drawing/2014/main" id="{EADE2E26-8B73-D5F5-2944-A223B8B18887}"/>
              </a:ext>
            </a:extLst>
          </p:cNvPr>
          <p:cNvSpPr>
            <a:spLocks noGrp="1"/>
          </p:cNvSpPr>
          <p:nvPr>
            <p:ph type="sldNum" sz="quarter" idx="18"/>
          </p:nvPr>
        </p:nvSpPr>
        <p:spPr/>
        <p:txBody>
          <a:bodyPr/>
          <a:lstStyle/>
          <a:p>
            <a:fld id="{47CE1B9D-ECF1-40A6-9741-619C7E3ED3FB}" type="slidenum">
              <a:rPr lang="ja-JP" altLang="en-US" smtClean="0"/>
              <a:pPr/>
              <a:t>25</a:t>
            </a:fld>
            <a:endParaRPr lang="ja-JP" altLang="en-US" sz="1050"/>
          </a:p>
        </p:txBody>
      </p:sp>
      <p:sp>
        <p:nvSpPr>
          <p:cNvPr id="4" name="タイトル 3">
            <a:extLst>
              <a:ext uri="{FF2B5EF4-FFF2-40B4-BE49-F238E27FC236}">
                <a16:creationId xmlns:a16="http://schemas.microsoft.com/office/drawing/2014/main" id="{28090B7C-50AC-B3E4-E608-EFABFB416584}"/>
              </a:ext>
            </a:extLst>
          </p:cNvPr>
          <p:cNvSpPr>
            <a:spLocks noGrp="1"/>
          </p:cNvSpPr>
          <p:nvPr>
            <p:ph type="title" idx="4294967295"/>
          </p:nvPr>
        </p:nvSpPr>
        <p:spPr>
          <a:xfrm>
            <a:off x="272108" y="627562"/>
            <a:ext cx="7015477" cy="463368"/>
          </a:xfrm>
        </p:spPr>
        <p:txBody>
          <a:bodyPr vert="horz">
            <a:normAutofit/>
          </a:bodyPr>
          <a:lstStyle/>
          <a:p>
            <a:r>
              <a:rPr kumimoji="0" lang="en-US" altLang="ja-JP" sz="2000"/>
              <a:t>(2) </a:t>
            </a:r>
            <a:r>
              <a:rPr kumimoji="0" lang="ja-JP" altLang="en-US" sz="2000"/>
              <a:t>導入手順・留意事項</a:t>
            </a:r>
            <a:endParaRPr kumimoji="1" lang="ja-JP" altLang="en-US" sz="2000"/>
          </a:p>
        </p:txBody>
      </p:sp>
      <p:sp>
        <p:nvSpPr>
          <p:cNvPr id="9" name="テキスト プレースホルダー 3">
            <a:extLst>
              <a:ext uri="{FF2B5EF4-FFF2-40B4-BE49-F238E27FC236}">
                <a16:creationId xmlns:a16="http://schemas.microsoft.com/office/drawing/2014/main" id="{8CE2C406-A6E6-336D-D7F4-3B89B33B1D08}"/>
              </a:ext>
            </a:extLst>
          </p:cNvPr>
          <p:cNvSpPr txBox="1">
            <a:spLocks/>
          </p:cNvSpPr>
          <p:nvPr/>
        </p:nvSpPr>
        <p:spPr bwMode="gray">
          <a:xfrm>
            <a:off x="272108" y="1286823"/>
            <a:ext cx="7015477" cy="2436333"/>
          </a:xfrm>
          <a:prstGeom prst="rect">
            <a:avLst/>
          </a:prstGeom>
        </p:spPr>
        <p:txBody>
          <a:bodyPr vert="horz" lIns="0" tIns="0" rIns="0" bIns="0" rtlCol="0" anchor="t">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marL="285750" indent="-285750">
              <a:buFont typeface="Wingdings" panose="05000000000000000000" pitchFamily="2" charset="2"/>
              <a:buChar char="n"/>
            </a:pPr>
            <a:r>
              <a:rPr lang="en-US" altLang="ja-JP">
                <a:latin typeface="+mn-ea"/>
              </a:rPr>
              <a:t>PMH</a:t>
            </a:r>
            <a:r>
              <a:rPr lang="ja-JP" altLang="en-US">
                <a:latin typeface="+mn-ea"/>
              </a:rPr>
              <a:t>情報連携</a:t>
            </a:r>
            <a:r>
              <a:rPr lang="en-US" altLang="ja-JP">
                <a:latin typeface="+mn-ea"/>
              </a:rPr>
              <a:t>API</a:t>
            </a:r>
            <a:r>
              <a:rPr lang="ja-JP" altLang="en-US">
                <a:latin typeface="+mn-ea"/>
              </a:rPr>
              <a:t>を利用して取得した情報</a:t>
            </a:r>
            <a:r>
              <a:rPr lang="en-US" altLang="ja-JP">
                <a:latin typeface="+mn-ea"/>
              </a:rPr>
              <a:t>(</a:t>
            </a:r>
            <a:r>
              <a:rPr lang="ja-JP" altLang="en-US">
                <a:latin typeface="+mn-ea"/>
              </a:rPr>
              <a:t>医療費助成情報を除く</a:t>
            </a:r>
            <a:r>
              <a:rPr lang="en-US" altLang="ja-JP">
                <a:latin typeface="+mn-ea"/>
              </a:rPr>
              <a:t>)</a:t>
            </a:r>
            <a:r>
              <a:rPr lang="ja-JP" altLang="en-US">
                <a:latin typeface="+mn-ea"/>
              </a:rPr>
              <a:t>を扱うためには、経済産業省、総務省及び厚生労働省が定める「</a:t>
            </a:r>
            <a:r>
              <a:rPr lang="en-US" altLang="ja-JP">
                <a:latin typeface="+mn-ea"/>
              </a:rPr>
              <a:t>PHR</a:t>
            </a:r>
            <a:r>
              <a:rPr lang="ja-JP" altLang="en-US">
                <a:latin typeface="+mn-ea"/>
              </a:rPr>
              <a:t>サービス提供者による健診等情報の取扱いに関する基本的指針</a:t>
            </a:r>
            <a:r>
              <a:rPr lang="ja-JP" altLang="en-US">
                <a:solidFill>
                  <a:prstClr val="black"/>
                </a:solidFill>
                <a:latin typeface="+mn-ea"/>
              </a:rPr>
              <a:t>（</a:t>
            </a:r>
            <a:r>
              <a:rPr lang="en-US" altLang="ja-JP">
                <a:hlinkClick r:id="rId5"/>
              </a:rPr>
              <a:t> 00phrshishin_20250428.pdf </a:t>
            </a:r>
            <a:r>
              <a:rPr lang="ja-JP" altLang="en-US"/>
              <a:t>）</a:t>
            </a:r>
            <a:r>
              <a:rPr lang="ja-JP" altLang="en-US">
                <a:latin typeface="+mn-ea"/>
              </a:rPr>
              <a:t>」の遵守が必要。</a:t>
            </a:r>
            <a:endParaRPr lang="en-US" altLang="ja-JP">
              <a:latin typeface="+mn-ea"/>
            </a:endParaRPr>
          </a:p>
          <a:p>
            <a:pPr marL="285750" indent="-285750">
              <a:buFont typeface="Wingdings" panose="05000000000000000000" pitchFamily="2" charset="2"/>
              <a:buChar char="n"/>
            </a:pPr>
            <a:r>
              <a:rPr lang="en-US" altLang="ja-JP">
                <a:latin typeface="+mn-ea"/>
              </a:rPr>
              <a:t>PHR(Personal Health Record)</a:t>
            </a:r>
            <a:r>
              <a:rPr lang="ja-JP" altLang="en-US">
                <a:latin typeface="+mn-ea"/>
              </a:rPr>
              <a:t>は、健診結果や薬剤・予防接種等の個人の健康医療　情報を本人が安全に収集・活用する仕組み。</a:t>
            </a:r>
          </a:p>
          <a:p>
            <a:pPr marL="285750" indent="-285750">
              <a:buFont typeface="Wingdings" panose="05000000000000000000" pitchFamily="2" charset="2"/>
              <a:buChar char="n"/>
            </a:pPr>
            <a:r>
              <a:rPr lang="ja-JP" altLang="en-US">
                <a:latin typeface="+mn-ea"/>
              </a:rPr>
              <a:t>基本的指針において、</a:t>
            </a:r>
            <a:r>
              <a:rPr lang="en-US" altLang="ja-JP">
                <a:latin typeface="+mn-ea"/>
              </a:rPr>
              <a:t>PHR</a:t>
            </a:r>
            <a:r>
              <a:rPr lang="ja-JP" altLang="en-US">
                <a:latin typeface="+mn-ea"/>
              </a:rPr>
              <a:t>の活用にはマイナンバーカードを用いた公的個人認証（</a:t>
            </a:r>
            <a:r>
              <a:rPr lang="en-US" altLang="ja-JP">
                <a:latin typeface="+mn-ea"/>
              </a:rPr>
              <a:t>JPKI</a:t>
            </a:r>
            <a:r>
              <a:rPr lang="ja-JP" altLang="en-US">
                <a:latin typeface="+mn-ea"/>
              </a:rPr>
              <a:t>）が必須とされているため、必ず対応が必要。</a:t>
            </a:r>
            <a:endParaRPr lang="en-US" altLang="ja-JP">
              <a:latin typeface="+mn-ea"/>
            </a:endParaRPr>
          </a:p>
          <a:p>
            <a:pPr marL="285750" indent="-285750">
              <a:buFont typeface="Wingdings" panose="05000000000000000000" pitchFamily="2" charset="2"/>
              <a:buChar char="n"/>
            </a:pPr>
            <a:r>
              <a:rPr lang="ja-JP" altLang="en-US">
                <a:latin typeface="+mn-ea"/>
              </a:rPr>
              <a:t>必要な手続の内容は、以下デジタル庁の公的個人認証に関する情報にて確認。</a:t>
            </a:r>
          </a:p>
          <a:p>
            <a:pPr marL="285750" indent="-285750">
              <a:buFont typeface="Wingdings" panose="05000000000000000000" pitchFamily="2" charset="2"/>
              <a:buChar char="n"/>
            </a:pPr>
            <a:endParaRPr lang="ja-JP" altLang="en-US">
              <a:solidFill>
                <a:prstClr val="black"/>
              </a:solidFill>
              <a:latin typeface="+mn-ea"/>
            </a:endParaRPr>
          </a:p>
        </p:txBody>
      </p:sp>
      <p:sp>
        <p:nvSpPr>
          <p:cNvPr id="10" name="正方形/長方形 9">
            <a:extLst>
              <a:ext uri="{FF2B5EF4-FFF2-40B4-BE49-F238E27FC236}">
                <a16:creationId xmlns:a16="http://schemas.microsoft.com/office/drawing/2014/main" id="{9E529698-7F38-C22A-B9FC-01FFA2665111}"/>
              </a:ext>
            </a:extLst>
          </p:cNvPr>
          <p:cNvSpPr/>
          <p:nvPr/>
        </p:nvSpPr>
        <p:spPr bwMode="gray">
          <a:xfrm>
            <a:off x="272108" y="1058004"/>
            <a:ext cx="5220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en-US" altLang="ja-JP" sz="1400" b="1">
                <a:solidFill>
                  <a:prstClr val="white"/>
                </a:solidFill>
                <a:latin typeface="游ゴシック"/>
                <a:ea typeface="游ゴシック"/>
              </a:rPr>
              <a:t>PMH</a:t>
            </a:r>
            <a:r>
              <a:rPr lang="ja-JP" altLang="en-US" sz="1400" b="1">
                <a:solidFill>
                  <a:prstClr val="white"/>
                </a:solidFill>
                <a:latin typeface="游ゴシック"/>
                <a:ea typeface="游ゴシック"/>
              </a:rPr>
              <a:t>情報連携</a:t>
            </a:r>
            <a:r>
              <a:rPr lang="en-US" altLang="ja-JP" sz="1400" b="1">
                <a:solidFill>
                  <a:prstClr val="white"/>
                </a:solidFill>
                <a:latin typeface="游ゴシック"/>
                <a:ea typeface="游ゴシック"/>
              </a:rPr>
              <a:t>API</a:t>
            </a:r>
            <a:r>
              <a:rPr lang="ja-JP" altLang="en-US" sz="1400" b="1">
                <a:solidFill>
                  <a:prstClr val="white"/>
                </a:solidFill>
                <a:latin typeface="游ゴシック"/>
                <a:ea typeface="游ゴシック"/>
              </a:rPr>
              <a:t>を利用する場合の公的個人認証対応手順</a:t>
            </a:r>
            <a:endParaRPr lang="en-US" altLang="ja-JP" sz="1400" b="1">
              <a:solidFill>
                <a:prstClr val="white"/>
              </a:solidFill>
              <a:latin typeface="游ゴシック"/>
              <a:ea typeface="游ゴシック"/>
            </a:endParaRPr>
          </a:p>
        </p:txBody>
      </p:sp>
      <p:graphicFrame>
        <p:nvGraphicFramePr>
          <p:cNvPr id="11" name="表 10">
            <a:extLst>
              <a:ext uri="{FF2B5EF4-FFF2-40B4-BE49-F238E27FC236}">
                <a16:creationId xmlns:a16="http://schemas.microsoft.com/office/drawing/2014/main" id="{603298B4-11D0-976F-E4D8-3EECC371BD6D}"/>
              </a:ext>
            </a:extLst>
          </p:cNvPr>
          <p:cNvGraphicFramePr>
            <a:graphicFrameLocks noGrp="1"/>
          </p:cNvGraphicFramePr>
          <p:nvPr>
            <p:extLst>
              <p:ext uri="{D42A27DB-BD31-4B8C-83A1-F6EECF244321}">
                <p14:modId xmlns:p14="http://schemas.microsoft.com/office/powerpoint/2010/main" val="3767760546"/>
              </p:ext>
            </p:extLst>
          </p:nvPr>
        </p:nvGraphicFramePr>
        <p:xfrm>
          <a:off x="272108" y="3249800"/>
          <a:ext cx="7043092" cy="1192810"/>
        </p:xfrm>
        <a:graphic>
          <a:graphicData uri="http://schemas.openxmlformats.org/drawingml/2006/table">
            <a:tbl>
              <a:tblPr firstRow="1" bandRow="1"/>
              <a:tblGrid>
                <a:gridCol w="1880616">
                  <a:extLst>
                    <a:ext uri="{9D8B030D-6E8A-4147-A177-3AD203B41FA5}">
                      <a16:colId xmlns:a16="http://schemas.microsoft.com/office/drawing/2014/main" val="2488409461"/>
                    </a:ext>
                  </a:extLst>
                </a:gridCol>
                <a:gridCol w="5162476">
                  <a:extLst>
                    <a:ext uri="{9D8B030D-6E8A-4147-A177-3AD203B41FA5}">
                      <a16:colId xmlns:a16="http://schemas.microsoft.com/office/drawing/2014/main" val="555449018"/>
                    </a:ext>
                  </a:extLst>
                </a:gridCol>
              </a:tblGrid>
              <a:tr h="596405">
                <a:tc>
                  <a:txBody>
                    <a:bodyPr/>
                    <a:lstStyle>
                      <a:lvl1pPr marL="0" algn="l" defTabSz="514326" rtl="0" eaLnBrk="1" latinLnBrk="0" hangingPunct="1">
                        <a:defRPr kumimoji="1" sz="1013" b="1" kern="1200">
                          <a:solidFill>
                            <a:schemeClr val="lt1"/>
                          </a:solidFill>
                          <a:latin typeface="Aptos"/>
                          <a:ea typeface="Yu Gothic UI"/>
                        </a:defRPr>
                      </a:lvl1pPr>
                      <a:lvl2pPr marL="257162" algn="l" defTabSz="514326" rtl="0" eaLnBrk="1" latinLnBrk="0" hangingPunct="1">
                        <a:defRPr kumimoji="1" sz="1013" b="1" kern="1200">
                          <a:solidFill>
                            <a:schemeClr val="lt1"/>
                          </a:solidFill>
                          <a:latin typeface="Aptos"/>
                          <a:ea typeface="Yu Gothic UI"/>
                        </a:defRPr>
                      </a:lvl2pPr>
                      <a:lvl3pPr marL="514326" algn="l" defTabSz="514326" rtl="0" eaLnBrk="1" latinLnBrk="0" hangingPunct="1">
                        <a:defRPr kumimoji="1" sz="1013" b="1" kern="1200">
                          <a:solidFill>
                            <a:schemeClr val="lt1"/>
                          </a:solidFill>
                          <a:latin typeface="Aptos"/>
                          <a:ea typeface="Yu Gothic UI"/>
                        </a:defRPr>
                      </a:lvl3pPr>
                      <a:lvl4pPr marL="771487" algn="l" defTabSz="514326" rtl="0" eaLnBrk="1" latinLnBrk="0" hangingPunct="1">
                        <a:defRPr kumimoji="1" sz="1013" b="1" kern="1200">
                          <a:solidFill>
                            <a:schemeClr val="lt1"/>
                          </a:solidFill>
                          <a:latin typeface="Aptos"/>
                          <a:ea typeface="Yu Gothic UI"/>
                        </a:defRPr>
                      </a:lvl4pPr>
                      <a:lvl5pPr marL="1028650" algn="l" defTabSz="514326" rtl="0" eaLnBrk="1" latinLnBrk="0" hangingPunct="1">
                        <a:defRPr kumimoji="1" sz="1013" b="1" kern="1200">
                          <a:solidFill>
                            <a:schemeClr val="lt1"/>
                          </a:solidFill>
                          <a:latin typeface="Aptos"/>
                          <a:ea typeface="Yu Gothic UI"/>
                        </a:defRPr>
                      </a:lvl5pPr>
                      <a:lvl6pPr marL="1285811" algn="l" defTabSz="514326" rtl="0" eaLnBrk="1" latinLnBrk="0" hangingPunct="1">
                        <a:defRPr kumimoji="1" sz="1013" b="1" kern="1200">
                          <a:solidFill>
                            <a:schemeClr val="lt1"/>
                          </a:solidFill>
                          <a:latin typeface="Aptos"/>
                          <a:ea typeface="Yu Gothic UI"/>
                        </a:defRPr>
                      </a:lvl6pPr>
                      <a:lvl7pPr marL="1542972" algn="l" defTabSz="514326" rtl="0" eaLnBrk="1" latinLnBrk="0" hangingPunct="1">
                        <a:defRPr kumimoji="1" sz="1013" b="1" kern="1200">
                          <a:solidFill>
                            <a:schemeClr val="lt1"/>
                          </a:solidFill>
                          <a:latin typeface="Aptos"/>
                          <a:ea typeface="Yu Gothic UI"/>
                        </a:defRPr>
                      </a:lvl7pPr>
                      <a:lvl8pPr marL="1800138" algn="l" defTabSz="514326" rtl="0" eaLnBrk="1" latinLnBrk="0" hangingPunct="1">
                        <a:defRPr kumimoji="1" sz="1013" b="1" kern="1200">
                          <a:solidFill>
                            <a:schemeClr val="lt1"/>
                          </a:solidFill>
                          <a:latin typeface="Aptos"/>
                          <a:ea typeface="Yu Gothic UI"/>
                        </a:defRPr>
                      </a:lvl8pPr>
                      <a:lvl9pPr marL="2057299" algn="l" defTabSz="514326" rtl="0" eaLnBrk="1" latinLnBrk="0" hangingPunct="1">
                        <a:defRPr kumimoji="1" sz="1013" b="1" kern="1200">
                          <a:solidFill>
                            <a:schemeClr val="lt1"/>
                          </a:solidFill>
                          <a:latin typeface="Aptos"/>
                          <a:ea typeface="Yu Gothic UI"/>
                        </a:defRPr>
                      </a:lvl9pPr>
                    </a:lstStyle>
                    <a:p>
                      <a:pPr algn="l"/>
                      <a:r>
                        <a:rPr kumimoji="1" lang="ja-JP" altLang="en-US" sz="1400" b="0">
                          <a:solidFill>
                            <a:schemeClr val="tx1"/>
                          </a:solidFill>
                          <a:latin typeface="+mn-ea"/>
                          <a:ea typeface="+mn-ea"/>
                        </a:rPr>
                        <a:t>公的個人認証サービス（</a:t>
                      </a:r>
                      <a:r>
                        <a:rPr kumimoji="1" lang="en-US" altLang="ja-JP" sz="1400" b="0">
                          <a:solidFill>
                            <a:schemeClr val="tx1"/>
                          </a:solidFill>
                          <a:latin typeface="+mn-ea"/>
                          <a:ea typeface="+mn-ea"/>
                        </a:rPr>
                        <a:t>JPKI</a:t>
                      </a:r>
                      <a:r>
                        <a:rPr kumimoji="1" lang="ja-JP" altLang="en-US" sz="1400" b="0">
                          <a:solidFill>
                            <a:schemeClr val="tx1"/>
                          </a:solidFill>
                          <a:latin typeface="+mn-ea"/>
                          <a:ea typeface="+mn-ea"/>
                        </a:rPr>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86BC25">
                        <a:lumMod val="20000"/>
                        <a:lumOff val="80000"/>
                      </a:srgbClr>
                    </a:solidFill>
                  </a:tcPr>
                </a:tc>
                <a:tc>
                  <a:txBody>
                    <a:bodyPr/>
                    <a:lstStyle>
                      <a:lvl1pPr marL="0" algn="l" defTabSz="514326" rtl="0" eaLnBrk="1" latinLnBrk="0" hangingPunct="1">
                        <a:defRPr kumimoji="1" sz="1013" b="1" kern="1200">
                          <a:solidFill>
                            <a:schemeClr val="lt1"/>
                          </a:solidFill>
                          <a:latin typeface="Aptos"/>
                          <a:ea typeface="Yu Gothic UI"/>
                        </a:defRPr>
                      </a:lvl1pPr>
                      <a:lvl2pPr marL="257162" algn="l" defTabSz="514326" rtl="0" eaLnBrk="1" latinLnBrk="0" hangingPunct="1">
                        <a:defRPr kumimoji="1" sz="1013" b="1" kern="1200">
                          <a:solidFill>
                            <a:schemeClr val="lt1"/>
                          </a:solidFill>
                          <a:latin typeface="Aptos"/>
                          <a:ea typeface="Yu Gothic UI"/>
                        </a:defRPr>
                      </a:lvl2pPr>
                      <a:lvl3pPr marL="514326" algn="l" defTabSz="514326" rtl="0" eaLnBrk="1" latinLnBrk="0" hangingPunct="1">
                        <a:defRPr kumimoji="1" sz="1013" b="1" kern="1200">
                          <a:solidFill>
                            <a:schemeClr val="lt1"/>
                          </a:solidFill>
                          <a:latin typeface="Aptos"/>
                          <a:ea typeface="Yu Gothic UI"/>
                        </a:defRPr>
                      </a:lvl3pPr>
                      <a:lvl4pPr marL="771487" algn="l" defTabSz="514326" rtl="0" eaLnBrk="1" latinLnBrk="0" hangingPunct="1">
                        <a:defRPr kumimoji="1" sz="1013" b="1" kern="1200">
                          <a:solidFill>
                            <a:schemeClr val="lt1"/>
                          </a:solidFill>
                          <a:latin typeface="Aptos"/>
                          <a:ea typeface="Yu Gothic UI"/>
                        </a:defRPr>
                      </a:lvl4pPr>
                      <a:lvl5pPr marL="1028650" algn="l" defTabSz="514326" rtl="0" eaLnBrk="1" latinLnBrk="0" hangingPunct="1">
                        <a:defRPr kumimoji="1" sz="1013" b="1" kern="1200">
                          <a:solidFill>
                            <a:schemeClr val="lt1"/>
                          </a:solidFill>
                          <a:latin typeface="Aptos"/>
                          <a:ea typeface="Yu Gothic UI"/>
                        </a:defRPr>
                      </a:lvl5pPr>
                      <a:lvl6pPr marL="1285811" algn="l" defTabSz="514326" rtl="0" eaLnBrk="1" latinLnBrk="0" hangingPunct="1">
                        <a:defRPr kumimoji="1" sz="1013" b="1" kern="1200">
                          <a:solidFill>
                            <a:schemeClr val="lt1"/>
                          </a:solidFill>
                          <a:latin typeface="Aptos"/>
                          <a:ea typeface="Yu Gothic UI"/>
                        </a:defRPr>
                      </a:lvl6pPr>
                      <a:lvl7pPr marL="1542972" algn="l" defTabSz="514326" rtl="0" eaLnBrk="1" latinLnBrk="0" hangingPunct="1">
                        <a:defRPr kumimoji="1" sz="1013" b="1" kern="1200">
                          <a:solidFill>
                            <a:schemeClr val="lt1"/>
                          </a:solidFill>
                          <a:latin typeface="Aptos"/>
                          <a:ea typeface="Yu Gothic UI"/>
                        </a:defRPr>
                      </a:lvl7pPr>
                      <a:lvl8pPr marL="1800138" algn="l" defTabSz="514326" rtl="0" eaLnBrk="1" latinLnBrk="0" hangingPunct="1">
                        <a:defRPr kumimoji="1" sz="1013" b="1" kern="1200">
                          <a:solidFill>
                            <a:schemeClr val="lt1"/>
                          </a:solidFill>
                          <a:latin typeface="Aptos"/>
                          <a:ea typeface="Yu Gothic UI"/>
                        </a:defRPr>
                      </a:lvl8pPr>
                      <a:lvl9pPr marL="2057299" algn="l" defTabSz="514326" rtl="0" eaLnBrk="1" latinLnBrk="0" hangingPunct="1">
                        <a:defRPr kumimoji="1" sz="1013" b="1" kern="1200">
                          <a:solidFill>
                            <a:schemeClr val="lt1"/>
                          </a:solidFill>
                          <a:latin typeface="Aptos"/>
                          <a:ea typeface="Yu Gothic UI"/>
                        </a:defRPr>
                      </a:lvl9pPr>
                    </a:lstStyle>
                    <a:p>
                      <a:pPr marL="0" indent="0" algn="l">
                        <a:buFont typeface="Wingdings" panose="05000000000000000000" pitchFamily="2" charset="2"/>
                        <a:buNone/>
                      </a:pPr>
                      <a:r>
                        <a:rPr lang="ja-JP" altLang="en-US" sz="1400" b="0">
                          <a:latin typeface="+mn-ea"/>
                          <a:ea typeface="+mn-ea"/>
                          <a:hlinkClick r:id="rId6"/>
                        </a:rPr>
                        <a:t>公的個人認証サービス（</a:t>
                      </a:r>
                      <a:r>
                        <a:rPr lang="en-US" altLang="ja-JP" sz="1400" b="0">
                          <a:latin typeface="+mn-ea"/>
                          <a:ea typeface="+mn-ea"/>
                          <a:hlinkClick r:id="rId6"/>
                        </a:rPr>
                        <a:t>JPKI</a:t>
                      </a:r>
                      <a:r>
                        <a:rPr lang="ja-JP" altLang="en-US" sz="1400" b="0">
                          <a:latin typeface="+mn-ea"/>
                          <a:ea typeface="+mn-ea"/>
                          <a:hlinkClick r:id="rId6"/>
                        </a:rPr>
                        <a:t>）｜デジタル庁</a:t>
                      </a:r>
                      <a:endParaRPr kumimoji="1" lang="ja-JP" altLang="en-US" sz="1400" b="0">
                        <a:solidFill>
                          <a:schemeClr val="tx1"/>
                        </a:solidFill>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30994702"/>
                  </a:ext>
                </a:extLst>
              </a:tr>
              <a:tr h="596405">
                <a:tc>
                  <a:txBody>
                    <a:bodyPr/>
                    <a:lstStyle>
                      <a:lvl1pPr marL="0" algn="l" defTabSz="514326" rtl="0" eaLnBrk="1" latinLnBrk="0" hangingPunct="1">
                        <a:defRPr kumimoji="1" sz="1013" kern="1200">
                          <a:solidFill>
                            <a:schemeClr val="dk1"/>
                          </a:solidFill>
                          <a:latin typeface="Aptos"/>
                          <a:ea typeface="Yu Gothic UI"/>
                        </a:defRPr>
                      </a:lvl1pPr>
                      <a:lvl2pPr marL="257162" algn="l" defTabSz="514326" rtl="0" eaLnBrk="1" latinLnBrk="0" hangingPunct="1">
                        <a:defRPr kumimoji="1" sz="1013" kern="1200">
                          <a:solidFill>
                            <a:schemeClr val="dk1"/>
                          </a:solidFill>
                          <a:latin typeface="Aptos"/>
                          <a:ea typeface="Yu Gothic UI"/>
                        </a:defRPr>
                      </a:lvl2pPr>
                      <a:lvl3pPr marL="514326" algn="l" defTabSz="514326" rtl="0" eaLnBrk="1" latinLnBrk="0" hangingPunct="1">
                        <a:defRPr kumimoji="1" sz="1013" kern="1200">
                          <a:solidFill>
                            <a:schemeClr val="dk1"/>
                          </a:solidFill>
                          <a:latin typeface="Aptos"/>
                          <a:ea typeface="Yu Gothic UI"/>
                        </a:defRPr>
                      </a:lvl3pPr>
                      <a:lvl4pPr marL="771487" algn="l" defTabSz="514326" rtl="0" eaLnBrk="1" latinLnBrk="0" hangingPunct="1">
                        <a:defRPr kumimoji="1" sz="1013" kern="1200">
                          <a:solidFill>
                            <a:schemeClr val="dk1"/>
                          </a:solidFill>
                          <a:latin typeface="Aptos"/>
                          <a:ea typeface="Yu Gothic UI"/>
                        </a:defRPr>
                      </a:lvl4pPr>
                      <a:lvl5pPr marL="1028650" algn="l" defTabSz="514326" rtl="0" eaLnBrk="1" latinLnBrk="0" hangingPunct="1">
                        <a:defRPr kumimoji="1" sz="1013" kern="1200">
                          <a:solidFill>
                            <a:schemeClr val="dk1"/>
                          </a:solidFill>
                          <a:latin typeface="Aptos"/>
                          <a:ea typeface="Yu Gothic UI"/>
                        </a:defRPr>
                      </a:lvl5pPr>
                      <a:lvl6pPr marL="1285811" algn="l" defTabSz="514326" rtl="0" eaLnBrk="1" latinLnBrk="0" hangingPunct="1">
                        <a:defRPr kumimoji="1" sz="1013" kern="1200">
                          <a:solidFill>
                            <a:schemeClr val="dk1"/>
                          </a:solidFill>
                          <a:latin typeface="Aptos"/>
                          <a:ea typeface="Yu Gothic UI"/>
                        </a:defRPr>
                      </a:lvl6pPr>
                      <a:lvl7pPr marL="1542972" algn="l" defTabSz="514326" rtl="0" eaLnBrk="1" latinLnBrk="0" hangingPunct="1">
                        <a:defRPr kumimoji="1" sz="1013" kern="1200">
                          <a:solidFill>
                            <a:schemeClr val="dk1"/>
                          </a:solidFill>
                          <a:latin typeface="Aptos"/>
                          <a:ea typeface="Yu Gothic UI"/>
                        </a:defRPr>
                      </a:lvl7pPr>
                      <a:lvl8pPr marL="1800138" algn="l" defTabSz="514326" rtl="0" eaLnBrk="1" latinLnBrk="0" hangingPunct="1">
                        <a:defRPr kumimoji="1" sz="1013" kern="1200">
                          <a:solidFill>
                            <a:schemeClr val="dk1"/>
                          </a:solidFill>
                          <a:latin typeface="Aptos"/>
                          <a:ea typeface="Yu Gothic UI"/>
                        </a:defRPr>
                      </a:lvl8pPr>
                      <a:lvl9pPr marL="2057299" algn="l" defTabSz="514326" rtl="0" eaLnBrk="1" latinLnBrk="0" hangingPunct="1">
                        <a:defRPr kumimoji="1" sz="1013" kern="1200">
                          <a:solidFill>
                            <a:schemeClr val="dk1"/>
                          </a:solidFill>
                          <a:latin typeface="Aptos"/>
                          <a:ea typeface="Yu Gothic UI"/>
                        </a:defRPr>
                      </a:lvl9pPr>
                    </a:lstStyle>
                    <a:p>
                      <a:pPr algn="l"/>
                      <a:r>
                        <a:rPr kumimoji="1" lang="ja-JP" altLang="en-US" sz="1400" b="0">
                          <a:solidFill>
                            <a:schemeClr val="tx1"/>
                          </a:solidFill>
                          <a:latin typeface="+mn-ea"/>
                          <a:ea typeface="+mn-ea"/>
                        </a:rPr>
                        <a:t>事業者向けガイドライン</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86BC25">
                        <a:lumMod val="20000"/>
                        <a:lumOff val="80000"/>
                      </a:srgbClr>
                    </a:solidFill>
                  </a:tcPr>
                </a:tc>
                <a:tc>
                  <a:txBody>
                    <a:bodyPr/>
                    <a:lstStyle>
                      <a:lvl1pPr marL="0" algn="l" defTabSz="514326" rtl="0" eaLnBrk="1" latinLnBrk="0" hangingPunct="1">
                        <a:defRPr kumimoji="1" sz="1013" kern="1200">
                          <a:solidFill>
                            <a:schemeClr val="dk1"/>
                          </a:solidFill>
                          <a:latin typeface="Aptos"/>
                          <a:ea typeface="Yu Gothic UI"/>
                        </a:defRPr>
                      </a:lvl1pPr>
                      <a:lvl2pPr marL="257162" algn="l" defTabSz="514326" rtl="0" eaLnBrk="1" latinLnBrk="0" hangingPunct="1">
                        <a:defRPr kumimoji="1" sz="1013" kern="1200">
                          <a:solidFill>
                            <a:schemeClr val="dk1"/>
                          </a:solidFill>
                          <a:latin typeface="Aptos"/>
                          <a:ea typeface="Yu Gothic UI"/>
                        </a:defRPr>
                      </a:lvl2pPr>
                      <a:lvl3pPr marL="514326" algn="l" defTabSz="514326" rtl="0" eaLnBrk="1" latinLnBrk="0" hangingPunct="1">
                        <a:defRPr kumimoji="1" sz="1013" kern="1200">
                          <a:solidFill>
                            <a:schemeClr val="dk1"/>
                          </a:solidFill>
                          <a:latin typeface="Aptos"/>
                          <a:ea typeface="Yu Gothic UI"/>
                        </a:defRPr>
                      </a:lvl3pPr>
                      <a:lvl4pPr marL="771487" algn="l" defTabSz="514326" rtl="0" eaLnBrk="1" latinLnBrk="0" hangingPunct="1">
                        <a:defRPr kumimoji="1" sz="1013" kern="1200">
                          <a:solidFill>
                            <a:schemeClr val="dk1"/>
                          </a:solidFill>
                          <a:latin typeface="Aptos"/>
                          <a:ea typeface="Yu Gothic UI"/>
                        </a:defRPr>
                      </a:lvl4pPr>
                      <a:lvl5pPr marL="1028650" algn="l" defTabSz="514326" rtl="0" eaLnBrk="1" latinLnBrk="0" hangingPunct="1">
                        <a:defRPr kumimoji="1" sz="1013" kern="1200">
                          <a:solidFill>
                            <a:schemeClr val="dk1"/>
                          </a:solidFill>
                          <a:latin typeface="Aptos"/>
                          <a:ea typeface="Yu Gothic UI"/>
                        </a:defRPr>
                      </a:lvl5pPr>
                      <a:lvl6pPr marL="1285811" algn="l" defTabSz="514326" rtl="0" eaLnBrk="1" latinLnBrk="0" hangingPunct="1">
                        <a:defRPr kumimoji="1" sz="1013" kern="1200">
                          <a:solidFill>
                            <a:schemeClr val="dk1"/>
                          </a:solidFill>
                          <a:latin typeface="Aptos"/>
                          <a:ea typeface="Yu Gothic UI"/>
                        </a:defRPr>
                      </a:lvl6pPr>
                      <a:lvl7pPr marL="1542972" algn="l" defTabSz="514326" rtl="0" eaLnBrk="1" latinLnBrk="0" hangingPunct="1">
                        <a:defRPr kumimoji="1" sz="1013" kern="1200">
                          <a:solidFill>
                            <a:schemeClr val="dk1"/>
                          </a:solidFill>
                          <a:latin typeface="Aptos"/>
                          <a:ea typeface="Yu Gothic UI"/>
                        </a:defRPr>
                      </a:lvl7pPr>
                      <a:lvl8pPr marL="1800138" algn="l" defTabSz="514326" rtl="0" eaLnBrk="1" latinLnBrk="0" hangingPunct="1">
                        <a:defRPr kumimoji="1" sz="1013" kern="1200">
                          <a:solidFill>
                            <a:schemeClr val="dk1"/>
                          </a:solidFill>
                          <a:latin typeface="Aptos"/>
                          <a:ea typeface="Yu Gothic UI"/>
                        </a:defRPr>
                      </a:lvl8pPr>
                      <a:lvl9pPr marL="2057299" algn="l" defTabSz="514326" rtl="0" eaLnBrk="1" latinLnBrk="0" hangingPunct="1">
                        <a:defRPr kumimoji="1" sz="1013" kern="1200">
                          <a:solidFill>
                            <a:schemeClr val="dk1"/>
                          </a:solidFill>
                          <a:latin typeface="Aptos"/>
                          <a:ea typeface="Yu Gothic UI"/>
                        </a:defRPr>
                      </a:lvl9pPr>
                    </a:lstStyle>
                    <a:p>
                      <a:pPr marL="0" indent="0" algn="l">
                        <a:buFont typeface="Wingdings" panose="05000000000000000000" pitchFamily="2" charset="2"/>
                        <a:buNone/>
                      </a:pPr>
                      <a:r>
                        <a:rPr lang="ja-JP" altLang="en-US" sz="1400" b="0">
                          <a:latin typeface="+mn-ea"/>
                          <a:ea typeface="+mn-ea"/>
                          <a:hlinkClick r:id="rId7"/>
                        </a:rPr>
                        <a:t>公的個人認証サービス利用のための民間事業者向けガイドライン</a:t>
                      </a:r>
                      <a:r>
                        <a:rPr lang="en-US" altLang="ja-JP" sz="1400" b="0">
                          <a:latin typeface="+mn-ea"/>
                          <a:ea typeface="+mn-ea"/>
                          <a:hlinkClick r:id="rId7"/>
                        </a:rPr>
                        <a:t>Ver1.6</a:t>
                      </a:r>
                      <a:endParaRPr kumimoji="1" lang="ja-JP" altLang="en-US" sz="1400" b="0">
                        <a:solidFill>
                          <a:schemeClr val="tx1"/>
                        </a:solidFill>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61222107"/>
                  </a:ext>
                </a:extLst>
              </a:tr>
            </a:tbl>
          </a:graphicData>
        </a:graphic>
      </p:graphicFrame>
      <p:sp>
        <p:nvSpPr>
          <p:cNvPr id="12" name="テキスト プレースホルダー 3">
            <a:extLst>
              <a:ext uri="{FF2B5EF4-FFF2-40B4-BE49-F238E27FC236}">
                <a16:creationId xmlns:a16="http://schemas.microsoft.com/office/drawing/2014/main" id="{ED04A258-56BE-ABF0-FF8B-B5778E1B061B}"/>
              </a:ext>
            </a:extLst>
          </p:cNvPr>
          <p:cNvSpPr txBox="1">
            <a:spLocks/>
          </p:cNvSpPr>
          <p:nvPr/>
        </p:nvSpPr>
        <p:spPr bwMode="gray">
          <a:xfrm>
            <a:off x="272108" y="4581789"/>
            <a:ext cx="7015477" cy="360000"/>
          </a:xfrm>
          <a:prstGeom prst="rect">
            <a:avLst/>
          </a:prstGeom>
        </p:spPr>
        <p:txBody>
          <a:bodyPr vert="horz" lIns="0" tIns="0" rIns="0" bIns="0" rtlCol="0">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marL="180975" indent="-180975">
              <a:buFont typeface="游ゴシック" panose="020B0400000000000000" pitchFamily="50" charset="-128"/>
              <a:buChar char="※"/>
            </a:pPr>
            <a:r>
              <a:rPr lang="ja-JP" altLang="en-US">
                <a:latin typeface="+mn-ea"/>
              </a:rPr>
              <a:t>上記リンクは令和８年３月時点の情報</a:t>
            </a:r>
            <a:endParaRPr lang="en-US" altLang="ja-JP">
              <a:latin typeface="+mn-ea"/>
            </a:endParaRPr>
          </a:p>
        </p:txBody>
      </p:sp>
    </p:spTree>
    <p:extLst>
      <p:ext uri="{BB962C8B-B14F-4D97-AF65-F5344CB8AC3E}">
        <p14:creationId xmlns:p14="http://schemas.microsoft.com/office/powerpoint/2010/main" val="21749730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7DC84D-E03E-B968-292A-5B3D3A2C3A44}"/>
            </a:ext>
          </a:extLst>
        </p:cNvPr>
        <p:cNvGrpSpPr/>
        <p:nvPr/>
      </p:nvGrpSpPr>
      <p:grpSpPr>
        <a:xfrm>
          <a:off x="0" y="0"/>
          <a:ext cx="0" cy="0"/>
          <a:chOff x="0" y="0"/>
          <a:chExt cx="0" cy="0"/>
        </a:xfrm>
      </p:grpSpPr>
      <p:sp>
        <p:nvSpPr>
          <p:cNvPr id="7" name="テキスト プレースホルダー 6">
            <a:extLst>
              <a:ext uri="{FF2B5EF4-FFF2-40B4-BE49-F238E27FC236}">
                <a16:creationId xmlns:a16="http://schemas.microsoft.com/office/drawing/2014/main" id="{C0187C8B-A830-0895-C45B-E69BAA37882F}"/>
              </a:ext>
            </a:extLst>
          </p:cNvPr>
          <p:cNvSpPr>
            <a:spLocks noGrp="1"/>
          </p:cNvSpPr>
          <p:nvPr>
            <p:ph type="body" sz="quarter" idx="12"/>
          </p:nvPr>
        </p:nvSpPr>
        <p:spPr/>
        <p:txBody>
          <a:bodyPr/>
          <a:lstStyle/>
          <a:p>
            <a:endParaRPr lang="ja-JP" altLang="en-US"/>
          </a:p>
        </p:txBody>
      </p:sp>
      <p:sp>
        <p:nvSpPr>
          <p:cNvPr id="4" name="タイトル 3">
            <a:extLst>
              <a:ext uri="{FF2B5EF4-FFF2-40B4-BE49-F238E27FC236}">
                <a16:creationId xmlns:a16="http://schemas.microsoft.com/office/drawing/2014/main" id="{5DAD623E-ED48-0CF9-27B7-41A29EF0D0ED}"/>
              </a:ext>
            </a:extLst>
          </p:cNvPr>
          <p:cNvSpPr>
            <a:spLocks noGrp="1"/>
          </p:cNvSpPr>
          <p:nvPr>
            <p:ph type="ctrTitle"/>
          </p:nvPr>
        </p:nvSpPr>
        <p:spPr/>
        <p:txBody>
          <a:bodyPr/>
          <a:lstStyle/>
          <a:p>
            <a:r>
              <a:rPr lang="ja-JP" altLang="en-US"/>
              <a:t>用語集・関連リンク集</a:t>
            </a:r>
          </a:p>
        </p:txBody>
      </p:sp>
      <p:sp>
        <p:nvSpPr>
          <p:cNvPr id="8" name="テキスト プレースホルダー 7">
            <a:extLst>
              <a:ext uri="{FF2B5EF4-FFF2-40B4-BE49-F238E27FC236}">
                <a16:creationId xmlns:a16="http://schemas.microsoft.com/office/drawing/2014/main" id="{83776475-B31C-6810-2DE2-2E9CE3333A83}"/>
              </a:ext>
            </a:extLst>
          </p:cNvPr>
          <p:cNvSpPr>
            <a:spLocks noGrp="1"/>
          </p:cNvSpPr>
          <p:nvPr>
            <p:ph type="body" sz="quarter" idx="13"/>
          </p:nvPr>
        </p:nvSpPr>
        <p:spPr/>
        <p:txBody>
          <a:bodyPr/>
          <a:lstStyle/>
          <a:p>
            <a:r>
              <a:rPr lang="en-US" altLang="ja-JP"/>
              <a:t>6</a:t>
            </a:r>
            <a:endParaRPr lang="ja-JP" altLang="en-US"/>
          </a:p>
        </p:txBody>
      </p:sp>
    </p:spTree>
    <p:extLst>
      <p:ext uri="{BB962C8B-B14F-4D97-AF65-F5344CB8AC3E}">
        <p14:creationId xmlns:p14="http://schemas.microsoft.com/office/powerpoint/2010/main" val="12066766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6B955C10-7228-E6E4-5A7A-E511F62D2E8A}"/>
              </a:ext>
            </a:extLst>
          </p:cNvPr>
          <p:cNvSpPr>
            <a:spLocks noGrp="1"/>
          </p:cNvSpPr>
          <p:nvPr>
            <p:ph sz="quarter" idx="13"/>
          </p:nvPr>
        </p:nvSpPr>
        <p:spPr/>
        <p:txBody>
          <a:bodyPr/>
          <a:lstStyle/>
          <a:p>
            <a:r>
              <a:rPr kumimoji="1" lang="ja-JP" altLang="en-US">
                <a:solidFill>
                  <a:schemeClr val="tx1"/>
                </a:solidFill>
              </a:rPr>
              <a:t>用語集・関連リンク集</a:t>
            </a:r>
            <a:r>
              <a:rPr kumimoji="1" lang="en-US" altLang="ja-JP">
                <a:solidFill>
                  <a:schemeClr val="tx1"/>
                </a:solidFill>
              </a:rPr>
              <a:t>*</a:t>
            </a:r>
            <a:endParaRPr kumimoji="1" lang="ja-JP" altLang="en-US">
              <a:solidFill>
                <a:schemeClr val="tx1"/>
              </a:solidFill>
            </a:endParaRPr>
          </a:p>
        </p:txBody>
      </p:sp>
      <p:sp>
        <p:nvSpPr>
          <p:cNvPr id="3" name="スライド番号プレースホルダー 2">
            <a:extLst>
              <a:ext uri="{FF2B5EF4-FFF2-40B4-BE49-F238E27FC236}">
                <a16:creationId xmlns:a16="http://schemas.microsoft.com/office/drawing/2014/main" id="{C5650AE0-7A5B-5715-21D0-9E9F5636A80D}"/>
              </a:ext>
            </a:extLst>
          </p:cNvPr>
          <p:cNvSpPr>
            <a:spLocks noGrp="1"/>
          </p:cNvSpPr>
          <p:nvPr>
            <p:ph type="sldNum" sz="quarter" idx="18"/>
          </p:nvPr>
        </p:nvSpPr>
        <p:spPr/>
        <p:txBody>
          <a:bodyPr/>
          <a:lstStyle/>
          <a:p>
            <a:fld id="{47CE1B9D-ECF1-40A6-9741-619C7E3ED3FB}" type="slidenum">
              <a:rPr lang="ja-JP" altLang="en-US" smtClean="0"/>
              <a:pPr/>
              <a:t>27</a:t>
            </a:fld>
            <a:endParaRPr lang="ja-JP" altLang="en-US" sz="1050"/>
          </a:p>
        </p:txBody>
      </p:sp>
      <p:sp>
        <p:nvSpPr>
          <p:cNvPr id="5" name="テキスト プレースホルダー 4">
            <a:extLst>
              <a:ext uri="{FF2B5EF4-FFF2-40B4-BE49-F238E27FC236}">
                <a16:creationId xmlns:a16="http://schemas.microsoft.com/office/drawing/2014/main" id="{325B0382-2B3E-8D0A-E2CE-E87DC404E943}"/>
              </a:ext>
            </a:extLst>
          </p:cNvPr>
          <p:cNvSpPr>
            <a:spLocks noGrp="1"/>
          </p:cNvSpPr>
          <p:nvPr>
            <p:ph type="body" sz="quarter" idx="15"/>
          </p:nvPr>
        </p:nvSpPr>
        <p:spPr>
          <a:xfrm>
            <a:off x="272108" y="1121238"/>
            <a:ext cx="7015483" cy="8864575"/>
          </a:xfrm>
        </p:spPr>
        <p:txBody>
          <a:bodyPr vert="horz" lIns="91440" tIns="45720" rIns="91440" bIns="45720" rtlCol="0" anchor="t">
            <a:normAutofit/>
          </a:bodyPr>
          <a:lstStyle/>
          <a:p>
            <a:pPr marL="285750" indent="-285750">
              <a:buFont typeface="Wingdings" panose="05000000000000000000" pitchFamily="2" charset="2"/>
              <a:buChar char="l"/>
              <a:defRPr/>
            </a:pPr>
            <a:r>
              <a:rPr lang="ja-JP" altLang="en-US" sz="1600" spc="0"/>
              <a:t>公的個人認証サービス</a:t>
            </a:r>
            <a:endParaRPr lang="en-US" altLang="ja-JP" sz="1600" spc="0"/>
          </a:p>
          <a:p>
            <a:pPr marL="742950" lvl="1" indent="-285750">
              <a:defRPr/>
            </a:pPr>
            <a:r>
              <a:rPr lang="ja-JP" altLang="en-US" b="0"/>
              <a:t>マイナンバーカードの</a:t>
            </a:r>
            <a:r>
              <a:rPr lang="en-US" altLang="ja-JP" b="0"/>
              <a:t>IC</a:t>
            </a:r>
            <a:r>
              <a:rPr lang="ja-JP" altLang="en-US" b="0"/>
              <a:t>チップに搭載された電子証明書を利用（マイナンバーは利用しない）して、オンラインで利用者本人の認証や契約書等の文書が改ざんされていないことの確認を公的に行うための安全・確実な本人確認を行うためのサービス。公的個人認証サービスは、行政機関だけでなく、民間事業者の各種サービスにも導入して利用可能</a:t>
            </a:r>
            <a:endParaRPr lang="en-US" altLang="ja-JP" b="0" spc="0">
              <a:solidFill>
                <a:sysClr val="windowText" lastClr="000000"/>
              </a:solidFill>
            </a:endParaRPr>
          </a:p>
          <a:p>
            <a:pPr marL="457200" lvl="1" indent="0">
              <a:buNone/>
              <a:defRPr/>
            </a:pPr>
            <a:r>
              <a:rPr lang="en-US" altLang="ja-JP" b="0"/>
              <a:t>​</a:t>
            </a:r>
            <a:endParaRPr lang="en-US"/>
          </a:p>
          <a:p>
            <a:pPr marL="285750" lvl="0" indent="-285750">
              <a:buFont typeface="Wingdings" panose="05000000000000000000" pitchFamily="2" charset="2"/>
              <a:buChar char="l"/>
              <a:defRPr/>
            </a:pPr>
            <a:r>
              <a:rPr lang="ja-JP" altLang="en-US" sz="1600" spc="0"/>
              <a:t>子育て支援制度レジストリ</a:t>
            </a:r>
            <a:endParaRPr lang="en-US" altLang="ja-JP" sz="1600" spc="0"/>
          </a:p>
          <a:p>
            <a:pPr marL="742950" lvl="1" indent="-285750">
              <a:defRPr/>
            </a:pPr>
            <a:r>
              <a:rPr lang="ja-JP" altLang="en-US" b="0"/>
              <a:t>国・都・区市町村と様々な主体が提供している子育て支援制度を一覧にまとめたデータベース。​令和５年度から、都内先行６自治体で順次整備を開始し、子育て支援制度レジストリを活用したプッシュ配信を実施。令和６年度には都内全区市町村において整備</a:t>
            </a:r>
            <a:endParaRPr lang="en-US" altLang="ja-JP" b="0"/>
          </a:p>
          <a:p>
            <a:pPr marL="742950" lvl="1" indent="-285750">
              <a:defRPr/>
            </a:pPr>
            <a:r>
              <a:rPr lang="ja-JP" altLang="en-US" b="0"/>
              <a:t>国は、都の先行取組を踏まえ、子育て支援制度レジストリを整備、令和７年</a:t>
            </a:r>
            <a:r>
              <a:rPr lang="en-US" altLang="ja-JP" b="0"/>
              <a:t>11</a:t>
            </a:r>
            <a:r>
              <a:rPr lang="ja-JP" altLang="en-US" b="0"/>
              <a:t>月から運用開始。都が整備した制度データは、国のレジストリへ移管</a:t>
            </a:r>
          </a:p>
          <a:p>
            <a:pPr marL="723900" lvl="1" indent="-279400" defTabSz="914400">
              <a:lnSpc>
                <a:spcPct val="100000"/>
              </a:lnSpc>
              <a:spcBef>
                <a:spcPts val="0"/>
              </a:spcBef>
              <a:buFont typeface="Wingdings" panose="05000000000000000000" pitchFamily="2" charset="2"/>
              <a:buChar char="Ø"/>
              <a:defRPr/>
            </a:pPr>
            <a:r>
              <a:rPr lang="ja-JP" altLang="en-US" b="0" spc="0"/>
              <a:t>東京都のオープンデータカタログサイト</a:t>
            </a:r>
            <a:r>
              <a:rPr lang="en-US" altLang="ja-JP" b="0" u="sng">
                <a:hlinkClick r:id="rId2"/>
              </a:rPr>
              <a:t>https://catalog.data.metro.tokyo.lg.jp/dataset/t134211d0000000001</a:t>
            </a:r>
            <a:endParaRPr lang="en-US" altLang="ja-JP" b="0" spc="0">
              <a:solidFill>
                <a:sysClr val="windowText" lastClr="000000"/>
              </a:solidFill>
            </a:endParaRPr>
          </a:p>
          <a:p>
            <a:pPr marL="730250" lvl="1" indent="-285750">
              <a:lnSpc>
                <a:spcPct val="100000"/>
              </a:lnSpc>
              <a:spcBef>
                <a:spcPts val="0"/>
              </a:spcBef>
              <a:buFont typeface="Wingdings" panose="05000000000000000000" pitchFamily="2" charset="2"/>
              <a:buChar char="Ø"/>
              <a:defRPr/>
            </a:pPr>
            <a:r>
              <a:rPr lang="ja-JP" altLang="en-US" b="0"/>
              <a:t>東京都のプッシュ型子育てサービス取組概要</a:t>
            </a:r>
            <a:r>
              <a:rPr lang="en-US" altLang="ja-JP" b="0" u="sng">
                <a:hlinkClick r:id="rId3"/>
              </a:rPr>
              <a:t>https://www.digitalservice.metro.tokyo.lg.jp/business/2030vision/kodomodx/push_service</a:t>
            </a:r>
            <a:endParaRPr lang="en-US" altLang="ja-JP" b="0" u="sng"/>
          </a:p>
          <a:p>
            <a:pPr marL="444500" lvl="1" indent="0">
              <a:lnSpc>
                <a:spcPct val="100000"/>
              </a:lnSpc>
              <a:spcBef>
                <a:spcPts val="0"/>
              </a:spcBef>
              <a:buNone/>
              <a:defRPr/>
            </a:pPr>
            <a:endParaRPr lang="en-US" altLang="ja-JP" b="0" u="sng"/>
          </a:p>
          <a:p>
            <a:pPr marL="285750" lvl="0" indent="-285750">
              <a:buFont typeface="Wingdings" panose="05000000000000000000" pitchFamily="2" charset="2"/>
              <a:buChar char="l"/>
              <a:defRPr/>
            </a:pPr>
            <a:r>
              <a:rPr lang="ja-JP" altLang="en-US" sz="1600"/>
              <a:t>自己情報取得</a:t>
            </a:r>
            <a:r>
              <a:rPr lang="en-US" altLang="ja-JP" sz="1600"/>
              <a:t>API</a:t>
            </a:r>
          </a:p>
          <a:p>
            <a:pPr marL="742950" lvl="1" indent="-285750">
              <a:defRPr/>
            </a:pPr>
            <a:r>
              <a:rPr lang="ja-JP" altLang="en-US" b="0"/>
              <a:t>マイナポータルと連携することで、</a:t>
            </a:r>
            <a:r>
              <a:rPr lang="en-US" altLang="ja-JP" b="0"/>
              <a:t>Web</a:t>
            </a:r>
            <a:r>
              <a:rPr lang="ja-JP" altLang="en-US" b="0"/>
              <a:t>サービスや、キオスク端末等のマイナポータルアプリの利用が困難なシステムを利用している民間事業者や国・地方公共団体等、様々な</a:t>
            </a:r>
            <a:r>
              <a:rPr lang="en-US" altLang="ja-JP" b="0"/>
              <a:t>API</a:t>
            </a:r>
            <a:r>
              <a:rPr lang="ja-JP" altLang="en-US" b="0"/>
              <a:t>の利用を希望する者が、自らのサービス利用者の自己情報を、安全かつスピーディに取得し、そのサービスにおいて活用することが可能となる仕組み</a:t>
            </a:r>
            <a:endParaRPr lang="en-US" altLang="ja-JP" b="0"/>
          </a:p>
          <a:p>
            <a:pPr marL="457200" lvl="1" indent="0">
              <a:buNone/>
              <a:defRPr/>
            </a:pPr>
            <a:endParaRPr lang="ja-JP" altLang="en-US" b="0"/>
          </a:p>
        </p:txBody>
      </p:sp>
      <p:sp>
        <p:nvSpPr>
          <p:cNvPr id="7" name="テキスト プレースホルダー 3">
            <a:extLst>
              <a:ext uri="{FF2B5EF4-FFF2-40B4-BE49-F238E27FC236}">
                <a16:creationId xmlns:a16="http://schemas.microsoft.com/office/drawing/2014/main" id="{7059D3D5-B5E8-99F6-57E1-CF94332D7B3B}"/>
              </a:ext>
            </a:extLst>
          </p:cNvPr>
          <p:cNvSpPr txBox="1">
            <a:spLocks/>
          </p:cNvSpPr>
          <p:nvPr/>
        </p:nvSpPr>
        <p:spPr bwMode="gray">
          <a:xfrm>
            <a:off x="272108" y="9901075"/>
            <a:ext cx="7015477" cy="360000"/>
          </a:xfrm>
          <a:prstGeom prst="rect">
            <a:avLst/>
          </a:prstGeom>
        </p:spPr>
        <p:txBody>
          <a:bodyPr vert="horz" lIns="0" tIns="0" rIns="0" bIns="0" rtlCol="0" anchor="ctr">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marL="88900" indent="-88900">
              <a:buFont typeface="游ゴシック" panose="020B0400000000000000" pitchFamily="50" charset="-128"/>
              <a:buChar char="*"/>
            </a:pPr>
            <a:r>
              <a:rPr lang="ja-JP" altLang="en-US">
                <a:latin typeface="+mn-ea"/>
              </a:rPr>
              <a:t>五十音順で配列</a:t>
            </a:r>
            <a:endParaRPr lang="en-US" altLang="ja-JP">
              <a:latin typeface="+mn-ea"/>
            </a:endParaRPr>
          </a:p>
        </p:txBody>
      </p:sp>
    </p:spTree>
    <p:extLst>
      <p:ext uri="{BB962C8B-B14F-4D97-AF65-F5344CB8AC3E}">
        <p14:creationId xmlns:p14="http://schemas.microsoft.com/office/powerpoint/2010/main" val="41553835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27102D1F-7188-C17F-276E-8250C45BF2ED}"/>
              </a:ext>
            </a:extLst>
          </p:cNvPr>
          <p:cNvSpPr>
            <a:spLocks noGrp="1"/>
          </p:cNvSpPr>
          <p:nvPr>
            <p:ph sz="quarter" idx="13"/>
          </p:nvPr>
        </p:nvSpPr>
        <p:spPr/>
        <p:txBody>
          <a:bodyPr/>
          <a:lstStyle/>
          <a:p>
            <a:r>
              <a:rPr lang="ja-JP" altLang="en-US">
                <a:solidFill>
                  <a:schemeClr val="tx1"/>
                </a:solidFill>
              </a:rPr>
              <a:t>用語集・関連リンク集</a:t>
            </a:r>
          </a:p>
          <a:p>
            <a:endParaRPr kumimoji="1" lang="ja-JP" altLang="en-US">
              <a:solidFill>
                <a:schemeClr val="tx1"/>
              </a:solidFill>
            </a:endParaRPr>
          </a:p>
        </p:txBody>
      </p:sp>
      <p:sp>
        <p:nvSpPr>
          <p:cNvPr id="3" name="スライド番号プレースホルダー 2">
            <a:extLst>
              <a:ext uri="{FF2B5EF4-FFF2-40B4-BE49-F238E27FC236}">
                <a16:creationId xmlns:a16="http://schemas.microsoft.com/office/drawing/2014/main" id="{914B7DFB-ACB8-9CCE-3FFF-473FB482F934}"/>
              </a:ext>
            </a:extLst>
          </p:cNvPr>
          <p:cNvSpPr>
            <a:spLocks noGrp="1"/>
          </p:cNvSpPr>
          <p:nvPr>
            <p:ph type="sldNum" sz="quarter" idx="18"/>
          </p:nvPr>
        </p:nvSpPr>
        <p:spPr/>
        <p:txBody>
          <a:bodyPr/>
          <a:lstStyle/>
          <a:p>
            <a:fld id="{47CE1B9D-ECF1-40A6-9741-619C7E3ED3FB}" type="slidenum">
              <a:rPr lang="ja-JP" altLang="en-US" smtClean="0"/>
              <a:pPr/>
              <a:t>28</a:t>
            </a:fld>
            <a:endParaRPr lang="ja-JP" altLang="en-US" sz="1050"/>
          </a:p>
        </p:txBody>
      </p:sp>
      <p:sp>
        <p:nvSpPr>
          <p:cNvPr id="5" name="テキスト プレースホルダー 4">
            <a:extLst>
              <a:ext uri="{FF2B5EF4-FFF2-40B4-BE49-F238E27FC236}">
                <a16:creationId xmlns:a16="http://schemas.microsoft.com/office/drawing/2014/main" id="{DD956CEC-2C09-26BA-C15D-100B4E76E2AE}"/>
              </a:ext>
            </a:extLst>
          </p:cNvPr>
          <p:cNvSpPr>
            <a:spLocks noGrp="1"/>
          </p:cNvSpPr>
          <p:nvPr>
            <p:ph type="body" sz="quarter" idx="15"/>
          </p:nvPr>
        </p:nvSpPr>
        <p:spPr>
          <a:xfrm>
            <a:off x="272108" y="1106488"/>
            <a:ext cx="7015483" cy="8864575"/>
          </a:xfrm>
        </p:spPr>
        <p:txBody>
          <a:bodyPr vert="horz" lIns="91440" tIns="45720" rIns="91440" bIns="45720" rtlCol="0" anchor="t">
            <a:normAutofit/>
          </a:bodyPr>
          <a:lstStyle/>
          <a:p>
            <a:pPr marL="285750" indent="-285750">
              <a:buFont typeface="Wingdings" panose="05000000000000000000" pitchFamily="2" charset="2"/>
              <a:buChar char="l"/>
              <a:defRPr/>
            </a:pPr>
            <a:r>
              <a:rPr lang="ja-JP" altLang="en-US" sz="1600" spc="0"/>
              <a:t>母と子の保健バッグ</a:t>
            </a:r>
            <a:endParaRPr lang="en-US" altLang="ja-JP" sz="1600" spc="0"/>
          </a:p>
          <a:p>
            <a:pPr marL="742950" lvl="1" indent="-285750">
              <a:defRPr/>
            </a:pPr>
            <a:r>
              <a:rPr lang="ja-JP" altLang="en-US" b="0"/>
              <a:t>妊娠届出書提出時に都内区市町村より母子健康手帳と一緒に交付する、数十枚程度の印刷物。妊婦健康診査等の受診票や両親学級の案内等が入っている</a:t>
            </a:r>
            <a:endParaRPr lang="en-US" altLang="ja-JP" sz="1600"/>
          </a:p>
          <a:p>
            <a:pPr marL="285750" lvl="0" indent="-285750" defTabSz="914400">
              <a:lnSpc>
                <a:spcPct val="100000"/>
              </a:lnSpc>
              <a:spcBef>
                <a:spcPts val="0"/>
              </a:spcBef>
              <a:buFont typeface="Wingdings" panose="05000000000000000000" pitchFamily="2" charset="2"/>
              <a:buChar char="l"/>
              <a:defRPr/>
            </a:pPr>
            <a:endParaRPr lang="en-US" altLang="ja-JP" sz="1600"/>
          </a:p>
          <a:p>
            <a:pPr marL="285750" lvl="0" indent="-285750" defTabSz="914400">
              <a:lnSpc>
                <a:spcPct val="100000"/>
              </a:lnSpc>
              <a:spcBef>
                <a:spcPts val="0"/>
              </a:spcBef>
              <a:buFont typeface="Wingdings" panose="05000000000000000000" pitchFamily="2" charset="2"/>
              <a:buChar char="l"/>
              <a:defRPr/>
            </a:pPr>
            <a:r>
              <a:rPr lang="en-US" altLang="ja-JP" sz="1600"/>
              <a:t>PMH</a:t>
            </a:r>
            <a:endParaRPr lang="en-US" altLang="ja-JP" sz="1600" spc="0"/>
          </a:p>
          <a:p>
            <a:pPr marL="742950" lvl="1" indent="-285750">
              <a:defRPr/>
            </a:pPr>
            <a:r>
              <a:rPr lang="ja-JP" altLang="en-US" b="0"/>
              <a:t>デジタル庁が開発した自治体・医療機関等をつなぐ情報連携システム。自治体や医療機関等が</a:t>
            </a:r>
            <a:r>
              <a:rPr lang="en-US" altLang="ja-JP" b="0"/>
              <a:t>PMH</a:t>
            </a:r>
            <a:r>
              <a:rPr lang="ja-JP" altLang="en-US" b="0"/>
              <a:t>接続を行うことで、住民は各種医療費助成、予防接種、母子保健等について、マイナンバーカードによる資格確認、マイナポータルからの問診票・予診票入力や接種履歴・健診結果の確認等を行うことが可能となる</a:t>
            </a:r>
            <a:endParaRPr lang="en-US" altLang="ja-JP" b="0" spc="0">
              <a:solidFill>
                <a:sysClr val="windowText" lastClr="000000"/>
              </a:solidFill>
            </a:endParaRPr>
          </a:p>
          <a:p>
            <a:pPr marL="742950" lvl="1" indent="-285750">
              <a:buFont typeface="Wingdings" panose="05000000000000000000" pitchFamily="2" charset="2"/>
              <a:buChar char="Ø"/>
              <a:defRPr/>
            </a:pPr>
            <a:r>
              <a:rPr lang="ja-JP" altLang="en-US" b="0" spc="0"/>
              <a:t>東京都の</a:t>
            </a:r>
            <a:r>
              <a:rPr lang="en-US" altLang="ja-JP" b="0" spc="0"/>
              <a:t>PMH</a:t>
            </a:r>
            <a:r>
              <a:rPr lang="ja-JP" altLang="en-US" b="0" spc="0"/>
              <a:t>取組概要</a:t>
            </a:r>
            <a:r>
              <a:rPr lang="en-US" altLang="ja-JP" b="0" u="sng">
                <a:hlinkClick r:id="rId2"/>
              </a:rPr>
              <a:t>https://www.digitalservice.metro.tokyo.lg.jp/business/2030vision/kodomodx/pmh</a:t>
            </a:r>
            <a:endParaRPr lang="en-US" altLang="ja-JP" b="0" spc="0">
              <a:solidFill>
                <a:srgbClr val="000000"/>
              </a:solidFill>
            </a:endParaRPr>
          </a:p>
          <a:p>
            <a:pPr marL="457200" lvl="1" indent="0">
              <a:buNone/>
              <a:defRPr/>
            </a:pPr>
            <a:r>
              <a:rPr lang="en-US" altLang="ja-JP" b="0"/>
              <a:t>​</a:t>
            </a:r>
            <a:endParaRPr lang="en-US" altLang="ja-JP" b="0" spc="0">
              <a:solidFill>
                <a:sysClr val="windowText" lastClr="000000"/>
              </a:solidFill>
            </a:endParaRPr>
          </a:p>
          <a:p>
            <a:pPr marL="285750" indent="-285750">
              <a:buFont typeface="Wingdings" panose="05000000000000000000" pitchFamily="2" charset="2"/>
              <a:buChar char="l"/>
              <a:defRPr/>
            </a:pPr>
            <a:r>
              <a:rPr lang="en-US" altLang="ja-JP" sz="1600"/>
              <a:t>PMH</a:t>
            </a:r>
            <a:r>
              <a:rPr lang="ja-JP" altLang="en-US" sz="1600"/>
              <a:t>情報連携</a:t>
            </a:r>
            <a:r>
              <a:rPr lang="en-US" altLang="ja-JP" sz="1600"/>
              <a:t>API</a:t>
            </a:r>
          </a:p>
          <a:p>
            <a:pPr marL="742950" lvl="1" indent="-285750">
              <a:defRPr/>
            </a:pPr>
            <a:r>
              <a:rPr lang="ja-JP" altLang="en-US" b="0"/>
              <a:t>マイナポータルと連携することで、民間事業者等、様々な</a:t>
            </a:r>
            <a:r>
              <a:rPr lang="en-US" altLang="ja-JP" b="0"/>
              <a:t>API</a:t>
            </a:r>
            <a:r>
              <a:rPr lang="ja-JP" altLang="en-US" b="0"/>
              <a:t>の利用を希望する</a:t>
            </a:r>
            <a:r>
              <a:rPr lang="en-US" altLang="ja-JP" b="0"/>
              <a:t>Web</a:t>
            </a:r>
            <a:r>
              <a:rPr lang="ja-JP" altLang="en-US" b="0"/>
              <a:t>サービス利用者が、</a:t>
            </a:r>
            <a:r>
              <a:rPr lang="en-US" altLang="ja-JP" b="0"/>
              <a:t>Public Medical Hub</a:t>
            </a:r>
            <a:r>
              <a:rPr lang="ja-JP" altLang="en-US" b="0"/>
              <a:t>上で管理されている自身の医療情報を、安全かつスピーディに取得し、そのサービスにおいて活用することが可能となる仕組み</a:t>
            </a:r>
            <a:endParaRPr lang="en-US" altLang="ja-JP" b="0" spc="0"/>
          </a:p>
          <a:p>
            <a:pPr marL="742950" lvl="1" indent="-285750">
              <a:defRPr/>
            </a:pPr>
            <a:endParaRPr lang="en-US" altLang="ja-JP" b="0" spc="0"/>
          </a:p>
          <a:p>
            <a:endParaRPr kumimoji="1" lang="ja-JP" altLang="en-US"/>
          </a:p>
        </p:txBody>
      </p:sp>
    </p:spTree>
    <p:extLst>
      <p:ext uri="{BB962C8B-B14F-4D97-AF65-F5344CB8AC3E}">
        <p14:creationId xmlns:p14="http://schemas.microsoft.com/office/powerpoint/2010/main" val="42613980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D11C838-3CB8-7F46-09EE-08FB04A27995}"/>
              </a:ext>
            </a:extLst>
          </p:cNvPr>
          <p:cNvSpPr>
            <a:spLocks noGrp="1"/>
          </p:cNvSpPr>
          <p:nvPr>
            <p:ph type="ctrTitle"/>
          </p:nvPr>
        </p:nvSpPr>
        <p:spPr/>
        <p:txBody>
          <a:bodyPr/>
          <a:lstStyle/>
          <a:p>
            <a:r>
              <a:rPr lang="ja-JP" altLang="en-US" sz="3200"/>
              <a:t>はじめに</a:t>
            </a:r>
          </a:p>
        </p:txBody>
      </p:sp>
      <p:sp>
        <p:nvSpPr>
          <p:cNvPr id="8" name="テキスト プレースホルダー 7">
            <a:extLst>
              <a:ext uri="{FF2B5EF4-FFF2-40B4-BE49-F238E27FC236}">
                <a16:creationId xmlns:a16="http://schemas.microsoft.com/office/drawing/2014/main" id="{637E3CA0-0B64-2845-657E-DF2D3670C71C}"/>
              </a:ext>
            </a:extLst>
          </p:cNvPr>
          <p:cNvSpPr>
            <a:spLocks noGrp="1"/>
          </p:cNvSpPr>
          <p:nvPr>
            <p:ph type="body" sz="quarter" idx="13"/>
          </p:nvPr>
        </p:nvSpPr>
        <p:spPr/>
        <p:txBody>
          <a:bodyPr/>
          <a:lstStyle/>
          <a:p>
            <a:r>
              <a:rPr lang="en-US" altLang="ja-JP"/>
              <a:t>1</a:t>
            </a:r>
            <a:endParaRPr lang="ja-JP" altLang="en-US"/>
          </a:p>
        </p:txBody>
      </p:sp>
      <p:sp>
        <p:nvSpPr>
          <p:cNvPr id="2" name="正方形/長方形 1">
            <a:extLst>
              <a:ext uri="{FF2B5EF4-FFF2-40B4-BE49-F238E27FC236}">
                <a16:creationId xmlns:a16="http://schemas.microsoft.com/office/drawing/2014/main" id="{433E6FF8-BE81-FB45-AD72-352D9F937B4F}"/>
              </a:ext>
            </a:extLst>
          </p:cNvPr>
          <p:cNvSpPr/>
          <p:nvPr/>
        </p:nvSpPr>
        <p:spPr>
          <a:xfrm>
            <a:off x="546937" y="7066547"/>
            <a:ext cx="6457718" cy="17919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buClr>
                <a:schemeClr val="accent1"/>
              </a:buClr>
            </a:pPr>
            <a:r>
              <a:rPr kumimoji="1" lang="en-US" altLang="ja-JP" b="1">
                <a:solidFill>
                  <a:schemeClr val="tx1"/>
                </a:solidFill>
              </a:rPr>
              <a:t>(1) </a:t>
            </a:r>
            <a:r>
              <a:rPr kumimoji="1" lang="ja-JP" altLang="en-US" b="1">
                <a:solidFill>
                  <a:schemeClr val="tx1"/>
                </a:solidFill>
              </a:rPr>
              <a:t>本手順書の位置づけと活用タイミング</a:t>
            </a:r>
            <a:endParaRPr kumimoji="1" lang="en-US" altLang="ja-JP" b="1">
              <a:solidFill>
                <a:schemeClr val="tx1"/>
              </a:solidFill>
            </a:endParaRPr>
          </a:p>
          <a:p>
            <a:pPr>
              <a:buClr>
                <a:schemeClr val="accent1"/>
              </a:buClr>
            </a:pPr>
            <a:r>
              <a:rPr kumimoji="1" lang="en-US" altLang="ja-JP" b="1">
                <a:solidFill>
                  <a:schemeClr val="tx1"/>
                </a:solidFill>
              </a:rPr>
              <a:t>(2) </a:t>
            </a:r>
            <a:r>
              <a:rPr kumimoji="1" lang="ja-JP" altLang="en-US" b="1">
                <a:solidFill>
                  <a:schemeClr val="tx1"/>
                </a:solidFill>
              </a:rPr>
              <a:t>３機能の概要と本手順書の構成</a:t>
            </a:r>
            <a:endParaRPr kumimoji="1" lang="en-US" altLang="ja-JP" b="1">
              <a:solidFill>
                <a:schemeClr val="tx1"/>
              </a:solidFill>
            </a:endParaRPr>
          </a:p>
          <a:p>
            <a:pPr marL="285750" indent="-285750">
              <a:buClr>
                <a:schemeClr val="accent1"/>
              </a:buClr>
              <a:buFont typeface="Wingdings" panose="05000000000000000000" pitchFamily="2" charset="2"/>
              <a:buChar char="l"/>
            </a:pPr>
            <a:endParaRPr kumimoji="1" lang="ja-JP" altLang="en-US" b="1">
              <a:solidFill>
                <a:schemeClr val="tx1"/>
              </a:solidFill>
            </a:endParaRPr>
          </a:p>
        </p:txBody>
      </p:sp>
    </p:spTree>
    <p:extLst>
      <p:ext uri="{BB962C8B-B14F-4D97-AF65-F5344CB8AC3E}">
        <p14:creationId xmlns:p14="http://schemas.microsoft.com/office/powerpoint/2010/main" val="1765104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C7E876-6D78-C4D1-BF34-14D1791A1FD8}"/>
            </a:ext>
          </a:extLst>
        </p:cNvPr>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49DAF192-6B23-CFC8-EDB0-ECC31D593CC4}"/>
              </a:ext>
            </a:extLst>
          </p:cNvPr>
          <p:cNvSpPr>
            <a:spLocks noGrp="1"/>
          </p:cNvSpPr>
          <p:nvPr>
            <p:ph sz="quarter" idx="13"/>
          </p:nvPr>
        </p:nvSpPr>
        <p:spPr/>
        <p:txBody>
          <a:bodyPr/>
          <a:lstStyle/>
          <a:p>
            <a:r>
              <a:rPr lang="en-US" altLang="ja-JP" sz="1600">
                <a:solidFill>
                  <a:schemeClr val="tx1"/>
                </a:solidFill>
              </a:rPr>
              <a:t>1.</a:t>
            </a:r>
            <a:r>
              <a:rPr lang="ja-JP" altLang="en-US" sz="1600">
                <a:solidFill>
                  <a:schemeClr val="tx1"/>
                </a:solidFill>
              </a:rPr>
              <a:t>はじめに</a:t>
            </a:r>
            <a:endParaRPr lang="en-US" altLang="ja-JP" sz="1600">
              <a:solidFill>
                <a:schemeClr val="tx1"/>
              </a:solidFill>
            </a:endParaRPr>
          </a:p>
        </p:txBody>
      </p:sp>
      <p:sp>
        <p:nvSpPr>
          <p:cNvPr id="4" name="スライド番号プレースホルダー 3">
            <a:extLst>
              <a:ext uri="{FF2B5EF4-FFF2-40B4-BE49-F238E27FC236}">
                <a16:creationId xmlns:a16="http://schemas.microsoft.com/office/drawing/2014/main" id="{4B23A44B-216F-874C-C0DA-52B1F5FB37AA}"/>
              </a:ext>
            </a:extLst>
          </p:cNvPr>
          <p:cNvSpPr>
            <a:spLocks noGrp="1"/>
          </p:cNvSpPr>
          <p:nvPr>
            <p:ph type="sldNum" sz="quarter" idx="18"/>
          </p:nvPr>
        </p:nvSpPr>
        <p:spPr/>
        <p:txBody>
          <a:bodyPr vert="horz" lIns="91440" tIns="45720" rIns="91440" bIns="45720" rtlCol="0" anchor="ctr"/>
          <a:lstStyle/>
          <a:p>
            <a:fld id="{47CE1B9D-ECF1-40A6-9741-619C7E3ED3FB}" type="slidenum">
              <a:rPr lang="ja-JP" altLang="en-US" smtClean="0"/>
              <a:pPr/>
              <a:t>4</a:t>
            </a:fld>
            <a:endParaRPr lang="ja-JP" altLang="en-US"/>
          </a:p>
        </p:txBody>
      </p:sp>
      <p:sp>
        <p:nvSpPr>
          <p:cNvPr id="5" name="タイトル 4">
            <a:extLst>
              <a:ext uri="{FF2B5EF4-FFF2-40B4-BE49-F238E27FC236}">
                <a16:creationId xmlns:a16="http://schemas.microsoft.com/office/drawing/2014/main" id="{24D7CBB0-30AF-CB1A-B12F-C4D425AA439F}"/>
              </a:ext>
            </a:extLst>
          </p:cNvPr>
          <p:cNvSpPr>
            <a:spLocks noGrp="1"/>
          </p:cNvSpPr>
          <p:nvPr>
            <p:ph type="title" idx="4294967295"/>
          </p:nvPr>
        </p:nvSpPr>
        <p:spPr>
          <a:xfrm>
            <a:off x="272108" y="627562"/>
            <a:ext cx="7015477" cy="463368"/>
          </a:xfrm>
        </p:spPr>
        <p:txBody>
          <a:bodyPr vert="horz">
            <a:normAutofit/>
          </a:bodyPr>
          <a:lstStyle/>
          <a:p>
            <a:r>
              <a:rPr lang="en-US" altLang="ja-JP" sz="2000"/>
              <a:t>(1) </a:t>
            </a:r>
            <a:r>
              <a:rPr lang="ja-JP" altLang="en-US" sz="2000"/>
              <a:t>本手順書の位置づけと活用タイミング</a:t>
            </a:r>
            <a:endParaRPr kumimoji="1" lang="ja-JP" altLang="en-US" sz="2000"/>
          </a:p>
        </p:txBody>
      </p:sp>
      <p:sp>
        <p:nvSpPr>
          <p:cNvPr id="8" name="テキスト プレースホルダー 2">
            <a:extLst>
              <a:ext uri="{FF2B5EF4-FFF2-40B4-BE49-F238E27FC236}">
                <a16:creationId xmlns:a16="http://schemas.microsoft.com/office/drawing/2014/main" id="{ED450A16-A204-0D3E-9A7C-B8F51125B959}"/>
              </a:ext>
            </a:extLst>
          </p:cNvPr>
          <p:cNvSpPr txBox="1">
            <a:spLocks/>
          </p:cNvSpPr>
          <p:nvPr/>
        </p:nvSpPr>
        <p:spPr bwMode="gray">
          <a:xfrm>
            <a:off x="272108" y="1286823"/>
            <a:ext cx="7015477" cy="1181017"/>
          </a:xfrm>
          <a:prstGeom prst="rect">
            <a:avLst/>
          </a:prstGeom>
        </p:spPr>
        <p:txBody>
          <a:bodyPr vert="horz" lIns="0" tIns="0" rIns="0" bIns="0" rtlCol="0">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marL="179388" indent="-179388">
              <a:buFont typeface="Wingdings" panose="05000000000000000000" pitchFamily="2" charset="2"/>
              <a:buChar char="n"/>
            </a:pPr>
            <a:r>
              <a:rPr lang="ja-JP" altLang="en-US">
                <a:latin typeface="+mn-ea"/>
              </a:rPr>
              <a:t>本手順書は、電子版母子健康手帳を導入・活用する際に必要となる具体的な作業手順をまとめた資料であり、都が実証を行った３機能に関する内容を中心に整理。</a:t>
            </a:r>
            <a:endParaRPr lang="en-US" altLang="ja-JP">
              <a:latin typeface="+mn-ea"/>
            </a:endParaRPr>
          </a:p>
          <a:p>
            <a:pPr marL="179388" indent="-179388">
              <a:buFont typeface="Wingdings" panose="05000000000000000000" pitchFamily="2" charset="2"/>
              <a:buChar char="n"/>
            </a:pPr>
            <a:r>
              <a:rPr lang="ja-JP" altLang="en-US">
                <a:latin typeface="+mn-ea"/>
              </a:rPr>
              <a:t>関連資料とそれぞれの記載内容・位置づけは以下のとおり。</a:t>
            </a:r>
            <a:endParaRPr lang="en-US" altLang="ja-JP"/>
          </a:p>
        </p:txBody>
      </p:sp>
      <p:sp>
        <p:nvSpPr>
          <p:cNvPr id="9" name="正方形/長方形 8">
            <a:extLst>
              <a:ext uri="{FF2B5EF4-FFF2-40B4-BE49-F238E27FC236}">
                <a16:creationId xmlns:a16="http://schemas.microsoft.com/office/drawing/2014/main" id="{64C0309A-14A6-F29D-52B7-DF5484DDEB98}"/>
              </a:ext>
            </a:extLst>
          </p:cNvPr>
          <p:cNvSpPr/>
          <p:nvPr/>
        </p:nvSpPr>
        <p:spPr bwMode="gray">
          <a:xfrm>
            <a:off x="272108" y="1058004"/>
            <a:ext cx="3240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400" b="1">
                <a:solidFill>
                  <a:prstClr val="white"/>
                </a:solidFill>
                <a:latin typeface="游ゴシック"/>
                <a:ea typeface="游ゴシック"/>
              </a:rPr>
              <a:t>本手順書の位置づけ</a:t>
            </a:r>
          </a:p>
        </p:txBody>
      </p:sp>
      <p:sp>
        <p:nvSpPr>
          <p:cNvPr id="34" name="矢印: 五方向 33">
            <a:extLst>
              <a:ext uri="{FF2B5EF4-FFF2-40B4-BE49-F238E27FC236}">
                <a16:creationId xmlns:a16="http://schemas.microsoft.com/office/drawing/2014/main" id="{E036196D-42B7-3B54-E425-07625789A03F}"/>
              </a:ext>
            </a:extLst>
          </p:cNvPr>
          <p:cNvSpPr/>
          <p:nvPr/>
        </p:nvSpPr>
        <p:spPr bwMode="gray">
          <a:xfrm rot="5400000">
            <a:off x="736492" y="6185030"/>
            <a:ext cx="504000" cy="1432765"/>
          </a:xfrm>
          <a:prstGeom prst="homePlate">
            <a:avLst>
              <a:gd name="adj" fmla="val 23704"/>
            </a:avLst>
          </a:prstGeom>
          <a:solidFill>
            <a:sysClr val="windowText" lastClr="000000">
              <a:lumMod val="75000"/>
              <a:lumOff val="25000"/>
            </a:sysClr>
          </a:solidFill>
          <a:ln w="12700" algn="ctr">
            <a:solidFill>
              <a:srgbClr val="BBBCBC"/>
            </a:solidFill>
            <a:miter lim="800000"/>
            <a:headEnd/>
            <a:tailEnd/>
          </a:ln>
        </p:spPr>
        <p:txBody>
          <a:bodyPr rot="0" spcFirstLastPara="0" vertOverflow="overflow" horzOverflow="overflow" vert="vert270" wrap="square" lIns="0" tIns="0" rIns="0" bIns="0" numCol="1" spcCol="0" rtlCol="0" fromWordArt="0" anchor="ctr" anchorCtr="0" forceAA="0" compatLnSpc="1">
            <a:prstTxWarp prst="textNoShape">
              <a:avLst/>
            </a:prstTxWarp>
            <a:noAutofit/>
          </a:bodyPr>
          <a:lstStyle/>
          <a:p>
            <a:pPr lvl="0" algn="ctr" defTabSz="990564">
              <a:buSzPct val="100000"/>
              <a:defRPr/>
            </a:pPr>
            <a:r>
              <a:rPr kumimoji="0" lang="ja-JP" altLang="en-US" sz="1400" kern="0">
                <a:solidFill>
                  <a:prstClr val="white"/>
                </a:solidFill>
                <a:latin typeface="+mn-ea"/>
                <a:cs typeface="Calibri" panose="020F0502020204030204" pitchFamily="34" charset="0"/>
              </a:rPr>
              <a:t>①要件定義</a:t>
            </a:r>
            <a:endParaRPr kumimoji="0" lang="ja-JP" altLang="en-US" sz="1400" b="0" i="0" u="none" strike="noStrike" kern="0" cap="none" spc="0" normalizeH="0" baseline="0" noProof="0">
              <a:ln>
                <a:noFill/>
              </a:ln>
              <a:solidFill>
                <a:prstClr val="white"/>
              </a:solidFill>
              <a:effectLst/>
              <a:uLnTx/>
              <a:uFillTx/>
              <a:latin typeface="+mn-ea"/>
              <a:cs typeface="Calibri" panose="020F0502020204030204" pitchFamily="34" charset="0"/>
            </a:endParaRPr>
          </a:p>
        </p:txBody>
      </p:sp>
      <p:sp>
        <p:nvSpPr>
          <p:cNvPr id="35" name="正方形/長方形 34">
            <a:extLst>
              <a:ext uri="{FF2B5EF4-FFF2-40B4-BE49-F238E27FC236}">
                <a16:creationId xmlns:a16="http://schemas.microsoft.com/office/drawing/2014/main" id="{003E8EC5-4D4E-C057-2D1D-630EA3FE7614}"/>
              </a:ext>
            </a:extLst>
          </p:cNvPr>
          <p:cNvSpPr/>
          <p:nvPr/>
        </p:nvSpPr>
        <p:spPr bwMode="gray">
          <a:xfrm>
            <a:off x="1788781" y="6649413"/>
            <a:ext cx="3324347" cy="504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177800" indent="-177800" defTabSz="990564">
              <a:buSzPct val="100000"/>
              <a:buFont typeface="Arial" panose="020B0604020202020204" pitchFamily="34" charset="0"/>
              <a:buChar char="•"/>
            </a:pPr>
            <a:r>
              <a:rPr lang="ja-JP" altLang="en-US" sz="1400">
                <a:latin typeface="+mn-ea"/>
                <a:cs typeface="Calibri" panose="020F0502020204030204" pitchFamily="34" charset="0"/>
              </a:rPr>
              <a:t>機能要件・非機能要件を定義</a:t>
            </a:r>
            <a:endParaRPr lang="en-US" altLang="ja-JP" sz="1400">
              <a:latin typeface="+mn-ea"/>
              <a:cs typeface="Calibri" panose="020F0502020204030204" pitchFamily="34" charset="0"/>
            </a:endParaRPr>
          </a:p>
        </p:txBody>
      </p:sp>
      <p:sp>
        <p:nvSpPr>
          <p:cNvPr id="36" name="正方形/長方形 35">
            <a:extLst>
              <a:ext uri="{FF2B5EF4-FFF2-40B4-BE49-F238E27FC236}">
                <a16:creationId xmlns:a16="http://schemas.microsoft.com/office/drawing/2014/main" id="{60613764-9785-6531-2FB0-FF970FAC8095}"/>
              </a:ext>
            </a:extLst>
          </p:cNvPr>
          <p:cNvSpPr/>
          <p:nvPr/>
        </p:nvSpPr>
        <p:spPr bwMode="gray">
          <a:xfrm>
            <a:off x="1788781" y="7246833"/>
            <a:ext cx="3324347" cy="504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177800" indent="-177800" defTabSz="990564">
              <a:buSzPct val="100000"/>
              <a:buFont typeface="Arial" panose="020B0604020202020204" pitchFamily="34" charset="0"/>
              <a:buChar char="•"/>
            </a:pPr>
            <a:r>
              <a:rPr lang="ja-JP" altLang="en-US" sz="1400">
                <a:latin typeface="+mn-ea"/>
                <a:cs typeface="Calibri" panose="020F0502020204030204" pitchFamily="34" charset="0"/>
              </a:rPr>
              <a:t>概算費用調査</a:t>
            </a:r>
            <a:endParaRPr lang="en-US" altLang="ja-JP" sz="1400">
              <a:latin typeface="+mn-ea"/>
              <a:cs typeface="Calibri" panose="020F0502020204030204" pitchFamily="34" charset="0"/>
            </a:endParaRPr>
          </a:p>
          <a:p>
            <a:pPr marL="177800" indent="-177800" defTabSz="990564">
              <a:buSzPct val="100000"/>
              <a:buFont typeface="Arial" panose="020B0604020202020204" pitchFamily="34" charset="0"/>
              <a:buChar char="•"/>
            </a:pPr>
            <a:r>
              <a:rPr lang="ja-JP" altLang="en-US" sz="1400">
                <a:latin typeface="+mn-ea"/>
                <a:cs typeface="Calibri" panose="020F0502020204030204" pitchFamily="34" charset="0"/>
              </a:rPr>
              <a:t>導入スケジュール確認　等</a:t>
            </a:r>
            <a:endParaRPr lang="en-US" altLang="ja-JP" sz="1400">
              <a:latin typeface="+mn-ea"/>
              <a:cs typeface="Calibri" panose="020F0502020204030204" pitchFamily="34" charset="0"/>
            </a:endParaRPr>
          </a:p>
        </p:txBody>
      </p:sp>
      <p:sp>
        <p:nvSpPr>
          <p:cNvPr id="37" name="正方形/長方形 36">
            <a:extLst>
              <a:ext uri="{FF2B5EF4-FFF2-40B4-BE49-F238E27FC236}">
                <a16:creationId xmlns:a16="http://schemas.microsoft.com/office/drawing/2014/main" id="{246076FD-FC58-C2BA-7671-39B092A58E07}"/>
              </a:ext>
            </a:extLst>
          </p:cNvPr>
          <p:cNvSpPr/>
          <p:nvPr/>
        </p:nvSpPr>
        <p:spPr bwMode="gray">
          <a:xfrm>
            <a:off x="1788782" y="7844253"/>
            <a:ext cx="3324346" cy="504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177800" indent="-177800" defTabSz="990564">
              <a:buSzPct val="100000"/>
              <a:buFont typeface="Arial" panose="020B0604020202020204" pitchFamily="34" charset="0"/>
              <a:buChar char="•"/>
            </a:pPr>
            <a:r>
              <a:rPr lang="ja-JP" altLang="en-US" sz="1400">
                <a:latin typeface="+mn-ea"/>
                <a:cs typeface="Calibri" panose="020F0502020204030204" pitchFamily="34" charset="0"/>
              </a:rPr>
              <a:t>予算審議の対応</a:t>
            </a:r>
            <a:endParaRPr lang="en-US" altLang="ja-JP" sz="1400">
              <a:latin typeface="+mn-ea"/>
              <a:cs typeface="Calibri" panose="020F0502020204030204" pitchFamily="34" charset="0"/>
            </a:endParaRPr>
          </a:p>
        </p:txBody>
      </p:sp>
      <p:sp>
        <p:nvSpPr>
          <p:cNvPr id="40" name="正方形/長方形 39">
            <a:extLst>
              <a:ext uri="{FF2B5EF4-FFF2-40B4-BE49-F238E27FC236}">
                <a16:creationId xmlns:a16="http://schemas.microsoft.com/office/drawing/2014/main" id="{3E38D429-A0B1-8627-71F2-3A954669AE46}"/>
              </a:ext>
            </a:extLst>
          </p:cNvPr>
          <p:cNvSpPr/>
          <p:nvPr/>
        </p:nvSpPr>
        <p:spPr bwMode="gray">
          <a:xfrm>
            <a:off x="1788781" y="8441673"/>
            <a:ext cx="3324347" cy="504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177800" indent="-177800" defTabSz="990564">
              <a:buSzPct val="100000"/>
              <a:buFont typeface="Arial" panose="020B0604020202020204" pitchFamily="34" charset="0"/>
              <a:buChar char="•"/>
            </a:pPr>
            <a:r>
              <a:rPr lang="ja-JP" altLang="en-US" sz="1400">
                <a:latin typeface="+mn-ea"/>
                <a:cs typeface="Calibri" panose="020F0502020204030204" pitchFamily="34" charset="0"/>
              </a:rPr>
              <a:t>事業者の選定</a:t>
            </a:r>
            <a:endParaRPr lang="en-US" altLang="ja-JP" sz="1400">
              <a:latin typeface="+mn-ea"/>
              <a:cs typeface="Calibri" panose="020F0502020204030204" pitchFamily="34" charset="0"/>
            </a:endParaRPr>
          </a:p>
          <a:p>
            <a:pPr marL="177800" indent="-177800" defTabSz="990564">
              <a:buSzPct val="100000"/>
              <a:buFont typeface="Arial" panose="020B0604020202020204" pitchFamily="34" charset="0"/>
              <a:buChar char="•"/>
            </a:pPr>
            <a:r>
              <a:rPr lang="ja-JP" altLang="en-US" sz="1400">
                <a:latin typeface="+mn-ea"/>
                <a:cs typeface="Calibri" panose="020F0502020204030204" pitchFamily="34" charset="0"/>
              </a:rPr>
              <a:t>契約締結</a:t>
            </a:r>
          </a:p>
        </p:txBody>
      </p:sp>
      <p:sp>
        <p:nvSpPr>
          <p:cNvPr id="42" name="正方形/長方形 41">
            <a:extLst>
              <a:ext uri="{FF2B5EF4-FFF2-40B4-BE49-F238E27FC236}">
                <a16:creationId xmlns:a16="http://schemas.microsoft.com/office/drawing/2014/main" id="{92D0DDC4-E0D7-DB27-A49D-2F6A9CC83DE1}"/>
              </a:ext>
            </a:extLst>
          </p:cNvPr>
          <p:cNvSpPr/>
          <p:nvPr/>
        </p:nvSpPr>
        <p:spPr bwMode="gray">
          <a:xfrm>
            <a:off x="1788781" y="9039093"/>
            <a:ext cx="3324347" cy="504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177800" indent="-177800" defTabSz="990564">
              <a:buSzPct val="100000"/>
              <a:buFont typeface="Arial" panose="020B0604020202020204" pitchFamily="34" charset="0"/>
              <a:buChar char="•"/>
            </a:pPr>
            <a:r>
              <a:rPr lang="ja-JP" altLang="en-US" sz="1400">
                <a:latin typeface="+mn-ea"/>
                <a:cs typeface="Calibri" panose="020F0502020204030204" pitchFamily="34" charset="0"/>
              </a:rPr>
              <a:t>詳細設計・開発</a:t>
            </a:r>
            <a:endParaRPr lang="en-US" altLang="ja-JP" sz="1400">
              <a:latin typeface="+mn-ea"/>
              <a:cs typeface="Calibri" panose="020F0502020204030204" pitchFamily="34" charset="0"/>
            </a:endParaRPr>
          </a:p>
          <a:p>
            <a:pPr marL="177800" indent="-177800" defTabSz="990564">
              <a:buSzPct val="100000"/>
              <a:buFont typeface="Arial" panose="020B0604020202020204" pitchFamily="34" charset="0"/>
              <a:buChar char="•"/>
            </a:pPr>
            <a:r>
              <a:rPr lang="ja-JP" altLang="en-US" sz="1400">
                <a:latin typeface="+mn-ea"/>
                <a:cs typeface="Calibri" panose="020F0502020204030204" pitchFamily="34" charset="0"/>
              </a:rPr>
              <a:t>データ投入　等</a:t>
            </a:r>
            <a:endParaRPr lang="en-US" altLang="ja-JP" sz="1400">
              <a:latin typeface="+mn-ea"/>
              <a:cs typeface="Calibri" panose="020F0502020204030204" pitchFamily="34" charset="0"/>
            </a:endParaRPr>
          </a:p>
        </p:txBody>
      </p:sp>
      <p:sp>
        <p:nvSpPr>
          <p:cNvPr id="44" name="正方形/長方形 43">
            <a:extLst>
              <a:ext uri="{FF2B5EF4-FFF2-40B4-BE49-F238E27FC236}">
                <a16:creationId xmlns:a16="http://schemas.microsoft.com/office/drawing/2014/main" id="{E5B7ECD6-C2EB-988F-9769-929AAB50A42C}"/>
              </a:ext>
            </a:extLst>
          </p:cNvPr>
          <p:cNvSpPr/>
          <p:nvPr/>
        </p:nvSpPr>
        <p:spPr bwMode="gray">
          <a:xfrm>
            <a:off x="1788781" y="9636513"/>
            <a:ext cx="3324347" cy="504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177800" indent="-177800" defTabSz="990564">
              <a:buSzPct val="100000"/>
              <a:buFont typeface="Arial" panose="020B0604020202020204" pitchFamily="34" charset="0"/>
              <a:buChar char="•"/>
            </a:pPr>
            <a:r>
              <a:rPr lang="ja-JP" altLang="en-US" sz="1400">
                <a:latin typeface="+mn-ea"/>
                <a:cs typeface="Calibri" panose="020F0502020204030204" pitchFamily="34" charset="0"/>
              </a:rPr>
              <a:t>対象者への展開</a:t>
            </a:r>
            <a:endParaRPr lang="en-US" altLang="ja-JP" sz="1400">
              <a:latin typeface="+mn-ea"/>
              <a:cs typeface="Calibri" panose="020F0502020204030204" pitchFamily="34" charset="0"/>
            </a:endParaRPr>
          </a:p>
          <a:p>
            <a:pPr marL="177800" indent="-177800" defTabSz="990564">
              <a:buSzPct val="100000"/>
              <a:buFont typeface="Arial" panose="020B0604020202020204" pitchFamily="34" charset="0"/>
              <a:buChar char="•"/>
            </a:pPr>
            <a:r>
              <a:rPr lang="ja-JP" altLang="en-US" sz="1400">
                <a:latin typeface="+mn-ea"/>
                <a:cs typeface="Calibri" panose="020F0502020204030204" pitchFamily="34" charset="0"/>
              </a:rPr>
              <a:t>メンテナンス</a:t>
            </a:r>
          </a:p>
        </p:txBody>
      </p:sp>
      <p:sp>
        <p:nvSpPr>
          <p:cNvPr id="14" name="正方形/長方形 13">
            <a:extLst>
              <a:ext uri="{FF2B5EF4-FFF2-40B4-BE49-F238E27FC236}">
                <a16:creationId xmlns:a16="http://schemas.microsoft.com/office/drawing/2014/main" id="{0F356EEC-9828-F655-A805-989B13225A59}"/>
              </a:ext>
            </a:extLst>
          </p:cNvPr>
          <p:cNvSpPr/>
          <p:nvPr/>
        </p:nvSpPr>
        <p:spPr>
          <a:xfrm>
            <a:off x="250825" y="2609009"/>
            <a:ext cx="1368000" cy="79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177800" indent="-177800">
              <a:buFont typeface="Wingdings" panose="05000000000000000000" pitchFamily="2" charset="2"/>
              <a:buChar char="ü"/>
            </a:pPr>
            <a:r>
              <a:rPr lang="ja-JP" altLang="en-US" sz="1200">
                <a:solidFill>
                  <a:schemeClr val="tx1"/>
                </a:solidFill>
                <a:latin typeface="+mn-ea"/>
              </a:rPr>
              <a:t>電子版母子健康手帳の実証の概要・結果や、導入による効果、運用課題等をまとめた資料</a:t>
            </a:r>
            <a:endParaRPr lang="en-US" altLang="ja-JP" sz="1200">
              <a:solidFill>
                <a:schemeClr val="tx1"/>
              </a:solidFill>
              <a:latin typeface="+mn-ea"/>
            </a:endParaRPr>
          </a:p>
        </p:txBody>
      </p:sp>
      <p:sp>
        <p:nvSpPr>
          <p:cNvPr id="15" name="正方形/長方形 14">
            <a:extLst>
              <a:ext uri="{FF2B5EF4-FFF2-40B4-BE49-F238E27FC236}">
                <a16:creationId xmlns:a16="http://schemas.microsoft.com/office/drawing/2014/main" id="{4BB2B34F-D71A-16AE-7BA1-52D34AAE102F}"/>
              </a:ext>
            </a:extLst>
          </p:cNvPr>
          <p:cNvSpPr/>
          <p:nvPr/>
        </p:nvSpPr>
        <p:spPr>
          <a:xfrm>
            <a:off x="250825" y="2048606"/>
            <a:ext cx="1368000" cy="540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45720" rIns="36000" bIns="45720" numCol="1" spcCol="0" rtlCol="0" fromWordArt="0" anchor="ctr" anchorCtr="0" forceAA="0" compatLnSpc="1">
            <a:prstTxWarp prst="textNoShape">
              <a:avLst/>
            </a:prstTxWarp>
            <a:noAutofit/>
          </a:bodyPr>
          <a:lstStyle/>
          <a:p>
            <a:pPr algn="ctr"/>
            <a:r>
              <a:rPr lang="ja-JP" altLang="en-US" sz="1050" b="1"/>
              <a:t>都内区市町村での</a:t>
            </a:r>
            <a:endParaRPr lang="en-US" altLang="ja-JP" sz="1050" b="1"/>
          </a:p>
          <a:p>
            <a:pPr algn="ctr"/>
            <a:r>
              <a:rPr lang="ja-JP" altLang="en-US" sz="1050" b="1"/>
              <a:t>活用に向けた報告書</a:t>
            </a:r>
            <a:endParaRPr lang="en-US" altLang="ja-JP" sz="1050" b="1">
              <a:solidFill>
                <a:schemeClr val="bg1"/>
              </a:solidFill>
              <a:latin typeface="+mn-ea"/>
            </a:endParaRPr>
          </a:p>
        </p:txBody>
      </p:sp>
      <p:sp>
        <p:nvSpPr>
          <p:cNvPr id="17" name="正方形/長方形 16">
            <a:extLst>
              <a:ext uri="{FF2B5EF4-FFF2-40B4-BE49-F238E27FC236}">
                <a16:creationId xmlns:a16="http://schemas.microsoft.com/office/drawing/2014/main" id="{A9ECE8D7-BBD1-2BD4-7260-57486D0F35ED}"/>
              </a:ext>
            </a:extLst>
          </p:cNvPr>
          <p:cNvSpPr/>
          <p:nvPr/>
        </p:nvSpPr>
        <p:spPr>
          <a:xfrm>
            <a:off x="1676201" y="2609009"/>
            <a:ext cx="1368000" cy="79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177800" indent="-177800">
              <a:buFont typeface="Wingdings" panose="05000000000000000000" pitchFamily="2" charset="2"/>
              <a:buChar char="ü"/>
            </a:pPr>
            <a:r>
              <a:rPr lang="ja-JP" altLang="en-US" sz="1200">
                <a:solidFill>
                  <a:schemeClr val="tx1"/>
                </a:solidFill>
                <a:latin typeface="+mn-ea"/>
              </a:rPr>
              <a:t>電子版母子健康手帳を導入・活用する際に必要となる具体的な作業手順をまとめた資料</a:t>
            </a:r>
            <a:endParaRPr lang="en-US" altLang="ja-JP" sz="1200">
              <a:solidFill>
                <a:schemeClr val="tx1"/>
              </a:solidFill>
              <a:latin typeface="+mn-ea"/>
            </a:endParaRPr>
          </a:p>
        </p:txBody>
      </p:sp>
      <p:pic>
        <p:nvPicPr>
          <p:cNvPr id="47" name="図 46">
            <a:extLst>
              <a:ext uri="{FF2B5EF4-FFF2-40B4-BE49-F238E27FC236}">
                <a16:creationId xmlns:a16="http://schemas.microsoft.com/office/drawing/2014/main" id="{6C58CB0D-B026-1E44-42F1-FBC5050E2FC3}"/>
              </a:ext>
            </a:extLst>
          </p:cNvPr>
          <p:cNvPicPr>
            <a:picLocks noChangeAspect="1"/>
          </p:cNvPicPr>
          <p:nvPr/>
        </p:nvPicPr>
        <p:blipFill>
          <a:blip r:embed="rId3"/>
          <a:stretch>
            <a:fillRect/>
          </a:stretch>
        </p:blipFill>
        <p:spPr>
          <a:xfrm>
            <a:off x="282838" y="4122554"/>
            <a:ext cx="1296000" cy="729000"/>
          </a:xfrm>
          <a:prstGeom prst="rect">
            <a:avLst/>
          </a:prstGeom>
          <a:ln>
            <a:solidFill>
              <a:schemeClr val="bg1">
                <a:lumMod val="75000"/>
              </a:schemeClr>
            </a:solidFill>
          </a:ln>
        </p:spPr>
      </p:pic>
      <p:pic>
        <p:nvPicPr>
          <p:cNvPr id="48" name="図 47">
            <a:extLst>
              <a:ext uri="{FF2B5EF4-FFF2-40B4-BE49-F238E27FC236}">
                <a16:creationId xmlns:a16="http://schemas.microsoft.com/office/drawing/2014/main" id="{670E3C0C-6F57-E70F-2EFD-4DA719D275AB}"/>
              </a:ext>
            </a:extLst>
          </p:cNvPr>
          <p:cNvPicPr>
            <a:picLocks noChangeAspect="1"/>
          </p:cNvPicPr>
          <p:nvPr/>
        </p:nvPicPr>
        <p:blipFill>
          <a:blip r:embed="rId4"/>
          <a:stretch>
            <a:fillRect/>
          </a:stretch>
        </p:blipFill>
        <p:spPr>
          <a:xfrm>
            <a:off x="2001953" y="3993514"/>
            <a:ext cx="716495" cy="1013350"/>
          </a:xfrm>
          <a:prstGeom prst="rect">
            <a:avLst/>
          </a:prstGeom>
          <a:ln>
            <a:solidFill>
              <a:schemeClr val="bg1">
                <a:lumMod val="75000"/>
              </a:schemeClr>
            </a:solidFill>
          </a:ln>
        </p:spPr>
      </p:pic>
      <p:sp>
        <p:nvSpPr>
          <p:cNvPr id="50" name="正方形/長方形 49">
            <a:extLst>
              <a:ext uri="{FF2B5EF4-FFF2-40B4-BE49-F238E27FC236}">
                <a16:creationId xmlns:a16="http://schemas.microsoft.com/office/drawing/2014/main" id="{6F6A454B-0FB1-9EB1-FEAF-D44D58582139}"/>
              </a:ext>
            </a:extLst>
          </p:cNvPr>
          <p:cNvSpPr/>
          <p:nvPr/>
        </p:nvSpPr>
        <p:spPr>
          <a:xfrm>
            <a:off x="1676201" y="2048606"/>
            <a:ext cx="1368000" cy="540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45720" rIns="36000" bIns="45720" numCol="1" spcCol="0" rtlCol="0" fromWordArt="0" anchor="ctr" anchorCtr="0" forceAA="0" compatLnSpc="1">
            <a:prstTxWarp prst="textNoShape">
              <a:avLst/>
            </a:prstTxWarp>
            <a:noAutofit/>
          </a:bodyPr>
          <a:lstStyle/>
          <a:p>
            <a:pPr algn="ctr"/>
            <a:r>
              <a:rPr lang="ja-JP" altLang="en-US" sz="1050" b="1">
                <a:solidFill>
                  <a:schemeClr val="bg1"/>
                </a:solidFill>
                <a:latin typeface="+mn-ea"/>
              </a:rPr>
              <a:t>導入・活用手順書</a:t>
            </a:r>
            <a:endParaRPr lang="en-US" altLang="ja-JP" sz="1050" b="1">
              <a:solidFill>
                <a:schemeClr val="bg1"/>
              </a:solidFill>
              <a:latin typeface="+mn-ea"/>
            </a:endParaRPr>
          </a:p>
          <a:p>
            <a:pPr algn="ctr"/>
            <a:r>
              <a:rPr lang="en-US" altLang="ja-JP" sz="1050" b="1">
                <a:solidFill>
                  <a:schemeClr val="bg1"/>
                </a:solidFill>
                <a:latin typeface="+mn-ea"/>
              </a:rPr>
              <a:t>(</a:t>
            </a:r>
            <a:r>
              <a:rPr lang="ja-JP" altLang="en-US" sz="1050" b="1">
                <a:solidFill>
                  <a:schemeClr val="bg1"/>
                </a:solidFill>
                <a:latin typeface="+mn-ea"/>
              </a:rPr>
              <a:t>本編</a:t>
            </a:r>
            <a:r>
              <a:rPr lang="en-US" altLang="ja-JP" sz="1050" b="1">
                <a:solidFill>
                  <a:schemeClr val="bg1"/>
                </a:solidFill>
                <a:latin typeface="+mn-ea"/>
              </a:rPr>
              <a:t>)</a:t>
            </a:r>
          </a:p>
        </p:txBody>
      </p:sp>
      <p:sp>
        <p:nvSpPr>
          <p:cNvPr id="52" name="テキスト プレースホルダー 2">
            <a:extLst>
              <a:ext uri="{FF2B5EF4-FFF2-40B4-BE49-F238E27FC236}">
                <a16:creationId xmlns:a16="http://schemas.microsoft.com/office/drawing/2014/main" id="{46350DBA-9B25-1A01-B597-190BE9F6D2D4}"/>
              </a:ext>
            </a:extLst>
          </p:cNvPr>
          <p:cNvSpPr txBox="1">
            <a:spLocks/>
          </p:cNvSpPr>
          <p:nvPr/>
        </p:nvSpPr>
        <p:spPr bwMode="gray">
          <a:xfrm>
            <a:off x="272108" y="5439352"/>
            <a:ext cx="7015477" cy="234744"/>
          </a:xfrm>
          <a:prstGeom prst="rect">
            <a:avLst/>
          </a:prstGeom>
        </p:spPr>
        <p:txBody>
          <a:bodyPr vert="horz" lIns="0" tIns="0" rIns="0" bIns="0" rtlCol="0">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marL="179388" indent="-179388">
              <a:buFont typeface="Wingdings" panose="05000000000000000000" pitchFamily="2" charset="2"/>
              <a:buChar char="n"/>
            </a:pPr>
            <a:r>
              <a:rPr lang="ja-JP" altLang="en-US">
                <a:latin typeface="+mn-ea"/>
              </a:rPr>
              <a:t>電子版母子健康手帳の導入までの流れと各資料の活用タイミングは以下のとおり。</a:t>
            </a:r>
            <a:endParaRPr lang="en-US" altLang="ja-JP">
              <a:latin typeface="+mn-ea"/>
            </a:endParaRPr>
          </a:p>
        </p:txBody>
      </p:sp>
      <p:sp>
        <p:nvSpPr>
          <p:cNvPr id="53" name="正方形/長方形 52">
            <a:extLst>
              <a:ext uri="{FF2B5EF4-FFF2-40B4-BE49-F238E27FC236}">
                <a16:creationId xmlns:a16="http://schemas.microsoft.com/office/drawing/2014/main" id="{4EEC55FC-C6DE-970E-CF28-B1428A25B86E}"/>
              </a:ext>
            </a:extLst>
          </p:cNvPr>
          <p:cNvSpPr/>
          <p:nvPr/>
        </p:nvSpPr>
        <p:spPr bwMode="gray">
          <a:xfrm>
            <a:off x="272108" y="5210532"/>
            <a:ext cx="5436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400" b="1">
                <a:solidFill>
                  <a:prstClr val="white"/>
                </a:solidFill>
                <a:latin typeface="游ゴシック"/>
                <a:ea typeface="游ゴシック"/>
              </a:rPr>
              <a:t>電子版母子健康手帳導入までの流れと各資料の活用タイミング</a:t>
            </a:r>
          </a:p>
        </p:txBody>
      </p:sp>
      <p:sp>
        <p:nvSpPr>
          <p:cNvPr id="60" name="矢印: 五方向 59">
            <a:extLst>
              <a:ext uri="{FF2B5EF4-FFF2-40B4-BE49-F238E27FC236}">
                <a16:creationId xmlns:a16="http://schemas.microsoft.com/office/drawing/2014/main" id="{D7BCF435-0412-5C7A-64C8-34E818870F54}"/>
              </a:ext>
            </a:extLst>
          </p:cNvPr>
          <p:cNvSpPr/>
          <p:nvPr/>
        </p:nvSpPr>
        <p:spPr bwMode="gray">
          <a:xfrm rot="5400000">
            <a:off x="736492" y="6782450"/>
            <a:ext cx="504000" cy="1432765"/>
          </a:xfrm>
          <a:prstGeom prst="homePlate">
            <a:avLst>
              <a:gd name="adj" fmla="val 23704"/>
            </a:avLst>
          </a:prstGeom>
          <a:solidFill>
            <a:sysClr val="windowText" lastClr="000000">
              <a:lumMod val="75000"/>
              <a:lumOff val="25000"/>
            </a:sysClr>
          </a:solidFill>
          <a:ln w="12700" algn="ctr">
            <a:solidFill>
              <a:srgbClr val="BBBCBC"/>
            </a:solidFill>
            <a:miter lim="800000"/>
            <a:headEnd/>
            <a:tailEnd/>
          </a:ln>
        </p:spPr>
        <p:txBody>
          <a:bodyPr rot="0" spcFirstLastPara="0" vertOverflow="overflow" horzOverflow="overflow" vert="vert270" wrap="square" lIns="0" tIns="0" rIns="0" bIns="0" numCol="1" spcCol="0" rtlCol="0" fromWordArt="0" anchor="ctr" anchorCtr="0" forceAA="0" compatLnSpc="1">
            <a:prstTxWarp prst="textNoShape">
              <a:avLst/>
            </a:prstTxWarp>
            <a:noAutofit/>
          </a:bodyPr>
          <a:lstStyle/>
          <a:p>
            <a:pPr lvl="0" algn="ctr" defTabSz="990564">
              <a:buSzPct val="100000"/>
              <a:defRPr/>
            </a:pPr>
            <a:r>
              <a:rPr kumimoji="0" lang="ja-JP" altLang="en-US" sz="1400" kern="0">
                <a:solidFill>
                  <a:prstClr val="white"/>
                </a:solidFill>
                <a:latin typeface="+mn-ea"/>
                <a:cs typeface="Calibri" panose="020F0502020204030204" pitchFamily="34" charset="0"/>
              </a:rPr>
              <a:t>②事業者検討</a:t>
            </a:r>
          </a:p>
        </p:txBody>
      </p:sp>
      <p:sp>
        <p:nvSpPr>
          <p:cNvPr id="61" name="矢印: 五方向 60">
            <a:extLst>
              <a:ext uri="{FF2B5EF4-FFF2-40B4-BE49-F238E27FC236}">
                <a16:creationId xmlns:a16="http://schemas.microsoft.com/office/drawing/2014/main" id="{E8FE8DFB-7D5D-B428-01AF-E9CA5F7835BB}"/>
              </a:ext>
            </a:extLst>
          </p:cNvPr>
          <p:cNvSpPr/>
          <p:nvPr/>
        </p:nvSpPr>
        <p:spPr bwMode="gray">
          <a:xfrm rot="5400000">
            <a:off x="736492" y="7379870"/>
            <a:ext cx="504000" cy="1432765"/>
          </a:xfrm>
          <a:prstGeom prst="homePlate">
            <a:avLst>
              <a:gd name="adj" fmla="val 23704"/>
            </a:avLst>
          </a:prstGeom>
          <a:solidFill>
            <a:sysClr val="windowText" lastClr="000000">
              <a:lumMod val="75000"/>
              <a:lumOff val="25000"/>
            </a:sysClr>
          </a:solidFill>
          <a:ln w="12700" algn="ctr">
            <a:solidFill>
              <a:srgbClr val="BBBCBC"/>
            </a:solidFill>
            <a:miter lim="800000"/>
            <a:headEnd/>
            <a:tailEnd/>
          </a:ln>
        </p:spPr>
        <p:txBody>
          <a:bodyPr rot="0" spcFirstLastPara="0" vertOverflow="overflow" horzOverflow="overflow" vert="vert270" wrap="square" lIns="0" tIns="0" rIns="0" bIns="0" numCol="1" spcCol="0" rtlCol="0" fromWordArt="0" anchor="ctr" anchorCtr="0" forceAA="0" compatLnSpc="1">
            <a:prstTxWarp prst="textNoShape">
              <a:avLst/>
            </a:prstTxWarp>
            <a:noAutofit/>
          </a:bodyPr>
          <a:lstStyle/>
          <a:p>
            <a:pPr lvl="0" algn="ctr" defTabSz="990564">
              <a:buSzPct val="100000"/>
              <a:defRPr/>
            </a:pPr>
            <a:r>
              <a:rPr kumimoji="0" lang="ja-JP" altLang="en-US" sz="1400" kern="0">
                <a:solidFill>
                  <a:prstClr val="white"/>
                </a:solidFill>
                <a:latin typeface="+mn-ea"/>
                <a:cs typeface="Calibri" panose="020F0502020204030204" pitchFamily="34" charset="0"/>
              </a:rPr>
              <a:t>③予算確保</a:t>
            </a:r>
          </a:p>
        </p:txBody>
      </p:sp>
      <p:sp>
        <p:nvSpPr>
          <p:cNvPr id="62" name="矢印: 五方向 61">
            <a:extLst>
              <a:ext uri="{FF2B5EF4-FFF2-40B4-BE49-F238E27FC236}">
                <a16:creationId xmlns:a16="http://schemas.microsoft.com/office/drawing/2014/main" id="{516A66E3-CF8D-B096-E6D9-3BED219D4DC6}"/>
              </a:ext>
            </a:extLst>
          </p:cNvPr>
          <p:cNvSpPr/>
          <p:nvPr/>
        </p:nvSpPr>
        <p:spPr bwMode="gray">
          <a:xfrm rot="5400000">
            <a:off x="736492" y="7977290"/>
            <a:ext cx="504000" cy="1432765"/>
          </a:xfrm>
          <a:prstGeom prst="homePlate">
            <a:avLst>
              <a:gd name="adj" fmla="val 23704"/>
            </a:avLst>
          </a:prstGeom>
          <a:solidFill>
            <a:sysClr val="windowText" lastClr="000000">
              <a:lumMod val="75000"/>
              <a:lumOff val="25000"/>
            </a:sysClr>
          </a:solidFill>
          <a:ln w="12700" algn="ctr">
            <a:solidFill>
              <a:srgbClr val="BBBCBC"/>
            </a:solidFill>
            <a:miter lim="800000"/>
            <a:headEnd/>
            <a:tailEnd/>
          </a:ln>
        </p:spPr>
        <p:txBody>
          <a:bodyPr rot="0" spcFirstLastPara="0" vertOverflow="overflow" horzOverflow="overflow" vert="vert270" wrap="square" lIns="0" tIns="0" rIns="0" bIns="0" numCol="1" spcCol="0" rtlCol="0" fromWordArt="0" anchor="ctr" anchorCtr="0" forceAA="0" compatLnSpc="1">
            <a:prstTxWarp prst="textNoShape">
              <a:avLst/>
            </a:prstTxWarp>
            <a:noAutofit/>
          </a:bodyPr>
          <a:lstStyle/>
          <a:p>
            <a:pPr lvl="0" algn="ctr" defTabSz="990564">
              <a:buSzPct val="100000"/>
              <a:defRPr/>
            </a:pPr>
            <a:r>
              <a:rPr kumimoji="0" lang="ja-JP" altLang="en-US" sz="1400" kern="0">
                <a:solidFill>
                  <a:prstClr val="white"/>
                </a:solidFill>
                <a:latin typeface="+mn-ea"/>
                <a:cs typeface="Calibri" panose="020F0502020204030204" pitchFamily="34" charset="0"/>
              </a:rPr>
              <a:t>④調達・入札</a:t>
            </a:r>
          </a:p>
        </p:txBody>
      </p:sp>
      <p:sp>
        <p:nvSpPr>
          <p:cNvPr id="63" name="矢印: 五方向 62">
            <a:extLst>
              <a:ext uri="{FF2B5EF4-FFF2-40B4-BE49-F238E27FC236}">
                <a16:creationId xmlns:a16="http://schemas.microsoft.com/office/drawing/2014/main" id="{3ECE9D0D-9073-9A2B-CFED-FBEE09AC9BBD}"/>
              </a:ext>
            </a:extLst>
          </p:cNvPr>
          <p:cNvSpPr/>
          <p:nvPr/>
        </p:nvSpPr>
        <p:spPr bwMode="gray">
          <a:xfrm rot="5400000">
            <a:off x="736492" y="8574710"/>
            <a:ext cx="504000" cy="1432765"/>
          </a:xfrm>
          <a:prstGeom prst="homePlate">
            <a:avLst>
              <a:gd name="adj" fmla="val 23704"/>
            </a:avLst>
          </a:prstGeom>
          <a:solidFill>
            <a:sysClr val="windowText" lastClr="000000">
              <a:lumMod val="75000"/>
              <a:lumOff val="25000"/>
            </a:sysClr>
          </a:solidFill>
          <a:ln w="12700" algn="ctr">
            <a:solidFill>
              <a:srgbClr val="BBBCBC"/>
            </a:solidFill>
            <a:miter lim="800000"/>
            <a:headEnd/>
            <a:tailEnd/>
          </a:ln>
        </p:spPr>
        <p:txBody>
          <a:bodyPr rot="0" spcFirstLastPara="0" vertOverflow="overflow" horzOverflow="overflow" vert="vert270" wrap="square" lIns="0" tIns="0" rIns="0" bIns="0" numCol="1" spcCol="0" rtlCol="0" fromWordArt="0" anchor="ctr" anchorCtr="0" forceAA="0" compatLnSpc="1">
            <a:prstTxWarp prst="textNoShape">
              <a:avLst/>
            </a:prstTxWarp>
            <a:noAutofit/>
          </a:bodyPr>
          <a:lstStyle/>
          <a:p>
            <a:pPr lvl="0" algn="ctr" defTabSz="990564">
              <a:buSzPct val="100000"/>
              <a:defRPr/>
            </a:pPr>
            <a:r>
              <a:rPr kumimoji="0" lang="ja-JP" altLang="en-US" sz="1400" kern="0">
                <a:solidFill>
                  <a:prstClr val="white"/>
                </a:solidFill>
                <a:latin typeface="+mn-ea"/>
                <a:cs typeface="Calibri" panose="020F0502020204030204" pitchFamily="34" charset="0"/>
              </a:rPr>
              <a:t>⑤開発・導入</a:t>
            </a:r>
          </a:p>
        </p:txBody>
      </p:sp>
      <p:sp>
        <p:nvSpPr>
          <p:cNvPr id="64" name="矢印: 五方向 63">
            <a:extLst>
              <a:ext uri="{FF2B5EF4-FFF2-40B4-BE49-F238E27FC236}">
                <a16:creationId xmlns:a16="http://schemas.microsoft.com/office/drawing/2014/main" id="{63B6E7B0-6AB4-6162-B6BC-30883FF3B897}"/>
              </a:ext>
            </a:extLst>
          </p:cNvPr>
          <p:cNvSpPr/>
          <p:nvPr/>
        </p:nvSpPr>
        <p:spPr bwMode="gray">
          <a:xfrm rot="5400000">
            <a:off x="736492" y="9172130"/>
            <a:ext cx="504000" cy="1432765"/>
          </a:xfrm>
          <a:prstGeom prst="homePlate">
            <a:avLst>
              <a:gd name="adj" fmla="val 23704"/>
            </a:avLst>
          </a:prstGeom>
          <a:solidFill>
            <a:sysClr val="windowText" lastClr="000000">
              <a:lumMod val="75000"/>
              <a:lumOff val="25000"/>
            </a:sysClr>
          </a:solidFill>
          <a:ln w="12700" algn="ctr">
            <a:solidFill>
              <a:srgbClr val="BBBCBC"/>
            </a:solidFill>
            <a:miter lim="800000"/>
            <a:headEnd/>
            <a:tailEnd/>
          </a:ln>
        </p:spPr>
        <p:txBody>
          <a:bodyPr rot="0" spcFirstLastPara="0" vertOverflow="overflow" horzOverflow="overflow" vert="vert270" wrap="square" lIns="0" tIns="0" rIns="0" bIns="0" numCol="1" spcCol="0" rtlCol="0" fromWordArt="0" anchor="ctr" anchorCtr="0" forceAA="0" compatLnSpc="1">
            <a:prstTxWarp prst="textNoShape">
              <a:avLst/>
            </a:prstTxWarp>
            <a:noAutofit/>
          </a:bodyPr>
          <a:lstStyle/>
          <a:p>
            <a:pPr lvl="0" algn="ctr" defTabSz="990564">
              <a:buSzPct val="100000"/>
              <a:defRPr/>
            </a:pPr>
            <a:r>
              <a:rPr kumimoji="0" lang="ja-JP" altLang="en-US" sz="1400" kern="0">
                <a:solidFill>
                  <a:prstClr val="white"/>
                </a:solidFill>
                <a:latin typeface="+mn-ea"/>
                <a:cs typeface="Calibri" panose="020F0502020204030204" pitchFamily="34" charset="0"/>
              </a:rPr>
              <a:t>⑥運用</a:t>
            </a:r>
          </a:p>
        </p:txBody>
      </p:sp>
      <p:sp>
        <p:nvSpPr>
          <p:cNvPr id="65" name="矢印: 五方向 64">
            <a:extLst>
              <a:ext uri="{FF2B5EF4-FFF2-40B4-BE49-F238E27FC236}">
                <a16:creationId xmlns:a16="http://schemas.microsoft.com/office/drawing/2014/main" id="{A38ADD55-13E2-BE3E-B601-38B8F492002F}"/>
              </a:ext>
            </a:extLst>
          </p:cNvPr>
          <p:cNvSpPr/>
          <p:nvPr/>
        </p:nvSpPr>
        <p:spPr bwMode="gray">
          <a:xfrm rot="5400000">
            <a:off x="736492" y="5587610"/>
            <a:ext cx="504000" cy="1432765"/>
          </a:xfrm>
          <a:prstGeom prst="homePlate">
            <a:avLst>
              <a:gd name="adj" fmla="val 23704"/>
            </a:avLst>
          </a:prstGeom>
          <a:solidFill>
            <a:sysClr val="windowText" lastClr="000000">
              <a:lumMod val="75000"/>
              <a:lumOff val="25000"/>
            </a:sysClr>
          </a:solidFill>
          <a:ln w="12700" algn="ctr">
            <a:solidFill>
              <a:srgbClr val="BBBCBC"/>
            </a:solidFill>
            <a:miter lim="800000"/>
            <a:headEnd/>
            <a:tailEnd/>
          </a:ln>
        </p:spPr>
        <p:txBody>
          <a:bodyPr rot="0" spcFirstLastPara="0" vertOverflow="overflow" horzOverflow="overflow" vert="vert270" wrap="square" lIns="0" tIns="0" rIns="0" bIns="0" numCol="1" spcCol="0" rtlCol="0" fromWordArt="0" anchor="ctr" anchorCtr="0" forceAA="0" compatLnSpc="1">
            <a:prstTxWarp prst="textNoShape">
              <a:avLst/>
            </a:prstTxWarp>
            <a:noAutofit/>
          </a:bodyPr>
          <a:lstStyle/>
          <a:p>
            <a:pPr lvl="0" algn="ctr" defTabSz="990564">
              <a:buSzPct val="100000"/>
              <a:defRPr/>
            </a:pPr>
            <a:r>
              <a:rPr kumimoji="0" lang="ja-JP" altLang="en-US" sz="1400" b="0" i="0" u="none" strike="noStrike" kern="0" cap="none" spc="0" normalizeH="0" baseline="0" noProof="0">
                <a:ln>
                  <a:noFill/>
                </a:ln>
                <a:solidFill>
                  <a:prstClr val="white"/>
                </a:solidFill>
                <a:effectLst/>
                <a:uLnTx/>
                <a:uFillTx/>
                <a:latin typeface="+mn-ea"/>
                <a:cs typeface="Calibri" panose="020F0502020204030204" pitchFamily="34" charset="0"/>
              </a:rPr>
              <a:t>⓪機能の検討</a:t>
            </a:r>
          </a:p>
        </p:txBody>
      </p:sp>
      <p:sp>
        <p:nvSpPr>
          <p:cNvPr id="66" name="正方形/長方形 65">
            <a:extLst>
              <a:ext uri="{FF2B5EF4-FFF2-40B4-BE49-F238E27FC236}">
                <a16:creationId xmlns:a16="http://schemas.microsoft.com/office/drawing/2014/main" id="{F0F59668-A588-09EF-DB64-1440E09C0B5C}"/>
              </a:ext>
            </a:extLst>
          </p:cNvPr>
          <p:cNvSpPr/>
          <p:nvPr/>
        </p:nvSpPr>
        <p:spPr bwMode="gray">
          <a:xfrm>
            <a:off x="1788781" y="6051993"/>
            <a:ext cx="3324347" cy="504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177800" indent="-177800" defTabSz="990564">
              <a:buSzPct val="100000"/>
              <a:buFont typeface="Arial" panose="020B0604020202020204" pitchFamily="34" charset="0"/>
              <a:buChar char="•"/>
            </a:pPr>
            <a:r>
              <a:rPr lang="ja-JP" altLang="en-US" sz="1400">
                <a:latin typeface="+mn-ea"/>
                <a:cs typeface="Calibri" panose="020F0502020204030204" pitchFamily="34" charset="0"/>
              </a:rPr>
              <a:t>導入する機能の決定</a:t>
            </a:r>
            <a:endParaRPr lang="en-US" altLang="ja-JP" sz="1400">
              <a:latin typeface="+mn-ea"/>
              <a:cs typeface="Calibri" panose="020F0502020204030204" pitchFamily="34" charset="0"/>
            </a:endParaRPr>
          </a:p>
        </p:txBody>
      </p:sp>
      <p:sp>
        <p:nvSpPr>
          <p:cNvPr id="68" name="正方形/長方形 67">
            <a:extLst>
              <a:ext uri="{FF2B5EF4-FFF2-40B4-BE49-F238E27FC236}">
                <a16:creationId xmlns:a16="http://schemas.microsoft.com/office/drawing/2014/main" id="{641C8817-5789-68DC-5640-566137DA0502}"/>
              </a:ext>
            </a:extLst>
          </p:cNvPr>
          <p:cNvSpPr/>
          <p:nvPr/>
        </p:nvSpPr>
        <p:spPr bwMode="gray">
          <a:xfrm>
            <a:off x="5197035" y="6649413"/>
            <a:ext cx="648000" cy="504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defTabSz="990564">
              <a:buSzPct val="100000"/>
            </a:pPr>
            <a:endParaRPr lang="en-US" altLang="ja-JP" sz="1400">
              <a:latin typeface="+mn-ea"/>
              <a:cs typeface="Calibri" panose="020F0502020204030204" pitchFamily="34" charset="0"/>
            </a:endParaRPr>
          </a:p>
        </p:txBody>
      </p:sp>
      <p:sp>
        <p:nvSpPr>
          <p:cNvPr id="69" name="正方形/長方形 68">
            <a:extLst>
              <a:ext uri="{FF2B5EF4-FFF2-40B4-BE49-F238E27FC236}">
                <a16:creationId xmlns:a16="http://schemas.microsoft.com/office/drawing/2014/main" id="{F0368A56-8C19-C6B2-EAF7-ECE6ADCCD973}"/>
              </a:ext>
            </a:extLst>
          </p:cNvPr>
          <p:cNvSpPr/>
          <p:nvPr/>
        </p:nvSpPr>
        <p:spPr bwMode="gray">
          <a:xfrm>
            <a:off x="5197035" y="7246833"/>
            <a:ext cx="648000" cy="504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defTabSz="990564">
              <a:buSzPct val="100000"/>
            </a:pPr>
            <a:endParaRPr lang="en-US" altLang="ja-JP" sz="1400">
              <a:latin typeface="+mn-ea"/>
              <a:cs typeface="Calibri" panose="020F0502020204030204" pitchFamily="34" charset="0"/>
            </a:endParaRPr>
          </a:p>
        </p:txBody>
      </p:sp>
      <p:sp>
        <p:nvSpPr>
          <p:cNvPr id="70" name="正方形/長方形 69">
            <a:extLst>
              <a:ext uri="{FF2B5EF4-FFF2-40B4-BE49-F238E27FC236}">
                <a16:creationId xmlns:a16="http://schemas.microsoft.com/office/drawing/2014/main" id="{B4581413-5686-1774-163D-C7104BAADC90}"/>
              </a:ext>
            </a:extLst>
          </p:cNvPr>
          <p:cNvSpPr/>
          <p:nvPr/>
        </p:nvSpPr>
        <p:spPr bwMode="gray">
          <a:xfrm>
            <a:off x="5197035" y="7844253"/>
            <a:ext cx="648000" cy="504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defTabSz="990564">
              <a:buSzPct val="100000"/>
            </a:pPr>
            <a:endParaRPr lang="en-US" altLang="ja-JP" sz="1400">
              <a:latin typeface="+mn-ea"/>
              <a:cs typeface="Calibri" panose="020F0502020204030204" pitchFamily="34" charset="0"/>
            </a:endParaRPr>
          </a:p>
        </p:txBody>
      </p:sp>
      <p:sp>
        <p:nvSpPr>
          <p:cNvPr id="71" name="正方形/長方形 70">
            <a:extLst>
              <a:ext uri="{FF2B5EF4-FFF2-40B4-BE49-F238E27FC236}">
                <a16:creationId xmlns:a16="http://schemas.microsoft.com/office/drawing/2014/main" id="{2F29F750-F36A-C550-8F46-67D313F77292}"/>
              </a:ext>
            </a:extLst>
          </p:cNvPr>
          <p:cNvSpPr/>
          <p:nvPr/>
        </p:nvSpPr>
        <p:spPr bwMode="gray">
          <a:xfrm>
            <a:off x="5197035" y="8441673"/>
            <a:ext cx="648000" cy="504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defTabSz="990564">
              <a:buSzPct val="100000"/>
            </a:pPr>
            <a:endParaRPr lang="ja-JP" altLang="en-US" sz="1400">
              <a:latin typeface="+mn-ea"/>
              <a:cs typeface="Calibri" panose="020F0502020204030204" pitchFamily="34" charset="0"/>
            </a:endParaRPr>
          </a:p>
        </p:txBody>
      </p:sp>
      <p:sp>
        <p:nvSpPr>
          <p:cNvPr id="72" name="正方形/長方形 71">
            <a:extLst>
              <a:ext uri="{FF2B5EF4-FFF2-40B4-BE49-F238E27FC236}">
                <a16:creationId xmlns:a16="http://schemas.microsoft.com/office/drawing/2014/main" id="{BB095EBF-A646-6F4E-2107-65204F2D28F4}"/>
              </a:ext>
            </a:extLst>
          </p:cNvPr>
          <p:cNvSpPr/>
          <p:nvPr/>
        </p:nvSpPr>
        <p:spPr bwMode="gray">
          <a:xfrm>
            <a:off x="5197035" y="9039093"/>
            <a:ext cx="648000" cy="504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defTabSz="990564">
              <a:buSzPct val="100000"/>
            </a:pPr>
            <a:endParaRPr lang="ja-JP" altLang="en-US" sz="1400">
              <a:latin typeface="+mn-ea"/>
              <a:cs typeface="Calibri" panose="020F0502020204030204" pitchFamily="34" charset="0"/>
            </a:endParaRPr>
          </a:p>
        </p:txBody>
      </p:sp>
      <p:sp>
        <p:nvSpPr>
          <p:cNvPr id="73" name="正方形/長方形 72">
            <a:extLst>
              <a:ext uri="{FF2B5EF4-FFF2-40B4-BE49-F238E27FC236}">
                <a16:creationId xmlns:a16="http://schemas.microsoft.com/office/drawing/2014/main" id="{0D62DE5E-DD5F-CF38-3881-57080B89277F}"/>
              </a:ext>
            </a:extLst>
          </p:cNvPr>
          <p:cNvSpPr/>
          <p:nvPr/>
        </p:nvSpPr>
        <p:spPr bwMode="gray">
          <a:xfrm>
            <a:off x="5197035" y="9636513"/>
            <a:ext cx="648000" cy="504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defTabSz="990564">
              <a:buSzPct val="100000"/>
            </a:pPr>
            <a:endParaRPr lang="ja-JP" altLang="en-US" sz="1400">
              <a:latin typeface="+mn-ea"/>
              <a:cs typeface="Calibri" panose="020F0502020204030204" pitchFamily="34" charset="0"/>
            </a:endParaRPr>
          </a:p>
        </p:txBody>
      </p:sp>
      <p:sp>
        <p:nvSpPr>
          <p:cNvPr id="74" name="正方形/長方形 73">
            <a:extLst>
              <a:ext uri="{FF2B5EF4-FFF2-40B4-BE49-F238E27FC236}">
                <a16:creationId xmlns:a16="http://schemas.microsoft.com/office/drawing/2014/main" id="{AEE8AACE-75BA-7421-6CE7-F987069AE214}"/>
              </a:ext>
            </a:extLst>
          </p:cNvPr>
          <p:cNvSpPr/>
          <p:nvPr/>
        </p:nvSpPr>
        <p:spPr bwMode="gray">
          <a:xfrm>
            <a:off x="5197035" y="6051993"/>
            <a:ext cx="648000" cy="504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defTabSz="990564">
              <a:buSzPct val="100000"/>
            </a:pPr>
            <a:r>
              <a:rPr lang="ja-JP" altLang="en-US" sz="1400">
                <a:latin typeface="+mn-ea"/>
                <a:cs typeface="Calibri" panose="020F0502020204030204" pitchFamily="34" charset="0"/>
              </a:rPr>
              <a:t>〇</a:t>
            </a:r>
            <a:endParaRPr lang="en-US" altLang="ja-JP" sz="1400">
              <a:latin typeface="+mn-ea"/>
              <a:cs typeface="Calibri" panose="020F0502020204030204" pitchFamily="34" charset="0"/>
            </a:endParaRPr>
          </a:p>
        </p:txBody>
      </p:sp>
      <p:sp>
        <p:nvSpPr>
          <p:cNvPr id="75" name="正方形/長方形 74">
            <a:extLst>
              <a:ext uri="{FF2B5EF4-FFF2-40B4-BE49-F238E27FC236}">
                <a16:creationId xmlns:a16="http://schemas.microsoft.com/office/drawing/2014/main" id="{E32B0CD2-64D0-E0C5-51E8-353FEEB30B11}"/>
              </a:ext>
            </a:extLst>
          </p:cNvPr>
          <p:cNvSpPr/>
          <p:nvPr/>
        </p:nvSpPr>
        <p:spPr bwMode="gray">
          <a:xfrm>
            <a:off x="5197035" y="5706573"/>
            <a:ext cx="648000" cy="252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400" b="1"/>
              <a:t>報告書</a:t>
            </a:r>
            <a:endParaRPr lang="en-US" altLang="ja-JP" sz="1400" b="1"/>
          </a:p>
        </p:txBody>
      </p:sp>
      <p:sp>
        <p:nvSpPr>
          <p:cNvPr id="76" name="正方形/長方形 75">
            <a:extLst>
              <a:ext uri="{FF2B5EF4-FFF2-40B4-BE49-F238E27FC236}">
                <a16:creationId xmlns:a16="http://schemas.microsoft.com/office/drawing/2014/main" id="{F4D0C292-FAD4-C28D-05A8-56B7DAC10759}"/>
              </a:ext>
            </a:extLst>
          </p:cNvPr>
          <p:cNvSpPr/>
          <p:nvPr/>
        </p:nvSpPr>
        <p:spPr bwMode="gray">
          <a:xfrm>
            <a:off x="5928942" y="6649413"/>
            <a:ext cx="648000" cy="504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defTabSz="990564">
              <a:buSzPct val="100000"/>
            </a:pPr>
            <a:r>
              <a:rPr lang="ja-JP" altLang="en-US" sz="1400">
                <a:latin typeface="+mn-ea"/>
                <a:cs typeface="Calibri" panose="020F0502020204030204" pitchFamily="34" charset="0"/>
              </a:rPr>
              <a:t>〇</a:t>
            </a:r>
            <a:endParaRPr lang="en-US" altLang="ja-JP" sz="1400">
              <a:latin typeface="+mn-ea"/>
              <a:cs typeface="Calibri" panose="020F0502020204030204" pitchFamily="34" charset="0"/>
            </a:endParaRPr>
          </a:p>
        </p:txBody>
      </p:sp>
      <p:sp>
        <p:nvSpPr>
          <p:cNvPr id="77" name="正方形/長方形 76">
            <a:extLst>
              <a:ext uri="{FF2B5EF4-FFF2-40B4-BE49-F238E27FC236}">
                <a16:creationId xmlns:a16="http://schemas.microsoft.com/office/drawing/2014/main" id="{CC9C0EAA-3ED9-14F8-001C-6CE4264C6536}"/>
              </a:ext>
            </a:extLst>
          </p:cNvPr>
          <p:cNvSpPr/>
          <p:nvPr/>
        </p:nvSpPr>
        <p:spPr bwMode="gray">
          <a:xfrm>
            <a:off x="5928942" y="7246833"/>
            <a:ext cx="648000" cy="504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defTabSz="990564">
              <a:buSzPct val="100000"/>
            </a:pPr>
            <a:r>
              <a:rPr lang="ja-JP" altLang="en-US" sz="1400">
                <a:latin typeface="+mn-ea"/>
                <a:cs typeface="Calibri" panose="020F0502020204030204" pitchFamily="34" charset="0"/>
              </a:rPr>
              <a:t>〇</a:t>
            </a:r>
            <a:endParaRPr lang="en-US" altLang="ja-JP" sz="1400">
              <a:latin typeface="+mn-ea"/>
              <a:cs typeface="Calibri" panose="020F0502020204030204" pitchFamily="34" charset="0"/>
            </a:endParaRPr>
          </a:p>
        </p:txBody>
      </p:sp>
      <p:sp>
        <p:nvSpPr>
          <p:cNvPr id="78" name="正方形/長方形 77">
            <a:extLst>
              <a:ext uri="{FF2B5EF4-FFF2-40B4-BE49-F238E27FC236}">
                <a16:creationId xmlns:a16="http://schemas.microsoft.com/office/drawing/2014/main" id="{965C80FA-6DE4-5115-AB23-644155F23F79}"/>
              </a:ext>
            </a:extLst>
          </p:cNvPr>
          <p:cNvSpPr/>
          <p:nvPr/>
        </p:nvSpPr>
        <p:spPr bwMode="gray">
          <a:xfrm>
            <a:off x="5928942" y="7844253"/>
            <a:ext cx="648000" cy="504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defTabSz="990564">
              <a:buSzPct val="100000"/>
            </a:pPr>
            <a:endParaRPr lang="en-US" altLang="ja-JP" sz="1400">
              <a:latin typeface="+mn-ea"/>
              <a:cs typeface="Calibri" panose="020F0502020204030204" pitchFamily="34" charset="0"/>
            </a:endParaRPr>
          </a:p>
        </p:txBody>
      </p:sp>
      <p:sp>
        <p:nvSpPr>
          <p:cNvPr id="79" name="正方形/長方形 78">
            <a:extLst>
              <a:ext uri="{FF2B5EF4-FFF2-40B4-BE49-F238E27FC236}">
                <a16:creationId xmlns:a16="http://schemas.microsoft.com/office/drawing/2014/main" id="{945CF13F-6A3C-84E2-4F85-7ADA1C5508E0}"/>
              </a:ext>
            </a:extLst>
          </p:cNvPr>
          <p:cNvSpPr/>
          <p:nvPr/>
        </p:nvSpPr>
        <p:spPr bwMode="gray">
          <a:xfrm>
            <a:off x="5928942" y="8441673"/>
            <a:ext cx="648000" cy="504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defTabSz="990564">
              <a:buSzPct val="100000"/>
            </a:pPr>
            <a:endParaRPr lang="ja-JP" altLang="en-US" sz="1400">
              <a:latin typeface="+mn-ea"/>
              <a:cs typeface="Calibri" panose="020F0502020204030204" pitchFamily="34" charset="0"/>
            </a:endParaRPr>
          </a:p>
        </p:txBody>
      </p:sp>
      <p:sp>
        <p:nvSpPr>
          <p:cNvPr id="80" name="正方形/長方形 79">
            <a:extLst>
              <a:ext uri="{FF2B5EF4-FFF2-40B4-BE49-F238E27FC236}">
                <a16:creationId xmlns:a16="http://schemas.microsoft.com/office/drawing/2014/main" id="{7670F707-C1DC-F1C2-CB93-E2E1CC1BAB53}"/>
              </a:ext>
            </a:extLst>
          </p:cNvPr>
          <p:cNvSpPr/>
          <p:nvPr/>
        </p:nvSpPr>
        <p:spPr bwMode="gray">
          <a:xfrm>
            <a:off x="5928942" y="9039093"/>
            <a:ext cx="648000" cy="504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defTabSz="990564">
              <a:buSzPct val="100000"/>
            </a:pPr>
            <a:endParaRPr lang="ja-JP" altLang="en-US" sz="1400">
              <a:latin typeface="+mn-ea"/>
              <a:cs typeface="Calibri" panose="020F0502020204030204" pitchFamily="34" charset="0"/>
            </a:endParaRPr>
          </a:p>
        </p:txBody>
      </p:sp>
      <p:sp>
        <p:nvSpPr>
          <p:cNvPr id="81" name="正方形/長方形 80">
            <a:extLst>
              <a:ext uri="{FF2B5EF4-FFF2-40B4-BE49-F238E27FC236}">
                <a16:creationId xmlns:a16="http://schemas.microsoft.com/office/drawing/2014/main" id="{A0F375CB-56E3-8F2F-FB25-D6A4B34B2961}"/>
              </a:ext>
            </a:extLst>
          </p:cNvPr>
          <p:cNvSpPr/>
          <p:nvPr/>
        </p:nvSpPr>
        <p:spPr bwMode="gray">
          <a:xfrm>
            <a:off x="5928942" y="9636513"/>
            <a:ext cx="648000" cy="504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defTabSz="990564">
              <a:buSzPct val="100000"/>
            </a:pPr>
            <a:r>
              <a:rPr lang="ja-JP" altLang="en-US" sz="1400">
                <a:latin typeface="+mn-ea"/>
                <a:cs typeface="Calibri" panose="020F0502020204030204" pitchFamily="34" charset="0"/>
              </a:rPr>
              <a:t>〇</a:t>
            </a:r>
          </a:p>
        </p:txBody>
      </p:sp>
      <p:sp>
        <p:nvSpPr>
          <p:cNvPr id="82" name="正方形/長方形 81">
            <a:extLst>
              <a:ext uri="{FF2B5EF4-FFF2-40B4-BE49-F238E27FC236}">
                <a16:creationId xmlns:a16="http://schemas.microsoft.com/office/drawing/2014/main" id="{E606FB7B-9C94-8A5B-F962-182A59E4DBD4}"/>
              </a:ext>
            </a:extLst>
          </p:cNvPr>
          <p:cNvSpPr/>
          <p:nvPr/>
        </p:nvSpPr>
        <p:spPr bwMode="gray">
          <a:xfrm>
            <a:off x="5928942" y="6051993"/>
            <a:ext cx="648000" cy="504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defTabSz="990564">
              <a:buSzPct val="100000"/>
            </a:pPr>
            <a:endParaRPr lang="en-US" altLang="ja-JP" sz="1400">
              <a:latin typeface="+mn-ea"/>
              <a:cs typeface="Calibri" panose="020F0502020204030204" pitchFamily="34" charset="0"/>
            </a:endParaRPr>
          </a:p>
        </p:txBody>
      </p:sp>
      <p:sp>
        <p:nvSpPr>
          <p:cNvPr id="83" name="正方形/長方形 82">
            <a:extLst>
              <a:ext uri="{FF2B5EF4-FFF2-40B4-BE49-F238E27FC236}">
                <a16:creationId xmlns:a16="http://schemas.microsoft.com/office/drawing/2014/main" id="{F914DC48-1EE0-ACF1-AA2F-E8853A38C233}"/>
              </a:ext>
            </a:extLst>
          </p:cNvPr>
          <p:cNvSpPr/>
          <p:nvPr/>
        </p:nvSpPr>
        <p:spPr bwMode="gray">
          <a:xfrm>
            <a:off x="5928942" y="5706573"/>
            <a:ext cx="648000" cy="25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400" b="1"/>
              <a:t>手順書</a:t>
            </a:r>
            <a:endParaRPr lang="en-US" altLang="ja-JP" sz="1400" b="1"/>
          </a:p>
        </p:txBody>
      </p:sp>
      <p:sp>
        <p:nvSpPr>
          <p:cNvPr id="84" name="正方形/長方形 83">
            <a:extLst>
              <a:ext uri="{FF2B5EF4-FFF2-40B4-BE49-F238E27FC236}">
                <a16:creationId xmlns:a16="http://schemas.microsoft.com/office/drawing/2014/main" id="{8DBF5F61-C284-8AAC-2363-D1BE755F98ED}"/>
              </a:ext>
            </a:extLst>
          </p:cNvPr>
          <p:cNvSpPr/>
          <p:nvPr/>
        </p:nvSpPr>
        <p:spPr bwMode="gray">
          <a:xfrm>
            <a:off x="6660850" y="6649413"/>
            <a:ext cx="648000" cy="504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defTabSz="990564">
              <a:buSzPct val="100000"/>
            </a:pPr>
            <a:r>
              <a:rPr lang="ja-JP" altLang="en-US" sz="1400">
                <a:latin typeface="+mn-ea"/>
                <a:cs typeface="Calibri" panose="020F0502020204030204" pitchFamily="34" charset="0"/>
              </a:rPr>
              <a:t>〇</a:t>
            </a:r>
            <a:endParaRPr lang="en-US" altLang="ja-JP" sz="1400">
              <a:latin typeface="+mn-ea"/>
              <a:cs typeface="Calibri" panose="020F0502020204030204" pitchFamily="34" charset="0"/>
            </a:endParaRPr>
          </a:p>
        </p:txBody>
      </p:sp>
      <p:sp>
        <p:nvSpPr>
          <p:cNvPr id="85" name="正方形/長方形 84">
            <a:extLst>
              <a:ext uri="{FF2B5EF4-FFF2-40B4-BE49-F238E27FC236}">
                <a16:creationId xmlns:a16="http://schemas.microsoft.com/office/drawing/2014/main" id="{489537E6-ECEB-672C-2964-DEFF577B0177}"/>
              </a:ext>
            </a:extLst>
          </p:cNvPr>
          <p:cNvSpPr/>
          <p:nvPr/>
        </p:nvSpPr>
        <p:spPr bwMode="gray">
          <a:xfrm>
            <a:off x="6660850" y="7246833"/>
            <a:ext cx="648000" cy="504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defTabSz="990564">
              <a:buSzPct val="100000"/>
            </a:pPr>
            <a:r>
              <a:rPr lang="ja-JP" altLang="en-US" sz="1400">
                <a:latin typeface="+mn-ea"/>
                <a:cs typeface="Calibri" panose="020F0502020204030204" pitchFamily="34" charset="0"/>
              </a:rPr>
              <a:t>〇</a:t>
            </a:r>
            <a:endParaRPr lang="en-US" altLang="ja-JP" sz="1400">
              <a:latin typeface="+mn-ea"/>
              <a:cs typeface="Calibri" panose="020F0502020204030204" pitchFamily="34" charset="0"/>
            </a:endParaRPr>
          </a:p>
        </p:txBody>
      </p:sp>
      <p:sp>
        <p:nvSpPr>
          <p:cNvPr id="86" name="正方形/長方形 85">
            <a:extLst>
              <a:ext uri="{FF2B5EF4-FFF2-40B4-BE49-F238E27FC236}">
                <a16:creationId xmlns:a16="http://schemas.microsoft.com/office/drawing/2014/main" id="{493BE91A-C91D-9145-5D15-E1804E200F97}"/>
              </a:ext>
            </a:extLst>
          </p:cNvPr>
          <p:cNvSpPr/>
          <p:nvPr/>
        </p:nvSpPr>
        <p:spPr bwMode="gray">
          <a:xfrm>
            <a:off x="6660851" y="7844253"/>
            <a:ext cx="648000" cy="504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defTabSz="990564">
              <a:buSzPct val="100000"/>
            </a:pPr>
            <a:endParaRPr lang="en-US" altLang="ja-JP" sz="1400">
              <a:latin typeface="+mn-ea"/>
              <a:cs typeface="Calibri" panose="020F0502020204030204" pitchFamily="34" charset="0"/>
            </a:endParaRPr>
          </a:p>
        </p:txBody>
      </p:sp>
      <p:sp>
        <p:nvSpPr>
          <p:cNvPr id="87" name="正方形/長方形 86">
            <a:extLst>
              <a:ext uri="{FF2B5EF4-FFF2-40B4-BE49-F238E27FC236}">
                <a16:creationId xmlns:a16="http://schemas.microsoft.com/office/drawing/2014/main" id="{12104D6B-65A2-2759-473F-717145FF2F70}"/>
              </a:ext>
            </a:extLst>
          </p:cNvPr>
          <p:cNvSpPr/>
          <p:nvPr/>
        </p:nvSpPr>
        <p:spPr bwMode="gray">
          <a:xfrm>
            <a:off x="6660850" y="8441673"/>
            <a:ext cx="648000" cy="504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defTabSz="990564">
              <a:buSzPct val="100000"/>
            </a:pPr>
            <a:endParaRPr lang="ja-JP" altLang="en-US" sz="1400">
              <a:latin typeface="+mn-ea"/>
              <a:cs typeface="Calibri" panose="020F0502020204030204" pitchFamily="34" charset="0"/>
            </a:endParaRPr>
          </a:p>
        </p:txBody>
      </p:sp>
      <p:sp>
        <p:nvSpPr>
          <p:cNvPr id="88" name="正方形/長方形 87">
            <a:extLst>
              <a:ext uri="{FF2B5EF4-FFF2-40B4-BE49-F238E27FC236}">
                <a16:creationId xmlns:a16="http://schemas.microsoft.com/office/drawing/2014/main" id="{6E3E5FF5-67FC-7C91-E9C7-F088FD038B27}"/>
              </a:ext>
            </a:extLst>
          </p:cNvPr>
          <p:cNvSpPr/>
          <p:nvPr/>
        </p:nvSpPr>
        <p:spPr bwMode="gray">
          <a:xfrm>
            <a:off x="6660850" y="9039093"/>
            <a:ext cx="648000" cy="504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defTabSz="990564">
              <a:buSzPct val="100000"/>
            </a:pPr>
            <a:endParaRPr lang="ja-JP" altLang="en-US" sz="1400">
              <a:latin typeface="+mn-ea"/>
              <a:cs typeface="Calibri" panose="020F0502020204030204" pitchFamily="34" charset="0"/>
            </a:endParaRPr>
          </a:p>
        </p:txBody>
      </p:sp>
      <p:sp>
        <p:nvSpPr>
          <p:cNvPr id="89" name="正方形/長方形 88">
            <a:extLst>
              <a:ext uri="{FF2B5EF4-FFF2-40B4-BE49-F238E27FC236}">
                <a16:creationId xmlns:a16="http://schemas.microsoft.com/office/drawing/2014/main" id="{20E5BE6F-6027-E1F3-F9A6-21CC25D16D37}"/>
              </a:ext>
            </a:extLst>
          </p:cNvPr>
          <p:cNvSpPr/>
          <p:nvPr/>
        </p:nvSpPr>
        <p:spPr bwMode="gray">
          <a:xfrm>
            <a:off x="6660850" y="9636513"/>
            <a:ext cx="648000" cy="504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defTabSz="990564">
              <a:buSzPct val="100000"/>
            </a:pPr>
            <a:endParaRPr lang="ja-JP" altLang="en-US" sz="1400">
              <a:latin typeface="+mn-ea"/>
              <a:cs typeface="Calibri" panose="020F0502020204030204" pitchFamily="34" charset="0"/>
            </a:endParaRPr>
          </a:p>
        </p:txBody>
      </p:sp>
      <p:sp>
        <p:nvSpPr>
          <p:cNvPr id="90" name="正方形/長方形 89">
            <a:extLst>
              <a:ext uri="{FF2B5EF4-FFF2-40B4-BE49-F238E27FC236}">
                <a16:creationId xmlns:a16="http://schemas.microsoft.com/office/drawing/2014/main" id="{26C06A2A-39E7-E42A-2032-4908901A02CB}"/>
              </a:ext>
            </a:extLst>
          </p:cNvPr>
          <p:cNvSpPr/>
          <p:nvPr/>
        </p:nvSpPr>
        <p:spPr bwMode="gray">
          <a:xfrm>
            <a:off x="6660850" y="6051993"/>
            <a:ext cx="648000" cy="504000"/>
          </a:xfrm>
          <a:prstGeom prst="rect">
            <a:avLst/>
          </a:prstGeom>
          <a:no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defTabSz="990564">
              <a:buSzPct val="100000"/>
            </a:pPr>
            <a:endParaRPr lang="en-US" altLang="ja-JP" sz="1400">
              <a:latin typeface="+mn-ea"/>
              <a:cs typeface="Calibri" panose="020F0502020204030204" pitchFamily="34" charset="0"/>
            </a:endParaRPr>
          </a:p>
        </p:txBody>
      </p:sp>
      <p:sp>
        <p:nvSpPr>
          <p:cNvPr id="91" name="正方形/長方形 90">
            <a:extLst>
              <a:ext uri="{FF2B5EF4-FFF2-40B4-BE49-F238E27FC236}">
                <a16:creationId xmlns:a16="http://schemas.microsoft.com/office/drawing/2014/main" id="{A1DCC4FA-0415-7E89-060F-B0FE80607CBF}"/>
              </a:ext>
            </a:extLst>
          </p:cNvPr>
          <p:cNvSpPr/>
          <p:nvPr/>
        </p:nvSpPr>
        <p:spPr bwMode="gray">
          <a:xfrm>
            <a:off x="6660850" y="5706573"/>
            <a:ext cx="648000" cy="25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400" b="1">
                <a:solidFill>
                  <a:schemeClr val="lt1"/>
                </a:solidFill>
              </a:rPr>
              <a:t>仕様書</a:t>
            </a:r>
            <a:endParaRPr lang="en-US" altLang="ja-JP" sz="1400" b="1">
              <a:solidFill>
                <a:schemeClr val="lt1"/>
              </a:solidFill>
            </a:endParaRPr>
          </a:p>
        </p:txBody>
      </p:sp>
      <p:sp>
        <p:nvSpPr>
          <p:cNvPr id="25" name="正方形/長方形 24">
            <a:extLst>
              <a:ext uri="{FF2B5EF4-FFF2-40B4-BE49-F238E27FC236}">
                <a16:creationId xmlns:a16="http://schemas.microsoft.com/office/drawing/2014/main" id="{C8CDCF5D-D0A9-E64F-2C31-6C02EE27478B}"/>
              </a:ext>
            </a:extLst>
          </p:cNvPr>
          <p:cNvSpPr/>
          <p:nvPr/>
        </p:nvSpPr>
        <p:spPr>
          <a:xfrm>
            <a:off x="3101577" y="2609009"/>
            <a:ext cx="1368000" cy="79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177800" indent="-177800">
              <a:buFont typeface="Wingdings" panose="05000000000000000000" pitchFamily="2" charset="2"/>
              <a:buChar char="ü"/>
            </a:pPr>
            <a:r>
              <a:rPr lang="ja-JP" altLang="en-US" sz="1200">
                <a:solidFill>
                  <a:schemeClr val="tx1"/>
                </a:solidFill>
                <a:latin typeface="+mn-ea"/>
              </a:rPr>
              <a:t>パーソナライズされたプッシュ配信の配信内容及び配信対象者抽出条件・配信時期等を整理した資料</a:t>
            </a:r>
          </a:p>
        </p:txBody>
      </p:sp>
      <p:sp>
        <p:nvSpPr>
          <p:cNvPr id="26" name="正方形/長方形 25">
            <a:extLst>
              <a:ext uri="{FF2B5EF4-FFF2-40B4-BE49-F238E27FC236}">
                <a16:creationId xmlns:a16="http://schemas.microsoft.com/office/drawing/2014/main" id="{D582C9E5-AC29-55B0-8EF1-2DE449BDECF7}"/>
              </a:ext>
            </a:extLst>
          </p:cNvPr>
          <p:cNvSpPr/>
          <p:nvPr/>
        </p:nvSpPr>
        <p:spPr>
          <a:xfrm>
            <a:off x="3101577" y="2048606"/>
            <a:ext cx="1368000" cy="540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45720" rIns="36000" bIns="45720" numCol="1" spcCol="0" rtlCol="0" fromWordArt="0" anchor="ctr" anchorCtr="0" forceAA="0" compatLnSpc="1">
            <a:prstTxWarp prst="textNoShape">
              <a:avLst/>
            </a:prstTxWarp>
            <a:noAutofit/>
          </a:bodyPr>
          <a:lstStyle/>
          <a:p>
            <a:pPr algn="ctr"/>
            <a:r>
              <a:rPr lang="ja-JP" altLang="en-US" sz="1050" b="1"/>
              <a:t>導入・活用手順書（配信文案一覧）</a:t>
            </a:r>
          </a:p>
        </p:txBody>
      </p:sp>
      <p:sp>
        <p:nvSpPr>
          <p:cNvPr id="27" name="正方形/長方形 26">
            <a:extLst>
              <a:ext uri="{FF2B5EF4-FFF2-40B4-BE49-F238E27FC236}">
                <a16:creationId xmlns:a16="http://schemas.microsoft.com/office/drawing/2014/main" id="{F624A441-6241-4FB6-AAFE-30C321FBB504}"/>
              </a:ext>
            </a:extLst>
          </p:cNvPr>
          <p:cNvSpPr/>
          <p:nvPr/>
        </p:nvSpPr>
        <p:spPr>
          <a:xfrm>
            <a:off x="4526953" y="2609009"/>
            <a:ext cx="1368000" cy="79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177800" indent="-177800">
              <a:buFont typeface="Wingdings" panose="05000000000000000000" pitchFamily="2" charset="2"/>
              <a:buChar char="ü"/>
            </a:pPr>
            <a:r>
              <a:rPr lang="ja-JP" altLang="en-US" sz="1200">
                <a:solidFill>
                  <a:schemeClr val="tx1"/>
                </a:solidFill>
                <a:latin typeface="+mn-ea"/>
              </a:rPr>
              <a:t>電子版母子健康手帳を導入・活用する際に必要となるモデル仕様をまとめた資料</a:t>
            </a:r>
          </a:p>
        </p:txBody>
      </p:sp>
      <p:sp>
        <p:nvSpPr>
          <p:cNvPr id="28" name="正方形/長方形 27">
            <a:extLst>
              <a:ext uri="{FF2B5EF4-FFF2-40B4-BE49-F238E27FC236}">
                <a16:creationId xmlns:a16="http://schemas.microsoft.com/office/drawing/2014/main" id="{FBFD8E88-69C4-3F29-6E97-BA94BF83C791}"/>
              </a:ext>
            </a:extLst>
          </p:cNvPr>
          <p:cNvSpPr/>
          <p:nvPr/>
        </p:nvSpPr>
        <p:spPr>
          <a:xfrm>
            <a:off x="4526953" y="2048606"/>
            <a:ext cx="1368000" cy="540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45720" rIns="36000" bIns="45720" numCol="1" spcCol="0" rtlCol="0" fromWordArt="0" anchor="ctr" anchorCtr="0" forceAA="0" compatLnSpc="1">
            <a:prstTxWarp prst="textNoShape">
              <a:avLst/>
            </a:prstTxWarp>
            <a:noAutofit/>
          </a:bodyPr>
          <a:lstStyle/>
          <a:p>
            <a:pPr algn="ctr"/>
            <a:r>
              <a:rPr lang="ja-JP" altLang="en-US" sz="1050" b="1">
                <a:solidFill>
                  <a:schemeClr val="bg1"/>
                </a:solidFill>
                <a:latin typeface="+mn-ea"/>
              </a:rPr>
              <a:t>モデル仕様書</a:t>
            </a:r>
            <a:endParaRPr lang="en-US" altLang="ja-JP" sz="1050" b="1">
              <a:solidFill>
                <a:schemeClr val="bg1"/>
              </a:solidFill>
              <a:latin typeface="+mn-ea"/>
            </a:endParaRPr>
          </a:p>
          <a:p>
            <a:pPr algn="ctr"/>
            <a:r>
              <a:rPr lang="ja-JP" altLang="en-US" sz="1050" b="1">
                <a:solidFill>
                  <a:schemeClr val="bg1"/>
                </a:solidFill>
                <a:latin typeface="+mn-ea"/>
              </a:rPr>
              <a:t>（機能要件表・</a:t>
            </a:r>
            <a:endParaRPr lang="en-US" altLang="ja-JP" sz="1050" b="1">
              <a:solidFill>
                <a:schemeClr val="bg1"/>
              </a:solidFill>
              <a:latin typeface="+mn-ea"/>
            </a:endParaRPr>
          </a:p>
          <a:p>
            <a:pPr algn="ctr"/>
            <a:r>
              <a:rPr lang="ja-JP" altLang="en-US" sz="1050" b="1">
                <a:solidFill>
                  <a:schemeClr val="bg1"/>
                </a:solidFill>
                <a:latin typeface="+mn-ea"/>
              </a:rPr>
              <a:t>非機能要件表）</a:t>
            </a:r>
          </a:p>
        </p:txBody>
      </p:sp>
      <p:pic>
        <p:nvPicPr>
          <p:cNvPr id="29" name="図 28">
            <a:extLst>
              <a:ext uri="{FF2B5EF4-FFF2-40B4-BE49-F238E27FC236}">
                <a16:creationId xmlns:a16="http://schemas.microsoft.com/office/drawing/2014/main" id="{D558EA9C-BD8C-CF7E-DEA9-89436C427B94}"/>
              </a:ext>
            </a:extLst>
          </p:cNvPr>
          <p:cNvPicPr>
            <a:picLocks noChangeAspect="1"/>
          </p:cNvPicPr>
          <p:nvPr/>
        </p:nvPicPr>
        <p:blipFill>
          <a:blip r:embed="rId5"/>
          <a:stretch>
            <a:fillRect/>
          </a:stretch>
        </p:blipFill>
        <p:spPr>
          <a:xfrm>
            <a:off x="4675416" y="4151152"/>
            <a:ext cx="1071075" cy="818286"/>
          </a:xfrm>
          <a:prstGeom prst="rect">
            <a:avLst/>
          </a:prstGeom>
          <a:ln>
            <a:solidFill>
              <a:schemeClr val="bg1">
                <a:lumMod val="75000"/>
              </a:schemeClr>
            </a:solidFill>
          </a:ln>
        </p:spPr>
      </p:pic>
      <p:pic>
        <p:nvPicPr>
          <p:cNvPr id="30" name="図 29">
            <a:extLst>
              <a:ext uri="{FF2B5EF4-FFF2-40B4-BE49-F238E27FC236}">
                <a16:creationId xmlns:a16="http://schemas.microsoft.com/office/drawing/2014/main" id="{FE9E4903-A266-059B-C446-D854D8902EBD}"/>
              </a:ext>
            </a:extLst>
          </p:cNvPr>
          <p:cNvPicPr>
            <a:picLocks noChangeAspect="1"/>
          </p:cNvPicPr>
          <p:nvPr/>
        </p:nvPicPr>
        <p:blipFill>
          <a:blip r:embed="rId6"/>
          <a:stretch>
            <a:fillRect/>
          </a:stretch>
        </p:blipFill>
        <p:spPr>
          <a:xfrm>
            <a:off x="3196486" y="4268970"/>
            <a:ext cx="1178182" cy="531308"/>
          </a:xfrm>
          <a:prstGeom prst="rect">
            <a:avLst/>
          </a:prstGeom>
          <a:ln>
            <a:solidFill>
              <a:schemeClr val="bg1">
                <a:lumMod val="75000"/>
              </a:schemeClr>
            </a:solidFill>
          </a:ln>
        </p:spPr>
      </p:pic>
      <p:sp>
        <p:nvSpPr>
          <p:cNvPr id="3" name="正方形/長方形 2">
            <a:extLst>
              <a:ext uri="{FF2B5EF4-FFF2-40B4-BE49-F238E27FC236}">
                <a16:creationId xmlns:a16="http://schemas.microsoft.com/office/drawing/2014/main" id="{F3317AE8-59FF-B5F8-1A6A-795121DCFFD2}"/>
              </a:ext>
            </a:extLst>
          </p:cNvPr>
          <p:cNvSpPr/>
          <p:nvPr/>
        </p:nvSpPr>
        <p:spPr>
          <a:xfrm>
            <a:off x="5952329" y="2609009"/>
            <a:ext cx="1404000" cy="79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177800" indent="-177800">
              <a:buFont typeface="Wingdings" panose="05000000000000000000" pitchFamily="2" charset="2"/>
              <a:buChar char="ü"/>
            </a:pPr>
            <a:r>
              <a:rPr lang="ja-JP" altLang="en-US" sz="1200">
                <a:solidFill>
                  <a:schemeClr val="tx1"/>
                </a:solidFill>
                <a:latin typeface="+mn-ea"/>
              </a:rPr>
              <a:t>府令様式と任意様式に含まれる項目について、</a:t>
            </a:r>
            <a:r>
              <a:rPr lang="en-US" altLang="ja-JP" sz="1200">
                <a:solidFill>
                  <a:schemeClr val="tx1"/>
                </a:solidFill>
                <a:latin typeface="+mn-ea"/>
              </a:rPr>
              <a:t>PMH</a:t>
            </a:r>
            <a:r>
              <a:rPr lang="ja-JP" altLang="en-US" sz="1200">
                <a:solidFill>
                  <a:schemeClr val="tx1"/>
                </a:solidFill>
                <a:latin typeface="+mn-ea"/>
              </a:rPr>
              <a:t>情報連携</a:t>
            </a:r>
            <a:r>
              <a:rPr lang="en-US" altLang="ja-JP" sz="1200">
                <a:solidFill>
                  <a:schemeClr val="tx1"/>
                </a:solidFill>
                <a:latin typeface="+mn-ea"/>
              </a:rPr>
              <a:t>API</a:t>
            </a:r>
            <a:r>
              <a:rPr lang="ja-JP" altLang="en-US" sz="1200">
                <a:solidFill>
                  <a:schemeClr val="tx1"/>
                </a:solidFill>
                <a:latin typeface="+mn-ea"/>
              </a:rPr>
              <a:t>と自己情報取得</a:t>
            </a:r>
            <a:r>
              <a:rPr lang="en-US" altLang="ja-JP" sz="1200">
                <a:solidFill>
                  <a:schemeClr val="tx1"/>
                </a:solidFill>
                <a:latin typeface="+mn-ea"/>
              </a:rPr>
              <a:t>API</a:t>
            </a:r>
            <a:r>
              <a:rPr lang="ja-JP" altLang="en-US" sz="1200">
                <a:solidFill>
                  <a:schemeClr val="tx1"/>
                </a:solidFill>
                <a:latin typeface="+mn-ea"/>
              </a:rPr>
              <a:t>のそれぞれにおける取得状況をまとめた資料</a:t>
            </a:r>
            <a:endParaRPr lang="en-US" altLang="ja-JP" sz="1200">
              <a:solidFill>
                <a:schemeClr val="tx1"/>
              </a:solidFill>
              <a:latin typeface="+mn-ea"/>
            </a:endParaRPr>
          </a:p>
          <a:p>
            <a:pPr marL="177800" indent="-177800">
              <a:buFont typeface="Wingdings" panose="05000000000000000000" pitchFamily="2" charset="2"/>
              <a:buChar char="ü"/>
            </a:pPr>
            <a:endParaRPr lang="ja-JP" altLang="en-US" sz="1200">
              <a:solidFill>
                <a:schemeClr val="tx1"/>
              </a:solidFill>
              <a:latin typeface="+mn-ea"/>
            </a:endParaRPr>
          </a:p>
        </p:txBody>
      </p:sp>
      <p:sp>
        <p:nvSpPr>
          <p:cNvPr id="7" name="正方形/長方形 6">
            <a:extLst>
              <a:ext uri="{FF2B5EF4-FFF2-40B4-BE49-F238E27FC236}">
                <a16:creationId xmlns:a16="http://schemas.microsoft.com/office/drawing/2014/main" id="{FDD86345-D5FC-55EC-C431-A52824EB1D4F}"/>
              </a:ext>
            </a:extLst>
          </p:cNvPr>
          <p:cNvSpPr/>
          <p:nvPr/>
        </p:nvSpPr>
        <p:spPr>
          <a:xfrm>
            <a:off x="5952329" y="2048606"/>
            <a:ext cx="1368000" cy="540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45720" rIns="36000" bIns="45720" numCol="1" spcCol="0" rtlCol="0" fromWordArt="0" anchor="ctr" anchorCtr="0" forceAA="0" compatLnSpc="1">
            <a:prstTxWarp prst="textNoShape">
              <a:avLst/>
            </a:prstTxWarp>
            <a:noAutofit/>
          </a:bodyPr>
          <a:lstStyle/>
          <a:p>
            <a:pPr algn="ctr"/>
            <a:r>
              <a:rPr lang="ja-JP" altLang="en-US" sz="900" b="1">
                <a:latin typeface="+mn-ea"/>
              </a:rPr>
              <a:t>母子手帳項目におけるマイナポータル連携</a:t>
            </a:r>
            <a:r>
              <a:rPr lang="en-US" altLang="ja-JP" sz="900" b="1">
                <a:latin typeface="+mn-ea"/>
              </a:rPr>
              <a:t>API</a:t>
            </a:r>
            <a:r>
              <a:rPr lang="ja-JP" altLang="en-US" sz="900" b="1">
                <a:latin typeface="+mn-ea"/>
              </a:rPr>
              <a:t>取得項目対応一覧表</a:t>
            </a:r>
            <a:endParaRPr lang="ja-JP" altLang="en-US" sz="900" b="1">
              <a:solidFill>
                <a:schemeClr val="bg1"/>
              </a:solidFill>
              <a:latin typeface="+mn-ea"/>
            </a:endParaRPr>
          </a:p>
        </p:txBody>
      </p:sp>
      <p:pic>
        <p:nvPicPr>
          <p:cNvPr id="10" name="図 9">
            <a:extLst>
              <a:ext uri="{FF2B5EF4-FFF2-40B4-BE49-F238E27FC236}">
                <a16:creationId xmlns:a16="http://schemas.microsoft.com/office/drawing/2014/main" id="{81316CFB-F70A-3B69-476A-914515F70B4D}"/>
              </a:ext>
            </a:extLst>
          </p:cNvPr>
          <p:cNvPicPr>
            <a:picLocks noChangeAspect="1"/>
          </p:cNvPicPr>
          <p:nvPr/>
        </p:nvPicPr>
        <p:blipFill>
          <a:blip r:embed="rId7"/>
          <a:stretch>
            <a:fillRect/>
          </a:stretch>
        </p:blipFill>
        <p:spPr>
          <a:xfrm>
            <a:off x="6047238" y="4268950"/>
            <a:ext cx="1178182" cy="530914"/>
          </a:xfrm>
          <a:prstGeom prst="rect">
            <a:avLst/>
          </a:prstGeom>
          <a:ln>
            <a:solidFill>
              <a:schemeClr val="bg1">
                <a:lumMod val="75000"/>
              </a:schemeClr>
            </a:solidFill>
          </a:ln>
        </p:spPr>
      </p:pic>
      <p:sp>
        <p:nvSpPr>
          <p:cNvPr id="6" name="正方形/長方形 5">
            <a:extLst>
              <a:ext uri="{FF2B5EF4-FFF2-40B4-BE49-F238E27FC236}">
                <a16:creationId xmlns:a16="http://schemas.microsoft.com/office/drawing/2014/main" id="{CA315855-37B3-80BA-AB7F-08F3CAD85E48}"/>
              </a:ext>
            </a:extLst>
          </p:cNvPr>
          <p:cNvSpPr/>
          <p:nvPr/>
        </p:nvSpPr>
        <p:spPr bwMode="gray">
          <a:xfrm>
            <a:off x="1788781" y="5958573"/>
            <a:ext cx="3324347" cy="0"/>
          </a:xfrm>
          <a:prstGeom prst="rect">
            <a:avLst/>
          </a:prstGeom>
          <a:noFill/>
          <a:ln w="12700" algn="ctr">
            <a:solidFill>
              <a:srgbClr val="BBBCBC"/>
            </a:solidFill>
            <a:miter lim="800000"/>
            <a:headEnd/>
            <a:tailEnd/>
          </a:ln>
        </p:spPr>
        <p:txBody>
          <a:bodyPr rot="0" spcFirstLastPara="0" vert="horz" wrap="square" lIns="36000" tIns="36000" rIns="0" bIns="36000" numCol="1" spcCol="0" rtlCol="0" fromWordArt="0" anchor="b" anchorCtr="0" forceAA="0" compatLnSpc="1">
            <a:prstTxWarp prst="textNoShape">
              <a:avLst/>
            </a:prstTxWarp>
            <a:noAutofit/>
          </a:bodyPr>
          <a:lstStyle>
            <a:defPPr>
              <a:defRPr lang="ja-JP"/>
            </a:defPPr>
            <a:lvl1pPr marL="0" algn="l" defTabSz="1042873" rtl="0" eaLnBrk="1" latinLnBrk="0" hangingPunct="1">
              <a:defRPr kumimoji="1" sz="2053" kern="1200">
                <a:solidFill>
                  <a:schemeClr val="tx1"/>
                </a:solidFill>
                <a:latin typeface="+mn-lt"/>
                <a:ea typeface="+mn-ea"/>
                <a:cs typeface="+mn-cs"/>
              </a:defRPr>
            </a:lvl1pPr>
            <a:lvl2pPr marL="521437" algn="l" defTabSz="1042873" rtl="0" eaLnBrk="1" latinLnBrk="0" hangingPunct="1">
              <a:defRPr kumimoji="1" sz="2053" kern="1200">
                <a:solidFill>
                  <a:schemeClr val="tx1"/>
                </a:solidFill>
                <a:latin typeface="+mn-lt"/>
                <a:ea typeface="+mn-ea"/>
                <a:cs typeface="+mn-cs"/>
              </a:defRPr>
            </a:lvl2pPr>
            <a:lvl3pPr marL="1042873" algn="l" defTabSz="1042873" rtl="0" eaLnBrk="1" latinLnBrk="0" hangingPunct="1">
              <a:defRPr kumimoji="1" sz="2053" kern="1200">
                <a:solidFill>
                  <a:schemeClr val="tx1"/>
                </a:solidFill>
                <a:latin typeface="+mn-lt"/>
                <a:ea typeface="+mn-ea"/>
                <a:cs typeface="+mn-cs"/>
              </a:defRPr>
            </a:lvl3pPr>
            <a:lvl4pPr marL="1564310" algn="l" defTabSz="1042873" rtl="0" eaLnBrk="1" latinLnBrk="0" hangingPunct="1">
              <a:defRPr kumimoji="1" sz="2053" kern="1200">
                <a:solidFill>
                  <a:schemeClr val="tx1"/>
                </a:solidFill>
                <a:latin typeface="+mn-lt"/>
                <a:ea typeface="+mn-ea"/>
                <a:cs typeface="+mn-cs"/>
              </a:defRPr>
            </a:lvl4pPr>
            <a:lvl5pPr marL="2085746" algn="l" defTabSz="1042873" rtl="0" eaLnBrk="1" latinLnBrk="0" hangingPunct="1">
              <a:defRPr kumimoji="1" sz="2053" kern="1200">
                <a:solidFill>
                  <a:schemeClr val="tx1"/>
                </a:solidFill>
                <a:latin typeface="+mn-lt"/>
                <a:ea typeface="+mn-ea"/>
                <a:cs typeface="+mn-cs"/>
              </a:defRPr>
            </a:lvl5pPr>
            <a:lvl6pPr marL="2607183" algn="l" defTabSz="1042873" rtl="0" eaLnBrk="1" latinLnBrk="0" hangingPunct="1">
              <a:defRPr kumimoji="1" sz="2053" kern="1200">
                <a:solidFill>
                  <a:schemeClr val="tx1"/>
                </a:solidFill>
                <a:latin typeface="+mn-lt"/>
                <a:ea typeface="+mn-ea"/>
                <a:cs typeface="+mn-cs"/>
              </a:defRPr>
            </a:lvl6pPr>
            <a:lvl7pPr marL="3128620" algn="l" defTabSz="1042873" rtl="0" eaLnBrk="1" latinLnBrk="0" hangingPunct="1">
              <a:defRPr kumimoji="1" sz="2053" kern="1200">
                <a:solidFill>
                  <a:schemeClr val="tx1"/>
                </a:solidFill>
                <a:latin typeface="+mn-lt"/>
                <a:ea typeface="+mn-ea"/>
                <a:cs typeface="+mn-cs"/>
              </a:defRPr>
            </a:lvl7pPr>
            <a:lvl8pPr marL="3650056" algn="l" defTabSz="1042873" rtl="0" eaLnBrk="1" latinLnBrk="0" hangingPunct="1">
              <a:defRPr kumimoji="1" sz="2053" kern="1200">
                <a:solidFill>
                  <a:schemeClr val="tx1"/>
                </a:solidFill>
                <a:latin typeface="+mn-lt"/>
                <a:ea typeface="+mn-ea"/>
                <a:cs typeface="+mn-cs"/>
              </a:defRPr>
            </a:lvl8pPr>
            <a:lvl9pPr marL="4171493" algn="l" defTabSz="1042873" rtl="0" eaLnBrk="1" latinLnBrk="0" hangingPunct="1">
              <a:defRPr kumimoji="1" sz="2053" kern="1200">
                <a:solidFill>
                  <a:schemeClr val="tx1"/>
                </a:solidFill>
                <a:latin typeface="+mn-lt"/>
                <a:ea typeface="+mn-ea"/>
                <a:cs typeface="+mn-cs"/>
              </a:defRPr>
            </a:lvl9pPr>
          </a:lstStyle>
          <a:p>
            <a:pPr algn="ctr" defTabSz="990564">
              <a:buSzPct val="100000"/>
            </a:pPr>
            <a:r>
              <a:rPr lang="ja-JP" altLang="en-US" sz="1400" b="1">
                <a:latin typeface="+mn-ea"/>
                <a:cs typeface="Calibri" panose="020F0502020204030204" pitchFamily="34" charset="0"/>
              </a:rPr>
              <a:t>実施事項の概要</a:t>
            </a:r>
            <a:endParaRPr lang="en-US" altLang="ja-JP" sz="1400" b="1">
              <a:latin typeface="+mn-ea"/>
              <a:cs typeface="Calibri" panose="020F0502020204030204" pitchFamily="34" charset="0"/>
            </a:endParaRPr>
          </a:p>
        </p:txBody>
      </p:sp>
    </p:spTree>
    <p:extLst>
      <p:ext uri="{BB962C8B-B14F-4D97-AF65-F5344CB8AC3E}">
        <p14:creationId xmlns:p14="http://schemas.microsoft.com/office/powerpoint/2010/main" val="1794513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36CB4D-1DE4-37D0-63CF-14C090AC9B65}"/>
            </a:ext>
          </a:extLst>
        </p:cNvPr>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C25673E8-8546-0898-C3D5-520DF739534C}"/>
              </a:ext>
            </a:extLst>
          </p:cNvPr>
          <p:cNvSpPr>
            <a:spLocks noGrp="1"/>
          </p:cNvSpPr>
          <p:nvPr>
            <p:ph sz="quarter" idx="13"/>
          </p:nvPr>
        </p:nvSpPr>
        <p:spPr/>
        <p:txBody>
          <a:bodyPr/>
          <a:lstStyle/>
          <a:p>
            <a:r>
              <a:rPr lang="en-US" altLang="ja-JP" sz="1600">
                <a:solidFill>
                  <a:schemeClr val="tx1"/>
                </a:solidFill>
              </a:rPr>
              <a:t>1.</a:t>
            </a:r>
            <a:r>
              <a:rPr lang="ja-JP" altLang="en-US" sz="1600">
                <a:solidFill>
                  <a:schemeClr val="tx1"/>
                </a:solidFill>
              </a:rPr>
              <a:t>はじめに</a:t>
            </a:r>
            <a:endParaRPr lang="en-US" altLang="ja-JP" sz="1600">
              <a:solidFill>
                <a:schemeClr val="tx1"/>
              </a:solidFill>
            </a:endParaRPr>
          </a:p>
        </p:txBody>
      </p:sp>
      <p:sp>
        <p:nvSpPr>
          <p:cNvPr id="4" name="スライド番号プレースホルダー 3">
            <a:extLst>
              <a:ext uri="{FF2B5EF4-FFF2-40B4-BE49-F238E27FC236}">
                <a16:creationId xmlns:a16="http://schemas.microsoft.com/office/drawing/2014/main" id="{E619CE8A-3ADF-737B-ADAC-60442B010231}"/>
              </a:ext>
            </a:extLst>
          </p:cNvPr>
          <p:cNvSpPr>
            <a:spLocks noGrp="1"/>
          </p:cNvSpPr>
          <p:nvPr>
            <p:ph type="sldNum" sz="quarter" idx="18"/>
          </p:nvPr>
        </p:nvSpPr>
        <p:spPr/>
        <p:txBody>
          <a:bodyPr/>
          <a:lstStyle/>
          <a:p>
            <a:fld id="{47CE1B9D-ECF1-40A6-9741-619C7E3ED3FB}" type="slidenum">
              <a:rPr lang="ja-JP" altLang="en-US" smtClean="0"/>
              <a:pPr/>
              <a:t>5</a:t>
            </a:fld>
            <a:endParaRPr lang="ja-JP" altLang="en-US"/>
          </a:p>
        </p:txBody>
      </p:sp>
      <p:sp>
        <p:nvSpPr>
          <p:cNvPr id="5" name="タイトル 4">
            <a:extLst>
              <a:ext uri="{FF2B5EF4-FFF2-40B4-BE49-F238E27FC236}">
                <a16:creationId xmlns:a16="http://schemas.microsoft.com/office/drawing/2014/main" id="{417EA8D6-F6EA-21C9-AFD5-71B55597DFD0}"/>
              </a:ext>
            </a:extLst>
          </p:cNvPr>
          <p:cNvSpPr>
            <a:spLocks noGrp="1"/>
          </p:cNvSpPr>
          <p:nvPr>
            <p:ph type="title" idx="4294967295"/>
          </p:nvPr>
        </p:nvSpPr>
        <p:spPr>
          <a:xfrm>
            <a:off x="272108" y="627562"/>
            <a:ext cx="7015477" cy="463368"/>
          </a:xfrm>
        </p:spPr>
        <p:txBody>
          <a:bodyPr vert="horz">
            <a:normAutofit/>
          </a:bodyPr>
          <a:lstStyle/>
          <a:p>
            <a:r>
              <a:rPr kumimoji="1" lang="en-US" altLang="ja-JP" sz="2000"/>
              <a:t>(2) </a:t>
            </a:r>
            <a:r>
              <a:rPr kumimoji="1" lang="ja-JP" altLang="en-US" sz="2000"/>
              <a:t>３機能の概要と本手順書の構成</a:t>
            </a:r>
          </a:p>
        </p:txBody>
      </p:sp>
      <p:sp>
        <p:nvSpPr>
          <p:cNvPr id="14" name="四角形: 角を丸くする 13">
            <a:extLst>
              <a:ext uri="{FF2B5EF4-FFF2-40B4-BE49-F238E27FC236}">
                <a16:creationId xmlns:a16="http://schemas.microsoft.com/office/drawing/2014/main" id="{AC7DEC97-F715-1D18-DD91-F97A9E9E0DBD}"/>
              </a:ext>
            </a:extLst>
          </p:cNvPr>
          <p:cNvSpPr/>
          <p:nvPr/>
        </p:nvSpPr>
        <p:spPr bwMode="gray">
          <a:xfrm>
            <a:off x="272090" y="7158308"/>
            <a:ext cx="7036759" cy="3107612"/>
          </a:xfrm>
          <a:prstGeom prst="roundRect">
            <a:avLst>
              <a:gd name="adj" fmla="val 10088"/>
            </a:avLst>
          </a:prstGeom>
          <a:solidFill>
            <a:srgbClr val="FBE5D6"/>
          </a:solidFill>
          <a:ln w="12700" algn="ctr">
            <a:noFill/>
            <a:miter lim="800000"/>
            <a:headEnd/>
            <a:tailEnd/>
          </a:ln>
        </p:spPr>
        <p:txBody>
          <a:bodyPr wrap="square" lIns="36000" tIns="36000" rIns="36000" bIns="36000" rtlCol="0" anchor="t"/>
          <a:lstStyle/>
          <a:p>
            <a:pPr marL="0" marR="0" lvl="0" indent="0" algn="ctr" defTabSz="914400" eaLnBrk="1" fontAlgn="base" latinLnBrk="0" hangingPunct="1">
              <a:lnSpc>
                <a:spcPct val="100000"/>
              </a:lnSpc>
              <a:spcBef>
                <a:spcPct val="0"/>
              </a:spcBef>
              <a:spcAft>
                <a:spcPct val="0"/>
              </a:spcAft>
              <a:buClrTx/>
              <a:buSzTx/>
              <a:buFont typeface="Wingdings 2" pitchFamily="18" charset="2"/>
              <a:buNone/>
              <a:tabLst/>
              <a:defRPr/>
            </a:pPr>
            <a:r>
              <a:rPr kumimoji="0" lang="ja-JP" altLang="en-US" sz="1400" kern="0">
                <a:latin typeface="+mn-ea"/>
                <a:cs typeface="Arial" charset="0"/>
              </a:rPr>
              <a:t>「</a:t>
            </a:r>
            <a:r>
              <a:rPr kumimoji="0" lang="ja-JP" altLang="en-US" sz="1400" b="0" i="0" u="none" strike="noStrike" kern="0" cap="none" spc="0" normalizeH="0" baseline="0" noProof="0">
                <a:ln>
                  <a:noFill/>
                </a:ln>
                <a:effectLst/>
                <a:uLnTx/>
                <a:uFillTx/>
                <a:latin typeface="+mn-ea"/>
                <a:cs typeface="Arial" charset="0"/>
              </a:rPr>
              <a:t>２</a:t>
            </a:r>
            <a:r>
              <a:rPr kumimoji="0" lang="en-US" altLang="ja-JP" sz="1400" b="0" i="0" u="none" strike="noStrike" kern="0" cap="none" spc="0" normalizeH="0" baseline="0" noProof="0">
                <a:ln>
                  <a:noFill/>
                </a:ln>
                <a:effectLst/>
                <a:uLnTx/>
                <a:uFillTx/>
                <a:latin typeface="+mn-ea"/>
                <a:cs typeface="Arial" charset="0"/>
              </a:rPr>
              <a:t>.</a:t>
            </a:r>
            <a:r>
              <a:rPr kumimoji="0" lang="ja-JP" altLang="en-US" sz="1400" b="0" i="0" u="none" strike="noStrike" kern="0" cap="none" spc="0" normalizeH="0" baseline="0" noProof="0">
                <a:ln>
                  <a:noFill/>
                </a:ln>
                <a:effectLst/>
                <a:uLnTx/>
                <a:uFillTx/>
                <a:latin typeface="+mn-ea"/>
                <a:cs typeface="Arial" charset="0"/>
              </a:rPr>
              <a:t>モデル仕様書」</a:t>
            </a:r>
            <a:endParaRPr kumimoji="0" lang="en-US" altLang="ja-JP" sz="1400" b="0" i="0" u="none" strike="noStrike" kern="0" cap="none" spc="0" normalizeH="0" baseline="0" noProof="0">
              <a:ln>
                <a:noFill/>
              </a:ln>
              <a:effectLst/>
              <a:uLnTx/>
              <a:uFillTx/>
              <a:latin typeface="+mn-ea"/>
              <a:cs typeface="Arial" charset="0"/>
            </a:endParaRPr>
          </a:p>
          <a:p>
            <a:pPr marL="0" marR="0" lvl="0" indent="0" algn="ctr" defTabSz="914400" eaLnBrk="1" fontAlgn="base" latinLnBrk="0" hangingPunct="1">
              <a:lnSpc>
                <a:spcPct val="100000"/>
              </a:lnSpc>
              <a:spcBef>
                <a:spcPct val="0"/>
              </a:spcBef>
              <a:spcAft>
                <a:spcPct val="0"/>
              </a:spcAft>
              <a:buClrTx/>
              <a:buSzTx/>
              <a:buFont typeface="Wingdings 2" pitchFamily="18" charset="2"/>
              <a:buNone/>
              <a:tabLst/>
              <a:defRPr/>
            </a:pPr>
            <a:r>
              <a:rPr kumimoji="0" lang="ja-JP" altLang="en-US" sz="1400" b="0" i="0" u="none" strike="noStrike" kern="0" cap="none" spc="0" normalizeH="0" baseline="0" noProof="0">
                <a:ln>
                  <a:noFill/>
                </a:ln>
                <a:effectLst/>
                <a:uLnTx/>
                <a:uFillTx/>
                <a:latin typeface="+mn-ea"/>
                <a:cs typeface="Arial" charset="0"/>
              </a:rPr>
              <a:t>モデル仕様書に関する説明</a:t>
            </a:r>
          </a:p>
        </p:txBody>
      </p:sp>
      <p:sp>
        <p:nvSpPr>
          <p:cNvPr id="15" name="四角形: 角を丸くする 14">
            <a:extLst>
              <a:ext uri="{FF2B5EF4-FFF2-40B4-BE49-F238E27FC236}">
                <a16:creationId xmlns:a16="http://schemas.microsoft.com/office/drawing/2014/main" id="{BF7B0028-DB99-96B6-C711-7F70A8D4C446}"/>
              </a:ext>
            </a:extLst>
          </p:cNvPr>
          <p:cNvSpPr/>
          <p:nvPr/>
        </p:nvSpPr>
        <p:spPr bwMode="gray">
          <a:xfrm>
            <a:off x="609581" y="8536017"/>
            <a:ext cx="3683511" cy="612000"/>
          </a:xfrm>
          <a:prstGeom prst="roundRect">
            <a:avLst>
              <a:gd name="adj" fmla="val 10088"/>
            </a:avLst>
          </a:prstGeom>
          <a:solidFill>
            <a:srgbClr val="FFFFCC"/>
          </a:solidFill>
          <a:ln w="12700" algn="ctr">
            <a:solidFill>
              <a:srgbClr val="ED8B00"/>
            </a:solidFill>
            <a:miter lim="800000"/>
            <a:headEnd/>
            <a:tailEnd/>
          </a:ln>
        </p:spPr>
        <p:txBody>
          <a:bodyPr wrap="square" lIns="36000" tIns="36000" rIns="36000" bIns="36000" rtlCol="0" anchor="ctr"/>
          <a:lstStyle/>
          <a:p>
            <a:pPr algn="ctr" defTabSz="914400" fontAlgn="base">
              <a:spcBef>
                <a:spcPct val="0"/>
              </a:spcBef>
              <a:spcAft>
                <a:spcPct val="0"/>
              </a:spcAft>
            </a:pPr>
            <a:r>
              <a:rPr lang="ja-JP" altLang="en-US" sz="1400">
                <a:latin typeface="+mn-ea"/>
                <a:cs typeface="Arial" charset="0"/>
                <a:sym typeface="+mn-lt"/>
              </a:rPr>
              <a:t>「４</a:t>
            </a:r>
            <a:r>
              <a:rPr lang="en-US" altLang="ja-JP" sz="1400">
                <a:latin typeface="+mn-ea"/>
                <a:cs typeface="Arial" charset="0"/>
                <a:sym typeface="+mn-lt"/>
              </a:rPr>
              <a:t>.</a:t>
            </a:r>
            <a:r>
              <a:rPr lang="ja-JP" altLang="en-US" sz="1400"/>
              <a:t>母子バッグ等の配布物のアーカイブ化機能</a:t>
            </a:r>
            <a:r>
              <a:rPr lang="ja-JP" altLang="en-US" sz="1400">
                <a:latin typeface="+mn-ea"/>
                <a:cs typeface="Arial" charset="0"/>
                <a:sym typeface="+mn-lt"/>
              </a:rPr>
              <a:t>導入手順」</a:t>
            </a:r>
            <a:endParaRPr lang="en-US" altLang="ja-JP" sz="1400">
              <a:latin typeface="+mn-ea"/>
              <a:cs typeface="Arial" charset="0"/>
              <a:sym typeface="+mn-lt"/>
            </a:endParaRPr>
          </a:p>
        </p:txBody>
      </p:sp>
      <p:sp>
        <p:nvSpPr>
          <p:cNvPr id="16" name="四角形: 角を丸くする 15">
            <a:extLst>
              <a:ext uri="{FF2B5EF4-FFF2-40B4-BE49-F238E27FC236}">
                <a16:creationId xmlns:a16="http://schemas.microsoft.com/office/drawing/2014/main" id="{452E3B09-EEEE-49F3-D2D1-EEA973D36BB2}"/>
              </a:ext>
            </a:extLst>
          </p:cNvPr>
          <p:cNvSpPr/>
          <p:nvPr/>
        </p:nvSpPr>
        <p:spPr bwMode="gray">
          <a:xfrm>
            <a:off x="609581" y="7774957"/>
            <a:ext cx="3683511" cy="612000"/>
          </a:xfrm>
          <a:prstGeom prst="roundRect">
            <a:avLst>
              <a:gd name="adj" fmla="val 10088"/>
            </a:avLst>
          </a:prstGeom>
          <a:solidFill>
            <a:srgbClr val="FFFFCC"/>
          </a:solidFill>
          <a:ln w="12700" algn="ctr">
            <a:solidFill>
              <a:srgbClr val="ED8B00"/>
            </a:solidFill>
            <a:miter lim="800000"/>
            <a:headEnd/>
            <a:tailEnd/>
          </a:ln>
        </p:spPr>
        <p:txBody>
          <a:bodyPr wrap="square" lIns="36000" tIns="36000" rIns="36000" bIns="36000" rtlCol="0" anchor="ctr"/>
          <a:lstStyle/>
          <a:p>
            <a:pPr algn="ctr" defTabSz="914400" fontAlgn="base">
              <a:spcBef>
                <a:spcPct val="0"/>
              </a:spcBef>
              <a:spcAft>
                <a:spcPct val="0"/>
              </a:spcAft>
              <a:buFont typeface="Wingdings 2" pitchFamily="18" charset="2"/>
              <a:buNone/>
            </a:pPr>
            <a:r>
              <a:rPr lang="ja-JP" altLang="en-US" sz="1400">
                <a:latin typeface="+mn-ea"/>
                <a:cs typeface="Arial" charset="0"/>
              </a:rPr>
              <a:t>「</a:t>
            </a:r>
            <a:r>
              <a:rPr kumimoji="0" lang="ja-JP" altLang="en-US" sz="1400">
                <a:latin typeface="+mn-ea"/>
                <a:cs typeface="Arial" charset="0"/>
              </a:rPr>
              <a:t>３</a:t>
            </a:r>
            <a:r>
              <a:rPr kumimoji="0" lang="en-US" altLang="ja-JP" sz="1400">
                <a:latin typeface="+mn-ea"/>
                <a:cs typeface="Arial" charset="0"/>
              </a:rPr>
              <a:t>.</a:t>
            </a:r>
            <a:r>
              <a:rPr kumimoji="0" lang="ja-JP" altLang="en-US" sz="1400">
                <a:latin typeface="+mn-ea"/>
                <a:cs typeface="Arial" charset="0"/>
              </a:rPr>
              <a:t>パーソナライズされたプッシュ配信機能導入手順</a:t>
            </a:r>
            <a:r>
              <a:rPr lang="ja-JP" altLang="en-US" sz="1400">
                <a:latin typeface="+mn-ea"/>
                <a:cs typeface="Arial" charset="0"/>
              </a:rPr>
              <a:t>」</a:t>
            </a:r>
            <a:endParaRPr lang="en-US" altLang="ja-JP" sz="1400">
              <a:latin typeface="+mn-ea"/>
              <a:cs typeface="Arial" charset="0"/>
            </a:endParaRPr>
          </a:p>
        </p:txBody>
      </p:sp>
      <p:sp>
        <p:nvSpPr>
          <p:cNvPr id="17" name="四角形: 角を丸くする 16">
            <a:extLst>
              <a:ext uri="{FF2B5EF4-FFF2-40B4-BE49-F238E27FC236}">
                <a16:creationId xmlns:a16="http://schemas.microsoft.com/office/drawing/2014/main" id="{30D6BBB3-5AE3-815D-D632-8897D3FE8946}"/>
              </a:ext>
            </a:extLst>
          </p:cNvPr>
          <p:cNvSpPr/>
          <p:nvPr/>
        </p:nvSpPr>
        <p:spPr bwMode="gray">
          <a:xfrm>
            <a:off x="609581" y="9297077"/>
            <a:ext cx="3683511" cy="612000"/>
          </a:xfrm>
          <a:prstGeom prst="roundRect">
            <a:avLst>
              <a:gd name="adj" fmla="val 10088"/>
            </a:avLst>
          </a:prstGeom>
          <a:solidFill>
            <a:srgbClr val="FFFFCC"/>
          </a:solidFill>
          <a:ln w="12700" algn="ctr">
            <a:solidFill>
              <a:srgbClr val="ED8B00"/>
            </a:solidFill>
            <a:miter lim="800000"/>
            <a:headEnd/>
            <a:tailEnd/>
          </a:ln>
        </p:spPr>
        <p:txBody>
          <a:bodyPr wrap="square" lIns="36000" tIns="36000" rIns="36000" bIns="36000" rtlCol="0" anchor="ctr"/>
          <a:lstStyle/>
          <a:p>
            <a:pPr algn="ctr" defTabSz="914400" fontAlgn="base">
              <a:spcBef>
                <a:spcPct val="0"/>
              </a:spcBef>
              <a:spcAft>
                <a:spcPct val="0"/>
              </a:spcAft>
              <a:buFont typeface="Wingdings 2" pitchFamily="18" charset="2"/>
              <a:buNone/>
            </a:pPr>
            <a:r>
              <a:rPr lang="ja-JP" altLang="en-US" sz="1400">
                <a:latin typeface="+mn-ea"/>
                <a:cs typeface="Arial"/>
              </a:rPr>
              <a:t>「</a:t>
            </a:r>
            <a:r>
              <a:rPr kumimoji="0" lang="ja-JP" altLang="en-US" sz="1400">
                <a:latin typeface="+mn-ea"/>
                <a:cs typeface="Arial"/>
              </a:rPr>
              <a:t>５</a:t>
            </a:r>
            <a:r>
              <a:rPr kumimoji="0" lang="en-US" altLang="ja-JP" sz="1400">
                <a:latin typeface="+mn-ea"/>
                <a:cs typeface="Arial"/>
              </a:rPr>
              <a:t>.</a:t>
            </a:r>
            <a:r>
              <a:rPr lang="ja-JP" altLang="en-US" sz="1400"/>
              <a:t>マイナポータルを介した健診記録や接種記録等の取得機能導入手順</a:t>
            </a:r>
            <a:r>
              <a:rPr lang="ja-JP" altLang="en-US" sz="1400">
                <a:latin typeface="+mn-ea"/>
                <a:cs typeface="Arial"/>
              </a:rPr>
              <a:t>」</a:t>
            </a:r>
            <a:endParaRPr lang="en-US" altLang="ja-JP" sz="1400">
              <a:latin typeface="+mn-ea"/>
              <a:cs typeface="Arial"/>
            </a:endParaRPr>
          </a:p>
        </p:txBody>
      </p:sp>
      <p:sp>
        <p:nvSpPr>
          <p:cNvPr id="18" name="右中かっこ 17">
            <a:extLst>
              <a:ext uri="{FF2B5EF4-FFF2-40B4-BE49-F238E27FC236}">
                <a16:creationId xmlns:a16="http://schemas.microsoft.com/office/drawing/2014/main" id="{0FB04BC4-E667-45B7-5DD9-923D0848ED36}"/>
              </a:ext>
            </a:extLst>
          </p:cNvPr>
          <p:cNvSpPr/>
          <p:nvPr/>
        </p:nvSpPr>
        <p:spPr bwMode="gray">
          <a:xfrm>
            <a:off x="4491318" y="7774958"/>
            <a:ext cx="307538" cy="2134120"/>
          </a:xfrm>
          <a:prstGeom prst="rightBrace">
            <a:avLst/>
          </a:prstGeom>
          <a:noFill/>
          <a:ln w="12700" cap="flat" cmpd="sng" algn="ctr">
            <a:solidFill>
              <a:srgbClr val="ED8B00"/>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400" b="0" i="0" u="none" strike="noStrike" kern="0" cap="none" spc="0" normalizeH="0" baseline="0" noProof="0">
              <a:ln>
                <a:noFill/>
              </a:ln>
              <a:solidFill>
                <a:prstClr val="black"/>
              </a:solidFill>
              <a:effectLst/>
              <a:uLnTx/>
              <a:uFillTx/>
              <a:latin typeface="+mn-ea"/>
              <a:cs typeface="+mn-cs"/>
            </a:endParaRPr>
          </a:p>
        </p:txBody>
      </p:sp>
      <p:sp>
        <p:nvSpPr>
          <p:cNvPr id="19" name="四角形: 角を丸くする 18">
            <a:extLst>
              <a:ext uri="{FF2B5EF4-FFF2-40B4-BE49-F238E27FC236}">
                <a16:creationId xmlns:a16="http://schemas.microsoft.com/office/drawing/2014/main" id="{D68562E2-E1F6-4033-A0D7-8B2E170242FC}"/>
              </a:ext>
            </a:extLst>
          </p:cNvPr>
          <p:cNvSpPr/>
          <p:nvPr/>
        </p:nvSpPr>
        <p:spPr bwMode="gray">
          <a:xfrm>
            <a:off x="4968073" y="8006800"/>
            <a:ext cx="2140209" cy="1670436"/>
          </a:xfrm>
          <a:prstGeom prst="roundRect">
            <a:avLst>
              <a:gd name="adj" fmla="val 10088"/>
            </a:avLst>
          </a:prstGeom>
          <a:noFill/>
          <a:ln w="12700" algn="ctr">
            <a:noFill/>
            <a:miter lim="800000"/>
            <a:headEnd/>
            <a:tailEnd/>
          </a:ln>
        </p:spPr>
        <p:txBody>
          <a:bodyPr wrap="square" lIns="36000" tIns="36000" rIns="36000" bIns="36000" rtlCol="0" anchor="ctr"/>
          <a:lstStyle/>
          <a:p>
            <a:pPr algn="ctr" defTabSz="914400" fontAlgn="base">
              <a:spcBef>
                <a:spcPct val="0"/>
              </a:spcBef>
              <a:spcAft>
                <a:spcPct val="0"/>
              </a:spcAft>
              <a:buFont typeface="Wingdings 2" pitchFamily="18" charset="2"/>
              <a:buNone/>
            </a:pPr>
            <a:r>
              <a:rPr lang="ja-JP" altLang="en-US" sz="1400">
                <a:latin typeface="+mn-ea"/>
                <a:cs typeface="Arial" charset="0"/>
              </a:rPr>
              <a:t>令和７年度に都が実証を行った３機能の導入手順に関する説明</a:t>
            </a:r>
            <a:endParaRPr lang="en-US" altLang="ja-JP" sz="1400">
              <a:latin typeface="+mn-ea"/>
              <a:cs typeface="Arial" charset="0"/>
            </a:endParaRPr>
          </a:p>
        </p:txBody>
      </p:sp>
      <p:grpSp>
        <p:nvGrpSpPr>
          <p:cNvPr id="9" name="グループ化 8">
            <a:extLst>
              <a:ext uri="{FF2B5EF4-FFF2-40B4-BE49-F238E27FC236}">
                <a16:creationId xmlns:a16="http://schemas.microsoft.com/office/drawing/2014/main" id="{570A21F3-B13D-5CFF-1C9C-D448EEB8675B}"/>
              </a:ext>
            </a:extLst>
          </p:cNvPr>
          <p:cNvGrpSpPr/>
          <p:nvPr/>
        </p:nvGrpSpPr>
        <p:grpSpPr>
          <a:xfrm>
            <a:off x="250824" y="1578705"/>
            <a:ext cx="7036760" cy="3814216"/>
            <a:chOff x="250824" y="5765575"/>
            <a:chExt cx="7036760" cy="3814216"/>
          </a:xfrm>
        </p:grpSpPr>
        <p:grpSp>
          <p:nvGrpSpPr>
            <p:cNvPr id="10" name="グループ化 9">
              <a:extLst>
                <a:ext uri="{FF2B5EF4-FFF2-40B4-BE49-F238E27FC236}">
                  <a16:creationId xmlns:a16="http://schemas.microsoft.com/office/drawing/2014/main" id="{FF6CC8DC-8247-C9ED-108C-EB98B77743AA}"/>
                </a:ext>
              </a:extLst>
            </p:cNvPr>
            <p:cNvGrpSpPr/>
            <p:nvPr/>
          </p:nvGrpSpPr>
          <p:grpSpPr>
            <a:xfrm>
              <a:off x="250824" y="5765575"/>
              <a:ext cx="7036760" cy="1180513"/>
              <a:chOff x="250824" y="5765575"/>
              <a:chExt cx="7036760" cy="1180513"/>
            </a:xfrm>
          </p:grpSpPr>
          <p:sp>
            <p:nvSpPr>
              <p:cNvPr id="28" name="四角形: 角を丸くする 27">
                <a:extLst>
                  <a:ext uri="{FF2B5EF4-FFF2-40B4-BE49-F238E27FC236}">
                    <a16:creationId xmlns:a16="http://schemas.microsoft.com/office/drawing/2014/main" id="{AECBC61F-0323-6050-89AB-9440A51FEB68}"/>
                  </a:ext>
                </a:extLst>
              </p:cNvPr>
              <p:cNvSpPr/>
              <p:nvPr/>
            </p:nvSpPr>
            <p:spPr>
              <a:xfrm>
                <a:off x="250824" y="5974088"/>
                <a:ext cx="7036760" cy="972000"/>
              </a:xfrm>
              <a:prstGeom prst="roundRect">
                <a:avLst>
                  <a:gd name="adj" fmla="val 16207"/>
                </a:avLst>
              </a:prstGeom>
              <a:solidFill>
                <a:srgbClr val="70AD47">
                  <a:lumMod val="20000"/>
                  <a:lumOff val="80000"/>
                </a:srgbClr>
              </a:solidFill>
              <a:ln w="12700" cap="flat" cmpd="sng" algn="ctr">
                <a:noFill/>
                <a:prstDash val="solid"/>
                <a:miter lim="800000"/>
              </a:ln>
              <a:effectLst/>
            </p:spPr>
            <p:txBody>
              <a:bodyPr lIns="72000" tIns="108000" rIns="72000" bIns="36000" rtlCol="0" anchor="ctr"/>
              <a:lstStyle/>
              <a:p>
                <a:pPr marL="180000" indent="-180000" defTabSz="914412">
                  <a:buClr>
                    <a:srgbClr val="018838"/>
                  </a:buClr>
                  <a:buFont typeface="Arial" panose="020B0604020202020204" pitchFamily="34" charset="0"/>
                  <a:buChar char="•"/>
                  <a:defRPr/>
                </a:pPr>
                <a:r>
                  <a:rPr kumimoji="0" lang="ja-JP" altLang="en-US" sz="1400" b="0" i="0" u="none" strike="noStrike" kern="0" cap="none" spc="0" normalizeH="0" baseline="0" noProof="0">
                    <a:ln>
                      <a:noFill/>
                    </a:ln>
                    <a:effectLst/>
                    <a:uLnTx/>
                    <a:uFillTx/>
                    <a:latin typeface="游ゴシック"/>
                    <a:ea typeface="游ゴシック"/>
                    <a:cs typeface="+mn-cs"/>
                  </a:rPr>
                  <a:t>現状、実施している配信内容や子育て支援制度レジストリをもとに、</a:t>
                </a:r>
                <a:r>
                  <a:rPr kumimoji="0" lang="ja-JP" altLang="en-US" sz="1400" b="1" i="0" u="none" strike="noStrike" kern="0" cap="none" spc="0" normalizeH="0" baseline="0" noProof="0">
                    <a:ln>
                      <a:noFill/>
                    </a:ln>
                    <a:effectLst/>
                    <a:uLnTx/>
                    <a:uFillTx/>
                    <a:latin typeface="游ゴシック"/>
                    <a:ea typeface="游ゴシック"/>
                    <a:cs typeface="+mn-cs"/>
                  </a:rPr>
                  <a:t>配信すべき内容を整理</a:t>
                </a:r>
                <a:endParaRPr kumimoji="0" lang="en-US" altLang="ja-JP" sz="1400" b="1" i="0" u="none" strike="noStrike" kern="0" cap="none" spc="0" normalizeH="0" baseline="0" noProof="0">
                  <a:ln>
                    <a:noFill/>
                  </a:ln>
                  <a:effectLst/>
                  <a:uLnTx/>
                  <a:uFillTx/>
                  <a:latin typeface="游ゴシック"/>
                  <a:ea typeface="游ゴシック"/>
                  <a:cs typeface="+mn-cs"/>
                </a:endParaRPr>
              </a:p>
              <a:p>
                <a:pPr marL="176213" marR="0" lvl="0" indent="-176213" defTabSz="914412" eaLnBrk="1" fontAlgn="auto" latinLnBrk="0" hangingPunct="1">
                  <a:lnSpc>
                    <a:spcPct val="100000"/>
                  </a:lnSpc>
                  <a:spcBef>
                    <a:spcPts val="0"/>
                  </a:spcBef>
                  <a:spcAft>
                    <a:spcPts val="0"/>
                  </a:spcAft>
                  <a:buClr>
                    <a:srgbClr val="018838"/>
                  </a:buClr>
                  <a:buSzTx/>
                  <a:buFont typeface="Arial" panose="020B0604020202020204" pitchFamily="34" charset="0"/>
                  <a:buChar char="•"/>
                  <a:tabLst/>
                  <a:defRPr/>
                </a:pPr>
                <a:r>
                  <a:rPr kumimoji="0" lang="ja-JP" altLang="en-US" sz="1400" b="0" i="0" u="none" strike="noStrike" kern="0" cap="none" spc="0" normalizeH="0" baseline="0" noProof="0">
                    <a:ln>
                      <a:noFill/>
                    </a:ln>
                    <a:effectLst/>
                    <a:uLnTx/>
                    <a:uFillTx/>
                    <a:latin typeface="游ゴシック"/>
                    <a:ea typeface="游ゴシック"/>
                    <a:cs typeface="+mn-cs"/>
                  </a:rPr>
                  <a:t>妊娠</a:t>
                </a:r>
                <a:r>
                  <a:rPr kumimoji="0" lang="ja-JP" altLang="en-US" sz="1400" kern="0">
                    <a:latin typeface="游ゴシック"/>
                    <a:ea typeface="游ゴシック"/>
                  </a:rPr>
                  <a:t>週</a:t>
                </a:r>
                <a:r>
                  <a:rPr kumimoji="0" lang="ja-JP" altLang="en-US" sz="1400" b="0" i="0" u="none" strike="noStrike" kern="0" cap="none" spc="0" normalizeH="0" baseline="0" noProof="0">
                    <a:ln>
                      <a:noFill/>
                    </a:ln>
                    <a:effectLst/>
                    <a:uLnTx/>
                    <a:uFillTx/>
                    <a:latin typeface="游ゴシック"/>
                    <a:ea typeface="游ゴシック"/>
                    <a:cs typeface="+mn-cs"/>
                  </a:rPr>
                  <a:t>数や子どもの月齢、健診受診状況等に応じ、個人に最適化された情報が届く</a:t>
                </a:r>
                <a:r>
                  <a:rPr kumimoji="0" lang="ja-JP" altLang="en-US" sz="1400" b="1" i="0" u="none" strike="noStrike" kern="0" cap="none" spc="0" normalizeH="0" baseline="0" noProof="0">
                    <a:ln>
                      <a:noFill/>
                    </a:ln>
                    <a:effectLst/>
                    <a:uLnTx/>
                    <a:uFillTx/>
                    <a:latin typeface="游ゴシック"/>
                    <a:ea typeface="游ゴシック"/>
                    <a:cs typeface="+mn-cs"/>
                  </a:rPr>
                  <a:t>プッシュ配信を実施</a:t>
                </a:r>
                <a:endParaRPr kumimoji="0" lang="en-US" altLang="ja-JP" sz="1400" b="1" i="0" u="none" strike="noStrike" kern="0" cap="none" spc="0" normalizeH="0" baseline="0" noProof="0">
                  <a:ln>
                    <a:noFill/>
                  </a:ln>
                  <a:effectLst/>
                  <a:uLnTx/>
                  <a:uFillTx/>
                  <a:latin typeface="游ゴシック"/>
                  <a:ea typeface="游ゴシック"/>
                  <a:cs typeface="+mn-cs"/>
                </a:endParaRPr>
              </a:p>
            </p:txBody>
          </p:sp>
          <p:sp>
            <p:nvSpPr>
              <p:cNvPr id="29" name="四角形: 角を丸くする 28">
                <a:extLst>
                  <a:ext uri="{FF2B5EF4-FFF2-40B4-BE49-F238E27FC236}">
                    <a16:creationId xmlns:a16="http://schemas.microsoft.com/office/drawing/2014/main" id="{BE22F403-D1A3-8246-7A6D-BFD187168647}"/>
                  </a:ext>
                </a:extLst>
              </p:cNvPr>
              <p:cNvSpPr/>
              <p:nvPr/>
            </p:nvSpPr>
            <p:spPr>
              <a:xfrm>
                <a:off x="398309" y="5765575"/>
                <a:ext cx="3528000" cy="287663"/>
              </a:xfrm>
              <a:prstGeom prst="roundRect">
                <a:avLst/>
              </a:prstGeom>
              <a:solidFill>
                <a:srgbClr val="00B050"/>
              </a:solidFill>
              <a:ln w="12700" cap="flat" cmpd="sng" algn="ctr">
                <a:noFill/>
                <a:prstDash val="solid"/>
                <a:miter lim="800000"/>
              </a:ln>
              <a:effectLst/>
            </p:spPr>
            <p:txBody>
              <a:bodyPr lIns="91440" tIns="45720" rIns="91440" bIns="45720" rtlCol="0" anchor="ctr"/>
              <a:lstStyle/>
              <a:p>
                <a:pPr marL="0" marR="0" lvl="0" indent="0" defTabSz="914412" eaLnBrk="1" fontAlgn="auto" latinLnBrk="0" hangingPunct="1">
                  <a:lnSpc>
                    <a:spcPct val="100000"/>
                  </a:lnSpc>
                  <a:spcBef>
                    <a:spcPts val="0"/>
                  </a:spcBef>
                  <a:spcAft>
                    <a:spcPts val="0"/>
                  </a:spcAft>
                  <a:buClr>
                    <a:srgbClr val="018838"/>
                  </a:buClr>
                  <a:buSzTx/>
                  <a:buFontTx/>
                  <a:buNone/>
                  <a:tabLst/>
                  <a:defRPr/>
                </a:pPr>
                <a:r>
                  <a:rPr kumimoji="0" lang="ja-JP" altLang="en-US" sz="1400" b="1" i="0" u="none" strike="noStrike" kern="0" cap="none" spc="0" normalizeH="0" baseline="0" noProof="0">
                    <a:ln>
                      <a:noFill/>
                    </a:ln>
                    <a:solidFill>
                      <a:schemeClr val="bg1"/>
                    </a:solidFill>
                    <a:effectLst/>
                    <a:uLnTx/>
                    <a:uFillTx/>
                    <a:latin typeface="游ゴシック" panose="020F0502020204030204"/>
                    <a:ea typeface="游ゴシック" panose="020B0400000000000000" pitchFamily="50" charset="-128"/>
                    <a:cs typeface="+mn-cs"/>
                  </a:rPr>
                  <a:t>①パーソナライズされたプッシュ配信</a:t>
                </a:r>
              </a:p>
            </p:txBody>
          </p:sp>
        </p:grpSp>
        <p:grpSp>
          <p:nvGrpSpPr>
            <p:cNvPr id="11" name="グループ化 10">
              <a:extLst>
                <a:ext uri="{FF2B5EF4-FFF2-40B4-BE49-F238E27FC236}">
                  <a16:creationId xmlns:a16="http://schemas.microsoft.com/office/drawing/2014/main" id="{306A0972-61F1-A11A-F392-D7E9B7376F24}"/>
                </a:ext>
              </a:extLst>
            </p:cNvPr>
            <p:cNvGrpSpPr/>
            <p:nvPr/>
          </p:nvGrpSpPr>
          <p:grpSpPr>
            <a:xfrm>
              <a:off x="250824" y="8399278"/>
              <a:ext cx="7036760" cy="1180513"/>
              <a:chOff x="250824" y="8581583"/>
              <a:chExt cx="7036760" cy="1180513"/>
            </a:xfrm>
          </p:grpSpPr>
          <p:sp>
            <p:nvSpPr>
              <p:cNvPr id="26" name="四角形: 角を丸くする 25">
                <a:extLst>
                  <a:ext uri="{FF2B5EF4-FFF2-40B4-BE49-F238E27FC236}">
                    <a16:creationId xmlns:a16="http://schemas.microsoft.com/office/drawing/2014/main" id="{E9A2359D-2454-00D6-4F82-C87718EB26A1}"/>
                  </a:ext>
                </a:extLst>
              </p:cNvPr>
              <p:cNvSpPr/>
              <p:nvPr/>
            </p:nvSpPr>
            <p:spPr>
              <a:xfrm>
                <a:off x="250824" y="8790096"/>
                <a:ext cx="7036760" cy="972000"/>
              </a:xfrm>
              <a:prstGeom prst="roundRect">
                <a:avLst>
                  <a:gd name="adj" fmla="val 16207"/>
                </a:avLst>
              </a:prstGeom>
              <a:solidFill>
                <a:srgbClr val="70AD47">
                  <a:lumMod val="20000"/>
                  <a:lumOff val="80000"/>
                </a:srgbClr>
              </a:solidFill>
              <a:ln w="12700" cap="flat" cmpd="sng" algn="ctr">
                <a:noFill/>
                <a:prstDash val="solid"/>
                <a:miter lim="800000"/>
              </a:ln>
              <a:effectLst/>
            </p:spPr>
            <p:txBody>
              <a:bodyPr lIns="72000" tIns="108000" rIns="72000" bIns="36000" rtlCol="0" anchor="ctr"/>
              <a:lstStyle/>
              <a:p>
                <a:pPr marL="180000" lvl="0" indent="-180000" defTabSz="914412">
                  <a:buClr>
                    <a:srgbClr val="018838"/>
                  </a:buClr>
                  <a:buFont typeface="Arial" panose="020B0604020202020204" pitchFamily="34" charset="0"/>
                  <a:buChar char="•"/>
                  <a:defRPr/>
                </a:pPr>
                <a:r>
                  <a:rPr kumimoji="0" lang="en-US" altLang="ja-JP" sz="1400" b="1" kern="0">
                    <a:ea typeface="游ゴシック" panose="020B0400000000000000" pitchFamily="50" charset="-128"/>
                  </a:rPr>
                  <a:t>PMH</a:t>
                </a:r>
                <a:r>
                  <a:rPr kumimoji="0" lang="ja-JP" altLang="en-US" sz="1400" b="1" kern="0">
                    <a:ea typeface="游ゴシック" panose="020B0400000000000000" pitchFamily="50" charset="-128"/>
                  </a:rPr>
                  <a:t>等との連携</a:t>
                </a:r>
                <a:r>
                  <a:rPr kumimoji="0" lang="ja-JP" altLang="en-US" sz="1400" kern="0">
                    <a:ea typeface="游ゴシック" panose="020B0400000000000000" pitchFamily="50" charset="-128"/>
                  </a:rPr>
                  <a:t>により、乳幼児健診の結果や予防接種の接種記録等を電子版母子健康手帳上に反映</a:t>
                </a:r>
                <a:endParaRPr kumimoji="0" lang="en-US" altLang="ja-JP" sz="1400" kern="0">
                  <a:ea typeface="游ゴシック" panose="020B0400000000000000" pitchFamily="50" charset="-128"/>
                </a:endParaRPr>
              </a:p>
              <a:p>
                <a:pPr marL="180000" lvl="0" indent="-180000" defTabSz="914412">
                  <a:buClr>
                    <a:srgbClr val="018838"/>
                  </a:buClr>
                  <a:buFont typeface="Arial" panose="020B0604020202020204" pitchFamily="34" charset="0"/>
                  <a:buChar char="•"/>
                  <a:defRPr/>
                </a:pPr>
                <a:r>
                  <a:rPr kumimoji="0" lang="ja-JP" altLang="en-US" sz="1400" kern="0">
                    <a:ea typeface="游ゴシック" panose="020B0400000000000000" pitchFamily="50" charset="-128"/>
                  </a:rPr>
                  <a:t>手入力不要で、</a:t>
                </a:r>
                <a:r>
                  <a:rPr kumimoji="0" lang="ja-JP" altLang="en-US" sz="1400" b="1" kern="0">
                    <a:ea typeface="游ゴシック" panose="020B0400000000000000" pitchFamily="50" charset="-128"/>
                  </a:rPr>
                  <a:t>正しい情報を取得可能</a:t>
                </a:r>
                <a:r>
                  <a:rPr kumimoji="0" lang="ja-JP" altLang="en-US" sz="1400" kern="0">
                    <a:ea typeface="游ゴシック" panose="020B0400000000000000" pitchFamily="50" charset="-128"/>
                  </a:rPr>
                  <a:t>に</a:t>
                </a:r>
                <a:endParaRPr kumimoji="0" lang="en-US" altLang="ja-JP" sz="1400" kern="0">
                  <a:ea typeface="游ゴシック" panose="020B0400000000000000" pitchFamily="50" charset="-128"/>
                </a:endParaRPr>
              </a:p>
            </p:txBody>
          </p:sp>
          <p:sp>
            <p:nvSpPr>
              <p:cNvPr id="27" name="四角形: 角を丸くする 26">
                <a:extLst>
                  <a:ext uri="{FF2B5EF4-FFF2-40B4-BE49-F238E27FC236}">
                    <a16:creationId xmlns:a16="http://schemas.microsoft.com/office/drawing/2014/main" id="{0FB6BDD6-DEE5-B260-6AC0-CE7BF46C9884}"/>
                  </a:ext>
                </a:extLst>
              </p:cNvPr>
              <p:cNvSpPr/>
              <p:nvPr/>
            </p:nvSpPr>
            <p:spPr>
              <a:xfrm>
                <a:off x="398309" y="8581583"/>
                <a:ext cx="4788000" cy="287663"/>
              </a:xfrm>
              <a:prstGeom prst="roundRect">
                <a:avLst/>
              </a:prstGeom>
              <a:solidFill>
                <a:srgbClr val="00B050"/>
              </a:solidFill>
              <a:ln w="12700" cap="flat" cmpd="sng" algn="ctr">
                <a:noFill/>
                <a:prstDash val="solid"/>
                <a:miter lim="800000"/>
              </a:ln>
              <a:effectLst/>
            </p:spPr>
            <p:txBody>
              <a:bodyPr lIns="91440" tIns="45720" rIns="91440" bIns="45720" rtlCol="0" anchor="ctr"/>
              <a:lstStyle/>
              <a:p>
                <a:pPr marL="0" marR="0" lvl="0" indent="0" defTabSz="914412" eaLnBrk="1" fontAlgn="auto" latinLnBrk="0" hangingPunct="1">
                  <a:lnSpc>
                    <a:spcPct val="100000"/>
                  </a:lnSpc>
                  <a:spcBef>
                    <a:spcPts val="0"/>
                  </a:spcBef>
                  <a:spcAft>
                    <a:spcPts val="0"/>
                  </a:spcAft>
                  <a:buClr>
                    <a:srgbClr val="018838"/>
                  </a:buClr>
                  <a:buSzTx/>
                  <a:buFontTx/>
                  <a:buNone/>
                  <a:tabLst/>
                  <a:defRPr/>
                </a:pPr>
                <a:r>
                  <a:rPr kumimoji="0" lang="ja-JP" altLang="en-US" sz="1400" b="1" i="0" u="none" strike="noStrike" kern="0" cap="none" spc="0" normalizeH="0" baseline="0" noProof="0">
                    <a:ln>
                      <a:noFill/>
                    </a:ln>
                    <a:solidFill>
                      <a:schemeClr val="bg1"/>
                    </a:solidFill>
                    <a:effectLst/>
                    <a:uLnTx/>
                    <a:uFillTx/>
                    <a:latin typeface="游ゴシック" panose="020F0502020204030204"/>
                    <a:ea typeface="游ゴシック" panose="020B0400000000000000" pitchFamily="50" charset="-128"/>
                    <a:cs typeface="+mn-cs"/>
                  </a:rPr>
                  <a:t>③マイナポータルを介した健診記録や接種記録等の取得</a:t>
                </a:r>
              </a:p>
            </p:txBody>
          </p:sp>
        </p:grpSp>
        <p:grpSp>
          <p:nvGrpSpPr>
            <p:cNvPr id="20" name="グループ化 19">
              <a:extLst>
                <a:ext uri="{FF2B5EF4-FFF2-40B4-BE49-F238E27FC236}">
                  <a16:creationId xmlns:a16="http://schemas.microsoft.com/office/drawing/2014/main" id="{E242EE9B-0D48-A79A-2116-23980E93D50C}"/>
                </a:ext>
              </a:extLst>
            </p:cNvPr>
            <p:cNvGrpSpPr/>
            <p:nvPr/>
          </p:nvGrpSpPr>
          <p:grpSpPr>
            <a:xfrm>
              <a:off x="250824" y="7082426"/>
              <a:ext cx="7036760" cy="1180513"/>
              <a:chOff x="250824" y="7082426"/>
              <a:chExt cx="7036760" cy="1180513"/>
            </a:xfrm>
          </p:grpSpPr>
          <p:grpSp>
            <p:nvGrpSpPr>
              <p:cNvPr id="21" name="グループ化 20">
                <a:extLst>
                  <a:ext uri="{FF2B5EF4-FFF2-40B4-BE49-F238E27FC236}">
                    <a16:creationId xmlns:a16="http://schemas.microsoft.com/office/drawing/2014/main" id="{FB6C1F32-B587-D708-A434-4DF5AC4584F6}"/>
                  </a:ext>
                </a:extLst>
              </p:cNvPr>
              <p:cNvGrpSpPr/>
              <p:nvPr/>
            </p:nvGrpSpPr>
            <p:grpSpPr>
              <a:xfrm>
                <a:off x="250824" y="7082426"/>
                <a:ext cx="7036760" cy="1180513"/>
                <a:chOff x="250824" y="7182066"/>
                <a:chExt cx="7036760" cy="1180513"/>
              </a:xfrm>
            </p:grpSpPr>
            <p:sp>
              <p:nvSpPr>
                <p:cNvPr id="24" name="四角形: 角を丸くする 23">
                  <a:extLst>
                    <a:ext uri="{FF2B5EF4-FFF2-40B4-BE49-F238E27FC236}">
                      <a16:creationId xmlns:a16="http://schemas.microsoft.com/office/drawing/2014/main" id="{6DFBDFFC-D361-71A7-E7C7-C2BC68D1C8E2}"/>
                    </a:ext>
                  </a:extLst>
                </p:cNvPr>
                <p:cNvSpPr/>
                <p:nvPr/>
              </p:nvSpPr>
              <p:spPr>
                <a:xfrm>
                  <a:off x="250824" y="7390579"/>
                  <a:ext cx="7036760" cy="972000"/>
                </a:xfrm>
                <a:prstGeom prst="roundRect">
                  <a:avLst>
                    <a:gd name="adj" fmla="val 16207"/>
                  </a:avLst>
                </a:prstGeom>
                <a:solidFill>
                  <a:srgbClr val="70AD47">
                    <a:lumMod val="20000"/>
                    <a:lumOff val="80000"/>
                  </a:srgbClr>
                </a:solidFill>
                <a:ln w="12700" cap="flat" cmpd="sng" algn="ctr">
                  <a:noFill/>
                  <a:prstDash val="solid"/>
                  <a:miter lim="800000"/>
                </a:ln>
                <a:effectLst/>
              </p:spPr>
              <p:txBody>
                <a:bodyPr lIns="72000" tIns="108000" rIns="72000" bIns="36000" rtlCol="0" anchor="ctr"/>
                <a:lstStyle/>
                <a:p>
                  <a:pPr marL="180000" lvl="0" indent="-180000" defTabSz="914412">
                    <a:buClr>
                      <a:srgbClr val="018838"/>
                    </a:buClr>
                    <a:buFont typeface="Arial" panose="020B0604020202020204" pitchFamily="34" charset="0"/>
                    <a:buChar char="•"/>
                    <a:defRPr/>
                  </a:pPr>
                  <a:r>
                    <a:rPr kumimoji="0" lang="ja-JP" altLang="en-US" sz="1400" kern="0"/>
                    <a:t>妊娠届出書提出時等に区市町村が配布する</a:t>
                  </a:r>
                  <a:r>
                    <a:rPr kumimoji="0" lang="ja-JP" altLang="en-US" sz="1400" b="1" kern="0"/>
                    <a:t>印刷物を分類・データ化</a:t>
                  </a:r>
                  <a:endParaRPr kumimoji="0" lang="en-US" altLang="ja-JP" sz="1400" kern="0"/>
                </a:p>
                <a:p>
                  <a:pPr marL="180000" lvl="0" indent="-180000" defTabSz="914412">
                    <a:buClr>
                      <a:srgbClr val="018838"/>
                    </a:buClr>
                    <a:buFont typeface="Arial" panose="020B0604020202020204" pitchFamily="34" charset="0"/>
                    <a:buChar char="•"/>
                    <a:defRPr/>
                  </a:pPr>
                  <a:r>
                    <a:rPr kumimoji="0" lang="ja-JP" altLang="en-US" sz="1400" kern="0">
                      <a:ea typeface="游ゴシック" panose="020B0400000000000000" pitchFamily="50" charset="-128"/>
                    </a:rPr>
                    <a:t>電子版母子健康手帳から</a:t>
                  </a:r>
                  <a:r>
                    <a:rPr kumimoji="0" lang="ja-JP" altLang="en-US" sz="1400" b="1" kern="0">
                      <a:ea typeface="游ゴシック" panose="020B0400000000000000" pitchFamily="50" charset="-128"/>
                    </a:rPr>
                    <a:t>いつでも簡単に閲覧・検索可能</a:t>
                  </a:r>
                  <a:r>
                    <a:rPr kumimoji="0" lang="ja-JP" altLang="en-US" sz="1400" kern="0">
                      <a:ea typeface="游ゴシック" panose="020B0400000000000000" pitchFamily="50" charset="-128"/>
                    </a:rPr>
                    <a:t>に</a:t>
                  </a:r>
                  <a:endParaRPr kumimoji="0" lang="en-US" altLang="ja-JP" sz="1400" kern="0">
                    <a:ea typeface="游ゴシック" panose="020B0400000000000000" pitchFamily="50" charset="-128"/>
                  </a:endParaRPr>
                </a:p>
              </p:txBody>
            </p:sp>
            <p:sp>
              <p:nvSpPr>
                <p:cNvPr id="25" name="四角形: 角を丸くする 24">
                  <a:extLst>
                    <a:ext uri="{FF2B5EF4-FFF2-40B4-BE49-F238E27FC236}">
                      <a16:creationId xmlns:a16="http://schemas.microsoft.com/office/drawing/2014/main" id="{41DE0111-09D0-392A-02B9-A095B2DC5899}"/>
                    </a:ext>
                  </a:extLst>
                </p:cNvPr>
                <p:cNvSpPr/>
                <p:nvPr/>
              </p:nvSpPr>
              <p:spPr>
                <a:xfrm>
                  <a:off x="398309" y="7182066"/>
                  <a:ext cx="3528000" cy="287663"/>
                </a:xfrm>
                <a:prstGeom prst="roundRect">
                  <a:avLst/>
                </a:prstGeom>
                <a:solidFill>
                  <a:srgbClr val="00B050"/>
                </a:solidFill>
                <a:ln w="12700" cap="flat" cmpd="sng" algn="ctr">
                  <a:noFill/>
                  <a:prstDash val="solid"/>
                  <a:miter lim="800000"/>
                </a:ln>
                <a:effectLst/>
              </p:spPr>
              <p:txBody>
                <a:bodyPr lIns="91440" tIns="45720" rIns="91440" bIns="45720" rtlCol="0" anchor="ctr"/>
                <a:lstStyle/>
                <a:p>
                  <a:pPr marL="0" marR="0" lvl="0" indent="0" defTabSz="914412" eaLnBrk="1" fontAlgn="auto" latinLnBrk="0" hangingPunct="1">
                    <a:lnSpc>
                      <a:spcPct val="100000"/>
                    </a:lnSpc>
                    <a:spcBef>
                      <a:spcPts val="0"/>
                    </a:spcBef>
                    <a:spcAft>
                      <a:spcPts val="0"/>
                    </a:spcAft>
                    <a:buClr>
                      <a:srgbClr val="018838"/>
                    </a:buClr>
                    <a:buSzTx/>
                    <a:buFontTx/>
                    <a:buNone/>
                    <a:tabLst/>
                    <a:defRPr/>
                  </a:pPr>
                  <a:r>
                    <a:rPr kumimoji="0" lang="ja-JP" altLang="en-US" sz="1400" b="1" i="0" u="none" strike="noStrike" kern="0" cap="none" spc="0" normalizeH="0" baseline="0" noProof="0">
                      <a:ln>
                        <a:noFill/>
                      </a:ln>
                      <a:solidFill>
                        <a:schemeClr val="bg1"/>
                      </a:solidFill>
                      <a:effectLst/>
                      <a:uLnTx/>
                      <a:uFillTx/>
                      <a:latin typeface="游ゴシック" panose="020F0502020204030204"/>
                      <a:ea typeface="游ゴシック" panose="020B0400000000000000" pitchFamily="50" charset="-128"/>
                      <a:cs typeface="+mn-cs"/>
                    </a:rPr>
                    <a:t>②母子バッグ等の配布物のアーカイブ化</a:t>
                  </a:r>
                </a:p>
              </p:txBody>
            </p:sp>
          </p:grpSp>
          <p:pic>
            <p:nvPicPr>
              <p:cNvPr id="22" name="Picture 20" descr="新聞折込チラシのイラスト">
                <a:extLst>
                  <a:ext uri="{FF2B5EF4-FFF2-40B4-BE49-F238E27FC236}">
                    <a16:creationId xmlns:a16="http://schemas.microsoft.com/office/drawing/2014/main" id="{F883BDFD-C4A4-56FE-81C4-E0AC1DE4475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957937">
                <a:off x="5934550" y="7388015"/>
                <a:ext cx="656775" cy="730212"/>
              </a:xfrm>
              <a:prstGeom prst="rect">
                <a:avLst/>
              </a:prstGeom>
              <a:noFill/>
              <a:extLst>
                <a:ext uri="{909E8E84-426E-40DD-AFC4-6F175D3DCCD1}">
                  <a14:hiddenFill xmlns:a14="http://schemas.microsoft.com/office/drawing/2010/main">
                    <a:solidFill>
                      <a:srgbClr val="FFFFFF"/>
                    </a:solidFill>
                  </a14:hiddenFill>
                </a:ext>
              </a:extLst>
            </p:spPr>
          </p:pic>
          <p:pic>
            <p:nvPicPr>
              <p:cNvPr id="23" name="図 22">
                <a:extLst>
                  <a:ext uri="{FF2B5EF4-FFF2-40B4-BE49-F238E27FC236}">
                    <a16:creationId xmlns:a16="http://schemas.microsoft.com/office/drawing/2014/main" id="{368B7171-D0C5-AEC5-96D6-6197C082C8F6}"/>
                  </a:ext>
                </a:extLst>
              </p:cNvPr>
              <p:cNvPicPr>
                <a:picLocks noChangeAspect="1"/>
              </p:cNvPicPr>
              <p:nvPr/>
            </p:nvPicPr>
            <p:blipFill>
              <a:blip r:embed="rId4"/>
              <a:stretch>
                <a:fillRect/>
              </a:stretch>
            </p:blipFill>
            <p:spPr>
              <a:xfrm>
                <a:off x="6221689" y="7700832"/>
                <a:ext cx="672447" cy="482580"/>
              </a:xfrm>
              <a:prstGeom prst="rect">
                <a:avLst/>
              </a:prstGeom>
            </p:spPr>
          </p:pic>
        </p:grpSp>
      </p:grpSp>
      <p:sp>
        <p:nvSpPr>
          <p:cNvPr id="32" name="正方形/長方形 31">
            <a:extLst>
              <a:ext uri="{FF2B5EF4-FFF2-40B4-BE49-F238E27FC236}">
                <a16:creationId xmlns:a16="http://schemas.microsoft.com/office/drawing/2014/main" id="{23CB1D00-D448-3525-F4FC-FFBB8882D616}"/>
              </a:ext>
            </a:extLst>
          </p:cNvPr>
          <p:cNvSpPr/>
          <p:nvPr/>
        </p:nvSpPr>
        <p:spPr bwMode="gray">
          <a:xfrm>
            <a:off x="250825" y="5748472"/>
            <a:ext cx="3240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400" b="1">
                <a:solidFill>
                  <a:prstClr val="white"/>
                </a:solidFill>
              </a:rPr>
              <a:t>本手順書の構成</a:t>
            </a:r>
          </a:p>
        </p:txBody>
      </p:sp>
      <p:sp>
        <p:nvSpPr>
          <p:cNvPr id="39" name="テキスト プレースホルダー 2">
            <a:extLst>
              <a:ext uri="{FF2B5EF4-FFF2-40B4-BE49-F238E27FC236}">
                <a16:creationId xmlns:a16="http://schemas.microsoft.com/office/drawing/2014/main" id="{74664F5F-A36D-64EC-22EC-F949DD974DC9}"/>
              </a:ext>
            </a:extLst>
          </p:cNvPr>
          <p:cNvSpPr txBox="1">
            <a:spLocks/>
          </p:cNvSpPr>
          <p:nvPr/>
        </p:nvSpPr>
        <p:spPr bwMode="gray">
          <a:xfrm>
            <a:off x="272089" y="1286823"/>
            <a:ext cx="7036759" cy="1181017"/>
          </a:xfrm>
          <a:prstGeom prst="rect">
            <a:avLst/>
          </a:prstGeom>
        </p:spPr>
        <p:txBody>
          <a:bodyPr vert="horz" lIns="0" tIns="0" rIns="0" bIns="0" rtlCol="0">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marL="179388" indent="-179388">
              <a:buFont typeface="Wingdings" panose="05000000000000000000" pitchFamily="2" charset="2"/>
              <a:buChar char="n"/>
            </a:pPr>
            <a:r>
              <a:rPr lang="ja-JP" altLang="en-US">
                <a:latin typeface="+mn-ea"/>
              </a:rPr>
              <a:t>３章以降で導入手順を説明する３機能の概要は以下のとおり。</a:t>
            </a:r>
            <a:endParaRPr lang="en-US" altLang="ja-JP">
              <a:latin typeface="+mn-ea"/>
            </a:endParaRPr>
          </a:p>
        </p:txBody>
      </p:sp>
      <p:sp>
        <p:nvSpPr>
          <p:cNvPr id="40" name="正方形/長方形 39">
            <a:extLst>
              <a:ext uri="{FF2B5EF4-FFF2-40B4-BE49-F238E27FC236}">
                <a16:creationId xmlns:a16="http://schemas.microsoft.com/office/drawing/2014/main" id="{D2B91D0C-EEAA-DBC3-8E9F-F6E6E1D23646}"/>
              </a:ext>
            </a:extLst>
          </p:cNvPr>
          <p:cNvSpPr/>
          <p:nvPr/>
        </p:nvSpPr>
        <p:spPr bwMode="gray">
          <a:xfrm>
            <a:off x="272089" y="1058004"/>
            <a:ext cx="3240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400" b="1">
                <a:solidFill>
                  <a:prstClr val="white"/>
                </a:solidFill>
              </a:rPr>
              <a:t>実証を行った３機能の概要</a:t>
            </a:r>
            <a:endParaRPr lang="ja-JP" altLang="en-US" sz="1400" b="1">
              <a:solidFill>
                <a:prstClr val="white"/>
              </a:solidFill>
              <a:latin typeface="游ゴシック"/>
              <a:ea typeface="游ゴシック"/>
            </a:endParaRPr>
          </a:p>
        </p:txBody>
      </p:sp>
      <p:sp>
        <p:nvSpPr>
          <p:cNvPr id="46" name="テキスト プレースホルダー 2">
            <a:extLst>
              <a:ext uri="{FF2B5EF4-FFF2-40B4-BE49-F238E27FC236}">
                <a16:creationId xmlns:a16="http://schemas.microsoft.com/office/drawing/2014/main" id="{796DE2E3-4B93-2FBA-77EC-D3992EB2198B}"/>
              </a:ext>
            </a:extLst>
          </p:cNvPr>
          <p:cNvSpPr txBox="1">
            <a:spLocks/>
          </p:cNvSpPr>
          <p:nvPr/>
        </p:nvSpPr>
        <p:spPr bwMode="gray">
          <a:xfrm>
            <a:off x="250825" y="5977291"/>
            <a:ext cx="7036758" cy="1181017"/>
          </a:xfrm>
          <a:prstGeom prst="rect">
            <a:avLst/>
          </a:prstGeom>
        </p:spPr>
        <p:txBody>
          <a:bodyPr vert="horz" lIns="0" tIns="0" rIns="0" bIns="0" rtlCol="0">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marL="179388" indent="-179388">
              <a:buFont typeface="Wingdings" panose="05000000000000000000" pitchFamily="2" charset="2"/>
              <a:buChar char="n"/>
            </a:pPr>
            <a:r>
              <a:rPr lang="ja-JP" altLang="en-US">
                <a:latin typeface="+mn-ea"/>
              </a:rPr>
              <a:t>「２</a:t>
            </a:r>
            <a:r>
              <a:rPr lang="en-US" altLang="ja-JP">
                <a:latin typeface="+mn-ea"/>
              </a:rPr>
              <a:t>.</a:t>
            </a:r>
            <a:r>
              <a:rPr lang="ja-JP" altLang="en-US">
                <a:latin typeface="+mn-ea"/>
              </a:rPr>
              <a:t>モデル仕様書」では、要件定義や契約に向けた事業者検討時等に活用できる、モデル仕様書の構成と内容について記載。</a:t>
            </a:r>
            <a:endParaRPr lang="en-US" altLang="ja-JP">
              <a:latin typeface="+mn-ea"/>
            </a:endParaRPr>
          </a:p>
          <a:p>
            <a:pPr marL="179070" indent="-179070">
              <a:buFont typeface="Wingdings" panose="05000000000000000000" pitchFamily="2" charset="2"/>
              <a:buChar char="n"/>
            </a:pPr>
            <a:r>
              <a:rPr lang="ja-JP" altLang="en-US">
                <a:latin typeface="+mn-ea"/>
              </a:rPr>
              <a:t>「３</a:t>
            </a:r>
            <a:r>
              <a:rPr lang="en-US" altLang="ja-JP">
                <a:latin typeface="+mn-ea"/>
              </a:rPr>
              <a:t>.</a:t>
            </a:r>
            <a:r>
              <a:rPr lang="ja-JP" altLang="en-US">
                <a:latin typeface="+mn-ea"/>
              </a:rPr>
              <a:t>パーソナライズされたプッシュ配信機能導入手順」から「５</a:t>
            </a:r>
            <a:r>
              <a:rPr lang="en-US" altLang="ja-JP">
                <a:latin typeface="+mn-ea"/>
              </a:rPr>
              <a:t>.</a:t>
            </a:r>
            <a:r>
              <a:rPr lang="ja-JP" altLang="en-US"/>
              <a:t>マイナポータルを介した健診記録や接種記録等の取得機能導入手順</a:t>
            </a:r>
            <a:r>
              <a:rPr lang="ja-JP" altLang="en-US">
                <a:latin typeface="+mn-ea"/>
              </a:rPr>
              <a:t>」では、令和７年度の実証（以下、本実証という）において検証対象とした３機能について、導入手順を記載。</a:t>
            </a:r>
            <a:endParaRPr lang="en-US" altLang="ja-JP">
              <a:latin typeface="+mn-ea"/>
            </a:endParaRPr>
          </a:p>
        </p:txBody>
      </p:sp>
    </p:spTree>
    <p:extLst>
      <p:ext uri="{BB962C8B-B14F-4D97-AF65-F5344CB8AC3E}">
        <p14:creationId xmlns:p14="http://schemas.microsoft.com/office/powerpoint/2010/main" val="3390158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480C37-A2DC-0188-B242-229530FE0A98}"/>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5E2E983A-A695-8190-7737-F5B37C1CECE9}"/>
              </a:ext>
            </a:extLst>
          </p:cNvPr>
          <p:cNvSpPr>
            <a:spLocks noGrp="1"/>
          </p:cNvSpPr>
          <p:nvPr>
            <p:ph type="ctrTitle"/>
          </p:nvPr>
        </p:nvSpPr>
        <p:spPr/>
        <p:txBody>
          <a:bodyPr/>
          <a:lstStyle/>
          <a:p>
            <a:r>
              <a:rPr kumimoji="0" lang="ja-JP" altLang="en-US" sz="3200">
                <a:sym typeface="+mn-lt"/>
              </a:rPr>
              <a:t>モデル仕様書</a:t>
            </a:r>
            <a:endParaRPr lang="ja-JP" altLang="en-US"/>
          </a:p>
        </p:txBody>
      </p:sp>
      <p:sp>
        <p:nvSpPr>
          <p:cNvPr id="8" name="テキスト プレースホルダー 7">
            <a:extLst>
              <a:ext uri="{FF2B5EF4-FFF2-40B4-BE49-F238E27FC236}">
                <a16:creationId xmlns:a16="http://schemas.microsoft.com/office/drawing/2014/main" id="{7680023B-18AB-1387-665D-BC21392A9323}"/>
              </a:ext>
            </a:extLst>
          </p:cNvPr>
          <p:cNvSpPr>
            <a:spLocks noGrp="1"/>
          </p:cNvSpPr>
          <p:nvPr>
            <p:ph type="body" sz="quarter" idx="13"/>
          </p:nvPr>
        </p:nvSpPr>
        <p:spPr/>
        <p:txBody>
          <a:bodyPr/>
          <a:lstStyle/>
          <a:p>
            <a:r>
              <a:rPr lang="en-US" altLang="ja-JP"/>
              <a:t>2</a:t>
            </a:r>
            <a:endParaRPr lang="ja-JP" altLang="en-US"/>
          </a:p>
        </p:txBody>
      </p:sp>
      <p:sp>
        <p:nvSpPr>
          <p:cNvPr id="2" name="正方形/長方形 1">
            <a:extLst>
              <a:ext uri="{FF2B5EF4-FFF2-40B4-BE49-F238E27FC236}">
                <a16:creationId xmlns:a16="http://schemas.microsoft.com/office/drawing/2014/main" id="{2368C55B-DD17-C494-EC91-88A061C27E0D}"/>
              </a:ext>
            </a:extLst>
          </p:cNvPr>
          <p:cNvSpPr/>
          <p:nvPr/>
        </p:nvSpPr>
        <p:spPr>
          <a:xfrm>
            <a:off x="546937" y="7066547"/>
            <a:ext cx="6457718" cy="17919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buClr>
                <a:schemeClr val="accent1"/>
              </a:buClr>
            </a:pPr>
            <a:r>
              <a:rPr kumimoji="1" lang="en-US" altLang="ja-JP" b="1">
                <a:solidFill>
                  <a:schemeClr val="tx1"/>
                </a:solidFill>
              </a:rPr>
              <a:t>(1) </a:t>
            </a:r>
            <a:r>
              <a:rPr kumimoji="1" lang="ja-JP" altLang="en-US" b="1">
                <a:solidFill>
                  <a:schemeClr val="tx1"/>
                </a:solidFill>
              </a:rPr>
              <a:t>モデル仕様書の説明対象と活用方法</a:t>
            </a:r>
            <a:endParaRPr kumimoji="1" lang="en-US" altLang="ja-JP" b="1">
              <a:solidFill>
                <a:schemeClr val="tx1"/>
              </a:solidFill>
            </a:endParaRPr>
          </a:p>
        </p:txBody>
      </p:sp>
    </p:spTree>
    <p:extLst>
      <p:ext uri="{BB962C8B-B14F-4D97-AF65-F5344CB8AC3E}">
        <p14:creationId xmlns:p14="http://schemas.microsoft.com/office/powerpoint/2010/main" val="3094371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13446A9B-3515-C78B-CA61-BAF898A14615}"/>
              </a:ext>
            </a:extLst>
          </p:cNvPr>
          <p:cNvSpPr>
            <a:spLocks noGrp="1"/>
          </p:cNvSpPr>
          <p:nvPr>
            <p:ph sz="quarter" idx="13"/>
          </p:nvPr>
        </p:nvSpPr>
        <p:spPr>
          <a:xfrm>
            <a:off x="304126" y="290609"/>
            <a:ext cx="7015477" cy="331463"/>
          </a:xfrm>
        </p:spPr>
        <p:txBody>
          <a:bodyPr/>
          <a:lstStyle/>
          <a:p>
            <a:r>
              <a:rPr lang="en-US" altLang="ja-JP"/>
              <a:t>2.</a:t>
            </a:r>
            <a:r>
              <a:rPr lang="ja-JP" altLang="en-US"/>
              <a:t>モデル仕様書</a:t>
            </a:r>
            <a:endParaRPr kumimoji="1" lang="ja-JP" altLang="en-US"/>
          </a:p>
        </p:txBody>
      </p:sp>
      <p:sp>
        <p:nvSpPr>
          <p:cNvPr id="4" name="タイトル 3">
            <a:extLst>
              <a:ext uri="{FF2B5EF4-FFF2-40B4-BE49-F238E27FC236}">
                <a16:creationId xmlns:a16="http://schemas.microsoft.com/office/drawing/2014/main" id="{BDD48BE5-A62C-4EE2-D3EB-22B062B6C8A3}"/>
              </a:ext>
            </a:extLst>
          </p:cNvPr>
          <p:cNvSpPr>
            <a:spLocks noGrp="1"/>
          </p:cNvSpPr>
          <p:nvPr>
            <p:ph type="title" idx="4294967295"/>
          </p:nvPr>
        </p:nvSpPr>
        <p:spPr>
          <a:xfrm>
            <a:off x="272108" y="627562"/>
            <a:ext cx="7015477" cy="463368"/>
          </a:xfrm>
        </p:spPr>
        <p:txBody>
          <a:bodyPr vert="horz">
            <a:normAutofit/>
          </a:bodyPr>
          <a:lstStyle/>
          <a:p>
            <a:r>
              <a:rPr lang="en-US" altLang="ja-JP" sz="2000"/>
              <a:t>(1) </a:t>
            </a:r>
            <a:r>
              <a:rPr lang="ja-JP" altLang="en-US" sz="2000"/>
              <a:t>モデル仕様書の説明対象と活用方法</a:t>
            </a:r>
            <a:endParaRPr kumimoji="1" lang="ja-JP" altLang="en-US" sz="2000"/>
          </a:p>
        </p:txBody>
      </p:sp>
      <p:sp>
        <p:nvSpPr>
          <p:cNvPr id="5" name="正方形/長方形 4">
            <a:extLst>
              <a:ext uri="{FF2B5EF4-FFF2-40B4-BE49-F238E27FC236}">
                <a16:creationId xmlns:a16="http://schemas.microsoft.com/office/drawing/2014/main" id="{EEB6A689-1D09-9A16-6720-297E3881DDD9}"/>
              </a:ext>
            </a:extLst>
          </p:cNvPr>
          <p:cNvSpPr/>
          <p:nvPr/>
        </p:nvSpPr>
        <p:spPr bwMode="gray">
          <a:xfrm>
            <a:off x="443207" y="7296865"/>
            <a:ext cx="6696075" cy="2700000"/>
          </a:xfrm>
          <a:prstGeom prst="rect">
            <a:avLst/>
          </a:prstGeom>
          <a:solidFill>
            <a:srgbClr val="FFFFCC"/>
          </a:solidFill>
          <a:ln w="12700" algn="ctr">
            <a:solidFill>
              <a:srgbClr val="ED8B00"/>
            </a:solidFill>
            <a:miter lim="800000"/>
            <a:headEnd/>
            <a:tailEnd/>
          </a:ln>
        </p:spPr>
        <p:txBody>
          <a:bodyPr rot="0" spcFirstLastPara="0" vertOverflow="overflow" horzOverflow="overflow" vert="horz" wrap="square" lIns="36000" tIns="180000" rIns="36000" bIns="180000" numCol="1" spcCol="0" rtlCol="0" fromWordArt="0" anchor="t" anchorCtr="0" forceAA="0" compatLnSpc="1">
            <a:prstTxWarp prst="textNoShape">
              <a:avLst/>
            </a:prstTxWarp>
            <a:noAutofit/>
          </a:bodyPr>
          <a:lstStyle/>
          <a:p>
            <a:pPr algn="ctr" defTabSz="914400" fontAlgn="t">
              <a:spcBef>
                <a:spcPct val="0"/>
              </a:spcBef>
              <a:spcAft>
                <a:spcPct val="0"/>
              </a:spcAft>
            </a:pPr>
            <a:r>
              <a:rPr lang="ja-JP" altLang="en-US" sz="1400" b="1">
                <a:latin typeface="+mn-ea"/>
                <a:cs typeface="Arial" charset="0"/>
              </a:rPr>
              <a:t>東京都：ベストプラクティス創出事業で実証した３機能の機能要件</a:t>
            </a:r>
          </a:p>
        </p:txBody>
      </p:sp>
      <p:sp>
        <p:nvSpPr>
          <p:cNvPr id="6" name="正方形/長方形 5">
            <a:extLst>
              <a:ext uri="{FF2B5EF4-FFF2-40B4-BE49-F238E27FC236}">
                <a16:creationId xmlns:a16="http://schemas.microsoft.com/office/drawing/2014/main" id="{DC8AE3EB-45A0-E605-E4C5-D77D9ED91E01}"/>
              </a:ext>
            </a:extLst>
          </p:cNvPr>
          <p:cNvSpPr/>
          <p:nvPr/>
        </p:nvSpPr>
        <p:spPr bwMode="gray">
          <a:xfrm>
            <a:off x="431800" y="3653369"/>
            <a:ext cx="6696075" cy="3522211"/>
          </a:xfrm>
          <a:prstGeom prst="rect">
            <a:avLst/>
          </a:prstGeom>
          <a:solidFill>
            <a:srgbClr val="86BC25">
              <a:lumMod val="20000"/>
              <a:lumOff val="80000"/>
            </a:srgbClr>
          </a:solidFill>
          <a:ln w="12700" algn="ctr">
            <a:solidFill>
              <a:srgbClr val="046A38"/>
            </a:solidFill>
            <a:miter lim="800000"/>
            <a:headEnd/>
            <a:tailEnd/>
          </a:ln>
        </p:spPr>
        <p:txBody>
          <a:bodyPr rot="0" spcFirstLastPara="0" vertOverflow="overflow" horzOverflow="overflow" vert="horz" wrap="square" lIns="36000" tIns="180000" rIns="36000" bIns="180000" numCol="1" spcCol="0" rtlCol="0" fromWordArt="0" anchor="t" anchorCtr="0" forceAA="0" compatLnSpc="1">
            <a:prstTxWarp prst="textNoShape">
              <a:avLst/>
            </a:prstTxWarp>
            <a:noAutofit/>
          </a:bodyPr>
          <a:lstStyle/>
          <a:p>
            <a:pPr marL="0" marR="0" lvl="0" indent="0" algn="ctr" defTabSz="914400" eaLnBrk="1" fontAlgn="t" latinLnBrk="0" hangingPunct="1">
              <a:lnSpc>
                <a:spcPct val="100000"/>
              </a:lnSpc>
              <a:spcBef>
                <a:spcPct val="0"/>
              </a:spcBef>
              <a:spcAft>
                <a:spcPct val="0"/>
              </a:spcAft>
              <a:buClrTx/>
              <a:buSzTx/>
              <a:buFontTx/>
              <a:buNone/>
              <a:tabLst/>
              <a:defRPr/>
            </a:pPr>
            <a:r>
              <a:rPr kumimoji="0" lang="ja-JP" altLang="ja-JP" sz="1400" b="1" i="0" u="none" strike="noStrike" kern="0" cap="none" spc="0" normalizeH="0" baseline="0" noProof="0">
                <a:ln>
                  <a:noFill/>
                </a:ln>
                <a:effectLst/>
                <a:uLnTx/>
                <a:uFillTx/>
                <a:latin typeface="+mn-ea"/>
                <a:cs typeface="Arial" charset="0"/>
              </a:rPr>
              <a:t>デジタル庁</a:t>
            </a:r>
            <a:r>
              <a:rPr kumimoji="0" lang="ja-JP" altLang="en-US" sz="1400" b="1" i="0" u="none" strike="noStrike" kern="0" cap="none" spc="0" normalizeH="0" baseline="0" noProof="0">
                <a:ln>
                  <a:noFill/>
                </a:ln>
                <a:effectLst/>
                <a:uLnTx/>
                <a:uFillTx/>
                <a:latin typeface="+mn-ea"/>
                <a:cs typeface="Arial" charset="0"/>
              </a:rPr>
              <a:t>：</a:t>
            </a:r>
            <a:r>
              <a:rPr kumimoji="0" lang="ja-JP" altLang="ja-JP" sz="1400" b="1" i="0" u="none" strike="noStrike" kern="0" cap="none" spc="0" normalizeH="0" baseline="0" noProof="0">
                <a:ln>
                  <a:noFill/>
                </a:ln>
                <a:effectLst/>
                <a:uLnTx/>
                <a:uFillTx/>
                <a:latin typeface="+mn-ea"/>
                <a:cs typeface="Arial" charset="0"/>
              </a:rPr>
              <a:t>デジタル地方創生サービスカタログ「母子健康手帳</a:t>
            </a:r>
            <a:r>
              <a:rPr kumimoji="0" lang="ja-JP" altLang="en-US" sz="1400" b="1" i="0" u="none" strike="noStrike" kern="0" cap="none" spc="0" normalizeH="0" baseline="0" noProof="0">
                <a:ln>
                  <a:noFill/>
                </a:ln>
                <a:effectLst/>
                <a:uLnTx/>
                <a:uFillTx/>
                <a:latin typeface="+mn-ea"/>
                <a:cs typeface="Arial" charset="0"/>
              </a:rPr>
              <a:t>アプリ</a:t>
            </a:r>
            <a:r>
              <a:rPr kumimoji="0" lang="ja-JP" altLang="ja-JP" sz="1400" b="1" i="0" u="none" strike="noStrike" kern="0" cap="none" spc="0" normalizeH="0" baseline="0" noProof="0">
                <a:ln>
                  <a:noFill/>
                </a:ln>
                <a:effectLst/>
                <a:uLnTx/>
                <a:uFillTx/>
                <a:latin typeface="+mn-ea"/>
                <a:cs typeface="Arial" charset="0"/>
              </a:rPr>
              <a:t>」</a:t>
            </a:r>
            <a:endParaRPr kumimoji="0" lang="ja-JP" altLang="ja-JP" sz="1400" b="0" i="0" u="none" strike="noStrike" kern="0" cap="none" spc="0" normalizeH="0" baseline="0" noProof="0">
              <a:ln>
                <a:noFill/>
              </a:ln>
              <a:effectLst/>
              <a:uLnTx/>
              <a:uFillTx/>
              <a:latin typeface="+mn-ea"/>
              <a:cs typeface="Arial" charset="0"/>
            </a:endParaRPr>
          </a:p>
        </p:txBody>
      </p:sp>
      <p:sp>
        <p:nvSpPr>
          <p:cNvPr id="17" name="テキスト ボックス 16">
            <a:extLst>
              <a:ext uri="{FF2B5EF4-FFF2-40B4-BE49-F238E27FC236}">
                <a16:creationId xmlns:a16="http://schemas.microsoft.com/office/drawing/2014/main" id="{B7205A25-A140-61DD-117E-30C3D68FC8F3}"/>
              </a:ext>
            </a:extLst>
          </p:cNvPr>
          <p:cNvSpPr txBox="1"/>
          <p:nvPr/>
        </p:nvSpPr>
        <p:spPr>
          <a:xfrm>
            <a:off x="730727" y="6742293"/>
            <a:ext cx="6098220" cy="276999"/>
          </a:xfrm>
          <a:prstGeom prst="rect">
            <a:avLst/>
          </a:prstGeom>
          <a:noFill/>
        </p:spPr>
        <p:txBody>
          <a:bodyPr wrap="square">
            <a:spAutoFit/>
          </a:bodyPr>
          <a:lstStyle/>
          <a:p>
            <a:pPr algn="ctr" defTabSz="914400" fontAlgn="base">
              <a:spcBef>
                <a:spcPct val="0"/>
              </a:spcBef>
              <a:spcAft>
                <a:spcPct val="0"/>
              </a:spcAft>
            </a:pPr>
            <a:r>
              <a:rPr kumimoji="0" lang="ja-JP" altLang="en-US" sz="1200">
                <a:solidFill>
                  <a:prstClr val="black"/>
                </a:solidFill>
                <a:latin typeface="+mn-ea"/>
                <a:cs typeface="Arial" charset="0"/>
                <a:hlinkClick r:id="rId3"/>
              </a:rPr>
              <a:t>https://digital-service-catalog.digital.go.jp/vendor/download-model-specification</a:t>
            </a:r>
            <a:endParaRPr kumimoji="0" lang="en-US" altLang="ja-JP" sz="1200">
              <a:solidFill>
                <a:prstClr val="black"/>
              </a:solidFill>
              <a:latin typeface="+mn-ea"/>
              <a:cs typeface="Arial" charset="0"/>
            </a:endParaRPr>
          </a:p>
        </p:txBody>
      </p:sp>
      <p:sp>
        <p:nvSpPr>
          <p:cNvPr id="19" name="正方形/長方形 18">
            <a:extLst>
              <a:ext uri="{FF2B5EF4-FFF2-40B4-BE49-F238E27FC236}">
                <a16:creationId xmlns:a16="http://schemas.microsoft.com/office/drawing/2014/main" id="{E13D97C8-4829-2973-8405-584A3C3C829A}"/>
              </a:ext>
            </a:extLst>
          </p:cNvPr>
          <p:cNvSpPr/>
          <p:nvPr/>
        </p:nvSpPr>
        <p:spPr bwMode="gray">
          <a:xfrm>
            <a:off x="272092" y="3441699"/>
            <a:ext cx="7036758" cy="6664423"/>
          </a:xfrm>
          <a:prstGeom prst="rect">
            <a:avLst/>
          </a:prstGeom>
          <a:noFill/>
          <a:ln w="28575" algn="ctr">
            <a:solidFill>
              <a:srgbClr val="C00000"/>
            </a:solidFill>
            <a:miter lim="800000"/>
            <a:headEnd/>
            <a:tailEnd/>
          </a:ln>
        </p:spPr>
        <p:txBody>
          <a:bodyPr wrap="square" lIns="36000" tIns="36000" rIns="36000" bIns="36000" rtlCol="0" anchor="ctr"/>
          <a:lstStyle/>
          <a:p>
            <a:pPr algn="ctr" defTabSz="914400" fontAlgn="base">
              <a:spcBef>
                <a:spcPct val="0"/>
              </a:spcBef>
              <a:spcAft>
                <a:spcPct val="0"/>
              </a:spcAft>
              <a:buFont typeface="Wingdings 2" pitchFamily="18" charset="2"/>
              <a:buNone/>
            </a:pPr>
            <a:endParaRPr lang="ja-JP" altLang="en-US" sz="1400">
              <a:solidFill>
                <a:prstClr val="black"/>
              </a:solidFill>
              <a:latin typeface="+mn-ea"/>
              <a:cs typeface="Arial" charset="0"/>
            </a:endParaRPr>
          </a:p>
        </p:txBody>
      </p:sp>
      <p:sp>
        <p:nvSpPr>
          <p:cNvPr id="20" name="四角形: 角を丸くする 19">
            <a:extLst>
              <a:ext uri="{FF2B5EF4-FFF2-40B4-BE49-F238E27FC236}">
                <a16:creationId xmlns:a16="http://schemas.microsoft.com/office/drawing/2014/main" id="{58427CB1-280A-F81D-745A-F3FFA43C4C05}"/>
              </a:ext>
            </a:extLst>
          </p:cNvPr>
          <p:cNvSpPr/>
          <p:nvPr/>
        </p:nvSpPr>
        <p:spPr bwMode="gray">
          <a:xfrm>
            <a:off x="1875423" y="3248069"/>
            <a:ext cx="3823629" cy="324451"/>
          </a:xfrm>
          <a:prstGeom prst="roundRect">
            <a:avLst/>
          </a:prstGeom>
          <a:solidFill>
            <a:srgbClr val="C00000"/>
          </a:solidFill>
          <a:ln w="12700" algn="ctr">
            <a:noFill/>
            <a:miter lim="800000"/>
            <a:headEnd/>
            <a:tailEnd/>
          </a:ln>
        </p:spPr>
        <p:txBody>
          <a:bodyPr wrap="square" lIns="36000" tIns="36000" rIns="36000" bIns="36000" rtlCol="0" anchor="ctr"/>
          <a:lstStyle/>
          <a:p>
            <a:pPr algn="ctr" defTabSz="914400" fontAlgn="base">
              <a:spcBef>
                <a:spcPct val="0"/>
              </a:spcBef>
              <a:spcAft>
                <a:spcPct val="0"/>
              </a:spcAft>
              <a:buFont typeface="Wingdings 2" pitchFamily="18" charset="2"/>
              <a:buNone/>
            </a:pPr>
            <a:r>
              <a:rPr lang="ja-JP" altLang="en-US" sz="1400" b="1">
                <a:solidFill>
                  <a:prstClr val="white"/>
                </a:solidFill>
                <a:latin typeface="+mn-ea"/>
                <a:cs typeface="Arial" charset="0"/>
              </a:rPr>
              <a:t>モデル仕様書一式（ベストプラクティス）</a:t>
            </a:r>
          </a:p>
        </p:txBody>
      </p:sp>
      <p:sp>
        <p:nvSpPr>
          <p:cNvPr id="28" name="正方形/長方形 27">
            <a:extLst>
              <a:ext uri="{FF2B5EF4-FFF2-40B4-BE49-F238E27FC236}">
                <a16:creationId xmlns:a16="http://schemas.microsoft.com/office/drawing/2014/main" id="{A7E718C7-282E-0805-A00D-B2D33DC1DD6E}"/>
              </a:ext>
            </a:extLst>
          </p:cNvPr>
          <p:cNvSpPr/>
          <p:nvPr/>
        </p:nvSpPr>
        <p:spPr>
          <a:xfrm>
            <a:off x="408046" y="4417033"/>
            <a:ext cx="2340000" cy="375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200" b="1">
                <a:solidFill>
                  <a:schemeClr val="tx1"/>
                </a:solidFill>
              </a:rPr>
              <a:t>母子健康手帳アプリ</a:t>
            </a:r>
            <a:r>
              <a:rPr kumimoji="1" lang="en-US" altLang="ja-JP" sz="1200" b="1">
                <a:solidFill>
                  <a:schemeClr val="tx1"/>
                </a:solidFill>
              </a:rPr>
              <a:t>_</a:t>
            </a:r>
            <a:r>
              <a:rPr kumimoji="1" lang="ja-JP" altLang="en-US" sz="1200" b="1">
                <a:solidFill>
                  <a:schemeClr val="tx1"/>
                </a:solidFill>
              </a:rPr>
              <a:t>モデル仕様書（機能要件一覧）</a:t>
            </a:r>
            <a:r>
              <a:rPr kumimoji="1" lang="en-US" altLang="ja-JP" sz="1200" b="1">
                <a:solidFill>
                  <a:schemeClr val="tx1"/>
                </a:solidFill>
              </a:rPr>
              <a:t>.xlsx</a:t>
            </a:r>
            <a:endParaRPr kumimoji="1" lang="ja-JP" altLang="en-US" sz="1200" b="1">
              <a:solidFill>
                <a:schemeClr val="tx1"/>
              </a:solidFill>
            </a:endParaRPr>
          </a:p>
        </p:txBody>
      </p:sp>
      <p:pic>
        <p:nvPicPr>
          <p:cNvPr id="30" name="図 29">
            <a:extLst>
              <a:ext uri="{FF2B5EF4-FFF2-40B4-BE49-F238E27FC236}">
                <a16:creationId xmlns:a16="http://schemas.microsoft.com/office/drawing/2014/main" id="{440D63F1-F06A-408E-5A1C-1FC1805D64C4}"/>
              </a:ext>
            </a:extLst>
          </p:cNvPr>
          <p:cNvPicPr>
            <a:picLocks noChangeAspect="1"/>
          </p:cNvPicPr>
          <p:nvPr/>
        </p:nvPicPr>
        <p:blipFill>
          <a:blip r:embed="rId4"/>
          <a:stretch>
            <a:fillRect/>
          </a:stretch>
        </p:blipFill>
        <p:spPr>
          <a:xfrm>
            <a:off x="2741260" y="5195635"/>
            <a:ext cx="2340000" cy="1139363"/>
          </a:xfrm>
          <a:prstGeom prst="rect">
            <a:avLst/>
          </a:prstGeom>
          <a:ln w="6350">
            <a:solidFill>
              <a:schemeClr val="bg1">
                <a:lumMod val="75000"/>
              </a:schemeClr>
            </a:solidFill>
          </a:ln>
        </p:spPr>
      </p:pic>
      <p:sp>
        <p:nvSpPr>
          <p:cNvPr id="33" name="正方形/長方形 32">
            <a:extLst>
              <a:ext uri="{FF2B5EF4-FFF2-40B4-BE49-F238E27FC236}">
                <a16:creationId xmlns:a16="http://schemas.microsoft.com/office/drawing/2014/main" id="{8F30478C-A6C9-E838-7C78-19C6630C35ED}"/>
              </a:ext>
            </a:extLst>
          </p:cNvPr>
          <p:cNvSpPr/>
          <p:nvPr/>
        </p:nvSpPr>
        <p:spPr>
          <a:xfrm>
            <a:off x="2741260" y="4417033"/>
            <a:ext cx="2340000" cy="375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200" b="1">
                <a:solidFill>
                  <a:schemeClr val="tx1"/>
                </a:solidFill>
              </a:rPr>
              <a:t>母子健康手帳アプリ</a:t>
            </a:r>
            <a:r>
              <a:rPr kumimoji="1" lang="en-US" altLang="ja-JP" sz="1200" b="1">
                <a:solidFill>
                  <a:schemeClr val="tx1"/>
                </a:solidFill>
              </a:rPr>
              <a:t>_</a:t>
            </a:r>
            <a:r>
              <a:rPr lang="ja-JP" altLang="en-US" sz="1200" b="1">
                <a:solidFill>
                  <a:schemeClr val="tx1"/>
                </a:solidFill>
              </a:rPr>
              <a:t>非</a:t>
            </a:r>
            <a:r>
              <a:rPr kumimoji="1" lang="ja-JP" altLang="en-US" sz="1200" b="1">
                <a:solidFill>
                  <a:schemeClr val="tx1"/>
                </a:solidFill>
              </a:rPr>
              <a:t>機能　要件一覧</a:t>
            </a:r>
            <a:r>
              <a:rPr kumimoji="1" lang="en-US" altLang="ja-JP" sz="1200" b="1">
                <a:solidFill>
                  <a:schemeClr val="tx1"/>
                </a:solidFill>
              </a:rPr>
              <a:t>.xlsx</a:t>
            </a:r>
            <a:endParaRPr kumimoji="1" lang="ja-JP" altLang="en-US" sz="1200" b="1">
              <a:solidFill>
                <a:schemeClr val="tx1"/>
              </a:solidFill>
            </a:endParaRPr>
          </a:p>
        </p:txBody>
      </p:sp>
      <p:sp>
        <p:nvSpPr>
          <p:cNvPr id="34" name="正方形/長方形 33">
            <a:extLst>
              <a:ext uri="{FF2B5EF4-FFF2-40B4-BE49-F238E27FC236}">
                <a16:creationId xmlns:a16="http://schemas.microsoft.com/office/drawing/2014/main" id="{9B8C309A-62B8-7A58-C112-1A0B513CD27B}"/>
              </a:ext>
            </a:extLst>
          </p:cNvPr>
          <p:cNvSpPr/>
          <p:nvPr/>
        </p:nvSpPr>
        <p:spPr>
          <a:xfrm>
            <a:off x="4851385" y="4402966"/>
            <a:ext cx="2339999" cy="375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200" b="1">
                <a:solidFill>
                  <a:schemeClr val="tx1"/>
                </a:solidFill>
              </a:rPr>
              <a:t>母子健康手帳アプリ</a:t>
            </a:r>
            <a:r>
              <a:rPr kumimoji="1" lang="en-US" altLang="ja-JP" sz="1200" b="1">
                <a:solidFill>
                  <a:schemeClr val="tx1"/>
                </a:solidFill>
              </a:rPr>
              <a:t>_</a:t>
            </a:r>
          </a:p>
          <a:p>
            <a:pPr algn="ctr"/>
            <a:r>
              <a:rPr kumimoji="1" lang="ja-JP" altLang="en-US" sz="1200" b="1">
                <a:solidFill>
                  <a:schemeClr val="tx1"/>
                </a:solidFill>
              </a:rPr>
              <a:t>調達仕様書（サンプル）</a:t>
            </a:r>
            <a:r>
              <a:rPr kumimoji="1" lang="en-US" altLang="ja-JP" sz="1200" b="1">
                <a:solidFill>
                  <a:schemeClr val="tx1"/>
                </a:solidFill>
              </a:rPr>
              <a:t>.docx</a:t>
            </a:r>
            <a:endParaRPr kumimoji="1" lang="ja-JP" altLang="en-US" sz="1200" b="1">
              <a:solidFill>
                <a:schemeClr val="tx1"/>
              </a:solidFill>
            </a:endParaRPr>
          </a:p>
        </p:txBody>
      </p:sp>
      <p:pic>
        <p:nvPicPr>
          <p:cNvPr id="36" name="図 35">
            <a:extLst>
              <a:ext uri="{FF2B5EF4-FFF2-40B4-BE49-F238E27FC236}">
                <a16:creationId xmlns:a16="http://schemas.microsoft.com/office/drawing/2014/main" id="{E37D543E-ACF3-AE7C-F803-26659DEC38E7}"/>
              </a:ext>
            </a:extLst>
          </p:cNvPr>
          <p:cNvPicPr>
            <a:picLocks noChangeAspect="1"/>
          </p:cNvPicPr>
          <p:nvPr/>
        </p:nvPicPr>
        <p:blipFill>
          <a:blip r:embed="rId5"/>
          <a:stretch>
            <a:fillRect/>
          </a:stretch>
        </p:blipFill>
        <p:spPr>
          <a:xfrm>
            <a:off x="5359113" y="4813086"/>
            <a:ext cx="1324543" cy="1904460"/>
          </a:xfrm>
          <a:prstGeom prst="rect">
            <a:avLst/>
          </a:prstGeom>
          <a:ln w="6350">
            <a:solidFill>
              <a:schemeClr val="bg1">
                <a:lumMod val="75000"/>
              </a:schemeClr>
            </a:solidFill>
          </a:ln>
        </p:spPr>
      </p:pic>
      <p:sp>
        <p:nvSpPr>
          <p:cNvPr id="41" name="正方形/長方形 40">
            <a:extLst>
              <a:ext uri="{FF2B5EF4-FFF2-40B4-BE49-F238E27FC236}">
                <a16:creationId xmlns:a16="http://schemas.microsoft.com/office/drawing/2014/main" id="{9D97E94E-E7BC-7B92-91BE-91A1E062E303}"/>
              </a:ext>
            </a:extLst>
          </p:cNvPr>
          <p:cNvSpPr/>
          <p:nvPr/>
        </p:nvSpPr>
        <p:spPr>
          <a:xfrm>
            <a:off x="1994231" y="7837119"/>
            <a:ext cx="3594026" cy="375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1200" b="1">
                <a:solidFill>
                  <a:schemeClr val="tx1"/>
                </a:solidFill>
              </a:rPr>
              <a:t>モデル仕様書（機能要件表・非機能要件表）</a:t>
            </a:r>
          </a:p>
        </p:txBody>
      </p:sp>
      <p:pic>
        <p:nvPicPr>
          <p:cNvPr id="14" name="図 13">
            <a:extLst>
              <a:ext uri="{FF2B5EF4-FFF2-40B4-BE49-F238E27FC236}">
                <a16:creationId xmlns:a16="http://schemas.microsoft.com/office/drawing/2014/main" id="{5765C26E-DC71-4370-D315-01AFD79D7967}"/>
              </a:ext>
            </a:extLst>
          </p:cNvPr>
          <p:cNvPicPr>
            <a:picLocks noChangeAspect="1"/>
          </p:cNvPicPr>
          <p:nvPr/>
        </p:nvPicPr>
        <p:blipFill>
          <a:blip r:embed="rId6"/>
          <a:stretch>
            <a:fillRect/>
          </a:stretch>
        </p:blipFill>
        <p:spPr>
          <a:xfrm>
            <a:off x="510496" y="4946500"/>
            <a:ext cx="2135100" cy="1592145"/>
          </a:xfrm>
          <a:prstGeom prst="rect">
            <a:avLst/>
          </a:prstGeom>
          <a:ln w="6350">
            <a:solidFill>
              <a:schemeClr val="bg1">
                <a:lumMod val="75000"/>
              </a:schemeClr>
            </a:solidFill>
          </a:ln>
        </p:spPr>
      </p:pic>
      <p:sp>
        <p:nvSpPr>
          <p:cNvPr id="9" name="テキスト プレースホルダー 2">
            <a:extLst>
              <a:ext uri="{FF2B5EF4-FFF2-40B4-BE49-F238E27FC236}">
                <a16:creationId xmlns:a16="http://schemas.microsoft.com/office/drawing/2014/main" id="{AC719049-91CE-0ECD-AB38-01C9FF87F6E5}"/>
              </a:ext>
            </a:extLst>
          </p:cNvPr>
          <p:cNvSpPr txBox="1">
            <a:spLocks/>
          </p:cNvSpPr>
          <p:nvPr/>
        </p:nvSpPr>
        <p:spPr bwMode="gray">
          <a:xfrm>
            <a:off x="272089" y="1286823"/>
            <a:ext cx="7047513" cy="1181017"/>
          </a:xfrm>
          <a:prstGeom prst="rect">
            <a:avLst/>
          </a:prstGeom>
        </p:spPr>
        <p:txBody>
          <a:bodyPr vert="horz" lIns="0" tIns="0" rIns="0" bIns="0" rtlCol="0">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marL="179388" indent="-179388">
              <a:buFont typeface="Wingdings" panose="05000000000000000000" pitchFamily="2" charset="2"/>
              <a:buChar char="n"/>
            </a:pPr>
            <a:r>
              <a:rPr lang="ja-JP" altLang="en-US">
                <a:latin typeface="+mn-ea"/>
              </a:rPr>
              <a:t>デジタル庁は、「デジタル地方創生サービスカタログ」において「母子健康手帳アプリ」のモデル仕様書を公開。</a:t>
            </a:r>
            <a:endParaRPr lang="en-US" altLang="ja-JP">
              <a:latin typeface="+mn-ea"/>
            </a:endParaRPr>
          </a:p>
          <a:p>
            <a:pPr marL="179388" indent="-179388">
              <a:buFont typeface="Wingdings" panose="05000000000000000000" pitchFamily="2" charset="2"/>
              <a:buChar char="n"/>
            </a:pPr>
            <a:r>
              <a:rPr lang="ja-JP" altLang="en-US">
                <a:latin typeface="+mn-ea"/>
              </a:rPr>
              <a:t>都では、上記モデル仕様書に対し、実証を行った３機能に特化した機能要件、非機能要件一覧を作成。</a:t>
            </a:r>
            <a:endParaRPr lang="en-US" altLang="ja-JP">
              <a:latin typeface="+mn-ea"/>
            </a:endParaRPr>
          </a:p>
          <a:p>
            <a:pPr marL="179388" indent="-179388">
              <a:buFont typeface="Wingdings" panose="05000000000000000000" pitchFamily="2" charset="2"/>
              <a:buChar char="n"/>
            </a:pPr>
            <a:r>
              <a:rPr lang="ja-JP" altLang="en-US">
                <a:latin typeface="+mn-ea"/>
              </a:rPr>
              <a:t>上記を踏まえ、電子版母子健康手帳の基本的な機能についてはデジタル庁「母子健康手帳アプリ」のモデル仕様書を確認。</a:t>
            </a:r>
            <a:endParaRPr lang="en-US" altLang="ja-JP">
              <a:latin typeface="+mn-ea"/>
            </a:endParaRPr>
          </a:p>
          <a:p>
            <a:pPr marL="179388" indent="-179388">
              <a:buFont typeface="Wingdings" panose="05000000000000000000" pitchFamily="2" charset="2"/>
              <a:buChar char="n"/>
            </a:pPr>
            <a:r>
              <a:rPr lang="ja-JP" altLang="en-US">
                <a:latin typeface="+mn-ea"/>
              </a:rPr>
              <a:t>都が実証を行った３機能の機能／非機能要件については別添のモデル仕様書を確認。</a:t>
            </a:r>
          </a:p>
          <a:p>
            <a:pPr marL="179388" indent="-179388">
              <a:buFont typeface="Wingdings" panose="05000000000000000000" pitchFamily="2" charset="2"/>
              <a:buChar char="n"/>
            </a:pPr>
            <a:r>
              <a:rPr lang="ja-JP" altLang="en-US">
                <a:latin typeface="+mn-ea"/>
              </a:rPr>
              <a:t>（３機能については複数のベンダーに内容確認を行ったが、導入を検討する際には</a:t>
            </a:r>
            <a:endParaRPr lang="en-US" altLang="ja-JP">
              <a:latin typeface="+mn-ea"/>
            </a:endParaRPr>
          </a:p>
          <a:p>
            <a:r>
              <a:rPr lang="ja-JP" altLang="en-US">
                <a:latin typeface="+mn-ea"/>
              </a:rPr>
              <a:t>　再度ベンダーに確認することを推奨）</a:t>
            </a:r>
            <a:endParaRPr lang="en-US" altLang="ja-JP">
              <a:latin typeface="+mn-ea"/>
            </a:endParaRPr>
          </a:p>
        </p:txBody>
      </p:sp>
      <p:sp>
        <p:nvSpPr>
          <p:cNvPr id="10" name="正方形/長方形 9">
            <a:extLst>
              <a:ext uri="{FF2B5EF4-FFF2-40B4-BE49-F238E27FC236}">
                <a16:creationId xmlns:a16="http://schemas.microsoft.com/office/drawing/2014/main" id="{11959A7F-B43C-5CC0-DF5C-587AC291CEF3}"/>
              </a:ext>
            </a:extLst>
          </p:cNvPr>
          <p:cNvSpPr/>
          <p:nvPr/>
        </p:nvSpPr>
        <p:spPr bwMode="gray">
          <a:xfrm>
            <a:off x="272089" y="1058004"/>
            <a:ext cx="3240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400" b="1">
                <a:solidFill>
                  <a:prstClr val="white"/>
                </a:solidFill>
              </a:rPr>
              <a:t>モデル仕様書の構成</a:t>
            </a:r>
          </a:p>
        </p:txBody>
      </p:sp>
      <p:pic>
        <p:nvPicPr>
          <p:cNvPr id="7" name="図 6">
            <a:extLst>
              <a:ext uri="{FF2B5EF4-FFF2-40B4-BE49-F238E27FC236}">
                <a16:creationId xmlns:a16="http://schemas.microsoft.com/office/drawing/2014/main" id="{3E0E3411-41D5-741C-5A3C-B9FB25C0A3A7}"/>
              </a:ext>
            </a:extLst>
          </p:cNvPr>
          <p:cNvPicPr>
            <a:picLocks noChangeAspect="1"/>
          </p:cNvPicPr>
          <p:nvPr/>
        </p:nvPicPr>
        <p:blipFill>
          <a:blip r:embed="rId7"/>
          <a:stretch>
            <a:fillRect/>
          </a:stretch>
        </p:blipFill>
        <p:spPr>
          <a:xfrm>
            <a:off x="2837244" y="8354304"/>
            <a:ext cx="1908000" cy="1457690"/>
          </a:xfrm>
          <a:prstGeom prst="rect">
            <a:avLst/>
          </a:prstGeom>
          <a:ln>
            <a:solidFill>
              <a:schemeClr val="bg1">
                <a:lumMod val="75000"/>
              </a:schemeClr>
            </a:solidFill>
          </a:ln>
        </p:spPr>
      </p:pic>
      <p:sp>
        <p:nvSpPr>
          <p:cNvPr id="8" name="スライド番号プレースホルダー 3">
            <a:extLst>
              <a:ext uri="{FF2B5EF4-FFF2-40B4-BE49-F238E27FC236}">
                <a16:creationId xmlns:a16="http://schemas.microsoft.com/office/drawing/2014/main" id="{959E0165-BE26-A733-6701-051E7C817511}"/>
              </a:ext>
            </a:extLst>
          </p:cNvPr>
          <p:cNvSpPr>
            <a:spLocks noGrp="1"/>
          </p:cNvSpPr>
          <p:nvPr>
            <p:ph type="sldNum" sz="quarter" idx="18"/>
          </p:nvPr>
        </p:nvSpPr>
        <p:spPr>
          <a:xfrm>
            <a:off x="5777139" y="9974542"/>
            <a:ext cx="1700927" cy="569240"/>
          </a:xfrm>
        </p:spPr>
        <p:txBody>
          <a:bodyPr vert="horz" lIns="91440" tIns="45720" rIns="91440" bIns="45720" rtlCol="0" anchor="ctr"/>
          <a:lstStyle/>
          <a:p>
            <a:fld id="{47CE1B9D-ECF1-40A6-9741-619C7E3ED3FB}" type="slidenum">
              <a:rPr lang="ja-JP" altLang="en-US" smtClean="0"/>
              <a:pPr/>
              <a:t>7</a:t>
            </a:fld>
            <a:endParaRPr lang="ja-JP" altLang="en-US"/>
          </a:p>
        </p:txBody>
      </p:sp>
    </p:spTree>
    <p:extLst>
      <p:ext uri="{BB962C8B-B14F-4D97-AF65-F5344CB8AC3E}">
        <p14:creationId xmlns:p14="http://schemas.microsoft.com/office/powerpoint/2010/main" val="32154426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E7BFD1-A237-66DC-DD53-35A4CD0BD032}"/>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049D4849-8F49-94A8-2BF8-8E4BDB15713D}"/>
              </a:ext>
            </a:extLst>
          </p:cNvPr>
          <p:cNvSpPr>
            <a:spLocks noGrp="1"/>
          </p:cNvSpPr>
          <p:nvPr>
            <p:ph type="ctrTitle"/>
          </p:nvPr>
        </p:nvSpPr>
        <p:spPr/>
        <p:txBody>
          <a:bodyPr/>
          <a:lstStyle/>
          <a:p>
            <a:r>
              <a:rPr lang="ja-JP" altLang="en-US"/>
              <a:t>パーソナライズされたプッシュ配信機能導入手順</a:t>
            </a:r>
          </a:p>
        </p:txBody>
      </p:sp>
      <p:sp>
        <p:nvSpPr>
          <p:cNvPr id="8" name="テキスト プレースホルダー 7">
            <a:extLst>
              <a:ext uri="{FF2B5EF4-FFF2-40B4-BE49-F238E27FC236}">
                <a16:creationId xmlns:a16="http://schemas.microsoft.com/office/drawing/2014/main" id="{D3B44A7E-5D06-6EDC-28BC-06373537936E}"/>
              </a:ext>
            </a:extLst>
          </p:cNvPr>
          <p:cNvSpPr>
            <a:spLocks noGrp="1"/>
          </p:cNvSpPr>
          <p:nvPr>
            <p:ph type="body" sz="quarter" idx="13"/>
          </p:nvPr>
        </p:nvSpPr>
        <p:spPr/>
        <p:txBody>
          <a:bodyPr/>
          <a:lstStyle/>
          <a:p>
            <a:r>
              <a:rPr lang="en-US" altLang="ja-JP"/>
              <a:t>3</a:t>
            </a:r>
            <a:endParaRPr lang="ja-JP" altLang="en-US"/>
          </a:p>
        </p:txBody>
      </p:sp>
      <p:sp>
        <p:nvSpPr>
          <p:cNvPr id="2" name="正方形/長方形 1">
            <a:extLst>
              <a:ext uri="{FF2B5EF4-FFF2-40B4-BE49-F238E27FC236}">
                <a16:creationId xmlns:a16="http://schemas.microsoft.com/office/drawing/2014/main" id="{8B7205C4-7FE9-242A-F3C1-4434D0FFB9AF}"/>
              </a:ext>
            </a:extLst>
          </p:cNvPr>
          <p:cNvSpPr/>
          <p:nvPr/>
        </p:nvSpPr>
        <p:spPr>
          <a:xfrm>
            <a:off x="546937" y="7066547"/>
            <a:ext cx="6457718" cy="17919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buClr>
                <a:schemeClr val="accent1"/>
              </a:buClr>
            </a:pPr>
            <a:r>
              <a:rPr lang="en-US" altLang="ja-JP" b="1">
                <a:solidFill>
                  <a:schemeClr val="tx1"/>
                </a:solidFill>
              </a:rPr>
              <a:t>(1) </a:t>
            </a:r>
            <a:r>
              <a:rPr lang="ja-JP" altLang="en-US" b="1">
                <a:solidFill>
                  <a:schemeClr val="tx1"/>
                </a:solidFill>
              </a:rPr>
              <a:t>事前準備</a:t>
            </a:r>
            <a:endParaRPr lang="en-US" altLang="ja-JP" b="1">
              <a:solidFill>
                <a:schemeClr val="tx1"/>
              </a:solidFill>
            </a:endParaRPr>
          </a:p>
          <a:p>
            <a:pPr>
              <a:buClr>
                <a:schemeClr val="accent1"/>
              </a:buClr>
            </a:pPr>
            <a:r>
              <a:rPr lang="en-US" altLang="ja-JP" b="1">
                <a:solidFill>
                  <a:schemeClr val="tx1"/>
                </a:solidFill>
              </a:rPr>
              <a:t>(2) </a:t>
            </a:r>
            <a:r>
              <a:rPr lang="ja-JP" altLang="en-US" b="1">
                <a:solidFill>
                  <a:schemeClr val="tx1"/>
                </a:solidFill>
              </a:rPr>
              <a:t>導入手順・留意事項</a:t>
            </a:r>
            <a:endParaRPr lang="en-US" altLang="ja-JP" b="1">
              <a:solidFill>
                <a:schemeClr val="tx1"/>
              </a:solidFill>
            </a:endParaRPr>
          </a:p>
          <a:p>
            <a:pPr>
              <a:buClr>
                <a:schemeClr val="accent1"/>
              </a:buClr>
            </a:pPr>
            <a:r>
              <a:rPr lang="en-US" altLang="ja-JP" b="1">
                <a:solidFill>
                  <a:schemeClr val="tx1"/>
                </a:solidFill>
              </a:rPr>
              <a:t>(3) </a:t>
            </a:r>
            <a:r>
              <a:rPr lang="ja-JP" altLang="en-US" b="1">
                <a:solidFill>
                  <a:schemeClr val="tx1"/>
                </a:solidFill>
              </a:rPr>
              <a:t>導入後の作業</a:t>
            </a:r>
          </a:p>
        </p:txBody>
      </p:sp>
    </p:spTree>
    <p:extLst>
      <p:ext uri="{BB962C8B-B14F-4D97-AF65-F5344CB8AC3E}">
        <p14:creationId xmlns:p14="http://schemas.microsoft.com/office/powerpoint/2010/main" val="1584163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CDEF2D1F-F952-6CD7-4BDB-A898FC723529}"/>
              </a:ext>
            </a:extLst>
          </p:cNvPr>
          <p:cNvSpPr>
            <a:spLocks noGrp="1"/>
          </p:cNvSpPr>
          <p:nvPr>
            <p:ph sz="quarter" idx="13"/>
          </p:nvPr>
        </p:nvSpPr>
        <p:spPr/>
        <p:txBody>
          <a:bodyPr/>
          <a:lstStyle/>
          <a:p>
            <a:r>
              <a:rPr lang="en-US" altLang="ja-JP">
                <a:solidFill>
                  <a:schemeClr val="tx1"/>
                </a:solidFill>
              </a:rPr>
              <a:t>3.</a:t>
            </a:r>
            <a:r>
              <a:rPr lang="ja-JP" altLang="en-US">
                <a:solidFill>
                  <a:schemeClr val="tx1"/>
                </a:solidFill>
              </a:rPr>
              <a:t>パーソナライズされたプッシュ配信機能導入手順</a:t>
            </a:r>
            <a:endParaRPr lang="en-US" altLang="ja-JP">
              <a:solidFill>
                <a:schemeClr val="tx1"/>
              </a:solidFill>
            </a:endParaRPr>
          </a:p>
          <a:p>
            <a:endParaRPr kumimoji="1" lang="ja-JP" altLang="en-US">
              <a:solidFill>
                <a:schemeClr val="tx1"/>
              </a:solidFill>
            </a:endParaRPr>
          </a:p>
        </p:txBody>
      </p:sp>
      <p:sp>
        <p:nvSpPr>
          <p:cNvPr id="3" name="スライド番号プレースホルダー 2">
            <a:extLst>
              <a:ext uri="{FF2B5EF4-FFF2-40B4-BE49-F238E27FC236}">
                <a16:creationId xmlns:a16="http://schemas.microsoft.com/office/drawing/2014/main" id="{3A86D3BB-4F0E-D10D-4A74-AEB21D2E6CF3}"/>
              </a:ext>
            </a:extLst>
          </p:cNvPr>
          <p:cNvSpPr>
            <a:spLocks noGrp="1"/>
          </p:cNvSpPr>
          <p:nvPr>
            <p:ph type="sldNum" sz="quarter" idx="18"/>
          </p:nvPr>
        </p:nvSpPr>
        <p:spPr/>
        <p:txBody>
          <a:bodyPr/>
          <a:lstStyle/>
          <a:p>
            <a:fld id="{47CE1B9D-ECF1-40A6-9741-619C7E3ED3FB}" type="slidenum">
              <a:rPr lang="ja-JP" altLang="en-US" smtClean="0"/>
              <a:pPr/>
              <a:t>9</a:t>
            </a:fld>
            <a:endParaRPr lang="ja-JP" altLang="en-US" sz="1050"/>
          </a:p>
        </p:txBody>
      </p:sp>
      <p:sp>
        <p:nvSpPr>
          <p:cNvPr id="35" name="テキスト プレースホルダー 2">
            <a:extLst>
              <a:ext uri="{FF2B5EF4-FFF2-40B4-BE49-F238E27FC236}">
                <a16:creationId xmlns:a16="http://schemas.microsoft.com/office/drawing/2014/main" id="{583E2779-CD16-4536-0CAE-93BB6B35B59D}"/>
              </a:ext>
            </a:extLst>
          </p:cNvPr>
          <p:cNvSpPr txBox="1">
            <a:spLocks/>
          </p:cNvSpPr>
          <p:nvPr/>
        </p:nvSpPr>
        <p:spPr bwMode="gray">
          <a:xfrm>
            <a:off x="272108" y="6478403"/>
            <a:ext cx="7015477" cy="910513"/>
          </a:xfrm>
          <a:prstGeom prst="rect">
            <a:avLst/>
          </a:prstGeom>
        </p:spPr>
        <p:txBody>
          <a:bodyPr vert="horz" lIns="0" tIns="0" rIns="0" bIns="0" rtlCol="0" anchor="t">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marL="179070" indent="-179070">
              <a:buFont typeface="Wingdings" panose="05000000000000000000" pitchFamily="2" charset="2"/>
              <a:buChar char="n"/>
            </a:pPr>
            <a:r>
              <a:rPr lang="ja-JP" altLang="en-US">
                <a:latin typeface="+mn-ea"/>
              </a:rPr>
              <a:t>パーソナライズされたプッシュ配信を開始する上では、「いつ、だれに、なにを」配信するかの整理が必要。具体的に整理すべき内容は以下のとおり。</a:t>
            </a:r>
          </a:p>
          <a:p>
            <a:pPr marL="179070" indent="-179070">
              <a:buFont typeface="Wingdings" panose="05000000000000000000" pitchFamily="2" charset="2"/>
              <a:buChar char="n"/>
            </a:pPr>
            <a:r>
              <a:rPr lang="ja-JP" altLang="en-US">
                <a:latin typeface="+mn-ea"/>
              </a:rPr>
              <a:t>「だれに」の整理によって上記パーソナライズレベルおよび配信の種類が分岐。</a:t>
            </a:r>
            <a:endParaRPr lang="en-US" altLang="ja-JP">
              <a:latin typeface="+mn-ea"/>
            </a:endParaRPr>
          </a:p>
        </p:txBody>
      </p:sp>
      <p:sp>
        <p:nvSpPr>
          <p:cNvPr id="36" name="テキスト プレースホルダー 2">
            <a:extLst>
              <a:ext uri="{FF2B5EF4-FFF2-40B4-BE49-F238E27FC236}">
                <a16:creationId xmlns:a16="http://schemas.microsoft.com/office/drawing/2014/main" id="{30392CA6-DE84-719E-7C57-A06FF9ECFAE1}"/>
              </a:ext>
            </a:extLst>
          </p:cNvPr>
          <p:cNvSpPr txBox="1">
            <a:spLocks/>
          </p:cNvSpPr>
          <p:nvPr/>
        </p:nvSpPr>
        <p:spPr bwMode="gray">
          <a:xfrm>
            <a:off x="439200" y="5984621"/>
            <a:ext cx="6736300" cy="3814122"/>
          </a:xfrm>
          <a:prstGeom prst="rect">
            <a:avLst/>
          </a:prstGeom>
        </p:spPr>
        <p:txBody>
          <a:bodyPr vert="horz" lIns="0" tIns="0" rIns="0" bIns="0" rtlCol="0">
            <a:noAutofit/>
          </a:bodyPr>
          <a:lstStyle>
            <a:lvl1pPr marL="0" marR="0" indent="0" algn="l" defTabSz="685754" rtl="0" eaLnBrk="1" fontAlgn="auto" latinLnBrk="0" hangingPunct="1">
              <a:lnSpc>
                <a:spcPts val="3400"/>
              </a:lnSpc>
              <a:spcBef>
                <a:spcPts val="0"/>
              </a:spcBef>
              <a:spcAft>
                <a:spcPts val="0"/>
              </a:spcAft>
              <a:buClrTx/>
              <a:buSzPct val="100000"/>
              <a:buFont typeface="Arial" panose="020B0604020202020204" pitchFamily="34" charset="0"/>
              <a:buNone/>
              <a:tabLst/>
              <a:defRPr kumimoji="1" sz="2800" b="0" kern="1200" baseline="0">
                <a:solidFill>
                  <a:schemeClr val="tx1"/>
                </a:solidFill>
                <a:latin typeface="+mn-lt"/>
                <a:ea typeface="+mn-ea"/>
                <a:cs typeface="+mn-cs"/>
                <a:sym typeface="+mn-lt"/>
              </a:defRPr>
            </a:lvl1pPr>
            <a:lvl2pPr marL="361950" marR="0" indent="-361950" algn="l" defTabSz="685754" rtl="0" eaLnBrk="1" fontAlgn="auto" latinLnBrk="0" hangingPunct="1">
              <a:lnSpc>
                <a:spcPts val="3400"/>
              </a:lnSpc>
              <a:spcBef>
                <a:spcPts val="0"/>
              </a:spcBef>
              <a:spcAft>
                <a:spcPts val="0"/>
              </a:spcAft>
              <a:buClrTx/>
              <a:buSzPct val="100000"/>
              <a:buFont typeface="Wingdings" panose="05000000000000000000" pitchFamily="2" charset="2"/>
              <a:buChar char="n"/>
              <a:tabLst/>
              <a:defRPr kumimoji="1" lang="en-US" sz="2800" b="0" kern="1200" baseline="0">
                <a:solidFill>
                  <a:schemeClr val="tx1"/>
                </a:solidFill>
                <a:latin typeface="+mn-lt"/>
                <a:ea typeface="+mn-ea"/>
                <a:cs typeface="+mn-cs"/>
                <a:sym typeface="+mn-lt"/>
              </a:defRPr>
            </a:lvl2pPr>
            <a:lvl3pPr marL="714375" marR="0" indent="-352425" algn="l" defTabSz="685754" rtl="0" eaLnBrk="1" fontAlgn="auto" latinLnBrk="0" hangingPunct="1">
              <a:lnSpc>
                <a:spcPts val="3400"/>
              </a:lnSpc>
              <a:spcBef>
                <a:spcPts val="0"/>
              </a:spcBef>
              <a:spcAft>
                <a:spcPts val="0"/>
              </a:spcAft>
              <a:buClrTx/>
              <a:buSzPct val="100000"/>
              <a:buFont typeface="Wingdings" panose="05000000000000000000" pitchFamily="2" charset="2"/>
              <a:buChar char="Ø"/>
              <a:tabLst/>
              <a:defRPr kumimoji="1" lang="en-US" sz="2800" b="0" kern="1200" baseline="0">
                <a:solidFill>
                  <a:schemeClr val="tx1"/>
                </a:solidFill>
                <a:latin typeface="+mn-lt"/>
                <a:ea typeface="+mn-ea"/>
                <a:cs typeface="+mn-cs"/>
                <a:sym typeface="+mn-lt"/>
              </a:defRPr>
            </a:lvl3pPr>
            <a:lvl4pPr marL="990600" marR="0" indent="-276225" algn="l" defTabSz="685754" rtl="0" eaLnBrk="1" fontAlgn="auto" latinLnBrk="0" hangingPunct="1">
              <a:lnSpc>
                <a:spcPts val="3400"/>
              </a:lnSpc>
              <a:spcBef>
                <a:spcPts val="0"/>
              </a:spcBef>
              <a:spcAft>
                <a:spcPts val="0"/>
              </a:spcAft>
              <a:buClrTx/>
              <a:buSzPct val="100000"/>
              <a:buFont typeface="Arial" panose="020B0604020202020204" pitchFamily="34" charset="0"/>
              <a:buChar char="•"/>
              <a:tabLst/>
              <a:defRPr kumimoji="1" lang="en-US" sz="2800" b="0" kern="1200" baseline="0">
                <a:solidFill>
                  <a:schemeClr val="tx1"/>
                </a:solidFill>
                <a:latin typeface="+mn-lt"/>
                <a:ea typeface="+mn-ea"/>
                <a:cs typeface="+mn-cs"/>
                <a:sym typeface="+mn-lt"/>
              </a:defRPr>
            </a:lvl4pPr>
            <a:lvl5pPr marL="1343025" indent="-352425" algn="l" defTabSz="598844" rtl="0" eaLnBrk="1" latinLnBrk="0" hangingPunct="1">
              <a:lnSpc>
                <a:spcPts val="3400"/>
              </a:lnSpc>
              <a:spcBef>
                <a:spcPts val="0"/>
              </a:spcBef>
              <a:spcAft>
                <a:spcPts val="0"/>
              </a:spcAft>
              <a:buClrTx/>
              <a:buSzPct val="100000"/>
              <a:buFont typeface="Verdana" panose="020B0604030504040204" pitchFamily="34" charset="0"/>
              <a:buChar char="−"/>
              <a:tabLst/>
              <a:defRPr kumimoji="1" lang="en-US" sz="28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a:lnSpc>
                <a:spcPct val="150000"/>
              </a:lnSpc>
            </a:pPr>
            <a:endParaRPr lang="en-US" altLang="ja-JP" sz="1400">
              <a:solidFill>
                <a:prstClr val="black"/>
              </a:solidFill>
              <a:latin typeface="+mn-ea"/>
            </a:endParaRPr>
          </a:p>
          <a:p>
            <a:pPr>
              <a:lnSpc>
                <a:spcPct val="150000"/>
              </a:lnSpc>
            </a:pPr>
            <a:endParaRPr lang="en-US" altLang="ja-JP" sz="1400">
              <a:solidFill>
                <a:prstClr val="black"/>
              </a:solidFill>
              <a:latin typeface="+mn-ea"/>
            </a:endParaRPr>
          </a:p>
          <a:p>
            <a:pPr>
              <a:lnSpc>
                <a:spcPct val="150000"/>
              </a:lnSpc>
            </a:pPr>
            <a:endParaRPr lang="en-US" altLang="ja-JP" sz="1400">
              <a:solidFill>
                <a:prstClr val="black"/>
              </a:solidFill>
              <a:latin typeface="+mn-ea"/>
            </a:endParaRPr>
          </a:p>
          <a:p>
            <a:pPr>
              <a:lnSpc>
                <a:spcPct val="150000"/>
              </a:lnSpc>
            </a:pPr>
            <a:endParaRPr lang="en-US" altLang="ja-JP" sz="1400">
              <a:solidFill>
                <a:prstClr val="black"/>
              </a:solidFill>
              <a:latin typeface="+mn-ea"/>
            </a:endParaRPr>
          </a:p>
          <a:p>
            <a:pPr>
              <a:lnSpc>
                <a:spcPct val="150000"/>
              </a:lnSpc>
            </a:pPr>
            <a:endParaRPr lang="en-US" altLang="ja-JP" sz="1400">
              <a:solidFill>
                <a:prstClr val="black"/>
              </a:solidFill>
              <a:latin typeface="+mn-ea"/>
            </a:endParaRPr>
          </a:p>
          <a:p>
            <a:pPr>
              <a:lnSpc>
                <a:spcPct val="150000"/>
              </a:lnSpc>
            </a:pPr>
            <a:endParaRPr lang="en-US" altLang="ja-JP" sz="1400">
              <a:solidFill>
                <a:prstClr val="black"/>
              </a:solidFill>
              <a:latin typeface="+mn-ea"/>
            </a:endParaRPr>
          </a:p>
          <a:p>
            <a:pPr>
              <a:lnSpc>
                <a:spcPct val="150000"/>
              </a:lnSpc>
            </a:pPr>
            <a:endParaRPr lang="en-US" altLang="ja-JP" sz="1400">
              <a:solidFill>
                <a:prstClr val="black"/>
              </a:solidFill>
              <a:latin typeface="+mn-ea"/>
            </a:endParaRPr>
          </a:p>
          <a:p>
            <a:pPr>
              <a:lnSpc>
                <a:spcPct val="150000"/>
              </a:lnSpc>
            </a:pPr>
            <a:endParaRPr lang="en-US" altLang="ja-JP" sz="1400">
              <a:solidFill>
                <a:prstClr val="black"/>
              </a:solidFill>
              <a:latin typeface="+mn-ea"/>
            </a:endParaRPr>
          </a:p>
          <a:p>
            <a:pPr>
              <a:lnSpc>
                <a:spcPct val="150000"/>
              </a:lnSpc>
            </a:pPr>
            <a:endParaRPr lang="en-US" altLang="ja-JP" sz="1400">
              <a:solidFill>
                <a:prstClr val="black"/>
              </a:solidFill>
              <a:latin typeface="+mn-ea"/>
            </a:endParaRPr>
          </a:p>
          <a:p>
            <a:pPr>
              <a:lnSpc>
                <a:spcPct val="150000"/>
              </a:lnSpc>
            </a:pPr>
            <a:endParaRPr lang="en-US" altLang="ja-JP" sz="1400">
              <a:solidFill>
                <a:prstClr val="black"/>
              </a:solidFill>
              <a:latin typeface="+mn-ea"/>
            </a:endParaRPr>
          </a:p>
          <a:p>
            <a:pPr>
              <a:lnSpc>
                <a:spcPct val="150000"/>
              </a:lnSpc>
            </a:pPr>
            <a:endParaRPr lang="en-US" altLang="ja-JP" sz="1400">
              <a:solidFill>
                <a:prstClr val="black"/>
              </a:solidFill>
              <a:latin typeface="+mn-ea"/>
            </a:endParaRPr>
          </a:p>
          <a:p>
            <a:pPr>
              <a:lnSpc>
                <a:spcPct val="150000"/>
              </a:lnSpc>
            </a:pPr>
            <a:endParaRPr lang="en-US" altLang="ja-JP" sz="1400">
              <a:solidFill>
                <a:prstClr val="black"/>
              </a:solidFill>
              <a:latin typeface="+mn-ea"/>
            </a:endParaRPr>
          </a:p>
          <a:p>
            <a:pPr>
              <a:lnSpc>
                <a:spcPct val="150000"/>
              </a:lnSpc>
            </a:pPr>
            <a:endParaRPr lang="en-US" altLang="ja-JP" sz="1400">
              <a:solidFill>
                <a:prstClr val="black"/>
              </a:solidFill>
              <a:latin typeface="+mn-ea"/>
            </a:endParaRPr>
          </a:p>
          <a:p>
            <a:pPr>
              <a:lnSpc>
                <a:spcPct val="150000"/>
              </a:lnSpc>
            </a:pPr>
            <a:endParaRPr lang="en-US" altLang="ja-JP" sz="1400">
              <a:solidFill>
                <a:prstClr val="black"/>
              </a:solidFill>
              <a:latin typeface="+mn-ea"/>
            </a:endParaRPr>
          </a:p>
          <a:p>
            <a:pPr>
              <a:lnSpc>
                <a:spcPct val="150000"/>
              </a:lnSpc>
            </a:pPr>
            <a:endParaRPr lang="ja-JP" altLang="en-US" sz="1400">
              <a:solidFill>
                <a:prstClr val="black"/>
              </a:solidFill>
              <a:latin typeface="+mn-ea"/>
            </a:endParaRPr>
          </a:p>
          <a:p>
            <a:pPr>
              <a:lnSpc>
                <a:spcPct val="150000"/>
              </a:lnSpc>
            </a:pPr>
            <a:endParaRPr lang="en-US" altLang="ja-JP" sz="1400">
              <a:solidFill>
                <a:prstClr val="black"/>
              </a:solidFill>
              <a:latin typeface="+mn-ea"/>
            </a:endParaRPr>
          </a:p>
          <a:p>
            <a:pPr>
              <a:lnSpc>
                <a:spcPct val="150000"/>
              </a:lnSpc>
            </a:pPr>
            <a:endParaRPr lang="en-US" altLang="ja-JP" sz="1600" b="1">
              <a:solidFill>
                <a:prstClr val="black"/>
              </a:solidFill>
              <a:latin typeface="+mn-ea"/>
            </a:endParaRPr>
          </a:p>
          <a:p>
            <a:pPr>
              <a:lnSpc>
                <a:spcPct val="150000"/>
              </a:lnSpc>
            </a:pPr>
            <a:endParaRPr lang="en-US" altLang="ja-JP" sz="1600">
              <a:solidFill>
                <a:prstClr val="black"/>
              </a:solidFill>
              <a:latin typeface="+mn-ea"/>
            </a:endParaRPr>
          </a:p>
        </p:txBody>
      </p:sp>
      <p:sp>
        <p:nvSpPr>
          <p:cNvPr id="38" name="正方形/長方形 37">
            <a:extLst>
              <a:ext uri="{FF2B5EF4-FFF2-40B4-BE49-F238E27FC236}">
                <a16:creationId xmlns:a16="http://schemas.microsoft.com/office/drawing/2014/main" id="{FA7601AC-A50C-A11A-0200-1FD5C61A77B9}"/>
              </a:ext>
            </a:extLst>
          </p:cNvPr>
          <p:cNvSpPr/>
          <p:nvPr/>
        </p:nvSpPr>
        <p:spPr bwMode="gray">
          <a:xfrm>
            <a:off x="268950" y="6249584"/>
            <a:ext cx="3240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400" b="1">
                <a:solidFill>
                  <a:prstClr val="white"/>
                </a:solidFill>
                <a:latin typeface="游ゴシック"/>
                <a:ea typeface="游ゴシック"/>
              </a:rPr>
              <a:t>配信に向けて事前に整理すべき内容</a:t>
            </a:r>
          </a:p>
        </p:txBody>
      </p:sp>
      <p:sp>
        <p:nvSpPr>
          <p:cNvPr id="39" name="四角形: 角を丸くする 38">
            <a:extLst>
              <a:ext uri="{FF2B5EF4-FFF2-40B4-BE49-F238E27FC236}">
                <a16:creationId xmlns:a16="http://schemas.microsoft.com/office/drawing/2014/main" id="{51381F4A-028B-09C6-DDF5-88E3659F58ED}"/>
              </a:ext>
            </a:extLst>
          </p:cNvPr>
          <p:cNvSpPr/>
          <p:nvPr/>
        </p:nvSpPr>
        <p:spPr bwMode="gray">
          <a:xfrm>
            <a:off x="384175" y="7641480"/>
            <a:ext cx="916364" cy="406421"/>
          </a:xfrm>
          <a:prstGeom prst="roundRect">
            <a:avLst/>
          </a:prstGeom>
          <a:noFill/>
          <a:ln w="19050" algn="ctr">
            <a:solidFill>
              <a:srgbClr val="046A38"/>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0" lang="ja-JP" altLang="en-US" sz="1400" b="1" i="0" u="none" strike="noStrike" kern="0" cap="none" spc="0" normalizeH="0" baseline="0" noProof="0">
                <a:ln>
                  <a:noFill/>
                </a:ln>
                <a:solidFill>
                  <a:srgbClr val="046A38"/>
                </a:solidFill>
                <a:effectLst/>
                <a:uLnTx/>
                <a:uFillTx/>
                <a:latin typeface="+mn-ea"/>
                <a:cs typeface="Arial" charset="0"/>
              </a:rPr>
              <a:t>いつ</a:t>
            </a:r>
          </a:p>
        </p:txBody>
      </p:sp>
      <p:sp>
        <p:nvSpPr>
          <p:cNvPr id="40" name="四角形: 角を丸くする 39">
            <a:extLst>
              <a:ext uri="{FF2B5EF4-FFF2-40B4-BE49-F238E27FC236}">
                <a16:creationId xmlns:a16="http://schemas.microsoft.com/office/drawing/2014/main" id="{10AB7C8E-B76F-7977-4615-FE03E73077DF}"/>
              </a:ext>
            </a:extLst>
          </p:cNvPr>
          <p:cNvSpPr/>
          <p:nvPr/>
        </p:nvSpPr>
        <p:spPr bwMode="gray">
          <a:xfrm>
            <a:off x="384175" y="8293978"/>
            <a:ext cx="916364" cy="406421"/>
          </a:xfrm>
          <a:prstGeom prst="roundRect">
            <a:avLst/>
          </a:prstGeom>
          <a:noFill/>
          <a:ln w="19050" algn="ctr">
            <a:solidFill>
              <a:srgbClr val="046A38"/>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0" lang="ja-JP" altLang="en-US" sz="1400" b="1" i="0" u="none" strike="noStrike" kern="0" cap="none" spc="0" normalizeH="0" baseline="0" noProof="0">
                <a:ln>
                  <a:noFill/>
                </a:ln>
                <a:solidFill>
                  <a:srgbClr val="046A38"/>
                </a:solidFill>
                <a:effectLst/>
                <a:uLnTx/>
                <a:uFillTx/>
                <a:latin typeface="+mn-ea"/>
                <a:cs typeface="Arial" charset="0"/>
              </a:rPr>
              <a:t>だれに</a:t>
            </a:r>
          </a:p>
        </p:txBody>
      </p:sp>
      <p:sp>
        <p:nvSpPr>
          <p:cNvPr id="41" name="四角形: 角を丸くする 40">
            <a:extLst>
              <a:ext uri="{FF2B5EF4-FFF2-40B4-BE49-F238E27FC236}">
                <a16:creationId xmlns:a16="http://schemas.microsoft.com/office/drawing/2014/main" id="{89461A72-4588-0CAE-293A-BFB197693DD5}"/>
              </a:ext>
            </a:extLst>
          </p:cNvPr>
          <p:cNvSpPr/>
          <p:nvPr/>
        </p:nvSpPr>
        <p:spPr bwMode="gray">
          <a:xfrm>
            <a:off x="384175" y="8946475"/>
            <a:ext cx="916364" cy="406421"/>
          </a:xfrm>
          <a:prstGeom prst="roundRect">
            <a:avLst/>
          </a:prstGeom>
          <a:noFill/>
          <a:ln w="19050" algn="ctr">
            <a:solidFill>
              <a:srgbClr val="046A38"/>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0" lang="ja-JP" altLang="en-US" sz="1400" b="1" i="0" u="none" strike="noStrike" kern="0" cap="none" spc="0" normalizeH="0" baseline="0" noProof="0">
                <a:ln>
                  <a:noFill/>
                </a:ln>
                <a:solidFill>
                  <a:srgbClr val="046A38"/>
                </a:solidFill>
                <a:effectLst/>
                <a:uLnTx/>
                <a:uFillTx/>
                <a:latin typeface="+mn-ea"/>
                <a:cs typeface="Arial" charset="0"/>
              </a:rPr>
              <a:t>なにを</a:t>
            </a:r>
          </a:p>
        </p:txBody>
      </p:sp>
      <p:graphicFrame>
        <p:nvGraphicFramePr>
          <p:cNvPr id="43" name="表 42">
            <a:extLst>
              <a:ext uri="{FF2B5EF4-FFF2-40B4-BE49-F238E27FC236}">
                <a16:creationId xmlns:a16="http://schemas.microsoft.com/office/drawing/2014/main" id="{D90ACF95-0E8B-CE98-7FDF-922E72D70A8A}"/>
              </a:ext>
            </a:extLst>
          </p:cNvPr>
          <p:cNvGraphicFramePr>
            <a:graphicFrameLocks noGrp="1"/>
          </p:cNvGraphicFramePr>
          <p:nvPr>
            <p:extLst>
              <p:ext uri="{D42A27DB-BD31-4B8C-83A1-F6EECF244321}">
                <p14:modId xmlns:p14="http://schemas.microsoft.com/office/powerpoint/2010/main" val="3948125918"/>
              </p:ext>
            </p:extLst>
          </p:nvPr>
        </p:nvGraphicFramePr>
        <p:xfrm>
          <a:off x="1464548" y="7259674"/>
          <a:ext cx="5655927" cy="2229360"/>
        </p:xfrm>
        <a:graphic>
          <a:graphicData uri="http://schemas.openxmlformats.org/drawingml/2006/table">
            <a:tbl>
              <a:tblPr firstRow="1" bandRow="1"/>
              <a:tblGrid>
                <a:gridCol w="5655927">
                  <a:extLst>
                    <a:ext uri="{9D8B030D-6E8A-4147-A177-3AD203B41FA5}">
                      <a16:colId xmlns:a16="http://schemas.microsoft.com/office/drawing/2014/main" val="1142911574"/>
                    </a:ext>
                  </a:extLst>
                </a:gridCol>
              </a:tblGrid>
              <a:tr h="127440">
                <a:tc>
                  <a:txBody>
                    <a:bodyPr/>
                    <a:lstStyle>
                      <a:lvl1pPr marL="0" algn="l" defTabSz="514326" rtl="0" eaLnBrk="1" latinLnBrk="0" hangingPunct="1">
                        <a:defRPr kumimoji="1" sz="1013" b="1" kern="1200">
                          <a:solidFill>
                            <a:schemeClr val="lt1"/>
                          </a:solidFill>
                          <a:latin typeface="Aptos"/>
                          <a:ea typeface="Yu Gothic UI"/>
                        </a:defRPr>
                      </a:lvl1pPr>
                      <a:lvl2pPr marL="257162" algn="l" defTabSz="514326" rtl="0" eaLnBrk="1" latinLnBrk="0" hangingPunct="1">
                        <a:defRPr kumimoji="1" sz="1013" b="1" kern="1200">
                          <a:solidFill>
                            <a:schemeClr val="lt1"/>
                          </a:solidFill>
                          <a:latin typeface="Aptos"/>
                          <a:ea typeface="Yu Gothic UI"/>
                        </a:defRPr>
                      </a:lvl2pPr>
                      <a:lvl3pPr marL="514326" algn="l" defTabSz="514326" rtl="0" eaLnBrk="1" latinLnBrk="0" hangingPunct="1">
                        <a:defRPr kumimoji="1" sz="1013" b="1" kern="1200">
                          <a:solidFill>
                            <a:schemeClr val="lt1"/>
                          </a:solidFill>
                          <a:latin typeface="Aptos"/>
                          <a:ea typeface="Yu Gothic UI"/>
                        </a:defRPr>
                      </a:lvl3pPr>
                      <a:lvl4pPr marL="771487" algn="l" defTabSz="514326" rtl="0" eaLnBrk="1" latinLnBrk="0" hangingPunct="1">
                        <a:defRPr kumimoji="1" sz="1013" b="1" kern="1200">
                          <a:solidFill>
                            <a:schemeClr val="lt1"/>
                          </a:solidFill>
                          <a:latin typeface="Aptos"/>
                          <a:ea typeface="Yu Gothic UI"/>
                        </a:defRPr>
                      </a:lvl4pPr>
                      <a:lvl5pPr marL="1028650" algn="l" defTabSz="514326" rtl="0" eaLnBrk="1" latinLnBrk="0" hangingPunct="1">
                        <a:defRPr kumimoji="1" sz="1013" b="1" kern="1200">
                          <a:solidFill>
                            <a:schemeClr val="lt1"/>
                          </a:solidFill>
                          <a:latin typeface="Aptos"/>
                          <a:ea typeface="Yu Gothic UI"/>
                        </a:defRPr>
                      </a:lvl5pPr>
                      <a:lvl6pPr marL="1285811" algn="l" defTabSz="514326" rtl="0" eaLnBrk="1" latinLnBrk="0" hangingPunct="1">
                        <a:defRPr kumimoji="1" sz="1013" b="1" kern="1200">
                          <a:solidFill>
                            <a:schemeClr val="lt1"/>
                          </a:solidFill>
                          <a:latin typeface="Aptos"/>
                          <a:ea typeface="Yu Gothic UI"/>
                        </a:defRPr>
                      </a:lvl6pPr>
                      <a:lvl7pPr marL="1542972" algn="l" defTabSz="514326" rtl="0" eaLnBrk="1" latinLnBrk="0" hangingPunct="1">
                        <a:defRPr kumimoji="1" sz="1013" b="1" kern="1200">
                          <a:solidFill>
                            <a:schemeClr val="lt1"/>
                          </a:solidFill>
                          <a:latin typeface="Aptos"/>
                          <a:ea typeface="Yu Gothic UI"/>
                        </a:defRPr>
                      </a:lvl7pPr>
                      <a:lvl8pPr marL="1800138" algn="l" defTabSz="514326" rtl="0" eaLnBrk="1" latinLnBrk="0" hangingPunct="1">
                        <a:defRPr kumimoji="1" sz="1013" b="1" kern="1200">
                          <a:solidFill>
                            <a:schemeClr val="lt1"/>
                          </a:solidFill>
                          <a:latin typeface="Aptos"/>
                          <a:ea typeface="Yu Gothic UI"/>
                        </a:defRPr>
                      </a:lvl8pPr>
                      <a:lvl9pPr marL="2057299" algn="l" defTabSz="514326" rtl="0" eaLnBrk="1" latinLnBrk="0" hangingPunct="1">
                        <a:defRPr kumimoji="1" sz="1013" b="1" kern="1200">
                          <a:solidFill>
                            <a:schemeClr val="lt1"/>
                          </a:solidFill>
                          <a:latin typeface="Aptos"/>
                          <a:ea typeface="Yu Gothic UI"/>
                        </a:defRPr>
                      </a:lvl9pPr>
                    </a:lstStyle>
                    <a:p>
                      <a:pPr algn="ctr"/>
                      <a:r>
                        <a:rPr kumimoji="1" lang="ja-JP" altLang="en-US" sz="1400">
                          <a:latin typeface="+mn-ea"/>
                          <a:ea typeface="+mn-ea"/>
                        </a:rPr>
                        <a:t>整理すべき内容</a:t>
                      </a:r>
                    </a:p>
                  </a:txBody>
                  <a:tcPr marL="36000" marR="36000" marT="36000" marB="36000" anchor="ctr">
                    <a:lnL w="12700" cmpd="sng">
                      <a:noFill/>
                    </a:lnL>
                    <a:lnR w="28575" cap="flat" cmpd="sng" algn="ctr">
                      <a:solidFill>
                        <a:sysClr val="window" lastClr="FFFFFF"/>
                      </a:solidFill>
                      <a:prstDash val="solid"/>
                      <a:round/>
                      <a:headEnd type="none" w="med" len="med"/>
                      <a:tailEnd type="none" w="med" len="med"/>
                    </a:lnR>
                    <a:lnT w="12700" cmpd="sng">
                      <a:noFill/>
                    </a:lnT>
                    <a:lnB w="19050" cap="flat" cmpd="sng" algn="ctr">
                      <a:noFill/>
                      <a:prstDash val="dash"/>
                      <a:round/>
                      <a:headEnd type="none" w="med" len="med"/>
                      <a:tailEnd type="none" w="med" len="med"/>
                    </a:lnB>
                    <a:lnTlToBr w="12700" cmpd="sng">
                      <a:noFill/>
                      <a:prstDash val="solid"/>
                    </a:lnTlToBr>
                    <a:lnBlToTr w="12700" cmpd="sng">
                      <a:noFill/>
                      <a:prstDash val="solid"/>
                    </a:lnBlToTr>
                    <a:solidFill>
                      <a:srgbClr val="53565A"/>
                    </a:solidFill>
                  </a:tcPr>
                </a:tc>
                <a:extLst>
                  <a:ext uri="{0D108BD9-81ED-4DB2-BD59-A6C34878D82A}">
                    <a16:rowId xmlns:a16="http://schemas.microsoft.com/office/drawing/2014/main" val="4200217828"/>
                  </a:ext>
                </a:extLst>
              </a:tr>
              <a:tr h="648000">
                <a:tc>
                  <a:txBody>
                    <a:bodyPr/>
                    <a:lstStyle>
                      <a:lvl1pPr marL="0" algn="l" defTabSz="514326" rtl="0" eaLnBrk="1" latinLnBrk="0" hangingPunct="1">
                        <a:defRPr kumimoji="1" sz="1013" kern="1200">
                          <a:solidFill>
                            <a:schemeClr val="dk1"/>
                          </a:solidFill>
                          <a:latin typeface="Aptos"/>
                          <a:ea typeface="Yu Gothic UI"/>
                        </a:defRPr>
                      </a:lvl1pPr>
                      <a:lvl2pPr marL="257162" algn="l" defTabSz="514326" rtl="0" eaLnBrk="1" latinLnBrk="0" hangingPunct="1">
                        <a:defRPr kumimoji="1" sz="1013" kern="1200">
                          <a:solidFill>
                            <a:schemeClr val="dk1"/>
                          </a:solidFill>
                          <a:latin typeface="Aptos"/>
                          <a:ea typeface="Yu Gothic UI"/>
                        </a:defRPr>
                      </a:lvl2pPr>
                      <a:lvl3pPr marL="514326" algn="l" defTabSz="514326" rtl="0" eaLnBrk="1" latinLnBrk="0" hangingPunct="1">
                        <a:defRPr kumimoji="1" sz="1013" kern="1200">
                          <a:solidFill>
                            <a:schemeClr val="dk1"/>
                          </a:solidFill>
                          <a:latin typeface="Aptos"/>
                          <a:ea typeface="Yu Gothic UI"/>
                        </a:defRPr>
                      </a:lvl3pPr>
                      <a:lvl4pPr marL="771487" algn="l" defTabSz="514326" rtl="0" eaLnBrk="1" latinLnBrk="0" hangingPunct="1">
                        <a:defRPr kumimoji="1" sz="1013" kern="1200">
                          <a:solidFill>
                            <a:schemeClr val="dk1"/>
                          </a:solidFill>
                          <a:latin typeface="Aptos"/>
                          <a:ea typeface="Yu Gothic UI"/>
                        </a:defRPr>
                      </a:lvl4pPr>
                      <a:lvl5pPr marL="1028650" algn="l" defTabSz="514326" rtl="0" eaLnBrk="1" latinLnBrk="0" hangingPunct="1">
                        <a:defRPr kumimoji="1" sz="1013" kern="1200">
                          <a:solidFill>
                            <a:schemeClr val="dk1"/>
                          </a:solidFill>
                          <a:latin typeface="Aptos"/>
                          <a:ea typeface="Yu Gothic UI"/>
                        </a:defRPr>
                      </a:lvl5pPr>
                      <a:lvl6pPr marL="1285811" algn="l" defTabSz="514326" rtl="0" eaLnBrk="1" latinLnBrk="0" hangingPunct="1">
                        <a:defRPr kumimoji="1" sz="1013" kern="1200">
                          <a:solidFill>
                            <a:schemeClr val="dk1"/>
                          </a:solidFill>
                          <a:latin typeface="Aptos"/>
                          <a:ea typeface="Yu Gothic UI"/>
                        </a:defRPr>
                      </a:lvl6pPr>
                      <a:lvl7pPr marL="1542972" algn="l" defTabSz="514326" rtl="0" eaLnBrk="1" latinLnBrk="0" hangingPunct="1">
                        <a:defRPr kumimoji="1" sz="1013" kern="1200">
                          <a:solidFill>
                            <a:schemeClr val="dk1"/>
                          </a:solidFill>
                          <a:latin typeface="Aptos"/>
                          <a:ea typeface="Yu Gothic UI"/>
                        </a:defRPr>
                      </a:lvl7pPr>
                      <a:lvl8pPr marL="1800138" algn="l" defTabSz="514326" rtl="0" eaLnBrk="1" latinLnBrk="0" hangingPunct="1">
                        <a:defRPr kumimoji="1" sz="1013" kern="1200">
                          <a:solidFill>
                            <a:schemeClr val="dk1"/>
                          </a:solidFill>
                          <a:latin typeface="Aptos"/>
                          <a:ea typeface="Yu Gothic UI"/>
                        </a:defRPr>
                      </a:lvl8pPr>
                      <a:lvl9pPr marL="2057299" algn="l" defTabSz="514326" rtl="0" eaLnBrk="1" latinLnBrk="0" hangingPunct="1">
                        <a:defRPr kumimoji="1" sz="1013" kern="1200">
                          <a:solidFill>
                            <a:schemeClr val="dk1"/>
                          </a:solidFill>
                          <a:latin typeface="Aptos"/>
                          <a:ea typeface="Yu Gothic UI"/>
                        </a:defRPr>
                      </a:lvl9pPr>
                    </a:lstStyle>
                    <a:p>
                      <a:pPr marL="171450" indent="-171450">
                        <a:buFont typeface="Wingdings" panose="05000000000000000000" pitchFamily="2" charset="2"/>
                        <a:buChar char="n"/>
                      </a:pPr>
                      <a:r>
                        <a:rPr kumimoji="1" lang="ja-JP" altLang="en-US" sz="1400">
                          <a:solidFill>
                            <a:schemeClr val="tx1"/>
                          </a:solidFill>
                          <a:latin typeface="+mn-ea"/>
                          <a:ea typeface="+mn-ea"/>
                        </a:rPr>
                        <a:t>妊娠・出産～子育て期まで、子どもの成長段階においてどの時期にプッシュ通知を配信すべきか</a:t>
                      </a:r>
                    </a:p>
                  </a:txBody>
                  <a:tcPr marL="36000" marR="36000" marT="36000" marB="36000" anchor="ctr">
                    <a:lnL w="12700" cmpd="sng">
                      <a:solidFill>
                        <a:sysClr val="window" lastClr="FFFFFF"/>
                      </a:solidFill>
                    </a:lnL>
                    <a:lnR w="28575" cap="flat" cmpd="sng" algn="ctr">
                      <a:solidFill>
                        <a:sysClr val="window" lastClr="FFFFFF"/>
                      </a:solidFill>
                      <a:prstDash val="solid"/>
                      <a:round/>
                      <a:headEnd type="none" w="med" len="med"/>
                      <a:tailEnd type="none" w="med" len="med"/>
                    </a:lnR>
                    <a:lnT w="19050" cap="flat" cmpd="sng" algn="ctr">
                      <a:noFill/>
                      <a:prstDash val="dash"/>
                      <a:round/>
                      <a:headEnd type="none" w="med" len="med"/>
                      <a:tailEnd type="none" w="med" len="med"/>
                    </a:lnT>
                    <a:lnB w="19050" cap="flat" cmpd="sng" algn="ctr">
                      <a:solidFill>
                        <a:sysClr val="window" lastClr="FFFFFF">
                          <a:lumMod val="50000"/>
                        </a:sysClr>
                      </a:solidFill>
                      <a:prstDash val="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78346963"/>
                  </a:ext>
                </a:extLst>
              </a:tr>
              <a:tr h="648000">
                <a:tc>
                  <a:txBody>
                    <a:bodyPr/>
                    <a:lstStyle>
                      <a:lvl1pPr marL="0" algn="l" defTabSz="514326" rtl="0" eaLnBrk="1" latinLnBrk="0" hangingPunct="1">
                        <a:defRPr kumimoji="1" sz="1013" kern="1200">
                          <a:solidFill>
                            <a:schemeClr val="dk1"/>
                          </a:solidFill>
                          <a:latin typeface="Aptos"/>
                          <a:ea typeface="Yu Gothic UI"/>
                        </a:defRPr>
                      </a:lvl1pPr>
                      <a:lvl2pPr marL="257162" algn="l" defTabSz="514326" rtl="0" eaLnBrk="1" latinLnBrk="0" hangingPunct="1">
                        <a:defRPr kumimoji="1" sz="1013" kern="1200">
                          <a:solidFill>
                            <a:schemeClr val="dk1"/>
                          </a:solidFill>
                          <a:latin typeface="Aptos"/>
                          <a:ea typeface="Yu Gothic UI"/>
                        </a:defRPr>
                      </a:lvl2pPr>
                      <a:lvl3pPr marL="514326" algn="l" defTabSz="514326" rtl="0" eaLnBrk="1" latinLnBrk="0" hangingPunct="1">
                        <a:defRPr kumimoji="1" sz="1013" kern="1200">
                          <a:solidFill>
                            <a:schemeClr val="dk1"/>
                          </a:solidFill>
                          <a:latin typeface="Aptos"/>
                          <a:ea typeface="Yu Gothic UI"/>
                        </a:defRPr>
                      </a:lvl3pPr>
                      <a:lvl4pPr marL="771487" algn="l" defTabSz="514326" rtl="0" eaLnBrk="1" latinLnBrk="0" hangingPunct="1">
                        <a:defRPr kumimoji="1" sz="1013" kern="1200">
                          <a:solidFill>
                            <a:schemeClr val="dk1"/>
                          </a:solidFill>
                          <a:latin typeface="Aptos"/>
                          <a:ea typeface="Yu Gothic UI"/>
                        </a:defRPr>
                      </a:lvl4pPr>
                      <a:lvl5pPr marL="1028650" algn="l" defTabSz="514326" rtl="0" eaLnBrk="1" latinLnBrk="0" hangingPunct="1">
                        <a:defRPr kumimoji="1" sz="1013" kern="1200">
                          <a:solidFill>
                            <a:schemeClr val="dk1"/>
                          </a:solidFill>
                          <a:latin typeface="Aptos"/>
                          <a:ea typeface="Yu Gothic UI"/>
                        </a:defRPr>
                      </a:lvl5pPr>
                      <a:lvl6pPr marL="1285811" algn="l" defTabSz="514326" rtl="0" eaLnBrk="1" latinLnBrk="0" hangingPunct="1">
                        <a:defRPr kumimoji="1" sz="1013" kern="1200">
                          <a:solidFill>
                            <a:schemeClr val="dk1"/>
                          </a:solidFill>
                          <a:latin typeface="Aptos"/>
                          <a:ea typeface="Yu Gothic UI"/>
                        </a:defRPr>
                      </a:lvl6pPr>
                      <a:lvl7pPr marL="1542972" algn="l" defTabSz="514326" rtl="0" eaLnBrk="1" latinLnBrk="0" hangingPunct="1">
                        <a:defRPr kumimoji="1" sz="1013" kern="1200">
                          <a:solidFill>
                            <a:schemeClr val="dk1"/>
                          </a:solidFill>
                          <a:latin typeface="Aptos"/>
                          <a:ea typeface="Yu Gothic UI"/>
                        </a:defRPr>
                      </a:lvl7pPr>
                      <a:lvl8pPr marL="1800138" algn="l" defTabSz="514326" rtl="0" eaLnBrk="1" latinLnBrk="0" hangingPunct="1">
                        <a:defRPr kumimoji="1" sz="1013" kern="1200">
                          <a:solidFill>
                            <a:schemeClr val="dk1"/>
                          </a:solidFill>
                          <a:latin typeface="Aptos"/>
                          <a:ea typeface="Yu Gothic UI"/>
                        </a:defRPr>
                      </a:lvl8pPr>
                      <a:lvl9pPr marL="2057299" algn="l" defTabSz="514326" rtl="0" eaLnBrk="1" latinLnBrk="0" hangingPunct="1">
                        <a:defRPr kumimoji="1" sz="1013" kern="1200">
                          <a:solidFill>
                            <a:schemeClr val="dk1"/>
                          </a:solidFill>
                          <a:latin typeface="Aptos"/>
                          <a:ea typeface="Yu Gothic UI"/>
                        </a:defRPr>
                      </a:lvl9pPr>
                    </a:lstStyle>
                    <a:p>
                      <a:pPr marL="171450" indent="-171450">
                        <a:buFont typeface="Wingdings" panose="05000000000000000000" pitchFamily="2" charset="2"/>
                        <a:buChar char="n"/>
                      </a:pPr>
                      <a:r>
                        <a:rPr kumimoji="1" lang="ja-JP" altLang="en-US" sz="1400">
                          <a:solidFill>
                            <a:schemeClr val="tx1"/>
                          </a:solidFill>
                          <a:latin typeface="+mn-ea"/>
                          <a:ea typeface="+mn-ea"/>
                        </a:rPr>
                        <a:t>全員配信で良いのか、対象者を限定すべきか／対象者を限定する　場合は具体的にどのような条件とするか</a:t>
                      </a:r>
                    </a:p>
                  </a:txBody>
                  <a:tcPr marL="36000" marR="36000" marT="36000" marB="36000" anchor="ctr">
                    <a:lnL w="12700" cmpd="sng">
                      <a:solidFill>
                        <a:sysClr val="window" lastClr="FFFFFF"/>
                      </a:solidFill>
                    </a:lnL>
                    <a:lnR w="28575" cap="flat" cmpd="sng" algn="ctr">
                      <a:solidFill>
                        <a:sysClr val="window" lastClr="FFFFFF"/>
                      </a:solidFill>
                      <a:prstDash val="solid"/>
                      <a:round/>
                      <a:headEnd type="none" w="med" len="med"/>
                      <a:tailEnd type="none" w="med" len="med"/>
                    </a:lnR>
                    <a:lnT w="19050" cap="flat" cmpd="sng" algn="ctr">
                      <a:solidFill>
                        <a:sysClr val="window" lastClr="FFFFFF">
                          <a:lumMod val="50000"/>
                        </a:sysClr>
                      </a:solidFill>
                      <a:prstDash val="dash"/>
                      <a:round/>
                      <a:headEnd type="none" w="med" len="med"/>
                      <a:tailEnd type="none" w="med" len="med"/>
                    </a:lnT>
                    <a:lnB w="19050" cap="flat" cmpd="sng" algn="ctr">
                      <a:solidFill>
                        <a:sysClr val="window" lastClr="FFFFFF">
                          <a:lumMod val="50000"/>
                        </a:sysClr>
                      </a:solidFill>
                      <a:prstDash val="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5437632"/>
                  </a:ext>
                </a:extLst>
              </a:tr>
              <a:tr h="648000">
                <a:tc>
                  <a:txBody>
                    <a:bodyPr/>
                    <a:lstStyle>
                      <a:lvl1pPr marL="0" algn="l" defTabSz="514326" rtl="0" eaLnBrk="1" latinLnBrk="0" hangingPunct="1">
                        <a:defRPr kumimoji="1" sz="1013" kern="1200">
                          <a:solidFill>
                            <a:schemeClr val="dk1"/>
                          </a:solidFill>
                          <a:latin typeface="Aptos"/>
                          <a:ea typeface="Yu Gothic UI"/>
                        </a:defRPr>
                      </a:lvl1pPr>
                      <a:lvl2pPr marL="257162" algn="l" defTabSz="514326" rtl="0" eaLnBrk="1" latinLnBrk="0" hangingPunct="1">
                        <a:defRPr kumimoji="1" sz="1013" kern="1200">
                          <a:solidFill>
                            <a:schemeClr val="dk1"/>
                          </a:solidFill>
                          <a:latin typeface="Aptos"/>
                          <a:ea typeface="Yu Gothic UI"/>
                        </a:defRPr>
                      </a:lvl2pPr>
                      <a:lvl3pPr marL="514326" algn="l" defTabSz="514326" rtl="0" eaLnBrk="1" latinLnBrk="0" hangingPunct="1">
                        <a:defRPr kumimoji="1" sz="1013" kern="1200">
                          <a:solidFill>
                            <a:schemeClr val="dk1"/>
                          </a:solidFill>
                          <a:latin typeface="Aptos"/>
                          <a:ea typeface="Yu Gothic UI"/>
                        </a:defRPr>
                      </a:lvl3pPr>
                      <a:lvl4pPr marL="771487" algn="l" defTabSz="514326" rtl="0" eaLnBrk="1" latinLnBrk="0" hangingPunct="1">
                        <a:defRPr kumimoji="1" sz="1013" kern="1200">
                          <a:solidFill>
                            <a:schemeClr val="dk1"/>
                          </a:solidFill>
                          <a:latin typeface="Aptos"/>
                          <a:ea typeface="Yu Gothic UI"/>
                        </a:defRPr>
                      </a:lvl4pPr>
                      <a:lvl5pPr marL="1028650" algn="l" defTabSz="514326" rtl="0" eaLnBrk="1" latinLnBrk="0" hangingPunct="1">
                        <a:defRPr kumimoji="1" sz="1013" kern="1200">
                          <a:solidFill>
                            <a:schemeClr val="dk1"/>
                          </a:solidFill>
                          <a:latin typeface="Aptos"/>
                          <a:ea typeface="Yu Gothic UI"/>
                        </a:defRPr>
                      </a:lvl5pPr>
                      <a:lvl6pPr marL="1285811" algn="l" defTabSz="514326" rtl="0" eaLnBrk="1" latinLnBrk="0" hangingPunct="1">
                        <a:defRPr kumimoji="1" sz="1013" kern="1200">
                          <a:solidFill>
                            <a:schemeClr val="dk1"/>
                          </a:solidFill>
                          <a:latin typeface="Aptos"/>
                          <a:ea typeface="Yu Gothic UI"/>
                        </a:defRPr>
                      </a:lvl6pPr>
                      <a:lvl7pPr marL="1542972" algn="l" defTabSz="514326" rtl="0" eaLnBrk="1" latinLnBrk="0" hangingPunct="1">
                        <a:defRPr kumimoji="1" sz="1013" kern="1200">
                          <a:solidFill>
                            <a:schemeClr val="dk1"/>
                          </a:solidFill>
                          <a:latin typeface="Aptos"/>
                          <a:ea typeface="Yu Gothic UI"/>
                        </a:defRPr>
                      </a:lvl7pPr>
                      <a:lvl8pPr marL="1800138" algn="l" defTabSz="514326" rtl="0" eaLnBrk="1" latinLnBrk="0" hangingPunct="1">
                        <a:defRPr kumimoji="1" sz="1013" kern="1200">
                          <a:solidFill>
                            <a:schemeClr val="dk1"/>
                          </a:solidFill>
                          <a:latin typeface="Aptos"/>
                          <a:ea typeface="Yu Gothic UI"/>
                        </a:defRPr>
                      </a:lvl8pPr>
                      <a:lvl9pPr marL="2057299" algn="l" defTabSz="514326" rtl="0" eaLnBrk="1" latinLnBrk="0" hangingPunct="1">
                        <a:defRPr kumimoji="1" sz="1013" kern="1200">
                          <a:solidFill>
                            <a:schemeClr val="dk1"/>
                          </a:solidFill>
                          <a:latin typeface="Aptos"/>
                          <a:ea typeface="Yu Gothic UI"/>
                        </a:defRPr>
                      </a:lvl9pPr>
                    </a:lstStyle>
                    <a:p>
                      <a:pPr marL="171450" indent="-171450">
                        <a:buFont typeface="Wingdings" panose="05000000000000000000" pitchFamily="2" charset="2"/>
                        <a:buChar char="n"/>
                      </a:pPr>
                      <a:r>
                        <a:rPr kumimoji="1" lang="ja-JP" altLang="en-US" sz="1400">
                          <a:solidFill>
                            <a:schemeClr val="tx1"/>
                          </a:solidFill>
                          <a:latin typeface="+mn-ea"/>
                          <a:ea typeface="+mn-ea"/>
                        </a:rPr>
                        <a:t>妊娠・出産～子育てに関する様々な支援情報のうち、どの情報をプッシュ配信対象とすべきか</a:t>
                      </a:r>
                    </a:p>
                  </a:txBody>
                  <a:tcPr marL="36000" marR="36000" marT="36000" marB="36000" anchor="ctr">
                    <a:lnL w="12700" cmpd="sng">
                      <a:solidFill>
                        <a:sysClr val="window" lastClr="FFFFFF"/>
                      </a:solidFill>
                    </a:lnL>
                    <a:lnR w="28575" cap="flat" cmpd="sng" algn="ctr">
                      <a:solidFill>
                        <a:sysClr val="window" lastClr="FFFFFF"/>
                      </a:solidFill>
                      <a:prstDash val="solid"/>
                      <a:round/>
                      <a:headEnd type="none" w="med" len="med"/>
                      <a:tailEnd type="none" w="med" len="med"/>
                    </a:lnR>
                    <a:lnT w="19050" cap="flat" cmpd="sng" algn="ctr">
                      <a:solidFill>
                        <a:sysClr val="window" lastClr="FFFFFF">
                          <a:lumMod val="50000"/>
                        </a:sysClr>
                      </a:solidFill>
                      <a:prstDash val="dash"/>
                      <a:round/>
                      <a:headEnd type="none" w="med" len="med"/>
                      <a:tailEnd type="none" w="med" len="med"/>
                    </a:lnT>
                    <a:lnB w="19050" cap="flat" cmpd="sng" algn="ctr">
                      <a:solidFill>
                        <a:sysClr val="window" lastClr="FFFFFF">
                          <a:lumMod val="50000"/>
                        </a:sysClr>
                      </a:solidFill>
                      <a:prstDash val="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83683502"/>
                  </a:ext>
                </a:extLst>
              </a:tr>
            </a:tbl>
          </a:graphicData>
        </a:graphic>
      </p:graphicFrame>
      <p:sp>
        <p:nvSpPr>
          <p:cNvPr id="12" name="タイトル 3">
            <a:extLst>
              <a:ext uri="{FF2B5EF4-FFF2-40B4-BE49-F238E27FC236}">
                <a16:creationId xmlns:a16="http://schemas.microsoft.com/office/drawing/2014/main" id="{D99237EB-5A9B-10B6-D869-E845075E2C66}"/>
              </a:ext>
            </a:extLst>
          </p:cNvPr>
          <p:cNvSpPr>
            <a:spLocks noGrp="1"/>
          </p:cNvSpPr>
          <p:nvPr>
            <p:ph type="title" idx="4294967295"/>
          </p:nvPr>
        </p:nvSpPr>
        <p:spPr>
          <a:xfrm>
            <a:off x="272108" y="627562"/>
            <a:ext cx="7015478" cy="463368"/>
          </a:xfrm>
        </p:spPr>
        <p:txBody>
          <a:bodyPr vert="horz">
            <a:normAutofit/>
          </a:bodyPr>
          <a:lstStyle/>
          <a:p>
            <a:r>
              <a:rPr kumimoji="1" lang="en-US" altLang="ja-JP" sz="2000"/>
              <a:t>(1) </a:t>
            </a:r>
            <a:r>
              <a:rPr kumimoji="1" lang="ja-JP" altLang="en-US" sz="2000"/>
              <a:t>事前準備</a:t>
            </a:r>
          </a:p>
        </p:txBody>
      </p:sp>
      <p:sp>
        <p:nvSpPr>
          <p:cNvPr id="159" name="正方形/長方形 158">
            <a:extLst>
              <a:ext uri="{FF2B5EF4-FFF2-40B4-BE49-F238E27FC236}">
                <a16:creationId xmlns:a16="http://schemas.microsoft.com/office/drawing/2014/main" id="{A43C081D-6CD9-F2E2-3EE6-DB6D2E23965B}"/>
              </a:ext>
            </a:extLst>
          </p:cNvPr>
          <p:cNvSpPr/>
          <p:nvPr/>
        </p:nvSpPr>
        <p:spPr>
          <a:xfrm>
            <a:off x="4918905" y="3450943"/>
            <a:ext cx="600891" cy="2591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b="1"/>
          </a:p>
        </p:txBody>
      </p:sp>
      <p:graphicFrame>
        <p:nvGraphicFramePr>
          <p:cNvPr id="160" name="表 159">
            <a:extLst>
              <a:ext uri="{FF2B5EF4-FFF2-40B4-BE49-F238E27FC236}">
                <a16:creationId xmlns:a16="http://schemas.microsoft.com/office/drawing/2014/main" id="{55388721-1311-E303-DCFC-57365638C1B7}"/>
              </a:ext>
            </a:extLst>
          </p:cNvPr>
          <p:cNvGraphicFramePr>
            <a:graphicFrameLocks noGrp="1"/>
          </p:cNvGraphicFramePr>
          <p:nvPr>
            <p:extLst>
              <p:ext uri="{D42A27DB-BD31-4B8C-83A1-F6EECF244321}">
                <p14:modId xmlns:p14="http://schemas.microsoft.com/office/powerpoint/2010/main" val="473650146"/>
              </p:ext>
            </p:extLst>
          </p:nvPr>
        </p:nvGraphicFramePr>
        <p:xfrm>
          <a:off x="5470739" y="3821613"/>
          <a:ext cx="1856469" cy="2065802"/>
        </p:xfrm>
        <a:graphic>
          <a:graphicData uri="http://schemas.openxmlformats.org/drawingml/2006/table">
            <a:tbl>
              <a:tblPr/>
              <a:tblGrid>
                <a:gridCol w="793660">
                  <a:extLst>
                    <a:ext uri="{9D8B030D-6E8A-4147-A177-3AD203B41FA5}">
                      <a16:colId xmlns:a16="http://schemas.microsoft.com/office/drawing/2014/main" val="1348520801"/>
                    </a:ext>
                  </a:extLst>
                </a:gridCol>
                <a:gridCol w="1062809">
                  <a:extLst>
                    <a:ext uri="{9D8B030D-6E8A-4147-A177-3AD203B41FA5}">
                      <a16:colId xmlns:a16="http://schemas.microsoft.com/office/drawing/2014/main" val="685077447"/>
                    </a:ext>
                  </a:extLst>
                </a:gridCol>
              </a:tblGrid>
              <a:tr h="274212">
                <a:tc gridSpan="2">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ctr" fontAlgn="base">
                        <a:lnSpc>
                          <a:spcPts val="1650"/>
                        </a:lnSpc>
                        <a:buNone/>
                      </a:pPr>
                      <a:r>
                        <a:rPr lang="ja-JP" altLang="en-US" sz="900" b="1" i="0">
                          <a:solidFill>
                            <a:srgbClr val="FFFFFF"/>
                          </a:solidFill>
                          <a:effectLst/>
                          <a:latin typeface="+mn-ea"/>
                          <a:ea typeface="+mn-ea"/>
                        </a:rPr>
                        <a:t>配信の種類</a:t>
                      </a:r>
                    </a:p>
                  </a:txBody>
                  <a:tcPr marL="36000" marR="36000" marT="36000" marB="36000"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53565A"/>
                    </a:solidFill>
                  </a:tcPr>
                </a:tc>
                <a:tc hMerge="1">
                  <a:txBody>
                    <a:bodyPr/>
                    <a:lstStyle/>
                    <a:p>
                      <a:pPr algn="ctr" fontAlgn="base">
                        <a:lnSpc>
                          <a:spcPts val="1650"/>
                        </a:lnSpc>
                        <a:buNone/>
                      </a:pPr>
                      <a:endParaRPr lang="ja-JP" altLang="en-US" sz="1400" b="1" i="0">
                        <a:solidFill>
                          <a:srgbClr val="FFFFFF"/>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solidFill>
                      <a:srgbClr val="53565A"/>
                    </a:solidFill>
                  </a:tcPr>
                </a:tc>
                <a:extLst>
                  <a:ext uri="{0D108BD9-81ED-4DB2-BD59-A6C34878D82A}">
                    <a16:rowId xmlns:a16="http://schemas.microsoft.com/office/drawing/2014/main" val="3722005989"/>
                  </a:ext>
                </a:extLst>
              </a:tr>
              <a:tr h="817060">
                <a:tc gridSpan="2">
                  <a:txBody>
                    <a:bodyPr/>
                    <a:lstStyle>
                      <a:lvl1pPr marL="0" algn="l" defTabSz="514326" rtl="0" eaLnBrk="1" latinLnBrk="0" hangingPunct="1">
                        <a:defRPr kumimoji="1" sz="1013" kern="1200">
                          <a:solidFill>
                            <a:schemeClr val="tx1"/>
                          </a:solidFill>
                          <a:latin typeface="Aptos"/>
                          <a:ea typeface="Yu Gothic UI"/>
                        </a:defRPr>
                      </a:lvl1pPr>
                      <a:lvl2pPr marL="257162" algn="l" defTabSz="514326" rtl="0" eaLnBrk="1" latinLnBrk="0" hangingPunct="1">
                        <a:defRPr kumimoji="1" sz="1013" kern="1200">
                          <a:solidFill>
                            <a:schemeClr val="tx1"/>
                          </a:solidFill>
                          <a:latin typeface="Aptos"/>
                          <a:ea typeface="Yu Gothic UI"/>
                        </a:defRPr>
                      </a:lvl2pPr>
                      <a:lvl3pPr marL="514326" algn="l" defTabSz="514326" rtl="0" eaLnBrk="1" latinLnBrk="0" hangingPunct="1">
                        <a:defRPr kumimoji="1" sz="1013" kern="1200">
                          <a:solidFill>
                            <a:schemeClr val="tx1"/>
                          </a:solidFill>
                          <a:latin typeface="Aptos"/>
                          <a:ea typeface="Yu Gothic UI"/>
                        </a:defRPr>
                      </a:lvl3pPr>
                      <a:lvl4pPr marL="771487" algn="l" defTabSz="514326" rtl="0" eaLnBrk="1" latinLnBrk="0" hangingPunct="1">
                        <a:defRPr kumimoji="1" sz="1013" kern="1200">
                          <a:solidFill>
                            <a:schemeClr val="tx1"/>
                          </a:solidFill>
                          <a:latin typeface="Aptos"/>
                          <a:ea typeface="Yu Gothic UI"/>
                        </a:defRPr>
                      </a:lvl4pPr>
                      <a:lvl5pPr marL="1028650" algn="l" defTabSz="514326" rtl="0" eaLnBrk="1" latinLnBrk="0" hangingPunct="1">
                        <a:defRPr kumimoji="1" sz="1013" kern="1200">
                          <a:solidFill>
                            <a:schemeClr val="tx1"/>
                          </a:solidFill>
                          <a:latin typeface="Aptos"/>
                          <a:ea typeface="Yu Gothic UI"/>
                        </a:defRPr>
                      </a:lvl5pPr>
                      <a:lvl6pPr marL="1285811" algn="l" defTabSz="514326" rtl="0" eaLnBrk="1" latinLnBrk="0" hangingPunct="1">
                        <a:defRPr kumimoji="1" sz="1013" kern="1200">
                          <a:solidFill>
                            <a:schemeClr val="tx1"/>
                          </a:solidFill>
                          <a:latin typeface="Aptos"/>
                          <a:ea typeface="Yu Gothic UI"/>
                        </a:defRPr>
                      </a:lvl6pPr>
                      <a:lvl7pPr marL="1542972" algn="l" defTabSz="514326" rtl="0" eaLnBrk="1" latinLnBrk="0" hangingPunct="1">
                        <a:defRPr kumimoji="1" sz="1013" kern="1200">
                          <a:solidFill>
                            <a:schemeClr val="tx1"/>
                          </a:solidFill>
                          <a:latin typeface="Aptos"/>
                          <a:ea typeface="Yu Gothic UI"/>
                        </a:defRPr>
                      </a:lvl7pPr>
                      <a:lvl8pPr marL="1800138" algn="l" defTabSz="514326" rtl="0" eaLnBrk="1" latinLnBrk="0" hangingPunct="1">
                        <a:defRPr kumimoji="1" sz="1013" kern="1200">
                          <a:solidFill>
                            <a:schemeClr val="tx1"/>
                          </a:solidFill>
                          <a:latin typeface="Aptos"/>
                          <a:ea typeface="Yu Gothic UI"/>
                        </a:defRPr>
                      </a:lvl8pPr>
                      <a:lvl9pPr marL="2057299" algn="l" defTabSz="514326" rtl="0" eaLnBrk="1" latinLnBrk="0" hangingPunct="1">
                        <a:defRPr kumimoji="1" sz="1013" kern="1200">
                          <a:solidFill>
                            <a:schemeClr val="tx1"/>
                          </a:solidFill>
                          <a:latin typeface="Aptos"/>
                          <a:ea typeface="Yu Gothic UI"/>
                        </a:defRPr>
                      </a:lvl9pPr>
                    </a:lstStyle>
                    <a:p>
                      <a:pPr algn="l" fontAlgn="auto">
                        <a:lnSpc>
                          <a:spcPts val="1650"/>
                        </a:lnSpc>
                        <a:buFont typeface="Arial" panose="020B0604020202020204" pitchFamily="34" charset="0"/>
                        <a:buNone/>
                      </a:pPr>
                      <a:r>
                        <a:rPr lang="ja-JP" altLang="en-US" sz="900" b="0" i="0">
                          <a:solidFill>
                            <a:schemeClr val="tx1"/>
                          </a:solidFill>
                          <a:effectLst/>
                          <a:latin typeface="+mn-ea"/>
                          <a:ea typeface="+mn-ea"/>
                        </a:rPr>
                        <a:t>マイナポータル連携情報を用いた</a:t>
                      </a:r>
                      <a:br>
                        <a:rPr lang="en-US" altLang="ja-JP" sz="900" b="0" i="0">
                          <a:solidFill>
                            <a:schemeClr val="tx1"/>
                          </a:solidFill>
                          <a:effectLst/>
                          <a:latin typeface="+mn-ea"/>
                          <a:ea typeface="+mn-ea"/>
                        </a:rPr>
                      </a:br>
                      <a:r>
                        <a:rPr lang="ja-JP" altLang="en-US" sz="900" b="0" i="0">
                          <a:solidFill>
                            <a:schemeClr val="tx1"/>
                          </a:solidFill>
                          <a:effectLst/>
                          <a:latin typeface="+mn-ea"/>
                          <a:ea typeface="+mn-ea"/>
                        </a:rPr>
                        <a:t>プッシュ配信</a:t>
                      </a:r>
                      <a:endParaRPr lang="en-US" sz="900" b="0" i="0">
                        <a:solidFill>
                          <a:schemeClr val="tx1"/>
                        </a:solidFill>
                        <a:effectLst/>
                        <a:latin typeface="+mn-ea"/>
                        <a:ea typeface="+mn-ea"/>
                      </a:endParaRPr>
                    </a:p>
                  </a:txBody>
                  <a:tcPr marL="36000" marR="36000" marT="36000" marB="36000"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12700" cap="flat" cmpd="sng" algn="ctr">
                      <a:solidFill>
                        <a:srgbClr val="D0D0CE"/>
                      </a:solidFill>
                      <a:prstDash val="solid"/>
                      <a:round/>
                      <a:headEnd type="none" w="med" len="med"/>
                      <a:tailEnd type="none" w="med" len="med"/>
                    </a:lnB>
                    <a:lnTlToBr w="12700" cmpd="sng">
                      <a:noFill/>
                      <a:prstDash val="solid"/>
                    </a:lnTlToBr>
                    <a:lnBlToTr w="12700" cmpd="sng">
                      <a:noFill/>
                      <a:prstDash val="solid"/>
                    </a:lnBlToTr>
                    <a:solidFill>
                      <a:srgbClr val="FBE5D6"/>
                    </a:solidFill>
                  </a:tcPr>
                </a:tc>
                <a:tc hMerge="1">
                  <a:txBody>
                    <a:bodyPr/>
                    <a:lstStyle/>
                    <a:p>
                      <a:pPr marL="0" marR="0" lvl="0" indent="0" algn="l" defTabSz="685754" rtl="0" eaLnBrk="1" fontAlgn="auto" latinLnBrk="0" hangingPunct="1">
                        <a:lnSpc>
                          <a:spcPts val="1650"/>
                        </a:lnSpc>
                        <a:spcBef>
                          <a:spcPts val="0"/>
                        </a:spcBef>
                        <a:spcAft>
                          <a:spcPts val="0"/>
                        </a:spcAft>
                        <a:buClrTx/>
                        <a:buSzTx/>
                        <a:buFont typeface="Arial" panose="020B0604020202020204" pitchFamily="34" charset="0"/>
                        <a:buNone/>
                        <a:tabLst/>
                        <a:defRPr/>
                      </a:pPr>
                      <a:endParaRPr lang="en-US" altLang="ja-JP" sz="1400" b="0" i="0">
                        <a:solidFill>
                          <a:srgbClr val="000000"/>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12700" cap="flat" cmpd="sng" algn="ctr">
                      <a:solidFill>
                        <a:schemeClr val="bg2"/>
                      </a:solidFill>
                      <a:prstDash val="solid"/>
                      <a:round/>
                      <a:headEnd type="none" w="med" len="med"/>
                      <a:tailEnd type="none" w="med" len="med"/>
                    </a:lnT>
                    <a:lnB w="9525"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747705280"/>
                  </a:ext>
                </a:extLst>
              </a:tr>
              <a:tr h="357278">
                <a:tc rowSpan="3">
                  <a:txBody>
                    <a:bodyPr/>
                    <a:lstStyle/>
                    <a:p>
                      <a:pPr algn="l" fontAlgn="auto">
                        <a:lnSpc>
                          <a:spcPts val="1650"/>
                        </a:lnSpc>
                        <a:buFont typeface="Arial" panose="020B0604020202020204" pitchFamily="34" charset="0"/>
                        <a:buNone/>
                      </a:pPr>
                      <a:r>
                        <a:rPr lang="ja-JP" altLang="en-US" sz="900" b="0" i="0">
                          <a:solidFill>
                            <a:schemeClr val="tx1"/>
                          </a:solidFill>
                          <a:effectLst/>
                          <a:latin typeface="+mn-ea"/>
                          <a:ea typeface="+mn-ea"/>
                        </a:rPr>
                        <a:t>マンスリープッシュ配信</a:t>
                      </a:r>
                      <a:endParaRPr lang="en-US" sz="900" b="0" i="0">
                        <a:solidFill>
                          <a:schemeClr val="tx1"/>
                        </a:solidFill>
                        <a:effectLst/>
                        <a:latin typeface="+mn-ea"/>
                        <a:ea typeface="+mn-ea"/>
                      </a:endParaRPr>
                    </a:p>
                  </a:txBody>
                  <a:tcPr marL="36000" marR="36000" marT="36000" marB="36000"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12700" cap="flat" cmpd="sng" algn="ctr">
                      <a:solidFill>
                        <a:srgbClr val="D0D0CE"/>
                      </a:solidFill>
                      <a:prstDash val="solid"/>
                      <a:round/>
                      <a:headEnd type="none" w="med" len="med"/>
                      <a:tailEnd type="none" w="med" len="med"/>
                    </a:lnT>
                    <a:lnB w="9525"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FCE4EA"/>
                    </a:solidFill>
                  </a:tcPr>
                </a:tc>
                <a:tc>
                  <a:txBody>
                    <a:bodyPr/>
                    <a:lstStyle/>
                    <a:p>
                      <a:r>
                        <a:rPr kumimoji="1" lang="ja-JP" altLang="en-US" sz="900">
                          <a:solidFill>
                            <a:schemeClr val="tx1"/>
                          </a:solidFill>
                          <a:latin typeface="+mn-ea"/>
                          <a:ea typeface="+mn-ea"/>
                        </a:rPr>
                        <a:t>妊娠週数・月齢別</a:t>
                      </a:r>
                      <a:br>
                        <a:rPr kumimoji="1" lang="en-US" altLang="ja-JP" sz="900">
                          <a:solidFill>
                            <a:schemeClr val="tx1"/>
                          </a:solidFill>
                          <a:latin typeface="+mn-ea"/>
                          <a:ea typeface="+mn-ea"/>
                        </a:rPr>
                      </a:br>
                      <a:r>
                        <a:rPr kumimoji="1" lang="ja-JP" altLang="en-US" sz="900">
                          <a:solidFill>
                            <a:schemeClr val="tx1"/>
                          </a:solidFill>
                          <a:latin typeface="+mn-ea"/>
                          <a:ea typeface="+mn-ea"/>
                        </a:rPr>
                        <a:t>配信</a:t>
                      </a:r>
                    </a:p>
                  </a:txBody>
                  <a:tcPr marL="36000" marR="36000" marT="36000" marB="36000"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12700" cap="flat" cmpd="sng" algn="ctr">
                      <a:solidFill>
                        <a:srgbClr val="D0D0CE"/>
                      </a:solidFill>
                      <a:prstDash val="solid"/>
                      <a:round/>
                      <a:headEnd type="none" w="med" len="med"/>
                      <a:tailEnd type="none" w="med" len="med"/>
                    </a:lnT>
                    <a:lnB w="12700" cap="flat" cmpd="sng" algn="ctr">
                      <a:solidFill>
                        <a:srgbClr val="D0D0CE"/>
                      </a:solidFill>
                      <a:prstDash val="solid"/>
                      <a:round/>
                      <a:headEnd type="none" w="med" len="med"/>
                      <a:tailEnd type="none" w="med" len="med"/>
                    </a:lnB>
                    <a:lnTlToBr w="12700" cmpd="sng">
                      <a:noFill/>
                      <a:prstDash val="solid"/>
                    </a:lnTlToBr>
                    <a:lnBlToTr w="12700" cmpd="sng">
                      <a:noFill/>
                      <a:prstDash val="solid"/>
                    </a:lnBlToTr>
                    <a:solidFill>
                      <a:srgbClr val="FCE4EA"/>
                    </a:solidFill>
                  </a:tcPr>
                </a:tc>
                <a:extLst>
                  <a:ext uri="{0D108BD9-81ED-4DB2-BD59-A6C34878D82A}">
                    <a16:rowId xmlns:a16="http://schemas.microsoft.com/office/drawing/2014/main" val="2480331774"/>
                  </a:ext>
                </a:extLst>
              </a:tr>
              <a:tr h="259974">
                <a:tc vMerge="1">
                  <a:txBody>
                    <a:bodyPr/>
                    <a:lstStyle/>
                    <a:p>
                      <a:endParaRPr kumimoji="1" lang="ja-JP" altLang="en-US"/>
                    </a:p>
                  </a:txBody>
                  <a:tcPr/>
                </a:tc>
                <a:tc>
                  <a:txBody>
                    <a:bodyPr/>
                    <a:lstStyle/>
                    <a:p>
                      <a:r>
                        <a:rPr kumimoji="1" lang="ja-JP" altLang="en-US" sz="900">
                          <a:solidFill>
                            <a:schemeClr val="tx1"/>
                          </a:solidFill>
                          <a:latin typeface="+mn-ea"/>
                          <a:ea typeface="+mn-ea"/>
                        </a:rPr>
                        <a:t>任意配信</a:t>
                      </a:r>
                    </a:p>
                  </a:txBody>
                  <a:tcPr marL="36000" marR="36000" marT="36000" marB="36000"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12700" cap="flat" cmpd="sng" algn="ctr">
                      <a:solidFill>
                        <a:srgbClr val="D0D0CE"/>
                      </a:solidFill>
                      <a:prstDash val="solid"/>
                      <a:round/>
                      <a:headEnd type="none" w="med" len="med"/>
                      <a:tailEnd type="none" w="med" len="med"/>
                    </a:lnT>
                    <a:lnB w="12700" cap="flat" cmpd="sng" algn="ctr">
                      <a:solidFill>
                        <a:srgbClr val="D0D0CE"/>
                      </a:solidFill>
                      <a:prstDash val="solid"/>
                      <a:round/>
                      <a:headEnd type="none" w="med" len="med"/>
                      <a:tailEnd type="none" w="med" len="med"/>
                    </a:lnB>
                    <a:lnTlToBr w="12700" cmpd="sng">
                      <a:noFill/>
                      <a:prstDash val="solid"/>
                    </a:lnTlToBr>
                    <a:lnBlToTr w="12700" cmpd="sng">
                      <a:noFill/>
                      <a:prstDash val="solid"/>
                    </a:lnBlToTr>
                    <a:solidFill>
                      <a:srgbClr val="FCE4EA"/>
                    </a:solidFill>
                  </a:tcPr>
                </a:tc>
                <a:extLst>
                  <a:ext uri="{0D108BD9-81ED-4DB2-BD59-A6C34878D82A}">
                    <a16:rowId xmlns:a16="http://schemas.microsoft.com/office/drawing/2014/main" val="1953292552"/>
                  </a:ext>
                </a:extLst>
              </a:tr>
              <a:tr h="357278">
                <a:tc vMerge="1">
                  <a:txBody>
                    <a:bodyPr/>
                    <a:lstStyle/>
                    <a:p>
                      <a:pPr algn="l" fontAlgn="auto">
                        <a:lnSpc>
                          <a:spcPts val="1650"/>
                        </a:lnSpc>
                        <a:buFont typeface="Arial" panose="020B0604020202020204" pitchFamily="34" charset="0"/>
                        <a:buNone/>
                      </a:pPr>
                      <a:endParaRPr lang="en-US" sz="1400" b="0" i="0">
                        <a:solidFill>
                          <a:srgbClr val="000000"/>
                        </a:solidFill>
                        <a:effectLst/>
                        <a:latin typeface="+mn-ea"/>
                        <a:ea typeface="+mn-ea"/>
                      </a:endParaRPr>
                    </a:p>
                  </a:txBody>
                  <a:tcPr marL="17362" marR="17362" marT="8681" marB="8681"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12700" cap="flat" cmpd="sng" algn="ctr">
                      <a:solidFill>
                        <a:srgbClr val="D0D0CE"/>
                      </a:solidFill>
                      <a:prstDash val="solid"/>
                      <a:round/>
                      <a:headEnd type="none" w="med" len="med"/>
                      <a:tailEnd type="none" w="med" len="med"/>
                    </a:lnT>
                    <a:lnB w="12700" cap="flat" cmpd="sng" algn="ctr">
                      <a:solidFill>
                        <a:srgbClr val="D0D0C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900">
                          <a:solidFill>
                            <a:schemeClr val="tx1"/>
                          </a:solidFill>
                          <a:latin typeface="+mn-ea"/>
                          <a:ea typeface="+mn-ea"/>
                        </a:rPr>
                        <a:t>今月（翌月）のお知らせ</a:t>
                      </a:r>
                    </a:p>
                  </a:txBody>
                  <a:tcPr marL="36000" marR="36000" marT="36000" marB="36000"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12700" cap="flat" cmpd="sng" algn="ctr">
                      <a:solidFill>
                        <a:srgbClr val="D0D0CE"/>
                      </a:solidFill>
                      <a:prstDash val="solid"/>
                      <a:round/>
                      <a:headEnd type="none" w="med" len="med"/>
                      <a:tailEnd type="none" w="med" len="med"/>
                    </a:lnT>
                    <a:lnB w="12700" cap="flat" cmpd="sng" algn="ctr">
                      <a:solidFill>
                        <a:srgbClr val="D0D0CE"/>
                      </a:solidFill>
                      <a:prstDash val="solid"/>
                      <a:round/>
                      <a:headEnd type="none" w="med" len="med"/>
                      <a:tailEnd type="none" w="med" len="med"/>
                    </a:lnB>
                    <a:lnTlToBr w="12700" cmpd="sng">
                      <a:noFill/>
                      <a:prstDash val="solid"/>
                    </a:lnTlToBr>
                    <a:lnBlToTr w="12700" cmpd="sng">
                      <a:noFill/>
                      <a:prstDash val="solid"/>
                    </a:lnBlToTr>
                    <a:solidFill>
                      <a:srgbClr val="FCE4EA"/>
                    </a:solidFill>
                  </a:tcPr>
                </a:tc>
                <a:extLst>
                  <a:ext uri="{0D108BD9-81ED-4DB2-BD59-A6C34878D82A}">
                    <a16:rowId xmlns:a16="http://schemas.microsoft.com/office/drawing/2014/main" val="1360380571"/>
                  </a:ext>
                </a:extLst>
              </a:tr>
            </a:tbl>
          </a:graphicData>
        </a:graphic>
      </p:graphicFrame>
      <p:sp>
        <p:nvSpPr>
          <p:cNvPr id="161" name="矢印: 右 160">
            <a:extLst>
              <a:ext uri="{FF2B5EF4-FFF2-40B4-BE49-F238E27FC236}">
                <a16:creationId xmlns:a16="http://schemas.microsoft.com/office/drawing/2014/main" id="{14AE5DD9-E16E-9380-89F7-AF4975A0C03A}"/>
              </a:ext>
            </a:extLst>
          </p:cNvPr>
          <p:cNvSpPr/>
          <p:nvPr/>
        </p:nvSpPr>
        <p:spPr>
          <a:xfrm>
            <a:off x="5261303" y="4218222"/>
            <a:ext cx="186554" cy="156754"/>
          </a:xfrm>
          <a:prstGeom prst="righ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b="1"/>
          </a:p>
        </p:txBody>
      </p:sp>
      <p:sp>
        <p:nvSpPr>
          <p:cNvPr id="162" name="矢印: 右 161">
            <a:extLst>
              <a:ext uri="{FF2B5EF4-FFF2-40B4-BE49-F238E27FC236}">
                <a16:creationId xmlns:a16="http://schemas.microsoft.com/office/drawing/2014/main" id="{1D613E2E-E5B3-2AEA-B5F7-176F248D2B0B}"/>
              </a:ext>
            </a:extLst>
          </p:cNvPr>
          <p:cNvSpPr/>
          <p:nvPr/>
        </p:nvSpPr>
        <p:spPr>
          <a:xfrm>
            <a:off x="5261303" y="4577986"/>
            <a:ext cx="186554" cy="156754"/>
          </a:xfrm>
          <a:prstGeom prst="righ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b="1"/>
          </a:p>
        </p:txBody>
      </p:sp>
      <p:sp>
        <p:nvSpPr>
          <p:cNvPr id="163" name="矢印: 右 162">
            <a:extLst>
              <a:ext uri="{FF2B5EF4-FFF2-40B4-BE49-F238E27FC236}">
                <a16:creationId xmlns:a16="http://schemas.microsoft.com/office/drawing/2014/main" id="{EDCEE643-E24B-53D5-AD69-49ADA988D809}"/>
              </a:ext>
            </a:extLst>
          </p:cNvPr>
          <p:cNvSpPr/>
          <p:nvPr/>
        </p:nvSpPr>
        <p:spPr>
          <a:xfrm>
            <a:off x="5261303" y="4937750"/>
            <a:ext cx="186554" cy="156754"/>
          </a:xfrm>
          <a:prstGeom prst="rightArrow">
            <a:avLst/>
          </a:prstGeom>
          <a:solidFill>
            <a:srgbClr val="FF99C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b="1"/>
          </a:p>
        </p:txBody>
      </p:sp>
      <p:sp>
        <p:nvSpPr>
          <p:cNvPr id="164" name="矢印: 右 163">
            <a:extLst>
              <a:ext uri="{FF2B5EF4-FFF2-40B4-BE49-F238E27FC236}">
                <a16:creationId xmlns:a16="http://schemas.microsoft.com/office/drawing/2014/main" id="{CDBD8C61-3B12-8195-95DE-AA5A341BE147}"/>
              </a:ext>
            </a:extLst>
          </p:cNvPr>
          <p:cNvSpPr/>
          <p:nvPr/>
        </p:nvSpPr>
        <p:spPr>
          <a:xfrm>
            <a:off x="5261303" y="5297514"/>
            <a:ext cx="186554" cy="156754"/>
          </a:xfrm>
          <a:prstGeom prst="rightArrow">
            <a:avLst/>
          </a:prstGeom>
          <a:solidFill>
            <a:srgbClr val="FF99C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b="1"/>
          </a:p>
        </p:txBody>
      </p:sp>
      <p:sp>
        <p:nvSpPr>
          <p:cNvPr id="165" name="矢印: 右 164">
            <a:extLst>
              <a:ext uri="{FF2B5EF4-FFF2-40B4-BE49-F238E27FC236}">
                <a16:creationId xmlns:a16="http://schemas.microsoft.com/office/drawing/2014/main" id="{BF1F3233-E144-D42A-A8EF-90ACB8C07120}"/>
              </a:ext>
            </a:extLst>
          </p:cNvPr>
          <p:cNvSpPr/>
          <p:nvPr/>
        </p:nvSpPr>
        <p:spPr>
          <a:xfrm>
            <a:off x="5261303" y="5657278"/>
            <a:ext cx="186554" cy="156754"/>
          </a:xfrm>
          <a:prstGeom prst="rightArrow">
            <a:avLst/>
          </a:prstGeom>
          <a:solidFill>
            <a:srgbClr val="FF99C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b="1"/>
          </a:p>
        </p:txBody>
      </p:sp>
      <p:grpSp>
        <p:nvGrpSpPr>
          <p:cNvPr id="6" name="グループ化 5">
            <a:extLst>
              <a:ext uri="{FF2B5EF4-FFF2-40B4-BE49-F238E27FC236}">
                <a16:creationId xmlns:a16="http://schemas.microsoft.com/office/drawing/2014/main" id="{67A88473-2883-7D14-9F53-596914A6142A}"/>
              </a:ext>
            </a:extLst>
          </p:cNvPr>
          <p:cNvGrpSpPr/>
          <p:nvPr/>
        </p:nvGrpSpPr>
        <p:grpSpPr>
          <a:xfrm>
            <a:off x="658241" y="4050190"/>
            <a:ext cx="2817491" cy="1856412"/>
            <a:chOff x="371475" y="1744717"/>
            <a:chExt cx="6666946" cy="4427157"/>
          </a:xfrm>
        </p:grpSpPr>
        <p:sp>
          <p:nvSpPr>
            <p:cNvPr id="7" name="二等辺三角形 6">
              <a:extLst>
                <a:ext uri="{FF2B5EF4-FFF2-40B4-BE49-F238E27FC236}">
                  <a16:creationId xmlns:a16="http://schemas.microsoft.com/office/drawing/2014/main" id="{466635BA-4CA5-5A72-ACF6-B929F749A6FB}"/>
                </a:ext>
              </a:extLst>
            </p:cNvPr>
            <p:cNvSpPr/>
            <p:nvPr/>
          </p:nvSpPr>
          <p:spPr>
            <a:xfrm>
              <a:off x="371475" y="1744717"/>
              <a:ext cx="5097517" cy="4398928"/>
            </a:xfrm>
            <a:prstGeom prst="triangle">
              <a:avLst/>
            </a:prstGeom>
            <a:gradFill flip="none" rotWithShape="1">
              <a:gsLst>
                <a:gs pos="0">
                  <a:srgbClr val="FF8C00">
                    <a:lumMod val="20000"/>
                    <a:lumOff val="80000"/>
                  </a:srgbClr>
                </a:gs>
                <a:gs pos="25000">
                  <a:srgbClr val="FF8C00">
                    <a:lumMod val="40000"/>
                    <a:lumOff val="60000"/>
                  </a:srgbClr>
                </a:gs>
                <a:gs pos="100000">
                  <a:srgbClr val="FF8C00"/>
                </a:gs>
                <a:gs pos="53000">
                  <a:srgbClr val="FF8C00">
                    <a:alpha val="78000"/>
                    <a:lumMod val="54000"/>
                    <a:lumOff val="46000"/>
                  </a:srgbClr>
                </a:gs>
              </a:gsLst>
              <a:lin ang="5400000" scaled="1"/>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000" b="0" i="0" u="none" strike="noStrike" kern="0" cap="none" spc="0" normalizeH="0" baseline="0" noProof="0">
                <a:ln>
                  <a:noFill/>
                </a:ln>
                <a:solidFill>
                  <a:srgbClr val="FFFFFF"/>
                </a:solidFill>
                <a:effectLst/>
                <a:uLnTx/>
                <a:uFillTx/>
                <a:latin typeface="BIZ UDPゴシック"/>
                <a:ea typeface="BIZ UDPゴシック"/>
                <a:cs typeface="+mn-cs"/>
              </a:endParaRPr>
            </a:p>
          </p:txBody>
        </p:sp>
        <p:sp>
          <p:nvSpPr>
            <p:cNvPr id="8" name="正方形/長方形 7">
              <a:extLst>
                <a:ext uri="{FF2B5EF4-FFF2-40B4-BE49-F238E27FC236}">
                  <a16:creationId xmlns:a16="http://schemas.microsoft.com/office/drawing/2014/main" id="{993F3ECE-2D0E-7BA5-0A66-3AA834D1E231}"/>
                </a:ext>
              </a:extLst>
            </p:cNvPr>
            <p:cNvSpPr/>
            <p:nvPr/>
          </p:nvSpPr>
          <p:spPr>
            <a:xfrm>
              <a:off x="707805" y="5335043"/>
              <a:ext cx="4490545" cy="119825"/>
            </a:xfrm>
            <a:prstGeom prst="rect">
              <a:avLst/>
            </a:prstGeom>
            <a:solidFill>
              <a:srgbClr val="FFFFFF"/>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000" b="0" i="0" u="none" strike="noStrike" kern="0" cap="none" spc="0" normalizeH="0" baseline="0" noProof="0">
                <a:ln>
                  <a:noFill/>
                </a:ln>
                <a:solidFill>
                  <a:srgbClr val="FFFFFF"/>
                </a:solidFill>
                <a:effectLst/>
                <a:uLnTx/>
                <a:uFillTx/>
                <a:latin typeface="BIZ UDPゴシック"/>
                <a:ea typeface="BIZ UDPゴシック"/>
                <a:cs typeface="+mn-cs"/>
              </a:endParaRPr>
            </a:p>
          </p:txBody>
        </p:sp>
        <p:sp>
          <p:nvSpPr>
            <p:cNvPr id="9" name="正方形/長方形 8">
              <a:extLst>
                <a:ext uri="{FF2B5EF4-FFF2-40B4-BE49-F238E27FC236}">
                  <a16:creationId xmlns:a16="http://schemas.microsoft.com/office/drawing/2014/main" id="{EB581586-D8A0-54B7-B8EC-64EA5904BB5A}"/>
                </a:ext>
              </a:extLst>
            </p:cNvPr>
            <p:cNvSpPr/>
            <p:nvPr/>
          </p:nvSpPr>
          <p:spPr>
            <a:xfrm>
              <a:off x="815536" y="4506130"/>
              <a:ext cx="4382814" cy="119825"/>
            </a:xfrm>
            <a:prstGeom prst="rect">
              <a:avLst/>
            </a:prstGeom>
            <a:solidFill>
              <a:srgbClr val="FFFFFF"/>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000" b="0" i="0" u="none" strike="noStrike" kern="0" cap="none" spc="0" normalizeH="0" baseline="0" noProof="0">
                <a:ln>
                  <a:noFill/>
                </a:ln>
                <a:solidFill>
                  <a:srgbClr val="FFFFFF"/>
                </a:solidFill>
                <a:effectLst/>
                <a:uLnTx/>
                <a:uFillTx/>
                <a:latin typeface="BIZ UDPゴシック"/>
                <a:ea typeface="BIZ UDPゴシック"/>
                <a:cs typeface="+mn-cs"/>
              </a:endParaRPr>
            </a:p>
          </p:txBody>
        </p:sp>
        <p:sp>
          <p:nvSpPr>
            <p:cNvPr id="10" name="正方形/長方形 9">
              <a:extLst>
                <a:ext uri="{FF2B5EF4-FFF2-40B4-BE49-F238E27FC236}">
                  <a16:creationId xmlns:a16="http://schemas.microsoft.com/office/drawing/2014/main" id="{D55BB343-8668-C7B8-DE90-D2CFE6942501}"/>
                </a:ext>
              </a:extLst>
            </p:cNvPr>
            <p:cNvSpPr/>
            <p:nvPr/>
          </p:nvSpPr>
          <p:spPr>
            <a:xfrm>
              <a:off x="815536" y="2848302"/>
              <a:ext cx="4382814" cy="119825"/>
            </a:xfrm>
            <a:prstGeom prst="rect">
              <a:avLst/>
            </a:prstGeom>
            <a:solidFill>
              <a:srgbClr val="FFFFFF"/>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000" b="0" i="0" u="none" strike="noStrike" kern="0" cap="none" spc="0" normalizeH="0" baseline="0" noProof="0">
                <a:ln>
                  <a:noFill/>
                </a:ln>
                <a:solidFill>
                  <a:srgbClr val="FFFFFF"/>
                </a:solidFill>
                <a:effectLst/>
                <a:uLnTx/>
                <a:uFillTx/>
                <a:latin typeface="BIZ UDPゴシック"/>
                <a:ea typeface="BIZ UDPゴシック"/>
                <a:cs typeface="+mn-cs"/>
              </a:endParaRPr>
            </a:p>
          </p:txBody>
        </p:sp>
        <p:sp>
          <p:nvSpPr>
            <p:cNvPr id="11" name="正方形/長方形 10">
              <a:extLst>
                <a:ext uri="{FF2B5EF4-FFF2-40B4-BE49-F238E27FC236}">
                  <a16:creationId xmlns:a16="http://schemas.microsoft.com/office/drawing/2014/main" id="{2A8361AB-1B0B-6400-3A84-3E0106A7BF8A}"/>
                </a:ext>
              </a:extLst>
            </p:cNvPr>
            <p:cNvSpPr/>
            <p:nvPr/>
          </p:nvSpPr>
          <p:spPr>
            <a:xfrm>
              <a:off x="815536" y="3677216"/>
              <a:ext cx="4382814" cy="119825"/>
            </a:xfrm>
            <a:prstGeom prst="rect">
              <a:avLst/>
            </a:prstGeom>
            <a:solidFill>
              <a:srgbClr val="FFFFFF"/>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000" b="0" i="0" u="none" strike="noStrike" kern="0" cap="none" spc="0" normalizeH="0" baseline="0" noProof="0">
                <a:ln>
                  <a:noFill/>
                </a:ln>
                <a:solidFill>
                  <a:srgbClr val="FFFFFF"/>
                </a:solidFill>
                <a:effectLst/>
                <a:uLnTx/>
                <a:uFillTx/>
                <a:latin typeface="BIZ UDPゴシック"/>
                <a:ea typeface="BIZ UDPゴシック"/>
                <a:cs typeface="+mn-cs"/>
              </a:endParaRPr>
            </a:p>
          </p:txBody>
        </p:sp>
        <p:cxnSp>
          <p:nvCxnSpPr>
            <p:cNvPr id="13" name="直線コネクタ 12">
              <a:extLst>
                <a:ext uri="{FF2B5EF4-FFF2-40B4-BE49-F238E27FC236}">
                  <a16:creationId xmlns:a16="http://schemas.microsoft.com/office/drawing/2014/main" id="{B90097C6-C1D3-3B12-3E37-1F79155C3C5B}"/>
                </a:ext>
              </a:extLst>
            </p:cNvPr>
            <p:cNvCxnSpPr>
              <a:cxnSpLocks/>
            </p:cNvCxnSpPr>
            <p:nvPr/>
          </p:nvCxnSpPr>
          <p:spPr>
            <a:xfrm>
              <a:off x="2308766" y="2848302"/>
              <a:ext cx="4729655" cy="0"/>
            </a:xfrm>
            <a:prstGeom prst="line">
              <a:avLst/>
            </a:prstGeom>
            <a:noFill/>
            <a:ln w="15875" cap="flat" cmpd="sng" algn="ctr">
              <a:solidFill>
                <a:srgbClr val="FF8C00">
                  <a:lumMod val="60000"/>
                  <a:lumOff val="40000"/>
                </a:srgbClr>
              </a:solidFill>
              <a:prstDash val="solid"/>
              <a:miter lim="800000"/>
            </a:ln>
            <a:effectLst/>
          </p:spPr>
        </p:cxnSp>
        <p:cxnSp>
          <p:nvCxnSpPr>
            <p:cNvPr id="14" name="直線コネクタ 13">
              <a:extLst>
                <a:ext uri="{FF2B5EF4-FFF2-40B4-BE49-F238E27FC236}">
                  <a16:creationId xmlns:a16="http://schemas.microsoft.com/office/drawing/2014/main" id="{9823E96F-E1F4-146E-134D-9073FC2EC819}"/>
                </a:ext>
              </a:extLst>
            </p:cNvPr>
            <p:cNvCxnSpPr>
              <a:cxnSpLocks/>
            </p:cNvCxnSpPr>
            <p:nvPr/>
          </p:nvCxnSpPr>
          <p:spPr>
            <a:xfrm>
              <a:off x="1841054" y="3677216"/>
              <a:ext cx="5197367" cy="0"/>
            </a:xfrm>
            <a:prstGeom prst="line">
              <a:avLst/>
            </a:prstGeom>
            <a:noFill/>
            <a:ln w="15875" cap="flat" cmpd="sng" algn="ctr">
              <a:solidFill>
                <a:srgbClr val="FF8C00">
                  <a:lumMod val="60000"/>
                  <a:lumOff val="40000"/>
                </a:srgbClr>
              </a:solidFill>
              <a:prstDash val="solid"/>
              <a:miter lim="800000"/>
            </a:ln>
            <a:effectLst/>
          </p:spPr>
        </p:cxnSp>
        <p:pic>
          <p:nvPicPr>
            <p:cNvPr id="15" name="グラフィックス 14" descr="男性 単色塗りつぶし">
              <a:extLst>
                <a:ext uri="{FF2B5EF4-FFF2-40B4-BE49-F238E27FC236}">
                  <a16:creationId xmlns:a16="http://schemas.microsoft.com/office/drawing/2014/main" id="{65A617B7-5CA3-9FE8-7012-64F4852AA436}"/>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790693" y="5507328"/>
              <a:ext cx="664546" cy="664546"/>
            </a:xfrm>
            <a:prstGeom prst="rect">
              <a:avLst/>
            </a:prstGeom>
          </p:spPr>
        </p:pic>
        <p:pic>
          <p:nvPicPr>
            <p:cNvPr id="16" name="グラフィックス 15" descr="男性 単色塗りつぶし">
              <a:extLst>
                <a:ext uri="{FF2B5EF4-FFF2-40B4-BE49-F238E27FC236}">
                  <a16:creationId xmlns:a16="http://schemas.microsoft.com/office/drawing/2014/main" id="{5B9A822F-9DAD-24D4-723D-C17FEDAB5B01}"/>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302459" y="5507328"/>
              <a:ext cx="664546" cy="664546"/>
            </a:xfrm>
            <a:prstGeom prst="rect">
              <a:avLst/>
            </a:prstGeom>
          </p:spPr>
        </p:pic>
        <p:pic>
          <p:nvPicPr>
            <p:cNvPr id="17" name="グラフィックス 16" descr="男性 単色塗りつぶし">
              <a:extLst>
                <a:ext uri="{FF2B5EF4-FFF2-40B4-BE49-F238E27FC236}">
                  <a16:creationId xmlns:a16="http://schemas.microsoft.com/office/drawing/2014/main" id="{48FA50AF-40DE-B009-7A4B-2953679008A9}"/>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2837757" y="5507328"/>
              <a:ext cx="664546" cy="664546"/>
            </a:xfrm>
            <a:prstGeom prst="rect">
              <a:avLst/>
            </a:prstGeom>
          </p:spPr>
        </p:pic>
        <p:pic>
          <p:nvPicPr>
            <p:cNvPr id="18" name="グラフィックス 17" descr="男性 単色塗りつぶし">
              <a:extLst>
                <a:ext uri="{FF2B5EF4-FFF2-40B4-BE49-F238E27FC236}">
                  <a16:creationId xmlns:a16="http://schemas.microsoft.com/office/drawing/2014/main" id="{6AA45B94-98E8-04E1-E27A-AFBA2284E7BB}"/>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3349523" y="5507328"/>
              <a:ext cx="664546" cy="664546"/>
            </a:xfrm>
            <a:prstGeom prst="rect">
              <a:avLst/>
            </a:prstGeom>
          </p:spPr>
        </p:pic>
        <p:pic>
          <p:nvPicPr>
            <p:cNvPr id="19" name="グラフィックス 18" descr="男性 単色塗りつぶし">
              <a:extLst>
                <a:ext uri="{FF2B5EF4-FFF2-40B4-BE49-F238E27FC236}">
                  <a16:creationId xmlns:a16="http://schemas.microsoft.com/office/drawing/2014/main" id="{5541A443-C66B-A695-317A-3F624CBC8CA2}"/>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3861289" y="5507328"/>
              <a:ext cx="664546" cy="664546"/>
            </a:xfrm>
            <a:prstGeom prst="rect">
              <a:avLst/>
            </a:prstGeom>
          </p:spPr>
        </p:pic>
        <p:pic>
          <p:nvPicPr>
            <p:cNvPr id="20" name="グラフィックス 19" descr="男性 単色塗りつぶし">
              <a:extLst>
                <a:ext uri="{FF2B5EF4-FFF2-40B4-BE49-F238E27FC236}">
                  <a16:creationId xmlns:a16="http://schemas.microsoft.com/office/drawing/2014/main" id="{E2639E75-0603-465B-1F72-503E0ABE8F13}"/>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4373055" y="5507328"/>
              <a:ext cx="664546" cy="664546"/>
            </a:xfrm>
            <a:prstGeom prst="rect">
              <a:avLst/>
            </a:prstGeom>
          </p:spPr>
        </p:pic>
        <p:pic>
          <p:nvPicPr>
            <p:cNvPr id="21" name="グラフィックス 20" descr="男性 単色塗りつぶし">
              <a:extLst>
                <a:ext uri="{FF2B5EF4-FFF2-40B4-BE49-F238E27FC236}">
                  <a16:creationId xmlns:a16="http://schemas.microsoft.com/office/drawing/2014/main" id="{F83CCEED-7A81-EFC7-1DE7-0ADCF53D623C}"/>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814225" y="5507328"/>
              <a:ext cx="664546" cy="664546"/>
            </a:xfrm>
            <a:prstGeom prst="rect">
              <a:avLst/>
            </a:prstGeom>
          </p:spPr>
        </p:pic>
        <p:pic>
          <p:nvPicPr>
            <p:cNvPr id="22" name="グラフィックス 21" descr="男性 単色塗りつぶし">
              <a:extLst>
                <a:ext uri="{FF2B5EF4-FFF2-40B4-BE49-F238E27FC236}">
                  <a16:creationId xmlns:a16="http://schemas.microsoft.com/office/drawing/2014/main" id="{C2E5F634-9EE3-0AF7-CA92-829912024F4B}"/>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2325991" y="5507328"/>
              <a:ext cx="664546" cy="664546"/>
            </a:xfrm>
            <a:prstGeom prst="rect">
              <a:avLst/>
            </a:prstGeom>
          </p:spPr>
        </p:pic>
        <p:pic>
          <p:nvPicPr>
            <p:cNvPr id="23" name="グラフィックス 22" descr="男性 単色塗りつぶし">
              <a:extLst>
                <a:ext uri="{FF2B5EF4-FFF2-40B4-BE49-F238E27FC236}">
                  <a16:creationId xmlns:a16="http://schemas.microsoft.com/office/drawing/2014/main" id="{11DD1177-EF98-444F-AEA0-153C74D32FAE}"/>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216362" y="4691307"/>
              <a:ext cx="664546" cy="664546"/>
            </a:xfrm>
            <a:prstGeom prst="rect">
              <a:avLst/>
            </a:prstGeom>
          </p:spPr>
        </p:pic>
        <p:pic>
          <p:nvPicPr>
            <p:cNvPr id="24" name="グラフィックス 23" descr="男性 単色塗りつぶし">
              <a:extLst>
                <a:ext uri="{FF2B5EF4-FFF2-40B4-BE49-F238E27FC236}">
                  <a16:creationId xmlns:a16="http://schemas.microsoft.com/office/drawing/2014/main" id="{6ED538D3-7842-83F6-F0E1-392B700193CA}"/>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728128" y="4691307"/>
              <a:ext cx="664546" cy="664546"/>
            </a:xfrm>
            <a:prstGeom prst="rect">
              <a:avLst/>
            </a:prstGeom>
          </p:spPr>
        </p:pic>
        <p:pic>
          <p:nvPicPr>
            <p:cNvPr id="25" name="グラフィックス 24" descr="男性 単色塗りつぶし">
              <a:extLst>
                <a:ext uri="{FF2B5EF4-FFF2-40B4-BE49-F238E27FC236}">
                  <a16:creationId xmlns:a16="http://schemas.microsoft.com/office/drawing/2014/main" id="{03B71123-3E7B-45C9-D8BD-FA81E701F707}"/>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3263426" y="4691307"/>
              <a:ext cx="664546" cy="664546"/>
            </a:xfrm>
            <a:prstGeom prst="rect">
              <a:avLst/>
            </a:prstGeom>
          </p:spPr>
        </p:pic>
        <p:pic>
          <p:nvPicPr>
            <p:cNvPr id="26" name="グラフィックス 25" descr="男性 単色塗りつぶし">
              <a:extLst>
                <a:ext uri="{FF2B5EF4-FFF2-40B4-BE49-F238E27FC236}">
                  <a16:creationId xmlns:a16="http://schemas.microsoft.com/office/drawing/2014/main" id="{107E84E6-8756-4806-49C3-90A77C4F46D3}"/>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3775192" y="4691307"/>
              <a:ext cx="664546" cy="664546"/>
            </a:xfrm>
            <a:prstGeom prst="rect">
              <a:avLst/>
            </a:prstGeom>
          </p:spPr>
        </p:pic>
        <p:pic>
          <p:nvPicPr>
            <p:cNvPr id="27" name="グラフィックス 26" descr="男性 単色塗りつぶし">
              <a:extLst>
                <a:ext uri="{FF2B5EF4-FFF2-40B4-BE49-F238E27FC236}">
                  <a16:creationId xmlns:a16="http://schemas.microsoft.com/office/drawing/2014/main" id="{6F62980F-85D2-4159-35EA-40FBE7308A4E}"/>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2239894" y="4691307"/>
              <a:ext cx="664546" cy="664546"/>
            </a:xfrm>
            <a:prstGeom prst="rect">
              <a:avLst/>
            </a:prstGeom>
          </p:spPr>
        </p:pic>
        <p:pic>
          <p:nvPicPr>
            <p:cNvPr id="28" name="グラフィックス 27" descr="男性 単色塗りつぶし">
              <a:extLst>
                <a:ext uri="{FF2B5EF4-FFF2-40B4-BE49-F238E27FC236}">
                  <a16:creationId xmlns:a16="http://schemas.microsoft.com/office/drawing/2014/main" id="{12B6F105-4A75-552F-5C4C-6824196AF739}"/>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2751660" y="4691307"/>
              <a:ext cx="664546" cy="664546"/>
            </a:xfrm>
            <a:prstGeom prst="rect">
              <a:avLst/>
            </a:prstGeom>
          </p:spPr>
        </p:pic>
        <p:pic>
          <p:nvPicPr>
            <p:cNvPr id="29" name="グラフィックス 28" descr="男性 単色塗りつぶし">
              <a:extLst>
                <a:ext uri="{FF2B5EF4-FFF2-40B4-BE49-F238E27FC236}">
                  <a16:creationId xmlns:a16="http://schemas.microsoft.com/office/drawing/2014/main" id="{9CDA5285-25FC-BEED-7916-3CCBF099F3F8}"/>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750756" y="3865815"/>
              <a:ext cx="664546" cy="664546"/>
            </a:xfrm>
            <a:prstGeom prst="rect">
              <a:avLst/>
            </a:prstGeom>
          </p:spPr>
        </p:pic>
        <p:pic>
          <p:nvPicPr>
            <p:cNvPr id="30" name="グラフィックス 29" descr="男性 単色塗りつぶし">
              <a:extLst>
                <a:ext uri="{FF2B5EF4-FFF2-40B4-BE49-F238E27FC236}">
                  <a16:creationId xmlns:a16="http://schemas.microsoft.com/office/drawing/2014/main" id="{CEEBE059-EB12-42DB-AE3B-BE15E7053844}"/>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2262522" y="3865815"/>
              <a:ext cx="664546" cy="664546"/>
            </a:xfrm>
            <a:prstGeom prst="rect">
              <a:avLst/>
            </a:prstGeom>
          </p:spPr>
        </p:pic>
        <p:pic>
          <p:nvPicPr>
            <p:cNvPr id="31" name="グラフィックス 30" descr="男性 単色塗りつぶし">
              <a:extLst>
                <a:ext uri="{FF2B5EF4-FFF2-40B4-BE49-F238E27FC236}">
                  <a16:creationId xmlns:a16="http://schemas.microsoft.com/office/drawing/2014/main" id="{688D2745-A07A-B768-8B3A-F638FAEEB07F}"/>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2774288" y="3865815"/>
              <a:ext cx="664546" cy="664546"/>
            </a:xfrm>
            <a:prstGeom prst="rect">
              <a:avLst/>
            </a:prstGeom>
          </p:spPr>
        </p:pic>
        <p:pic>
          <p:nvPicPr>
            <p:cNvPr id="32" name="グラフィックス 31" descr="男性 単色塗りつぶし">
              <a:extLst>
                <a:ext uri="{FF2B5EF4-FFF2-40B4-BE49-F238E27FC236}">
                  <a16:creationId xmlns:a16="http://schemas.microsoft.com/office/drawing/2014/main" id="{013C6D25-4499-98E9-7C4F-D8AF372F6ACF}"/>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3286054" y="3865815"/>
              <a:ext cx="664546" cy="664546"/>
            </a:xfrm>
            <a:prstGeom prst="rect">
              <a:avLst/>
            </a:prstGeom>
          </p:spPr>
        </p:pic>
        <p:pic>
          <p:nvPicPr>
            <p:cNvPr id="33" name="グラフィックス 32" descr="男性 単色塗りつぶし">
              <a:extLst>
                <a:ext uri="{FF2B5EF4-FFF2-40B4-BE49-F238E27FC236}">
                  <a16:creationId xmlns:a16="http://schemas.microsoft.com/office/drawing/2014/main" id="{74577039-2DFF-A920-1BA2-A2CF6C19ECA6}"/>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2288390" y="3050310"/>
              <a:ext cx="664546" cy="664546"/>
            </a:xfrm>
            <a:prstGeom prst="rect">
              <a:avLst/>
            </a:prstGeom>
          </p:spPr>
        </p:pic>
        <p:pic>
          <p:nvPicPr>
            <p:cNvPr id="34" name="グラフィックス 33" descr="男性 単色塗りつぶし">
              <a:extLst>
                <a:ext uri="{FF2B5EF4-FFF2-40B4-BE49-F238E27FC236}">
                  <a16:creationId xmlns:a16="http://schemas.microsoft.com/office/drawing/2014/main" id="{397E65B4-E886-4322-CD2E-68824B19E4CE}"/>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2800156" y="3050310"/>
              <a:ext cx="664546" cy="664546"/>
            </a:xfrm>
            <a:prstGeom prst="rect">
              <a:avLst/>
            </a:prstGeom>
          </p:spPr>
        </p:pic>
        <p:pic>
          <p:nvPicPr>
            <p:cNvPr id="37" name="グラフィックス 36" descr="男性 単色塗りつぶし">
              <a:extLst>
                <a:ext uri="{FF2B5EF4-FFF2-40B4-BE49-F238E27FC236}">
                  <a16:creationId xmlns:a16="http://schemas.microsoft.com/office/drawing/2014/main" id="{ED287A6A-4C10-1FA0-5631-7BFF25A8BD99}"/>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2594795" y="2248563"/>
              <a:ext cx="664546" cy="664546"/>
            </a:xfrm>
            <a:prstGeom prst="rect">
              <a:avLst/>
            </a:prstGeom>
          </p:spPr>
        </p:pic>
        <p:cxnSp>
          <p:nvCxnSpPr>
            <p:cNvPr id="42" name="直線コネクタ 41">
              <a:extLst>
                <a:ext uri="{FF2B5EF4-FFF2-40B4-BE49-F238E27FC236}">
                  <a16:creationId xmlns:a16="http://schemas.microsoft.com/office/drawing/2014/main" id="{10B6CD43-2A3A-0F5D-D2AD-0A2B6525240C}"/>
                </a:ext>
              </a:extLst>
            </p:cNvPr>
            <p:cNvCxnSpPr>
              <a:cxnSpLocks/>
            </p:cNvCxnSpPr>
            <p:nvPr/>
          </p:nvCxnSpPr>
          <p:spPr>
            <a:xfrm>
              <a:off x="1841054" y="4506130"/>
              <a:ext cx="5197367" cy="0"/>
            </a:xfrm>
            <a:prstGeom prst="line">
              <a:avLst/>
            </a:prstGeom>
            <a:noFill/>
            <a:ln w="15875" cap="flat" cmpd="sng" algn="ctr">
              <a:solidFill>
                <a:srgbClr val="FF8C00">
                  <a:lumMod val="60000"/>
                  <a:lumOff val="40000"/>
                </a:srgbClr>
              </a:solidFill>
              <a:prstDash val="solid"/>
              <a:miter lim="800000"/>
            </a:ln>
            <a:effectLst/>
          </p:spPr>
        </p:cxnSp>
        <p:cxnSp>
          <p:nvCxnSpPr>
            <p:cNvPr id="44" name="直線コネクタ 43">
              <a:extLst>
                <a:ext uri="{FF2B5EF4-FFF2-40B4-BE49-F238E27FC236}">
                  <a16:creationId xmlns:a16="http://schemas.microsoft.com/office/drawing/2014/main" id="{A45FF0A4-4E33-9C2C-DDF9-DCF3389F8407}"/>
                </a:ext>
              </a:extLst>
            </p:cNvPr>
            <p:cNvCxnSpPr>
              <a:cxnSpLocks/>
            </p:cNvCxnSpPr>
            <p:nvPr/>
          </p:nvCxnSpPr>
          <p:spPr>
            <a:xfrm>
              <a:off x="1841054" y="5337491"/>
              <a:ext cx="5197367" cy="0"/>
            </a:xfrm>
            <a:prstGeom prst="line">
              <a:avLst/>
            </a:prstGeom>
            <a:noFill/>
            <a:ln w="15875" cap="flat" cmpd="sng" algn="ctr">
              <a:solidFill>
                <a:srgbClr val="FF8C00">
                  <a:lumMod val="60000"/>
                  <a:lumOff val="40000"/>
                </a:srgbClr>
              </a:solidFill>
              <a:prstDash val="solid"/>
              <a:miter lim="800000"/>
            </a:ln>
            <a:effectLst/>
          </p:spPr>
        </p:cxnSp>
        <p:cxnSp>
          <p:nvCxnSpPr>
            <p:cNvPr id="47" name="直線コネクタ 46">
              <a:extLst>
                <a:ext uri="{FF2B5EF4-FFF2-40B4-BE49-F238E27FC236}">
                  <a16:creationId xmlns:a16="http://schemas.microsoft.com/office/drawing/2014/main" id="{5F1113C9-1C66-C012-6C14-BAA6A8480B13}"/>
                </a:ext>
              </a:extLst>
            </p:cNvPr>
            <p:cNvCxnSpPr>
              <a:cxnSpLocks/>
            </p:cNvCxnSpPr>
            <p:nvPr/>
          </p:nvCxnSpPr>
          <p:spPr>
            <a:xfrm>
              <a:off x="1841054" y="6126116"/>
              <a:ext cx="5197367" cy="0"/>
            </a:xfrm>
            <a:prstGeom prst="line">
              <a:avLst/>
            </a:prstGeom>
            <a:noFill/>
            <a:ln w="15875" cap="flat" cmpd="sng" algn="ctr">
              <a:solidFill>
                <a:srgbClr val="FF8C00">
                  <a:lumMod val="60000"/>
                  <a:lumOff val="40000"/>
                </a:srgbClr>
              </a:solidFill>
              <a:prstDash val="solid"/>
              <a:miter lim="800000"/>
            </a:ln>
            <a:effectLst/>
          </p:spPr>
        </p:cxnSp>
      </p:grpSp>
      <p:sp>
        <p:nvSpPr>
          <p:cNvPr id="49" name="テキスト ボックス 48">
            <a:extLst>
              <a:ext uri="{FF2B5EF4-FFF2-40B4-BE49-F238E27FC236}">
                <a16:creationId xmlns:a16="http://schemas.microsoft.com/office/drawing/2014/main" id="{BA1FCD1C-74C1-18FB-8C87-4AC6E32324B8}"/>
              </a:ext>
            </a:extLst>
          </p:cNvPr>
          <p:cNvSpPr txBox="1"/>
          <p:nvPr/>
        </p:nvSpPr>
        <p:spPr>
          <a:xfrm>
            <a:off x="2467957" y="5532524"/>
            <a:ext cx="1220331" cy="369332"/>
          </a:xfrm>
          <a:prstGeom prst="rect">
            <a:avLst/>
          </a:prstGeom>
          <a:noFill/>
        </p:spPr>
        <p:txBody>
          <a:bodyPr wrap="square" rtlCol="0">
            <a:spAutoFit/>
          </a:bodyPr>
          <a:lstStyle/>
          <a:p>
            <a:pPr algn="r" defTabSz="914400"/>
            <a:r>
              <a:rPr lang="ja-JP" altLang="en-US" sz="900">
                <a:solidFill>
                  <a:srgbClr val="282D3C"/>
                </a:solidFill>
                <a:latin typeface="BIZ UDPゴシック"/>
                <a:ea typeface="BIZ UDPゴシック"/>
              </a:rPr>
              <a:t>子育てに一般化</a:t>
            </a:r>
            <a:br>
              <a:rPr lang="en-US" altLang="ja-JP" sz="900">
                <a:solidFill>
                  <a:srgbClr val="282D3C"/>
                </a:solidFill>
                <a:latin typeface="BIZ UDPゴシック"/>
                <a:ea typeface="BIZ UDPゴシック"/>
              </a:rPr>
            </a:br>
            <a:r>
              <a:rPr lang="ja-JP" altLang="en-US" sz="900">
                <a:solidFill>
                  <a:srgbClr val="282D3C"/>
                </a:solidFill>
                <a:latin typeface="BIZ UDPゴシック"/>
                <a:ea typeface="BIZ UDPゴシック"/>
              </a:rPr>
              <a:t>された情報</a:t>
            </a:r>
          </a:p>
        </p:txBody>
      </p:sp>
      <p:sp>
        <p:nvSpPr>
          <p:cNvPr id="50" name="四角形: 角を丸くする 49">
            <a:extLst>
              <a:ext uri="{FF2B5EF4-FFF2-40B4-BE49-F238E27FC236}">
                <a16:creationId xmlns:a16="http://schemas.microsoft.com/office/drawing/2014/main" id="{AD1D536A-B00F-01A5-9B1B-E414DCE01F50}"/>
              </a:ext>
            </a:extLst>
          </p:cNvPr>
          <p:cNvSpPr/>
          <p:nvPr/>
        </p:nvSpPr>
        <p:spPr>
          <a:xfrm>
            <a:off x="3639381" y="5605571"/>
            <a:ext cx="1656000" cy="296285"/>
          </a:xfrm>
          <a:prstGeom prst="roundRect">
            <a:avLst>
              <a:gd name="adj" fmla="val 9144"/>
            </a:avLst>
          </a:prstGeom>
          <a:solidFill>
            <a:srgbClr val="FCE4EA"/>
          </a:solidFill>
          <a:ln w="12700" cap="flat" cmpd="sng" algn="ctr">
            <a:no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a:ln>
                  <a:noFill/>
                </a:ln>
                <a:solidFill>
                  <a:srgbClr val="A7AFC1">
                    <a:lumMod val="50000"/>
                  </a:srgbClr>
                </a:solidFill>
                <a:effectLst/>
                <a:uLnTx/>
                <a:uFillTx/>
                <a:latin typeface="BIZ UDPゴシック"/>
                <a:ea typeface="BIZ UDPゴシック"/>
                <a:cs typeface="+mn-cs"/>
              </a:rPr>
              <a:t>・サービスのお知らせ</a:t>
            </a:r>
            <a:endParaRPr kumimoji="0" lang="en-US" altLang="ja-JP" sz="900" b="0" i="0" u="none" strike="noStrike" kern="0" cap="none" spc="0" normalizeH="0" baseline="0" noProof="0">
              <a:ln>
                <a:noFill/>
              </a:ln>
              <a:solidFill>
                <a:srgbClr val="A7AFC1">
                  <a:lumMod val="50000"/>
                </a:srgbClr>
              </a:solidFill>
              <a:effectLst/>
              <a:uLnTx/>
              <a:uFillTx/>
              <a:latin typeface="BIZ UDPゴシック"/>
              <a:ea typeface="BIZ UDPゴシック"/>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a:ln>
                  <a:noFill/>
                </a:ln>
                <a:solidFill>
                  <a:srgbClr val="A7AFC1">
                    <a:lumMod val="50000"/>
                  </a:srgbClr>
                </a:solidFill>
                <a:effectLst/>
                <a:uLnTx/>
                <a:uFillTx/>
                <a:latin typeface="BIZ UDPゴシック"/>
                <a:ea typeface="BIZ UDPゴシック"/>
                <a:cs typeface="+mn-cs"/>
              </a:rPr>
              <a:t>・法律改正に関するお知らせ</a:t>
            </a:r>
          </a:p>
        </p:txBody>
      </p:sp>
      <p:sp>
        <p:nvSpPr>
          <p:cNvPr id="52" name="テキスト ボックス 51">
            <a:extLst>
              <a:ext uri="{FF2B5EF4-FFF2-40B4-BE49-F238E27FC236}">
                <a16:creationId xmlns:a16="http://schemas.microsoft.com/office/drawing/2014/main" id="{C4D8C085-FB7D-BCC2-FBAF-B4203DCA82B4}"/>
              </a:ext>
            </a:extLst>
          </p:cNvPr>
          <p:cNvSpPr txBox="1"/>
          <p:nvPr/>
        </p:nvSpPr>
        <p:spPr>
          <a:xfrm>
            <a:off x="2208161" y="5168073"/>
            <a:ext cx="1480127" cy="369332"/>
          </a:xfrm>
          <a:prstGeom prst="rect">
            <a:avLst/>
          </a:prstGeom>
          <a:noFill/>
        </p:spPr>
        <p:txBody>
          <a:bodyPr wrap="square" rtlCol="0">
            <a:spAutoFit/>
          </a:bodyPr>
          <a:lstStyle/>
          <a:p>
            <a:pPr algn="r" defTabSz="914400"/>
            <a:r>
              <a:rPr lang="ja-JP" altLang="en-US" sz="900">
                <a:solidFill>
                  <a:srgbClr val="282D3C"/>
                </a:solidFill>
                <a:latin typeface="BIZ UDPゴシック"/>
                <a:ea typeface="BIZ UDPゴシック"/>
              </a:rPr>
              <a:t>区市町村独自の</a:t>
            </a:r>
            <a:endParaRPr lang="en-US" altLang="ja-JP" sz="900">
              <a:solidFill>
                <a:srgbClr val="282D3C"/>
              </a:solidFill>
              <a:latin typeface="BIZ UDPゴシック"/>
              <a:ea typeface="BIZ UDPゴシック"/>
            </a:endParaRPr>
          </a:p>
          <a:p>
            <a:pPr algn="r" defTabSz="914400"/>
            <a:r>
              <a:rPr lang="ja-JP" altLang="en-US" sz="900">
                <a:solidFill>
                  <a:srgbClr val="282D3C"/>
                </a:solidFill>
                <a:latin typeface="BIZ UDPゴシック"/>
                <a:ea typeface="BIZ UDPゴシック"/>
              </a:rPr>
              <a:t>情報発信</a:t>
            </a:r>
          </a:p>
        </p:txBody>
      </p:sp>
      <p:sp>
        <p:nvSpPr>
          <p:cNvPr id="53" name="テキスト ボックス 52">
            <a:extLst>
              <a:ext uri="{FF2B5EF4-FFF2-40B4-BE49-F238E27FC236}">
                <a16:creationId xmlns:a16="http://schemas.microsoft.com/office/drawing/2014/main" id="{003E88D2-A1DB-92E7-AAAF-7EC05F3983C3}"/>
              </a:ext>
            </a:extLst>
          </p:cNvPr>
          <p:cNvSpPr txBox="1"/>
          <p:nvPr/>
        </p:nvSpPr>
        <p:spPr>
          <a:xfrm>
            <a:off x="2007936" y="4831358"/>
            <a:ext cx="1680352" cy="369332"/>
          </a:xfrm>
          <a:prstGeom prst="rect">
            <a:avLst/>
          </a:prstGeom>
          <a:noFill/>
        </p:spPr>
        <p:txBody>
          <a:bodyPr wrap="square" rtlCol="0">
            <a:spAutoFit/>
          </a:bodyPr>
          <a:lstStyle/>
          <a:p>
            <a:pPr algn="r" defTabSz="914400"/>
            <a:r>
              <a:rPr lang="ja-JP" altLang="en-US" sz="900">
                <a:solidFill>
                  <a:srgbClr val="282D3C"/>
                </a:solidFill>
                <a:latin typeface="BIZ UDPゴシック"/>
                <a:ea typeface="BIZ UDPゴシック"/>
              </a:rPr>
              <a:t>妊娠週数、子どもの月齢に</a:t>
            </a:r>
            <a:br>
              <a:rPr lang="en-US" altLang="ja-JP" sz="900">
                <a:solidFill>
                  <a:srgbClr val="282D3C"/>
                </a:solidFill>
                <a:latin typeface="BIZ UDPゴシック"/>
                <a:ea typeface="BIZ UDPゴシック"/>
              </a:rPr>
            </a:br>
            <a:r>
              <a:rPr lang="ja-JP" altLang="en-US" sz="900">
                <a:solidFill>
                  <a:srgbClr val="282D3C"/>
                </a:solidFill>
                <a:latin typeface="BIZ UDPゴシック"/>
                <a:ea typeface="BIZ UDPゴシック"/>
              </a:rPr>
              <a:t>合わせた情報発信</a:t>
            </a:r>
          </a:p>
        </p:txBody>
      </p:sp>
      <p:sp>
        <p:nvSpPr>
          <p:cNvPr id="54" name="テキスト ボックス 53">
            <a:extLst>
              <a:ext uri="{FF2B5EF4-FFF2-40B4-BE49-F238E27FC236}">
                <a16:creationId xmlns:a16="http://schemas.microsoft.com/office/drawing/2014/main" id="{6FCB4079-E83B-3943-55D6-ED0F6904CFE4}"/>
              </a:ext>
            </a:extLst>
          </p:cNvPr>
          <p:cNvSpPr txBox="1"/>
          <p:nvPr/>
        </p:nvSpPr>
        <p:spPr>
          <a:xfrm>
            <a:off x="1607056" y="4494604"/>
            <a:ext cx="2081232" cy="369332"/>
          </a:xfrm>
          <a:prstGeom prst="rect">
            <a:avLst/>
          </a:prstGeom>
          <a:noFill/>
        </p:spPr>
        <p:txBody>
          <a:bodyPr wrap="square" rtlCol="0">
            <a:spAutoFit/>
          </a:bodyPr>
          <a:lstStyle/>
          <a:p>
            <a:pPr algn="r" defTabSz="914400"/>
            <a:r>
              <a:rPr lang="ja-JP" altLang="en-US" sz="900">
                <a:solidFill>
                  <a:srgbClr val="282D3C"/>
                </a:solidFill>
                <a:latin typeface="BIZ UDPゴシック"/>
                <a:ea typeface="BIZ UDPゴシック"/>
              </a:rPr>
              <a:t>受診忘れを防止する</a:t>
            </a:r>
            <a:br>
              <a:rPr lang="en-US" altLang="ja-JP" sz="900">
                <a:solidFill>
                  <a:srgbClr val="282D3C"/>
                </a:solidFill>
                <a:latin typeface="BIZ UDPゴシック"/>
                <a:ea typeface="BIZ UDPゴシック"/>
              </a:rPr>
            </a:br>
            <a:r>
              <a:rPr lang="ja-JP" altLang="en-US" sz="900">
                <a:solidFill>
                  <a:srgbClr val="282D3C"/>
                </a:solidFill>
                <a:latin typeface="BIZ UDPゴシック"/>
                <a:ea typeface="BIZ UDPゴシック"/>
              </a:rPr>
              <a:t>リマインドプッシュ配信</a:t>
            </a:r>
          </a:p>
        </p:txBody>
      </p:sp>
      <p:sp>
        <p:nvSpPr>
          <p:cNvPr id="55" name="テキスト ボックス 54">
            <a:extLst>
              <a:ext uri="{FF2B5EF4-FFF2-40B4-BE49-F238E27FC236}">
                <a16:creationId xmlns:a16="http://schemas.microsoft.com/office/drawing/2014/main" id="{1814D073-E475-3C17-E1E1-7669AE2AF53B}"/>
              </a:ext>
            </a:extLst>
          </p:cNvPr>
          <p:cNvSpPr txBox="1"/>
          <p:nvPr/>
        </p:nvSpPr>
        <p:spPr>
          <a:xfrm>
            <a:off x="1617439" y="4240980"/>
            <a:ext cx="2070849" cy="230832"/>
          </a:xfrm>
          <a:prstGeom prst="rect">
            <a:avLst/>
          </a:prstGeom>
          <a:noFill/>
        </p:spPr>
        <p:txBody>
          <a:bodyPr wrap="square" rtlCol="0">
            <a:spAutoFit/>
          </a:bodyPr>
          <a:lstStyle/>
          <a:p>
            <a:pPr algn="r" defTabSz="914400"/>
            <a:r>
              <a:rPr lang="ja-JP" altLang="en-US" sz="900">
                <a:solidFill>
                  <a:srgbClr val="282D3C"/>
                </a:solidFill>
                <a:latin typeface="BIZ UDPゴシック"/>
                <a:ea typeface="BIZ UDPゴシック"/>
              </a:rPr>
              <a:t>パーソナライズされた情報発信</a:t>
            </a:r>
          </a:p>
        </p:txBody>
      </p:sp>
      <p:sp>
        <p:nvSpPr>
          <p:cNvPr id="56" name="四角形: 角を丸くする 55">
            <a:extLst>
              <a:ext uri="{FF2B5EF4-FFF2-40B4-BE49-F238E27FC236}">
                <a16:creationId xmlns:a16="http://schemas.microsoft.com/office/drawing/2014/main" id="{CAC6254F-81DD-0A70-15C3-CDEBF1B13EA3}"/>
              </a:ext>
            </a:extLst>
          </p:cNvPr>
          <p:cNvSpPr/>
          <p:nvPr/>
        </p:nvSpPr>
        <p:spPr>
          <a:xfrm>
            <a:off x="3639380" y="5245851"/>
            <a:ext cx="1656000" cy="296285"/>
          </a:xfrm>
          <a:prstGeom prst="roundRect">
            <a:avLst>
              <a:gd name="adj" fmla="val 9144"/>
            </a:avLst>
          </a:prstGeom>
          <a:solidFill>
            <a:srgbClr val="FCE4EA"/>
          </a:solidFill>
          <a:ln w="12700" cap="flat" cmpd="sng" algn="ctr">
            <a:no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a:ln>
                  <a:noFill/>
                </a:ln>
                <a:solidFill>
                  <a:srgbClr val="A7AFC1">
                    <a:lumMod val="50000"/>
                  </a:srgbClr>
                </a:solidFill>
                <a:effectLst/>
                <a:uLnTx/>
                <a:uFillTx/>
                <a:latin typeface="BIZ UDPゴシック"/>
                <a:ea typeface="BIZ UDPゴシック"/>
                <a:cs typeface="+mn-cs"/>
              </a:rPr>
              <a:t>・地域のイベント情報</a:t>
            </a:r>
            <a:endParaRPr kumimoji="0" lang="en-US" altLang="ja-JP" sz="900" b="0" i="0" u="none" strike="noStrike" kern="0" cap="none" spc="0" normalizeH="0" baseline="0" noProof="0">
              <a:ln>
                <a:noFill/>
              </a:ln>
              <a:solidFill>
                <a:srgbClr val="A7AFC1">
                  <a:lumMod val="50000"/>
                </a:srgbClr>
              </a:solidFill>
              <a:effectLst/>
              <a:uLnTx/>
              <a:uFillTx/>
              <a:latin typeface="BIZ UDPゴシック"/>
              <a:ea typeface="BIZ UDPゴシック"/>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a:ln>
                  <a:noFill/>
                </a:ln>
                <a:solidFill>
                  <a:srgbClr val="A7AFC1">
                    <a:lumMod val="50000"/>
                  </a:srgbClr>
                </a:solidFill>
                <a:effectLst/>
                <a:uLnTx/>
                <a:uFillTx/>
                <a:latin typeface="BIZ UDPゴシック"/>
                <a:ea typeface="BIZ UDPゴシック"/>
                <a:cs typeface="+mn-cs"/>
              </a:rPr>
              <a:t>・</a:t>
            </a:r>
            <a:r>
              <a:rPr kumimoji="0" lang="ja-JP" altLang="en-US" sz="900" kern="0">
                <a:solidFill>
                  <a:srgbClr val="A7AFC1">
                    <a:lumMod val="50000"/>
                  </a:srgbClr>
                </a:solidFill>
                <a:latin typeface="BIZ UDPゴシック"/>
                <a:ea typeface="BIZ UDPゴシック"/>
              </a:rPr>
              <a:t>区市町村</a:t>
            </a:r>
            <a:r>
              <a:rPr kumimoji="0" lang="ja-JP" altLang="en-US" sz="900" b="0" i="0" u="none" strike="noStrike" kern="0" cap="none" spc="0" normalizeH="0" baseline="0" noProof="0">
                <a:ln>
                  <a:noFill/>
                </a:ln>
                <a:solidFill>
                  <a:srgbClr val="A7AFC1">
                    <a:lumMod val="50000"/>
                  </a:srgbClr>
                </a:solidFill>
                <a:effectLst/>
                <a:uLnTx/>
                <a:uFillTx/>
                <a:latin typeface="BIZ UDPゴシック"/>
                <a:ea typeface="BIZ UDPゴシック"/>
                <a:cs typeface="+mn-cs"/>
              </a:rPr>
              <a:t>の子育て支援制度</a:t>
            </a:r>
          </a:p>
        </p:txBody>
      </p:sp>
      <p:sp>
        <p:nvSpPr>
          <p:cNvPr id="57" name="四角形: 角を丸くする 56">
            <a:extLst>
              <a:ext uri="{FF2B5EF4-FFF2-40B4-BE49-F238E27FC236}">
                <a16:creationId xmlns:a16="http://schemas.microsoft.com/office/drawing/2014/main" id="{B10D4437-B6BB-BB58-D917-3B79023A2D75}"/>
              </a:ext>
            </a:extLst>
          </p:cNvPr>
          <p:cNvSpPr/>
          <p:nvPr/>
        </p:nvSpPr>
        <p:spPr>
          <a:xfrm>
            <a:off x="3639380" y="4886130"/>
            <a:ext cx="1656000" cy="296285"/>
          </a:xfrm>
          <a:prstGeom prst="roundRect">
            <a:avLst>
              <a:gd name="adj" fmla="val 9144"/>
            </a:avLst>
          </a:prstGeom>
          <a:solidFill>
            <a:srgbClr val="FCE4EA"/>
          </a:solidFill>
          <a:ln w="12700" cap="flat" cmpd="sng" algn="ctr">
            <a:no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a:ln>
                  <a:noFill/>
                </a:ln>
                <a:solidFill>
                  <a:srgbClr val="A7AFC1">
                    <a:lumMod val="50000"/>
                  </a:srgbClr>
                </a:solidFill>
                <a:effectLst/>
                <a:uLnTx/>
                <a:uFillTx/>
                <a:latin typeface="BIZ UDPゴシック"/>
                <a:ea typeface="BIZ UDPゴシック"/>
                <a:cs typeface="+mn-cs"/>
              </a:rPr>
              <a:t>・月齢等に応じた健診情報</a:t>
            </a:r>
            <a:endParaRPr kumimoji="0" lang="en-US" altLang="ja-JP" sz="900" b="0" i="0" u="none" strike="noStrike" kern="0" cap="none" spc="0" normalizeH="0" baseline="0" noProof="0">
              <a:ln>
                <a:noFill/>
              </a:ln>
              <a:solidFill>
                <a:srgbClr val="A7AFC1">
                  <a:lumMod val="50000"/>
                </a:srgbClr>
              </a:solidFill>
              <a:effectLst/>
              <a:uLnTx/>
              <a:uFillTx/>
              <a:latin typeface="BIZ UDPゴシック"/>
              <a:ea typeface="BIZ UDPゴシック"/>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a:ln>
                  <a:noFill/>
                </a:ln>
                <a:solidFill>
                  <a:srgbClr val="A7AFC1">
                    <a:lumMod val="50000"/>
                  </a:srgbClr>
                </a:solidFill>
                <a:effectLst/>
                <a:uLnTx/>
                <a:uFillTx/>
                <a:latin typeface="BIZ UDPゴシック"/>
                <a:ea typeface="BIZ UDPゴシック"/>
                <a:cs typeface="+mn-cs"/>
              </a:rPr>
              <a:t>・月齢に応じた離乳食情報等</a:t>
            </a:r>
          </a:p>
        </p:txBody>
      </p:sp>
      <p:sp>
        <p:nvSpPr>
          <p:cNvPr id="58" name="四角形: 角を丸くする 57">
            <a:extLst>
              <a:ext uri="{FF2B5EF4-FFF2-40B4-BE49-F238E27FC236}">
                <a16:creationId xmlns:a16="http://schemas.microsoft.com/office/drawing/2014/main" id="{D5EE72EA-E64C-47E7-D7FA-ADCFAF100882}"/>
              </a:ext>
            </a:extLst>
          </p:cNvPr>
          <p:cNvSpPr/>
          <p:nvPr/>
        </p:nvSpPr>
        <p:spPr>
          <a:xfrm>
            <a:off x="3639380" y="4526409"/>
            <a:ext cx="1656000" cy="296285"/>
          </a:xfrm>
          <a:prstGeom prst="roundRect">
            <a:avLst>
              <a:gd name="adj" fmla="val 9144"/>
            </a:avLst>
          </a:prstGeom>
          <a:solidFill>
            <a:srgbClr val="FBE5D6"/>
          </a:solidFill>
          <a:ln w="12700" cap="flat" cmpd="sng" algn="ctr">
            <a:no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a:ln>
                  <a:noFill/>
                </a:ln>
                <a:solidFill>
                  <a:srgbClr val="A7AFC1">
                    <a:lumMod val="50000"/>
                  </a:srgbClr>
                </a:solidFill>
                <a:effectLst/>
                <a:uLnTx/>
                <a:uFillTx/>
                <a:latin typeface="BIZ UDPゴシック"/>
                <a:ea typeface="BIZ UDPゴシック"/>
                <a:cs typeface="+mn-cs"/>
              </a:rPr>
              <a:t>・健診受診忘れの方への</a:t>
            </a:r>
            <a:endParaRPr kumimoji="0" lang="en-US" altLang="ja-JP" sz="900" b="0" i="0" u="none" strike="noStrike" kern="0" cap="none" spc="0" normalizeH="0" baseline="0" noProof="0">
              <a:ln>
                <a:noFill/>
              </a:ln>
              <a:solidFill>
                <a:srgbClr val="A7AFC1">
                  <a:lumMod val="50000"/>
                </a:srgbClr>
              </a:solidFill>
              <a:effectLst/>
              <a:uLnTx/>
              <a:uFillTx/>
              <a:latin typeface="BIZ UDPゴシック"/>
              <a:ea typeface="BIZ UDPゴシック"/>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a:ln>
                  <a:noFill/>
                </a:ln>
                <a:solidFill>
                  <a:srgbClr val="A7AFC1">
                    <a:lumMod val="50000"/>
                  </a:srgbClr>
                </a:solidFill>
                <a:effectLst/>
                <a:uLnTx/>
                <a:uFillTx/>
                <a:latin typeface="BIZ UDPゴシック"/>
                <a:ea typeface="BIZ UDPゴシック"/>
                <a:cs typeface="+mn-cs"/>
              </a:rPr>
              <a:t>リマインド</a:t>
            </a:r>
          </a:p>
        </p:txBody>
      </p:sp>
      <p:sp>
        <p:nvSpPr>
          <p:cNvPr id="59" name="四角形: 角を丸くする 58">
            <a:extLst>
              <a:ext uri="{FF2B5EF4-FFF2-40B4-BE49-F238E27FC236}">
                <a16:creationId xmlns:a16="http://schemas.microsoft.com/office/drawing/2014/main" id="{F0949473-EB2A-3EDB-3869-9EAC2B3EF31C}"/>
              </a:ext>
            </a:extLst>
          </p:cNvPr>
          <p:cNvSpPr/>
          <p:nvPr/>
        </p:nvSpPr>
        <p:spPr>
          <a:xfrm>
            <a:off x="3639379" y="4166688"/>
            <a:ext cx="1656000" cy="296285"/>
          </a:xfrm>
          <a:prstGeom prst="roundRect">
            <a:avLst>
              <a:gd name="adj" fmla="val 9144"/>
            </a:avLst>
          </a:prstGeom>
          <a:solidFill>
            <a:srgbClr val="FBE5D6"/>
          </a:solidFill>
          <a:ln w="12700" cap="flat" cmpd="sng" algn="ctr">
            <a:no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a:ln>
                  <a:noFill/>
                </a:ln>
                <a:solidFill>
                  <a:srgbClr val="A7AFC1">
                    <a:lumMod val="50000"/>
                  </a:srgbClr>
                </a:solidFill>
                <a:effectLst/>
                <a:uLnTx/>
                <a:uFillTx/>
                <a:latin typeface="BIZ UDPゴシック"/>
                <a:ea typeface="BIZ UDPゴシック"/>
                <a:cs typeface="+mn-cs"/>
              </a:rPr>
              <a:t>・健診後の受診勧奨</a:t>
            </a:r>
          </a:p>
        </p:txBody>
      </p:sp>
      <p:sp>
        <p:nvSpPr>
          <p:cNvPr id="60" name="テキスト ボックス 59">
            <a:extLst>
              <a:ext uri="{FF2B5EF4-FFF2-40B4-BE49-F238E27FC236}">
                <a16:creationId xmlns:a16="http://schemas.microsoft.com/office/drawing/2014/main" id="{1C5354A2-5564-47D2-D963-1715C803C7AB}"/>
              </a:ext>
            </a:extLst>
          </p:cNvPr>
          <p:cNvSpPr txBox="1"/>
          <p:nvPr/>
        </p:nvSpPr>
        <p:spPr>
          <a:xfrm>
            <a:off x="3639379" y="3852301"/>
            <a:ext cx="1620000" cy="246221"/>
          </a:xfrm>
          <a:prstGeom prst="rect">
            <a:avLst/>
          </a:prstGeom>
          <a:noFill/>
        </p:spPr>
        <p:txBody>
          <a:bodyPr wrap="square" rtlCol="0">
            <a:spAutoFit/>
          </a:bodyPr>
          <a:lstStyle/>
          <a:p>
            <a:pPr algn="ctr" defTabSz="914400"/>
            <a:r>
              <a:rPr lang="en-US" altLang="ja-JP" sz="1000" b="1">
                <a:solidFill>
                  <a:srgbClr val="282D3C"/>
                </a:solidFill>
                <a:latin typeface="BIZ UDPゴシック"/>
                <a:ea typeface="BIZ UDPゴシック"/>
              </a:rPr>
              <a:t>《</a:t>
            </a:r>
            <a:r>
              <a:rPr lang="en-US" altLang="ja-JP" sz="1000" b="1" err="1">
                <a:solidFill>
                  <a:srgbClr val="282D3C"/>
                </a:solidFill>
                <a:latin typeface="BIZ UDPゴシック"/>
                <a:ea typeface="BIZ UDPゴシック"/>
              </a:rPr>
              <a:t>配信できる内容例</a:t>
            </a:r>
            <a:r>
              <a:rPr lang="en-US" altLang="ja-JP" sz="1000" b="1">
                <a:solidFill>
                  <a:srgbClr val="282D3C"/>
                </a:solidFill>
                <a:latin typeface="BIZ UDPゴシック"/>
                <a:ea typeface="BIZ UDPゴシック"/>
              </a:rPr>
              <a:t>》</a:t>
            </a:r>
            <a:endParaRPr lang="ja-JP" altLang="en-US" sz="1000" b="1">
              <a:solidFill>
                <a:srgbClr val="282D3C"/>
              </a:solidFill>
              <a:latin typeface="BIZ UDPゴシック"/>
              <a:ea typeface="BIZ UDPゴシック"/>
            </a:endParaRPr>
          </a:p>
        </p:txBody>
      </p:sp>
      <p:grpSp>
        <p:nvGrpSpPr>
          <p:cNvPr id="61" name="グループ化 60">
            <a:extLst>
              <a:ext uri="{FF2B5EF4-FFF2-40B4-BE49-F238E27FC236}">
                <a16:creationId xmlns:a16="http://schemas.microsoft.com/office/drawing/2014/main" id="{CF791BD9-5E9C-6A42-B67F-B3B407AE52D3}"/>
              </a:ext>
            </a:extLst>
          </p:cNvPr>
          <p:cNvGrpSpPr/>
          <p:nvPr/>
        </p:nvGrpSpPr>
        <p:grpSpPr>
          <a:xfrm>
            <a:off x="1167255" y="4110488"/>
            <a:ext cx="408513" cy="256595"/>
            <a:chOff x="1618049" y="2091546"/>
            <a:chExt cx="781086" cy="604980"/>
          </a:xfrm>
          <a:solidFill>
            <a:srgbClr val="FF8C00">
              <a:lumMod val="60000"/>
              <a:lumOff val="40000"/>
            </a:srgbClr>
          </a:solidFill>
        </p:grpSpPr>
        <p:sp>
          <p:nvSpPr>
            <p:cNvPr id="62" name="楕円 61">
              <a:extLst>
                <a:ext uri="{FF2B5EF4-FFF2-40B4-BE49-F238E27FC236}">
                  <a16:creationId xmlns:a16="http://schemas.microsoft.com/office/drawing/2014/main" id="{D1EFDDA1-E59C-E6CC-6B32-433E86EBE9B9}"/>
                </a:ext>
              </a:extLst>
            </p:cNvPr>
            <p:cNvSpPr/>
            <p:nvPr/>
          </p:nvSpPr>
          <p:spPr>
            <a:xfrm>
              <a:off x="1618049" y="2091546"/>
              <a:ext cx="631177" cy="604980"/>
            </a:xfrm>
            <a:prstGeom prst="ellipse">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1" i="0" u="none" strike="noStrike" kern="0" cap="none" spc="0" normalizeH="0" baseline="0" noProof="0">
                  <a:ln>
                    <a:noFill/>
                  </a:ln>
                  <a:solidFill>
                    <a:srgbClr val="FFFFFF"/>
                  </a:solidFill>
                  <a:effectLst/>
                  <a:uLnTx/>
                  <a:uFillTx/>
                  <a:latin typeface="BIZ UDPゴシック"/>
                  <a:ea typeface="BIZ UDPゴシック"/>
                  <a:cs typeface="+mn-cs"/>
                </a:rPr>
                <a:t>5</a:t>
              </a:r>
              <a:endParaRPr kumimoji="0" lang="ja-JP" altLang="en-US" sz="1000" b="1" i="0" u="none" strike="noStrike" kern="0" cap="none" spc="0" normalizeH="0" baseline="0" noProof="0">
                <a:ln>
                  <a:noFill/>
                </a:ln>
                <a:solidFill>
                  <a:srgbClr val="FFFFFF"/>
                </a:solidFill>
                <a:effectLst/>
                <a:uLnTx/>
                <a:uFillTx/>
                <a:latin typeface="BIZ UDPゴシック"/>
                <a:ea typeface="BIZ UDPゴシック"/>
                <a:cs typeface="+mn-cs"/>
              </a:endParaRPr>
            </a:p>
          </p:txBody>
        </p:sp>
        <p:sp>
          <p:nvSpPr>
            <p:cNvPr id="63" name="二等辺三角形 62">
              <a:extLst>
                <a:ext uri="{FF2B5EF4-FFF2-40B4-BE49-F238E27FC236}">
                  <a16:creationId xmlns:a16="http://schemas.microsoft.com/office/drawing/2014/main" id="{FCFE9B02-80A2-1A90-0D29-4C5C98EE4EE9}"/>
                </a:ext>
              </a:extLst>
            </p:cNvPr>
            <p:cNvSpPr/>
            <p:nvPr/>
          </p:nvSpPr>
          <p:spPr>
            <a:xfrm rot="5935107">
              <a:off x="2177070" y="2328860"/>
              <a:ext cx="217093" cy="227037"/>
            </a:xfrm>
            <a:prstGeom prst="triangle">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000" b="1" i="0" u="none" strike="noStrike" kern="0" cap="none" spc="0" normalizeH="0" baseline="0" noProof="0">
                <a:ln>
                  <a:noFill/>
                </a:ln>
                <a:solidFill>
                  <a:srgbClr val="FFFFFF"/>
                </a:solidFill>
                <a:effectLst/>
                <a:uLnTx/>
                <a:uFillTx/>
                <a:latin typeface="BIZ UDPゴシック"/>
                <a:ea typeface="BIZ UDPゴシック"/>
                <a:cs typeface="+mn-cs"/>
              </a:endParaRPr>
            </a:p>
          </p:txBody>
        </p:sp>
      </p:grpSp>
      <p:grpSp>
        <p:nvGrpSpPr>
          <p:cNvPr id="128" name="グループ化 127">
            <a:extLst>
              <a:ext uri="{FF2B5EF4-FFF2-40B4-BE49-F238E27FC236}">
                <a16:creationId xmlns:a16="http://schemas.microsoft.com/office/drawing/2014/main" id="{76786399-D2EC-EF35-0AFD-62A8F3D41394}"/>
              </a:ext>
            </a:extLst>
          </p:cNvPr>
          <p:cNvGrpSpPr/>
          <p:nvPr/>
        </p:nvGrpSpPr>
        <p:grpSpPr>
          <a:xfrm>
            <a:off x="957169" y="4499251"/>
            <a:ext cx="408513" cy="256595"/>
            <a:chOff x="1618049" y="2091546"/>
            <a:chExt cx="781086" cy="604980"/>
          </a:xfrm>
          <a:solidFill>
            <a:srgbClr val="FF8C00">
              <a:lumMod val="60000"/>
              <a:lumOff val="40000"/>
            </a:srgbClr>
          </a:solidFill>
        </p:grpSpPr>
        <p:sp>
          <p:nvSpPr>
            <p:cNvPr id="129" name="楕円 128">
              <a:extLst>
                <a:ext uri="{FF2B5EF4-FFF2-40B4-BE49-F238E27FC236}">
                  <a16:creationId xmlns:a16="http://schemas.microsoft.com/office/drawing/2014/main" id="{D1EEED0E-3682-25D4-A4BE-FE38CE3931C8}"/>
                </a:ext>
              </a:extLst>
            </p:cNvPr>
            <p:cNvSpPr/>
            <p:nvPr/>
          </p:nvSpPr>
          <p:spPr>
            <a:xfrm>
              <a:off x="1618049" y="2091546"/>
              <a:ext cx="631177" cy="604980"/>
            </a:xfrm>
            <a:prstGeom prst="ellipse">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1" i="0" u="none" strike="noStrike" kern="0" cap="none" spc="0" normalizeH="0" baseline="0" noProof="0">
                  <a:ln>
                    <a:noFill/>
                  </a:ln>
                  <a:solidFill>
                    <a:srgbClr val="FFFFFF"/>
                  </a:solidFill>
                  <a:effectLst/>
                  <a:uLnTx/>
                  <a:uFillTx/>
                  <a:latin typeface="BIZ UDPゴシック"/>
                  <a:ea typeface="BIZ UDPゴシック"/>
                  <a:cs typeface="+mn-cs"/>
                </a:rPr>
                <a:t>4</a:t>
              </a:r>
              <a:endParaRPr kumimoji="0" lang="ja-JP" altLang="en-US" sz="1000" b="1" i="0" u="none" strike="noStrike" kern="0" cap="none" spc="0" normalizeH="0" baseline="0" noProof="0">
                <a:ln>
                  <a:noFill/>
                </a:ln>
                <a:solidFill>
                  <a:srgbClr val="FFFFFF"/>
                </a:solidFill>
                <a:effectLst/>
                <a:uLnTx/>
                <a:uFillTx/>
                <a:latin typeface="BIZ UDPゴシック"/>
                <a:ea typeface="BIZ UDPゴシック"/>
                <a:cs typeface="+mn-cs"/>
              </a:endParaRPr>
            </a:p>
          </p:txBody>
        </p:sp>
        <p:sp>
          <p:nvSpPr>
            <p:cNvPr id="130" name="二等辺三角形 129">
              <a:extLst>
                <a:ext uri="{FF2B5EF4-FFF2-40B4-BE49-F238E27FC236}">
                  <a16:creationId xmlns:a16="http://schemas.microsoft.com/office/drawing/2014/main" id="{00350B8B-3721-4DEA-56B4-984456D80059}"/>
                </a:ext>
              </a:extLst>
            </p:cNvPr>
            <p:cNvSpPr/>
            <p:nvPr/>
          </p:nvSpPr>
          <p:spPr>
            <a:xfrm rot="5935107">
              <a:off x="2177070" y="2328860"/>
              <a:ext cx="217093" cy="227037"/>
            </a:xfrm>
            <a:prstGeom prst="triangle">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000" b="1" i="0" u="none" strike="noStrike" kern="0" cap="none" spc="0" normalizeH="0" baseline="0" noProof="0">
                <a:ln>
                  <a:noFill/>
                </a:ln>
                <a:solidFill>
                  <a:srgbClr val="FFFFFF"/>
                </a:solidFill>
                <a:effectLst/>
                <a:uLnTx/>
                <a:uFillTx/>
                <a:latin typeface="BIZ UDPゴシック"/>
                <a:ea typeface="BIZ UDPゴシック"/>
                <a:cs typeface="+mn-cs"/>
              </a:endParaRPr>
            </a:p>
          </p:txBody>
        </p:sp>
      </p:grpSp>
      <p:grpSp>
        <p:nvGrpSpPr>
          <p:cNvPr id="131" name="グループ化 130">
            <a:extLst>
              <a:ext uri="{FF2B5EF4-FFF2-40B4-BE49-F238E27FC236}">
                <a16:creationId xmlns:a16="http://schemas.microsoft.com/office/drawing/2014/main" id="{348AE198-C398-F5E1-626A-563A4C619FC9}"/>
              </a:ext>
            </a:extLst>
          </p:cNvPr>
          <p:cNvGrpSpPr/>
          <p:nvPr/>
        </p:nvGrpSpPr>
        <p:grpSpPr>
          <a:xfrm>
            <a:off x="745428" y="4873606"/>
            <a:ext cx="408513" cy="256595"/>
            <a:chOff x="1618049" y="2091546"/>
            <a:chExt cx="781086" cy="604980"/>
          </a:xfrm>
          <a:solidFill>
            <a:srgbClr val="FF8C00">
              <a:lumMod val="60000"/>
              <a:lumOff val="40000"/>
            </a:srgbClr>
          </a:solidFill>
        </p:grpSpPr>
        <p:sp>
          <p:nvSpPr>
            <p:cNvPr id="132" name="楕円 131">
              <a:extLst>
                <a:ext uri="{FF2B5EF4-FFF2-40B4-BE49-F238E27FC236}">
                  <a16:creationId xmlns:a16="http://schemas.microsoft.com/office/drawing/2014/main" id="{434E9864-01E0-ADEA-9FC4-534942867DEA}"/>
                </a:ext>
              </a:extLst>
            </p:cNvPr>
            <p:cNvSpPr/>
            <p:nvPr/>
          </p:nvSpPr>
          <p:spPr>
            <a:xfrm>
              <a:off x="1618049" y="2091546"/>
              <a:ext cx="631177" cy="604980"/>
            </a:xfrm>
            <a:prstGeom prst="ellipse">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1" i="0" u="none" strike="noStrike" kern="0" cap="none" spc="0" normalizeH="0" baseline="0" noProof="0">
                  <a:ln>
                    <a:noFill/>
                  </a:ln>
                  <a:solidFill>
                    <a:srgbClr val="FFFFFF"/>
                  </a:solidFill>
                  <a:effectLst/>
                  <a:uLnTx/>
                  <a:uFillTx/>
                  <a:latin typeface="BIZ UDPゴシック"/>
                  <a:ea typeface="BIZ UDPゴシック"/>
                  <a:cs typeface="+mn-cs"/>
                </a:rPr>
                <a:t>3</a:t>
              </a:r>
              <a:endParaRPr kumimoji="0" lang="ja-JP" altLang="en-US" sz="1000" b="1" i="0" u="none" strike="noStrike" kern="0" cap="none" spc="0" normalizeH="0" baseline="0" noProof="0">
                <a:ln>
                  <a:noFill/>
                </a:ln>
                <a:solidFill>
                  <a:srgbClr val="FFFFFF"/>
                </a:solidFill>
                <a:effectLst/>
                <a:uLnTx/>
                <a:uFillTx/>
                <a:latin typeface="BIZ UDPゴシック"/>
                <a:ea typeface="BIZ UDPゴシック"/>
                <a:cs typeface="+mn-cs"/>
              </a:endParaRPr>
            </a:p>
          </p:txBody>
        </p:sp>
        <p:sp>
          <p:nvSpPr>
            <p:cNvPr id="133" name="二等辺三角形 132">
              <a:extLst>
                <a:ext uri="{FF2B5EF4-FFF2-40B4-BE49-F238E27FC236}">
                  <a16:creationId xmlns:a16="http://schemas.microsoft.com/office/drawing/2014/main" id="{46C50266-134D-EA5C-7E02-D17727E40BB9}"/>
                </a:ext>
              </a:extLst>
            </p:cNvPr>
            <p:cNvSpPr/>
            <p:nvPr/>
          </p:nvSpPr>
          <p:spPr>
            <a:xfrm rot="5935107">
              <a:off x="2177070" y="2328860"/>
              <a:ext cx="217093" cy="227037"/>
            </a:xfrm>
            <a:prstGeom prst="triangle">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000" b="1" i="0" u="none" strike="noStrike" kern="0" cap="none" spc="0" normalizeH="0" baseline="0" noProof="0">
                <a:ln>
                  <a:noFill/>
                </a:ln>
                <a:solidFill>
                  <a:srgbClr val="FFFFFF"/>
                </a:solidFill>
                <a:effectLst/>
                <a:uLnTx/>
                <a:uFillTx/>
                <a:latin typeface="BIZ UDPゴシック"/>
                <a:ea typeface="BIZ UDPゴシック"/>
                <a:cs typeface="+mn-cs"/>
              </a:endParaRPr>
            </a:p>
          </p:txBody>
        </p:sp>
      </p:grpSp>
      <p:grpSp>
        <p:nvGrpSpPr>
          <p:cNvPr id="134" name="グループ化 133">
            <a:extLst>
              <a:ext uri="{FF2B5EF4-FFF2-40B4-BE49-F238E27FC236}">
                <a16:creationId xmlns:a16="http://schemas.microsoft.com/office/drawing/2014/main" id="{7ADA7873-691A-72ED-CD3A-AF56BC88ACA9}"/>
              </a:ext>
            </a:extLst>
          </p:cNvPr>
          <p:cNvGrpSpPr/>
          <p:nvPr/>
        </p:nvGrpSpPr>
        <p:grpSpPr>
          <a:xfrm>
            <a:off x="522904" y="5224597"/>
            <a:ext cx="408513" cy="256595"/>
            <a:chOff x="1618049" y="2091546"/>
            <a:chExt cx="781086" cy="604980"/>
          </a:xfrm>
          <a:solidFill>
            <a:srgbClr val="FF8C00">
              <a:lumMod val="60000"/>
              <a:lumOff val="40000"/>
            </a:srgbClr>
          </a:solidFill>
        </p:grpSpPr>
        <p:sp>
          <p:nvSpPr>
            <p:cNvPr id="135" name="楕円 134">
              <a:extLst>
                <a:ext uri="{FF2B5EF4-FFF2-40B4-BE49-F238E27FC236}">
                  <a16:creationId xmlns:a16="http://schemas.microsoft.com/office/drawing/2014/main" id="{21F64A60-24A9-B0A6-592B-0733B0438064}"/>
                </a:ext>
              </a:extLst>
            </p:cNvPr>
            <p:cNvSpPr/>
            <p:nvPr/>
          </p:nvSpPr>
          <p:spPr>
            <a:xfrm>
              <a:off x="1618049" y="2091546"/>
              <a:ext cx="631177" cy="604980"/>
            </a:xfrm>
            <a:prstGeom prst="ellipse">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1" i="0" u="none" strike="noStrike" kern="0" cap="none" spc="0" normalizeH="0" baseline="0" noProof="0">
                  <a:ln>
                    <a:noFill/>
                  </a:ln>
                  <a:solidFill>
                    <a:srgbClr val="FFFFFF"/>
                  </a:solidFill>
                  <a:effectLst/>
                  <a:uLnTx/>
                  <a:uFillTx/>
                  <a:latin typeface="BIZ UDPゴシック"/>
                  <a:ea typeface="BIZ UDPゴシック"/>
                  <a:cs typeface="+mn-cs"/>
                </a:rPr>
                <a:t>2</a:t>
              </a:r>
              <a:endParaRPr kumimoji="0" lang="ja-JP" altLang="en-US" sz="1000" b="1" i="0" u="none" strike="noStrike" kern="0" cap="none" spc="0" normalizeH="0" baseline="0" noProof="0">
                <a:ln>
                  <a:noFill/>
                </a:ln>
                <a:solidFill>
                  <a:srgbClr val="FFFFFF"/>
                </a:solidFill>
                <a:effectLst/>
                <a:uLnTx/>
                <a:uFillTx/>
                <a:latin typeface="BIZ UDPゴシック"/>
                <a:ea typeface="BIZ UDPゴシック"/>
                <a:cs typeface="+mn-cs"/>
              </a:endParaRPr>
            </a:p>
          </p:txBody>
        </p:sp>
        <p:sp>
          <p:nvSpPr>
            <p:cNvPr id="136" name="二等辺三角形 135">
              <a:extLst>
                <a:ext uri="{FF2B5EF4-FFF2-40B4-BE49-F238E27FC236}">
                  <a16:creationId xmlns:a16="http://schemas.microsoft.com/office/drawing/2014/main" id="{3A84B630-C64E-2E9A-4A2B-C23FAA4010B8}"/>
                </a:ext>
              </a:extLst>
            </p:cNvPr>
            <p:cNvSpPr/>
            <p:nvPr/>
          </p:nvSpPr>
          <p:spPr>
            <a:xfrm rot="5935107">
              <a:off x="2177070" y="2328860"/>
              <a:ext cx="217093" cy="227037"/>
            </a:xfrm>
            <a:prstGeom prst="triangle">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000" b="1" i="0" u="none" strike="noStrike" kern="0" cap="none" spc="0" normalizeH="0" baseline="0" noProof="0">
                <a:ln>
                  <a:noFill/>
                </a:ln>
                <a:solidFill>
                  <a:srgbClr val="FFFFFF"/>
                </a:solidFill>
                <a:effectLst/>
                <a:uLnTx/>
                <a:uFillTx/>
                <a:latin typeface="BIZ UDPゴシック"/>
                <a:ea typeface="BIZ UDPゴシック"/>
                <a:cs typeface="+mn-cs"/>
              </a:endParaRPr>
            </a:p>
          </p:txBody>
        </p:sp>
      </p:grpSp>
      <p:grpSp>
        <p:nvGrpSpPr>
          <p:cNvPr id="137" name="グループ化 136">
            <a:extLst>
              <a:ext uri="{FF2B5EF4-FFF2-40B4-BE49-F238E27FC236}">
                <a16:creationId xmlns:a16="http://schemas.microsoft.com/office/drawing/2014/main" id="{F983EE7E-79EA-A4F0-F966-66AD6E8231E1}"/>
              </a:ext>
            </a:extLst>
          </p:cNvPr>
          <p:cNvGrpSpPr/>
          <p:nvPr/>
        </p:nvGrpSpPr>
        <p:grpSpPr>
          <a:xfrm>
            <a:off x="330770" y="5588892"/>
            <a:ext cx="408513" cy="256595"/>
            <a:chOff x="1618049" y="2091546"/>
            <a:chExt cx="781086" cy="604980"/>
          </a:xfrm>
          <a:solidFill>
            <a:srgbClr val="FF8C00">
              <a:lumMod val="60000"/>
              <a:lumOff val="40000"/>
            </a:srgbClr>
          </a:solidFill>
        </p:grpSpPr>
        <p:sp>
          <p:nvSpPr>
            <p:cNvPr id="138" name="楕円 137">
              <a:extLst>
                <a:ext uri="{FF2B5EF4-FFF2-40B4-BE49-F238E27FC236}">
                  <a16:creationId xmlns:a16="http://schemas.microsoft.com/office/drawing/2014/main" id="{91B6BC48-6029-ACD4-DDEB-160572377E37}"/>
                </a:ext>
              </a:extLst>
            </p:cNvPr>
            <p:cNvSpPr/>
            <p:nvPr/>
          </p:nvSpPr>
          <p:spPr>
            <a:xfrm>
              <a:off x="1618049" y="2091546"/>
              <a:ext cx="631177" cy="604980"/>
            </a:xfrm>
            <a:prstGeom prst="ellipse">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1" i="0" u="none" strike="noStrike" kern="0" cap="none" spc="0" normalizeH="0" baseline="0" noProof="0">
                  <a:ln>
                    <a:noFill/>
                  </a:ln>
                  <a:solidFill>
                    <a:srgbClr val="FFFFFF"/>
                  </a:solidFill>
                  <a:effectLst/>
                  <a:uLnTx/>
                  <a:uFillTx/>
                  <a:latin typeface="BIZ UDPゴシック"/>
                  <a:ea typeface="BIZ UDPゴシック"/>
                  <a:cs typeface="+mn-cs"/>
                </a:rPr>
                <a:t>1</a:t>
              </a:r>
              <a:endParaRPr kumimoji="0" lang="ja-JP" altLang="en-US" sz="1000" b="1" i="0" u="none" strike="noStrike" kern="0" cap="none" spc="0" normalizeH="0" baseline="0" noProof="0">
                <a:ln>
                  <a:noFill/>
                </a:ln>
                <a:solidFill>
                  <a:srgbClr val="FFFFFF"/>
                </a:solidFill>
                <a:effectLst/>
                <a:uLnTx/>
                <a:uFillTx/>
                <a:latin typeface="BIZ UDPゴシック"/>
                <a:ea typeface="BIZ UDPゴシック"/>
                <a:cs typeface="+mn-cs"/>
              </a:endParaRPr>
            </a:p>
          </p:txBody>
        </p:sp>
        <p:sp>
          <p:nvSpPr>
            <p:cNvPr id="139" name="二等辺三角形 138">
              <a:extLst>
                <a:ext uri="{FF2B5EF4-FFF2-40B4-BE49-F238E27FC236}">
                  <a16:creationId xmlns:a16="http://schemas.microsoft.com/office/drawing/2014/main" id="{8F662A5D-2A69-C1B3-7AB0-3EC6E4796DC5}"/>
                </a:ext>
              </a:extLst>
            </p:cNvPr>
            <p:cNvSpPr/>
            <p:nvPr/>
          </p:nvSpPr>
          <p:spPr>
            <a:xfrm rot="5935107">
              <a:off x="2177070" y="2328860"/>
              <a:ext cx="217093" cy="227037"/>
            </a:xfrm>
            <a:prstGeom prst="triangle">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000" b="0" i="0" u="none" strike="noStrike" kern="0" cap="none" spc="0" normalizeH="0" baseline="0" noProof="0">
                <a:ln>
                  <a:noFill/>
                </a:ln>
                <a:solidFill>
                  <a:srgbClr val="FFFFFF"/>
                </a:solidFill>
                <a:effectLst/>
                <a:uLnTx/>
                <a:uFillTx/>
                <a:latin typeface="BIZ UDPゴシック"/>
                <a:ea typeface="BIZ UDPゴシック"/>
                <a:cs typeface="+mn-cs"/>
              </a:endParaRPr>
            </a:p>
          </p:txBody>
        </p:sp>
      </p:grpSp>
      <p:sp>
        <p:nvSpPr>
          <p:cNvPr id="140" name="テキスト ボックス 139">
            <a:extLst>
              <a:ext uri="{FF2B5EF4-FFF2-40B4-BE49-F238E27FC236}">
                <a16:creationId xmlns:a16="http://schemas.microsoft.com/office/drawing/2014/main" id="{FEB5CA81-78B1-C09D-F437-ED30783BA9B6}"/>
              </a:ext>
            </a:extLst>
          </p:cNvPr>
          <p:cNvSpPr txBox="1"/>
          <p:nvPr/>
        </p:nvSpPr>
        <p:spPr>
          <a:xfrm>
            <a:off x="309529" y="4017400"/>
            <a:ext cx="901263" cy="400110"/>
          </a:xfrm>
          <a:prstGeom prst="rect">
            <a:avLst/>
          </a:prstGeom>
          <a:noFill/>
        </p:spPr>
        <p:txBody>
          <a:bodyPr wrap="square" rtlCol="0">
            <a:spAutoFit/>
          </a:bodyPr>
          <a:lstStyle/>
          <a:p>
            <a:pPr algn="ctr" defTabSz="914400"/>
            <a:r>
              <a:rPr lang="ja-JP" altLang="en-US" sz="1000">
                <a:solidFill>
                  <a:srgbClr val="282D3C"/>
                </a:solidFill>
                <a:latin typeface="BIZ UDPゴシック"/>
                <a:ea typeface="BIZ UDPゴシック"/>
              </a:rPr>
              <a:t>個人に寄り添った配信</a:t>
            </a:r>
          </a:p>
        </p:txBody>
      </p:sp>
      <p:sp>
        <p:nvSpPr>
          <p:cNvPr id="145" name="正方形/長方形 144">
            <a:extLst>
              <a:ext uri="{FF2B5EF4-FFF2-40B4-BE49-F238E27FC236}">
                <a16:creationId xmlns:a16="http://schemas.microsoft.com/office/drawing/2014/main" id="{760A03B4-7725-8B3B-510C-EC3011A9EC3E}"/>
              </a:ext>
            </a:extLst>
          </p:cNvPr>
          <p:cNvSpPr/>
          <p:nvPr/>
        </p:nvSpPr>
        <p:spPr>
          <a:xfrm>
            <a:off x="265816" y="3451889"/>
            <a:ext cx="4951406" cy="2565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rPr>
              <a:t>プッシュ配信におけるパーソナライズレベル分類イメージ</a:t>
            </a:r>
          </a:p>
        </p:txBody>
      </p:sp>
      <p:sp>
        <p:nvSpPr>
          <p:cNvPr id="141" name="テキスト プレースホルダー 2">
            <a:extLst>
              <a:ext uri="{FF2B5EF4-FFF2-40B4-BE49-F238E27FC236}">
                <a16:creationId xmlns:a16="http://schemas.microsoft.com/office/drawing/2014/main" id="{0BE00CF5-5D23-6ECE-253C-7EF2D732DDAE}"/>
              </a:ext>
            </a:extLst>
          </p:cNvPr>
          <p:cNvSpPr txBox="1">
            <a:spLocks/>
          </p:cNvSpPr>
          <p:nvPr/>
        </p:nvSpPr>
        <p:spPr bwMode="gray">
          <a:xfrm>
            <a:off x="268951" y="1286822"/>
            <a:ext cx="7058258" cy="1692000"/>
          </a:xfrm>
          <a:prstGeom prst="rect">
            <a:avLst/>
          </a:prstGeom>
        </p:spPr>
        <p:txBody>
          <a:bodyPr vert="horz" lIns="0" tIns="0" rIns="0" bIns="0" rtlCol="0">
            <a:noAutofit/>
          </a:bodyPr>
          <a:lstStyle>
            <a:lvl1pPr marL="0" marR="0" indent="0" algn="l" defTabSz="68575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0" kern="1200" baseline="0">
                <a:solidFill>
                  <a:schemeClr val="tx1"/>
                </a:solidFill>
                <a:latin typeface="+mn-lt"/>
                <a:ea typeface="+mn-ea"/>
                <a:cs typeface="+mn-cs"/>
                <a:sym typeface="+mn-lt"/>
              </a:defRPr>
            </a:lvl1pPr>
            <a:lvl2pPr marL="361950" marR="0" indent="-361950"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n"/>
              <a:tabLst/>
              <a:defRPr kumimoji="1" lang="en-US" sz="1400" b="0" kern="1200" baseline="0">
                <a:solidFill>
                  <a:schemeClr val="tx1"/>
                </a:solidFill>
                <a:latin typeface="+mn-lt"/>
                <a:ea typeface="+mn-ea"/>
                <a:cs typeface="+mn-cs"/>
                <a:sym typeface="+mn-lt"/>
              </a:defRPr>
            </a:lvl2pPr>
            <a:lvl3pPr marL="714375" marR="0" indent="-352425" algn="l" defTabSz="685754" rtl="0" eaLnBrk="1" fontAlgn="auto" latinLnBrk="0" hangingPunct="1">
              <a:lnSpc>
                <a:spcPct val="100000"/>
              </a:lnSpc>
              <a:spcBef>
                <a:spcPts val="0"/>
              </a:spcBef>
              <a:spcAft>
                <a:spcPts val="0"/>
              </a:spcAft>
              <a:buClrTx/>
              <a:buSzPct val="100000"/>
              <a:buFont typeface="Wingdings" panose="05000000000000000000" pitchFamily="2" charset="2"/>
              <a:buChar char="Ø"/>
              <a:tabLst/>
              <a:defRPr kumimoji="1" lang="en-US" sz="1400" b="0" kern="1200" baseline="0">
                <a:solidFill>
                  <a:schemeClr val="tx1"/>
                </a:solidFill>
                <a:latin typeface="+mn-lt"/>
                <a:ea typeface="+mn-ea"/>
                <a:cs typeface="+mn-cs"/>
                <a:sym typeface="+mn-lt"/>
              </a:defRPr>
            </a:lvl3pPr>
            <a:lvl4pPr marL="990600" marR="0" indent="-276225" algn="l" defTabSz="685754" rtl="0" eaLnBrk="1" fontAlgn="auto" latinLnBrk="0" hangingPunct="1">
              <a:lnSpc>
                <a:spcPct val="100000"/>
              </a:lnSpc>
              <a:spcBef>
                <a:spcPts val="0"/>
              </a:spcBef>
              <a:spcAft>
                <a:spcPts val="0"/>
              </a:spcAft>
              <a:buClrTx/>
              <a:buSzPct val="100000"/>
              <a:buFont typeface="Arial" panose="020B0604020202020204" pitchFamily="34" charset="0"/>
              <a:buChar char="•"/>
              <a:tabLst/>
              <a:defRPr kumimoji="1" lang="en-US" sz="1400" b="0" kern="1200" baseline="0">
                <a:solidFill>
                  <a:schemeClr val="tx1"/>
                </a:solidFill>
                <a:latin typeface="+mn-lt"/>
                <a:ea typeface="+mn-ea"/>
                <a:cs typeface="+mn-cs"/>
                <a:sym typeface="+mn-lt"/>
              </a:defRPr>
            </a:lvl4pPr>
            <a:lvl5pPr marL="1343025" indent="-352425" algn="l" defTabSz="598844" rtl="0" eaLnBrk="1" latinLnBrk="0" hangingPunct="1">
              <a:lnSpc>
                <a:spcPct val="100000"/>
              </a:lnSpc>
              <a:spcBef>
                <a:spcPts val="0"/>
              </a:spcBef>
              <a:spcAft>
                <a:spcPts val="0"/>
              </a:spcAft>
              <a:buClrTx/>
              <a:buSzPct val="100000"/>
              <a:buFont typeface="Verdana" panose="020B0604030504040204" pitchFamily="34" charset="0"/>
              <a:buChar char="−"/>
              <a:tabLst/>
              <a:defRPr kumimoji="1" lang="en-US" sz="1400" kern="1200" baseline="0">
                <a:solidFill>
                  <a:schemeClr val="tx1"/>
                </a:solidFill>
                <a:latin typeface="+mn-lt"/>
                <a:ea typeface="+mn-ea"/>
                <a:cs typeface="+mn-cs"/>
                <a:sym typeface="+mn-lt"/>
              </a:defRPr>
            </a:lvl5pPr>
            <a:lvl6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6pPr>
            <a:lvl7pPr marL="399574" indent="-132291" algn="l" defTabSz="685754" rtl="0" eaLnBrk="1" latinLnBrk="0" hangingPunct="1">
              <a:spcBef>
                <a:spcPts val="0"/>
              </a:spcBef>
              <a:spcAft>
                <a:spcPts val="750"/>
              </a:spcAft>
              <a:buFont typeface="Verdana" panose="020B0604030504040204" pitchFamily="34" charset="0"/>
              <a:buChar char="−"/>
              <a:defRPr kumimoji="1" sz="900" kern="1200">
                <a:solidFill>
                  <a:schemeClr val="tx1"/>
                </a:solidFill>
                <a:latin typeface="+mn-lt"/>
                <a:ea typeface="+mn-ea"/>
                <a:cs typeface="+mn-cs"/>
              </a:defRPr>
            </a:lvl7pPr>
            <a:lvl8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8pPr>
            <a:lvl9pPr marL="399574" indent="-132291" algn="l" defTabSz="685754" rtl="0" eaLnBrk="1" latinLnBrk="0" hangingPunct="1">
              <a:spcBef>
                <a:spcPts val="0"/>
              </a:spcBef>
              <a:spcAft>
                <a:spcPts val="750"/>
              </a:spcAft>
              <a:buFont typeface="Verdana" panose="020B0604030504040204" pitchFamily="34" charset="0"/>
              <a:buChar char="−"/>
              <a:defRPr kumimoji="1" sz="900" kern="1200" baseline="0">
                <a:solidFill>
                  <a:schemeClr val="tx1"/>
                </a:solidFill>
                <a:latin typeface="+mn-lt"/>
                <a:ea typeface="+mn-ea"/>
                <a:cs typeface="+mn-cs"/>
              </a:defRPr>
            </a:lvl9pPr>
          </a:lstStyle>
          <a:p>
            <a:pPr marL="179070" indent="-179070">
              <a:buFont typeface="Wingdings" panose="05000000000000000000" pitchFamily="2" charset="2"/>
              <a:buChar char="n"/>
            </a:pPr>
            <a:r>
              <a:rPr lang="ja-JP" altLang="en-US">
                <a:latin typeface="+mn-ea"/>
              </a:rPr>
              <a:t>本実証では、</a:t>
            </a:r>
            <a:r>
              <a:rPr lang="en-US" altLang="ja-JP">
                <a:latin typeface="+mn-ea"/>
              </a:rPr>
              <a:t>【</a:t>
            </a:r>
            <a:r>
              <a:rPr lang="ja-JP" altLang="en-US">
                <a:latin typeface="+mn-ea"/>
              </a:rPr>
              <a:t>別表１</a:t>
            </a:r>
            <a:r>
              <a:rPr lang="en-US" altLang="ja-JP">
                <a:latin typeface="+mn-ea"/>
              </a:rPr>
              <a:t>】</a:t>
            </a:r>
            <a:r>
              <a:rPr lang="ja-JP" altLang="en-US">
                <a:latin typeface="+mn-ea"/>
              </a:rPr>
              <a:t>のパーソナライズレベルに従って配信の種類を整理。区市町村で配信内容を整理する際には、定義や名称を変更することも可能。</a:t>
            </a:r>
            <a:endParaRPr lang="en-US" altLang="ja-JP"/>
          </a:p>
          <a:p>
            <a:pPr marL="179070" indent="-179070">
              <a:buFont typeface="Wingdings" panose="05000000000000000000" pitchFamily="2" charset="2"/>
              <a:buChar char="n"/>
            </a:pPr>
            <a:r>
              <a:rPr lang="ja-JP" altLang="en-US">
                <a:latin typeface="+mn-ea"/>
              </a:rPr>
              <a:t>本手順書では、</a:t>
            </a:r>
            <a:r>
              <a:rPr lang="en-US" altLang="ja-JP">
                <a:latin typeface="+mn-ea"/>
              </a:rPr>
              <a:t>【</a:t>
            </a:r>
            <a:r>
              <a:rPr lang="ja-JP" altLang="en-US">
                <a:latin typeface="+mn-ea"/>
              </a:rPr>
              <a:t>別表１</a:t>
            </a:r>
            <a:r>
              <a:rPr lang="en-US" altLang="ja-JP">
                <a:latin typeface="+mn-ea"/>
              </a:rPr>
              <a:t>】</a:t>
            </a:r>
            <a:r>
              <a:rPr lang="ja-JP" altLang="en-US">
                <a:latin typeface="+mn-ea"/>
              </a:rPr>
              <a:t>の配信の種類のうち、マンスリープッシュ配信に該当する「今月（翌月）のお知らせ」「妊娠週数・月別配信」「任意配信」の手順を記載。</a:t>
            </a:r>
            <a:endParaRPr lang="en-US" altLang="ja-JP">
              <a:latin typeface="+mn-ea"/>
            </a:endParaRPr>
          </a:p>
          <a:p>
            <a:pPr marL="360363" indent="-179388">
              <a:buFont typeface="游ゴシック" panose="020B0400000000000000" pitchFamily="50" charset="-128"/>
              <a:buChar char="※"/>
            </a:pPr>
            <a:r>
              <a:rPr lang="ja-JP" altLang="en-US">
                <a:latin typeface="+mn-ea"/>
              </a:rPr>
              <a:t>「マイナポール連携情報を用いたプッシュ配信」は、「都内区市町村での活用に向けた報告書」の４章「運用上の課題と対応方針」に記載のとおり、</a:t>
            </a:r>
            <a:r>
              <a:rPr lang="en-US" altLang="ja-JP">
                <a:latin typeface="+mn-ea"/>
              </a:rPr>
              <a:t>PMH</a:t>
            </a:r>
            <a:r>
              <a:rPr lang="ja-JP" altLang="en-US">
                <a:latin typeface="+mn-ea"/>
              </a:rPr>
              <a:t>が本格導入となった際に実施を検討することを推奨。本手順書上では「マンスリープッシュ配信」の手順について説明。</a:t>
            </a:r>
            <a:endParaRPr lang="en-US" altLang="ja-JP">
              <a:latin typeface="+mn-ea"/>
            </a:endParaRPr>
          </a:p>
          <a:p>
            <a:pPr marL="179070" indent="-179070">
              <a:buFont typeface="Wingdings" panose="05000000000000000000" pitchFamily="2" charset="2"/>
              <a:buChar char="n"/>
            </a:pPr>
            <a:endParaRPr lang="en-US" altLang="ja-JP">
              <a:latin typeface="+mn-ea"/>
            </a:endParaRPr>
          </a:p>
          <a:p>
            <a:r>
              <a:rPr lang="en-US" altLang="ja-JP">
                <a:latin typeface="+mn-ea"/>
              </a:rPr>
              <a:t>【</a:t>
            </a:r>
            <a:r>
              <a:rPr lang="ja-JP" altLang="en-US">
                <a:latin typeface="+mn-ea"/>
              </a:rPr>
              <a:t>別表１</a:t>
            </a:r>
            <a:r>
              <a:rPr lang="en-US" altLang="ja-JP">
                <a:latin typeface="+mn-ea"/>
              </a:rPr>
              <a:t>】</a:t>
            </a:r>
            <a:endParaRPr lang="ja-JP" altLang="en-US">
              <a:latin typeface="+mn-ea"/>
            </a:endParaRPr>
          </a:p>
          <a:p>
            <a:pPr marL="179388" indent="-179388">
              <a:buFont typeface="Wingdings" panose="05000000000000000000" pitchFamily="2" charset="2"/>
              <a:buChar char="n"/>
            </a:pPr>
            <a:endParaRPr lang="en-US" altLang="ja-JP">
              <a:latin typeface="+mn-ea"/>
            </a:endParaRPr>
          </a:p>
        </p:txBody>
      </p:sp>
      <p:sp>
        <p:nvSpPr>
          <p:cNvPr id="142" name="正方形/長方形 141">
            <a:extLst>
              <a:ext uri="{FF2B5EF4-FFF2-40B4-BE49-F238E27FC236}">
                <a16:creationId xmlns:a16="http://schemas.microsoft.com/office/drawing/2014/main" id="{4E81815F-4328-6474-13D0-0F9C01774F4A}"/>
              </a:ext>
            </a:extLst>
          </p:cNvPr>
          <p:cNvSpPr/>
          <p:nvPr/>
        </p:nvSpPr>
        <p:spPr bwMode="gray">
          <a:xfrm>
            <a:off x="268950" y="1058004"/>
            <a:ext cx="3240000" cy="21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r>
              <a:rPr lang="ja-JP" altLang="en-US" sz="1400" b="1">
                <a:solidFill>
                  <a:schemeClr val="bg1"/>
                </a:solidFill>
              </a:rPr>
              <a:t>本章の説明対象</a:t>
            </a:r>
          </a:p>
        </p:txBody>
      </p:sp>
      <p:cxnSp>
        <p:nvCxnSpPr>
          <p:cNvPr id="5" name="直線矢印コネクタ 4">
            <a:extLst>
              <a:ext uri="{FF2B5EF4-FFF2-40B4-BE49-F238E27FC236}">
                <a16:creationId xmlns:a16="http://schemas.microsoft.com/office/drawing/2014/main" id="{257441B9-EC69-3160-ED50-DC3185E44510}"/>
              </a:ext>
            </a:extLst>
          </p:cNvPr>
          <p:cNvCxnSpPr>
            <a:cxnSpLocks/>
          </p:cNvCxnSpPr>
          <p:nvPr/>
        </p:nvCxnSpPr>
        <p:spPr>
          <a:xfrm flipH="1" flipV="1">
            <a:off x="288925" y="3821613"/>
            <a:ext cx="14991" cy="2163008"/>
          </a:xfrm>
          <a:prstGeom prst="straightConnector1">
            <a:avLst/>
          </a:prstGeom>
          <a:ln w="28575">
            <a:solidFill>
              <a:schemeClr val="tx1">
                <a:lumMod val="20000"/>
                <a:lumOff val="80000"/>
              </a:schemeClr>
            </a:solidFill>
            <a:headEnd type="none" w="med" len="med"/>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404654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E4P_STYLE_ID" val="076a8867-8b72-4914-890a-d2f9a5d03d99"/>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テンプレ_2022_11_17">
  <a:themeElements>
    <a:clrScheme name="東京都デジタルサービス局_2023_02_08">
      <a:dk1>
        <a:srgbClr val="3E3E3E"/>
      </a:dk1>
      <a:lt1>
        <a:sysClr val="window" lastClr="FFFFFF"/>
      </a:lt1>
      <a:dk2>
        <a:srgbClr val="018838"/>
      </a:dk2>
      <a:lt2>
        <a:srgbClr val="018838"/>
      </a:lt2>
      <a:accent1>
        <a:srgbClr val="018838"/>
      </a:accent1>
      <a:accent2>
        <a:srgbClr val="EE5500"/>
      </a:accent2>
      <a:accent3>
        <a:srgbClr val="3E3E3E"/>
      </a:accent3>
      <a:accent4>
        <a:srgbClr val="3E3E3E"/>
      </a:accent4>
      <a:accent5>
        <a:srgbClr val="3E3E3E"/>
      </a:accent5>
      <a:accent6>
        <a:srgbClr val="3E3E3E"/>
      </a:accent6>
      <a:hlink>
        <a:srgbClr val="0563C1"/>
      </a:hlink>
      <a:folHlink>
        <a:srgbClr val="954F72"/>
      </a:folHlink>
    </a:clrScheme>
    <a:fontScheme name="ユーザー定義 2">
      <a:majorFont>
        <a:latin typeface="游ゴシック"/>
        <a:ea typeface="游ゴシック"/>
        <a:cs typeface=""/>
      </a:majorFont>
      <a:minorFont>
        <a:latin typeface="游ゴシック"/>
        <a:ea typeface="游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b="1" dirty="0"/>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bg2"/>
          </a:solidFill>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lnSpc>
            <a:spcPct val="120000"/>
          </a:lnSpc>
          <a:defRPr kumimoji="1" sz="1400" b="1" spc="50" dirty="0" smtClean="0"/>
        </a:defPPr>
      </a:lstStyle>
    </a:txDef>
  </a:objectDefaults>
  <a:extraClrSchemeLst/>
  <a:extLst>
    <a:ext uri="{05A4C25C-085E-4340-85A3-A5531E510DB2}">
      <thm15:themeFamily xmlns:thm15="http://schemas.microsoft.com/office/thememl/2012/main" name="テンプレ_2022_11_17" id="{99E48B81-25C1-467C-95A5-AFE199C15D8F}" vid="{8C1BC6C7-5BD2-40BE-9396-ADBF46EE35DF}"/>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47b9afa-8c87-4ad4-9b07-00af82ff521b">
      <Terms xmlns="http://schemas.microsoft.com/office/infopath/2007/PartnerControls"/>
    </lcf76f155ced4ddcb4097134ff3c332f>
    <TaxCatchAll xmlns="53c0b26e-f921-4d69-8a8e-e455b0392938"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6872528DD9666C41A2E6D5C35E637459" ma:contentTypeVersion="12" ma:contentTypeDescription="新しいドキュメントを作成します。" ma:contentTypeScope="" ma:versionID="48286caff7d6baf56ed7695ce2efe0e8">
  <xsd:schema xmlns:xsd="http://www.w3.org/2001/XMLSchema" xmlns:xs="http://www.w3.org/2001/XMLSchema" xmlns:p="http://schemas.microsoft.com/office/2006/metadata/properties" xmlns:ns2="247b9afa-8c87-4ad4-9b07-00af82ff521b" xmlns:ns3="53c0b26e-f921-4d69-8a8e-e455b0392938" targetNamespace="http://schemas.microsoft.com/office/2006/metadata/properties" ma:root="true" ma:fieldsID="e11ffe68b3d2ab2b0c6af7521a7da12e" ns2:_="" ns3:_="">
    <xsd:import namespace="247b9afa-8c87-4ad4-9b07-00af82ff521b"/>
    <xsd:import namespace="53c0b26e-f921-4d69-8a8e-e455b039293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47b9afa-8c87-4ad4-9b07-00af82ff52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1e887751-6760-42ee-8103-2ba6b2d9304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3c0b26e-f921-4d69-8a8e-e455b0392938"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ede2144e-a954-4a91-8dd7-82df481ba452}" ma:internalName="TaxCatchAll" ma:showField="CatchAllData" ma:web="53c0b26e-f921-4d69-8a8e-e455b039293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ADFA589-2D69-4E98-A291-629F0240D05F}">
  <ds:schemaRefs>
    <ds:schemaRef ds:uri="247b9afa-8c87-4ad4-9b07-00af82ff521b"/>
    <ds:schemaRef ds:uri="53c0b26e-f921-4d69-8a8e-e455b0392938"/>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088A5BE3-BC9B-4103-9DE1-7710D310006F}">
  <ds:schemaRefs>
    <ds:schemaRef ds:uri="247b9afa-8c87-4ad4-9b07-00af82ff521b"/>
    <ds:schemaRef ds:uri="53c0b26e-f921-4d69-8a8e-e455b039293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ED5B9CA7-AC8E-40EA-B156-99814FF4B041}">
  <ds:schemaRefs>
    <ds:schemaRef ds:uri="http://schemas.microsoft.com/sharepoint/v3/contenttype/forms"/>
  </ds:schemaRefs>
</ds:datastoreItem>
</file>

<file path=docMetadata/LabelInfo.xml><?xml version="1.0" encoding="utf-8"?>
<clbl:labelList xmlns:clbl="http://schemas.microsoft.com/office/2020/mipLabelMetadata">
  <clbl:label id="{ea60d57e-af5b-4752-ac57-3e4f28ca11dc}" enabled="1" method="Standard" siteId="{36da45f1-dd2c-4d1f-af13-5abe46b99921}" contentBits="0" removed="0"/>
</clbl:labelList>
</file>

<file path=docProps/app.xml><?xml version="1.0" encoding="utf-8"?>
<Properties xmlns="http://schemas.openxmlformats.org/officeDocument/2006/extended-properties" xmlns:vt="http://schemas.openxmlformats.org/officeDocument/2006/docPropsVTypes">
  <Template>テンプレ_2022_11_17</Template>
  <Application>Microsoft Office PowerPoint</Application>
  <PresentationFormat>Custom</PresentationFormat>
  <Slides>28</Slides>
  <Notes>7</Notes>
  <HiddenSlides>0</HiddenSlide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テンプレ_2022_11_17</vt:lpstr>
      <vt:lpstr>PowerPoint Presentation</vt:lpstr>
      <vt:lpstr>PowerPoint Presentation</vt:lpstr>
      <vt:lpstr>はじめに</vt:lpstr>
      <vt:lpstr>(1) 本手順書の位置づけと活用タイミング</vt:lpstr>
      <vt:lpstr>(2) ３機能の概要と本手順書の構成</vt:lpstr>
      <vt:lpstr>モデル仕様書</vt:lpstr>
      <vt:lpstr>(1) モデル仕様書の説明対象と活用方法</vt:lpstr>
      <vt:lpstr>パーソナライズされたプッシュ配信機能導入手順</vt:lpstr>
      <vt:lpstr>(1) 事前準備</vt:lpstr>
      <vt:lpstr>(1) 事前準備</vt:lpstr>
      <vt:lpstr>(2) 導入手順・留意事項</vt:lpstr>
      <vt:lpstr>(2) 導入手順・留意事項</vt:lpstr>
      <vt:lpstr>(2) 導入手順・留意事項</vt:lpstr>
      <vt:lpstr>(2) 導入手順・留意事項</vt:lpstr>
      <vt:lpstr>(2) 導入手順・留意事項</vt:lpstr>
      <vt:lpstr>(2) 導入手順・留意事項</vt:lpstr>
      <vt:lpstr>(3) 導入後の作業</vt:lpstr>
      <vt:lpstr>母子バッグ等の配布物のアーカイブ化機能導入手順</vt:lpstr>
      <vt:lpstr>(1) 導入手順・留意事項</vt:lpstr>
      <vt:lpstr>(1) 導入手順・留意事項</vt:lpstr>
      <vt:lpstr>(1) 導入手順・留意事項</vt:lpstr>
      <vt:lpstr>(1) 導入手順・留意事項</vt:lpstr>
      <vt:lpstr>マイナポータルを介した健診記録や接種記録等の取得機能導入手順</vt:lpstr>
      <vt:lpstr>(1) 事前準備</vt:lpstr>
      <vt:lpstr>(2) 導入手順・留意事項</vt:lpstr>
      <vt:lpstr>用語集・関連リンク集</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1</cp:revision>
  <dcterms:created xsi:type="dcterms:W3CDTF">2026-03-30T02:13:53Z</dcterms:created>
  <dcterms:modified xsi:type="dcterms:W3CDTF">2026-03-30T11:53:45Z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0x0101006872528DD9666C41A2E6D5C35E637459</vt:lpwstr>
  </property>
</Properties>
</file>