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4"/>
    <p:sldMasterId id="2147483809" r:id="rId5"/>
  </p:sldMasterIdLst>
  <p:notesMasterIdLst>
    <p:notesMasterId r:id="rId12"/>
  </p:notesMasterIdLst>
  <p:handoutMasterIdLst>
    <p:handoutMasterId r:id="rId13"/>
  </p:handoutMasterIdLst>
  <p:sldIdLst>
    <p:sldId id="488" r:id="rId6"/>
    <p:sldId id="2147475409" r:id="rId7"/>
    <p:sldId id="2147475407" r:id="rId8"/>
    <p:sldId id="2147475408" r:id="rId9"/>
    <p:sldId id="2147475403" r:id="rId10"/>
    <p:sldId id="2147475402" r:id="rId11"/>
  </p:sldIdLst>
  <p:sldSz cx="13439775" cy="7559675"/>
  <p:notesSz cx="6807200" cy="9939338"/>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381" userDrawn="1">
          <p15:clr>
            <a:srgbClr val="A4A3A4"/>
          </p15:clr>
        </p15:guide>
        <p15:guide id="3" pos="425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F33400-F719-B918-D463-F1BF175D08ED}" name="芦川　裕樹" initials="芦川" userId="S::yuuki_ashikawa_member.metro.tokyo.jp#ext#@esq365.onmicrosoft.com::cbbc9fa3-da14-40c9-b9c7-4a9ea637535d" providerId="AD"/>
  <p188:author id="{F8151901-C2E2-59E5-2CB9-F22EE1655419}" name="Fujita, Kazuya" initials="FK" userId="Fujita, Kazuya" providerId="None"/>
  <p188:author id="{8DAC4810-3972-20CC-FCF3-48BC856C28A5}" name="竹田　真美子" initials="竹田" userId="S::t0535167@taims.metro.tokyo.jp::acba1eec-7f29-4e59-a178-889c674582f2" providerId="AD"/>
  <p188:author id="{CE67E611-7F85-2789-EED2-4BBF0D045FA5}" name="遠藤 紅" initials="" userId="S::endoa@azg.jp::a130aa51-0a04-4a78-9ba5-3d70547db714" providerId="AD"/>
  <p188:author id="{5BF50229-74D2-A5C6-BE22-5E68B8A381B8}" name="Fukuda, Mayu" initials="FM" userId="S::mayfukuda@tohmatsu.co.jp::8d126ebe-4484-47ec-b511-40b593aa4498" providerId="AD"/>
  <p188:author id="{E00DDF38-86DD-40B7-3997-7BB27FF1C624}" name="高下　寛之" initials="寛高" userId="S::T0532028@taims.metro.tokyo.jp::c4dd929e-82be-4f76-868f-e9398358a4ab" providerId="AD"/>
  <p188:author id="{A3FCA848-96AE-0261-782C-CAB6B97AACB5}" name="鈴木 奈都子" initials="" userId="S::suzukin@azg.jp::e28dc631-d16f-4da4-aba5-d46f9a92b745" providerId="AD"/>
  <p188:author id="{C519114F-3746-B06E-8950-1241885045D8}" name="Kawai, Keisuke" initials="KK" userId="S::keikawai@tohmatsu.co.jp::ac3dd479-f38c-4e40-a31e-dbde81c69262" providerId="AD"/>
  <p188:author id="{3C380151-021A-8386-E6C7-6EDB17378BEF}" name="中村　礼子" initials="中村" userId="S::t0536087@taims.metro.tokyo.jp::a9efdab0-0216-4574-8438-d1deb33085ca" providerId="AD"/>
  <p188:author id="{3E287055-89C7-44D9-1D76-E294043AD41A}" name="林　健斗" initials="林　" userId="S::t0523349@taims.metro.tokyo.jp::c968ebaa-27ad-4d69-a73d-e0f79e797989" providerId="AD"/>
  <p188:author id="{8443ED59-20C7-4FDF-8DCA-8A14D1AA1C8C}" name="Microsoft Office User" initials="MOU" userId="Microsoft Office User" providerId="None"/>
  <p188:author id="{F7F9E75D-333A-29D8-9DA5-08176BC3C587}" name="早野　太" initials="早野" userId="S::futoshi_hayano_member.metro.tokyo.jp#ext#@esq365.onmicrosoft.com::8d5ec5b5-3338-4bf2-b881-6200c7af9330" providerId="AD"/>
  <p188:author id="{82AF1160-D041-64B3-C05C-77F8828F4D55}" name="林　健斗" initials="林　" userId="S::kento_hayashi_member.metro.tokyo.jp#ext#@esq365.onmicrosoft.com::20356068-1019-419b-8362-06f11e227371" providerId="AD"/>
  <p188:author id="{13F3A873-5E73-AF47-5168-60E826C34ABE}" name="Administrator" initials="A" userId="Administrator" providerId="None"/>
  <p188:author id="{C9CE2479-EA19-0959-3A87-B29E780AF125}" name="小山田 那由他" initials="小山田" userId="S::oyamadan@azg.jp::817b381a-c6ad-4946-9ca5-5c96a273255e" providerId="AD"/>
  <p188:author id="{2AAD4379-2312-4525-3378-0AF3BF3D12C5}" name="中村　礼子" initials="中村　礼子" userId="S::T0536087@taims.metro.tokyo.jp::a9efdab0-0216-4574-8438-d1deb33085ca" providerId="AD"/>
  <p188:author id="{65A9F982-A061-F4BE-6A2C-EB9920084A3F}" name="中尾　瑠依" initials="中尾" userId="S::t0544889@taims.metro.tokyo.jp::fb7a2885-f175-4285-8e0b-b5dd283ddc25" providerId="AD"/>
  <p188:author id="{D435688B-F183-23DF-1217-EA5DCB166171}" name="指田　清" initials="指田　清" userId="S::T0544868@taims.metro.tokyo.jp::20aeff32-66d0-41c6-84d2-fa0e768f47d7" providerId="AD"/>
  <p188:author id="{C2A75391-B758-B5C0-98E0-EC49FCB095A1}" name="Hemmi, Saori" initials="HS" userId="S::shemmi@tohmatsu.co.jp::bd228d61-1e93-46fc-aa6c-991eb8e681bf" providerId="AD"/>
  <p188:author id="{47A0A6AB-C00F-D94C-6FB8-FCA367C52374}" name="佐藤 史" initials="佐史" userId="S::satof@azg.jp::ab2e8697-bc3d-4dc1-a85c-a1691afd72e6" providerId="AD"/>
  <p188:author id="{0A2FBEB4-F17F-B9C9-9CA3-E41C737AAA83}" name="芦川　裕樹" initials="芦川" userId="S::t0516083@taims.metro.tokyo.jp::048f9e40-bb4e-43ca-b662-5b8aa6d35734" providerId="AD"/>
  <p188:author id="{4449CAD5-6F9B-7D07-EB41-F990BE716867}" name="芦川　裕樹" initials="芦川　裕樹" userId="S::T0516083@taims.metro.tokyo.jp::048f9e40-bb4e-43ca-b662-5b8aa6d35734" providerId="AD"/>
  <p188:author id="{8A4F97D9-45FD-F3C6-2DCD-4D96B27A8578}" name="佐野 実生" initials="佐野" userId="S::sanom@azg.jp::d288e418-1697-4cd7-a9ca-563e4f820416" providerId="AD"/>
  <p188:author id="{61E577E5-C726-DDA5-0D13-4E19E5A8FF05}" name="田村 祥子" initials="田祥" userId="S::tamurash@azg.jp::8278e35d-dc53-4947-8d15-9327d3db7ef1" providerId="AD"/>
  <p188:author id="{7EC3CEEB-2E03-CF0D-6905-72FBCBFC9E6A}" name="[DD]鈴木 凱士 Gaishi Suzuki" initials="[凱GS" userId="S::suzuki.gaishi@dentsudigital.co.jp::d506df60-358b-43ef-b8fd-06039cf9a5e9" providerId="AD"/>
  <p188:author id="{9B6F72FA-4D0F-BAD9-3F98-DC657514B83C}" name="早野　太" initials="早野" userId="S::t0544476@taims.metro.tokyo.jp::74ea478b-b2a1-4a66-abb0-cfec3848ba7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礼子" initials="礼子" lastIdx="13" clrIdx="0">
    <p:extLst>
      <p:ext uri="{19B8F6BF-5375-455C-9EA6-DF929625EA0E}">
        <p15:presenceInfo xmlns:p15="http://schemas.microsoft.com/office/powerpoint/2012/main" userId="S::T0536087@taims.metro.tokyo.jp::a9efdab0-0216-4574-8438-d1deb33085ca" providerId="AD"/>
      </p:ext>
    </p:extLst>
  </p:cmAuthor>
  <p:cmAuthor id="2" name="久賀谷　郁夫" initials="久賀" lastIdx="6" clrIdx="1">
    <p:extLst>
      <p:ext uri="{19B8F6BF-5375-455C-9EA6-DF929625EA0E}">
        <p15:presenceInfo xmlns:p15="http://schemas.microsoft.com/office/powerpoint/2012/main" userId="S::t0506330@taims.metro.tokyo.jp::6834e466-7d49-4203-ad7f-1c9c0d605ec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5113"/>
    <a:srgbClr val="C6E371"/>
    <a:srgbClr val="979797"/>
    <a:srgbClr val="DDEBF7"/>
    <a:srgbClr val="D9D9D9"/>
    <a:srgbClr val="097904"/>
    <a:srgbClr val="A9D18E"/>
    <a:srgbClr val="3D3D3D"/>
    <a:srgbClr val="000000"/>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79" autoAdjust="0"/>
    <p:restoredTop sz="96353" autoAdjust="0"/>
  </p:normalViewPr>
  <p:slideViewPr>
    <p:cSldViewPr snapToGrid="0">
      <p:cViewPr varScale="1">
        <p:scale>
          <a:sx n="112" d="100"/>
          <a:sy n="112" d="100"/>
        </p:scale>
        <p:origin x="68" y="492"/>
      </p:cViewPr>
      <p:guideLst>
        <p:guide orient="horz" pos="2381"/>
        <p:guide pos="4256"/>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559C2ED3-3F04-B544-CE7B-2AE198A1290B}"/>
              </a:ext>
            </a:extLst>
          </p:cNvPr>
          <p:cNvSpPr>
            <a:spLocks noGrp="1"/>
          </p:cNvSpPr>
          <p:nvPr>
            <p:ph type="hdr" sz="quarter"/>
          </p:nvPr>
        </p:nvSpPr>
        <p:spPr>
          <a:xfrm>
            <a:off x="0" y="1"/>
            <a:ext cx="2949787" cy="49926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A117FBF8-6288-C8DA-A7FE-56D9D876D191}"/>
              </a:ext>
            </a:extLst>
          </p:cNvPr>
          <p:cNvSpPr>
            <a:spLocks noGrp="1"/>
          </p:cNvSpPr>
          <p:nvPr>
            <p:ph type="dt" sz="quarter" idx="1"/>
          </p:nvPr>
        </p:nvSpPr>
        <p:spPr>
          <a:xfrm>
            <a:off x="3856232" y="1"/>
            <a:ext cx="2949787" cy="499268"/>
          </a:xfrm>
          <a:prstGeom prst="rect">
            <a:avLst/>
          </a:prstGeom>
        </p:spPr>
        <p:txBody>
          <a:bodyPr vert="horz" lIns="91440" tIns="45720" rIns="91440" bIns="45720" rtlCol="0"/>
          <a:lstStyle>
            <a:lvl1pPr algn="r">
              <a:defRPr sz="1200"/>
            </a:lvl1pPr>
          </a:lstStyle>
          <a:p>
            <a:fld id="{BDED9976-62D3-4A4B-B7AC-AD49CECEFCCF}" type="datetimeFigureOut">
              <a:rPr kumimoji="1" lang="ja-JP" altLang="en-US" smtClean="0"/>
              <a:t>2025/3/19</a:t>
            </a:fld>
            <a:endParaRPr kumimoji="1" lang="ja-JP" altLang="en-US"/>
          </a:p>
        </p:txBody>
      </p:sp>
      <p:sp>
        <p:nvSpPr>
          <p:cNvPr id="4" name="フッター プレースホルダー 3">
            <a:extLst>
              <a:ext uri="{FF2B5EF4-FFF2-40B4-BE49-F238E27FC236}">
                <a16:creationId xmlns:a16="http://schemas.microsoft.com/office/drawing/2014/main" id="{0D538A22-EC00-E5A8-3015-C2EACD679CA1}"/>
              </a:ext>
            </a:extLst>
          </p:cNvPr>
          <p:cNvSpPr>
            <a:spLocks noGrp="1"/>
          </p:cNvSpPr>
          <p:nvPr>
            <p:ph type="ftr" sz="quarter" idx="2"/>
          </p:nvPr>
        </p:nvSpPr>
        <p:spPr>
          <a:xfrm>
            <a:off x="0" y="9440073"/>
            <a:ext cx="2949787" cy="4992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0578171B-F4A0-E7E3-D25D-3D445ABFEA5D}"/>
              </a:ext>
            </a:extLst>
          </p:cNvPr>
          <p:cNvSpPr>
            <a:spLocks noGrp="1"/>
          </p:cNvSpPr>
          <p:nvPr>
            <p:ph type="sldNum" sz="quarter" idx="3"/>
          </p:nvPr>
        </p:nvSpPr>
        <p:spPr>
          <a:xfrm>
            <a:off x="3856232" y="9440073"/>
            <a:ext cx="2949787" cy="499267"/>
          </a:xfrm>
          <a:prstGeom prst="rect">
            <a:avLst/>
          </a:prstGeom>
        </p:spPr>
        <p:txBody>
          <a:bodyPr vert="horz" lIns="91440" tIns="45720" rIns="91440" bIns="45720" rtlCol="0" anchor="b"/>
          <a:lstStyle>
            <a:lvl1pPr algn="r">
              <a:defRPr sz="1200"/>
            </a:lvl1pPr>
          </a:lstStyle>
          <a:p>
            <a:fld id="{8180F89A-D4F3-EB41-916D-BB1B81A15B01}" type="slidenum">
              <a:rPr kumimoji="1" lang="ja-JP" altLang="en-US" smtClean="0"/>
              <a:t>‹#›</a:t>
            </a:fld>
            <a:endParaRPr kumimoji="1" lang="ja-JP" altLang="en-US"/>
          </a:p>
        </p:txBody>
      </p:sp>
    </p:spTree>
    <p:extLst>
      <p:ext uri="{BB962C8B-B14F-4D97-AF65-F5344CB8AC3E}">
        <p14:creationId xmlns:p14="http://schemas.microsoft.com/office/powerpoint/2010/main" val="51079646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3"/>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3"/>
            <a:ext cx="2949787" cy="498693"/>
          </a:xfrm>
          <a:prstGeom prst="rect">
            <a:avLst/>
          </a:prstGeom>
        </p:spPr>
        <p:txBody>
          <a:bodyPr vert="horz" lIns="91440" tIns="45720" rIns="91440" bIns="45720" rtlCol="0"/>
          <a:lstStyle>
            <a:lvl1pPr algn="r">
              <a:defRPr sz="1200"/>
            </a:lvl1pPr>
          </a:lstStyle>
          <a:p>
            <a:fld id="{0E588913-7FCB-7744-8A94-DAA82DC809AD}" type="datetimeFigureOut">
              <a:rPr kumimoji="1" lang="ja-JP" altLang="en-US" smtClean="0"/>
              <a:t>2025/3/19</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6"/>
            <a:ext cx="5445760" cy="39136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B008CC3F-36A6-BC48-914A-FF106F0C212F}" type="slidenum">
              <a:rPr kumimoji="1" lang="ja-JP" altLang="en-US" smtClean="0"/>
              <a:t>‹#›</a:t>
            </a:fld>
            <a:endParaRPr kumimoji="1" lang="ja-JP" altLang="en-US"/>
          </a:p>
        </p:txBody>
      </p:sp>
    </p:spTree>
    <p:extLst>
      <p:ext uri="{BB962C8B-B14F-4D97-AF65-F5344CB8AC3E}">
        <p14:creationId xmlns:p14="http://schemas.microsoft.com/office/powerpoint/2010/main" val="278147358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08CC3F-36A6-BC48-914A-FF106F0C212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14899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08CC3F-36A6-BC48-914A-FF106F0C212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45959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008CC3F-36A6-BC48-914A-FF106F0C212F}" type="slidenum">
              <a:rPr kumimoji="1" lang="ja-JP" altLang="en-US" smtClean="0"/>
              <a:t>4</a:t>
            </a:fld>
            <a:endParaRPr kumimoji="1" lang="ja-JP" altLang="en-US"/>
          </a:p>
        </p:txBody>
      </p:sp>
    </p:spTree>
    <p:extLst>
      <p:ext uri="{BB962C8B-B14F-4D97-AF65-F5344CB8AC3E}">
        <p14:creationId xmlns:p14="http://schemas.microsoft.com/office/powerpoint/2010/main" val="967269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08CC3F-36A6-BC48-914A-FF106F0C212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12253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08CC3F-36A6-BC48-914A-FF106F0C212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33343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emf"/><Relationship Id="rId2" Type="http://schemas.openxmlformats.org/officeDocument/2006/relationships/hyperlink" Target="http://creativecommons.org/licenses/by-sa/4.0/" TargetMode="External"/><Relationship Id="rId1" Type="http://schemas.openxmlformats.org/officeDocument/2006/relationships/slideMaster" Target="../slideMasters/slideMaster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1・表4">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3014524"/>
      </p:ext>
    </p:extLst>
  </p:cSld>
  <p:clrMapOvr>
    <a:masterClrMapping/>
  </p:clrMapOvr>
  <p:extLst>
    <p:ext uri="{DCECCB84-F9BA-43D5-87BE-67443E8EF086}">
      <p15:sldGuideLst xmlns:p15="http://schemas.microsoft.com/office/powerpoint/2012/main">
        <p15:guide id="1" pos="3961" userDrawn="1">
          <p15:clr>
            <a:srgbClr val="FBAE40"/>
          </p15:clr>
        </p15:guide>
        <p15:guide id="2" pos="7227" userDrawn="1">
          <p15:clr>
            <a:srgbClr val="FBAE40"/>
          </p15:clr>
        </p15:guide>
        <p15:guide id="3" pos="15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説明エリア（２段）">
    <p:spTree>
      <p:nvGrpSpPr>
        <p:cNvPr id="1" name=""/>
        <p:cNvGrpSpPr/>
        <p:nvPr/>
      </p:nvGrpSpPr>
      <p:grpSpPr>
        <a:xfrm>
          <a:off x="0" y="0"/>
          <a:ext cx="0" cy="0"/>
          <a:chOff x="0" y="0"/>
          <a:chExt cx="0" cy="0"/>
        </a:xfrm>
      </p:grpSpPr>
      <p:sp>
        <p:nvSpPr>
          <p:cNvPr id="7" name="円/楕円 9">
            <a:extLst>
              <a:ext uri="{FF2B5EF4-FFF2-40B4-BE49-F238E27FC236}">
                <a16:creationId xmlns:a16="http://schemas.microsoft.com/office/drawing/2014/main" id="{3259B31B-9918-89CB-16C7-2DE6E3775901}"/>
              </a:ext>
            </a:extLst>
          </p:cNvPr>
          <p:cNvSpPr>
            <a:spLocks noChangeAspect="1"/>
          </p:cNvSpPr>
          <p:nvPr userDrawn="1"/>
        </p:nvSpPr>
        <p:spPr>
          <a:xfrm>
            <a:off x="12787313" y="6952326"/>
            <a:ext cx="410219" cy="41021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48F63A3B-78C7-47BE-AE5E-E10140E04643}" type="slidenum">
              <a:rPr lang="en-US" altLang="ja-JP" sz="1600" b="1" smtClean="0">
                <a:solidFill>
                  <a:schemeClr val="tx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altLang="ja-JP" sz="1600" b="1">
              <a:solidFill>
                <a:schemeClr val="tx1"/>
              </a:solidFill>
            </a:endParaRPr>
          </a:p>
        </p:txBody>
      </p:sp>
      <p:sp>
        <p:nvSpPr>
          <p:cNvPr id="15" name="タイトル 14">
            <a:extLst>
              <a:ext uri="{FF2B5EF4-FFF2-40B4-BE49-F238E27FC236}">
                <a16:creationId xmlns:a16="http://schemas.microsoft.com/office/drawing/2014/main" id="{6C708F7F-D26A-0E1A-4B32-4D548691A0BF}"/>
              </a:ext>
            </a:extLst>
          </p:cNvPr>
          <p:cNvSpPr>
            <a:spLocks noGrp="1"/>
          </p:cNvSpPr>
          <p:nvPr>
            <p:ph type="title"/>
          </p:nvPr>
        </p:nvSpPr>
        <p:spPr>
          <a:xfrm>
            <a:off x="1440001" y="960965"/>
            <a:ext cx="9549266" cy="410219"/>
          </a:xfrm>
          <a:prstGeom prst="rect">
            <a:avLst/>
          </a:prstGeom>
        </p:spPr>
        <p:txBody>
          <a:bodyPr lIns="0" tIns="0" rIns="0" bIns="0" anchor="ctr"/>
          <a:lstStyle>
            <a:lvl1pPr algn="l">
              <a:lnSpc>
                <a:spcPct val="110000"/>
              </a:lnSpc>
              <a:defRPr sz="2400" b="1">
                <a:solidFill>
                  <a:schemeClr val="tx1"/>
                </a:solidFill>
              </a:defRPr>
            </a:lvl1pPr>
          </a:lstStyle>
          <a:p>
            <a:r>
              <a:rPr kumimoji="1" lang="ja-JP" altLang="en-US"/>
              <a:t>マスター タイトルの書式設定</a:t>
            </a:r>
          </a:p>
        </p:txBody>
      </p:sp>
      <p:sp>
        <p:nvSpPr>
          <p:cNvPr id="4" name="テキスト プレースホルダー 2">
            <a:extLst>
              <a:ext uri="{FF2B5EF4-FFF2-40B4-BE49-F238E27FC236}">
                <a16:creationId xmlns:a16="http://schemas.microsoft.com/office/drawing/2014/main" id="{C0855F0C-CBB3-631E-866D-D709E376CC2B}"/>
              </a:ext>
            </a:extLst>
          </p:cNvPr>
          <p:cNvSpPr>
            <a:spLocks noGrp="1"/>
          </p:cNvSpPr>
          <p:nvPr>
            <p:ph type="body" sz="quarter" idx="14" hasCustomPrompt="1"/>
          </p:nvPr>
        </p:nvSpPr>
        <p:spPr>
          <a:xfrm>
            <a:off x="1440000" y="1944000"/>
            <a:ext cx="11293338" cy="4449600"/>
          </a:xfrm>
          <a:prstGeom prst="rect">
            <a:avLst/>
          </a:prstGeom>
        </p:spPr>
        <p:txBody>
          <a:bodyPr lIns="0" tIns="0" rIns="0" bIns="0" numCol="2" spcCol="504000" anchor="t"/>
          <a:lstStyle>
            <a:lvl1pPr marL="0" indent="0" algn="just" fontAlgn="ctr" latinLnBrk="1">
              <a:lnSpc>
                <a:spcPct val="150000"/>
              </a:lnSpc>
              <a:spcBef>
                <a:spcPts val="0"/>
              </a:spcBef>
              <a:buFontTx/>
              <a:buNone/>
              <a:defRPr kumimoji="1" lang="ja-JP" altLang="en-US" sz="1600" b="1" i="0" kern="1200" spc="0" baseline="0">
                <a:solidFill>
                  <a:schemeClr val="tx1"/>
                </a:solidFill>
                <a:latin typeface="+mn-ea"/>
                <a:ea typeface="+mn-ea"/>
                <a:cs typeface="+mn-cs"/>
              </a:defRPr>
            </a:lvl1pPr>
            <a:lvl2pPr marL="671996" indent="0">
              <a:lnSpc>
                <a:spcPct val="150000"/>
              </a:lnSpc>
              <a:buFontTx/>
              <a:buNone/>
              <a:defRPr sz="1936" b="0" i="0" spc="138" baseline="0">
                <a:latin typeface="Yu Gothic UI" panose="020B0500000000000000" pitchFamily="34" charset="-128"/>
                <a:ea typeface="Yu Gothic UI" panose="020B0500000000000000" pitchFamily="34" charset="-128"/>
              </a:defRPr>
            </a:lvl2pPr>
            <a:lvl3pPr marL="1343994" indent="0">
              <a:lnSpc>
                <a:spcPct val="150000"/>
              </a:lnSpc>
              <a:buFontTx/>
              <a:buNone/>
              <a:defRPr sz="1936" b="0" i="0" spc="138" baseline="0">
                <a:latin typeface="Yu Gothic UI" panose="020B0500000000000000" pitchFamily="34" charset="-128"/>
                <a:ea typeface="Yu Gothic UI" panose="020B0500000000000000" pitchFamily="34" charset="-128"/>
              </a:defRPr>
            </a:lvl3pPr>
            <a:lvl4pPr marL="2015992" indent="0">
              <a:lnSpc>
                <a:spcPct val="150000"/>
              </a:lnSpc>
              <a:buFontTx/>
              <a:buNone/>
              <a:defRPr sz="1936" b="0" i="0" spc="138" baseline="0">
                <a:latin typeface="Yu Gothic UI" panose="020B0500000000000000" pitchFamily="34" charset="-128"/>
                <a:ea typeface="Yu Gothic UI" panose="020B0500000000000000" pitchFamily="34" charset="-128"/>
              </a:defRPr>
            </a:lvl4pPr>
            <a:lvl5pPr marL="2687988" indent="0">
              <a:lnSpc>
                <a:spcPct val="150000"/>
              </a:lnSpc>
              <a:buFontTx/>
              <a:buNone/>
              <a:defRPr sz="1936" b="0" i="0" spc="138" baseline="0">
                <a:latin typeface="Yu Gothic UI" panose="020B0500000000000000" pitchFamily="34" charset="-128"/>
                <a:ea typeface="Yu Gothic UI" panose="020B0500000000000000" pitchFamily="34" charset="-128"/>
              </a:defRPr>
            </a:lvl5pPr>
          </a:lstStyle>
          <a:p>
            <a:pPr marL="0" marR="0" lvl="0" indent="0" algn="l" defTabSz="1343994" rtl="0" eaLnBrk="1" fontAlgn="auto" latinLnBrk="0" hangingPunct="1">
              <a:lnSpc>
                <a:spcPct val="150000"/>
              </a:lnSpc>
              <a:spcBef>
                <a:spcPts val="1470"/>
              </a:spcBef>
              <a:spcAft>
                <a:spcPts val="0"/>
              </a:spcAft>
              <a:buClrTx/>
              <a:buSzTx/>
              <a:buFontTx/>
              <a:buNone/>
              <a:tabLst/>
              <a:defRPr/>
            </a:pPr>
            <a:r>
              <a:rPr kumimoji="1" lang="ja-JP" altLang="en-US"/>
              <a:t>このガイドラインの目的は、誰もが使いやすいサービスを実現することを通して、東京都にくらすすべての人々の生活の質を向上させることで。誰もが使いやすいサービスをつくるためには、職員みなさんがが重要です。このガイドラインはこのガイドラインの目的は、誰もが使いやすくらすすべての人々の生活の質を向上させることで。誰もがを実現することを通して、東京ダミーのテキストですダミーのテキストですダミーのダミーのテキストですダミーのテキストですダミーのダミーのテキストですダミーのテキストですダミーのダミーのダミーのテキストですダミーダミーのダミーのテキストですダミーダミーのダミーのテキストですダミーダミーのダミーのテキストです</a:t>
            </a:r>
          </a:p>
        </p:txBody>
      </p:sp>
    </p:spTree>
    <p:extLst>
      <p:ext uri="{BB962C8B-B14F-4D97-AF65-F5344CB8AC3E}">
        <p14:creationId xmlns:p14="http://schemas.microsoft.com/office/powerpoint/2010/main" val="161639634"/>
      </p:ext>
    </p:extLst>
  </p:cSld>
  <p:clrMapOvr>
    <a:masterClrMapping/>
  </p:clrMapOvr>
  <p:extLst>
    <p:ext uri="{DCECCB84-F9BA-43D5-87BE-67443E8EF086}">
      <p15:sldGuideLst xmlns:p15="http://schemas.microsoft.com/office/powerpoint/2012/main">
        <p15:guide id="4" orient="horz" pos="1134">
          <p15:clr>
            <a:srgbClr val="FBAE40"/>
          </p15:clr>
        </p15:guide>
        <p15:guide id="5" orient="horz" pos="4127">
          <p15:clr>
            <a:srgbClr val="FBAE40"/>
          </p15:clr>
        </p15:guide>
        <p15:guide id="6" orient="horz" pos="567">
          <p15:clr>
            <a:srgbClr val="FBAE40"/>
          </p15:clr>
        </p15:guide>
        <p15:guide id="7" orient="horz" pos="1292">
          <p15:clr>
            <a:srgbClr val="FBAE40"/>
          </p15:clr>
        </p15:guide>
        <p15:guide id="8" pos="2419">
          <p15:clr>
            <a:srgbClr val="FBAE40"/>
          </p15:clr>
        </p15:guide>
        <p15:guide id="9" pos="6274">
          <p15:clr>
            <a:srgbClr val="FBAE40"/>
          </p15:clr>
        </p15:guide>
        <p15:guide id="10" pos="899" userDrawn="1">
          <p15:clr>
            <a:srgbClr val="FBAE40"/>
          </p15:clr>
        </p15:guide>
        <p15:guide id="11" pos="464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基本フォーマット_2段組（2）">
    <p:spTree>
      <p:nvGrpSpPr>
        <p:cNvPr id="1" name=""/>
        <p:cNvGrpSpPr/>
        <p:nvPr/>
      </p:nvGrpSpPr>
      <p:grpSpPr>
        <a:xfrm>
          <a:off x="0" y="0"/>
          <a:ext cx="0" cy="0"/>
          <a:chOff x="0" y="0"/>
          <a:chExt cx="0" cy="0"/>
        </a:xfrm>
      </p:grpSpPr>
      <p:sp>
        <p:nvSpPr>
          <p:cNvPr id="7" name="円/楕円 9">
            <a:extLst>
              <a:ext uri="{FF2B5EF4-FFF2-40B4-BE49-F238E27FC236}">
                <a16:creationId xmlns:a16="http://schemas.microsoft.com/office/drawing/2014/main" id="{3259B31B-9918-89CB-16C7-2DE6E3775901}"/>
              </a:ext>
            </a:extLst>
          </p:cNvPr>
          <p:cNvSpPr>
            <a:spLocks noChangeAspect="1"/>
          </p:cNvSpPr>
          <p:nvPr userDrawn="1"/>
        </p:nvSpPr>
        <p:spPr>
          <a:xfrm>
            <a:off x="12787313" y="6952326"/>
            <a:ext cx="410219" cy="41021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48F63A3B-78C7-47BE-AE5E-E10140E04643}" type="slidenum">
              <a:rPr lang="en-US" altLang="ja-JP" sz="1600" b="1" smtClean="0">
                <a:solidFill>
                  <a:schemeClr val="tx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altLang="ja-JP" sz="1600" b="1">
              <a:solidFill>
                <a:schemeClr val="tx1"/>
              </a:solidFill>
            </a:endParaRPr>
          </a:p>
        </p:txBody>
      </p:sp>
      <p:sp>
        <p:nvSpPr>
          <p:cNvPr id="15" name="タイトル 14">
            <a:extLst>
              <a:ext uri="{FF2B5EF4-FFF2-40B4-BE49-F238E27FC236}">
                <a16:creationId xmlns:a16="http://schemas.microsoft.com/office/drawing/2014/main" id="{6C708F7F-D26A-0E1A-4B32-4D548691A0BF}"/>
              </a:ext>
            </a:extLst>
          </p:cNvPr>
          <p:cNvSpPr>
            <a:spLocks noGrp="1"/>
          </p:cNvSpPr>
          <p:nvPr>
            <p:ph type="title"/>
          </p:nvPr>
        </p:nvSpPr>
        <p:spPr>
          <a:xfrm>
            <a:off x="1440001" y="1274400"/>
            <a:ext cx="9549266" cy="410219"/>
          </a:xfrm>
          <a:prstGeom prst="rect">
            <a:avLst/>
          </a:prstGeom>
        </p:spPr>
        <p:txBody>
          <a:bodyPr lIns="0" tIns="0" rIns="0" bIns="0" anchor="ctr"/>
          <a:lstStyle>
            <a:lvl1pPr algn="l">
              <a:lnSpc>
                <a:spcPct val="110000"/>
              </a:lnSpc>
              <a:defRPr sz="2400" b="1">
                <a:solidFill>
                  <a:schemeClr val="tx1"/>
                </a:solidFill>
              </a:defRPr>
            </a:lvl1pPr>
          </a:lstStyle>
          <a:p>
            <a:r>
              <a:rPr kumimoji="1" lang="ja-JP" altLang="en-US"/>
              <a:t>マスター タイトルの書式設定</a:t>
            </a:r>
          </a:p>
        </p:txBody>
      </p:sp>
      <p:sp>
        <p:nvSpPr>
          <p:cNvPr id="16" name="テキスト プレースホルダー 2">
            <a:extLst>
              <a:ext uri="{FF2B5EF4-FFF2-40B4-BE49-F238E27FC236}">
                <a16:creationId xmlns:a16="http://schemas.microsoft.com/office/drawing/2014/main" id="{5BE7F922-DC68-B821-2913-693682AEA92E}"/>
              </a:ext>
            </a:extLst>
          </p:cNvPr>
          <p:cNvSpPr>
            <a:spLocks noGrp="1"/>
          </p:cNvSpPr>
          <p:nvPr userDrawn="1">
            <p:ph type="body" sz="quarter" idx="14" hasCustomPrompt="1"/>
          </p:nvPr>
        </p:nvSpPr>
        <p:spPr>
          <a:xfrm>
            <a:off x="1440001" y="1875600"/>
            <a:ext cx="11293338" cy="4768088"/>
          </a:xfrm>
          <a:prstGeom prst="rect">
            <a:avLst/>
          </a:prstGeom>
        </p:spPr>
        <p:txBody>
          <a:bodyPr lIns="0" tIns="0" rIns="0" bIns="0" numCol="2" spcCol="504000" anchor="t"/>
          <a:lstStyle>
            <a:lvl1pPr marL="0" indent="0" algn="just" fontAlgn="ctr" latinLnBrk="1">
              <a:lnSpc>
                <a:spcPct val="150000"/>
              </a:lnSpc>
              <a:spcBef>
                <a:spcPts val="0"/>
              </a:spcBef>
              <a:buFontTx/>
              <a:buNone/>
              <a:defRPr kumimoji="1" lang="ja-JP" altLang="en-US" sz="1600" b="1" i="0" kern="1200" spc="0" baseline="0">
                <a:solidFill>
                  <a:schemeClr val="tx1"/>
                </a:solidFill>
                <a:latin typeface="+mn-ea"/>
                <a:ea typeface="+mn-ea"/>
                <a:cs typeface="+mn-cs"/>
              </a:defRPr>
            </a:lvl1pPr>
            <a:lvl2pPr marL="671996" indent="0">
              <a:lnSpc>
                <a:spcPct val="150000"/>
              </a:lnSpc>
              <a:buFontTx/>
              <a:buNone/>
              <a:defRPr sz="1936" b="0" i="0" spc="138" baseline="0">
                <a:latin typeface="Yu Gothic UI" panose="020B0500000000000000" pitchFamily="34" charset="-128"/>
                <a:ea typeface="Yu Gothic UI" panose="020B0500000000000000" pitchFamily="34" charset="-128"/>
              </a:defRPr>
            </a:lvl2pPr>
            <a:lvl3pPr marL="1343994" indent="0">
              <a:lnSpc>
                <a:spcPct val="150000"/>
              </a:lnSpc>
              <a:buFontTx/>
              <a:buNone/>
              <a:defRPr sz="1936" b="0" i="0" spc="138" baseline="0">
                <a:latin typeface="Yu Gothic UI" panose="020B0500000000000000" pitchFamily="34" charset="-128"/>
                <a:ea typeface="Yu Gothic UI" panose="020B0500000000000000" pitchFamily="34" charset="-128"/>
              </a:defRPr>
            </a:lvl3pPr>
            <a:lvl4pPr marL="2015992" indent="0">
              <a:lnSpc>
                <a:spcPct val="150000"/>
              </a:lnSpc>
              <a:buFontTx/>
              <a:buNone/>
              <a:defRPr sz="1936" b="0" i="0" spc="138" baseline="0">
                <a:latin typeface="Yu Gothic UI" panose="020B0500000000000000" pitchFamily="34" charset="-128"/>
                <a:ea typeface="Yu Gothic UI" panose="020B0500000000000000" pitchFamily="34" charset="-128"/>
              </a:defRPr>
            </a:lvl4pPr>
            <a:lvl5pPr marL="2687988" indent="0">
              <a:lnSpc>
                <a:spcPct val="150000"/>
              </a:lnSpc>
              <a:buFontTx/>
              <a:buNone/>
              <a:defRPr sz="1936" b="0" i="0" spc="138" baseline="0">
                <a:latin typeface="Yu Gothic UI" panose="020B0500000000000000" pitchFamily="34" charset="-128"/>
                <a:ea typeface="Yu Gothic UI" panose="020B0500000000000000" pitchFamily="34" charset="-128"/>
              </a:defRPr>
            </a:lvl5pPr>
          </a:lstStyle>
          <a:p>
            <a:pPr marL="0" marR="0" lvl="0" indent="0" algn="l" defTabSz="1343994" rtl="0" eaLnBrk="1" fontAlgn="auto" latinLnBrk="0" hangingPunct="1">
              <a:lnSpc>
                <a:spcPct val="150000"/>
              </a:lnSpc>
              <a:spcBef>
                <a:spcPts val="1470"/>
              </a:spcBef>
              <a:spcAft>
                <a:spcPts val="0"/>
              </a:spcAft>
              <a:buClrTx/>
              <a:buSzTx/>
              <a:buFontTx/>
              <a:buNone/>
              <a:tabLst/>
              <a:defRPr/>
            </a:pPr>
            <a:r>
              <a:rPr kumimoji="1" lang="ja-JP" altLang="en-US"/>
              <a:t>このガイドラインの目的は、誰もが使いやすいサービスを実現することを通して、東京都にくらすすべての人々の生活の質を向上させることで。誰もが使いやすいサービスをつくるためには、職員みなさんがが重要です。このガイドラインはこのガイドラインの目的は、誰もが使いやすくらすすべての人々の生活の質を向上させることで。誰もがを実現することを通して、東京ダミーのテキストですダミーのテキストですダミーのダミーのテキストですダミーのテキストですダミーのダミーのテキストですダミーのテキストですダミーの通して、東京ダミー通して、東京ダミー通して、東京ダミー通して、東京ダミー通して、東京ダミー通して、東京ダミー通して、東京ダミー通して、東京ダミー通して、東京ダミー通して、東京ダミー通して、東京ダミー通して、東京ダミー通して、東京ダミー通して、東京ダミー通して、東京ダミー通して、東京ダミー通して、東京ダミー</a:t>
            </a:r>
          </a:p>
        </p:txBody>
      </p:sp>
    </p:spTree>
    <p:extLst>
      <p:ext uri="{BB962C8B-B14F-4D97-AF65-F5344CB8AC3E}">
        <p14:creationId xmlns:p14="http://schemas.microsoft.com/office/powerpoint/2010/main" val="3978002562"/>
      </p:ext>
    </p:extLst>
  </p:cSld>
  <p:clrMapOvr>
    <a:masterClrMapping/>
  </p:clrMapOvr>
  <p:extLst>
    <p:ext uri="{DCECCB84-F9BA-43D5-87BE-67443E8EF086}">
      <p15:sldGuideLst xmlns:p15="http://schemas.microsoft.com/office/powerpoint/2012/main">
        <p15:guide id="4" orient="horz" pos="1134">
          <p15:clr>
            <a:srgbClr val="FBAE40"/>
          </p15:clr>
        </p15:guide>
        <p15:guide id="5" orient="horz" pos="4127">
          <p15:clr>
            <a:srgbClr val="FBAE40"/>
          </p15:clr>
        </p15:guide>
        <p15:guide id="6" orient="horz" pos="567">
          <p15:clr>
            <a:srgbClr val="FBAE40"/>
          </p15:clr>
        </p15:guide>
        <p15:guide id="7" orient="horz" pos="1292">
          <p15:clr>
            <a:srgbClr val="FBAE40"/>
          </p15:clr>
        </p15:guide>
        <p15:guide id="8" pos="2419">
          <p15:clr>
            <a:srgbClr val="FBAE40"/>
          </p15:clr>
        </p15:guide>
        <p15:guide id="9" pos="6274">
          <p15:clr>
            <a:srgbClr val="FBAE40"/>
          </p15:clr>
        </p15:guide>
        <p15:guide id="10" pos="899" userDrawn="1">
          <p15:clr>
            <a:srgbClr val="FBAE40"/>
          </p15:clr>
        </p15:guide>
        <p15:guide id="11" pos="461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基本フォーマット_(2段組-2）">
    <p:spTree>
      <p:nvGrpSpPr>
        <p:cNvPr id="1" name=""/>
        <p:cNvGrpSpPr/>
        <p:nvPr/>
      </p:nvGrpSpPr>
      <p:grpSpPr>
        <a:xfrm>
          <a:off x="0" y="0"/>
          <a:ext cx="0" cy="0"/>
          <a:chOff x="0" y="0"/>
          <a:chExt cx="0" cy="0"/>
        </a:xfrm>
      </p:grpSpPr>
      <p:sp>
        <p:nvSpPr>
          <p:cNvPr id="7" name="円/楕円 9">
            <a:extLst>
              <a:ext uri="{FF2B5EF4-FFF2-40B4-BE49-F238E27FC236}">
                <a16:creationId xmlns:a16="http://schemas.microsoft.com/office/drawing/2014/main" id="{3259B31B-9918-89CB-16C7-2DE6E3775901}"/>
              </a:ext>
            </a:extLst>
          </p:cNvPr>
          <p:cNvSpPr>
            <a:spLocks noChangeAspect="1"/>
          </p:cNvSpPr>
          <p:nvPr userDrawn="1"/>
        </p:nvSpPr>
        <p:spPr>
          <a:xfrm>
            <a:off x="12787313" y="6952326"/>
            <a:ext cx="410219" cy="41021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48F63A3B-78C7-47BE-AE5E-E10140E04643}" type="slidenum">
              <a:rPr lang="en-US" altLang="ja-JP" sz="1600" b="1" smtClean="0">
                <a:solidFill>
                  <a:schemeClr val="tx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altLang="ja-JP" sz="1600" b="1">
              <a:solidFill>
                <a:schemeClr val="tx1"/>
              </a:solidFill>
            </a:endParaRPr>
          </a:p>
        </p:txBody>
      </p:sp>
      <p:sp>
        <p:nvSpPr>
          <p:cNvPr id="15" name="タイトル 14">
            <a:extLst>
              <a:ext uri="{FF2B5EF4-FFF2-40B4-BE49-F238E27FC236}">
                <a16:creationId xmlns:a16="http://schemas.microsoft.com/office/drawing/2014/main" id="{6C708F7F-D26A-0E1A-4B32-4D548691A0BF}"/>
              </a:ext>
            </a:extLst>
          </p:cNvPr>
          <p:cNvSpPr>
            <a:spLocks noGrp="1"/>
          </p:cNvSpPr>
          <p:nvPr>
            <p:ph type="title"/>
          </p:nvPr>
        </p:nvSpPr>
        <p:spPr>
          <a:xfrm>
            <a:off x="1440001" y="900113"/>
            <a:ext cx="9549266" cy="410219"/>
          </a:xfrm>
          <a:prstGeom prst="rect">
            <a:avLst/>
          </a:prstGeom>
        </p:spPr>
        <p:txBody>
          <a:bodyPr lIns="0" tIns="0" rIns="0" bIns="0" anchor="ctr"/>
          <a:lstStyle>
            <a:lvl1pPr algn="l">
              <a:lnSpc>
                <a:spcPct val="110000"/>
              </a:lnSpc>
              <a:defRPr sz="2400" b="1">
                <a:solidFill>
                  <a:schemeClr val="tx1"/>
                </a:solidFill>
              </a:defRPr>
            </a:lvl1pPr>
          </a:lstStyle>
          <a:p>
            <a:r>
              <a:rPr kumimoji="1" lang="ja-JP" altLang="en-US"/>
              <a:t>マスター タイトルの書式設定</a:t>
            </a:r>
          </a:p>
        </p:txBody>
      </p:sp>
      <p:sp>
        <p:nvSpPr>
          <p:cNvPr id="4" name="テキスト プレースホルダー 2">
            <a:extLst>
              <a:ext uri="{FF2B5EF4-FFF2-40B4-BE49-F238E27FC236}">
                <a16:creationId xmlns:a16="http://schemas.microsoft.com/office/drawing/2014/main" id="{C0855F0C-CBB3-631E-866D-D709E376CC2B}"/>
              </a:ext>
            </a:extLst>
          </p:cNvPr>
          <p:cNvSpPr>
            <a:spLocks noGrp="1"/>
          </p:cNvSpPr>
          <p:nvPr>
            <p:ph type="body" sz="quarter" idx="14" hasCustomPrompt="1"/>
          </p:nvPr>
        </p:nvSpPr>
        <p:spPr>
          <a:xfrm>
            <a:off x="1440000" y="2162180"/>
            <a:ext cx="11293338" cy="4449600"/>
          </a:xfrm>
          <a:prstGeom prst="rect">
            <a:avLst/>
          </a:prstGeom>
        </p:spPr>
        <p:txBody>
          <a:bodyPr lIns="0" tIns="0" rIns="0" bIns="0" numCol="2" spcCol="504000" anchor="t"/>
          <a:lstStyle>
            <a:lvl1pPr marL="0" indent="0" algn="just" fontAlgn="ctr" latinLnBrk="1">
              <a:lnSpc>
                <a:spcPct val="150000"/>
              </a:lnSpc>
              <a:spcBef>
                <a:spcPts val="0"/>
              </a:spcBef>
              <a:buFontTx/>
              <a:buNone/>
              <a:defRPr kumimoji="1" lang="ja-JP" altLang="en-US" sz="1600" b="1" i="0" kern="1200" spc="0" baseline="0">
                <a:solidFill>
                  <a:schemeClr val="tx1"/>
                </a:solidFill>
                <a:latin typeface="+mn-ea"/>
                <a:ea typeface="+mn-ea"/>
                <a:cs typeface="+mn-cs"/>
              </a:defRPr>
            </a:lvl1pPr>
            <a:lvl2pPr marL="671996" indent="0">
              <a:lnSpc>
                <a:spcPct val="150000"/>
              </a:lnSpc>
              <a:buFontTx/>
              <a:buNone/>
              <a:defRPr sz="1936" b="0" i="0" spc="138" baseline="0">
                <a:latin typeface="Yu Gothic UI" panose="020B0500000000000000" pitchFamily="34" charset="-128"/>
                <a:ea typeface="Yu Gothic UI" panose="020B0500000000000000" pitchFamily="34" charset="-128"/>
              </a:defRPr>
            </a:lvl2pPr>
            <a:lvl3pPr marL="1343994" indent="0">
              <a:lnSpc>
                <a:spcPct val="150000"/>
              </a:lnSpc>
              <a:buFontTx/>
              <a:buNone/>
              <a:defRPr sz="1936" b="0" i="0" spc="138" baseline="0">
                <a:latin typeface="Yu Gothic UI" panose="020B0500000000000000" pitchFamily="34" charset="-128"/>
                <a:ea typeface="Yu Gothic UI" panose="020B0500000000000000" pitchFamily="34" charset="-128"/>
              </a:defRPr>
            </a:lvl3pPr>
            <a:lvl4pPr marL="2015992" indent="0">
              <a:lnSpc>
                <a:spcPct val="150000"/>
              </a:lnSpc>
              <a:buFontTx/>
              <a:buNone/>
              <a:defRPr sz="1936" b="0" i="0" spc="138" baseline="0">
                <a:latin typeface="Yu Gothic UI" panose="020B0500000000000000" pitchFamily="34" charset="-128"/>
                <a:ea typeface="Yu Gothic UI" panose="020B0500000000000000" pitchFamily="34" charset="-128"/>
              </a:defRPr>
            </a:lvl4pPr>
            <a:lvl5pPr marL="2687988" indent="0">
              <a:lnSpc>
                <a:spcPct val="150000"/>
              </a:lnSpc>
              <a:buFontTx/>
              <a:buNone/>
              <a:defRPr sz="1936" b="0" i="0" spc="138" baseline="0">
                <a:latin typeface="Yu Gothic UI" panose="020B0500000000000000" pitchFamily="34" charset="-128"/>
                <a:ea typeface="Yu Gothic UI" panose="020B0500000000000000" pitchFamily="34" charset="-128"/>
              </a:defRPr>
            </a:lvl5pPr>
          </a:lstStyle>
          <a:p>
            <a:pPr marL="0" marR="0" lvl="0" indent="0" algn="l" defTabSz="1343994" rtl="0" eaLnBrk="1" fontAlgn="auto" latinLnBrk="0" hangingPunct="1">
              <a:lnSpc>
                <a:spcPct val="150000"/>
              </a:lnSpc>
              <a:spcBef>
                <a:spcPts val="1470"/>
              </a:spcBef>
              <a:spcAft>
                <a:spcPts val="0"/>
              </a:spcAft>
              <a:buClrTx/>
              <a:buSzTx/>
              <a:buFontTx/>
              <a:buNone/>
              <a:tabLst/>
              <a:defRPr/>
            </a:pPr>
            <a:r>
              <a:rPr kumimoji="1" lang="ja-JP" altLang="en-US"/>
              <a:t>このガイドラインの目的は、誰もが使いやすいサービスを実現することを通して、東京都にくらすすべての人々の生活の質を向上させることで。誰もが使いやすいサービスをつくるためには、職員みなさんがが重要です。このガイドラインはこのガイドラインの目的は、誰もが使いやすくらすすべての人々の生活の質を向上させることで。誰もがを実現することを通して、東京ダミーのテキストですダミーのテキストですダミーのダミーのテキストですダミーのテキストですダミーのダミーのテキストですダミーのテキストですダミーのダミーのダミーのテキストですダミーダミーのダミーのテキストですダミーダミーのダミーのテキストですダミーダミーのダミーのテキストです</a:t>
            </a:r>
          </a:p>
        </p:txBody>
      </p:sp>
    </p:spTree>
    <p:extLst>
      <p:ext uri="{BB962C8B-B14F-4D97-AF65-F5344CB8AC3E}">
        <p14:creationId xmlns:p14="http://schemas.microsoft.com/office/powerpoint/2010/main" val="1209618573"/>
      </p:ext>
    </p:extLst>
  </p:cSld>
  <p:clrMapOvr>
    <a:masterClrMapping/>
  </p:clrMapOvr>
  <p:extLst>
    <p:ext uri="{DCECCB84-F9BA-43D5-87BE-67443E8EF086}">
      <p15:sldGuideLst xmlns:p15="http://schemas.microsoft.com/office/powerpoint/2012/main">
        <p15:guide id="4" orient="horz" pos="1134">
          <p15:clr>
            <a:srgbClr val="FBAE40"/>
          </p15:clr>
        </p15:guide>
        <p15:guide id="5" orient="horz" pos="4127">
          <p15:clr>
            <a:srgbClr val="FBAE40"/>
          </p15:clr>
        </p15:guide>
        <p15:guide id="6" orient="horz" pos="567">
          <p15:clr>
            <a:srgbClr val="FBAE40"/>
          </p15:clr>
        </p15:guide>
        <p15:guide id="7" orient="horz" pos="1292">
          <p15:clr>
            <a:srgbClr val="FBAE40"/>
          </p15:clr>
        </p15:guide>
        <p15:guide id="8" pos="2419">
          <p15:clr>
            <a:srgbClr val="FBAE40"/>
          </p15:clr>
        </p15:guide>
        <p15:guide id="9" pos="6274">
          <p15:clr>
            <a:srgbClr val="FBAE40"/>
          </p15:clr>
        </p15:guide>
        <p15:guide id="10" pos="899" userDrawn="1">
          <p15:clr>
            <a:srgbClr val="FBAE40"/>
          </p15:clr>
        </p15:guide>
        <p15:guide id="11" pos="464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チェックリスト">
    <p:bg>
      <p:bgPr>
        <a:solidFill>
          <a:srgbClr val="FAF7F3"/>
        </a:solidFill>
        <a:effectLst/>
      </p:bgPr>
    </p:bg>
    <p:spTree>
      <p:nvGrpSpPr>
        <p:cNvPr id="1" name=""/>
        <p:cNvGrpSpPr/>
        <p:nvPr/>
      </p:nvGrpSpPr>
      <p:grpSpPr>
        <a:xfrm>
          <a:off x="0" y="0"/>
          <a:ext cx="0" cy="0"/>
          <a:chOff x="0" y="0"/>
          <a:chExt cx="0" cy="0"/>
        </a:xfrm>
      </p:grpSpPr>
      <p:sp>
        <p:nvSpPr>
          <p:cNvPr id="11" name="テキスト プレースホルダー 10">
            <a:extLst>
              <a:ext uri="{FF2B5EF4-FFF2-40B4-BE49-F238E27FC236}">
                <a16:creationId xmlns:a16="http://schemas.microsoft.com/office/drawing/2014/main" id="{2107C417-25DB-454B-8EA4-32316F2577C6}"/>
              </a:ext>
            </a:extLst>
          </p:cNvPr>
          <p:cNvSpPr>
            <a:spLocks noGrp="1"/>
          </p:cNvSpPr>
          <p:nvPr>
            <p:ph type="body" sz="quarter" idx="17"/>
          </p:nvPr>
        </p:nvSpPr>
        <p:spPr>
          <a:xfrm>
            <a:off x="1427163" y="1440000"/>
            <a:ext cx="5292725" cy="3000251"/>
          </a:xfrm>
          <a:prstGeom prst="rect">
            <a:avLst/>
          </a:prstGeom>
        </p:spPr>
        <p:txBody>
          <a:bodyPr lIns="0" tIns="0" rIns="0" bIns="0"/>
          <a:lstStyle>
            <a:lvl1pPr marL="0" indent="0" algn="just" fontAlgn="ctr" latinLnBrk="1">
              <a:lnSpc>
                <a:spcPct val="150000"/>
              </a:lnSpc>
              <a:spcBef>
                <a:spcPts val="0"/>
              </a:spcBef>
              <a:buNone/>
              <a:defRPr sz="1600" b="1" i="0">
                <a:solidFill>
                  <a:schemeClr val="tx1"/>
                </a:solidFill>
                <a:latin typeface="Yu Gothic" panose="020B0400000000000000" pitchFamily="34" charset="-128"/>
                <a:ea typeface="Yu Gothic" panose="020B0400000000000000" pitchFamily="34" charset="-128"/>
              </a:defRPr>
            </a:lvl1pPr>
            <a:lvl2pPr marL="503971" indent="0" algn="just" fontAlgn="ctr" latinLnBrk="1">
              <a:lnSpc>
                <a:spcPct val="150000"/>
              </a:lnSpc>
              <a:spcBef>
                <a:spcPts val="0"/>
              </a:spcBef>
              <a:buNone/>
              <a:defRPr sz="1600" b="1" i="0">
                <a:solidFill>
                  <a:schemeClr val="tx1"/>
                </a:solidFill>
                <a:latin typeface="Yu Gothic" panose="020B0400000000000000" pitchFamily="34" charset="-128"/>
                <a:ea typeface="Yu Gothic" panose="020B0400000000000000" pitchFamily="34" charset="-128"/>
              </a:defRPr>
            </a:lvl2pPr>
            <a:lvl3pPr marL="1007943" indent="0" algn="just" fontAlgn="ctr" latinLnBrk="1">
              <a:lnSpc>
                <a:spcPct val="150000"/>
              </a:lnSpc>
              <a:spcBef>
                <a:spcPts val="0"/>
              </a:spcBef>
              <a:buNone/>
              <a:defRPr sz="1600" b="1" i="0">
                <a:solidFill>
                  <a:schemeClr val="tx1"/>
                </a:solidFill>
                <a:latin typeface="Yu Gothic" panose="020B0400000000000000" pitchFamily="34" charset="-128"/>
                <a:ea typeface="Yu Gothic" panose="020B0400000000000000" pitchFamily="34" charset="-128"/>
              </a:defRPr>
            </a:lvl3pPr>
            <a:lvl4pPr marL="1511914" indent="0" algn="just" fontAlgn="ctr" latinLnBrk="1">
              <a:lnSpc>
                <a:spcPct val="150000"/>
              </a:lnSpc>
              <a:spcBef>
                <a:spcPts val="0"/>
              </a:spcBef>
              <a:buNone/>
              <a:defRPr sz="1600" b="1" i="0">
                <a:solidFill>
                  <a:schemeClr val="tx1"/>
                </a:solidFill>
                <a:latin typeface="Yu Gothic" panose="020B0400000000000000" pitchFamily="34" charset="-128"/>
                <a:ea typeface="Yu Gothic" panose="020B0400000000000000" pitchFamily="34" charset="-128"/>
              </a:defRPr>
            </a:lvl4pPr>
            <a:lvl5pPr marL="2015886" indent="0" algn="just" fontAlgn="ctr" latinLnBrk="1">
              <a:lnSpc>
                <a:spcPct val="150000"/>
              </a:lnSpc>
              <a:spcBef>
                <a:spcPts val="0"/>
              </a:spcBef>
              <a:buNone/>
              <a:defRPr sz="1600" b="1" i="0">
                <a:solidFill>
                  <a:schemeClr val="tx1"/>
                </a:solidFill>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円/楕円 9">
            <a:extLst>
              <a:ext uri="{FF2B5EF4-FFF2-40B4-BE49-F238E27FC236}">
                <a16:creationId xmlns:a16="http://schemas.microsoft.com/office/drawing/2014/main" id="{3259B31B-9918-89CB-16C7-2DE6E3775901}"/>
              </a:ext>
            </a:extLst>
          </p:cNvPr>
          <p:cNvSpPr>
            <a:spLocks noChangeAspect="1"/>
          </p:cNvSpPr>
          <p:nvPr userDrawn="1"/>
        </p:nvSpPr>
        <p:spPr>
          <a:xfrm>
            <a:off x="12787313" y="6952326"/>
            <a:ext cx="410219" cy="41021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48F63A3B-78C7-47BE-AE5E-E10140E04643}" type="slidenum">
              <a:rPr lang="en-US" altLang="ja-JP" sz="1600" b="1" smtClean="0">
                <a:solidFill>
                  <a:schemeClr val="tx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altLang="ja-JP" sz="1600" b="1">
              <a:solidFill>
                <a:schemeClr val="tx1"/>
              </a:solidFill>
            </a:endParaRPr>
          </a:p>
        </p:txBody>
      </p:sp>
      <p:sp>
        <p:nvSpPr>
          <p:cNvPr id="15" name="タイトル 14">
            <a:extLst>
              <a:ext uri="{FF2B5EF4-FFF2-40B4-BE49-F238E27FC236}">
                <a16:creationId xmlns:a16="http://schemas.microsoft.com/office/drawing/2014/main" id="{6C708F7F-D26A-0E1A-4B32-4D548691A0BF}"/>
              </a:ext>
            </a:extLst>
          </p:cNvPr>
          <p:cNvSpPr>
            <a:spLocks noGrp="1"/>
          </p:cNvSpPr>
          <p:nvPr>
            <p:ph type="title"/>
          </p:nvPr>
        </p:nvSpPr>
        <p:spPr>
          <a:xfrm>
            <a:off x="1944000" y="561545"/>
            <a:ext cx="5496613" cy="823751"/>
          </a:xfrm>
          <a:prstGeom prst="rect">
            <a:avLst/>
          </a:prstGeom>
        </p:spPr>
        <p:txBody>
          <a:bodyPr lIns="0" tIns="0" rIns="0" bIns="0" anchor="t"/>
          <a:lstStyle>
            <a:lvl1pPr algn="l">
              <a:lnSpc>
                <a:spcPct val="110000"/>
              </a:lnSpc>
              <a:defRPr sz="2400" b="1">
                <a:solidFill>
                  <a:schemeClr val="tx1"/>
                </a:solidFill>
              </a:defRPr>
            </a:lvl1pPr>
          </a:lstStyle>
          <a:p>
            <a:r>
              <a:rPr kumimoji="1" lang="ja-JP" altLang="en-US"/>
              <a:t>マスター タイトルの書式設定</a:t>
            </a:r>
          </a:p>
        </p:txBody>
      </p:sp>
      <p:sp>
        <p:nvSpPr>
          <p:cNvPr id="6" name="テキスト プレースホルダー 5">
            <a:extLst>
              <a:ext uri="{FF2B5EF4-FFF2-40B4-BE49-F238E27FC236}">
                <a16:creationId xmlns:a16="http://schemas.microsoft.com/office/drawing/2014/main" id="{E7F52218-3600-CBDD-199E-AB70ACBCBBA6}"/>
              </a:ext>
            </a:extLst>
          </p:cNvPr>
          <p:cNvSpPr>
            <a:spLocks noGrp="1"/>
          </p:cNvSpPr>
          <p:nvPr>
            <p:ph type="body" sz="quarter" idx="16"/>
          </p:nvPr>
        </p:nvSpPr>
        <p:spPr>
          <a:xfrm>
            <a:off x="7776000" y="1080000"/>
            <a:ext cx="4572000" cy="4440041"/>
          </a:xfrm>
          <a:prstGeom prst="rect">
            <a:avLst/>
          </a:prstGeom>
        </p:spPr>
        <p:txBody>
          <a:bodyPr lIns="0" tIns="0" rIns="0" bIns="0"/>
          <a:lstStyle>
            <a:lvl1pPr marL="285750" indent="-285750">
              <a:lnSpc>
                <a:spcPct val="130000"/>
              </a:lnSpc>
              <a:buFont typeface="Wingdings" pitchFamily="2" charset="2"/>
              <a:buChar char="p"/>
              <a:defRPr sz="1400" b="1" i="0">
                <a:solidFill>
                  <a:schemeClr val="tx1"/>
                </a:solidFill>
                <a:latin typeface="Yu Gothic" panose="020B0400000000000000" pitchFamily="34" charset="-128"/>
                <a:ea typeface="Yu Gothic" panose="020B0400000000000000" pitchFamily="34" charset="-128"/>
              </a:defRPr>
            </a:lvl1pPr>
            <a:lvl2pPr marL="496888" indent="-184150">
              <a:lnSpc>
                <a:spcPct val="130000"/>
              </a:lnSpc>
              <a:buFont typeface="システムフォント（レギュラー）"/>
              <a:buChar char="×"/>
              <a:tabLst/>
              <a:defRPr sz="1400" b="1" i="0">
                <a:solidFill>
                  <a:schemeClr val="tx1"/>
                </a:solidFill>
                <a:latin typeface="Yu Gothic" panose="020B0400000000000000" pitchFamily="34" charset="-128"/>
                <a:ea typeface="Yu Gothic" panose="020B0400000000000000" pitchFamily="34" charset="-128"/>
              </a:defRPr>
            </a:lvl2pPr>
            <a:lvl3pPr marL="496888" indent="-184150">
              <a:lnSpc>
                <a:spcPct val="130000"/>
              </a:lnSpc>
              <a:buNone/>
              <a:tabLst/>
              <a:defRPr sz="1400" b="1" i="0">
                <a:solidFill>
                  <a:schemeClr val="tx1"/>
                </a:solidFill>
                <a:latin typeface="Yu Gothic" panose="020B0400000000000000" pitchFamily="34" charset="-128"/>
                <a:ea typeface="Yu Gothic" panose="020B0400000000000000" pitchFamily="34" charset="-128"/>
              </a:defRPr>
            </a:lvl3pPr>
            <a:lvl4pPr marL="496888" indent="-184150">
              <a:lnSpc>
                <a:spcPct val="130000"/>
              </a:lnSpc>
              <a:buNone/>
              <a:tabLst/>
              <a:defRPr sz="1400" b="1" i="0">
                <a:solidFill>
                  <a:schemeClr val="tx1"/>
                </a:solidFill>
                <a:latin typeface="Yu Gothic" panose="020B0400000000000000" pitchFamily="34" charset="-128"/>
                <a:ea typeface="Yu Gothic" panose="020B0400000000000000" pitchFamily="34" charset="-128"/>
              </a:defRPr>
            </a:lvl4pPr>
            <a:lvl5pPr marL="496888" indent="-184150">
              <a:lnSpc>
                <a:spcPct val="130000"/>
              </a:lnSpc>
              <a:buNone/>
              <a:tabLst/>
              <a:defRPr sz="1400" b="1" i="0">
                <a:solidFill>
                  <a:schemeClr val="tx1"/>
                </a:solidFill>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grpSp>
        <p:nvGrpSpPr>
          <p:cNvPr id="5" name="グループ化 4">
            <a:extLst>
              <a:ext uri="{FF2B5EF4-FFF2-40B4-BE49-F238E27FC236}">
                <a16:creationId xmlns:a16="http://schemas.microsoft.com/office/drawing/2014/main" id="{F2FB5E02-84C1-D1C8-7882-26B46050B133}"/>
              </a:ext>
              <a:ext uri="{C183D7F6-B498-43B3-948B-1728B52AA6E4}">
                <adec:decorative xmlns:adec="http://schemas.microsoft.com/office/drawing/2017/decorative" val="1"/>
              </a:ext>
            </a:extLst>
          </p:cNvPr>
          <p:cNvGrpSpPr/>
          <p:nvPr userDrawn="1"/>
        </p:nvGrpSpPr>
        <p:grpSpPr>
          <a:xfrm>
            <a:off x="1285200" y="533258"/>
            <a:ext cx="718903" cy="814230"/>
            <a:chOff x="1297861" y="1687481"/>
            <a:chExt cx="718903" cy="814230"/>
          </a:xfrm>
        </p:grpSpPr>
        <p:grpSp>
          <p:nvGrpSpPr>
            <p:cNvPr id="8" name="グループ化 7">
              <a:extLst>
                <a:ext uri="{FF2B5EF4-FFF2-40B4-BE49-F238E27FC236}">
                  <a16:creationId xmlns:a16="http://schemas.microsoft.com/office/drawing/2014/main" id="{170D62AC-29B6-1488-DF83-D438BDFC7608}"/>
                </a:ext>
              </a:extLst>
            </p:cNvPr>
            <p:cNvGrpSpPr/>
            <p:nvPr/>
          </p:nvGrpSpPr>
          <p:grpSpPr>
            <a:xfrm>
              <a:off x="1297861" y="1687481"/>
              <a:ext cx="718903" cy="814230"/>
              <a:chOff x="1297863" y="1530284"/>
              <a:chExt cx="857700" cy="971432"/>
            </a:xfrm>
          </p:grpSpPr>
          <p:sp>
            <p:nvSpPr>
              <p:cNvPr id="10" name="三角形 9">
                <a:extLst>
                  <a:ext uri="{FF2B5EF4-FFF2-40B4-BE49-F238E27FC236}">
                    <a16:creationId xmlns:a16="http://schemas.microsoft.com/office/drawing/2014/main" id="{52DFE116-07C2-AE64-5DFD-14A96278F268}"/>
                  </a:ext>
                </a:extLst>
              </p:cNvPr>
              <p:cNvSpPr/>
              <p:nvPr/>
            </p:nvSpPr>
            <p:spPr>
              <a:xfrm rot="10800000">
                <a:off x="1626557" y="2368473"/>
                <a:ext cx="155965" cy="133243"/>
              </a:xfrm>
              <a:prstGeom prst="triangle">
                <a:avLst/>
              </a:prstGeom>
              <a:solidFill>
                <a:srgbClr val="DD3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DD3511"/>
                  </a:solidFill>
                </a:endParaRPr>
              </a:p>
            </p:txBody>
          </p:sp>
          <p:sp>
            <p:nvSpPr>
              <p:cNvPr id="12" name="円/楕円 11">
                <a:extLst>
                  <a:ext uri="{FF2B5EF4-FFF2-40B4-BE49-F238E27FC236}">
                    <a16:creationId xmlns:a16="http://schemas.microsoft.com/office/drawing/2014/main" id="{72A37AD6-1C4F-5017-B35E-E775853DC808}"/>
                  </a:ext>
                </a:extLst>
              </p:cNvPr>
              <p:cNvSpPr/>
              <p:nvPr/>
            </p:nvSpPr>
            <p:spPr>
              <a:xfrm>
                <a:off x="1297863" y="1530284"/>
                <a:ext cx="857700" cy="857700"/>
              </a:xfrm>
              <a:prstGeom prst="ellipse">
                <a:avLst/>
              </a:prstGeom>
              <a:solidFill>
                <a:srgbClr val="DD3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DD3511"/>
                  </a:solidFill>
                </a:endParaRPr>
              </a:p>
            </p:txBody>
          </p:sp>
          <p:pic>
            <p:nvPicPr>
              <p:cNvPr id="13" name="図 12">
                <a:extLst>
                  <a:ext uri="{FF2B5EF4-FFF2-40B4-BE49-F238E27FC236}">
                    <a16:creationId xmlns:a16="http://schemas.microsoft.com/office/drawing/2014/main" id="{154F30D9-2E03-7475-AB6B-F1D65A5B58B8}"/>
                  </a:ext>
                </a:extLst>
              </p:cNvPr>
              <p:cNvPicPr>
                <a:picLocks noChangeAspect="1"/>
              </p:cNvPicPr>
              <p:nvPr/>
            </p:nvPicPr>
            <p:blipFill>
              <a:blip r:embed="rId2"/>
              <a:stretch>
                <a:fillRect/>
              </a:stretch>
            </p:blipFill>
            <p:spPr>
              <a:xfrm>
                <a:off x="1538227" y="1588899"/>
                <a:ext cx="365080" cy="543374"/>
              </a:xfrm>
              <a:prstGeom prst="rect">
                <a:avLst/>
              </a:prstGeom>
            </p:spPr>
          </p:pic>
        </p:grpSp>
        <p:sp>
          <p:nvSpPr>
            <p:cNvPr id="9" name="タイトル 9">
              <a:extLst>
                <a:ext uri="{FF2B5EF4-FFF2-40B4-BE49-F238E27FC236}">
                  <a16:creationId xmlns:a16="http://schemas.microsoft.com/office/drawing/2014/main" id="{1E32D7E0-9075-1CB3-48C7-EB291A1B44B4}"/>
                </a:ext>
              </a:extLst>
            </p:cNvPr>
            <p:cNvSpPr txBox="1">
              <a:spLocks/>
            </p:cNvSpPr>
            <p:nvPr/>
          </p:nvSpPr>
          <p:spPr>
            <a:xfrm>
              <a:off x="1345017" y="2127644"/>
              <a:ext cx="665884" cy="245848"/>
            </a:xfrm>
            <a:prstGeom prst="rect">
              <a:avLst/>
            </a:prstGeom>
          </p:spPr>
          <p:txBody>
            <a:bodyPr lIns="0" tIns="0" rIns="0" bIns="0" anchor="ctr"/>
            <a:lstStyle>
              <a:lvl1pPr algn="l" defTabSz="1007943" rtl="0" eaLnBrk="1" latinLnBrk="0" hangingPunct="1">
                <a:lnSpc>
                  <a:spcPct val="110000"/>
                </a:lnSpc>
                <a:spcBef>
                  <a:spcPct val="0"/>
                </a:spcBef>
                <a:buNone/>
                <a:defRPr kumimoji="1" sz="2400" b="1" kern="1200">
                  <a:solidFill>
                    <a:schemeClr val="tx1"/>
                  </a:solidFill>
                  <a:latin typeface="+mj-lt"/>
                  <a:ea typeface="+mj-ea"/>
                  <a:cs typeface="+mj-cs"/>
                </a:defRPr>
              </a:lvl1pPr>
            </a:lstStyle>
            <a:p>
              <a:pPr algn="ctr"/>
              <a:r>
                <a:rPr lang="ja-JP" altLang="en-US" sz="800">
                  <a:solidFill>
                    <a:schemeClr val="bg1"/>
                  </a:solidFill>
                </a:rPr>
                <a:t>ポイント</a:t>
              </a:r>
            </a:p>
          </p:txBody>
        </p:sp>
      </p:grpSp>
    </p:spTree>
    <p:extLst>
      <p:ext uri="{BB962C8B-B14F-4D97-AF65-F5344CB8AC3E}">
        <p14:creationId xmlns:p14="http://schemas.microsoft.com/office/powerpoint/2010/main" val="631245800"/>
      </p:ext>
    </p:extLst>
  </p:cSld>
  <p:clrMapOvr>
    <a:masterClrMapping/>
  </p:clrMapOvr>
  <p:extLst>
    <p:ext uri="{DCECCB84-F9BA-43D5-87BE-67443E8EF086}">
      <p15:sldGuideLst xmlns:p15="http://schemas.microsoft.com/office/powerpoint/2012/main">
        <p15:guide id="4" orient="horz" pos="1134">
          <p15:clr>
            <a:srgbClr val="FBAE40"/>
          </p15:clr>
        </p15:guide>
        <p15:guide id="5" orient="horz" pos="4127">
          <p15:clr>
            <a:srgbClr val="FBAE40"/>
          </p15:clr>
        </p15:guide>
        <p15:guide id="6" orient="horz" pos="567">
          <p15:clr>
            <a:srgbClr val="FBAE40"/>
          </p15:clr>
        </p15:guide>
        <p15:guide id="7" orient="horz" pos="1292">
          <p15:clr>
            <a:srgbClr val="FBAE40"/>
          </p15:clr>
        </p15:guide>
        <p15:guide id="8" pos="2419">
          <p15:clr>
            <a:srgbClr val="FBAE40"/>
          </p15:clr>
        </p15:guide>
        <p15:guide id="9" pos="6274">
          <p15:clr>
            <a:srgbClr val="FBAE40"/>
          </p15:clr>
        </p15:guide>
        <p15:guide id="10" pos="468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コラム1段">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A656688-FFB6-CBA9-95DE-F2AEA0C94447}"/>
              </a:ext>
            </a:extLst>
          </p:cNvPr>
          <p:cNvSpPr/>
          <p:nvPr userDrawn="1"/>
        </p:nvSpPr>
        <p:spPr>
          <a:xfrm>
            <a:off x="1427163" y="539749"/>
            <a:ext cx="11306175" cy="6372000"/>
          </a:xfrm>
          <a:prstGeom prst="rect">
            <a:avLst/>
          </a:prstGeom>
          <a:solidFill>
            <a:srgbClr val="FBF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プレースホルダー 2">
            <a:extLst>
              <a:ext uri="{FF2B5EF4-FFF2-40B4-BE49-F238E27FC236}">
                <a16:creationId xmlns:a16="http://schemas.microsoft.com/office/drawing/2014/main" id="{EB8800B6-D92F-BA69-3709-252B56F3235F}"/>
              </a:ext>
            </a:extLst>
          </p:cNvPr>
          <p:cNvSpPr>
            <a:spLocks noGrp="1"/>
          </p:cNvSpPr>
          <p:nvPr>
            <p:ph type="body" sz="quarter" idx="14" hasCustomPrompt="1"/>
          </p:nvPr>
        </p:nvSpPr>
        <p:spPr>
          <a:xfrm>
            <a:off x="2052000" y="2268000"/>
            <a:ext cx="5724000" cy="3905054"/>
          </a:xfrm>
          <a:prstGeom prst="rect">
            <a:avLst/>
          </a:prstGeom>
        </p:spPr>
        <p:txBody>
          <a:bodyPr lIns="0" tIns="0" rIns="0" bIns="0" numCol="1" anchor="t"/>
          <a:lstStyle>
            <a:lvl1pPr marL="0" indent="0" algn="just">
              <a:lnSpc>
                <a:spcPct val="150000"/>
              </a:lnSpc>
              <a:buFontTx/>
              <a:buNone/>
              <a:defRPr sz="1600" b="1" i="0" spc="0" baseline="0">
                <a:solidFill>
                  <a:schemeClr val="tx1"/>
                </a:solidFill>
                <a:latin typeface="+mn-ea"/>
                <a:ea typeface="+mn-ea"/>
              </a:defRPr>
            </a:lvl1pPr>
            <a:lvl2pPr marL="671996" indent="0">
              <a:lnSpc>
                <a:spcPct val="150000"/>
              </a:lnSpc>
              <a:buFontTx/>
              <a:buNone/>
              <a:defRPr sz="1936" b="0" i="0" spc="138" baseline="0">
                <a:latin typeface="Yu Gothic UI" panose="020B0500000000000000" pitchFamily="34" charset="-128"/>
                <a:ea typeface="Yu Gothic UI" panose="020B0500000000000000" pitchFamily="34" charset="-128"/>
              </a:defRPr>
            </a:lvl2pPr>
            <a:lvl3pPr marL="1343994" indent="0">
              <a:lnSpc>
                <a:spcPct val="150000"/>
              </a:lnSpc>
              <a:buFontTx/>
              <a:buNone/>
              <a:defRPr sz="1936" b="0" i="0" spc="138" baseline="0">
                <a:latin typeface="Yu Gothic UI" panose="020B0500000000000000" pitchFamily="34" charset="-128"/>
                <a:ea typeface="Yu Gothic UI" panose="020B0500000000000000" pitchFamily="34" charset="-128"/>
              </a:defRPr>
            </a:lvl3pPr>
            <a:lvl4pPr marL="2015992" indent="0">
              <a:lnSpc>
                <a:spcPct val="150000"/>
              </a:lnSpc>
              <a:buFontTx/>
              <a:buNone/>
              <a:defRPr sz="1936" b="0" i="0" spc="138" baseline="0">
                <a:latin typeface="Yu Gothic UI" panose="020B0500000000000000" pitchFamily="34" charset="-128"/>
                <a:ea typeface="Yu Gothic UI" panose="020B0500000000000000" pitchFamily="34" charset="-128"/>
              </a:defRPr>
            </a:lvl4pPr>
            <a:lvl5pPr marL="2687988" indent="0">
              <a:lnSpc>
                <a:spcPct val="150000"/>
              </a:lnSpc>
              <a:buFontTx/>
              <a:buNone/>
              <a:defRPr sz="1936" b="0" i="0" spc="138" baseline="0">
                <a:latin typeface="Yu Gothic UI" panose="020B0500000000000000" pitchFamily="34" charset="-128"/>
                <a:ea typeface="Yu Gothic UI" panose="020B0500000000000000" pitchFamily="34" charset="-128"/>
              </a:defRPr>
            </a:lvl5pPr>
          </a:lstStyle>
          <a:p>
            <a:pPr marL="285750" indent="-285750">
              <a:lnSpc>
                <a:spcPct val="150000"/>
              </a:lnSpc>
              <a:buFont typeface="Arial" panose="020B0604020202020204" pitchFamily="34" charset="0"/>
              <a:buChar char="•"/>
            </a:pPr>
            <a:r>
              <a:rPr lang="ja-JP" altLang="en-US" sz="2000" b="1"/>
              <a:t>○○○○◎○○○○●</a:t>
            </a:r>
          </a:p>
        </p:txBody>
      </p:sp>
      <p:sp>
        <p:nvSpPr>
          <p:cNvPr id="8" name="タイトル 7">
            <a:extLst>
              <a:ext uri="{FF2B5EF4-FFF2-40B4-BE49-F238E27FC236}">
                <a16:creationId xmlns:a16="http://schemas.microsoft.com/office/drawing/2014/main" id="{EC3F907F-3D03-2017-C22A-E2AE88B75EC6}"/>
              </a:ext>
            </a:extLst>
          </p:cNvPr>
          <p:cNvSpPr>
            <a:spLocks noGrp="1"/>
          </p:cNvSpPr>
          <p:nvPr>
            <p:ph type="title"/>
          </p:nvPr>
        </p:nvSpPr>
        <p:spPr>
          <a:xfrm>
            <a:off x="1440000" y="972000"/>
            <a:ext cx="11301639" cy="422085"/>
          </a:xfrm>
          <a:prstGeom prst="rect">
            <a:avLst/>
          </a:prstGeom>
        </p:spPr>
        <p:txBody>
          <a:bodyPr lIns="0" tIns="0" rIns="0" bIns="0"/>
          <a:lstStyle>
            <a:lvl1pPr algn="ctr">
              <a:defRPr sz="3200">
                <a:solidFill>
                  <a:srgbClr val="AD5113"/>
                </a:solidFill>
              </a:defRPr>
            </a:lvl1pPr>
          </a:lstStyle>
          <a:p>
            <a:r>
              <a:rPr kumimoji="1" lang="ja-JP" altLang="en-US"/>
              <a:t>マスター タイトルの書式設定</a:t>
            </a:r>
          </a:p>
        </p:txBody>
      </p:sp>
      <p:sp>
        <p:nvSpPr>
          <p:cNvPr id="9" name="テキスト プレースホルダー 2">
            <a:extLst>
              <a:ext uri="{FF2B5EF4-FFF2-40B4-BE49-F238E27FC236}">
                <a16:creationId xmlns:a16="http://schemas.microsoft.com/office/drawing/2014/main" id="{B6D0196C-91D3-64FB-C60E-DA32B5AAF55F}"/>
              </a:ext>
            </a:extLst>
          </p:cNvPr>
          <p:cNvSpPr>
            <a:spLocks noGrp="1"/>
          </p:cNvSpPr>
          <p:nvPr>
            <p:ph type="body" sz="quarter" idx="15"/>
          </p:nvPr>
        </p:nvSpPr>
        <p:spPr>
          <a:xfrm>
            <a:off x="2052000" y="1800001"/>
            <a:ext cx="9549266" cy="253652"/>
          </a:xfrm>
          <a:prstGeom prst="rect">
            <a:avLst/>
          </a:prstGeom>
        </p:spPr>
        <p:txBody>
          <a:bodyPr lIns="0" tIns="0" rIns="0" bIns="0" anchor="t"/>
          <a:lstStyle>
            <a:lvl1pPr marL="0" indent="0" algn="l">
              <a:lnSpc>
                <a:spcPct val="110000"/>
              </a:lnSpc>
              <a:spcBef>
                <a:spcPts val="0"/>
              </a:spcBef>
              <a:buNone/>
              <a:defRPr sz="2000" b="1">
                <a:solidFill>
                  <a:schemeClr val="tx1"/>
                </a:solidFill>
              </a:defRPr>
            </a:lvl1pPr>
          </a:lstStyle>
          <a:p>
            <a:pPr lvl="0"/>
            <a:r>
              <a:rPr kumimoji="1" lang="ja-JP" altLang="en-US"/>
              <a:t>マスター テキストの書式設定</a:t>
            </a:r>
          </a:p>
        </p:txBody>
      </p:sp>
      <p:sp>
        <p:nvSpPr>
          <p:cNvPr id="12" name="テキスト ボックス 11">
            <a:extLst>
              <a:ext uri="{FF2B5EF4-FFF2-40B4-BE49-F238E27FC236}">
                <a16:creationId xmlns:a16="http://schemas.microsoft.com/office/drawing/2014/main" id="{5C045165-5078-5E58-6B2E-E93D39605B52}"/>
              </a:ext>
            </a:extLst>
          </p:cNvPr>
          <p:cNvSpPr txBox="1"/>
          <p:nvPr userDrawn="1"/>
        </p:nvSpPr>
        <p:spPr>
          <a:xfrm>
            <a:off x="1571842" y="671843"/>
            <a:ext cx="612000" cy="612000"/>
          </a:xfrm>
          <a:prstGeom prst="roundRect">
            <a:avLst>
              <a:gd name="adj" fmla="val 0"/>
            </a:avLst>
          </a:prstGeom>
          <a:solidFill>
            <a:srgbClr val="AD5113"/>
          </a:solidFill>
          <a:ln w="12700">
            <a:solidFill>
              <a:srgbClr val="AD5113"/>
            </a:solidFill>
          </a:ln>
        </p:spPr>
        <p:txBody>
          <a:bodyPr wrap="square" lIns="72000" tIns="72000" rIns="72000" bIns="3600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normalizeH="0" baseline="0" noProof="0">
                <a:ln>
                  <a:noFill/>
                </a:ln>
                <a:solidFill>
                  <a:schemeClr val="bg1"/>
                </a:solidFill>
                <a:effectLst/>
                <a:uLnTx/>
                <a:uFillTx/>
                <a:latin typeface="+mn-ea"/>
              </a:rPr>
              <a:t>コラム</a:t>
            </a:r>
          </a:p>
        </p:txBody>
      </p:sp>
      <p:sp>
        <p:nvSpPr>
          <p:cNvPr id="4" name="円/楕円 9">
            <a:extLst>
              <a:ext uri="{FF2B5EF4-FFF2-40B4-BE49-F238E27FC236}">
                <a16:creationId xmlns:a16="http://schemas.microsoft.com/office/drawing/2014/main" id="{0EA07B62-F080-72A9-DE75-FEADF2F5A90A}"/>
              </a:ext>
            </a:extLst>
          </p:cNvPr>
          <p:cNvSpPr>
            <a:spLocks noChangeAspect="1"/>
          </p:cNvSpPr>
          <p:nvPr userDrawn="1"/>
        </p:nvSpPr>
        <p:spPr>
          <a:xfrm>
            <a:off x="12787313" y="6952326"/>
            <a:ext cx="410219" cy="41021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48F63A3B-78C7-47BE-AE5E-E10140E04643}" type="slidenum">
              <a:rPr lang="en-US" altLang="ja-JP" sz="1600" b="1" smtClean="0">
                <a:solidFill>
                  <a:schemeClr val="tx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altLang="ja-JP" sz="1600" b="1">
              <a:solidFill>
                <a:schemeClr val="tx1"/>
              </a:solidFill>
            </a:endParaRPr>
          </a:p>
        </p:txBody>
      </p:sp>
    </p:spTree>
    <p:extLst>
      <p:ext uri="{BB962C8B-B14F-4D97-AF65-F5344CB8AC3E}">
        <p14:creationId xmlns:p14="http://schemas.microsoft.com/office/powerpoint/2010/main" val="1259470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コラム">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A656688-FFB6-CBA9-95DE-F2AEA0C94447}"/>
              </a:ext>
            </a:extLst>
          </p:cNvPr>
          <p:cNvSpPr/>
          <p:nvPr userDrawn="1"/>
        </p:nvSpPr>
        <p:spPr>
          <a:xfrm>
            <a:off x="1427163" y="539749"/>
            <a:ext cx="11306175" cy="6372000"/>
          </a:xfrm>
          <a:prstGeom prst="rect">
            <a:avLst/>
          </a:prstGeom>
          <a:solidFill>
            <a:srgbClr val="FBF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プレースホルダー 2">
            <a:extLst>
              <a:ext uri="{FF2B5EF4-FFF2-40B4-BE49-F238E27FC236}">
                <a16:creationId xmlns:a16="http://schemas.microsoft.com/office/drawing/2014/main" id="{EB8800B6-D92F-BA69-3709-252B56F3235F}"/>
              </a:ext>
            </a:extLst>
          </p:cNvPr>
          <p:cNvSpPr>
            <a:spLocks noGrp="1"/>
          </p:cNvSpPr>
          <p:nvPr>
            <p:ph type="body" sz="quarter" idx="14" hasCustomPrompt="1"/>
          </p:nvPr>
        </p:nvSpPr>
        <p:spPr>
          <a:xfrm>
            <a:off x="2052000" y="2268000"/>
            <a:ext cx="10032612" cy="3905054"/>
          </a:xfrm>
          <a:prstGeom prst="rect">
            <a:avLst/>
          </a:prstGeom>
        </p:spPr>
        <p:txBody>
          <a:bodyPr lIns="0" tIns="0" rIns="0" bIns="0" numCol="2" anchor="t"/>
          <a:lstStyle>
            <a:lvl1pPr marL="0" indent="0" algn="just">
              <a:lnSpc>
                <a:spcPct val="150000"/>
              </a:lnSpc>
              <a:buFontTx/>
              <a:buNone/>
              <a:defRPr sz="1600" b="1" i="0" spc="0" baseline="0">
                <a:solidFill>
                  <a:schemeClr val="tx1"/>
                </a:solidFill>
                <a:latin typeface="+mn-ea"/>
                <a:ea typeface="+mn-ea"/>
              </a:defRPr>
            </a:lvl1pPr>
            <a:lvl2pPr marL="671996" indent="0">
              <a:lnSpc>
                <a:spcPct val="150000"/>
              </a:lnSpc>
              <a:buFontTx/>
              <a:buNone/>
              <a:defRPr sz="1936" b="0" i="0" spc="138" baseline="0">
                <a:latin typeface="Yu Gothic UI" panose="020B0500000000000000" pitchFamily="34" charset="-128"/>
                <a:ea typeface="Yu Gothic UI" panose="020B0500000000000000" pitchFamily="34" charset="-128"/>
              </a:defRPr>
            </a:lvl2pPr>
            <a:lvl3pPr marL="1343994" indent="0">
              <a:lnSpc>
                <a:spcPct val="150000"/>
              </a:lnSpc>
              <a:buFontTx/>
              <a:buNone/>
              <a:defRPr sz="1936" b="0" i="0" spc="138" baseline="0">
                <a:latin typeface="Yu Gothic UI" panose="020B0500000000000000" pitchFamily="34" charset="-128"/>
                <a:ea typeface="Yu Gothic UI" panose="020B0500000000000000" pitchFamily="34" charset="-128"/>
              </a:defRPr>
            </a:lvl3pPr>
            <a:lvl4pPr marL="2015992" indent="0">
              <a:lnSpc>
                <a:spcPct val="150000"/>
              </a:lnSpc>
              <a:buFontTx/>
              <a:buNone/>
              <a:defRPr sz="1936" b="0" i="0" spc="138" baseline="0">
                <a:latin typeface="Yu Gothic UI" panose="020B0500000000000000" pitchFamily="34" charset="-128"/>
                <a:ea typeface="Yu Gothic UI" panose="020B0500000000000000" pitchFamily="34" charset="-128"/>
              </a:defRPr>
            </a:lvl4pPr>
            <a:lvl5pPr marL="2687988" indent="0">
              <a:lnSpc>
                <a:spcPct val="150000"/>
              </a:lnSpc>
              <a:buFontTx/>
              <a:buNone/>
              <a:defRPr sz="1936" b="0" i="0" spc="138" baseline="0">
                <a:latin typeface="Yu Gothic UI" panose="020B0500000000000000" pitchFamily="34" charset="-128"/>
                <a:ea typeface="Yu Gothic UI" panose="020B0500000000000000" pitchFamily="34" charset="-128"/>
              </a:defRPr>
            </a:lvl5pPr>
          </a:lstStyle>
          <a:p>
            <a:pPr marL="285750" indent="-285750">
              <a:lnSpc>
                <a:spcPct val="150000"/>
              </a:lnSpc>
              <a:buFont typeface="Arial" panose="020B0604020202020204" pitchFamily="34" charset="0"/>
              <a:buChar char="•"/>
            </a:pPr>
            <a:r>
              <a:rPr lang="ja-JP" altLang="en-US" sz="2000" b="1"/>
              <a:t>○○○○◎○○○○●</a:t>
            </a:r>
          </a:p>
        </p:txBody>
      </p:sp>
      <p:sp>
        <p:nvSpPr>
          <p:cNvPr id="8" name="タイトル 7">
            <a:extLst>
              <a:ext uri="{FF2B5EF4-FFF2-40B4-BE49-F238E27FC236}">
                <a16:creationId xmlns:a16="http://schemas.microsoft.com/office/drawing/2014/main" id="{EC3F907F-3D03-2017-C22A-E2AE88B75EC6}"/>
              </a:ext>
            </a:extLst>
          </p:cNvPr>
          <p:cNvSpPr>
            <a:spLocks noGrp="1"/>
          </p:cNvSpPr>
          <p:nvPr>
            <p:ph type="title"/>
          </p:nvPr>
        </p:nvSpPr>
        <p:spPr>
          <a:xfrm>
            <a:off x="1440000" y="972000"/>
            <a:ext cx="11301639" cy="422085"/>
          </a:xfrm>
          <a:prstGeom prst="rect">
            <a:avLst/>
          </a:prstGeom>
        </p:spPr>
        <p:txBody>
          <a:bodyPr lIns="0" tIns="0" rIns="0" bIns="0"/>
          <a:lstStyle>
            <a:lvl1pPr algn="ctr">
              <a:defRPr sz="3200">
                <a:solidFill>
                  <a:srgbClr val="AD5113"/>
                </a:solidFill>
              </a:defRPr>
            </a:lvl1pPr>
          </a:lstStyle>
          <a:p>
            <a:r>
              <a:rPr kumimoji="1" lang="ja-JP" altLang="en-US"/>
              <a:t>マスター タイトルの書式設定</a:t>
            </a:r>
          </a:p>
        </p:txBody>
      </p:sp>
      <p:sp>
        <p:nvSpPr>
          <p:cNvPr id="9" name="テキスト プレースホルダー 2">
            <a:extLst>
              <a:ext uri="{FF2B5EF4-FFF2-40B4-BE49-F238E27FC236}">
                <a16:creationId xmlns:a16="http://schemas.microsoft.com/office/drawing/2014/main" id="{B6D0196C-91D3-64FB-C60E-DA32B5AAF55F}"/>
              </a:ext>
            </a:extLst>
          </p:cNvPr>
          <p:cNvSpPr>
            <a:spLocks noGrp="1"/>
          </p:cNvSpPr>
          <p:nvPr>
            <p:ph type="body" sz="quarter" idx="15"/>
          </p:nvPr>
        </p:nvSpPr>
        <p:spPr>
          <a:xfrm>
            <a:off x="2052000" y="1800001"/>
            <a:ext cx="9549266" cy="253652"/>
          </a:xfrm>
          <a:prstGeom prst="rect">
            <a:avLst/>
          </a:prstGeom>
        </p:spPr>
        <p:txBody>
          <a:bodyPr lIns="0" tIns="0" rIns="0" bIns="0" anchor="t"/>
          <a:lstStyle>
            <a:lvl1pPr marL="0" indent="0" algn="l">
              <a:lnSpc>
                <a:spcPct val="110000"/>
              </a:lnSpc>
              <a:spcBef>
                <a:spcPts val="0"/>
              </a:spcBef>
              <a:buNone/>
              <a:defRPr sz="2000" b="1">
                <a:solidFill>
                  <a:schemeClr val="tx1"/>
                </a:solidFill>
              </a:defRPr>
            </a:lvl1pPr>
          </a:lstStyle>
          <a:p>
            <a:pPr lvl="0"/>
            <a:r>
              <a:rPr kumimoji="1" lang="ja-JP" altLang="en-US"/>
              <a:t>マスター テキストの書式設定</a:t>
            </a:r>
          </a:p>
        </p:txBody>
      </p:sp>
      <p:sp>
        <p:nvSpPr>
          <p:cNvPr id="12" name="テキスト ボックス 11">
            <a:extLst>
              <a:ext uri="{FF2B5EF4-FFF2-40B4-BE49-F238E27FC236}">
                <a16:creationId xmlns:a16="http://schemas.microsoft.com/office/drawing/2014/main" id="{5C045165-5078-5E58-6B2E-E93D39605B52}"/>
              </a:ext>
            </a:extLst>
          </p:cNvPr>
          <p:cNvSpPr txBox="1"/>
          <p:nvPr userDrawn="1"/>
        </p:nvSpPr>
        <p:spPr>
          <a:xfrm>
            <a:off x="1571842" y="671843"/>
            <a:ext cx="612000" cy="612000"/>
          </a:xfrm>
          <a:prstGeom prst="roundRect">
            <a:avLst>
              <a:gd name="adj" fmla="val 0"/>
            </a:avLst>
          </a:prstGeom>
          <a:solidFill>
            <a:srgbClr val="AD5113"/>
          </a:solidFill>
          <a:ln w="12700">
            <a:solidFill>
              <a:srgbClr val="AD5113"/>
            </a:solidFill>
          </a:ln>
        </p:spPr>
        <p:txBody>
          <a:bodyPr wrap="square" lIns="72000" tIns="72000" rIns="72000" bIns="3600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normalizeH="0" baseline="0" noProof="0">
                <a:ln>
                  <a:noFill/>
                </a:ln>
                <a:solidFill>
                  <a:schemeClr val="bg1"/>
                </a:solidFill>
                <a:effectLst/>
                <a:uLnTx/>
                <a:uFillTx/>
                <a:latin typeface="+mn-ea"/>
              </a:rPr>
              <a:t>コラム</a:t>
            </a:r>
          </a:p>
        </p:txBody>
      </p:sp>
      <p:sp>
        <p:nvSpPr>
          <p:cNvPr id="4" name="円/楕円 9">
            <a:extLst>
              <a:ext uri="{FF2B5EF4-FFF2-40B4-BE49-F238E27FC236}">
                <a16:creationId xmlns:a16="http://schemas.microsoft.com/office/drawing/2014/main" id="{0EA07B62-F080-72A9-DE75-FEADF2F5A90A}"/>
              </a:ext>
            </a:extLst>
          </p:cNvPr>
          <p:cNvSpPr>
            <a:spLocks noChangeAspect="1"/>
          </p:cNvSpPr>
          <p:nvPr userDrawn="1"/>
        </p:nvSpPr>
        <p:spPr>
          <a:xfrm>
            <a:off x="12787313" y="6952326"/>
            <a:ext cx="410219" cy="41021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48F63A3B-78C7-47BE-AE5E-E10140E04643}" type="slidenum">
              <a:rPr lang="en-US" altLang="ja-JP" sz="1600" b="1" smtClean="0">
                <a:solidFill>
                  <a:schemeClr val="tx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altLang="ja-JP" sz="1600" b="1">
              <a:solidFill>
                <a:schemeClr val="tx1"/>
              </a:solidFill>
            </a:endParaRPr>
          </a:p>
        </p:txBody>
      </p:sp>
    </p:spTree>
    <p:extLst>
      <p:ext uri="{BB962C8B-B14F-4D97-AF65-F5344CB8AC3E}">
        <p14:creationId xmlns:p14="http://schemas.microsoft.com/office/powerpoint/2010/main" val="469986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コラム（４章）">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A656688-FFB6-CBA9-95DE-F2AEA0C94447}"/>
              </a:ext>
            </a:extLst>
          </p:cNvPr>
          <p:cNvSpPr/>
          <p:nvPr userDrawn="1"/>
        </p:nvSpPr>
        <p:spPr>
          <a:xfrm>
            <a:off x="1427163" y="539749"/>
            <a:ext cx="11306175" cy="6372000"/>
          </a:xfrm>
          <a:prstGeom prst="rect">
            <a:avLst/>
          </a:prstGeom>
          <a:solidFill>
            <a:srgbClr val="F0F7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プレースホルダー 2">
            <a:extLst>
              <a:ext uri="{FF2B5EF4-FFF2-40B4-BE49-F238E27FC236}">
                <a16:creationId xmlns:a16="http://schemas.microsoft.com/office/drawing/2014/main" id="{EB8800B6-D92F-BA69-3709-252B56F3235F}"/>
              </a:ext>
            </a:extLst>
          </p:cNvPr>
          <p:cNvSpPr>
            <a:spLocks noGrp="1"/>
          </p:cNvSpPr>
          <p:nvPr>
            <p:ph type="body" sz="quarter" idx="14" hasCustomPrompt="1"/>
          </p:nvPr>
        </p:nvSpPr>
        <p:spPr>
          <a:xfrm>
            <a:off x="2052000" y="2268000"/>
            <a:ext cx="5903999" cy="3905054"/>
          </a:xfrm>
          <a:prstGeom prst="rect">
            <a:avLst/>
          </a:prstGeom>
        </p:spPr>
        <p:txBody>
          <a:bodyPr lIns="0" tIns="0" rIns="0" bIns="0" anchor="t"/>
          <a:lstStyle>
            <a:lvl1pPr marL="0" indent="0" algn="l">
              <a:lnSpc>
                <a:spcPct val="150000"/>
              </a:lnSpc>
              <a:buFontTx/>
              <a:buNone/>
              <a:defRPr sz="1600" b="1" i="0" spc="0" baseline="0">
                <a:solidFill>
                  <a:schemeClr val="tx1"/>
                </a:solidFill>
                <a:latin typeface="+mn-ea"/>
                <a:ea typeface="+mn-ea"/>
              </a:defRPr>
            </a:lvl1pPr>
            <a:lvl2pPr marL="671996" indent="0">
              <a:lnSpc>
                <a:spcPct val="150000"/>
              </a:lnSpc>
              <a:buFontTx/>
              <a:buNone/>
              <a:defRPr sz="1936" b="0" i="0" spc="138" baseline="0">
                <a:latin typeface="Yu Gothic UI" panose="020B0500000000000000" pitchFamily="34" charset="-128"/>
                <a:ea typeface="Yu Gothic UI" panose="020B0500000000000000" pitchFamily="34" charset="-128"/>
              </a:defRPr>
            </a:lvl2pPr>
            <a:lvl3pPr marL="1343994" indent="0">
              <a:lnSpc>
                <a:spcPct val="150000"/>
              </a:lnSpc>
              <a:buFontTx/>
              <a:buNone/>
              <a:defRPr sz="1936" b="0" i="0" spc="138" baseline="0">
                <a:latin typeface="Yu Gothic UI" panose="020B0500000000000000" pitchFamily="34" charset="-128"/>
                <a:ea typeface="Yu Gothic UI" panose="020B0500000000000000" pitchFamily="34" charset="-128"/>
              </a:defRPr>
            </a:lvl3pPr>
            <a:lvl4pPr marL="2015992" indent="0">
              <a:lnSpc>
                <a:spcPct val="150000"/>
              </a:lnSpc>
              <a:buFontTx/>
              <a:buNone/>
              <a:defRPr sz="1936" b="0" i="0" spc="138" baseline="0">
                <a:latin typeface="Yu Gothic UI" panose="020B0500000000000000" pitchFamily="34" charset="-128"/>
                <a:ea typeface="Yu Gothic UI" panose="020B0500000000000000" pitchFamily="34" charset="-128"/>
              </a:defRPr>
            </a:lvl4pPr>
            <a:lvl5pPr marL="2687988" indent="0">
              <a:lnSpc>
                <a:spcPct val="150000"/>
              </a:lnSpc>
              <a:buFontTx/>
              <a:buNone/>
              <a:defRPr sz="1936" b="0" i="0" spc="138" baseline="0">
                <a:latin typeface="Yu Gothic UI" panose="020B0500000000000000" pitchFamily="34" charset="-128"/>
                <a:ea typeface="Yu Gothic UI" panose="020B0500000000000000" pitchFamily="34" charset="-128"/>
              </a:defRPr>
            </a:lvl5pPr>
          </a:lstStyle>
          <a:p>
            <a:pPr marL="285750" indent="-285750">
              <a:lnSpc>
                <a:spcPct val="150000"/>
              </a:lnSpc>
              <a:buFont typeface="Arial" panose="020B0604020202020204" pitchFamily="34" charset="0"/>
              <a:buChar char="•"/>
            </a:pPr>
            <a:r>
              <a:rPr lang="ja-JP" altLang="en-US" sz="2000" b="1"/>
              <a:t>○○○○◎○○○○●</a:t>
            </a:r>
          </a:p>
        </p:txBody>
      </p:sp>
      <p:sp>
        <p:nvSpPr>
          <p:cNvPr id="8" name="タイトル 7">
            <a:extLst>
              <a:ext uri="{FF2B5EF4-FFF2-40B4-BE49-F238E27FC236}">
                <a16:creationId xmlns:a16="http://schemas.microsoft.com/office/drawing/2014/main" id="{EC3F907F-3D03-2017-C22A-E2AE88B75EC6}"/>
              </a:ext>
            </a:extLst>
          </p:cNvPr>
          <p:cNvSpPr>
            <a:spLocks noGrp="1"/>
          </p:cNvSpPr>
          <p:nvPr>
            <p:ph type="title"/>
          </p:nvPr>
        </p:nvSpPr>
        <p:spPr>
          <a:xfrm>
            <a:off x="1440000" y="972000"/>
            <a:ext cx="11301639" cy="422085"/>
          </a:xfrm>
          <a:prstGeom prst="rect">
            <a:avLst/>
          </a:prstGeom>
        </p:spPr>
        <p:txBody>
          <a:bodyPr lIns="0" tIns="0" rIns="0" bIns="0"/>
          <a:lstStyle>
            <a:lvl1pPr algn="ctr">
              <a:defRPr sz="3200">
                <a:solidFill>
                  <a:schemeClr val="accent6"/>
                </a:solidFill>
              </a:defRPr>
            </a:lvl1pPr>
          </a:lstStyle>
          <a:p>
            <a:r>
              <a:rPr kumimoji="1" lang="ja-JP" altLang="en-US"/>
              <a:t>マスター タイトルの書式設定</a:t>
            </a:r>
          </a:p>
        </p:txBody>
      </p:sp>
      <p:sp>
        <p:nvSpPr>
          <p:cNvPr id="9" name="テキスト プレースホルダー 2">
            <a:extLst>
              <a:ext uri="{FF2B5EF4-FFF2-40B4-BE49-F238E27FC236}">
                <a16:creationId xmlns:a16="http://schemas.microsoft.com/office/drawing/2014/main" id="{B6D0196C-91D3-64FB-C60E-DA32B5AAF55F}"/>
              </a:ext>
            </a:extLst>
          </p:cNvPr>
          <p:cNvSpPr>
            <a:spLocks noGrp="1"/>
          </p:cNvSpPr>
          <p:nvPr>
            <p:ph type="body" sz="quarter" idx="15"/>
          </p:nvPr>
        </p:nvSpPr>
        <p:spPr>
          <a:xfrm>
            <a:off x="2052000" y="1800001"/>
            <a:ext cx="9549266" cy="253652"/>
          </a:xfrm>
          <a:prstGeom prst="rect">
            <a:avLst/>
          </a:prstGeom>
        </p:spPr>
        <p:txBody>
          <a:bodyPr lIns="0" tIns="0" rIns="0" bIns="0" anchor="t"/>
          <a:lstStyle>
            <a:lvl1pPr marL="0" indent="0" algn="l">
              <a:lnSpc>
                <a:spcPct val="110000"/>
              </a:lnSpc>
              <a:spcBef>
                <a:spcPts val="0"/>
              </a:spcBef>
              <a:buNone/>
              <a:defRPr sz="2000" b="1">
                <a:solidFill>
                  <a:schemeClr val="tx1"/>
                </a:solidFill>
              </a:defRPr>
            </a:lvl1pPr>
          </a:lstStyle>
          <a:p>
            <a:pPr lvl="0"/>
            <a:r>
              <a:rPr kumimoji="1" lang="ja-JP" altLang="en-US"/>
              <a:t>マスター テキストの書式設定</a:t>
            </a:r>
          </a:p>
        </p:txBody>
      </p:sp>
      <p:sp>
        <p:nvSpPr>
          <p:cNvPr id="12" name="テキスト ボックス 11">
            <a:extLst>
              <a:ext uri="{FF2B5EF4-FFF2-40B4-BE49-F238E27FC236}">
                <a16:creationId xmlns:a16="http://schemas.microsoft.com/office/drawing/2014/main" id="{5C045165-5078-5E58-6B2E-E93D39605B52}"/>
              </a:ext>
            </a:extLst>
          </p:cNvPr>
          <p:cNvSpPr txBox="1"/>
          <p:nvPr userDrawn="1"/>
        </p:nvSpPr>
        <p:spPr>
          <a:xfrm>
            <a:off x="1571842" y="671843"/>
            <a:ext cx="612000" cy="612000"/>
          </a:xfrm>
          <a:prstGeom prst="roundRect">
            <a:avLst>
              <a:gd name="adj" fmla="val 0"/>
            </a:avLst>
          </a:prstGeom>
          <a:solidFill>
            <a:schemeClr val="accent6"/>
          </a:solidFill>
          <a:ln w="12700">
            <a:noFill/>
          </a:ln>
        </p:spPr>
        <p:txBody>
          <a:bodyPr wrap="square" lIns="72000" tIns="72000" rIns="72000" bIns="3600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normalizeH="0" baseline="0" noProof="0">
                <a:ln>
                  <a:noFill/>
                </a:ln>
                <a:solidFill>
                  <a:schemeClr val="bg1"/>
                </a:solidFill>
                <a:effectLst/>
                <a:uLnTx/>
                <a:uFillTx/>
                <a:latin typeface="+mn-ea"/>
              </a:rPr>
              <a:t>コラム</a:t>
            </a:r>
          </a:p>
        </p:txBody>
      </p:sp>
      <p:sp>
        <p:nvSpPr>
          <p:cNvPr id="4" name="円/楕円 9">
            <a:extLst>
              <a:ext uri="{FF2B5EF4-FFF2-40B4-BE49-F238E27FC236}">
                <a16:creationId xmlns:a16="http://schemas.microsoft.com/office/drawing/2014/main" id="{EF4F22FA-CA55-0A16-C355-D12AD4DF3449}"/>
              </a:ext>
            </a:extLst>
          </p:cNvPr>
          <p:cNvSpPr>
            <a:spLocks noChangeAspect="1"/>
          </p:cNvSpPr>
          <p:nvPr userDrawn="1"/>
        </p:nvSpPr>
        <p:spPr>
          <a:xfrm>
            <a:off x="12787313" y="6952326"/>
            <a:ext cx="410219" cy="41021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48F63A3B-78C7-47BE-AE5E-E10140E04643}" type="slidenum">
              <a:rPr lang="en-US" altLang="ja-JP" sz="1600" b="1" smtClean="0">
                <a:solidFill>
                  <a:schemeClr val="tx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altLang="ja-JP" sz="1600" b="1">
              <a:solidFill>
                <a:schemeClr val="tx1"/>
              </a:solidFill>
            </a:endParaRPr>
          </a:p>
        </p:txBody>
      </p:sp>
    </p:spTree>
    <p:extLst>
      <p:ext uri="{BB962C8B-B14F-4D97-AF65-F5344CB8AC3E}">
        <p14:creationId xmlns:p14="http://schemas.microsoft.com/office/powerpoint/2010/main" val="450011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キャンバス">
    <p:spTree>
      <p:nvGrpSpPr>
        <p:cNvPr id="1" name=""/>
        <p:cNvGrpSpPr/>
        <p:nvPr/>
      </p:nvGrpSpPr>
      <p:grpSpPr>
        <a:xfrm>
          <a:off x="0" y="0"/>
          <a:ext cx="0" cy="0"/>
          <a:chOff x="0" y="0"/>
          <a:chExt cx="0" cy="0"/>
        </a:xfrm>
      </p:grpSpPr>
      <p:sp>
        <p:nvSpPr>
          <p:cNvPr id="3" name="円/楕円 9">
            <a:extLst>
              <a:ext uri="{FF2B5EF4-FFF2-40B4-BE49-F238E27FC236}">
                <a16:creationId xmlns:a16="http://schemas.microsoft.com/office/drawing/2014/main" id="{B6FD4C88-E942-E984-C457-666349908230}"/>
              </a:ext>
            </a:extLst>
          </p:cNvPr>
          <p:cNvSpPr>
            <a:spLocks noChangeAspect="1"/>
          </p:cNvSpPr>
          <p:nvPr userDrawn="1"/>
        </p:nvSpPr>
        <p:spPr>
          <a:xfrm>
            <a:off x="12787313" y="6952326"/>
            <a:ext cx="410219" cy="41021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48F63A3B-78C7-47BE-AE5E-E10140E04643}" type="slidenum">
              <a:rPr lang="en-US" altLang="ja-JP" sz="1600" b="1" smtClean="0">
                <a:solidFill>
                  <a:schemeClr val="tx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altLang="ja-JP" sz="1600" b="1">
              <a:solidFill>
                <a:schemeClr val="tx1"/>
              </a:solidFill>
            </a:endParaRPr>
          </a:p>
        </p:txBody>
      </p:sp>
      <p:pic>
        <p:nvPicPr>
          <p:cNvPr id="5" name="図 4" descr="各項目が記入された東京都サービスキャンバス">
            <a:extLst>
              <a:ext uri="{FF2B5EF4-FFF2-40B4-BE49-F238E27FC236}">
                <a16:creationId xmlns:a16="http://schemas.microsoft.com/office/drawing/2014/main" id="{47575564-9294-CB7B-3D61-34F0575DC86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20907" y="1188033"/>
            <a:ext cx="9919880" cy="5573490"/>
          </a:xfrm>
          <a:prstGeom prst="rect">
            <a:avLst/>
          </a:prstGeom>
          <a:ln w="9525">
            <a:solidFill>
              <a:schemeClr val="tx1"/>
            </a:solidFill>
          </a:ln>
        </p:spPr>
      </p:pic>
    </p:spTree>
    <p:extLst>
      <p:ext uri="{BB962C8B-B14F-4D97-AF65-F5344CB8AC3E}">
        <p14:creationId xmlns:p14="http://schemas.microsoft.com/office/powerpoint/2010/main" val="3936998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フリー">
    <p:spTree>
      <p:nvGrpSpPr>
        <p:cNvPr id="1" name=""/>
        <p:cNvGrpSpPr/>
        <p:nvPr/>
      </p:nvGrpSpPr>
      <p:grpSpPr>
        <a:xfrm>
          <a:off x="0" y="0"/>
          <a:ext cx="0" cy="0"/>
          <a:chOff x="0" y="0"/>
          <a:chExt cx="0" cy="0"/>
        </a:xfrm>
      </p:grpSpPr>
    </p:spTree>
    <p:extLst>
      <p:ext uri="{BB962C8B-B14F-4D97-AF65-F5344CB8AC3E}">
        <p14:creationId xmlns:p14="http://schemas.microsoft.com/office/powerpoint/2010/main" val="840548572"/>
      </p:ext>
    </p:extLst>
  </p:cSld>
  <p:clrMapOvr>
    <a:masterClrMapping/>
  </p:clrMapOvr>
  <p:extLst>
    <p:ext uri="{DCECCB84-F9BA-43D5-87BE-67443E8EF086}">
      <p15:sldGuideLst xmlns:p15="http://schemas.microsoft.com/office/powerpoint/2012/main">
        <p15:guide id="1" pos="3961">
          <p15:clr>
            <a:srgbClr val="FBAE40"/>
          </p15:clr>
        </p15:guide>
        <p15:guide id="2" pos="7227">
          <p15:clr>
            <a:srgbClr val="FBAE40"/>
          </p15:clr>
        </p15:guide>
        <p15:guide id="3" pos="15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フリー">
    <p:spTree>
      <p:nvGrpSpPr>
        <p:cNvPr id="1" name=""/>
        <p:cNvGrpSpPr/>
        <p:nvPr/>
      </p:nvGrpSpPr>
      <p:grpSpPr>
        <a:xfrm>
          <a:off x="0" y="0"/>
          <a:ext cx="0" cy="0"/>
          <a:chOff x="0" y="0"/>
          <a:chExt cx="0" cy="0"/>
        </a:xfrm>
      </p:grpSpPr>
      <p:sp>
        <p:nvSpPr>
          <p:cNvPr id="63" name="正方形/長方形 62">
            <a:extLst>
              <a:ext uri="{FF2B5EF4-FFF2-40B4-BE49-F238E27FC236}">
                <a16:creationId xmlns:a16="http://schemas.microsoft.com/office/drawing/2014/main" id="{EB84976A-DFDC-2377-F2DB-EFA3E2DC771E}"/>
              </a:ext>
            </a:extLst>
          </p:cNvPr>
          <p:cNvSpPr/>
          <p:nvPr userDrawn="1"/>
        </p:nvSpPr>
        <p:spPr>
          <a:xfrm>
            <a:off x="8600887" y="728493"/>
            <a:ext cx="4464000" cy="3204000"/>
          </a:xfrm>
          <a:prstGeom prst="rect">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5999" tIns="108000" rIns="108000" bIns="108000" rtlCol="0" anchor="t"/>
          <a:lstStyle/>
          <a:p>
            <a:pPr fontAlgn="ctr"/>
            <a:r>
              <a:rPr lang="ja-JP" altLang="en-US" b="1" i="0">
                <a:solidFill>
                  <a:srgbClr val="000000"/>
                </a:solidFill>
                <a:latin typeface="Yu Gothic" panose="020B0400000000000000" pitchFamily="34" charset="-128"/>
                <a:ea typeface="Yu Gothic" panose="020B0400000000000000" pitchFamily="34" charset="-128"/>
              </a:rPr>
              <a:t>利用者</a:t>
            </a:r>
            <a:r>
              <a:rPr lang="ja-JP" altLang="en-US" sz="1200" b="1" i="0">
                <a:solidFill>
                  <a:srgbClr val="000000"/>
                </a:solidFill>
                <a:latin typeface="Yu Gothic" panose="020B0400000000000000" pitchFamily="34" charset="-128"/>
                <a:ea typeface="Yu Gothic" panose="020B0400000000000000" pitchFamily="34" charset="-128"/>
              </a:rPr>
              <a:t>エリア</a:t>
            </a:r>
          </a:p>
        </p:txBody>
      </p:sp>
      <p:sp>
        <p:nvSpPr>
          <p:cNvPr id="40" name="正方形/長方形 39">
            <a:extLst>
              <a:ext uri="{FF2B5EF4-FFF2-40B4-BE49-F238E27FC236}">
                <a16:creationId xmlns:a16="http://schemas.microsoft.com/office/drawing/2014/main" id="{E9FA7A78-6E10-FC8C-2995-1B8101F69B38}"/>
              </a:ext>
            </a:extLst>
          </p:cNvPr>
          <p:cNvSpPr/>
          <p:nvPr userDrawn="1"/>
        </p:nvSpPr>
        <p:spPr>
          <a:xfrm>
            <a:off x="8744887" y="1191040"/>
            <a:ext cx="4176000" cy="2592000"/>
          </a:xfrm>
          <a:prstGeom prst="rect">
            <a:avLst/>
          </a:prstGeom>
          <a:solidFill>
            <a:schemeClr val="bg1"/>
          </a:solidFill>
          <a:ln w="19050">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endParaRPr lang="ja-JP" altLang="en-US" sz="1100" b="1">
              <a:solidFill>
                <a:srgbClr val="000000"/>
              </a:solidFill>
              <a:latin typeface="+mn-ea"/>
            </a:endParaRPr>
          </a:p>
        </p:txBody>
      </p:sp>
      <p:sp>
        <p:nvSpPr>
          <p:cNvPr id="57" name="object 5">
            <a:extLst>
              <a:ext uri="{FF2B5EF4-FFF2-40B4-BE49-F238E27FC236}">
                <a16:creationId xmlns:a16="http://schemas.microsoft.com/office/drawing/2014/main" id="{F9C12B5A-8337-E64B-CA02-67B386562468}"/>
              </a:ext>
            </a:extLst>
          </p:cNvPr>
          <p:cNvSpPr txBox="1"/>
          <p:nvPr userDrawn="1"/>
        </p:nvSpPr>
        <p:spPr>
          <a:xfrm>
            <a:off x="374886" y="264153"/>
            <a:ext cx="4053600" cy="259040"/>
          </a:xfrm>
          <a:prstGeom prst="rect">
            <a:avLst/>
          </a:prstGeom>
        </p:spPr>
        <p:txBody>
          <a:bodyPr vert="horz" wrap="square" lIns="0" tIns="12695" rIns="0" bIns="0" rtlCol="0">
            <a:spAutoFit/>
          </a:bodyPr>
          <a:lstStyle/>
          <a:p>
            <a:pPr marL="12695" fontAlgn="ctr">
              <a:spcBef>
                <a:spcPts val="100"/>
              </a:spcBef>
            </a:pPr>
            <a:r>
              <a:rPr lang="ja-JP" altLang="en-US" sz="1600" b="1" spc="100">
                <a:solidFill>
                  <a:srgbClr val="000000"/>
                </a:solidFill>
                <a:latin typeface="+mj-ea"/>
                <a:ea typeface="+mj-ea"/>
                <a:cs typeface="Gen Shin Gothic P Bold"/>
              </a:rPr>
              <a:t>東京都サービスキャンバス</a:t>
            </a:r>
            <a:r>
              <a:rPr lang="en-US" altLang="ja-JP" sz="1600" b="1" spc="100">
                <a:solidFill>
                  <a:srgbClr val="000000"/>
                </a:solidFill>
                <a:latin typeface="+mj-ea"/>
                <a:ea typeface="+mj-ea"/>
                <a:cs typeface="Gen Shin Gothic P Bold"/>
              </a:rPr>
              <a:t> </a:t>
            </a:r>
            <a:r>
              <a:rPr lang="en" altLang="ja-JP" sz="1000">
                <a:solidFill>
                  <a:srgbClr val="000000"/>
                </a:solidFill>
                <a:effectLst/>
                <a:latin typeface="Helvetica" pitchFamily="2" charset="0"/>
              </a:rPr>
              <a:t>VERSION 1.0.0</a:t>
            </a:r>
          </a:p>
        </p:txBody>
      </p:sp>
      <p:sp>
        <p:nvSpPr>
          <p:cNvPr id="60" name="テキスト プレースホルダー 1">
            <a:extLst>
              <a:ext uri="{FF2B5EF4-FFF2-40B4-BE49-F238E27FC236}">
                <a16:creationId xmlns:a16="http://schemas.microsoft.com/office/drawing/2014/main" id="{96A99E6F-5846-7FF9-2CB1-5406B231B7E4}"/>
              </a:ext>
            </a:extLst>
          </p:cNvPr>
          <p:cNvSpPr txBox="1">
            <a:spLocks/>
          </p:cNvSpPr>
          <p:nvPr userDrawn="1"/>
        </p:nvSpPr>
        <p:spPr>
          <a:xfrm>
            <a:off x="374886" y="7104999"/>
            <a:ext cx="11057041" cy="248137"/>
          </a:xfrm>
          <a:prstGeom prst="rect">
            <a:avLst/>
          </a:prstGeom>
        </p:spPr>
        <p:txBody>
          <a:bodyPr lIns="0" tIns="0" rIns="0" bIns="0" numCol="1" anchor="t"/>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gn="l">
              <a:buNone/>
            </a:pPr>
            <a:r>
              <a:rPr lang="en" altLang="ja-JP" sz="800" b="0" i="0">
                <a:effectLst/>
                <a:latin typeface="+mn-ea"/>
              </a:rPr>
              <a:t>Used as a reference 'Business Model Canvas' </a:t>
            </a:r>
            <a:r>
              <a:rPr lang="en" altLang="ja-JP" sz="800" b="0" i="0" err="1">
                <a:effectLst/>
                <a:latin typeface="+mn-ea"/>
              </a:rPr>
              <a:t>Strategyzer.com</a:t>
            </a:r>
            <a:br>
              <a:rPr lang="en" altLang="ja-JP" sz="800" b="0" i="0">
                <a:effectLst/>
                <a:latin typeface="+mn-ea"/>
              </a:rPr>
            </a:br>
            <a:r>
              <a:rPr lang="en" altLang="ja-JP" sz="800" b="0" i="0">
                <a:effectLst/>
                <a:latin typeface="+mn-ea"/>
              </a:rPr>
              <a:t>This work is licensed under the Creative Commons Attribution-</a:t>
            </a:r>
            <a:r>
              <a:rPr lang="en" altLang="ja-JP" sz="800" b="0" i="0" err="1">
                <a:effectLst/>
                <a:latin typeface="+mn-ea"/>
              </a:rPr>
              <a:t>ShareAlike</a:t>
            </a:r>
            <a:r>
              <a:rPr lang="en" altLang="ja-JP" sz="800" b="0" i="0">
                <a:effectLst/>
                <a:latin typeface="+mn-ea"/>
              </a:rPr>
              <a:t> 4.0 International License. To view a copy of this license, visit</a:t>
            </a:r>
            <a:r>
              <a:rPr lang="en" altLang="ja-JP" sz="800">
                <a:latin typeface="+mn-ea"/>
              </a:rPr>
              <a:t>  </a:t>
            </a:r>
            <a:r>
              <a:rPr lang="en" altLang="ja-JP" sz="800" b="0" i="0">
                <a:effectLst/>
                <a:latin typeface="+mn-ea"/>
                <a:hlinkClick r:id="rId2" tooltip="http://creativecommons.org/licenses/by-sa/4.0/">
                  <a:extLst>
                    <a:ext uri="{A12FA001-AC4F-418D-AE19-62706E023703}">
                      <ahyp:hlinkClr xmlns:ahyp="http://schemas.microsoft.com/office/drawing/2018/hyperlinkcolor" val="tx"/>
                    </a:ext>
                  </a:extLst>
                </a:hlinkClick>
              </a:rPr>
              <a:t>http://creativecommons.org/licenses/by-sa/4.0/</a:t>
            </a:r>
            <a:r>
              <a:rPr lang="en" altLang="ja-JP" sz="800" b="0" i="0">
                <a:effectLst/>
                <a:latin typeface="+mn-ea"/>
              </a:rPr>
              <a:t>.</a:t>
            </a:r>
          </a:p>
        </p:txBody>
      </p:sp>
      <p:pic>
        <p:nvPicPr>
          <p:cNvPr id="61" name="Picture 2" descr="by-sa">
            <a:extLst>
              <a:ext uri="{FF2B5EF4-FFF2-40B4-BE49-F238E27FC236}">
                <a16:creationId xmlns:a16="http://schemas.microsoft.com/office/drawing/2014/main" id="{60064013-3BC1-BD0C-65DD-E306987F3A38}"/>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2217354" y="7081176"/>
            <a:ext cx="847532" cy="295783"/>
          </a:xfrm>
          <a:prstGeom prst="rect">
            <a:avLst/>
          </a:prstGeom>
          <a:noFill/>
          <a:extLst>
            <a:ext uri="{909E8E84-426E-40DD-AFC4-6F175D3DCCD1}">
              <a14:hiddenFill xmlns:a14="http://schemas.microsoft.com/office/drawing/2010/main">
                <a:solidFill>
                  <a:srgbClr val="FFFFFF"/>
                </a:solidFill>
              </a14:hiddenFill>
            </a:ext>
          </a:extLst>
        </p:spPr>
      </p:pic>
      <p:sp>
        <p:nvSpPr>
          <p:cNvPr id="58" name="object 5">
            <a:extLst>
              <a:ext uri="{FF2B5EF4-FFF2-40B4-BE49-F238E27FC236}">
                <a16:creationId xmlns:a16="http://schemas.microsoft.com/office/drawing/2014/main" id="{A7341E2F-5AAE-1FDB-0404-05E1A355AE01}"/>
              </a:ext>
            </a:extLst>
          </p:cNvPr>
          <p:cNvSpPr txBox="1"/>
          <p:nvPr userDrawn="1"/>
        </p:nvSpPr>
        <p:spPr>
          <a:xfrm>
            <a:off x="5005638" y="272079"/>
            <a:ext cx="6540368" cy="243188"/>
          </a:xfrm>
          <a:prstGeom prst="rect">
            <a:avLst/>
          </a:prstGeom>
          <a:ln>
            <a:solidFill>
              <a:srgbClr val="000000"/>
            </a:solidFill>
          </a:ln>
        </p:spPr>
        <p:txBody>
          <a:bodyPr vert="horz" wrap="square" lIns="0" tIns="12695" rIns="0" bIns="0" rtlCol="0" anchor="ctr">
            <a:noAutofit/>
          </a:bodyPr>
          <a:lstStyle/>
          <a:p>
            <a:pPr marL="11113" indent="77788">
              <a:spcBef>
                <a:spcPts val="100"/>
              </a:spcBef>
            </a:pPr>
            <a:endParaRPr lang="ja-JP" altLang="en-US" sz="1100" b="1" spc="100">
              <a:solidFill>
                <a:srgbClr val="000000"/>
              </a:solidFill>
              <a:latin typeface="+mn-ea"/>
              <a:cs typeface="Gen Shin Gothic P Regular"/>
            </a:endParaRPr>
          </a:p>
        </p:txBody>
      </p:sp>
      <p:sp>
        <p:nvSpPr>
          <p:cNvPr id="83" name="正方形/長方形 82">
            <a:extLst>
              <a:ext uri="{FF2B5EF4-FFF2-40B4-BE49-F238E27FC236}">
                <a16:creationId xmlns:a16="http://schemas.microsoft.com/office/drawing/2014/main" id="{F4720162-42BD-4865-8EF5-CFDA4DBBDF62}"/>
              </a:ext>
            </a:extLst>
          </p:cNvPr>
          <p:cNvSpPr/>
          <p:nvPr/>
        </p:nvSpPr>
        <p:spPr>
          <a:xfrm>
            <a:off x="5005638" y="728493"/>
            <a:ext cx="3428498" cy="3204000"/>
          </a:xfrm>
          <a:prstGeom prst="rect">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5999" tIns="108000" rIns="108000" bIns="108000" rtlCol="0" anchor="t"/>
          <a:lstStyle/>
          <a:p>
            <a:pPr fontAlgn="ctr"/>
            <a:r>
              <a:rPr lang="ja-JP" altLang="en-US" b="1" i="0">
                <a:solidFill>
                  <a:srgbClr val="000000"/>
                </a:solidFill>
                <a:latin typeface="Yu Gothic" panose="020B0400000000000000" pitchFamily="34" charset="-128"/>
                <a:ea typeface="Yu Gothic" panose="020B0400000000000000" pitchFamily="34" charset="-128"/>
              </a:rPr>
              <a:t>価値</a:t>
            </a:r>
            <a:r>
              <a:rPr lang="ja-JP" altLang="en-US" sz="1200" b="1" i="0">
                <a:solidFill>
                  <a:srgbClr val="000000"/>
                </a:solidFill>
                <a:latin typeface="Yu Gothic" panose="020B0400000000000000" pitchFamily="34" charset="-128"/>
                <a:ea typeface="Yu Gothic" panose="020B0400000000000000" pitchFamily="34" charset="-128"/>
              </a:rPr>
              <a:t>エリア</a:t>
            </a:r>
          </a:p>
        </p:txBody>
      </p:sp>
      <p:sp>
        <p:nvSpPr>
          <p:cNvPr id="84" name="正方形/長方形 83">
            <a:extLst>
              <a:ext uri="{FF2B5EF4-FFF2-40B4-BE49-F238E27FC236}">
                <a16:creationId xmlns:a16="http://schemas.microsoft.com/office/drawing/2014/main" id="{5C966605-DB3E-96B5-136A-741CE733BD7A}"/>
              </a:ext>
            </a:extLst>
          </p:cNvPr>
          <p:cNvSpPr/>
          <p:nvPr/>
        </p:nvSpPr>
        <p:spPr>
          <a:xfrm>
            <a:off x="5150287" y="1191040"/>
            <a:ext cx="3139200" cy="2592000"/>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endParaRPr lang="ja-JP" altLang="en-US" sz="1100" b="1">
              <a:solidFill>
                <a:srgbClr val="000000"/>
              </a:solidFill>
              <a:latin typeface="+mn-ea"/>
            </a:endParaRPr>
          </a:p>
        </p:txBody>
      </p:sp>
      <p:sp>
        <p:nvSpPr>
          <p:cNvPr id="88" name="object 5">
            <a:extLst>
              <a:ext uri="{FF2B5EF4-FFF2-40B4-BE49-F238E27FC236}">
                <a16:creationId xmlns:a16="http://schemas.microsoft.com/office/drawing/2014/main" id="{0251AAB7-9F56-5404-CB66-B652AF991395}"/>
              </a:ext>
            </a:extLst>
          </p:cNvPr>
          <p:cNvSpPr txBox="1"/>
          <p:nvPr/>
        </p:nvSpPr>
        <p:spPr>
          <a:xfrm>
            <a:off x="5168288" y="1191040"/>
            <a:ext cx="3103199" cy="1296000"/>
          </a:xfrm>
          <a:prstGeom prst="rect">
            <a:avLst/>
          </a:prstGeom>
          <a:ln w="50800">
            <a:solidFill>
              <a:srgbClr val="000000"/>
            </a:solidFill>
            <a:prstDash val="solid"/>
          </a:ln>
        </p:spPr>
        <p:txBody>
          <a:bodyPr vert="horz" wrap="square" lIns="0" tIns="12695" rIns="0" bIns="0" rtlCol="0" anchor="ctr">
            <a:noAutofit/>
          </a:bodyPr>
          <a:lstStyle/>
          <a:p>
            <a:pPr marL="11113" indent="77788">
              <a:spcBef>
                <a:spcPts val="100"/>
              </a:spcBef>
            </a:pPr>
            <a:endParaRPr lang="ja-JP" altLang="en-US" sz="1100" b="1" spc="100">
              <a:solidFill>
                <a:schemeClr val="bg2">
                  <a:lumMod val="10000"/>
                </a:schemeClr>
              </a:solidFill>
              <a:latin typeface="+mn-ea"/>
              <a:cs typeface="Gen Shin Gothic P Regular"/>
            </a:endParaRPr>
          </a:p>
        </p:txBody>
      </p:sp>
      <p:sp>
        <p:nvSpPr>
          <p:cNvPr id="98" name="正方形/長方形 97">
            <a:extLst>
              <a:ext uri="{FF2B5EF4-FFF2-40B4-BE49-F238E27FC236}">
                <a16:creationId xmlns:a16="http://schemas.microsoft.com/office/drawing/2014/main" id="{F6374705-CDEF-9D7E-A8D0-F3D04C515AA9}"/>
              </a:ext>
            </a:extLst>
          </p:cNvPr>
          <p:cNvSpPr/>
          <p:nvPr/>
        </p:nvSpPr>
        <p:spPr>
          <a:xfrm>
            <a:off x="374886" y="728493"/>
            <a:ext cx="4464000" cy="3204000"/>
          </a:xfrm>
          <a:prstGeom prst="rect">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5999" tIns="108000" rIns="108000" bIns="108000" rtlCol="0" anchor="t"/>
          <a:lstStyle/>
          <a:p>
            <a:pPr fontAlgn="ctr"/>
            <a:r>
              <a:rPr lang="ja-JP" altLang="en-US" b="1" i="0">
                <a:solidFill>
                  <a:srgbClr val="000000"/>
                </a:solidFill>
                <a:latin typeface="Yu Gothic" panose="020B0400000000000000" pitchFamily="34" charset="-128"/>
                <a:ea typeface="Yu Gothic" panose="020B0400000000000000" pitchFamily="34" charset="-128"/>
              </a:rPr>
              <a:t>提供者</a:t>
            </a:r>
            <a:r>
              <a:rPr lang="ja-JP" altLang="en-US" sz="1200" b="1" i="0">
                <a:solidFill>
                  <a:srgbClr val="000000"/>
                </a:solidFill>
                <a:latin typeface="Yu Gothic" panose="020B0400000000000000" pitchFamily="34" charset="-128"/>
                <a:ea typeface="Yu Gothic" panose="020B0400000000000000" pitchFamily="34" charset="-128"/>
              </a:rPr>
              <a:t>エリア</a:t>
            </a:r>
          </a:p>
        </p:txBody>
      </p:sp>
      <p:sp>
        <p:nvSpPr>
          <p:cNvPr id="99" name="正方形/長方形 98">
            <a:extLst>
              <a:ext uri="{FF2B5EF4-FFF2-40B4-BE49-F238E27FC236}">
                <a16:creationId xmlns:a16="http://schemas.microsoft.com/office/drawing/2014/main" id="{150FAD76-56EC-4DA1-C75B-874C0AE7D6FE}"/>
              </a:ext>
            </a:extLst>
          </p:cNvPr>
          <p:cNvSpPr/>
          <p:nvPr/>
        </p:nvSpPr>
        <p:spPr>
          <a:xfrm>
            <a:off x="518885" y="1191040"/>
            <a:ext cx="4176000" cy="2592000"/>
          </a:xfrm>
          <a:prstGeom prst="rect">
            <a:avLst/>
          </a:prstGeom>
          <a:solidFill>
            <a:schemeClr val="bg1"/>
          </a:solidFill>
          <a:ln w="19050">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endParaRPr lang="ja-JP" altLang="en-US" sz="1100" b="1">
              <a:solidFill>
                <a:srgbClr val="000000"/>
              </a:solidFill>
              <a:latin typeface="+mn-ea"/>
            </a:endParaRPr>
          </a:p>
        </p:txBody>
      </p:sp>
      <p:cxnSp>
        <p:nvCxnSpPr>
          <p:cNvPr id="102" name="直線コネクタ 101">
            <a:extLst>
              <a:ext uri="{FF2B5EF4-FFF2-40B4-BE49-F238E27FC236}">
                <a16:creationId xmlns:a16="http://schemas.microsoft.com/office/drawing/2014/main" id="{91C378C5-6598-1EC1-31FF-5BB40F2523F9}"/>
              </a:ext>
            </a:extLst>
          </p:cNvPr>
          <p:cNvCxnSpPr>
            <a:cxnSpLocks/>
          </p:cNvCxnSpPr>
          <p:nvPr/>
        </p:nvCxnSpPr>
        <p:spPr>
          <a:xfrm>
            <a:off x="518885" y="2055040"/>
            <a:ext cx="4176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4CBBB286-C80D-38A7-7681-131E9B873EF1}"/>
              </a:ext>
            </a:extLst>
          </p:cNvPr>
          <p:cNvCxnSpPr>
            <a:cxnSpLocks/>
          </p:cNvCxnSpPr>
          <p:nvPr/>
        </p:nvCxnSpPr>
        <p:spPr>
          <a:xfrm flipV="1">
            <a:off x="2667300" y="2055040"/>
            <a:ext cx="0" cy="86400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05" name="object 5">
            <a:extLst>
              <a:ext uri="{FF2B5EF4-FFF2-40B4-BE49-F238E27FC236}">
                <a16:creationId xmlns:a16="http://schemas.microsoft.com/office/drawing/2014/main" id="{41865337-309D-36D2-DD59-5BEF3CA0C5EA}"/>
              </a:ext>
            </a:extLst>
          </p:cNvPr>
          <p:cNvSpPr txBox="1"/>
          <p:nvPr/>
        </p:nvSpPr>
        <p:spPr>
          <a:xfrm>
            <a:off x="536885" y="2919040"/>
            <a:ext cx="4140000" cy="864000"/>
          </a:xfrm>
          <a:prstGeom prst="rect">
            <a:avLst/>
          </a:prstGeom>
          <a:ln w="50800">
            <a:solidFill>
              <a:srgbClr val="000000"/>
            </a:solidFill>
            <a:prstDash val="solid"/>
            <a:miter lim="800000"/>
          </a:ln>
        </p:spPr>
        <p:txBody>
          <a:bodyPr vert="horz" wrap="square" lIns="0" tIns="12695" rIns="0" bIns="0" rtlCol="0" anchor="ctr">
            <a:noAutofit/>
          </a:bodyPr>
          <a:lstStyle/>
          <a:p>
            <a:pPr marL="11113" indent="77788">
              <a:spcBef>
                <a:spcPts val="100"/>
              </a:spcBef>
            </a:pPr>
            <a:endParaRPr lang="ja-JP" altLang="en-US" sz="1100" b="1" spc="100">
              <a:solidFill>
                <a:schemeClr val="bg2">
                  <a:lumMod val="10000"/>
                </a:schemeClr>
              </a:solidFill>
              <a:latin typeface="+mn-ea"/>
              <a:cs typeface="Gen Shin Gothic P Regular"/>
            </a:endParaRPr>
          </a:p>
        </p:txBody>
      </p:sp>
      <p:sp>
        <p:nvSpPr>
          <p:cNvPr id="54" name="正方形/長方形 53">
            <a:extLst>
              <a:ext uri="{FF2B5EF4-FFF2-40B4-BE49-F238E27FC236}">
                <a16:creationId xmlns:a16="http://schemas.microsoft.com/office/drawing/2014/main" id="{28D8FBCA-6EB7-EBB9-8452-5635A9899A63}"/>
              </a:ext>
            </a:extLst>
          </p:cNvPr>
          <p:cNvSpPr/>
          <p:nvPr userDrawn="1"/>
        </p:nvSpPr>
        <p:spPr>
          <a:xfrm>
            <a:off x="795600" y="6048259"/>
            <a:ext cx="2603052" cy="65448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nSpc>
                <a:spcPct val="110000"/>
              </a:lnSpc>
            </a:pPr>
            <a:r>
              <a:rPr lang="ja-JP" altLang="en-US" sz="800">
                <a:solidFill>
                  <a:schemeClr val="bg2">
                    <a:lumMod val="10000"/>
                  </a:schemeClr>
                </a:solidFill>
                <a:latin typeface="+mn-ea"/>
              </a:rPr>
              <a:t>・予算</a:t>
            </a:r>
            <a:endParaRPr lang="en-US" altLang="ja-JP" sz="800">
              <a:solidFill>
                <a:schemeClr val="bg2">
                  <a:lumMod val="10000"/>
                </a:schemeClr>
              </a:solidFill>
              <a:latin typeface="+mn-ea"/>
            </a:endParaRPr>
          </a:p>
          <a:p>
            <a:pPr>
              <a:lnSpc>
                <a:spcPct val="110000"/>
              </a:lnSpc>
            </a:pPr>
            <a:r>
              <a:rPr lang="ja-JP" altLang="en-US" sz="800">
                <a:solidFill>
                  <a:schemeClr val="bg2">
                    <a:lumMod val="10000"/>
                  </a:schemeClr>
                </a:solidFill>
                <a:latin typeface="+mn-ea"/>
              </a:rPr>
              <a:t>・期間</a:t>
            </a:r>
            <a:endParaRPr lang="en-US" altLang="ja-JP" sz="800">
              <a:solidFill>
                <a:schemeClr val="bg2">
                  <a:lumMod val="10000"/>
                </a:schemeClr>
              </a:solidFill>
              <a:latin typeface="+mn-ea"/>
            </a:endParaRPr>
          </a:p>
          <a:p>
            <a:pPr>
              <a:lnSpc>
                <a:spcPct val="110000"/>
              </a:lnSpc>
            </a:pPr>
            <a:r>
              <a:rPr lang="ja-JP" altLang="en-US" sz="800">
                <a:solidFill>
                  <a:schemeClr val="bg2">
                    <a:lumMod val="10000"/>
                  </a:schemeClr>
                </a:solidFill>
                <a:latin typeface="+mn-ea"/>
              </a:rPr>
              <a:t>・想定利用者数</a:t>
            </a:r>
          </a:p>
          <a:p>
            <a:pPr>
              <a:lnSpc>
                <a:spcPct val="110000"/>
              </a:lnSpc>
            </a:pPr>
            <a:r>
              <a:rPr lang="ja-JP" altLang="en-US" sz="800">
                <a:solidFill>
                  <a:schemeClr val="bg2">
                    <a:lumMod val="10000"/>
                  </a:schemeClr>
                </a:solidFill>
                <a:latin typeface="+mn-ea"/>
              </a:rPr>
              <a:t>・</a:t>
            </a:r>
            <a:r>
              <a:rPr lang="ja-JP" altLang="en-US" sz="800">
                <a:solidFill>
                  <a:srgbClr val="FF0000"/>
                </a:solidFill>
                <a:latin typeface="+mn-ea"/>
              </a:rPr>
              <a:t>想定される利用者</a:t>
            </a:r>
            <a:endParaRPr lang="en-US" altLang="ja-JP" sz="800">
              <a:solidFill>
                <a:srgbClr val="FF0000"/>
              </a:solidFill>
              <a:latin typeface="+mn-ea"/>
            </a:endParaRPr>
          </a:p>
          <a:p>
            <a:pPr>
              <a:lnSpc>
                <a:spcPct val="110000"/>
              </a:lnSpc>
            </a:pPr>
            <a:r>
              <a:rPr lang="ja-JP" altLang="en-US" sz="800">
                <a:solidFill>
                  <a:srgbClr val="FF0000"/>
                </a:solidFill>
                <a:latin typeface="+mn-ea"/>
              </a:rPr>
              <a:t>　一人あたりのコスト</a:t>
            </a:r>
            <a:endParaRPr lang="ja-JP" altLang="en-US" sz="800">
              <a:solidFill>
                <a:srgbClr val="FF0000"/>
              </a:solidFill>
            </a:endParaRPr>
          </a:p>
        </p:txBody>
      </p:sp>
      <p:sp>
        <p:nvSpPr>
          <p:cNvPr id="56" name="正方形/長方形 55">
            <a:extLst>
              <a:ext uri="{FF2B5EF4-FFF2-40B4-BE49-F238E27FC236}">
                <a16:creationId xmlns:a16="http://schemas.microsoft.com/office/drawing/2014/main" id="{A39DAC91-0B74-35A6-833F-82F229FA5B34}"/>
              </a:ext>
            </a:extLst>
          </p:cNvPr>
          <p:cNvSpPr/>
          <p:nvPr userDrawn="1"/>
        </p:nvSpPr>
        <p:spPr>
          <a:xfrm>
            <a:off x="374886" y="4079378"/>
            <a:ext cx="12690000" cy="2880000"/>
          </a:xfrm>
          <a:prstGeom prst="rect">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5999" tIns="108000" rIns="108000" bIns="108000" rtlCol="0" anchor="t"/>
          <a:lstStyle/>
          <a:p>
            <a:pPr fontAlgn="ctr"/>
            <a:r>
              <a:rPr lang="ja-JP" altLang="en-US" b="1" i="0" spc="0">
                <a:solidFill>
                  <a:srgbClr val="000000"/>
                </a:solidFill>
                <a:latin typeface="Yu Gothic" panose="020B0400000000000000" pitchFamily="34" charset="-128"/>
                <a:ea typeface="Yu Gothic" panose="020B0400000000000000" pitchFamily="34" charset="-128"/>
              </a:rPr>
              <a:t>解決策</a:t>
            </a:r>
            <a:r>
              <a:rPr lang="ja-JP" altLang="en-US" sz="1200" b="1" i="0">
                <a:solidFill>
                  <a:srgbClr val="000000"/>
                </a:solidFill>
                <a:latin typeface="Yu Gothic" panose="020B0400000000000000" pitchFamily="34" charset="-128"/>
                <a:ea typeface="Yu Gothic" panose="020B0400000000000000" pitchFamily="34" charset="-128"/>
              </a:rPr>
              <a:t>エリア</a:t>
            </a:r>
          </a:p>
        </p:txBody>
      </p:sp>
      <p:sp>
        <p:nvSpPr>
          <p:cNvPr id="70" name="正方形/長方形 69">
            <a:extLst>
              <a:ext uri="{FF2B5EF4-FFF2-40B4-BE49-F238E27FC236}">
                <a16:creationId xmlns:a16="http://schemas.microsoft.com/office/drawing/2014/main" id="{93366A2A-D43D-6089-BD4D-FA52A214E153}"/>
              </a:ext>
            </a:extLst>
          </p:cNvPr>
          <p:cNvSpPr/>
          <p:nvPr/>
        </p:nvSpPr>
        <p:spPr>
          <a:xfrm>
            <a:off x="519615" y="4532570"/>
            <a:ext cx="12400539" cy="22788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endParaRPr lang="ja-JP" altLang="en-US" sz="1100" b="1">
              <a:solidFill>
                <a:srgbClr val="000000"/>
              </a:solidFill>
              <a:latin typeface="+mn-ea"/>
            </a:endParaRPr>
          </a:p>
        </p:txBody>
      </p:sp>
      <p:cxnSp>
        <p:nvCxnSpPr>
          <p:cNvPr id="72" name="直線コネクタ 71">
            <a:extLst>
              <a:ext uri="{FF2B5EF4-FFF2-40B4-BE49-F238E27FC236}">
                <a16:creationId xmlns:a16="http://schemas.microsoft.com/office/drawing/2014/main" id="{9371C610-130C-65E9-BC55-AABDF29CB7BD}"/>
              </a:ext>
            </a:extLst>
          </p:cNvPr>
          <p:cNvCxnSpPr>
            <a:cxnSpLocks/>
          </p:cNvCxnSpPr>
          <p:nvPr/>
        </p:nvCxnSpPr>
        <p:spPr>
          <a:xfrm>
            <a:off x="518884" y="5671970"/>
            <a:ext cx="12402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494602B1-2858-E742-A5A7-5C3AFE77CCA3}"/>
              </a:ext>
            </a:extLst>
          </p:cNvPr>
          <p:cNvCxnSpPr>
            <a:cxnSpLocks/>
          </p:cNvCxnSpPr>
          <p:nvPr/>
        </p:nvCxnSpPr>
        <p:spPr>
          <a:xfrm flipV="1">
            <a:off x="4653128" y="4532570"/>
            <a:ext cx="0" cy="227880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417BD745-777D-0E4E-8EEB-F74C4C62722E}"/>
              </a:ext>
            </a:extLst>
          </p:cNvPr>
          <p:cNvCxnSpPr>
            <a:cxnSpLocks/>
          </p:cNvCxnSpPr>
          <p:nvPr/>
        </p:nvCxnSpPr>
        <p:spPr>
          <a:xfrm flipV="1">
            <a:off x="8786641" y="4532570"/>
            <a:ext cx="0" cy="227880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E99CBE7D-CC31-8480-FA4F-7F95A86CD488}"/>
              </a:ext>
            </a:extLst>
          </p:cNvPr>
          <p:cNvCxnSpPr>
            <a:cxnSpLocks/>
          </p:cNvCxnSpPr>
          <p:nvPr/>
        </p:nvCxnSpPr>
        <p:spPr>
          <a:xfrm>
            <a:off x="4766211" y="6246062"/>
            <a:ext cx="390734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82" name="object 5">
            <a:extLst>
              <a:ext uri="{FF2B5EF4-FFF2-40B4-BE49-F238E27FC236}">
                <a16:creationId xmlns:a16="http://schemas.microsoft.com/office/drawing/2014/main" id="{7A93A77F-70B7-3184-9C9D-C47730A5DDB0}"/>
              </a:ext>
            </a:extLst>
          </p:cNvPr>
          <p:cNvSpPr txBox="1"/>
          <p:nvPr/>
        </p:nvSpPr>
        <p:spPr>
          <a:xfrm>
            <a:off x="4673285" y="5696629"/>
            <a:ext cx="4093199" cy="1098866"/>
          </a:xfrm>
          <a:prstGeom prst="rect">
            <a:avLst/>
          </a:prstGeom>
          <a:ln w="50800">
            <a:solidFill>
              <a:srgbClr val="000000"/>
            </a:solidFill>
            <a:prstDash val="solid"/>
            <a:miter lim="800000"/>
          </a:ln>
        </p:spPr>
        <p:txBody>
          <a:bodyPr vert="horz" wrap="square" lIns="0" tIns="12695" rIns="0" bIns="0" rtlCol="0" anchor="ctr">
            <a:noAutofit/>
          </a:bodyPr>
          <a:lstStyle>
            <a:defPPr>
              <a:defRPr lang="en-US"/>
            </a:defPPr>
            <a:lvl1pPr marL="11113" indent="77788">
              <a:spcBef>
                <a:spcPts val="100"/>
              </a:spcBef>
              <a:defRPr sz="1100" b="1" spc="100">
                <a:solidFill>
                  <a:schemeClr val="bg2">
                    <a:lumMod val="10000"/>
                  </a:schemeClr>
                </a:solidFill>
                <a:latin typeface="+mn-ea"/>
                <a:cs typeface="Gen Shin Gothic P Regular"/>
              </a:defRPr>
            </a:lvl1pPr>
          </a:lstStyle>
          <a:p>
            <a:pPr lvl="0"/>
            <a:endParaRPr lang="ja-JP" altLang="en-US"/>
          </a:p>
        </p:txBody>
      </p:sp>
      <p:grpSp>
        <p:nvGrpSpPr>
          <p:cNvPr id="52" name="グループ化 51">
            <a:extLst>
              <a:ext uri="{FF2B5EF4-FFF2-40B4-BE49-F238E27FC236}">
                <a16:creationId xmlns:a16="http://schemas.microsoft.com/office/drawing/2014/main" id="{8C61C0AC-2ACD-BF9A-253F-D2D95F51583B}"/>
              </a:ext>
            </a:extLst>
          </p:cNvPr>
          <p:cNvGrpSpPr/>
          <p:nvPr userDrawn="1"/>
        </p:nvGrpSpPr>
        <p:grpSpPr>
          <a:xfrm>
            <a:off x="8027736" y="655200"/>
            <a:ext cx="406400" cy="406400"/>
            <a:chOff x="8098098" y="637755"/>
            <a:chExt cx="406400" cy="406400"/>
          </a:xfrm>
        </p:grpSpPr>
        <p:sp>
          <p:nvSpPr>
            <p:cNvPr id="89" name="正方形/長方形 88">
              <a:extLst>
                <a:ext uri="{FF2B5EF4-FFF2-40B4-BE49-F238E27FC236}">
                  <a16:creationId xmlns:a16="http://schemas.microsoft.com/office/drawing/2014/main" id="{EF268661-8BFD-CC19-A29D-3FD5D724566E}"/>
                </a:ext>
              </a:extLst>
            </p:cNvPr>
            <p:cNvSpPr/>
            <p:nvPr/>
          </p:nvSpPr>
          <p:spPr>
            <a:xfrm>
              <a:off x="8098098" y="637755"/>
              <a:ext cx="406400" cy="406400"/>
            </a:xfrm>
            <a:prstGeom prst="rect">
              <a:avLst/>
            </a:prstGeom>
            <a:solidFill>
              <a:srgbClr val="5078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0" name="図 89">
              <a:extLst>
                <a:ext uri="{FF2B5EF4-FFF2-40B4-BE49-F238E27FC236}">
                  <a16:creationId xmlns:a16="http://schemas.microsoft.com/office/drawing/2014/main" id="{C3E04B41-F1D8-2AFF-0F64-8C58CADFCF34}"/>
                </a:ext>
              </a:extLst>
            </p:cNvPr>
            <p:cNvPicPr>
              <a:picLocks noChangeAspect="1"/>
            </p:cNvPicPr>
            <p:nvPr/>
          </p:nvPicPr>
          <p:blipFill>
            <a:blip r:embed="rId4"/>
            <a:stretch>
              <a:fillRect/>
            </a:stretch>
          </p:blipFill>
          <p:spPr>
            <a:xfrm>
              <a:off x="8175346" y="740193"/>
              <a:ext cx="251905" cy="201524"/>
            </a:xfrm>
            <a:prstGeom prst="rect">
              <a:avLst/>
            </a:prstGeom>
          </p:spPr>
        </p:pic>
      </p:grpSp>
      <p:pic>
        <p:nvPicPr>
          <p:cNvPr id="69" name="図 68">
            <a:extLst>
              <a:ext uri="{FF2B5EF4-FFF2-40B4-BE49-F238E27FC236}">
                <a16:creationId xmlns:a16="http://schemas.microsoft.com/office/drawing/2014/main" id="{78EEAD2B-5909-F6FF-BAD1-EF7B04B57744}"/>
              </a:ext>
            </a:extLst>
          </p:cNvPr>
          <p:cNvPicPr>
            <a:picLocks noChangeAspect="1"/>
          </p:cNvPicPr>
          <p:nvPr userDrawn="1"/>
        </p:nvPicPr>
        <p:blipFill>
          <a:blip r:embed="rId5"/>
          <a:stretch>
            <a:fillRect/>
          </a:stretch>
        </p:blipFill>
        <p:spPr>
          <a:xfrm>
            <a:off x="4430765" y="655200"/>
            <a:ext cx="408121" cy="408121"/>
          </a:xfrm>
          <a:prstGeom prst="rect">
            <a:avLst/>
          </a:prstGeom>
        </p:spPr>
      </p:pic>
      <p:pic>
        <p:nvPicPr>
          <p:cNvPr id="65" name="図 64">
            <a:extLst>
              <a:ext uri="{FF2B5EF4-FFF2-40B4-BE49-F238E27FC236}">
                <a16:creationId xmlns:a16="http://schemas.microsoft.com/office/drawing/2014/main" id="{516977D1-F569-863D-D572-02EFE4840E58}"/>
              </a:ext>
            </a:extLst>
          </p:cNvPr>
          <p:cNvPicPr>
            <a:picLocks noChangeAspect="1"/>
          </p:cNvPicPr>
          <p:nvPr userDrawn="1"/>
        </p:nvPicPr>
        <p:blipFill>
          <a:blip r:embed="rId6"/>
          <a:stretch>
            <a:fillRect/>
          </a:stretch>
        </p:blipFill>
        <p:spPr>
          <a:xfrm>
            <a:off x="12665372" y="4006085"/>
            <a:ext cx="399514" cy="399514"/>
          </a:xfrm>
          <a:prstGeom prst="rect">
            <a:avLst/>
          </a:prstGeom>
          <a:solidFill>
            <a:schemeClr val="accent1"/>
          </a:solidFill>
        </p:spPr>
      </p:pic>
      <p:grpSp>
        <p:nvGrpSpPr>
          <p:cNvPr id="28" name="グループ化 27">
            <a:extLst>
              <a:ext uri="{FF2B5EF4-FFF2-40B4-BE49-F238E27FC236}">
                <a16:creationId xmlns:a16="http://schemas.microsoft.com/office/drawing/2014/main" id="{5F994003-7F63-A2A5-A2B7-C4D98921F0CA}"/>
              </a:ext>
            </a:extLst>
          </p:cNvPr>
          <p:cNvGrpSpPr/>
          <p:nvPr userDrawn="1"/>
        </p:nvGrpSpPr>
        <p:grpSpPr>
          <a:xfrm>
            <a:off x="12658088" y="655200"/>
            <a:ext cx="406803" cy="406799"/>
            <a:chOff x="12697201" y="633986"/>
            <a:chExt cx="406803" cy="406799"/>
          </a:xfrm>
        </p:grpSpPr>
        <p:grpSp>
          <p:nvGrpSpPr>
            <p:cNvPr id="5" name="グループ化 4">
              <a:extLst>
                <a:ext uri="{FF2B5EF4-FFF2-40B4-BE49-F238E27FC236}">
                  <a16:creationId xmlns:a16="http://schemas.microsoft.com/office/drawing/2014/main" id="{0A7125E5-86A9-35FE-B4C7-DEAF6B60B33D}"/>
                </a:ext>
              </a:extLst>
            </p:cNvPr>
            <p:cNvGrpSpPr/>
            <p:nvPr userDrawn="1"/>
          </p:nvGrpSpPr>
          <p:grpSpPr>
            <a:xfrm>
              <a:off x="12697201" y="633986"/>
              <a:ext cx="406799" cy="406799"/>
              <a:chOff x="9925884" y="228774"/>
              <a:chExt cx="406799" cy="406799"/>
            </a:xfrm>
          </p:grpSpPr>
          <p:sp>
            <p:nvSpPr>
              <p:cNvPr id="8" name="正方形/長方形 7">
                <a:extLst>
                  <a:ext uri="{FF2B5EF4-FFF2-40B4-BE49-F238E27FC236}">
                    <a16:creationId xmlns:a16="http://schemas.microsoft.com/office/drawing/2014/main" id="{A3FEB1EF-699F-769D-272B-6870030168C0}"/>
                  </a:ext>
                </a:extLst>
              </p:cNvPr>
              <p:cNvSpPr/>
              <p:nvPr/>
            </p:nvSpPr>
            <p:spPr>
              <a:xfrm>
                <a:off x="9925884" y="228973"/>
                <a:ext cx="406400" cy="406400"/>
              </a:xfrm>
              <a:prstGeom prst="rect">
                <a:avLst/>
              </a:prstGeom>
              <a:solidFill>
                <a:srgbClr val="5078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35E2AAE3-7BA9-78AF-768C-5B7C88B5F407}"/>
                  </a:ext>
                </a:extLst>
              </p:cNvPr>
              <p:cNvGrpSpPr/>
              <p:nvPr userDrawn="1"/>
            </p:nvGrpSpPr>
            <p:grpSpPr>
              <a:xfrm>
                <a:off x="9925884" y="228774"/>
                <a:ext cx="406799" cy="406799"/>
                <a:chOff x="10017066" y="258490"/>
                <a:chExt cx="406799" cy="406799"/>
              </a:xfrm>
            </p:grpSpPr>
            <p:grpSp>
              <p:nvGrpSpPr>
                <p:cNvPr id="10" name="グループ化 9">
                  <a:extLst>
                    <a:ext uri="{FF2B5EF4-FFF2-40B4-BE49-F238E27FC236}">
                      <a16:creationId xmlns:a16="http://schemas.microsoft.com/office/drawing/2014/main" id="{852047C0-0E06-7067-EECC-6F07E2B44029}"/>
                    </a:ext>
                  </a:extLst>
                </p:cNvPr>
                <p:cNvGrpSpPr/>
                <p:nvPr userDrawn="1"/>
              </p:nvGrpSpPr>
              <p:grpSpPr>
                <a:xfrm>
                  <a:off x="10050603" y="258490"/>
                  <a:ext cx="339725" cy="406799"/>
                  <a:chOff x="9957634" y="199058"/>
                  <a:chExt cx="339725" cy="406799"/>
                </a:xfrm>
              </p:grpSpPr>
              <p:cxnSp>
                <p:nvCxnSpPr>
                  <p:cNvPr id="20" name="直線コネクタ 19">
                    <a:extLst>
                      <a:ext uri="{FF2B5EF4-FFF2-40B4-BE49-F238E27FC236}">
                        <a16:creationId xmlns:a16="http://schemas.microsoft.com/office/drawing/2014/main" id="{6EBD38A9-2996-CF94-518F-B25848511DAB}"/>
                      </a:ext>
                    </a:extLst>
                  </p:cNvPr>
                  <p:cNvCxnSpPr>
                    <a:cxnSpLocks/>
                  </p:cNvCxnSpPr>
                  <p:nvPr/>
                </p:nvCxnSpPr>
                <p:spPr>
                  <a:xfrm>
                    <a:off x="9957634" y="199058"/>
                    <a:ext cx="0" cy="406799"/>
                  </a:xfrm>
                  <a:prstGeom prst="line">
                    <a:avLst/>
                  </a:prstGeom>
                  <a:ln>
                    <a:solidFill>
                      <a:srgbClr val="668C3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8C92ED30-376B-6B29-CF78-202F5FCBFC84}"/>
                      </a:ext>
                    </a:extLst>
                  </p:cNvPr>
                  <p:cNvCxnSpPr>
                    <a:cxnSpLocks/>
                  </p:cNvCxnSpPr>
                  <p:nvPr/>
                </p:nvCxnSpPr>
                <p:spPr>
                  <a:xfrm>
                    <a:off x="10054698" y="199058"/>
                    <a:ext cx="0" cy="406799"/>
                  </a:xfrm>
                  <a:prstGeom prst="line">
                    <a:avLst/>
                  </a:prstGeom>
                  <a:ln>
                    <a:solidFill>
                      <a:srgbClr val="668C3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EE2D7F6C-6775-7820-9CEB-FDE9DAF8E8B1}"/>
                      </a:ext>
                    </a:extLst>
                  </p:cNvPr>
                  <p:cNvCxnSpPr>
                    <a:cxnSpLocks/>
                  </p:cNvCxnSpPr>
                  <p:nvPr/>
                </p:nvCxnSpPr>
                <p:spPr>
                  <a:xfrm>
                    <a:off x="10103230" y="199058"/>
                    <a:ext cx="0" cy="406799"/>
                  </a:xfrm>
                  <a:prstGeom prst="line">
                    <a:avLst/>
                  </a:prstGeom>
                  <a:ln>
                    <a:solidFill>
                      <a:srgbClr val="668C3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57660D43-0143-2CA0-0DA9-9182B07A674C}"/>
                      </a:ext>
                    </a:extLst>
                  </p:cNvPr>
                  <p:cNvCxnSpPr>
                    <a:cxnSpLocks/>
                  </p:cNvCxnSpPr>
                  <p:nvPr/>
                </p:nvCxnSpPr>
                <p:spPr>
                  <a:xfrm>
                    <a:off x="10151762" y="199058"/>
                    <a:ext cx="0" cy="406799"/>
                  </a:xfrm>
                  <a:prstGeom prst="line">
                    <a:avLst/>
                  </a:prstGeom>
                  <a:ln>
                    <a:solidFill>
                      <a:srgbClr val="668C3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37379441-8FE5-DB3C-E85E-328A57A75128}"/>
                      </a:ext>
                    </a:extLst>
                  </p:cNvPr>
                  <p:cNvCxnSpPr>
                    <a:cxnSpLocks/>
                  </p:cNvCxnSpPr>
                  <p:nvPr/>
                </p:nvCxnSpPr>
                <p:spPr>
                  <a:xfrm>
                    <a:off x="10200294" y="199058"/>
                    <a:ext cx="0" cy="406799"/>
                  </a:xfrm>
                  <a:prstGeom prst="line">
                    <a:avLst/>
                  </a:prstGeom>
                  <a:ln>
                    <a:solidFill>
                      <a:srgbClr val="668C3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D6799B83-5D87-5BD4-23EC-4120B23AF69C}"/>
                      </a:ext>
                    </a:extLst>
                  </p:cNvPr>
                  <p:cNvCxnSpPr>
                    <a:cxnSpLocks/>
                  </p:cNvCxnSpPr>
                  <p:nvPr/>
                </p:nvCxnSpPr>
                <p:spPr>
                  <a:xfrm>
                    <a:off x="10006166" y="199058"/>
                    <a:ext cx="0" cy="406799"/>
                  </a:xfrm>
                  <a:prstGeom prst="line">
                    <a:avLst/>
                  </a:prstGeom>
                  <a:ln>
                    <a:solidFill>
                      <a:srgbClr val="668C3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8C60D985-F73D-7DF9-04BA-8545D85D4749}"/>
                      </a:ext>
                    </a:extLst>
                  </p:cNvPr>
                  <p:cNvCxnSpPr>
                    <a:cxnSpLocks/>
                  </p:cNvCxnSpPr>
                  <p:nvPr/>
                </p:nvCxnSpPr>
                <p:spPr>
                  <a:xfrm>
                    <a:off x="10297359" y="199058"/>
                    <a:ext cx="0" cy="406799"/>
                  </a:xfrm>
                  <a:prstGeom prst="line">
                    <a:avLst/>
                  </a:prstGeom>
                  <a:ln>
                    <a:solidFill>
                      <a:srgbClr val="668C3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6AA2E687-EBAE-3EFF-03D5-18752F570A33}"/>
                      </a:ext>
                    </a:extLst>
                  </p:cNvPr>
                  <p:cNvCxnSpPr>
                    <a:cxnSpLocks/>
                  </p:cNvCxnSpPr>
                  <p:nvPr/>
                </p:nvCxnSpPr>
                <p:spPr>
                  <a:xfrm>
                    <a:off x="10248826" y="199058"/>
                    <a:ext cx="0" cy="406799"/>
                  </a:xfrm>
                  <a:prstGeom prst="line">
                    <a:avLst/>
                  </a:prstGeom>
                  <a:ln>
                    <a:solidFill>
                      <a:srgbClr val="668C31"/>
                    </a:solidFill>
                  </a:ln>
                </p:spPr>
                <p:style>
                  <a:lnRef idx="1">
                    <a:schemeClr val="accent1"/>
                  </a:lnRef>
                  <a:fillRef idx="0">
                    <a:schemeClr val="accent1"/>
                  </a:fillRef>
                  <a:effectRef idx="0">
                    <a:schemeClr val="accent1"/>
                  </a:effectRef>
                  <a:fontRef idx="minor">
                    <a:schemeClr val="tx1"/>
                  </a:fontRef>
                </p:style>
              </p:cxnSp>
            </p:grpSp>
            <p:grpSp>
              <p:nvGrpSpPr>
                <p:cNvPr id="11" name="グループ化 10">
                  <a:extLst>
                    <a:ext uri="{FF2B5EF4-FFF2-40B4-BE49-F238E27FC236}">
                      <a16:creationId xmlns:a16="http://schemas.microsoft.com/office/drawing/2014/main" id="{6A1ADF9C-2DF5-D3C3-6A4E-AF0AF9E62599}"/>
                    </a:ext>
                  </a:extLst>
                </p:cNvPr>
                <p:cNvGrpSpPr/>
                <p:nvPr userDrawn="1"/>
              </p:nvGrpSpPr>
              <p:grpSpPr>
                <a:xfrm rot="16200000">
                  <a:off x="10050603" y="258490"/>
                  <a:ext cx="339725" cy="406799"/>
                  <a:chOff x="9957634" y="199058"/>
                  <a:chExt cx="339725" cy="406799"/>
                </a:xfrm>
              </p:grpSpPr>
              <p:cxnSp>
                <p:nvCxnSpPr>
                  <p:cNvPr id="12" name="直線コネクタ 11">
                    <a:extLst>
                      <a:ext uri="{FF2B5EF4-FFF2-40B4-BE49-F238E27FC236}">
                        <a16:creationId xmlns:a16="http://schemas.microsoft.com/office/drawing/2014/main" id="{288A37D8-217C-109C-2674-CDC16EC08A65}"/>
                      </a:ext>
                    </a:extLst>
                  </p:cNvPr>
                  <p:cNvCxnSpPr>
                    <a:cxnSpLocks/>
                  </p:cNvCxnSpPr>
                  <p:nvPr/>
                </p:nvCxnSpPr>
                <p:spPr>
                  <a:xfrm>
                    <a:off x="9957634" y="199058"/>
                    <a:ext cx="0" cy="406799"/>
                  </a:xfrm>
                  <a:prstGeom prst="line">
                    <a:avLst/>
                  </a:prstGeom>
                  <a:ln>
                    <a:solidFill>
                      <a:srgbClr val="668C3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98883BB5-43D3-F313-ED66-0E4255F8E50A}"/>
                      </a:ext>
                    </a:extLst>
                  </p:cNvPr>
                  <p:cNvCxnSpPr>
                    <a:cxnSpLocks/>
                  </p:cNvCxnSpPr>
                  <p:nvPr/>
                </p:nvCxnSpPr>
                <p:spPr>
                  <a:xfrm>
                    <a:off x="10054698" y="199058"/>
                    <a:ext cx="0" cy="406799"/>
                  </a:xfrm>
                  <a:prstGeom prst="line">
                    <a:avLst/>
                  </a:prstGeom>
                  <a:ln>
                    <a:solidFill>
                      <a:srgbClr val="668C3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B1DCA81D-76F6-D79E-23C6-7E2B586273E7}"/>
                      </a:ext>
                    </a:extLst>
                  </p:cNvPr>
                  <p:cNvCxnSpPr>
                    <a:cxnSpLocks/>
                  </p:cNvCxnSpPr>
                  <p:nvPr/>
                </p:nvCxnSpPr>
                <p:spPr>
                  <a:xfrm>
                    <a:off x="10103230" y="199058"/>
                    <a:ext cx="0" cy="406799"/>
                  </a:xfrm>
                  <a:prstGeom prst="line">
                    <a:avLst/>
                  </a:prstGeom>
                  <a:ln>
                    <a:solidFill>
                      <a:srgbClr val="668C3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C2C90B54-A2B0-952C-CC22-C08FD5A19E88}"/>
                      </a:ext>
                    </a:extLst>
                  </p:cNvPr>
                  <p:cNvCxnSpPr>
                    <a:cxnSpLocks/>
                  </p:cNvCxnSpPr>
                  <p:nvPr/>
                </p:nvCxnSpPr>
                <p:spPr>
                  <a:xfrm>
                    <a:off x="10151762" y="199058"/>
                    <a:ext cx="0" cy="406799"/>
                  </a:xfrm>
                  <a:prstGeom prst="line">
                    <a:avLst/>
                  </a:prstGeom>
                  <a:ln>
                    <a:solidFill>
                      <a:srgbClr val="668C3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B9877AE1-3E5B-28E2-6D7E-54586DCC8649}"/>
                      </a:ext>
                    </a:extLst>
                  </p:cNvPr>
                  <p:cNvCxnSpPr>
                    <a:cxnSpLocks/>
                  </p:cNvCxnSpPr>
                  <p:nvPr/>
                </p:nvCxnSpPr>
                <p:spPr>
                  <a:xfrm>
                    <a:off x="10200294" y="199058"/>
                    <a:ext cx="0" cy="406799"/>
                  </a:xfrm>
                  <a:prstGeom prst="line">
                    <a:avLst/>
                  </a:prstGeom>
                  <a:ln>
                    <a:solidFill>
                      <a:srgbClr val="668C3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DA035A61-BD06-CCC5-43E2-CBBAAD63D08A}"/>
                      </a:ext>
                    </a:extLst>
                  </p:cNvPr>
                  <p:cNvCxnSpPr>
                    <a:cxnSpLocks/>
                  </p:cNvCxnSpPr>
                  <p:nvPr/>
                </p:nvCxnSpPr>
                <p:spPr>
                  <a:xfrm>
                    <a:off x="10006166" y="199058"/>
                    <a:ext cx="0" cy="406799"/>
                  </a:xfrm>
                  <a:prstGeom prst="line">
                    <a:avLst/>
                  </a:prstGeom>
                  <a:ln>
                    <a:solidFill>
                      <a:srgbClr val="668C3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CDE9D784-5A56-8F4C-D968-62D9CC036D94}"/>
                      </a:ext>
                    </a:extLst>
                  </p:cNvPr>
                  <p:cNvCxnSpPr>
                    <a:cxnSpLocks/>
                  </p:cNvCxnSpPr>
                  <p:nvPr/>
                </p:nvCxnSpPr>
                <p:spPr>
                  <a:xfrm>
                    <a:off x="10297359" y="199058"/>
                    <a:ext cx="0" cy="406799"/>
                  </a:xfrm>
                  <a:prstGeom prst="line">
                    <a:avLst/>
                  </a:prstGeom>
                  <a:ln>
                    <a:solidFill>
                      <a:srgbClr val="668C3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FE8E2C7C-AF89-8007-B922-45F20F6754E8}"/>
                      </a:ext>
                    </a:extLst>
                  </p:cNvPr>
                  <p:cNvCxnSpPr>
                    <a:cxnSpLocks/>
                  </p:cNvCxnSpPr>
                  <p:nvPr/>
                </p:nvCxnSpPr>
                <p:spPr>
                  <a:xfrm>
                    <a:off x="10248826" y="199058"/>
                    <a:ext cx="0" cy="406799"/>
                  </a:xfrm>
                  <a:prstGeom prst="line">
                    <a:avLst/>
                  </a:prstGeom>
                  <a:ln>
                    <a:solidFill>
                      <a:srgbClr val="668C31"/>
                    </a:solidFill>
                  </a:ln>
                </p:spPr>
                <p:style>
                  <a:lnRef idx="1">
                    <a:schemeClr val="accent1"/>
                  </a:lnRef>
                  <a:fillRef idx="0">
                    <a:schemeClr val="accent1"/>
                  </a:fillRef>
                  <a:effectRef idx="0">
                    <a:schemeClr val="accent1"/>
                  </a:effectRef>
                  <a:fontRef idx="minor">
                    <a:schemeClr val="tx1"/>
                  </a:fontRef>
                </p:style>
              </p:cxnSp>
            </p:grpSp>
          </p:grpSp>
        </p:grpSp>
        <p:pic>
          <p:nvPicPr>
            <p:cNvPr id="7" name="図 6">
              <a:extLst>
                <a:ext uri="{FF2B5EF4-FFF2-40B4-BE49-F238E27FC236}">
                  <a16:creationId xmlns:a16="http://schemas.microsoft.com/office/drawing/2014/main" id="{BE01047E-49E9-358B-24F9-6BA00AFA5CFE}"/>
                </a:ext>
              </a:extLst>
            </p:cNvPr>
            <p:cNvPicPr>
              <a:picLocks noChangeAspect="1"/>
            </p:cNvPicPr>
            <p:nvPr/>
          </p:nvPicPr>
          <p:blipFill>
            <a:blip r:embed="rId7"/>
            <a:stretch>
              <a:fillRect/>
            </a:stretch>
          </p:blipFill>
          <p:spPr>
            <a:xfrm>
              <a:off x="12763810" y="678833"/>
              <a:ext cx="273580" cy="317104"/>
            </a:xfrm>
            <a:prstGeom prst="rect">
              <a:avLst/>
            </a:prstGeom>
          </p:spPr>
        </p:pic>
      </p:grpSp>
      <p:sp>
        <p:nvSpPr>
          <p:cNvPr id="39" name="object 5">
            <a:extLst>
              <a:ext uri="{FF2B5EF4-FFF2-40B4-BE49-F238E27FC236}">
                <a16:creationId xmlns:a16="http://schemas.microsoft.com/office/drawing/2014/main" id="{9012B4D2-380F-BC73-D4A6-257949D2347A}"/>
              </a:ext>
            </a:extLst>
          </p:cNvPr>
          <p:cNvSpPr txBox="1"/>
          <p:nvPr userDrawn="1"/>
        </p:nvSpPr>
        <p:spPr>
          <a:xfrm>
            <a:off x="8762887" y="2919040"/>
            <a:ext cx="4140000" cy="864000"/>
          </a:xfrm>
          <a:prstGeom prst="rect">
            <a:avLst/>
          </a:prstGeom>
          <a:ln w="50800">
            <a:solidFill>
              <a:srgbClr val="000000"/>
            </a:solidFill>
            <a:prstDash val="solid"/>
            <a:miter lim="800000"/>
          </a:ln>
        </p:spPr>
        <p:txBody>
          <a:bodyPr vert="horz" wrap="square" lIns="0" tIns="12695" rIns="0" bIns="0" rtlCol="0" anchor="ctr">
            <a:noAutofit/>
          </a:bodyPr>
          <a:lstStyle/>
          <a:p>
            <a:pPr marL="11113" indent="77788">
              <a:spcBef>
                <a:spcPts val="100"/>
              </a:spcBef>
            </a:pPr>
            <a:endParaRPr lang="ja-JP" altLang="en-US" sz="1100" b="1" spc="100">
              <a:solidFill>
                <a:schemeClr val="bg2">
                  <a:lumMod val="10000"/>
                </a:schemeClr>
              </a:solidFill>
              <a:latin typeface="+mn-ea"/>
              <a:cs typeface="Gen Shin Gothic P Regular"/>
            </a:endParaRPr>
          </a:p>
        </p:txBody>
      </p:sp>
      <p:cxnSp>
        <p:nvCxnSpPr>
          <p:cNvPr id="41" name="直線コネクタ 40">
            <a:extLst>
              <a:ext uri="{FF2B5EF4-FFF2-40B4-BE49-F238E27FC236}">
                <a16:creationId xmlns:a16="http://schemas.microsoft.com/office/drawing/2014/main" id="{2A0C1062-12B7-2817-554C-047ED215C364}"/>
              </a:ext>
            </a:extLst>
          </p:cNvPr>
          <p:cNvCxnSpPr>
            <a:cxnSpLocks/>
          </p:cNvCxnSpPr>
          <p:nvPr userDrawn="1"/>
        </p:nvCxnSpPr>
        <p:spPr>
          <a:xfrm>
            <a:off x="8744887" y="2055040"/>
            <a:ext cx="41760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0D25C444-6857-CAFC-0925-6A19C69FC406}"/>
              </a:ext>
            </a:extLst>
          </p:cNvPr>
          <p:cNvCxnSpPr>
            <a:cxnSpLocks/>
          </p:cNvCxnSpPr>
          <p:nvPr userDrawn="1"/>
        </p:nvCxnSpPr>
        <p:spPr>
          <a:xfrm flipV="1">
            <a:off x="10832887" y="2055040"/>
            <a:ext cx="0" cy="86400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09" name="正方形/長方形 108">
            <a:extLst>
              <a:ext uri="{FF2B5EF4-FFF2-40B4-BE49-F238E27FC236}">
                <a16:creationId xmlns:a16="http://schemas.microsoft.com/office/drawing/2014/main" id="{162DBE3B-18BD-63E1-3B94-E11263C4D7FC}"/>
              </a:ext>
            </a:extLst>
          </p:cNvPr>
          <p:cNvSpPr/>
          <p:nvPr userDrawn="1"/>
        </p:nvSpPr>
        <p:spPr>
          <a:xfrm>
            <a:off x="4766211" y="6325622"/>
            <a:ext cx="897927" cy="35926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ct val="120000"/>
              </a:lnSpc>
              <a:tabLst>
                <a:tab pos="2000250" algn="l"/>
              </a:tabLst>
            </a:pPr>
            <a:r>
              <a:rPr lang="ja-JP" altLang="en-US" sz="1000" b="0" i="0">
                <a:solidFill>
                  <a:srgbClr val="000000"/>
                </a:solidFill>
                <a:latin typeface="Yu Gothic" panose="020B0400000000000000" pitchFamily="34" charset="-128"/>
                <a:ea typeface="Yu Gothic" panose="020B0400000000000000" pitchFamily="34" charset="-128"/>
              </a:rPr>
              <a:t>中長期的に</a:t>
            </a:r>
            <a:endParaRPr lang="en-US" altLang="ja-JP" sz="1000" b="0" i="0">
              <a:solidFill>
                <a:srgbClr val="000000"/>
              </a:solidFill>
              <a:latin typeface="Yu Gothic" panose="020B0400000000000000" pitchFamily="34" charset="-128"/>
              <a:ea typeface="Yu Gothic" panose="020B0400000000000000" pitchFamily="34" charset="-128"/>
            </a:endParaRPr>
          </a:p>
          <a:p>
            <a:pPr>
              <a:lnSpc>
                <a:spcPct val="120000"/>
              </a:lnSpc>
              <a:tabLst>
                <a:tab pos="2000250" algn="l"/>
              </a:tabLst>
            </a:pPr>
            <a:r>
              <a:rPr lang="ja-JP" altLang="en-US" sz="1000" b="0" i="0">
                <a:solidFill>
                  <a:srgbClr val="000000"/>
                </a:solidFill>
                <a:latin typeface="Yu Gothic" panose="020B0400000000000000" pitchFamily="34" charset="-128"/>
                <a:ea typeface="Yu Gothic" panose="020B0400000000000000" pitchFamily="34" charset="-128"/>
              </a:rPr>
              <a:t>目指すこと</a:t>
            </a:r>
          </a:p>
        </p:txBody>
      </p:sp>
      <p:sp>
        <p:nvSpPr>
          <p:cNvPr id="111" name="正方形/長方形 110">
            <a:extLst>
              <a:ext uri="{FF2B5EF4-FFF2-40B4-BE49-F238E27FC236}">
                <a16:creationId xmlns:a16="http://schemas.microsoft.com/office/drawing/2014/main" id="{864BF7D4-E20D-E888-E55D-4123A2C6ED63}"/>
              </a:ext>
            </a:extLst>
          </p:cNvPr>
          <p:cNvSpPr/>
          <p:nvPr userDrawn="1"/>
        </p:nvSpPr>
        <p:spPr>
          <a:xfrm>
            <a:off x="5060230" y="315859"/>
            <a:ext cx="866949" cy="16927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fontAlgn="ctr">
              <a:tabLst>
                <a:tab pos="2000250" algn="l"/>
              </a:tabLst>
            </a:pPr>
            <a:r>
              <a:rPr lang="ja-JP" altLang="en-US" sz="1100" b="1" i="0">
                <a:solidFill>
                  <a:srgbClr val="000000"/>
                </a:solidFill>
                <a:latin typeface="Yu Gothic" panose="020B0400000000000000" pitchFamily="34" charset="-128"/>
                <a:ea typeface="Yu Gothic" panose="020B0400000000000000" pitchFamily="34" charset="-128"/>
              </a:rPr>
              <a:t>担当部署：</a:t>
            </a:r>
          </a:p>
        </p:txBody>
      </p:sp>
      <p:sp>
        <p:nvSpPr>
          <p:cNvPr id="112" name="正方形/長方形 111">
            <a:extLst>
              <a:ext uri="{FF2B5EF4-FFF2-40B4-BE49-F238E27FC236}">
                <a16:creationId xmlns:a16="http://schemas.microsoft.com/office/drawing/2014/main" id="{43841DF0-F88A-A8AD-5B54-F89EE8A8E77E}"/>
              </a:ext>
            </a:extLst>
          </p:cNvPr>
          <p:cNvSpPr/>
          <p:nvPr userDrawn="1"/>
        </p:nvSpPr>
        <p:spPr>
          <a:xfrm>
            <a:off x="8275822" y="315859"/>
            <a:ext cx="866949" cy="16927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fontAlgn="ctr">
              <a:tabLst>
                <a:tab pos="2000250" algn="l"/>
              </a:tabLst>
            </a:pPr>
            <a:r>
              <a:rPr lang="ja-JP" altLang="en-US" sz="1100" b="1" i="0">
                <a:solidFill>
                  <a:srgbClr val="000000"/>
                </a:solidFill>
                <a:latin typeface="Yu Gothic" panose="020B0400000000000000" pitchFamily="34" charset="-128"/>
                <a:ea typeface="Yu Gothic" panose="020B0400000000000000" pitchFamily="34" charset="-128"/>
              </a:rPr>
              <a:t>事業名：</a:t>
            </a:r>
          </a:p>
        </p:txBody>
      </p:sp>
      <p:sp>
        <p:nvSpPr>
          <p:cNvPr id="66" name="object 5">
            <a:extLst>
              <a:ext uri="{FF2B5EF4-FFF2-40B4-BE49-F238E27FC236}">
                <a16:creationId xmlns:a16="http://schemas.microsoft.com/office/drawing/2014/main" id="{9B5E899A-C0CA-1107-5DA0-4DC18880019D}"/>
              </a:ext>
            </a:extLst>
          </p:cNvPr>
          <p:cNvSpPr txBox="1"/>
          <p:nvPr userDrawn="1"/>
        </p:nvSpPr>
        <p:spPr>
          <a:xfrm>
            <a:off x="11836787" y="271273"/>
            <a:ext cx="577005" cy="244800"/>
          </a:xfrm>
          <a:prstGeom prst="rect">
            <a:avLst/>
          </a:prstGeom>
          <a:ln w="50800">
            <a:solidFill>
              <a:srgbClr val="000000"/>
            </a:solidFill>
            <a:prstDash val="solid"/>
          </a:ln>
        </p:spPr>
        <p:txBody>
          <a:bodyPr vert="horz" wrap="square" lIns="0" tIns="12695" rIns="0" bIns="0" rtlCol="0" anchor="ctr">
            <a:noAutofit/>
          </a:bodyPr>
          <a:lstStyle/>
          <a:p>
            <a:pPr marL="11113" indent="77788">
              <a:spcBef>
                <a:spcPts val="100"/>
              </a:spcBef>
            </a:pPr>
            <a:endParaRPr lang="ja-JP" altLang="en-US" sz="1100" b="1" spc="100">
              <a:solidFill>
                <a:schemeClr val="bg2">
                  <a:lumMod val="10000"/>
                </a:schemeClr>
              </a:solidFill>
              <a:latin typeface="+mn-ea"/>
              <a:cs typeface="Gen Shin Gothic P Regular"/>
            </a:endParaRPr>
          </a:p>
        </p:txBody>
      </p:sp>
      <p:sp>
        <p:nvSpPr>
          <p:cNvPr id="113" name="正方形/長方形 112">
            <a:extLst>
              <a:ext uri="{FF2B5EF4-FFF2-40B4-BE49-F238E27FC236}">
                <a16:creationId xmlns:a16="http://schemas.microsoft.com/office/drawing/2014/main" id="{C29030E3-D641-5EAD-042B-2F4DC33337E2}"/>
              </a:ext>
            </a:extLst>
          </p:cNvPr>
          <p:cNvSpPr/>
          <p:nvPr userDrawn="1"/>
        </p:nvSpPr>
        <p:spPr>
          <a:xfrm>
            <a:off x="12516188" y="309035"/>
            <a:ext cx="575995" cy="16927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tabLst>
                <a:tab pos="2000250" algn="l"/>
              </a:tabLst>
            </a:pPr>
            <a:r>
              <a:rPr lang="ja-JP" altLang="en-US" sz="1100" b="1" i="0">
                <a:solidFill>
                  <a:srgbClr val="000000"/>
                </a:solidFill>
                <a:latin typeface="Yu Gothic" panose="020B0400000000000000" pitchFamily="34" charset="-128"/>
                <a:ea typeface="Yu Gothic" panose="020B0400000000000000" pitchFamily="34" charset="-128"/>
              </a:rPr>
              <a:t>重要項目</a:t>
            </a:r>
          </a:p>
        </p:txBody>
      </p:sp>
      <p:sp>
        <p:nvSpPr>
          <p:cNvPr id="100" name="正方形/長方形 99">
            <a:extLst>
              <a:ext uri="{FF2B5EF4-FFF2-40B4-BE49-F238E27FC236}">
                <a16:creationId xmlns:a16="http://schemas.microsoft.com/office/drawing/2014/main" id="{26EDD9D0-1D19-BFFC-22E4-2E8C5283A62A}"/>
              </a:ext>
            </a:extLst>
          </p:cNvPr>
          <p:cNvSpPr/>
          <p:nvPr/>
        </p:nvSpPr>
        <p:spPr>
          <a:xfrm>
            <a:off x="590400" y="2127600"/>
            <a:ext cx="1542098" cy="16927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tabLst>
                <a:tab pos="2000250" algn="l"/>
              </a:tabLst>
            </a:pPr>
            <a:r>
              <a:rPr lang="ja-JP" altLang="en-US" sz="1100" b="1" i="0">
                <a:solidFill>
                  <a:srgbClr val="000000"/>
                </a:solidFill>
                <a:latin typeface="Yu Gothic" panose="020B0400000000000000" pitchFamily="34" charset="-128"/>
                <a:ea typeface="Yu Gothic" panose="020B0400000000000000" pitchFamily="34" charset="-128"/>
              </a:rPr>
              <a:t>困りごと</a:t>
            </a:r>
          </a:p>
        </p:txBody>
      </p:sp>
      <p:sp>
        <p:nvSpPr>
          <p:cNvPr id="93" name="正方形/長方形 92">
            <a:extLst>
              <a:ext uri="{FF2B5EF4-FFF2-40B4-BE49-F238E27FC236}">
                <a16:creationId xmlns:a16="http://schemas.microsoft.com/office/drawing/2014/main" id="{FCB0E3E9-0349-0881-F927-57C0ACF91D5F}"/>
              </a:ext>
            </a:extLst>
          </p:cNvPr>
          <p:cNvSpPr/>
          <p:nvPr/>
        </p:nvSpPr>
        <p:spPr>
          <a:xfrm>
            <a:off x="8834402" y="2991600"/>
            <a:ext cx="2248673" cy="25157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tabLst>
                <a:tab pos="2000250" algn="l"/>
              </a:tabLst>
            </a:pPr>
            <a:r>
              <a:rPr lang="ja-JP" altLang="en-US" sz="1100" b="1">
                <a:solidFill>
                  <a:srgbClr val="000000"/>
                </a:solidFill>
                <a:latin typeface="+mn-ea"/>
              </a:rPr>
              <a:t>利用者がもっとも実現したいこと</a:t>
            </a:r>
          </a:p>
        </p:txBody>
      </p:sp>
      <p:sp>
        <p:nvSpPr>
          <p:cNvPr id="31" name="正方形/長方形 30">
            <a:extLst>
              <a:ext uri="{FF2B5EF4-FFF2-40B4-BE49-F238E27FC236}">
                <a16:creationId xmlns:a16="http://schemas.microsoft.com/office/drawing/2014/main" id="{B5509818-AFC7-EE3D-3572-3B82BA967113}"/>
              </a:ext>
            </a:extLst>
          </p:cNvPr>
          <p:cNvSpPr/>
          <p:nvPr userDrawn="1"/>
        </p:nvSpPr>
        <p:spPr>
          <a:xfrm>
            <a:off x="2738815" y="2127600"/>
            <a:ext cx="1542098" cy="16927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tabLst>
                <a:tab pos="2000250" algn="l"/>
              </a:tabLst>
            </a:pPr>
            <a:r>
              <a:rPr lang="ja-JP" altLang="en-US" sz="1100" b="1" i="0">
                <a:solidFill>
                  <a:srgbClr val="000000"/>
                </a:solidFill>
                <a:latin typeface="Yu Gothic" panose="020B0400000000000000" pitchFamily="34" charset="-128"/>
                <a:ea typeface="Yu Gothic" panose="020B0400000000000000" pitchFamily="34" charset="-128"/>
              </a:rPr>
              <a:t>嬉しいと感じること</a:t>
            </a:r>
          </a:p>
        </p:txBody>
      </p:sp>
      <p:sp>
        <p:nvSpPr>
          <p:cNvPr id="32" name="正方形/長方形 31">
            <a:extLst>
              <a:ext uri="{FF2B5EF4-FFF2-40B4-BE49-F238E27FC236}">
                <a16:creationId xmlns:a16="http://schemas.microsoft.com/office/drawing/2014/main" id="{0F6EBEA3-7B32-4EE2-FD9A-3C27305B0A5A}"/>
              </a:ext>
            </a:extLst>
          </p:cNvPr>
          <p:cNvSpPr/>
          <p:nvPr userDrawn="1"/>
        </p:nvSpPr>
        <p:spPr>
          <a:xfrm>
            <a:off x="590400" y="1263600"/>
            <a:ext cx="1542098" cy="16927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tabLst>
                <a:tab pos="2000250" algn="l"/>
              </a:tabLst>
            </a:pPr>
            <a:r>
              <a:rPr lang="ja-JP" altLang="en-US" sz="1100" b="1" i="0">
                <a:solidFill>
                  <a:srgbClr val="000000"/>
                </a:solidFill>
                <a:latin typeface="Yu Gothic" panose="020B0400000000000000" pitchFamily="34" charset="-128"/>
                <a:ea typeface="Yu Gothic" panose="020B0400000000000000" pitchFamily="34" charset="-128"/>
              </a:rPr>
              <a:t>提供者はどんな人？</a:t>
            </a:r>
          </a:p>
        </p:txBody>
      </p:sp>
      <p:sp>
        <p:nvSpPr>
          <p:cNvPr id="43" name="正方形/長方形 42">
            <a:extLst>
              <a:ext uri="{FF2B5EF4-FFF2-40B4-BE49-F238E27FC236}">
                <a16:creationId xmlns:a16="http://schemas.microsoft.com/office/drawing/2014/main" id="{0B7C135F-9CD0-E5C5-A305-1F5354DFEB99}"/>
              </a:ext>
            </a:extLst>
          </p:cNvPr>
          <p:cNvSpPr/>
          <p:nvPr userDrawn="1"/>
        </p:nvSpPr>
        <p:spPr>
          <a:xfrm>
            <a:off x="608400" y="2991600"/>
            <a:ext cx="2389307" cy="16927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tabLst>
                <a:tab pos="2000250" algn="l"/>
              </a:tabLst>
            </a:pPr>
            <a:r>
              <a:rPr lang="ja-JP" altLang="en-US" sz="1100" b="1" i="0">
                <a:solidFill>
                  <a:srgbClr val="000000"/>
                </a:solidFill>
                <a:latin typeface="Yu Gothic" panose="020B0400000000000000" pitchFamily="34" charset="-128"/>
                <a:ea typeface="Yu Gothic" panose="020B0400000000000000" pitchFamily="34" charset="-128"/>
              </a:rPr>
              <a:t>提供者がもっとも実現したいこと</a:t>
            </a:r>
          </a:p>
        </p:txBody>
      </p:sp>
      <p:sp>
        <p:nvSpPr>
          <p:cNvPr id="48" name="正方形/長方形 47">
            <a:extLst>
              <a:ext uri="{FF2B5EF4-FFF2-40B4-BE49-F238E27FC236}">
                <a16:creationId xmlns:a16="http://schemas.microsoft.com/office/drawing/2014/main" id="{9597796C-EF63-7751-6B08-69D0EB289958}"/>
              </a:ext>
            </a:extLst>
          </p:cNvPr>
          <p:cNvSpPr/>
          <p:nvPr userDrawn="1"/>
        </p:nvSpPr>
        <p:spPr>
          <a:xfrm>
            <a:off x="5221802" y="2561283"/>
            <a:ext cx="1542098" cy="16927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tabLst>
                <a:tab pos="2000250" algn="l"/>
              </a:tabLst>
            </a:pPr>
            <a:r>
              <a:rPr lang="ja-JP" altLang="en-US" sz="1100" b="1" i="0">
                <a:solidFill>
                  <a:srgbClr val="000000"/>
                </a:solidFill>
                <a:latin typeface="Yu Gothic" panose="020B0400000000000000" pitchFamily="34" charset="-128"/>
                <a:ea typeface="Yu Gothic" panose="020B0400000000000000" pitchFamily="34" charset="-128"/>
              </a:rPr>
              <a:t>提供者の価値</a:t>
            </a:r>
          </a:p>
        </p:txBody>
      </p:sp>
      <p:sp>
        <p:nvSpPr>
          <p:cNvPr id="50" name="正方形/長方形 49">
            <a:extLst>
              <a:ext uri="{FF2B5EF4-FFF2-40B4-BE49-F238E27FC236}">
                <a16:creationId xmlns:a16="http://schemas.microsoft.com/office/drawing/2014/main" id="{988E0E28-1261-44E7-F903-7B0ED0ED902F}"/>
              </a:ext>
            </a:extLst>
          </p:cNvPr>
          <p:cNvSpPr/>
          <p:nvPr userDrawn="1"/>
        </p:nvSpPr>
        <p:spPr>
          <a:xfrm>
            <a:off x="5221802" y="1263600"/>
            <a:ext cx="1542098" cy="16927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tabLst>
                <a:tab pos="2000250" algn="l"/>
              </a:tabLst>
            </a:pPr>
            <a:r>
              <a:rPr lang="ja-JP" altLang="en-US" sz="1100" b="1" i="0">
                <a:solidFill>
                  <a:srgbClr val="000000"/>
                </a:solidFill>
                <a:latin typeface="Yu Gothic" panose="020B0400000000000000" pitchFamily="34" charset="-128"/>
                <a:ea typeface="Yu Gothic" panose="020B0400000000000000" pitchFamily="34" charset="-128"/>
              </a:rPr>
              <a:t>利用者の価値</a:t>
            </a:r>
          </a:p>
        </p:txBody>
      </p:sp>
      <p:sp>
        <p:nvSpPr>
          <p:cNvPr id="51" name="正方形/長方形 50">
            <a:extLst>
              <a:ext uri="{FF2B5EF4-FFF2-40B4-BE49-F238E27FC236}">
                <a16:creationId xmlns:a16="http://schemas.microsoft.com/office/drawing/2014/main" id="{D8A19D35-7024-28C2-4A3D-0B75CCC9B80B}"/>
              </a:ext>
            </a:extLst>
          </p:cNvPr>
          <p:cNvSpPr/>
          <p:nvPr userDrawn="1"/>
        </p:nvSpPr>
        <p:spPr>
          <a:xfrm>
            <a:off x="8816402" y="1263600"/>
            <a:ext cx="1542098" cy="16927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tabLst>
                <a:tab pos="2000250" algn="l"/>
              </a:tabLst>
            </a:pPr>
            <a:r>
              <a:rPr lang="ja-JP" altLang="en-US" sz="1100" b="1" i="0">
                <a:solidFill>
                  <a:srgbClr val="000000"/>
                </a:solidFill>
                <a:latin typeface="Yu Gothic" panose="020B0400000000000000" pitchFamily="34" charset="-128"/>
                <a:ea typeface="Yu Gothic" panose="020B0400000000000000" pitchFamily="34" charset="-128"/>
              </a:rPr>
              <a:t>利用者はどんな人</a:t>
            </a:r>
          </a:p>
        </p:txBody>
      </p:sp>
      <p:sp>
        <p:nvSpPr>
          <p:cNvPr id="64" name="正方形/長方形 63">
            <a:extLst>
              <a:ext uri="{FF2B5EF4-FFF2-40B4-BE49-F238E27FC236}">
                <a16:creationId xmlns:a16="http://schemas.microsoft.com/office/drawing/2014/main" id="{740BD96D-112F-DB71-C03E-14B262C2A7A8}"/>
              </a:ext>
            </a:extLst>
          </p:cNvPr>
          <p:cNvSpPr/>
          <p:nvPr userDrawn="1"/>
        </p:nvSpPr>
        <p:spPr>
          <a:xfrm>
            <a:off x="591130" y="4605130"/>
            <a:ext cx="1542098" cy="16927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tabLst>
                <a:tab pos="2000250" algn="l"/>
              </a:tabLst>
            </a:pPr>
            <a:r>
              <a:rPr lang="ja-JP" altLang="en-US" sz="1100" b="1" i="0">
                <a:solidFill>
                  <a:srgbClr val="000000"/>
                </a:solidFill>
                <a:latin typeface="Yu Gothic" panose="020B0400000000000000" pitchFamily="34" charset="-128"/>
                <a:ea typeface="Yu Gothic" panose="020B0400000000000000" pitchFamily="34" charset="-128"/>
              </a:rPr>
              <a:t>取り組むべき課題</a:t>
            </a:r>
          </a:p>
        </p:txBody>
      </p:sp>
      <p:sp>
        <p:nvSpPr>
          <p:cNvPr id="67" name="正方形/長方形 66">
            <a:extLst>
              <a:ext uri="{FF2B5EF4-FFF2-40B4-BE49-F238E27FC236}">
                <a16:creationId xmlns:a16="http://schemas.microsoft.com/office/drawing/2014/main" id="{5D5194A6-104E-DD8D-F9BA-B3ED4DD5A51A}"/>
              </a:ext>
            </a:extLst>
          </p:cNvPr>
          <p:cNvSpPr/>
          <p:nvPr userDrawn="1"/>
        </p:nvSpPr>
        <p:spPr>
          <a:xfrm>
            <a:off x="4724643" y="4605130"/>
            <a:ext cx="1542098" cy="16927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tabLst>
                <a:tab pos="2000250" algn="l"/>
              </a:tabLst>
            </a:pPr>
            <a:r>
              <a:rPr lang="ja-JP" altLang="en-US" sz="1100" b="1" i="0">
                <a:solidFill>
                  <a:srgbClr val="000000"/>
                </a:solidFill>
                <a:latin typeface="Yu Gothic" panose="020B0400000000000000" pitchFamily="34" charset="-128"/>
                <a:ea typeface="Yu Gothic" panose="020B0400000000000000" pitchFamily="34" charset="-128"/>
              </a:rPr>
              <a:t>解決策（実施内容）</a:t>
            </a:r>
          </a:p>
        </p:txBody>
      </p:sp>
      <p:sp>
        <p:nvSpPr>
          <p:cNvPr id="68" name="正方形/長方形 67">
            <a:extLst>
              <a:ext uri="{FF2B5EF4-FFF2-40B4-BE49-F238E27FC236}">
                <a16:creationId xmlns:a16="http://schemas.microsoft.com/office/drawing/2014/main" id="{EC764C66-C1A2-BEB2-5445-BAEE80FF42E1}"/>
              </a:ext>
            </a:extLst>
          </p:cNvPr>
          <p:cNvSpPr/>
          <p:nvPr userDrawn="1"/>
        </p:nvSpPr>
        <p:spPr>
          <a:xfrm>
            <a:off x="8858156" y="4605130"/>
            <a:ext cx="2251195" cy="16927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tabLst>
                <a:tab pos="2000250" algn="l"/>
              </a:tabLst>
            </a:pPr>
            <a:r>
              <a:rPr lang="ja-JP" altLang="en-US" sz="1100" b="1" i="0">
                <a:solidFill>
                  <a:srgbClr val="000000"/>
                </a:solidFill>
                <a:latin typeface="Yu Gothic" panose="020B0400000000000000" pitchFamily="34" charset="-128"/>
                <a:ea typeface="Yu Gothic" panose="020B0400000000000000" pitchFamily="34" charset="-128"/>
              </a:rPr>
              <a:t>施策を普及させるための手段</a:t>
            </a:r>
          </a:p>
        </p:txBody>
      </p:sp>
      <p:sp>
        <p:nvSpPr>
          <p:cNvPr id="77" name="正方形/長方形 76">
            <a:extLst>
              <a:ext uri="{FF2B5EF4-FFF2-40B4-BE49-F238E27FC236}">
                <a16:creationId xmlns:a16="http://schemas.microsoft.com/office/drawing/2014/main" id="{C2FE560E-84E0-7240-F27B-C359B8EBFD77}"/>
              </a:ext>
            </a:extLst>
          </p:cNvPr>
          <p:cNvSpPr/>
          <p:nvPr userDrawn="1"/>
        </p:nvSpPr>
        <p:spPr>
          <a:xfrm>
            <a:off x="591130" y="5744530"/>
            <a:ext cx="3145671" cy="16927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tabLst>
                <a:tab pos="2000250" algn="l"/>
              </a:tabLst>
            </a:pPr>
            <a:r>
              <a:rPr lang="ja-JP" altLang="en-US" sz="1100" b="1" i="0">
                <a:solidFill>
                  <a:srgbClr val="000000"/>
                </a:solidFill>
                <a:latin typeface="Yu Gothic" panose="020B0400000000000000" pitchFamily="34" charset="-128"/>
                <a:ea typeface="Yu Gothic" panose="020B0400000000000000" pitchFamily="34" charset="-128"/>
              </a:rPr>
              <a:t>解決策を実現するための活動とリソース</a:t>
            </a:r>
          </a:p>
        </p:txBody>
      </p:sp>
      <p:sp>
        <p:nvSpPr>
          <p:cNvPr id="87" name="正方形/長方形 86">
            <a:extLst>
              <a:ext uri="{FF2B5EF4-FFF2-40B4-BE49-F238E27FC236}">
                <a16:creationId xmlns:a16="http://schemas.microsoft.com/office/drawing/2014/main" id="{77456B7E-9F95-3971-3679-26F0FABB2D12}"/>
              </a:ext>
            </a:extLst>
          </p:cNvPr>
          <p:cNvSpPr/>
          <p:nvPr userDrawn="1"/>
        </p:nvSpPr>
        <p:spPr>
          <a:xfrm>
            <a:off x="4744800" y="5769189"/>
            <a:ext cx="1542098" cy="16927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tabLst>
                <a:tab pos="2000250" algn="l"/>
              </a:tabLst>
            </a:pPr>
            <a:r>
              <a:rPr lang="ja-JP" altLang="en-US" sz="1100" b="1" i="0">
                <a:solidFill>
                  <a:srgbClr val="000000"/>
                </a:solidFill>
                <a:latin typeface="Yu Gothic" panose="020B0400000000000000" pitchFamily="34" charset="-128"/>
                <a:ea typeface="Yu Gothic" panose="020B0400000000000000" pitchFamily="34" charset="-128"/>
              </a:rPr>
              <a:t>目指す成果</a:t>
            </a:r>
          </a:p>
        </p:txBody>
      </p:sp>
      <p:sp>
        <p:nvSpPr>
          <p:cNvPr id="106" name="正方形/長方形 105">
            <a:extLst>
              <a:ext uri="{FF2B5EF4-FFF2-40B4-BE49-F238E27FC236}">
                <a16:creationId xmlns:a16="http://schemas.microsoft.com/office/drawing/2014/main" id="{4436A4F4-0299-56AE-CBA5-FE4C899DA401}"/>
              </a:ext>
            </a:extLst>
          </p:cNvPr>
          <p:cNvSpPr/>
          <p:nvPr userDrawn="1"/>
        </p:nvSpPr>
        <p:spPr>
          <a:xfrm>
            <a:off x="8858156" y="5744530"/>
            <a:ext cx="2251195" cy="16927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tabLst>
                <a:tab pos="2000250" algn="l"/>
              </a:tabLst>
            </a:pPr>
            <a:r>
              <a:rPr lang="ja-JP" altLang="en-US" sz="1100" b="1" i="0">
                <a:solidFill>
                  <a:srgbClr val="000000"/>
                </a:solidFill>
                <a:latin typeface="Yu Gothic" panose="020B0400000000000000" pitchFamily="34" charset="-128"/>
                <a:ea typeface="Yu Gothic" panose="020B0400000000000000" pitchFamily="34" charset="-128"/>
              </a:rPr>
              <a:t>活動評価指標</a:t>
            </a:r>
          </a:p>
        </p:txBody>
      </p:sp>
      <p:sp>
        <p:nvSpPr>
          <p:cNvPr id="118" name="正方形/長方形 117">
            <a:extLst>
              <a:ext uri="{FF2B5EF4-FFF2-40B4-BE49-F238E27FC236}">
                <a16:creationId xmlns:a16="http://schemas.microsoft.com/office/drawing/2014/main" id="{9C4FB28F-AF20-F47C-A0B0-30E4AC92A247}"/>
              </a:ext>
            </a:extLst>
          </p:cNvPr>
          <p:cNvSpPr/>
          <p:nvPr userDrawn="1"/>
        </p:nvSpPr>
        <p:spPr>
          <a:xfrm>
            <a:off x="8816402" y="2127600"/>
            <a:ext cx="1542098" cy="16927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tabLst>
                <a:tab pos="2000250" algn="l"/>
              </a:tabLst>
            </a:pPr>
            <a:r>
              <a:rPr lang="ja-JP" altLang="en-US" sz="1100" b="1" i="0">
                <a:solidFill>
                  <a:srgbClr val="000000"/>
                </a:solidFill>
                <a:latin typeface="Yu Gothic" panose="020B0400000000000000" pitchFamily="34" charset="-128"/>
                <a:ea typeface="Yu Gothic" panose="020B0400000000000000" pitchFamily="34" charset="-128"/>
              </a:rPr>
              <a:t>困りごと</a:t>
            </a:r>
          </a:p>
        </p:txBody>
      </p:sp>
      <p:sp>
        <p:nvSpPr>
          <p:cNvPr id="119" name="正方形/長方形 118">
            <a:extLst>
              <a:ext uri="{FF2B5EF4-FFF2-40B4-BE49-F238E27FC236}">
                <a16:creationId xmlns:a16="http://schemas.microsoft.com/office/drawing/2014/main" id="{60388F04-AD1E-2A9B-AE2F-497C5A965E6D}"/>
              </a:ext>
            </a:extLst>
          </p:cNvPr>
          <p:cNvSpPr/>
          <p:nvPr userDrawn="1"/>
        </p:nvSpPr>
        <p:spPr>
          <a:xfrm>
            <a:off x="10904402" y="2127600"/>
            <a:ext cx="1542098" cy="16927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tabLst>
                <a:tab pos="2000250" algn="l"/>
              </a:tabLst>
            </a:pPr>
            <a:r>
              <a:rPr lang="ja-JP" altLang="en-US" sz="1100" b="1" i="0">
                <a:solidFill>
                  <a:srgbClr val="000000"/>
                </a:solidFill>
                <a:latin typeface="Yu Gothic" panose="020B0400000000000000" pitchFamily="34" charset="-128"/>
                <a:ea typeface="Yu Gothic" panose="020B0400000000000000" pitchFamily="34" charset="-128"/>
              </a:rPr>
              <a:t>嬉しいと感じること</a:t>
            </a:r>
          </a:p>
        </p:txBody>
      </p:sp>
    </p:spTree>
    <p:extLst>
      <p:ext uri="{BB962C8B-B14F-4D97-AF65-F5344CB8AC3E}">
        <p14:creationId xmlns:p14="http://schemas.microsoft.com/office/powerpoint/2010/main" val="1989408252"/>
      </p:ext>
    </p:extLst>
  </p:cSld>
  <p:clrMapOvr>
    <a:masterClrMapping/>
  </p:clrMapOvr>
  <p:extLst>
    <p:ext uri="{DCECCB84-F9BA-43D5-87BE-67443E8EF086}">
      <p15:sldGuideLst xmlns:p15="http://schemas.microsoft.com/office/powerpoint/2012/main">
        <p15:guide id="1" pos="3961">
          <p15:clr>
            <a:srgbClr val="FBAE40"/>
          </p15:clr>
        </p15:guide>
        <p15:guide id="2" pos="7227">
          <p15:clr>
            <a:srgbClr val="FBAE40"/>
          </p15:clr>
        </p15:guide>
        <p15:guide id="3" pos="15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フリー">
    <p:spTree>
      <p:nvGrpSpPr>
        <p:cNvPr id="1" name=""/>
        <p:cNvGrpSpPr/>
        <p:nvPr/>
      </p:nvGrpSpPr>
      <p:grpSpPr>
        <a:xfrm>
          <a:off x="0" y="0"/>
          <a:ext cx="0" cy="0"/>
          <a:chOff x="0" y="0"/>
          <a:chExt cx="0" cy="0"/>
        </a:xfrm>
      </p:grpSpPr>
      <p:sp>
        <p:nvSpPr>
          <p:cNvPr id="2" name="円/楕円 9">
            <a:extLst>
              <a:ext uri="{FF2B5EF4-FFF2-40B4-BE49-F238E27FC236}">
                <a16:creationId xmlns:a16="http://schemas.microsoft.com/office/drawing/2014/main" id="{9D681C00-CFD8-6558-6D24-58DA6A3C27DA}"/>
              </a:ext>
            </a:extLst>
          </p:cNvPr>
          <p:cNvSpPr>
            <a:spLocks noChangeAspect="1"/>
          </p:cNvSpPr>
          <p:nvPr userDrawn="1"/>
        </p:nvSpPr>
        <p:spPr>
          <a:xfrm>
            <a:off x="12787313" y="6952326"/>
            <a:ext cx="410219" cy="41021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48F63A3B-78C7-47BE-AE5E-E10140E04643}" type="slidenum">
              <a:rPr lang="en-US" altLang="ja-JP" sz="1600" b="1" smtClean="0">
                <a:solidFill>
                  <a:schemeClr val="tx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altLang="ja-JP" sz="1600" b="1">
              <a:solidFill>
                <a:schemeClr val="tx1"/>
              </a:solidFill>
            </a:endParaRPr>
          </a:p>
        </p:txBody>
      </p:sp>
    </p:spTree>
    <p:extLst>
      <p:ext uri="{BB962C8B-B14F-4D97-AF65-F5344CB8AC3E}">
        <p14:creationId xmlns:p14="http://schemas.microsoft.com/office/powerpoint/2010/main" val="223855932"/>
      </p:ext>
    </p:extLst>
  </p:cSld>
  <p:clrMapOvr>
    <a:masterClrMapping/>
  </p:clrMapOvr>
  <p:extLst>
    <p:ext uri="{DCECCB84-F9BA-43D5-87BE-67443E8EF086}">
      <p15:sldGuideLst xmlns:p15="http://schemas.microsoft.com/office/powerpoint/2012/main">
        <p15:guide id="1" pos="3961">
          <p15:clr>
            <a:srgbClr val="FBAE40"/>
          </p15:clr>
        </p15:guide>
        <p15:guide id="2" pos="7227">
          <p15:clr>
            <a:srgbClr val="FBAE40"/>
          </p15:clr>
        </p15:guide>
        <p15:guide id="3" pos="15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トビラ">
    <p:spTree>
      <p:nvGrpSpPr>
        <p:cNvPr id="1" name=""/>
        <p:cNvGrpSpPr/>
        <p:nvPr/>
      </p:nvGrpSpPr>
      <p:grpSpPr>
        <a:xfrm>
          <a:off x="0" y="0"/>
          <a:ext cx="0" cy="0"/>
          <a:chOff x="0" y="0"/>
          <a:chExt cx="0" cy="0"/>
        </a:xfrm>
      </p:grpSpPr>
      <p:sp>
        <p:nvSpPr>
          <p:cNvPr id="2" name="円/楕円 9">
            <a:extLst>
              <a:ext uri="{FF2B5EF4-FFF2-40B4-BE49-F238E27FC236}">
                <a16:creationId xmlns:a16="http://schemas.microsoft.com/office/drawing/2014/main" id="{E5FAB911-3DCD-A93C-23D6-2B1D14AF6DC7}"/>
              </a:ext>
            </a:extLst>
          </p:cNvPr>
          <p:cNvSpPr>
            <a:spLocks noChangeAspect="1"/>
          </p:cNvSpPr>
          <p:nvPr userDrawn="1"/>
        </p:nvSpPr>
        <p:spPr>
          <a:xfrm>
            <a:off x="12787313" y="6952326"/>
            <a:ext cx="410219" cy="41021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48F63A3B-78C7-47BE-AE5E-E10140E04643}" type="slidenum">
              <a:rPr lang="en-US" altLang="ja-JP" sz="1600" b="1" smtClean="0">
                <a:solidFill>
                  <a:schemeClr val="tx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altLang="ja-JP" sz="1600" b="1">
              <a:solidFill>
                <a:schemeClr val="tx1"/>
              </a:solidFill>
            </a:endParaRPr>
          </a:p>
        </p:txBody>
      </p:sp>
      <p:sp>
        <p:nvSpPr>
          <p:cNvPr id="5" name="タイトル 4">
            <a:extLst>
              <a:ext uri="{FF2B5EF4-FFF2-40B4-BE49-F238E27FC236}">
                <a16:creationId xmlns:a16="http://schemas.microsoft.com/office/drawing/2014/main" id="{31A69DC6-A166-F772-4544-0C283DBE3033}"/>
              </a:ext>
            </a:extLst>
          </p:cNvPr>
          <p:cNvSpPr>
            <a:spLocks noGrp="1"/>
          </p:cNvSpPr>
          <p:nvPr>
            <p:ph type="title"/>
          </p:nvPr>
        </p:nvSpPr>
        <p:spPr>
          <a:xfrm>
            <a:off x="706438" y="3780000"/>
            <a:ext cx="12026900" cy="535326"/>
          </a:xfrm>
          <a:prstGeom prst="rect">
            <a:avLst/>
          </a:prstGeom>
        </p:spPr>
        <p:txBody>
          <a:bodyPr lIns="0" tIns="0" rIns="0" bIns="0"/>
          <a:lstStyle>
            <a:lvl1pPr algn="ctr">
              <a:defRPr sz="4000" b="1">
                <a:solidFill>
                  <a:schemeClr val="tx1"/>
                </a:solidFill>
                <a:latin typeface="+mj-lt"/>
              </a:defRPr>
            </a:lvl1pPr>
          </a:lstStyle>
          <a:p>
            <a:r>
              <a:rPr kumimoji="1" lang="ja-JP" altLang="en-US"/>
              <a:t>マスター タイトルの書式設定</a:t>
            </a:r>
          </a:p>
        </p:txBody>
      </p:sp>
      <p:sp>
        <p:nvSpPr>
          <p:cNvPr id="7" name="タイトル 1">
            <a:extLst>
              <a:ext uri="{FF2B5EF4-FFF2-40B4-BE49-F238E27FC236}">
                <a16:creationId xmlns:a16="http://schemas.microsoft.com/office/drawing/2014/main" id="{63CDCC5B-0925-C58F-2D3B-33C77B9B0A1A}"/>
              </a:ext>
            </a:extLst>
          </p:cNvPr>
          <p:cNvSpPr txBox="1">
            <a:spLocks/>
          </p:cNvSpPr>
          <p:nvPr userDrawn="1"/>
        </p:nvSpPr>
        <p:spPr>
          <a:xfrm>
            <a:off x="706439" y="4651200"/>
            <a:ext cx="12026898" cy="514800"/>
          </a:xfrm>
          <a:prstGeom prst="rect">
            <a:avLst/>
          </a:prstGeom>
        </p:spPr>
        <p:txBody>
          <a:bodyPr lIns="0" tIns="36000" rIns="0" bIns="0"/>
          <a:lstStyle>
            <a:lvl1pPr algn="ctr" defTabSz="1007943" rtl="0" eaLnBrk="1" latinLnBrk="0" hangingPunct="1">
              <a:lnSpc>
                <a:spcPct val="90000"/>
              </a:lnSpc>
              <a:spcBef>
                <a:spcPct val="0"/>
              </a:spcBef>
              <a:buNone/>
              <a:defRPr kumimoji="1" sz="4000" b="1" kern="1200">
                <a:solidFill>
                  <a:schemeClr val="tx1"/>
                </a:solidFill>
                <a:latin typeface="+mn-ea"/>
                <a:ea typeface="+mn-ea"/>
                <a:cs typeface="+mj-cs"/>
              </a:defRPr>
            </a:lvl1pPr>
          </a:lstStyle>
          <a:p>
            <a:r>
              <a:rPr lang="ja-JP" altLang="en-US" sz="2400">
                <a:solidFill>
                  <a:schemeClr val="tx1"/>
                </a:solidFill>
              </a:rPr>
              <a:t>このガイドラインの考え方と使い方</a:t>
            </a:r>
          </a:p>
        </p:txBody>
      </p:sp>
    </p:spTree>
    <p:extLst>
      <p:ext uri="{BB962C8B-B14F-4D97-AF65-F5344CB8AC3E}">
        <p14:creationId xmlns:p14="http://schemas.microsoft.com/office/powerpoint/2010/main" val="2769988079"/>
      </p:ext>
    </p:extLst>
  </p:cSld>
  <p:clrMapOvr>
    <a:masterClrMapping/>
  </p:clrMapOvr>
  <p:extLst>
    <p:ext uri="{DCECCB84-F9BA-43D5-87BE-67443E8EF086}">
      <p15:sldGuideLst xmlns:p15="http://schemas.microsoft.com/office/powerpoint/2012/main">
        <p15:guide id="2" pos="720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基本フォーマット_章の導入">
    <p:spTree>
      <p:nvGrpSpPr>
        <p:cNvPr id="1" name=""/>
        <p:cNvGrpSpPr/>
        <p:nvPr/>
      </p:nvGrpSpPr>
      <p:grpSpPr>
        <a:xfrm>
          <a:off x="0" y="0"/>
          <a:ext cx="0" cy="0"/>
          <a:chOff x="0" y="0"/>
          <a:chExt cx="0" cy="0"/>
        </a:xfrm>
      </p:grpSpPr>
      <p:sp>
        <p:nvSpPr>
          <p:cNvPr id="8" name="テキスト プレースホルダー 7">
            <a:extLst>
              <a:ext uri="{FF2B5EF4-FFF2-40B4-BE49-F238E27FC236}">
                <a16:creationId xmlns:a16="http://schemas.microsoft.com/office/drawing/2014/main" id="{F11B475B-57AD-7A68-A93E-6B4A63F617F7}"/>
              </a:ext>
            </a:extLst>
          </p:cNvPr>
          <p:cNvSpPr>
            <a:spLocks noGrp="1"/>
          </p:cNvSpPr>
          <p:nvPr>
            <p:ph type="body" sz="quarter" idx="15"/>
          </p:nvPr>
        </p:nvSpPr>
        <p:spPr>
          <a:xfrm>
            <a:off x="1440000" y="1043444"/>
            <a:ext cx="4935600" cy="5508169"/>
          </a:xfrm>
          <a:prstGeom prst="rect">
            <a:avLst/>
          </a:prstGeom>
        </p:spPr>
        <p:txBody>
          <a:bodyPr lIns="0" tIns="0" rIns="0" bIns="0" numCol="1" spcCol="504000"/>
          <a:lstStyle>
            <a:lvl1pPr marL="0" indent="0" fontAlgn="ctr" latinLnBrk="1">
              <a:lnSpc>
                <a:spcPct val="150000"/>
              </a:lnSpc>
              <a:spcBef>
                <a:spcPts val="0"/>
              </a:spcBef>
              <a:buNone/>
              <a:defRPr sz="1800" b="1" i="0">
                <a:solidFill>
                  <a:schemeClr val="tx1"/>
                </a:solidFill>
                <a:latin typeface="Yu Gothic" panose="020B0400000000000000" pitchFamily="34" charset="-128"/>
                <a:ea typeface="Yu Gothic" panose="020B0400000000000000" pitchFamily="34" charset="-128"/>
              </a:defRPr>
            </a:lvl1pPr>
            <a:lvl2pPr marL="503971" indent="0" fontAlgn="ctr" latinLnBrk="1">
              <a:lnSpc>
                <a:spcPct val="150000"/>
              </a:lnSpc>
              <a:spcBef>
                <a:spcPts val="0"/>
              </a:spcBef>
              <a:buNone/>
              <a:defRPr sz="1800" b="1" i="0">
                <a:solidFill>
                  <a:schemeClr val="tx1"/>
                </a:solidFill>
                <a:latin typeface="Yu Gothic" panose="020B0400000000000000" pitchFamily="34" charset="-128"/>
                <a:ea typeface="Yu Gothic" panose="020B0400000000000000" pitchFamily="34" charset="-128"/>
              </a:defRPr>
            </a:lvl2pPr>
            <a:lvl3pPr marL="1007943" indent="0" fontAlgn="ctr" latinLnBrk="1">
              <a:lnSpc>
                <a:spcPct val="150000"/>
              </a:lnSpc>
              <a:spcBef>
                <a:spcPts val="0"/>
              </a:spcBef>
              <a:buNone/>
              <a:defRPr sz="1800" b="1" i="0">
                <a:solidFill>
                  <a:schemeClr val="tx1"/>
                </a:solidFill>
                <a:latin typeface="Yu Gothic" panose="020B0400000000000000" pitchFamily="34" charset="-128"/>
                <a:ea typeface="Yu Gothic" panose="020B0400000000000000" pitchFamily="34" charset="-128"/>
              </a:defRPr>
            </a:lvl3pPr>
            <a:lvl4pPr marL="1511914" indent="0" fontAlgn="ctr" latinLnBrk="1">
              <a:lnSpc>
                <a:spcPct val="150000"/>
              </a:lnSpc>
              <a:spcBef>
                <a:spcPts val="0"/>
              </a:spcBef>
              <a:buNone/>
              <a:defRPr sz="1800" b="1" i="0">
                <a:solidFill>
                  <a:schemeClr val="tx1"/>
                </a:solidFill>
                <a:latin typeface="Yu Gothic" panose="020B0400000000000000" pitchFamily="34" charset="-128"/>
                <a:ea typeface="Yu Gothic" panose="020B0400000000000000" pitchFamily="34" charset="-128"/>
              </a:defRPr>
            </a:lvl4pPr>
            <a:lvl5pPr marL="2015886" indent="0" fontAlgn="ctr" latinLnBrk="1">
              <a:lnSpc>
                <a:spcPct val="150000"/>
              </a:lnSpc>
              <a:spcBef>
                <a:spcPts val="0"/>
              </a:spcBef>
              <a:buNone/>
              <a:defRPr sz="1800" b="1" i="0">
                <a:solidFill>
                  <a:schemeClr val="tx1"/>
                </a:solidFill>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円/楕円 9">
            <a:extLst>
              <a:ext uri="{FF2B5EF4-FFF2-40B4-BE49-F238E27FC236}">
                <a16:creationId xmlns:a16="http://schemas.microsoft.com/office/drawing/2014/main" id="{3259B31B-9918-89CB-16C7-2DE6E3775901}"/>
              </a:ext>
            </a:extLst>
          </p:cNvPr>
          <p:cNvSpPr>
            <a:spLocks noChangeAspect="1"/>
          </p:cNvSpPr>
          <p:nvPr userDrawn="1"/>
        </p:nvSpPr>
        <p:spPr>
          <a:xfrm>
            <a:off x="12787313" y="6952326"/>
            <a:ext cx="410219" cy="41021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48F63A3B-78C7-47BE-AE5E-E10140E04643}" type="slidenum">
              <a:rPr lang="en-US" altLang="ja-JP" sz="1600" b="1" smtClean="0">
                <a:solidFill>
                  <a:schemeClr val="tx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altLang="ja-JP" sz="1600" b="1">
              <a:solidFill>
                <a:schemeClr val="tx1"/>
              </a:solidFill>
            </a:endParaRPr>
          </a:p>
        </p:txBody>
      </p:sp>
      <p:sp>
        <p:nvSpPr>
          <p:cNvPr id="15" name="タイトル 14">
            <a:extLst>
              <a:ext uri="{FF2B5EF4-FFF2-40B4-BE49-F238E27FC236}">
                <a16:creationId xmlns:a16="http://schemas.microsoft.com/office/drawing/2014/main" id="{6C708F7F-D26A-0E1A-4B32-4D548691A0BF}"/>
              </a:ext>
            </a:extLst>
          </p:cNvPr>
          <p:cNvSpPr>
            <a:spLocks noGrp="1"/>
          </p:cNvSpPr>
          <p:nvPr>
            <p:ph type="title" hasCustomPrompt="1"/>
          </p:nvPr>
        </p:nvSpPr>
        <p:spPr>
          <a:xfrm>
            <a:off x="1427162" y="-665923"/>
            <a:ext cx="11306175" cy="340593"/>
          </a:xfrm>
          <a:prstGeom prst="rect">
            <a:avLst/>
          </a:prstGeom>
        </p:spPr>
        <p:txBody>
          <a:bodyPr lIns="0" tIns="0" rIns="0" bIns="0" anchor="ctr"/>
          <a:lstStyle>
            <a:lvl1pPr algn="ctr">
              <a:lnSpc>
                <a:spcPct val="110000"/>
              </a:lnSpc>
              <a:defRPr sz="1600" b="1">
                <a:solidFill>
                  <a:schemeClr val="bg1"/>
                </a:solidFill>
              </a:defRPr>
            </a:lvl1pPr>
          </a:lstStyle>
          <a:p>
            <a:r>
              <a:rPr kumimoji="1" lang="ja-JP" altLang="en-US"/>
              <a:t>マスター タイトルの書式設定の書式設定</a:t>
            </a:r>
          </a:p>
        </p:txBody>
      </p:sp>
    </p:spTree>
    <p:extLst>
      <p:ext uri="{BB962C8B-B14F-4D97-AF65-F5344CB8AC3E}">
        <p14:creationId xmlns:p14="http://schemas.microsoft.com/office/powerpoint/2010/main" val="379069832"/>
      </p:ext>
    </p:extLst>
  </p:cSld>
  <p:clrMapOvr>
    <a:masterClrMapping/>
  </p:clrMapOvr>
  <p:extLst>
    <p:ext uri="{DCECCB84-F9BA-43D5-87BE-67443E8EF086}">
      <p15:sldGuideLst xmlns:p15="http://schemas.microsoft.com/office/powerpoint/2012/main">
        <p15:guide id="4" orient="horz" pos="1134">
          <p15:clr>
            <a:srgbClr val="FBAE40"/>
          </p15:clr>
        </p15:guide>
        <p15:guide id="5" orient="horz" pos="4127">
          <p15:clr>
            <a:srgbClr val="FBAE40"/>
          </p15:clr>
        </p15:guide>
        <p15:guide id="6" orient="horz" pos="567">
          <p15:clr>
            <a:srgbClr val="FBAE40"/>
          </p15:clr>
        </p15:guide>
        <p15:guide id="7" orient="horz" pos="1292">
          <p15:clr>
            <a:srgbClr val="FBAE40"/>
          </p15:clr>
        </p15:guide>
        <p15:guide id="8" pos="2419">
          <p15:clr>
            <a:srgbClr val="FBAE40"/>
          </p15:clr>
        </p15:guide>
        <p15:guide id="9" pos="627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基本フォーマット_2段組（1）">
    <p:spTree>
      <p:nvGrpSpPr>
        <p:cNvPr id="1" name=""/>
        <p:cNvGrpSpPr/>
        <p:nvPr/>
      </p:nvGrpSpPr>
      <p:grpSpPr>
        <a:xfrm>
          <a:off x="0" y="0"/>
          <a:ext cx="0" cy="0"/>
          <a:chOff x="0" y="0"/>
          <a:chExt cx="0" cy="0"/>
        </a:xfrm>
      </p:grpSpPr>
      <p:sp>
        <p:nvSpPr>
          <p:cNvPr id="7" name="円/楕円 9">
            <a:extLst>
              <a:ext uri="{FF2B5EF4-FFF2-40B4-BE49-F238E27FC236}">
                <a16:creationId xmlns:a16="http://schemas.microsoft.com/office/drawing/2014/main" id="{3259B31B-9918-89CB-16C7-2DE6E3775901}"/>
              </a:ext>
            </a:extLst>
          </p:cNvPr>
          <p:cNvSpPr>
            <a:spLocks noChangeAspect="1"/>
          </p:cNvSpPr>
          <p:nvPr userDrawn="1"/>
        </p:nvSpPr>
        <p:spPr>
          <a:xfrm>
            <a:off x="12787313" y="6952326"/>
            <a:ext cx="410219" cy="41021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48F63A3B-78C7-47BE-AE5E-E10140E04643}" type="slidenum">
              <a:rPr lang="en-US" altLang="ja-JP" sz="1600" b="1" smtClean="0">
                <a:solidFill>
                  <a:schemeClr val="tx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altLang="ja-JP" sz="1600" b="1">
              <a:solidFill>
                <a:schemeClr val="tx1"/>
              </a:solidFill>
            </a:endParaRPr>
          </a:p>
        </p:txBody>
      </p:sp>
      <p:sp>
        <p:nvSpPr>
          <p:cNvPr id="15" name="タイトル 14">
            <a:extLst>
              <a:ext uri="{FF2B5EF4-FFF2-40B4-BE49-F238E27FC236}">
                <a16:creationId xmlns:a16="http://schemas.microsoft.com/office/drawing/2014/main" id="{6C708F7F-D26A-0E1A-4B32-4D548691A0BF}"/>
              </a:ext>
            </a:extLst>
          </p:cNvPr>
          <p:cNvSpPr>
            <a:spLocks noGrp="1"/>
          </p:cNvSpPr>
          <p:nvPr>
            <p:ph type="title"/>
          </p:nvPr>
        </p:nvSpPr>
        <p:spPr>
          <a:xfrm>
            <a:off x="1872000" y="539750"/>
            <a:ext cx="9549266" cy="316800"/>
          </a:xfrm>
          <a:prstGeom prst="rect">
            <a:avLst/>
          </a:prstGeom>
        </p:spPr>
        <p:txBody>
          <a:bodyPr lIns="0" tIns="0" rIns="0" bIns="0" anchor="ctr"/>
          <a:lstStyle>
            <a:lvl1pPr algn="l">
              <a:lnSpc>
                <a:spcPct val="110000"/>
              </a:lnSpc>
              <a:defRPr sz="2000" b="1">
                <a:solidFill>
                  <a:schemeClr val="tx1"/>
                </a:solidFill>
              </a:defRPr>
            </a:lvl1pPr>
          </a:lstStyle>
          <a:p>
            <a:r>
              <a:rPr kumimoji="1" lang="ja-JP" altLang="en-US"/>
              <a:t>マスター タイトルの書式設定</a:t>
            </a:r>
          </a:p>
        </p:txBody>
      </p:sp>
      <p:sp>
        <p:nvSpPr>
          <p:cNvPr id="16" name="テキスト プレースホルダー 2">
            <a:extLst>
              <a:ext uri="{FF2B5EF4-FFF2-40B4-BE49-F238E27FC236}">
                <a16:creationId xmlns:a16="http://schemas.microsoft.com/office/drawing/2014/main" id="{5BE7F922-DC68-B821-2913-693682AEA92E}"/>
              </a:ext>
            </a:extLst>
          </p:cNvPr>
          <p:cNvSpPr>
            <a:spLocks noGrp="1"/>
          </p:cNvSpPr>
          <p:nvPr userDrawn="1">
            <p:ph type="body" sz="quarter" idx="14" hasCustomPrompt="1"/>
          </p:nvPr>
        </p:nvSpPr>
        <p:spPr>
          <a:xfrm>
            <a:off x="1440001" y="2217600"/>
            <a:ext cx="11293338" cy="4449600"/>
          </a:xfrm>
          <a:prstGeom prst="rect">
            <a:avLst/>
          </a:prstGeom>
        </p:spPr>
        <p:txBody>
          <a:bodyPr lIns="0" tIns="0" rIns="0" bIns="0" numCol="2" spcCol="504000" anchor="t"/>
          <a:lstStyle>
            <a:lvl1pPr marL="0" indent="0" algn="just" fontAlgn="ctr" latinLnBrk="1">
              <a:lnSpc>
                <a:spcPct val="150000"/>
              </a:lnSpc>
              <a:spcBef>
                <a:spcPts val="0"/>
              </a:spcBef>
              <a:buFontTx/>
              <a:buNone/>
              <a:defRPr kumimoji="1" lang="ja-JP" altLang="en-US" sz="1600" b="1" i="0" kern="1200" spc="0" baseline="0">
                <a:solidFill>
                  <a:schemeClr val="tx1"/>
                </a:solidFill>
                <a:latin typeface="+mn-ea"/>
                <a:ea typeface="+mn-ea"/>
                <a:cs typeface="+mn-cs"/>
              </a:defRPr>
            </a:lvl1pPr>
            <a:lvl2pPr marL="671996" indent="0">
              <a:lnSpc>
                <a:spcPct val="150000"/>
              </a:lnSpc>
              <a:buFontTx/>
              <a:buNone/>
              <a:defRPr sz="1936" b="0" i="0" spc="138" baseline="0">
                <a:latin typeface="Yu Gothic UI" panose="020B0500000000000000" pitchFamily="34" charset="-128"/>
                <a:ea typeface="Yu Gothic UI" panose="020B0500000000000000" pitchFamily="34" charset="-128"/>
              </a:defRPr>
            </a:lvl2pPr>
            <a:lvl3pPr marL="1343994" indent="0">
              <a:lnSpc>
                <a:spcPct val="150000"/>
              </a:lnSpc>
              <a:buFontTx/>
              <a:buNone/>
              <a:defRPr sz="1936" b="0" i="0" spc="138" baseline="0">
                <a:latin typeface="Yu Gothic UI" panose="020B0500000000000000" pitchFamily="34" charset="-128"/>
                <a:ea typeface="Yu Gothic UI" panose="020B0500000000000000" pitchFamily="34" charset="-128"/>
              </a:defRPr>
            </a:lvl3pPr>
            <a:lvl4pPr marL="2015992" indent="0">
              <a:lnSpc>
                <a:spcPct val="150000"/>
              </a:lnSpc>
              <a:buFontTx/>
              <a:buNone/>
              <a:defRPr sz="1936" b="0" i="0" spc="138" baseline="0">
                <a:latin typeface="Yu Gothic UI" panose="020B0500000000000000" pitchFamily="34" charset="-128"/>
                <a:ea typeface="Yu Gothic UI" panose="020B0500000000000000" pitchFamily="34" charset="-128"/>
              </a:defRPr>
            </a:lvl4pPr>
            <a:lvl5pPr marL="2687988" indent="0">
              <a:lnSpc>
                <a:spcPct val="150000"/>
              </a:lnSpc>
              <a:buFontTx/>
              <a:buNone/>
              <a:defRPr sz="1936" b="0" i="0" spc="138" baseline="0">
                <a:latin typeface="Yu Gothic UI" panose="020B0500000000000000" pitchFamily="34" charset="-128"/>
                <a:ea typeface="Yu Gothic UI" panose="020B0500000000000000" pitchFamily="34" charset="-128"/>
              </a:defRPr>
            </a:lvl5pPr>
          </a:lstStyle>
          <a:p>
            <a:pPr marL="0" marR="0" lvl="0" indent="0" algn="l" defTabSz="1343994" rtl="0" eaLnBrk="1" fontAlgn="auto" latinLnBrk="0" hangingPunct="1">
              <a:lnSpc>
                <a:spcPct val="150000"/>
              </a:lnSpc>
              <a:spcBef>
                <a:spcPts val="1470"/>
              </a:spcBef>
              <a:spcAft>
                <a:spcPts val="0"/>
              </a:spcAft>
              <a:buClrTx/>
              <a:buSzTx/>
              <a:buFontTx/>
              <a:buNone/>
              <a:tabLst/>
              <a:defRPr/>
            </a:pPr>
            <a:r>
              <a:rPr kumimoji="1" lang="ja-JP" altLang="en-US"/>
              <a:t>このガイドラインの目的は、誰もが使いやすいサービスを実現することを通して、東京都にくらすすべての人々の生活の質を向上させることで。誰もが使いやすいサービスをつくるためには、職員みなさんがが重要です。このガイドラインはこのガイドラインの目的は、誰もが使いやすくらすすべての人々の生活の質を向上させることで。誰もがを実現することを通して、東京ダミーのテキストですダミーのテキストですダミーのダミーのテキストですダミーのテキストですダミーのダミーのテキストですダミーのテキストですダミーのダミーのテキストですダミーのテキストですダミーのテキストですダミーのテキストですダミーのテキストですダミーのテキストですダミーのテキストですダミーのテキストですダミーのテキストですダミーのテキストですダミーのテキストですダミーのテキストですダミーのテキストです</a:t>
            </a:r>
          </a:p>
        </p:txBody>
      </p:sp>
      <p:sp>
        <p:nvSpPr>
          <p:cNvPr id="3" name="テキスト プレースホルダー 2">
            <a:extLst>
              <a:ext uri="{FF2B5EF4-FFF2-40B4-BE49-F238E27FC236}">
                <a16:creationId xmlns:a16="http://schemas.microsoft.com/office/drawing/2014/main" id="{21729C97-B19F-2E78-FBA2-A1CA9017C99B}"/>
              </a:ext>
            </a:extLst>
          </p:cNvPr>
          <p:cNvSpPr>
            <a:spLocks noGrp="1"/>
          </p:cNvSpPr>
          <p:nvPr>
            <p:ph type="body" sz="quarter" idx="15"/>
          </p:nvPr>
        </p:nvSpPr>
        <p:spPr>
          <a:xfrm>
            <a:off x="1440001" y="972000"/>
            <a:ext cx="9549266" cy="828225"/>
          </a:xfrm>
          <a:prstGeom prst="rect">
            <a:avLst/>
          </a:prstGeom>
        </p:spPr>
        <p:txBody>
          <a:bodyPr lIns="0" tIns="0" rIns="0" bIns="0" anchor="ctr"/>
          <a:lstStyle>
            <a:lvl1pPr marL="0" indent="0" algn="l">
              <a:lnSpc>
                <a:spcPct val="110000"/>
              </a:lnSpc>
              <a:spcBef>
                <a:spcPts val="0"/>
              </a:spcBef>
              <a:buNone/>
              <a:defRPr sz="2800" b="1">
                <a:solidFill>
                  <a:schemeClr val="tx1"/>
                </a:solidFill>
              </a:defRPr>
            </a:lvl1pPr>
          </a:lstStyle>
          <a:p>
            <a:pPr lvl="0"/>
            <a:r>
              <a:rPr kumimoji="1" lang="ja-JP" altLang="en-US"/>
              <a:t>マスター テキストの書式設定</a:t>
            </a:r>
          </a:p>
        </p:txBody>
      </p:sp>
    </p:spTree>
    <p:extLst>
      <p:ext uri="{BB962C8B-B14F-4D97-AF65-F5344CB8AC3E}">
        <p14:creationId xmlns:p14="http://schemas.microsoft.com/office/powerpoint/2010/main" val="2508191093"/>
      </p:ext>
    </p:extLst>
  </p:cSld>
  <p:clrMapOvr>
    <a:masterClrMapping/>
  </p:clrMapOvr>
  <p:extLst>
    <p:ext uri="{DCECCB84-F9BA-43D5-87BE-67443E8EF086}">
      <p15:sldGuideLst xmlns:p15="http://schemas.microsoft.com/office/powerpoint/2012/main">
        <p15:guide id="4" orient="horz" pos="1134">
          <p15:clr>
            <a:srgbClr val="FBAE40"/>
          </p15:clr>
        </p15:guide>
        <p15:guide id="5" orient="horz" pos="4127">
          <p15:clr>
            <a:srgbClr val="FBAE40"/>
          </p15:clr>
        </p15:guide>
        <p15:guide id="6" orient="horz" pos="567">
          <p15:clr>
            <a:srgbClr val="FBAE40"/>
          </p15:clr>
        </p15:guide>
        <p15:guide id="7" orient="horz" pos="1383" userDrawn="1">
          <p15:clr>
            <a:srgbClr val="FBAE40"/>
          </p15:clr>
        </p15:guide>
        <p15:guide id="8" pos="1897" userDrawn="1">
          <p15:clr>
            <a:srgbClr val="FBAE40"/>
          </p15:clr>
        </p15:guide>
        <p15:guide id="9" pos="6274">
          <p15:clr>
            <a:srgbClr val="FBAE40"/>
          </p15:clr>
        </p15:guide>
        <p15:guide id="10" pos="899" userDrawn="1">
          <p15:clr>
            <a:srgbClr val="FBAE40"/>
          </p15:clr>
        </p15:guide>
        <p15:guide id="11" pos="1171" userDrawn="1">
          <p15:clr>
            <a:srgbClr val="FBAE40"/>
          </p15:clr>
        </p15:guide>
        <p15:guide id="12" pos="4641" userDrawn="1">
          <p15:clr>
            <a:srgbClr val="FBAE40"/>
          </p15:clr>
        </p15:guide>
        <p15:guide id="13" orient="horz" pos="147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基本フォーマット_1段組">
    <p:spTree>
      <p:nvGrpSpPr>
        <p:cNvPr id="1" name=""/>
        <p:cNvGrpSpPr/>
        <p:nvPr/>
      </p:nvGrpSpPr>
      <p:grpSpPr>
        <a:xfrm>
          <a:off x="0" y="0"/>
          <a:ext cx="0" cy="0"/>
          <a:chOff x="0" y="0"/>
          <a:chExt cx="0" cy="0"/>
        </a:xfrm>
      </p:grpSpPr>
      <p:sp>
        <p:nvSpPr>
          <p:cNvPr id="7" name="円/楕円 9">
            <a:extLst>
              <a:ext uri="{FF2B5EF4-FFF2-40B4-BE49-F238E27FC236}">
                <a16:creationId xmlns:a16="http://schemas.microsoft.com/office/drawing/2014/main" id="{3259B31B-9918-89CB-16C7-2DE6E3775901}"/>
              </a:ext>
            </a:extLst>
          </p:cNvPr>
          <p:cNvSpPr>
            <a:spLocks noChangeAspect="1"/>
          </p:cNvSpPr>
          <p:nvPr userDrawn="1"/>
        </p:nvSpPr>
        <p:spPr>
          <a:xfrm>
            <a:off x="12787313" y="6952326"/>
            <a:ext cx="410219" cy="41021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48F63A3B-78C7-47BE-AE5E-E10140E04643}" type="slidenum">
              <a:rPr lang="en-US" altLang="ja-JP" sz="1600" b="1" smtClean="0">
                <a:solidFill>
                  <a:schemeClr val="tx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altLang="ja-JP" sz="1600" b="1">
              <a:solidFill>
                <a:schemeClr val="tx1"/>
              </a:solidFill>
            </a:endParaRPr>
          </a:p>
        </p:txBody>
      </p:sp>
      <p:sp>
        <p:nvSpPr>
          <p:cNvPr id="15" name="タイトル 14">
            <a:extLst>
              <a:ext uri="{FF2B5EF4-FFF2-40B4-BE49-F238E27FC236}">
                <a16:creationId xmlns:a16="http://schemas.microsoft.com/office/drawing/2014/main" id="{6C708F7F-D26A-0E1A-4B32-4D548691A0BF}"/>
              </a:ext>
            </a:extLst>
          </p:cNvPr>
          <p:cNvSpPr>
            <a:spLocks noGrp="1"/>
          </p:cNvSpPr>
          <p:nvPr>
            <p:ph type="title"/>
          </p:nvPr>
        </p:nvSpPr>
        <p:spPr>
          <a:xfrm>
            <a:off x="1872000" y="539750"/>
            <a:ext cx="9550800" cy="316800"/>
          </a:xfrm>
          <a:prstGeom prst="rect">
            <a:avLst/>
          </a:prstGeom>
        </p:spPr>
        <p:txBody>
          <a:bodyPr lIns="0" tIns="0" rIns="0" bIns="0" anchor="t"/>
          <a:lstStyle>
            <a:lvl1pPr algn="l">
              <a:lnSpc>
                <a:spcPct val="110000"/>
              </a:lnSpc>
              <a:defRPr sz="2000" b="1">
                <a:solidFill>
                  <a:schemeClr val="tx1"/>
                </a:solidFill>
              </a:defRPr>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1729C97-B19F-2E78-FBA2-A1CA9017C99B}"/>
              </a:ext>
            </a:extLst>
          </p:cNvPr>
          <p:cNvSpPr>
            <a:spLocks noGrp="1"/>
          </p:cNvSpPr>
          <p:nvPr>
            <p:ph type="body" sz="quarter" idx="15"/>
          </p:nvPr>
        </p:nvSpPr>
        <p:spPr>
          <a:xfrm>
            <a:off x="1440000" y="972000"/>
            <a:ext cx="9549266" cy="828225"/>
          </a:xfrm>
          <a:prstGeom prst="rect">
            <a:avLst/>
          </a:prstGeom>
        </p:spPr>
        <p:txBody>
          <a:bodyPr lIns="0" tIns="0" rIns="0" bIns="0" anchor="ctr"/>
          <a:lstStyle>
            <a:lvl1pPr marL="0" indent="0" algn="l">
              <a:lnSpc>
                <a:spcPct val="110000"/>
              </a:lnSpc>
              <a:spcBef>
                <a:spcPts val="0"/>
              </a:spcBef>
              <a:buNone/>
              <a:defRPr sz="2800" b="1">
                <a:solidFill>
                  <a:schemeClr val="tx1"/>
                </a:solidFill>
              </a:defRPr>
            </a:lvl1pPr>
          </a:lstStyle>
          <a:p>
            <a:pPr lvl="0"/>
            <a:r>
              <a:rPr kumimoji="1" lang="ja-JP" altLang="en-US"/>
              <a:t>マスター テキストの書式設定</a:t>
            </a:r>
          </a:p>
        </p:txBody>
      </p:sp>
      <p:sp>
        <p:nvSpPr>
          <p:cNvPr id="16" name="テキスト プレースホルダー 2">
            <a:extLst>
              <a:ext uri="{FF2B5EF4-FFF2-40B4-BE49-F238E27FC236}">
                <a16:creationId xmlns:a16="http://schemas.microsoft.com/office/drawing/2014/main" id="{5BE7F922-DC68-B821-2913-693682AEA92E}"/>
              </a:ext>
            </a:extLst>
          </p:cNvPr>
          <p:cNvSpPr>
            <a:spLocks noGrp="1"/>
          </p:cNvSpPr>
          <p:nvPr userDrawn="1">
            <p:ph type="body" sz="quarter" idx="14" hasCustomPrompt="1"/>
          </p:nvPr>
        </p:nvSpPr>
        <p:spPr>
          <a:xfrm>
            <a:off x="1440000" y="2217600"/>
            <a:ext cx="5328000" cy="4449600"/>
          </a:xfrm>
          <a:prstGeom prst="rect">
            <a:avLst/>
          </a:prstGeom>
        </p:spPr>
        <p:txBody>
          <a:bodyPr lIns="0" tIns="0" rIns="0" bIns="0" numCol="1" spcCol="504000" anchor="t"/>
          <a:lstStyle>
            <a:lvl1pPr marL="0" indent="0" algn="just" fontAlgn="ctr" latinLnBrk="1">
              <a:lnSpc>
                <a:spcPct val="150000"/>
              </a:lnSpc>
              <a:spcBef>
                <a:spcPts val="0"/>
              </a:spcBef>
              <a:buFontTx/>
              <a:buNone/>
              <a:defRPr kumimoji="1" lang="ja-JP" altLang="en-US" sz="1600" b="1" i="0" kern="1200" spc="0" baseline="0">
                <a:solidFill>
                  <a:schemeClr val="tx1"/>
                </a:solidFill>
                <a:latin typeface="+mn-ea"/>
                <a:ea typeface="+mn-ea"/>
                <a:cs typeface="+mn-cs"/>
              </a:defRPr>
            </a:lvl1pPr>
            <a:lvl2pPr marL="671996" indent="0">
              <a:lnSpc>
                <a:spcPct val="150000"/>
              </a:lnSpc>
              <a:buFontTx/>
              <a:buNone/>
              <a:defRPr sz="1936" b="0" i="0" spc="138" baseline="0">
                <a:latin typeface="Yu Gothic UI" panose="020B0500000000000000" pitchFamily="34" charset="-128"/>
                <a:ea typeface="Yu Gothic UI" panose="020B0500000000000000" pitchFamily="34" charset="-128"/>
              </a:defRPr>
            </a:lvl2pPr>
            <a:lvl3pPr marL="1343994" indent="0">
              <a:lnSpc>
                <a:spcPct val="150000"/>
              </a:lnSpc>
              <a:buFontTx/>
              <a:buNone/>
              <a:defRPr sz="1936" b="0" i="0" spc="138" baseline="0">
                <a:latin typeface="Yu Gothic UI" panose="020B0500000000000000" pitchFamily="34" charset="-128"/>
                <a:ea typeface="Yu Gothic UI" panose="020B0500000000000000" pitchFamily="34" charset="-128"/>
              </a:defRPr>
            </a:lvl3pPr>
            <a:lvl4pPr marL="2015992" indent="0">
              <a:lnSpc>
                <a:spcPct val="150000"/>
              </a:lnSpc>
              <a:buFontTx/>
              <a:buNone/>
              <a:defRPr sz="1936" b="0" i="0" spc="138" baseline="0">
                <a:latin typeface="Yu Gothic UI" panose="020B0500000000000000" pitchFamily="34" charset="-128"/>
                <a:ea typeface="Yu Gothic UI" panose="020B0500000000000000" pitchFamily="34" charset="-128"/>
              </a:defRPr>
            </a:lvl4pPr>
            <a:lvl5pPr marL="2687988" indent="0">
              <a:lnSpc>
                <a:spcPct val="150000"/>
              </a:lnSpc>
              <a:buFontTx/>
              <a:buNone/>
              <a:defRPr sz="1936" b="0" i="0" spc="138" baseline="0">
                <a:latin typeface="Yu Gothic UI" panose="020B0500000000000000" pitchFamily="34" charset="-128"/>
                <a:ea typeface="Yu Gothic UI" panose="020B0500000000000000" pitchFamily="34" charset="-128"/>
              </a:defRPr>
            </a:lvl5pPr>
          </a:lstStyle>
          <a:p>
            <a:pPr marL="0" marR="0" lvl="0" indent="0" algn="l" defTabSz="1343994" rtl="0" eaLnBrk="1" fontAlgn="auto" latinLnBrk="0" hangingPunct="1">
              <a:lnSpc>
                <a:spcPct val="150000"/>
              </a:lnSpc>
              <a:spcBef>
                <a:spcPts val="1470"/>
              </a:spcBef>
              <a:spcAft>
                <a:spcPts val="0"/>
              </a:spcAft>
              <a:buClrTx/>
              <a:buSzTx/>
              <a:buFontTx/>
              <a:buNone/>
              <a:tabLst/>
              <a:defRPr/>
            </a:pPr>
            <a:r>
              <a:rPr kumimoji="1" lang="ja-JP" altLang="en-US"/>
              <a:t>このガイドラインの目的は、誰もが使いやすいサービスを実現することを通して、東京都にくらすすべての人々の生活の質を向上させることで。誰もが使いやすいサービスをつくるためには、職員みなさんがが重要です。このガイドラインはこのガイドラインの目的は、誰もが使いやすくらすすべての人々の生活の質を向上させることで。誰もがを実現することを通して、東京ダミーのテキストですダミーのテキストですダミーのダミーのテキストですダミーのテキストですダミーのダミーのテキストですダミーのテキストですダミーの</a:t>
            </a:r>
          </a:p>
        </p:txBody>
      </p:sp>
    </p:spTree>
    <p:extLst>
      <p:ext uri="{BB962C8B-B14F-4D97-AF65-F5344CB8AC3E}">
        <p14:creationId xmlns:p14="http://schemas.microsoft.com/office/powerpoint/2010/main" val="213600326"/>
      </p:ext>
    </p:extLst>
  </p:cSld>
  <p:clrMapOvr>
    <a:masterClrMapping/>
  </p:clrMapOvr>
  <p:extLst>
    <p:ext uri="{DCECCB84-F9BA-43D5-87BE-67443E8EF086}">
      <p15:sldGuideLst xmlns:p15="http://schemas.microsoft.com/office/powerpoint/2012/main">
        <p15:guide id="4" orient="horz" pos="1134">
          <p15:clr>
            <a:srgbClr val="FBAE40"/>
          </p15:clr>
        </p15:guide>
        <p15:guide id="5" orient="horz" pos="4127">
          <p15:clr>
            <a:srgbClr val="FBAE40"/>
          </p15:clr>
        </p15:guide>
        <p15:guide id="6" orient="horz" pos="567">
          <p15:clr>
            <a:srgbClr val="FBAE40"/>
          </p15:clr>
        </p15:guide>
        <p15:guide id="7" orient="horz" pos="1383" userDrawn="1">
          <p15:clr>
            <a:srgbClr val="FBAE40"/>
          </p15:clr>
        </p15:guide>
        <p15:guide id="8" pos="1897" userDrawn="1">
          <p15:clr>
            <a:srgbClr val="FBAE40"/>
          </p15:clr>
        </p15:guide>
        <p15:guide id="9" pos="6274">
          <p15:clr>
            <a:srgbClr val="FBAE40"/>
          </p15:clr>
        </p15:guide>
        <p15:guide id="10" pos="899" userDrawn="1">
          <p15:clr>
            <a:srgbClr val="FBAE40"/>
          </p15:clr>
        </p15:guide>
        <p15:guide id="11" pos="4641" userDrawn="1">
          <p15:clr>
            <a:srgbClr val="FBAE40"/>
          </p15:clr>
        </p15:guide>
        <p15:guide id="12" orient="horz" pos="147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基本フォーマット_1段組(２）">
    <p:spTree>
      <p:nvGrpSpPr>
        <p:cNvPr id="1" name=""/>
        <p:cNvGrpSpPr/>
        <p:nvPr/>
      </p:nvGrpSpPr>
      <p:grpSpPr>
        <a:xfrm>
          <a:off x="0" y="0"/>
          <a:ext cx="0" cy="0"/>
          <a:chOff x="0" y="0"/>
          <a:chExt cx="0" cy="0"/>
        </a:xfrm>
      </p:grpSpPr>
      <p:sp>
        <p:nvSpPr>
          <p:cNvPr id="7" name="円/楕円 9">
            <a:extLst>
              <a:ext uri="{FF2B5EF4-FFF2-40B4-BE49-F238E27FC236}">
                <a16:creationId xmlns:a16="http://schemas.microsoft.com/office/drawing/2014/main" id="{3259B31B-9918-89CB-16C7-2DE6E3775901}"/>
              </a:ext>
            </a:extLst>
          </p:cNvPr>
          <p:cNvSpPr>
            <a:spLocks noChangeAspect="1"/>
          </p:cNvSpPr>
          <p:nvPr userDrawn="1"/>
        </p:nvSpPr>
        <p:spPr>
          <a:xfrm>
            <a:off x="12787313" y="6952326"/>
            <a:ext cx="410219" cy="41021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48F63A3B-78C7-47BE-AE5E-E10140E04643}" type="slidenum">
              <a:rPr lang="en-US" altLang="ja-JP" sz="1600" b="1" smtClean="0">
                <a:solidFill>
                  <a:schemeClr val="tx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altLang="ja-JP" sz="1600" b="1">
              <a:solidFill>
                <a:schemeClr val="tx1"/>
              </a:solidFill>
            </a:endParaRPr>
          </a:p>
        </p:txBody>
      </p:sp>
      <p:sp>
        <p:nvSpPr>
          <p:cNvPr id="2" name="タイトル 14">
            <a:extLst>
              <a:ext uri="{FF2B5EF4-FFF2-40B4-BE49-F238E27FC236}">
                <a16:creationId xmlns:a16="http://schemas.microsoft.com/office/drawing/2014/main" id="{555F4526-F7C1-D5D4-1F63-C16241025D2F}"/>
              </a:ext>
            </a:extLst>
          </p:cNvPr>
          <p:cNvSpPr>
            <a:spLocks noGrp="1"/>
          </p:cNvSpPr>
          <p:nvPr>
            <p:ph type="title"/>
          </p:nvPr>
        </p:nvSpPr>
        <p:spPr>
          <a:xfrm>
            <a:off x="1440001" y="1274400"/>
            <a:ext cx="9549266" cy="410219"/>
          </a:xfrm>
          <a:prstGeom prst="rect">
            <a:avLst/>
          </a:prstGeom>
        </p:spPr>
        <p:txBody>
          <a:bodyPr lIns="0" tIns="0" rIns="0" bIns="0" anchor="ctr"/>
          <a:lstStyle>
            <a:lvl1pPr algn="l">
              <a:lnSpc>
                <a:spcPct val="110000"/>
              </a:lnSpc>
              <a:defRPr sz="2400" b="1">
                <a:solidFill>
                  <a:schemeClr val="tx1"/>
                </a:solidFill>
              </a:defRPr>
            </a:lvl1pPr>
          </a:lstStyle>
          <a:p>
            <a:r>
              <a:rPr kumimoji="1" lang="ja-JP" altLang="en-US"/>
              <a:t>マスター タイトルの書式設定</a:t>
            </a:r>
          </a:p>
        </p:txBody>
      </p:sp>
      <p:sp>
        <p:nvSpPr>
          <p:cNvPr id="5" name="テキスト プレースホルダー 2">
            <a:extLst>
              <a:ext uri="{FF2B5EF4-FFF2-40B4-BE49-F238E27FC236}">
                <a16:creationId xmlns:a16="http://schemas.microsoft.com/office/drawing/2014/main" id="{92DBC231-5D5C-83DB-FF00-57BF137ED08C}"/>
              </a:ext>
            </a:extLst>
          </p:cNvPr>
          <p:cNvSpPr>
            <a:spLocks noGrp="1"/>
          </p:cNvSpPr>
          <p:nvPr>
            <p:ph type="body" sz="quarter" idx="15" hasCustomPrompt="1"/>
          </p:nvPr>
        </p:nvSpPr>
        <p:spPr>
          <a:xfrm>
            <a:off x="1440001" y="1875600"/>
            <a:ext cx="5327999" cy="4768088"/>
          </a:xfrm>
          <a:prstGeom prst="rect">
            <a:avLst/>
          </a:prstGeom>
        </p:spPr>
        <p:txBody>
          <a:bodyPr lIns="0" tIns="0" rIns="0" bIns="0" numCol="1" spcCol="504000" anchor="t"/>
          <a:lstStyle>
            <a:lvl1pPr marL="0" indent="0" algn="just" fontAlgn="ctr" latinLnBrk="1">
              <a:lnSpc>
                <a:spcPct val="150000"/>
              </a:lnSpc>
              <a:spcBef>
                <a:spcPts val="0"/>
              </a:spcBef>
              <a:buFontTx/>
              <a:buNone/>
              <a:defRPr kumimoji="1" lang="ja-JP" altLang="en-US" sz="1600" b="1" i="0" kern="1200" spc="0" baseline="0">
                <a:solidFill>
                  <a:schemeClr val="tx1"/>
                </a:solidFill>
                <a:latin typeface="+mn-ea"/>
                <a:ea typeface="+mn-ea"/>
                <a:cs typeface="+mn-cs"/>
              </a:defRPr>
            </a:lvl1pPr>
            <a:lvl2pPr marL="671996" indent="0">
              <a:lnSpc>
                <a:spcPct val="150000"/>
              </a:lnSpc>
              <a:buFontTx/>
              <a:buNone/>
              <a:defRPr sz="1936" b="0" i="0" spc="138" baseline="0">
                <a:latin typeface="Yu Gothic UI" panose="020B0500000000000000" pitchFamily="34" charset="-128"/>
                <a:ea typeface="Yu Gothic UI" panose="020B0500000000000000" pitchFamily="34" charset="-128"/>
              </a:defRPr>
            </a:lvl2pPr>
            <a:lvl3pPr marL="1343994" indent="0">
              <a:lnSpc>
                <a:spcPct val="150000"/>
              </a:lnSpc>
              <a:buFontTx/>
              <a:buNone/>
              <a:defRPr sz="1936" b="0" i="0" spc="138" baseline="0">
                <a:latin typeface="Yu Gothic UI" panose="020B0500000000000000" pitchFamily="34" charset="-128"/>
                <a:ea typeface="Yu Gothic UI" panose="020B0500000000000000" pitchFamily="34" charset="-128"/>
              </a:defRPr>
            </a:lvl3pPr>
            <a:lvl4pPr marL="2015992" indent="0">
              <a:lnSpc>
                <a:spcPct val="150000"/>
              </a:lnSpc>
              <a:buFontTx/>
              <a:buNone/>
              <a:defRPr sz="1936" b="0" i="0" spc="138" baseline="0">
                <a:latin typeface="Yu Gothic UI" panose="020B0500000000000000" pitchFamily="34" charset="-128"/>
                <a:ea typeface="Yu Gothic UI" panose="020B0500000000000000" pitchFamily="34" charset="-128"/>
              </a:defRPr>
            </a:lvl4pPr>
            <a:lvl5pPr marL="2687988" indent="0">
              <a:lnSpc>
                <a:spcPct val="150000"/>
              </a:lnSpc>
              <a:buFontTx/>
              <a:buNone/>
              <a:defRPr sz="1936" b="0" i="0" spc="138" baseline="0">
                <a:latin typeface="Yu Gothic UI" panose="020B0500000000000000" pitchFamily="34" charset="-128"/>
                <a:ea typeface="Yu Gothic UI" panose="020B0500000000000000" pitchFamily="34" charset="-128"/>
              </a:defRPr>
            </a:lvl5pPr>
          </a:lstStyle>
          <a:p>
            <a:pPr marL="0" marR="0" lvl="0" indent="0" algn="l" defTabSz="1343994" rtl="0" eaLnBrk="1" fontAlgn="auto" latinLnBrk="0" hangingPunct="1">
              <a:lnSpc>
                <a:spcPct val="150000"/>
              </a:lnSpc>
              <a:spcBef>
                <a:spcPts val="1470"/>
              </a:spcBef>
              <a:spcAft>
                <a:spcPts val="0"/>
              </a:spcAft>
              <a:buClrTx/>
              <a:buSzTx/>
              <a:buFontTx/>
              <a:buNone/>
              <a:tabLst/>
              <a:defRPr/>
            </a:pPr>
            <a:r>
              <a:rPr kumimoji="1" lang="ja-JP" altLang="en-US"/>
              <a:t>このガイドラインの目的は、誰もが使いやすいサービスを実現することを通して、東京都にくらすすべての人々の生活の質を向上させることで。誰もが使いやすいサービスをつくるためには、職員みなさんがが重要です。このガイドラインはこのガイドラインの目的は、誰もが使いやすくらすすべての人々の生活の質を向上させることで。誰もがを実現することを通して、東京ダミーのテキストですダミーのテキストですダミーのダミーのテキストですダミーのダミー通して、東京ダミー通して、東京ダミー通して、東京ダミー通して、東京ダミー通して、ダミー通して、東京ダミー通して、東京ダミー通して、東京ダミー通して、東京ダミー通して、東京ダミー通して、東京ダミー通して、東京ダミー</a:t>
            </a:r>
          </a:p>
        </p:txBody>
      </p:sp>
    </p:spTree>
    <p:extLst>
      <p:ext uri="{BB962C8B-B14F-4D97-AF65-F5344CB8AC3E}">
        <p14:creationId xmlns:p14="http://schemas.microsoft.com/office/powerpoint/2010/main" val="673992127"/>
      </p:ext>
    </p:extLst>
  </p:cSld>
  <p:clrMapOvr>
    <a:masterClrMapping/>
  </p:clrMapOvr>
  <p:extLst>
    <p:ext uri="{DCECCB84-F9BA-43D5-87BE-67443E8EF086}">
      <p15:sldGuideLst xmlns:p15="http://schemas.microsoft.com/office/powerpoint/2012/main">
        <p15:guide id="4" orient="horz" pos="1134">
          <p15:clr>
            <a:srgbClr val="FBAE40"/>
          </p15:clr>
        </p15:guide>
        <p15:guide id="5" orient="horz" pos="4127">
          <p15:clr>
            <a:srgbClr val="FBAE40"/>
          </p15:clr>
        </p15:guide>
        <p15:guide id="6" orient="horz" pos="567">
          <p15:clr>
            <a:srgbClr val="FBAE40"/>
          </p15:clr>
        </p15:guide>
        <p15:guide id="7" orient="horz" pos="1383" userDrawn="1">
          <p15:clr>
            <a:srgbClr val="FBAE40"/>
          </p15:clr>
        </p15:guide>
        <p15:guide id="8" pos="1897" userDrawn="1">
          <p15:clr>
            <a:srgbClr val="FBAE40"/>
          </p15:clr>
        </p15:guide>
        <p15:guide id="9" pos="6274">
          <p15:clr>
            <a:srgbClr val="FBAE40"/>
          </p15:clr>
        </p15:guide>
        <p15:guide id="10" pos="899" userDrawn="1">
          <p15:clr>
            <a:srgbClr val="FBAE40"/>
          </p15:clr>
        </p15:guide>
        <p15:guide id="11" pos="4641" userDrawn="1">
          <p15:clr>
            <a:srgbClr val="FBAE40"/>
          </p15:clr>
        </p15:guide>
        <p15:guide id="12" orient="horz" pos="147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説明エリア（１段-1）">
    <p:spTree>
      <p:nvGrpSpPr>
        <p:cNvPr id="1" name=""/>
        <p:cNvGrpSpPr/>
        <p:nvPr/>
      </p:nvGrpSpPr>
      <p:grpSpPr>
        <a:xfrm>
          <a:off x="0" y="0"/>
          <a:ext cx="0" cy="0"/>
          <a:chOff x="0" y="0"/>
          <a:chExt cx="0" cy="0"/>
        </a:xfrm>
      </p:grpSpPr>
      <p:sp>
        <p:nvSpPr>
          <p:cNvPr id="7" name="円/楕円 9">
            <a:extLst>
              <a:ext uri="{FF2B5EF4-FFF2-40B4-BE49-F238E27FC236}">
                <a16:creationId xmlns:a16="http://schemas.microsoft.com/office/drawing/2014/main" id="{3259B31B-9918-89CB-16C7-2DE6E3775901}"/>
              </a:ext>
            </a:extLst>
          </p:cNvPr>
          <p:cNvSpPr>
            <a:spLocks noChangeAspect="1"/>
          </p:cNvSpPr>
          <p:nvPr userDrawn="1"/>
        </p:nvSpPr>
        <p:spPr>
          <a:xfrm>
            <a:off x="12787313" y="6952326"/>
            <a:ext cx="410219" cy="41021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48F63A3B-78C7-47BE-AE5E-E10140E04643}" type="slidenum">
              <a:rPr lang="en-US" altLang="ja-JP" sz="1600" b="1" smtClean="0">
                <a:solidFill>
                  <a:schemeClr val="tx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altLang="ja-JP" sz="1600" b="1">
              <a:solidFill>
                <a:schemeClr val="tx1"/>
              </a:solidFill>
            </a:endParaRPr>
          </a:p>
        </p:txBody>
      </p:sp>
      <p:sp>
        <p:nvSpPr>
          <p:cNvPr id="15" name="タイトル 14">
            <a:extLst>
              <a:ext uri="{FF2B5EF4-FFF2-40B4-BE49-F238E27FC236}">
                <a16:creationId xmlns:a16="http://schemas.microsoft.com/office/drawing/2014/main" id="{6C708F7F-D26A-0E1A-4B32-4D548691A0BF}"/>
              </a:ext>
            </a:extLst>
          </p:cNvPr>
          <p:cNvSpPr>
            <a:spLocks noGrp="1"/>
          </p:cNvSpPr>
          <p:nvPr>
            <p:ph type="title"/>
          </p:nvPr>
        </p:nvSpPr>
        <p:spPr>
          <a:xfrm>
            <a:off x="1440001" y="960965"/>
            <a:ext cx="9549266" cy="410219"/>
          </a:xfrm>
          <a:prstGeom prst="rect">
            <a:avLst/>
          </a:prstGeom>
        </p:spPr>
        <p:txBody>
          <a:bodyPr lIns="0" tIns="0" rIns="0" bIns="0" anchor="ctr"/>
          <a:lstStyle>
            <a:lvl1pPr algn="l">
              <a:lnSpc>
                <a:spcPct val="110000"/>
              </a:lnSpc>
              <a:defRPr sz="2400" b="1">
                <a:solidFill>
                  <a:schemeClr val="tx1"/>
                </a:solidFill>
              </a:defRPr>
            </a:lvl1pPr>
          </a:lstStyle>
          <a:p>
            <a:r>
              <a:rPr kumimoji="1" lang="ja-JP" altLang="en-US"/>
              <a:t>マスター タイトルの書式設定</a:t>
            </a:r>
          </a:p>
        </p:txBody>
      </p:sp>
      <p:sp>
        <p:nvSpPr>
          <p:cNvPr id="4" name="テキスト プレースホルダー 2">
            <a:extLst>
              <a:ext uri="{FF2B5EF4-FFF2-40B4-BE49-F238E27FC236}">
                <a16:creationId xmlns:a16="http://schemas.microsoft.com/office/drawing/2014/main" id="{C0855F0C-CBB3-631E-866D-D709E376CC2B}"/>
              </a:ext>
            </a:extLst>
          </p:cNvPr>
          <p:cNvSpPr>
            <a:spLocks noGrp="1"/>
          </p:cNvSpPr>
          <p:nvPr>
            <p:ph type="body" sz="quarter" idx="14" hasCustomPrompt="1"/>
          </p:nvPr>
        </p:nvSpPr>
        <p:spPr>
          <a:xfrm>
            <a:off x="1440000" y="1944000"/>
            <a:ext cx="11293338" cy="4449600"/>
          </a:xfrm>
          <a:prstGeom prst="rect">
            <a:avLst/>
          </a:prstGeom>
        </p:spPr>
        <p:txBody>
          <a:bodyPr lIns="0" tIns="0" rIns="0" bIns="0" numCol="2" spcCol="504000" anchor="t"/>
          <a:lstStyle>
            <a:lvl1pPr marL="0" indent="0" algn="just" fontAlgn="ctr" latinLnBrk="1">
              <a:lnSpc>
                <a:spcPct val="150000"/>
              </a:lnSpc>
              <a:spcBef>
                <a:spcPts val="0"/>
              </a:spcBef>
              <a:buFontTx/>
              <a:buNone/>
              <a:defRPr kumimoji="1" lang="ja-JP" altLang="en-US" sz="1600" b="1" i="0" kern="1200" spc="0" baseline="0">
                <a:solidFill>
                  <a:schemeClr val="tx1"/>
                </a:solidFill>
                <a:latin typeface="+mn-ea"/>
                <a:ea typeface="+mn-ea"/>
                <a:cs typeface="+mn-cs"/>
              </a:defRPr>
            </a:lvl1pPr>
            <a:lvl2pPr marL="671996" indent="0">
              <a:lnSpc>
                <a:spcPct val="150000"/>
              </a:lnSpc>
              <a:buFontTx/>
              <a:buNone/>
              <a:defRPr sz="1936" b="0" i="0" spc="138" baseline="0">
                <a:latin typeface="Yu Gothic UI" panose="020B0500000000000000" pitchFamily="34" charset="-128"/>
                <a:ea typeface="Yu Gothic UI" panose="020B0500000000000000" pitchFamily="34" charset="-128"/>
              </a:defRPr>
            </a:lvl2pPr>
            <a:lvl3pPr marL="1343994" indent="0">
              <a:lnSpc>
                <a:spcPct val="150000"/>
              </a:lnSpc>
              <a:buFontTx/>
              <a:buNone/>
              <a:defRPr sz="1936" b="0" i="0" spc="138" baseline="0">
                <a:latin typeface="Yu Gothic UI" panose="020B0500000000000000" pitchFamily="34" charset="-128"/>
                <a:ea typeface="Yu Gothic UI" panose="020B0500000000000000" pitchFamily="34" charset="-128"/>
              </a:defRPr>
            </a:lvl3pPr>
            <a:lvl4pPr marL="2015992" indent="0">
              <a:lnSpc>
                <a:spcPct val="150000"/>
              </a:lnSpc>
              <a:buFontTx/>
              <a:buNone/>
              <a:defRPr sz="1936" b="0" i="0" spc="138" baseline="0">
                <a:latin typeface="Yu Gothic UI" panose="020B0500000000000000" pitchFamily="34" charset="-128"/>
                <a:ea typeface="Yu Gothic UI" panose="020B0500000000000000" pitchFamily="34" charset="-128"/>
              </a:defRPr>
            </a:lvl4pPr>
            <a:lvl5pPr marL="2687988" indent="0">
              <a:lnSpc>
                <a:spcPct val="150000"/>
              </a:lnSpc>
              <a:buFontTx/>
              <a:buNone/>
              <a:defRPr sz="1936" b="0" i="0" spc="138" baseline="0">
                <a:latin typeface="Yu Gothic UI" panose="020B0500000000000000" pitchFamily="34" charset="-128"/>
                <a:ea typeface="Yu Gothic UI" panose="020B0500000000000000" pitchFamily="34" charset="-128"/>
              </a:defRPr>
            </a:lvl5pPr>
          </a:lstStyle>
          <a:p>
            <a:pPr marL="0" marR="0" lvl="0" indent="0" algn="l" defTabSz="1343994" rtl="0" eaLnBrk="1" fontAlgn="auto" latinLnBrk="0" hangingPunct="1">
              <a:lnSpc>
                <a:spcPct val="150000"/>
              </a:lnSpc>
              <a:spcBef>
                <a:spcPts val="1470"/>
              </a:spcBef>
              <a:spcAft>
                <a:spcPts val="0"/>
              </a:spcAft>
              <a:buClrTx/>
              <a:buSzTx/>
              <a:buFontTx/>
              <a:buNone/>
              <a:tabLst/>
              <a:defRPr/>
            </a:pPr>
            <a:r>
              <a:rPr kumimoji="1" lang="ja-JP" altLang="en-US"/>
              <a:t>このガイドラインの目的は、誰もが使いやすいサービスを実現することを通して、東京都にくらすすべての人々の生活の質を向上させることで。誰もが使いやすいサービスをつくるためには、職員みなさんがが重要です。このガイドラインはこのガイドラインの目的は、誰もが使いやすくらすすべての人々の生活の質を向上させることで。誰もがを実現することを通して、東京ダミーのテキストですダミーのテキストですダミーのダミーのテキストですダミーのテキストですダミーのダミーのテキストですダミーのテキストですダミーのダミーのダミーのテキストですダミーダミーのダミーのテキストですダミーダミーのダミーのテキストですダミーダミーのダミーのテキストです</a:t>
            </a:r>
          </a:p>
        </p:txBody>
      </p:sp>
    </p:spTree>
    <p:extLst>
      <p:ext uri="{BB962C8B-B14F-4D97-AF65-F5344CB8AC3E}">
        <p14:creationId xmlns:p14="http://schemas.microsoft.com/office/powerpoint/2010/main" val="533944888"/>
      </p:ext>
    </p:extLst>
  </p:cSld>
  <p:clrMapOvr>
    <a:masterClrMapping/>
  </p:clrMapOvr>
  <p:extLst>
    <p:ext uri="{DCECCB84-F9BA-43D5-87BE-67443E8EF086}">
      <p15:sldGuideLst xmlns:p15="http://schemas.microsoft.com/office/powerpoint/2012/main">
        <p15:guide id="4" orient="horz" pos="1134">
          <p15:clr>
            <a:srgbClr val="FBAE40"/>
          </p15:clr>
        </p15:guide>
        <p15:guide id="5" orient="horz" pos="4127">
          <p15:clr>
            <a:srgbClr val="FBAE40"/>
          </p15:clr>
        </p15:guide>
        <p15:guide id="6" orient="horz" pos="567">
          <p15:clr>
            <a:srgbClr val="FBAE40"/>
          </p15:clr>
        </p15:guide>
        <p15:guide id="7" orient="horz" pos="1292">
          <p15:clr>
            <a:srgbClr val="FBAE40"/>
          </p15:clr>
        </p15:guide>
        <p15:guide id="8" pos="2419">
          <p15:clr>
            <a:srgbClr val="FBAE40"/>
          </p15:clr>
        </p15:guide>
        <p15:guide id="9" pos="6274">
          <p15:clr>
            <a:srgbClr val="FBAE40"/>
          </p15:clr>
        </p15:guide>
        <p15:guide id="10" pos="899" userDrawn="1">
          <p15:clr>
            <a:srgbClr val="FBAE40"/>
          </p15:clr>
        </p15:guide>
        <p15:guide id="11" pos="464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説明エリア（１段-2）">
    <p:spTree>
      <p:nvGrpSpPr>
        <p:cNvPr id="1" name=""/>
        <p:cNvGrpSpPr/>
        <p:nvPr/>
      </p:nvGrpSpPr>
      <p:grpSpPr>
        <a:xfrm>
          <a:off x="0" y="0"/>
          <a:ext cx="0" cy="0"/>
          <a:chOff x="0" y="0"/>
          <a:chExt cx="0" cy="0"/>
        </a:xfrm>
      </p:grpSpPr>
      <p:sp>
        <p:nvSpPr>
          <p:cNvPr id="7" name="円/楕円 9">
            <a:extLst>
              <a:ext uri="{FF2B5EF4-FFF2-40B4-BE49-F238E27FC236}">
                <a16:creationId xmlns:a16="http://schemas.microsoft.com/office/drawing/2014/main" id="{3259B31B-9918-89CB-16C7-2DE6E3775901}"/>
              </a:ext>
            </a:extLst>
          </p:cNvPr>
          <p:cNvSpPr>
            <a:spLocks noChangeAspect="1"/>
          </p:cNvSpPr>
          <p:nvPr userDrawn="1"/>
        </p:nvSpPr>
        <p:spPr>
          <a:xfrm>
            <a:off x="12787313" y="6952326"/>
            <a:ext cx="410219" cy="41021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48F63A3B-78C7-47BE-AE5E-E10140E04643}" type="slidenum">
              <a:rPr lang="en-US" altLang="ja-JP" sz="1600" b="1" smtClean="0">
                <a:solidFill>
                  <a:schemeClr val="tx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altLang="ja-JP" sz="1600" b="1">
              <a:solidFill>
                <a:schemeClr val="tx1"/>
              </a:solidFill>
            </a:endParaRPr>
          </a:p>
        </p:txBody>
      </p:sp>
      <p:sp>
        <p:nvSpPr>
          <p:cNvPr id="15" name="タイトル 14">
            <a:extLst>
              <a:ext uri="{FF2B5EF4-FFF2-40B4-BE49-F238E27FC236}">
                <a16:creationId xmlns:a16="http://schemas.microsoft.com/office/drawing/2014/main" id="{6C708F7F-D26A-0E1A-4B32-4D548691A0BF}"/>
              </a:ext>
            </a:extLst>
          </p:cNvPr>
          <p:cNvSpPr>
            <a:spLocks noGrp="1"/>
          </p:cNvSpPr>
          <p:nvPr>
            <p:ph type="title"/>
          </p:nvPr>
        </p:nvSpPr>
        <p:spPr>
          <a:xfrm>
            <a:off x="1440001" y="960965"/>
            <a:ext cx="9549266" cy="410219"/>
          </a:xfrm>
          <a:prstGeom prst="rect">
            <a:avLst/>
          </a:prstGeom>
        </p:spPr>
        <p:txBody>
          <a:bodyPr lIns="0" tIns="0" rIns="0" bIns="0" anchor="ctr"/>
          <a:lstStyle>
            <a:lvl1pPr algn="l">
              <a:lnSpc>
                <a:spcPct val="110000"/>
              </a:lnSpc>
              <a:defRPr sz="2400" b="1">
                <a:solidFill>
                  <a:schemeClr val="tx1"/>
                </a:solidFill>
              </a:defRPr>
            </a:lvl1pPr>
          </a:lstStyle>
          <a:p>
            <a:r>
              <a:rPr kumimoji="1" lang="ja-JP" altLang="en-US"/>
              <a:t>マスター タイトルの書式設定</a:t>
            </a:r>
          </a:p>
        </p:txBody>
      </p:sp>
      <p:sp>
        <p:nvSpPr>
          <p:cNvPr id="4" name="テキスト プレースホルダー 2">
            <a:extLst>
              <a:ext uri="{FF2B5EF4-FFF2-40B4-BE49-F238E27FC236}">
                <a16:creationId xmlns:a16="http://schemas.microsoft.com/office/drawing/2014/main" id="{C0855F0C-CBB3-631E-866D-D709E376CC2B}"/>
              </a:ext>
            </a:extLst>
          </p:cNvPr>
          <p:cNvSpPr>
            <a:spLocks noGrp="1"/>
          </p:cNvSpPr>
          <p:nvPr>
            <p:ph type="body" sz="quarter" idx="14" hasCustomPrompt="1"/>
          </p:nvPr>
        </p:nvSpPr>
        <p:spPr>
          <a:xfrm>
            <a:off x="1440000" y="2415600"/>
            <a:ext cx="5395515" cy="4449600"/>
          </a:xfrm>
          <a:prstGeom prst="rect">
            <a:avLst/>
          </a:prstGeom>
        </p:spPr>
        <p:txBody>
          <a:bodyPr lIns="0" tIns="0" rIns="0" bIns="0" numCol="1" spcCol="504000" anchor="t"/>
          <a:lstStyle>
            <a:lvl1pPr marL="0" indent="0" algn="just" fontAlgn="ctr" latinLnBrk="1">
              <a:lnSpc>
                <a:spcPct val="150000"/>
              </a:lnSpc>
              <a:spcBef>
                <a:spcPts val="0"/>
              </a:spcBef>
              <a:buFontTx/>
              <a:buNone/>
              <a:defRPr kumimoji="1" lang="ja-JP" altLang="en-US" sz="1600" b="1" i="0" kern="1200" spc="0" baseline="0">
                <a:solidFill>
                  <a:schemeClr val="tx1"/>
                </a:solidFill>
                <a:latin typeface="+mn-ea"/>
                <a:ea typeface="+mn-ea"/>
                <a:cs typeface="+mn-cs"/>
              </a:defRPr>
            </a:lvl1pPr>
            <a:lvl2pPr marL="671996" indent="0">
              <a:lnSpc>
                <a:spcPct val="150000"/>
              </a:lnSpc>
              <a:buFontTx/>
              <a:buNone/>
              <a:defRPr sz="1936" b="0" i="0" spc="138" baseline="0">
                <a:latin typeface="Yu Gothic UI" panose="020B0500000000000000" pitchFamily="34" charset="-128"/>
                <a:ea typeface="Yu Gothic UI" panose="020B0500000000000000" pitchFamily="34" charset="-128"/>
              </a:defRPr>
            </a:lvl2pPr>
            <a:lvl3pPr marL="1343994" indent="0">
              <a:lnSpc>
                <a:spcPct val="150000"/>
              </a:lnSpc>
              <a:buFontTx/>
              <a:buNone/>
              <a:defRPr sz="1936" b="0" i="0" spc="138" baseline="0">
                <a:latin typeface="Yu Gothic UI" panose="020B0500000000000000" pitchFamily="34" charset="-128"/>
                <a:ea typeface="Yu Gothic UI" panose="020B0500000000000000" pitchFamily="34" charset="-128"/>
              </a:defRPr>
            </a:lvl3pPr>
            <a:lvl4pPr marL="2015992" indent="0">
              <a:lnSpc>
                <a:spcPct val="150000"/>
              </a:lnSpc>
              <a:buFontTx/>
              <a:buNone/>
              <a:defRPr sz="1936" b="0" i="0" spc="138" baseline="0">
                <a:latin typeface="Yu Gothic UI" panose="020B0500000000000000" pitchFamily="34" charset="-128"/>
                <a:ea typeface="Yu Gothic UI" panose="020B0500000000000000" pitchFamily="34" charset="-128"/>
              </a:defRPr>
            </a:lvl4pPr>
            <a:lvl5pPr marL="2687988" indent="0">
              <a:lnSpc>
                <a:spcPct val="150000"/>
              </a:lnSpc>
              <a:buFontTx/>
              <a:buNone/>
              <a:defRPr sz="1936" b="0" i="0" spc="138" baseline="0">
                <a:latin typeface="Yu Gothic UI" panose="020B0500000000000000" pitchFamily="34" charset="-128"/>
                <a:ea typeface="Yu Gothic UI" panose="020B0500000000000000" pitchFamily="34" charset="-128"/>
              </a:defRPr>
            </a:lvl5pPr>
          </a:lstStyle>
          <a:p>
            <a:pPr marL="0" marR="0" lvl="0" indent="0" algn="l" defTabSz="1343994" rtl="0" eaLnBrk="1" fontAlgn="auto" latinLnBrk="0" hangingPunct="1">
              <a:lnSpc>
                <a:spcPct val="150000"/>
              </a:lnSpc>
              <a:spcBef>
                <a:spcPts val="1470"/>
              </a:spcBef>
              <a:spcAft>
                <a:spcPts val="0"/>
              </a:spcAft>
              <a:buClrTx/>
              <a:buSzTx/>
              <a:buFontTx/>
              <a:buNone/>
              <a:tabLst/>
              <a:defRPr/>
            </a:pPr>
            <a:r>
              <a:rPr kumimoji="1" lang="ja-JP" altLang="en-US"/>
              <a:t>このガイドラインの目的は、誰もが使いやすいサービスを実現することを通して、東京都にくらすすべての人々の生活の質を向上させることで。誰もが使いやすいサービスをつくるためには、職員みなさんがが重要です。このガイドラインはこのガイドラインの目的は、誰もが使いやすくらすすべての人々の生活の質を向上させることで。誰もがを実現することを通して、東京ダミーのテキストですダミーのテキストですダミーのダミーのテキストですダミーのテキストですダミーのダミーのテキストですダミーのテキストですダミーのダミーのダミーのテキストですダミーダミーのダミーのテキストですダミーダミーのダミーのテキストですダミーダミーのダミーのテキストです</a:t>
            </a:r>
          </a:p>
        </p:txBody>
      </p:sp>
    </p:spTree>
    <p:extLst>
      <p:ext uri="{BB962C8B-B14F-4D97-AF65-F5344CB8AC3E}">
        <p14:creationId xmlns:p14="http://schemas.microsoft.com/office/powerpoint/2010/main" val="2607194234"/>
      </p:ext>
    </p:extLst>
  </p:cSld>
  <p:clrMapOvr>
    <a:masterClrMapping/>
  </p:clrMapOvr>
  <p:extLst>
    <p:ext uri="{DCECCB84-F9BA-43D5-87BE-67443E8EF086}">
      <p15:sldGuideLst xmlns:p15="http://schemas.microsoft.com/office/powerpoint/2012/main">
        <p15:guide id="4" orient="horz" pos="1134">
          <p15:clr>
            <a:srgbClr val="FBAE40"/>
          </p15:clr>
        </p15:guide>
        <p15:guide id="5" orient="horz" pos="4127">
          <p15:clr>
            <a:srgbClr val="FBAE40"/>
          </p15:clr>
        </p15:guide>
        <p15:guide id="6" orient="horz" pos="567">
          <p15:clr>
            <a:srgbClr val="FBAE40"/>
          </p15:clr>
        </p15:guide>
        <p15:guide id="7" orient="horz" pos="1292">
          <p15:clr>
            <a:srgbClr val="FBAE40"/>
          </p15:clr>
        </p15:guide>
        <p15:guide id="8" pos="2419">
          <p15:clr>
            <a:srgbClr val="FBAE40"/>
          </p15:clr>
        </p15:guide>
        <p15:guide id="9" pos="6274">
          <p15:clr>
            <a:srgbClr val="FBAE40"/>
          </p15:clr>
        </p15:guide>
        <p15:guide id="10" pos="899" userDrawn="1">
          <p15:clr>
            <a:srgbClr val="FBAE40"/>
          </p15:clr>
        </p15:guide>
        <p15:guide id="11" pos="464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8B5D88C4-FB2A-E9F1-5C47-C8679DCACD50}"/>
              </a:ext>
            </a:extLst>
          </p:cNvPr>
          <p:cNvGraphicFramePr>
            <a:graphicFrameLocks noChangeAspect="1"/>
          </p:cNvGraphicFramePr>
          <p:nvPr userDrawn="1">
            <p:custDataLst>
              <p:tags r:id="rId19"/>
            </p:custDataLst>
            <p:extLst>
              <p:ext uri="{D42A27DB-BD31-4B8C-83A1-F6EECF244321}">
                <p14:modId xmlns:p14="http://schemas.microsoft.com/office/powerpoint/2010/main" val="50500005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スライド" r:id="rId20" imgW="7772400" imgH="10058400" progId="TCLayout.ActiveDocument.1">
                  <p:embed/>
                </p:oleObj>
              </mc:Choice>
              <mc:Fallback>
                <p:oleObj name="think-cell スライド" r:id="rId20" imgW="7772400" imgH="10058400" progId="TCLayout.ActiveDocument.1">
                  <p:embed/>
                  <p:pic>
                    <p:nvPicPr>
                      <p:cNvPr id="2" name="think-cell data - do not delete" hidden="1">
                        <a:extLst>
                          <a:ext uri="{FF2B5EF4-FFF2-40B4-BE49-F238E27FC236}">
                            <a16:creationId xmlns:a16="http://schemas.microsoft.com/office/drawing/2014/main" id="{8B5D88C4-FB2A-E9F1-5C47-C8679DCACD50}"/>
                          </a:ext>
                        </a:extLst>
                      </p:cNvPr>
                      <p:cNvPicPr/>
                      <p:nvPr/>
                    </p:nvPicPr>
                    <p:blipFill>
                      <a:blip r:embed="rId21"/>
                      <a:stretch>
                        <a:fillRect/>
                      </a:stretch>
                    </p:blipFill>
                    <p:spPr>
                      <a:xfrm>
                        <a:off x="1588" y="1588"/>
                        <a:ext cx="1227" cy="1588"/>
                      </a:xfrm>
                      <a:prstGeom prst="rect">
                        <a:avLst/>
                      </a:prstGeom>
                    </p:spPr>
                  </p:pic>
                </p:oleObj>
              </mc:Fallback>
            </mc:AlternateContent>
          </a:graphicData>
        </a:graphic>
      </p:graphicFrame>
    </p:spTree>
    <p:extLst>
      <p:ext uri="{BB962C8B-B14F-4D97-AF65-F5344CB8AC3E}">
        <p14:creationId xmlns:p14="http://schemas.microsoft.com/office/powerpoint/2010/main" val="639475944"/>
      </p:ext>
    </p:extLst>
  </p:cSld>
  <p:clrMap bg1="lt1" tx1="dk1" bg2="lt2" tx2="dk2" accent1="accent1" accent2="accent2" accent3="accent3" accent4="accent4" accent5="accent5" accent6="accent6" hlink="hlink" folHlink="folHlink"/>
  <p:sldLayoutIdLst>
    <p:sldLayoutId id="2147483704" r:id="rId1"/>
    <p:sldLayoutId id="2147483745" r:id="rId2"/>
    <p:sldLayoutId id="2147483718" r:id="rId3"/>
    <p:sldLayoutId id="2147483737" r:id="rId4"/>
    <p:sldLayoutId id="2147483732" r:id="rId5"/>
    <p:sldLayoutId id="2147483788" r:id="rId6"/>
    <p:sldLayoutId id="2147483793" r:id="rId7"/>
    <p:sldLayoutId id="2147483797" r:id="rId8"/>
    <p:sldLayoutId id="2147483796" r:id="rId9"/>
    <p:sldLayoutId id="2147483794" r:id="rId10"/>
    <p:sldLayoutId id="2147483785" r:id="rId11"/>
    <p:sldLayoutId id="2147483789" r:id="rId12"/>
    <p:sldLayoutId id="2147483777" r:id="rId13"/>
    <p:sldLayoutId id="2147483795" r:id="rId14"/>
    <p:sldLayoutId id="2147483791" r:id="rId15"/>
    <p:sldLayoutId id="2147483792" r:id="rId16"/>
    <p:sldLayoutId id="2147483790" r:id="rId17"/>
  </p:sldLayoutIdLst>
  <p:hf hdr="0" ftr="0" dt="0"/>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0" userDrawn="1">
          <p15:clr>
            <a:srgbClr val="F26B43"/>
          </p15:clr>
        </p15:guide>
        <p15:guide id="2" pos="4233" userDrawn="1">
          <p15:clr>
            <a:srgbClr val="F26B43"/>
          </p15:clr>
        </p15:guide>
        <p15:guide id="3" orient="horz" pos="2245" userDrawn="1">
          <p15:clr>
            <a:srgbClr val="F26B43"/>
          </p15:clr>
        </p15:guide>
        <p15:guide id="4" orient="horz" pos="4422" userDrawn="1">
          <p15:clr>
            <a:srgbClr val="F26B43"/>
          </p15:clr>
        </p15:guide>
        <p15:guide id="5" pos="445" userDrawn="1">
          <p15:clr>
            <a:srgbClr val="F26B43"/>
          </p15:clr>
        </p15:guide>
        <p15:guide id="6" pos="8021" userDrawn="1">
          <p15:clr>
            <a:srgbClr val="F26B43"/>
          </p15:clr>
        </p15:guide>
        <p15:guide id="7" orient="horz" pos="4581" userDrawn="1">
          <p15:clr>
            <a:srgbClr val="F26B43"/>
          </p15:clr>
        </p15:guide>
        <p15:guide id="8" pos="89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3847713"/>
      </p:ext>
    </p:extLst>
  </p:cSld>
  <p:clrMap bg1="lt1" tx1="dk1" bg2="lt2" tx2="dk2" accent1="accent1" accent2="accent2" accent3="accent3" accent4="accent4" accent5="accent5" accent6="accent6" hlink="hlink" folHlink="folHlink"/>
  <p:sldLayoutIdLst>
    <p:sldLayoutId id="2147483810" r:id="rId1"/>
    <p:sldLayoutId id="2147483811" r:id="rId2"/>
  </p:sldLayoutIdLst>
  <p:hf hdr="0" ftr="0" dt="0"/>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0">
          <p15:clr>
            <a:srgbClr val="F26B43"/>
          </p15:clr>
        </p15:guide>
        <p15:guide id="2" pos="4233">
          <p15:clr>
            <a:srgbClr val="F26B43"/>
          </p15:clr>
        </p15:guide>
        <p15:guide id="3" orient="horz" pos="2245">
          <p15:clr>
            <a:srgbClr val="F26B43"/>
          </p15:clr>
        </p15:guide>
        <p15:guide id="4" orient="horz" pos="4422">
          <p15:clr>
            <a:srgbClr val="F26B43"/>
          </p15:clr>
        </p15:guide>
        <p15:guide id="5" pos="445">
          <p15:clr>
            <a:srgbClr val="F26B43"/>
          </p15:clr>
        </p15:guide>
        <p15:guide id="6" pos="8021">
          <p15:clr>
            <a:srgbClr val="F26B43"/>
          </p15:clr>
        </p15:guide>
        <p15:guide id="7" orient="horz" pos="4581">
          <p15:clr>
            <a:srgbClr val="F26B43"/>
          </p15:clr>
        </p15:guide>
        <p15:guide id="8" pos="89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2572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BC4BF47E-517D-4CFF-7A8A-847A8ADA87BA}"/>
              </a:ext>
            </a:extLst>
          </p:cNvPr>
          <p:cNvSpPr/>
          <p:nvPr/>
        </p:nvSpPr>
        <p:spPr>
          <a:xfrm>
            <a:off x="600364" y="2349327"/>
            <a:ext cx="2032000" cy="406265"/>
          </a:xfrm>
          <a:prstGeom prst="rect">
            <a:avLst/>
          </a:prstGeom>
        </p:spPr>
        <p:txBody>
          <a:bodyPr wrap="square" lIns="0" tIns="0" rIns="0" bIns="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srgbClr val="097904"/>
                </a:solidFill>
                <a:effectLst/>
                <a:uLnTx/>
                <a:uFillTx/>
                <a:latin typeface="游ゴシック"/>
                <a:ea typeface="游ゴシック"/>
                <a:cs typeface="+mn-cs"/>
              </a:rPr>
              <a:t>提供者が業務において障壁や課題と感じていることを書きます。</a:t>
            </a:r>
            <a:endParaRPr kumimoji="0" lang="en-US" altLang="ja-JP" sz="1100" b="1" i="0" u="none" strike="noStrike" kern="1200" cap="none" spc="0" normalizeH="0" baseline="0" noProof="0" dirty="0">
              <a:ln>
                <a:noFill/>
              </a:ln>
              <a:solidFill>
                <a:srgbClr val="097904"/>
              </a:solidFill>
              <a:effectLst/>
              <a:uLnTx/>
              <a:uFillTx/>
              <a:latin typeface="游ゴシック"/>
              <a:ea typeface="游ゴシック"/>
              <a:cs typeface="+mn-cs"/>
            </a:endParaRPr>
          </a:p>
        </p:txBody>
      </p:sp>
      <p:sp>
        <p:nvSpPr>
          <p:cNvPr id="31" name="正方形/長方形 30">
            <a:extLst>
              <a:ext uri="{FF2B5EF4-FFF2-40B4-BE49-F238E27FC236}">
                <a16:creationId xmlns:a16="http://schemas.microsoft.com/office/drawing/2014/main" id="{3B879D68-6924-C500-8E75-7EB75E519FF2}"/>
              </a:ext>
            </a:extLst>
          </p:cNvPr>
          <p:cNvSpPr/>
          <p:nvPr/>
        </p:nvSpPr>
        <p:spPr>
          <a:xfrm>
            <a:off x="600364" y="1510618"/>
            <a:ext cx="4036949" cy="406265"/>
          </a:xfrm>
          <a:prstGeom prst="rect">
            <a:avLst/>
          </a:prstGeom>
        </p:spPr>
        <p:txBody>
          <a:bodyPr wrap="square" lIns="0" tIns="0" rIns="0" bIns="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srgbClr val="097904"/>
                </a:solidFill>
                <a:effectLst/>
                <a:uLnTx/>
                <a:uFillTx/>
                <a:latin typeface="游ゴシック"/>
                <a:ea typeface="游ゴシック"/>
                <a:cs typeface="+mn-cs"/>
              </a:rPr>
              <a:t>サービス提供者を書きます。サービス提供者の部署や役職名だけではなく、その人の役割が具体的にわかるように書きます。</a:t>
            </a:r>
          </a:p>
        </p:txBody>
      </p:sp>
      <p:sp>
        <p:nvSpPr>
          <p:cNvPr id="38" name="正方形/長方形 37">
            <a:extLst>
              <a:ext uri="{FF2B5EF4-FFF2-40B4-BE49-F238E27FC236}">
                <a16:creationId xmlns:a16="http://schemas.microsoft.com/office/drawing/2014/main" id="{471AA29B-750A-9F00-13F5-C3B69FAE06B5}"/>
              </a:ext>
            </a:extLst>
          </p:cNvPr>
          <p:cNvSpPr/>
          <p:nvPr/>
        </p:nvSpPr>
        <p:spPr>
          <a:xfrm>
            <a:off x="637308" y="3234339"/>
            <a:ext cx="3912294" cy="406265"/>
          </a:xfrm>
          <a:prstGeom prst="rect">
            <a:avLst/>
          </a:prstGeom>
        </p:spPr>
        <p:txBody>
          <a:bodyPr wrap="square" lIns="0" tIns="0" rIns="0" bIns="0" anchor="t">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srgbClr val="097904"/>
                </a:solidFill>
                <a:effectLst/>
                <a:uLnTx/>
                <a:uFillTx/>
                <a:latin typeface="游ゴシック"/>
                <a:ea typeface="游ゴシック"/>
                <a:cs typeface="+mn-cs"/>
              </a:rPr>
              <a:t>提供者が解決・改善・達成したいことを書きます。「困りごと」「嬉しいこと」の内容も参照しながら考えてください。​</a:t>
            </a:r>
            <a:endParaRPr kumimoji="0" lang="en-US" altLang="ja-JP" sz="1100" b="1" i="0" u="none" strike="noStrike" kern="1200" cap="none" spc="0" normalizeH="0" baseline="0" noProof="0" dirty="0">
              <a:ln>
                <a:noFill/>
              </a:ln>
              <a:solidFill>
                <a:srgbClr val="097904"/>
              </a:solidFill>
              <a:effectLst/>
              <a:uLnTx/>
              <a:uFillTx/>
              <a:latin typeface="游ゴシック"/>
              <a:ea typeface="游ゴシック"/>
              <a:cs typeface="+mn-cs"/>
            </a:endParaRPr>
          </a:p>
        </p:txBody>
      </p:sp>
      <p:sp>
        <p:nvSpPr>
          <p:cNvPr id="47" name="正方形/長方形 46">
            <a:extLst>
              <a:ext uri="{FF2B5EF4-FFF2-40B4-BE49-F238E27FC236}">
                <a16:creationId xmlns:a16="http://schemas.microsoft.com/office/drawing/2014/main" id="{03D6DD5C-CFA0-91B5-BFB9-9CB4C8801B74}"/>
              </a:ext>
            </a:extLst>
          </p:cNvPr>
          <p:cNvSpPr/>
          <p:nvPr/>
        </p:nvSpPr>
        <p:spPr>
          <a:xfrm>
            <a:off x="2760752" y="2334012"/>
            <a:ext cx="1876561" cy="394788"/>
          </a:xfrm>
          <a:prstGeom prst="rect">
            <a:avLst/>
          </a:prstGeom>
        </p:spPr>
        <p:txBody>
          <a:bodyPr wrap="square" lIns="0" tIns="0" rIns="0" bIns="0" anchor="t">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srgbClr val="097904"/>
                </a:solidFill>
                <a:effectLst/>
                <a:uLnTx/>
                <a:uFillTx/>
                <a:latin typeface="游ゴシック"/>
                <a:ea typeface="游ゴシック"/>
                <a:cs typeface="+mn-cs"/>
              </a:rPr>
              <a:t>提供者にとって起こると嬉しいことを書きます。</a:t>
            </a:r>
          </a:p>
        </p:txBody>
      </p:sp>
      <p:sp>
        <p:nvSpPr>
          <p:cNvPr id="48" name="正方形/長方形 47">
            <a:extLst>
              <a:ext uri="{FF2B5EF4-FFF2-40B4-BE49-F238E27FC236}">
                <a16:creationId xmlns:a16="http://schemas.microsoft.com/office/drawing/2014/main" id="{84054FBB-E920-AB4C-0995-24CCA9D8921A}"/>
              </a:ext>
            </a:extLst>
          </p:cNvPr>
          <p:cNvSpPr/>
          <p:nvPr/>
        </p:nvSpPr>
        <p:spPr>
          <a:xfrm>
            <a:off x="5365513" y="1597725"/>
            <a:ext cx="2690275" cy="609398"/>
          </a:xfrm>
          <a:prstGeom prst="rect">
            <a:avLst/>
          </a:prstGeom>
          <a:solidFill>
            <a:schemeClr val="bg1"/>
          </a:solidFill>
        </p:spPr>
        <p:txBody>
          <a:bodyPr wrap="square" lIns="0" tIns="0" rIns="0" bIns="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srgbClr val="097904"/>
                </a:solidFill>
                <a:effectLst/>
                <a:uLnTx/>
                <a:uFillTx/>
                <a:latin typeface="游ゴシック"/>
                <a:ea typeface="游ゴシック"/>
                <a:cs typeface="+mn-cs"/>
              </a:rPr>
              <a:t>サービスによって「可能になること」を書くのではなく、利用者視点での嬉しさや喜びを考えながら記述してください。</a:t>
            </a:r>
            <a:endParaRPr kumimoji="0" lang="en-US" altLang="ja-JP" sz="1100" b="1" i="0" u="none" strike="noStrike" kern="1200" cap="none" spc="0" normalizeH="0" baseline="0" noProof="0" dirty="0">
              <a:ln>
                <a:noFill/>
              </a:ln>
              <a:solidFill>
                <a:srgbClr val="097904"/>
              </a:solidFill>
              <a:effectLst/>
              <a:uLnTx/>
              <a:uFillTx/>
              <a:latin typeface="游ゴシック"/>
              <a:ea typeface="游ゴシック"/>
              <a:cs typeface="+mn-cs"/>
            </a:endParaRPr>
          </a:p>
        </p:txBody>
      </p:sp>
      <p:sp>
        <p:nvSpPr>
          <p:cNvPr id="49" name="正方形/長方形 48">
            <a:extLst>
              <a:ext uri="{FF2B5EF4-FFF2-40B4-BE49-F238E27FC236}">
                <a16:creationId xmlns:a16="http://schemas.microsoft.com/office/drawing/2014/main" id="{57FA78B5-88BF-E512-1FCE-559233F98DBD}"/>
              </a:ext>
            </a:extLst>
          </p:cNvPr>
          <p:cNvSpPr/>
          <p:nvPr/>
        </p:nvSpPr>
        <p:spPr>
          <a:xfrm>
            <a:off x="8930739" y="1446245"/>
            <a:ext cx="3758934" cy="609398"/>
          </a:xfrm>
          <a:prstGeom prst="rect">
            <a:avLst/>
          </a:prstGeom>
        </p:spPr>
        <p:txBody>
          <a:bodyPr wrap="square" lIns="0" tIns="0" rIns="0" bIns="0">
            <a:spAutoFit/>
          </a:bodyPr>
          <a:lstStyle/>
          <a:p>
            <a:pPr marL="0" marR="0" lvl="0" indent="-317500" algn="l" defTabSz="457200" rtl="0" eaLnBrk="1" fontAlgn="auto" latinLnBrk="0" hangingPunct="1">
              <a:lnSpc>
                <a:spcPct val="12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srgbClr val="097904"/>
                </a:solidFill>
                <a:effectLst/>
                <a:uLnTx/>
                <a:uFillTx/>
                <a:latin typeface="游ゴシック"/>
                <a:ea typeface="游ゴシック"/>
                <a:cs typeface="+mn-cs"/>
              </a:rPr>
              <a:t>解決すべき問題を抱えている人の情報を書きます。​あなたが実現したいと思っていることに対し、最も多くの困難を抱えているであろう人を想定して書いてください。​</a:t>
            </a:r>
            <a:endParaRPr kumimoji="0" lang="en-US" altLang="ja-JP" sz="1100" b="1" i="0" u="none" strike="noStrike" kern="1200" cap="none" spc="0" normalizeH="0" baseline="0" noProof="0" dirty="0">
              <a:ln>
                <a:noFill/>
              </a:ln>
              <a:solidFill>
                <a:srgbClr val="097904"/>
              </a:solidFill>
              <a:effectLst/>
              <a:uLnTx/>
              <a:uFillTx/>
              <a:latin typeface="游ゴシック"/>
              <a:ea typeface="游ゴシック"/>
              <a:cs typeface="+mn-cs"/>
            </a:endParaRPr>
          </a:p>
        </p:txBody>
      </p:sp>
      <p:sp>
        <p:nvSpPr>
          <p:cNvPr id="51" name="正方形/長方形 50">
            <a:extLst>
              <a:ext uri="{FF2B5EF4-FFF2-40B4-BE49-F238E27FC236}">
                <a16:creationId xmlns:a16="http://schemas.microsoft.com/office/drawing/2014/main" id="{BE0AED5F-8BC6-C201-F340-1BCC85C852EF}"/>
              </a:ext>
            </a:extLst>
          </p:cNvPr>
          <p:cNvSpPr/>
          <p:nvPr/>
        </p:nvSpPr>
        <p:spPr>
          <a:xfrm>
            <a:off x="8939974" y="3234338"/>
            <a:ext cx="3855747" cy="406265"/>
          </a:xfrm>
          <a:prstGeom prst="rect">
            <a:avLst/>
          </a:prstGeom>
        </p:spPr>
        <p:txBody>
          <a:bodyPr wrap="square" lIns="0" tIns="0" rIns="0" bIns="0" anchor="t">
            <a:spAutoFit/>
          </a:bodyPr>
          <a:lstStyle/>
          <a:p>
            <a:pPr marL="0" marR="0" lvl="0" indent="0" algn="l" defTabSz="457200" rtl="0" eaLnBrk="1" fontAlgn="auto" latinLnBrk="0" hangingPunct="1">
              <a:lnSpc>
                <a:spcPct val="120000"/>
              </a:lnSpc>
              <a:spcBef>
                <a:spcPts val="600"/>
              </a:spcBef>
              <a:spcAft>
                <a:spcPts val="0"/>
              </a:spcAft>
              <a:buClrTx/>
              <a:buSzTx/>
              <a:buFontTx/>
              <a:buNone/>
              <a:tabLst/>
              <a:defRPr/>
            </a:pPr>
            <a:r>
              <a:rPr kumimoji="0" lang="ja-JP" altLang="en-US" sz="1100" b="1" i="0" u="none" strike="noStrike" kern="1200" cap="none" spc="0" normalizeH="0" baseline="0" noProof="0" dirty="0">
                <a:ln>
                  <a:noFill/>
                </a:ln>
                <a:solidFill>
                  <a:srgbClr val="097904"/>
                </a:solidFill>
                <a:effectLst/>
                <a:uLnTx/>
                <a:uFillTx/>
                <a:latin typeface="游ゴシック"/>
                <a:ea typeface="游ゴシック"/>
                <a:cs typeface="+mn-cs"/>
              </a:rPr>
              <a:t>利用者が解決・改善・達成したいことを書きます。「困りごと」「嬉しいこと」の内容も参照しながら考えてください。​</a:t>
            </a:r>
          </a:p>
        </p:txBody>
      </p:sp>
      <p:sp>
        <p:nvSpPr>
          <p:cNvPr id="52" name="正方形/長方形 51">
            <a:extLst>
              <a:ext uri="{FF2B5EF4-FFF2-40B4-BE49-F238E27FC236}">
                <a16:creationId xmlns:a16="http://schemas.microsoft.com/office/drawing/2014/main" id="{01058776-1570-4BAD-1AEA-AF63E7BA291E}"/>
              </a:ext>
            </a:extLst>
          </p:cNvPr>
          <p:cNvSpPr/>
          <p:nvPr/>
        </p:nvSpPr>
        <p:spPr>
          <a:xfrm>
            <a:off x="10925450" y="2339731"/>
            <a:ext cx="1953792" cy="406265"/>
          </a:xfrm>
          <a:prstGeom prst="rect">
            <a:avLst/>
          </a:prstGeom>
        </p:spPr>
        <p:txBody>
          <a:bodyPr wrap="square" lIns="0" tIns="0" rIns="0" bIns="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srgbClr val="097904"/>
                </a:solidFill>
                <a:effectLst/>
                <a:uLnTx/>
                <a:uFillTx/>
                <a:latin typeface="游ゴシック"/>
                <a:ea typeface="游ゴシック"/>
                <a:cs typeface="+mn-cs"/>
              </a:rPr>
              <a:t>利用者にとって起こると嬉しいことを書きます。​</a:t>
            </a:r>
            <a:endParaRPr kumimoji="0" lang="en-US" altLang="ja-JP" sz="1100" b="1" i="0" u="none" strike="noStrike" kern="1200" cap="none" spc="0" normalizeH="0" baseline="0" noProof="0" dirty="0">
              <a:ln>
                <a:noFill/>
              </a:ln>
              <a:solidFill>
                <a:srgbClr val="097904"/>
              </a:solidFill>
              <a:effectLst/>
              <a:uLnTx/>
              <a:uFillTx/>
              <a:latin typeface="游ゴシック"/>
              <a:ea typeface="游ゴシック"/>
              <a:cs typeface="+mn-cs"/>
            </a:endParaRPr>
          </a:p>
        </p:txBody>
      </p:sp>
      <p:sp>
        <p:nvSpPr>
          <p:cNvPr id="53" name="正方形/長方形 52">
            <a:extLst>
              <a:ext uri="{FF2B5EF4-FFF2-40B4-BE49-F238E27FC236}">
                <a16:creationId xmlns:a16="http://schemas.microsoft.com/office/drawing/2014/main" id="{20A46B14-F17A-8690-6F40-EE2A393BD7B8}"/>
              </a:ext>
            </a:extLst>
          </p:cNvPr>
          <p:cNvSpPr/>
          <p:nvPr/>
        </p:nvSpPr>
        <p:spPr>
          <a:xfrm>
            <a:off x="8930739" y="2349326"/>
            <a:ext cx="1646269" cy="406265"/>
          </a:xfrm>
          <a:prstGeom prst="rect">
            <a:avLst/>
          </a:prstGeom>
        </p:spPr>
        <p:txBody>
          <a:bodyPr wrap="square" lIns="0" tIns="0" rIns="0" bIns="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srgbClr val="097904"/>
                </a:solidFill>
                <a:effectLst/>
                <a:uLnTx/>
                <a:uFillTx/>
                <a:latin typeface="游ゴシック"/>
                <a:ea typeface="游ゴシック"/>
                <a:cs typeface="+mn-cs"/>
              </a:rPr>
              <a:t>利用者が普段抱えている問題や困難を書きます。​</a:t>
            </a:r>
            <a:endParaRPr kumimoji="0" lang="en-US" altLang="ja-JP" sz="1100" b="1" i="0" u="none" strike="noStrike" kern="1200" cap="none" spc="0" normalizeH="0" baseline="0" noProof="0" dirty="0">
              <a:ln>
                <a:noFill/>
              </a:ln>
              <a:solidFill>
                <a:srgbClr val="097904"/>
              </a:solidFill>
              <a:effectLst/>
              <a:uLnTx/>
              <a:uFillTx/>
              <a:latin typeface="游ゴシック"/>
              <a:ea typeface="游ゴシック"/>
              <a:cs typeface="+mn-cs"/>
            </a:endParaRPr>
          </a:p>
        </p:txBody>
      </p:sp>
      <p:sp>
        <p:nvSpPr>
          <p:cNvPr id="54" name="正方形/長方形 53">
            <a:extLst>
              <a:ext uri="{FF2B5EF4-FFF2-40B4-BE49-F238E27FC236}">
                <a16:creationId xmlns:a16="http://schemas.microsoft.com/office/drawing/2014/main" id="{980B887F-5102-BE63-DDBE-76FD1405688A}"/>
              </a:ext>
            </a:extLst>
          </p:cNvPr>
          <p:cNvSpPr/>
          <p:nvPr/>
        </p:nvSpPr>
        <p:spPr>
          <a:xfrm>
            <a:off x="4791756" y="6034165"/>
            <a:ext cx="3961164" cy="153888"/>
          </a:xfrm>
          <a:prstGeom prst="rect">
            <a:avLst/>
          </a:prstGeom>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rgbClr val="097904"/>
                </a:solidFill>
                <a:effectLst/>
                <a:uLnTx/>
                <a:uFillTx/>
                <a:latin typeface="游ゴシック"/>
                <a:ea typeface="游ゴシック"/>
                <a:cs typeface="+mn-cs"/>
              </a:rPr>
              <a:t>価値が実現され、どんな状態になっていると望ましいかを書きます。</a:t>
            </a:r>
            <a:endParaRPr kumimoji="0" lang="en-US" altLang="ja-JP" sz="1000" b="1" i="0" u="none" strike="noStrike" kern="1200" cap="none" spc="0" normalizeH="0" baseline="0" noProof="0" dirty="0">
              <a:ln>
                <a:noFill/>
              </a:ln>
              <a:solidFill>
                <a:srgbClr val="097904"/>
              </a:solidFill>
              <a:effectLst/>
              <a:uLnTx/>
              <a:uFillTx/>
              <a:latin typeface="游ゴシック"/>
              <a:ea typeface="游ゴシック"/>
              <a:cs typeface="+mn-cs"/>
            </a:endParaRPr>
          </a:p>
        </p:txBody>
      </p:sp>
      <p:sp>
        <p:nvSpPr>
          <p:cNvPr id="55" name="正方形/長方形 54">
            <a:extLst>
              <a:ext uri="{FF2B5EF4-FFF2-40B4-BE49-F238E27FC236}">
                <a16:creationId xmlns:a16="http://schemas.microsoft.com/office/drawing/2014/main" id="{4B32F8E1-1E97-7AB9-63F6-4095A1C53EBB}"/>
              </a:ext>
            </a:extLst>
          </p:cNvPr>
          <p:cNvSpPr/>
          <p:nvPr/>
        </p:nvSpPr>
        <p:spPr>
          <a:xfrm>
            <a:off x="8995074" y="6042577"/>
            <a:ext cx="3474460" cy="406265"/>
          </a:xfrm>
          <a:prstGeom prst="rect">
            <a:avLst/>
          </a:prstGeom>
        </p:spPr>
        <p:txBody>
          <a:bodyPr wrap="square" lIns="0" tIns="0" rIns="0" bIns="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srgbClr val="097904"/>
                </a:solidFill>
                <a:effectLst/>
                <a:uLnTx/>
                <a:uFillTx/>
                <a:latin typeface="游ゴシック"/>
                <a:ea typeface="游ゴシック"/>
                <a:cs typeface="+mn-cs"/>
              </a:rPr>
              <a:t>「目指す成果」が達成されているかを評価するための定量的な指標を書きます。</a:t>
            </a:r>
            <a:endParaRPr kumimoji="0" lang="en-US" altLang="ja-JP" sz="1100" b="1" i="0" u="none" strike="noStrike" kern="1200" cap="none" spc="0" normalizeH="0" baseline="0" noProof="0" dirty="0">
              <a:ln>
                <a:noFill/>
              </a:ln>
              <a:solidFill>
                <a:srgbClr val="097904"/>
              </a:solidFill>
              <a:effectLst/>
              <a:uLnTx/>
              <a:uFillTx/>
              <a:latin typeface="游ゴシック"/>
              <a:ea typeface="游ゴシック"/>
              <a:cs typeface="+mn-cs"/>
            </a:endParaRPr>
          </a:p>
        </p:txBody>
      </p:sp>
      <p:sp>
        <p:nvSpPr>
          <p:cNvPr id="56" name="正方形/長方形 55">
            <a:extLst>
              <a:ext uri="{FF2B5EF4-FFF2-40B4-BE49-F238E27FC236}">
                <a16:creationId xmlns:a16="http://schemas.microsoft.com/office/drawing/2014/main" id="{4C4F4EE9-BD5E-107F-45EC-77F37447D4E1}"/>
              </a:ext>
            </a:extLst>
          </p:cNvPr>
          <p:cNvSpPr/>
          <p:nvPr/>
        </p:nvSpPr>
        <p:spPr>
          <a:xfrm>
            <a:off x="2074284" y="6004897"/>
            <a:ext cx="2475318" cy="738664"/>
          </a:xfrm>
          <a:prstGeom prst="rect">
            <a:avLst/>
          </a:prstGeom>
        </p:spPr>
        <p:txBody>
          <a:bodyPr wrap="square" lIns="0" tIns="0" rIns="0" bIns="0" anchor="t">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rgbClr val="097904"/>
                </a:solidFill>
                <a:effectLst/>
                <a:uLnTx/>
                <a:uFillTx/>
                <a:latin typeface="游ゴシック"/>
                <a:ea typeface="游ゴシック"/>
                <a:cs typeface="+mn-cs"/>
              </a:rPr>
              <a:t>サービスを開発・運用するために必要なリソースと活動を書きます。また、期限や技術的制約など、計画上留意すべき条件があればそれも書いてください。</a:t>
            </a:r>
            <a:endParaRPr kumimoji="0" lang="en-US" altLang="ja-JP" sz="1000" b="1" i="0" u="none" strike="noStrike" kern="1200" cap="none" spc="0" normalizeH="0" baseline="0" noProof="0" dirty="0">
              <a:ln>
                <a:noFill/>
              </a:ln>
              <a:solidFill>
                <a:srgbClr val="097904"/>
              </a:solidFill>
              <a:effectLst/>
              <a:uLnTx/>
              <a:uFillTx/>
              <a:latin typeface="游ゴシック"/>
              <a:ea typeface="游ゴシック"/>
              <a:cs typeface="+mn-cs"/>
            </a:endParaRPr>
          </a:p>
        </p:txBody>
      </p:sp>
      <p:sp>
        <p:nvSpPr>
          <p:cNvPr id="57" name="正方形/長方形 56">
            <a:extLst>
              <a:ext uri="{FF2B5EF4-FFF2-40B4-BE49-F238E27FC236}">
                <a16:creationId xmlns:a16="http://schemas.microsoft.com/office/drawing/2014/main" id="{8F44B613-066F-4F0B-2638-506F80E871AF}"/>
              </a:ext>
            </a:extLst>
          </p:cNvPr>
          <p:cNvSpPr/>
          <p:nvPr/>
        </p:nvSpPr>
        <p:spPr>
          <a:xfrm>
            <a:off x="8939974" y="4960113"/>
            <a:ext cx="3451311" cy="406265"/>
          </a:xfrm>
          <a:prstGeom prst="rect">
            <a:avLst/>
          </a:prstGeom>
        </p:spPr>
        <p:txBody>
          <a:bodyPr wrap="square" lIns="0" tIns="0" rIns="0" bIns="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srgbClr val="097904"/>
                </a:solidFill>
                <a:effectLst/>
                <a:uLnTx/>
                <a:uFillTx/>
                <a:latin typeface="游ゴシック"/>
                <a:ea typeface="游ゴシック"/>
                <a:cs typeface="+mn-cs"/>
              </a:rPr>
              <a:t>サービスを利用者に告知するための手段や、必要な広報活動を書きます。</a:t>
            </a:r>
            <a:endParaRPr kumimoji="0" lang="en-US" altLang="ja-JP" sz="1100" b="1" i="0" u="none" strike="noStrike" kern="1200" cap="none" spc="0" normalizeH="0" baseline="0" noProof="0" dirty="0">
              <a:ln>
                <a:noFill/>
              </a:ln>
              <a:solidFill>
                <a:srgbClr val="097904"/>
              </a:solidFill>
              <a:effectLst/>
              <a:uLnTx/>
              <a:uFillTx/>
              <a:latin typeface="游ゴシック"/>
              <a:ea typeface="游ゴシック"/>
              <a:cs typeface="+mn-cs"/>
            </a:endParaRPr>
          </a:p>
        </p:txBody>
      </p:sp>
      <p:sp>
        <p:nvSpPr>
          <p:cNvPr id="58" name="正方形/長方形 57">
            <a:extLst>
              <a:ext uri="{FF2B5EF4-FFF2-40B4-BE49-F238E27FC236}">
                <a16:creationId xmlns:a16="http://schemas.microsoft.com/office/drawing/2014/main" id="{2087BD59-FA3B-6282-CED5-8F39EB990249}"/>
              </a:ext>
            </a:extLst>
          </p:cNvPr>
          <p:cNvSpPr/>
          <p:nvPr/>
        </p:nvSpPr>
        <p:spPr>
          <a:xfrm>
            <a:off x="4793147" y="4793837"/>
            <a:ext cx="3835006" cy="812530"/>
          </a:xfrm>
          <a:prstGeom prst="rect">
            <a:avLst/>
          </a:prstGeom>
        </p:spPr>
        <p:txBody>
          <a:bodyPr wrap="square" lIns="0" tIns="0" rIns="0" bIns="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srgbClr val="097904"/>
                </a:solidFill>
                <a:effectLst/>
                <a:uLnTx/>
                <a:uFillTx/>
                <a:latin typeface="游ゴシック"/>
                <a:ea typeface="游ゴシック"/>
                <a:cs typeface="+mn-cs"/>
              </a:rPr>
              <a:t>利用者と提供者の価値を実現するための解決策を書きます。「ウェブサイト」「アプリ」のような手段だけではなく、「それを使ってどのようなことが可能になるのか」を考えてください。</a:t>
            </a:r>
            <a:endParaRPr kumimoji="0" lang="en-US" altLang="ja-JP" sz="1100" b="1" i="0" u="none" strike="noStrike" kern="1200" cap="none" spc="0" normalizeH="0" baseline="0" noProof="0" dirty="0">
              <a:ln>
                <a:noFill/>
              </a:ln>
              <a:solidFill>
                <a:srgbClr val="097904"/>
              </a:solidFill>
              <a:effectLst/>
              <a:uLnTx/>
              <a:uFillTx/>
              <a:latin typeface="游ゴシック"/>
              <a:ea typeface="游ゴシック"/>
              <a:cs typeface="+mn-cs"/>
            </a:endParaRPr>
          </a:p>
        </p:txBody>
      </p:sp>
      <p:sp>
        <p:nvSpPr>
          <p:cNvPr id="1025" name="正方形/長方形 1024">
            <a:extLst>
              <a:ext uri="{FF2B5EF4-FFF2-40B4-BE49-F238E27FC236}">
                <a16:creationId xmlns:a16="http://schemas.microsoft.com/office/drawing/2014/main" id="{34E7D758-FBD6-86FA-97AA-6ACACA2A8D5D}"/>
              </a:ext>
            </a:extLst>
          </p:cNvPr>
          <p:cNvSpPr/>
          <p:nvPr/>
        </p:nvSpPr>
        <p:spPr>
          <a:xfrm>
            <a:off x="5481697" y="6448842"/>
            <a:ext cx="3458277" cy="169277"/>
          </a:xfrm>
          <a:prstGeom prst="rect">
            <a:avLst/>
          </a:prstGeom>
        </p:spPr>
        <p:txBody>
          <a:bodyPr wrap="square" lIns="0" tIns="0" rIns="0" bIns="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srgbClr val="097904"/>
                </a:solidFill>
                <a:effectLst/>
                <a:uLnTx/>
                <a:uFillTx/>
                <a:latin typeface="游ゴシック"/>
                <a:ea typeface="游ゴシック"/>
                <a:cs typeface="+mn-cs"/>
              </a:rPr>
              <a:t>行政の視点から見た社会的な成果を書きます。</a:t>
            </a:r>
            <a:endParaRPr kumimoji="0" lang="en-US" altLang="ja-JP" sz="1100" b="1" i="0" u="none" strike="noStrike" kern="1200" cap="none" spc="0" normalizeH="0" baseline="0" noProof="0" dirty="0">
              <a:ln>
                <a:noFill/>
              </a:ln>
              <a:solidFill>
                <a:srgbClr val="097904"/>
              </a:solidFill>
              <a:effectLst/>
              <a:uLnTx/>
              <a:uFillTx/>
              <a:latin typeface="游ゴシック"/>
              <a:ea typeface="游ゴシック"/>
              <a:cs typeface="+mn-cs"/>
            </a:endParaRPr>
          </a:p>
        </p:txBody>
      </p:sp>
      <p:sp>
        <p:nvSpPr>
          <p:cNvPr id="1029" name="正方形/長方形 1028">
            <a:extLst>
              <a:ext uri="{FF2B5EF4-FFF2-40B4-BE49-F238E27FC236}">
                <a16:creationId xmlns:a16="http://schemas.microsoft.com/office/drawing/2014/main" id="{669C8B24-321E-9070-EB09-4D744DF24E75}"/>
              </a:ext>
            </a:extLst>
          </p:cNvPr>
          <p:cNvSpPr/>
          <p:nvPr/>
        </p:nvSpPr>
        <p:spPr>
          <a:xfrm>
            <a:off x="739389" y="4960114"/>
            <a:ext cx="3708132" cy="406265"/>
          </a:xfrm>
          <a:prstGeom prst="rect">
            <a:avLst/>
          </a:prstGeom>
        </p:spPr>
        <p:txBody>
          <a:bodyPr wrap="square" lIns="0" tIns="0" rIns="0" bIns="0" anchor="t">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srgbClr val="097904"/>
                </a:solidFill>
                <a:effectLst/>
                <a:uLnTx/>
                <a:uFillTx/>
                <a:latin typeface="游ゴシック"/>
                <a:ea typeface="游ゴシック"/>
                <a:cs typeface="+mn-cs"/>
              </a:rPr>
              <a:t>利用者の価値を実現するために、行政が取り組むべき課題を書きます。</a:t>
            </a:r>
            <a:endParaRPr kumimoji="0" lang="en-US" altLang="ja-JP" sz="1100" b="1" i="0" u="none" strike="noStrike" kern="1200" cap="none" spc="0" normalizeH="0" baseline="0" noProof="0" dirty="0">
              <a:ln>
                <a:noFill/>
              </a:ln>
              <a:solidFill>
                <a:srgbClr val="097904"/>
              </a:solidFill>
              <a:effectLst/>
              <a:uLnTx/>
              <a:uFillTx/>
              <a:latin typeface="游ゴシック"/>
              <a:ea typeface="游ゴシック"/>
              <a:cs typeface="+mn-cs"/>
            </a:endParaRPr>
          </a:p>
        </p:txBody>
      </p:sp>
      <p:sp>
        <p:nvSpPr>
          <p:cNvPr id="2" name="正方形/長方形 1">
            <a:extLst>
              <a:ext uri="{FF2B5EF4-FFF2-40B4-BE49-F238E27FC236}">
                <a16:creationId xmlns:a16="http://schemas.microsoft.com/office/drawing/2014/main" id="{4D661097-2D94-D8E1-7E33-8D1308D6DB5B}"/>
              </a:ext>
            </a:extLst>
          </p:cNvPr>
          <p:cNvSpPr/>
          <p:nvPr/>
        </p:nvSpPr>
        <p:spPr>
          <a:xfrm>
            <a:off x="708891" y="6000039"/>
            <a:ext cx="2603052" cy="65448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900" b="0" i="0" u="none" strike="noStrike" kern="1200" cap="none" spc="0" normalizeH="0" baseline="0" noProof="0">
                <a:ln>
                  <a:noFill/>
                </a:ln>
                <a:solidFill>
                  <a:srgbClr val="000000"/>
                </a:solidFill>
                <a:effectLst/>
                <a:uLnTx/>
                <a:uFillTx/>
                <a:latin typeface="游ゴシック"/>
                <a:ea typeface="游ゴシック"/>
                <a:cs typeface="+mn-cs"/>
              </a:rPr>
              <a:t>・予算</a:t>
            </a:r>
            <a:endParaRPr kumimoji="0" lang="en-US" altLang="ja-JP" sz="900" b="0" i="0" u="none" strike="noStrike" kern="1200" cap="none" spc="0" normalizeH="0" baseline="0" noProof="0">
              <a:ln>
                <a:noFill/>
              </a:ln>
              <a:solidFill>
                <a:srgbClr val="000000"/>
              </a:solidFill>
              <a:effectLst/>
              <a:uLnTx/>
              <a:uFillTx/>
              <a:latin typeface="游ゴシック"/>
              <a:ea typeface="游ゴシック"/>
              <a:cs typeface="+mn-cs"/>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900" b="0" i="0" u="none" strike="noStrike" kern="1200" cap="none" spc="0" normalizeH="0" baseline="0" noProof="0">
                <a:ln>
                  <a:noFill/>
                </a:ln>
                <a:solidFill>
                  <a:srgbClr val="000000"/>
                </a:solidFill>
                <a:effectLst/>
                <a:uLnTx/>
                <a:uFillTx/>
                <a:latin typeface="游ゴシック"/>
                <a:ea typeface="游ゴシック"/>
                <a:cs typeface="+mn-cs"/>
              </a:rPr>
              <a:t>・期間</a:t>
            </a:r>
            <a:endParaRPr kumimoji="0" lang="en-US" altLang="ja-JP" sz="900" b="0" i="0" u="none" strike="noStrike" kern="1200" cap="none" spc="0" normalizeH="0" baseline="0" noProof="0">
              <a:ln>
                <a:noFill/>
              </a:ln>
              <a:solidFill>
                <a:srgbClr val="000000"/>
              </a:solidFill>
              <a:effectLst/>
              <a:uLnTx/>
              <a:uFillTx/>
              <a:latin typeface="游ゴシック"/>
              <a:ea typeface="游ゴシック"/>
              <a:cs typeface="+mn-cs"/>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900" b="0" i="0" u="none" strike="noStrike" kern="1200" cap="none" spc="0" normalizeH="0" baseline="0" noProof="0">
                <a:ln>
                  <a:noFill/>
                </a:ln>
                <a:solidFill>
                  <a:srgbClr val="000000"/>
                </a:solidFill>
                <a:effectLst/>
                <a:uLnTx/>
                <a:uFillTx/>
                <a:latin typeface="游ゴシック"/>
                <a:ea typeface="游ゴシック"/>
                <a:cs typeface="+mn-cs"/>
              </a:rPr>
              <a:t>・想定利用者数</a:t>
            </a: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900" b="0" i="0" u="none" strike="noStrike" kern="1200" cap="none" spc="0" normalizeH="0" baseline="0" noProof="0">
                <a:ln>
                  <a:noFill/>
                </a:ln>
                <a:solidFill>
                  <a:srgbClr val="000000"/>
                </a:solidFill>
                <a:effectLst/>
                <a:uLnTx/>
                <a:uFillTx/>
                <a:latin typeface="游ゴシック"/>
                <a:ea typeface="游ゴシック"/>
                <a:cs typeface="+mn-cs"/>
              </a:rPr>
              <a:t>・想定される利用者</a:t>
            </a:r>
            <a:endParaRPr kumimoji="0" lang="en-US" altLang="ja-JP" sz="900" b="0" i="0" u="none" strike="noStrike" kern="1200" cap="none" spc="0" normalizeH="0" baseline="0" noProof="0">
              <a:ln>
                <a:noFill/>
              </a:ln>
              <a:solidFill>
                <a:srgbClr val="000000"/>
              </a:solidFill>
              <a:effectLst/>
              <a:uLnTx/>
              <a:uFillTx/>
              <a:latin typeface="游ゴシック"/>
              <a:ea typeface="游ゴシック"/>
              <a:cs typeface="+mn-cs"/>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900" b="0" i="0" u="none" strike="noStrike" kern="1200" cap="none" spc="0" normalizeH="0" baseline="0" noProof="0">
                <a:ln>
                  <a:noFill/>
                </a:ln>
                <a:solidFill>
                  <a:srgbClr val="000000"/>
                </a:solidFill>
                <a:effectLst/>
                <a:uLnTx/>
                <a:uFillTx/>
                <a:latin typeface="游ゴシック"/>
                <a:ea typeface="游ゴシック"/>
                <a:cs typeface="+mn-cs"/>
              </a:rPr>
              <a:t>　一人あたりのコスト</a:t>
            </a:r>
          </a:p>
        </p:txBody>
      </p:sp>
      <p:sp>
        <p:nvSpPr>
          <p:cNvPr id="19" name="正方形/長方形 18"/>
          <p:cNvSpPr/>
          <p:nvPr/>
        </p:nvSpPr>
        <p:spPr>
          <a:xfrm>
            <a:off x="4015263" y="191108"/>
            <a:ext cx="9161981" cy="369332"/>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a:ln>
                  <a:noFill/>
                </a:ln>
                <a:solidFill>
                  <a:srgbClr val="097904"/>
                </a:solidFill>
                <a:effectLst/>
                <a:uLnTx/>
                <a:uFillTx/>
                <a:latin typeface="游ゴシック"/>
                <a:ea typeface="游ゴシック"/>
                <a:cs typeface="+mn-cs"/>
              </a:rPr>
              <a:t>各項目での記入内容</a:t>
            </a:r>
            <a:endParaRPr kumimoji="0" lang="en-US" altLang="ja-JP" sz="1800" b="1" i="0" u="none" strike="noStrike" kern="1200" cap="none" spc="0" normalizeH="0" baseline="0" noProof="0">
              <a:ln>
                <a:noFill/>
              </a:ln>
              <a:solidFill>
                <a:srgbClr val="097904"/>
              </a:solidFill>
              <a:effectLst/>
              <a:uLnTx/>
              <a:uFillTx/>
              <a:latin typeface="游ゴシック"/>
              <a:ea typeface="游ゴシック"/>
              <a:cs typeface="+mn-cs"/>
            </a:endParaRPr>
          </a:p>
        </p:txBody>
      </p:sp>
      <p:sp>
        <p:nvSpPr>
          <p:cNvPr id="3" name="正方形/長方形 2">
            <a:extLst>
              <a:ext uri="{FF2B5EF4-FFF2-40B4-BE49-F238E27FC236}">
                <a16:creationId xmlns:a16="http://schemas.microsoft.com/office/drawing/2014/main" id="{D3B1110F-FF05-7C1E-B2BA-91DF02B97328}"/>
              </a:ext>
            </a:extLst>
          </p:cNvPr>
          <p:cNvSpPr/>
          <p:nvPr/>
        </p:nvSpPr>
        <p:spPr>
          <a:xfrm>
            <a:off x="5365512" y="2891082"/>
            <a:ext cx="2690275" cy="609398"/>
          </a:xfrm>
          <a:prstGeom prst="rect">
            <a:avLst/>
          </a:prstGeom>
          <a:solidFill>
            <a:schemeClr val="bg1"/>
          </a:solidFill>
        </p:spPr>
        <p:txBody>
          <a:bodyPr wrap="square" lIns="0" tIns="0" rIns="0" bIns="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srgbClr val="097904"/>
                </a:solidFill>
                <a:effectLst/>
                <a:uLnTx/>
                <a:uFillTx/>
                <a:latin typeface="游ゴシック"/>
                <a:ea typeface="游ゴシック"/>
                <a:cs typeface="+mn-cs"/>
              </a:rPr>
              <a:t>サービスによって「可能になること」を書くのではなく、</a:t>
            </a:r>
            <a:r>
              <a:rPr lang="ja-JP" altLang="en-US" sz="1100" b="1" dirty="0">
                <a:solidFill>
                  <a:srgbClr val="097904"/>
                </a:solidFill>
                <a:latin typeface="游ゴシック"/>
                <a:ea typeface="游ゴシック"/>
              </a:rPr>
              <a:t>提供者</a:t>
            </a:r>
            <a:r>
              <a:rPr kumimoji="0" lang="ja-JP" altLang="en-US" sz="1100" b="1" i="0" u="none" strike="noStrike" kern="1200" cap="none" spc="0" normalizeH="0" baseline="0" noProof="0" dirty="0">
                <a:ln>
                  <a:noFill/>
                </a:ln>
                <a:solidFill>
                  <a:srgbClr val="097904"/>
                </a:solidFill>
                <a:effectLst/>
                <a:uLnTx/>
                <a:uFillTx/>
                <a:latin typeface="游ゴシック"/>
                <a:ea typeface="游ゴシック"/>
                <a:cs typeface="+mn-cs"/>
              </a:rPr>
              <a:t>視点での嬉しさや喜びを考えながら記述してください。</a:t>
            </a:r>
            <a:endParaRPr kumimoji="0" lang="en-US" altLang="ja-JP" sz="1100" b="1" i="0" u="none" strike="noStrike" kern="1200" cap="none" spc="0" normalizeH="0" baseline="0" noProof="0" dirty="0">
              <a:ln>
                <a:noFill/>
              </a:ln>
              <a:solidFill>
                <a:srgbClr val="097904"/>
              </a:solidFill>
              <a:effectLst/>
              <a:uLnTx/>
              <a:uFillTx/>
              <a:latin typeface="游ゴシック"/>
              <a:ea typeface="游ゴシック"/>
              <a:cs typeface="+mn-cs"/>
            </a:endParaRPr>
          </a:p>
        </p:txBody>
      </p:sp>
    </p:spTree>
    <p:extLst>
      <p:ext uri="{BB962C8B-B14F-4D97-AF65-F5344CB8AC3E}">
        <p14:creationId xmlns:p14="http://schemas.microsoft.com/office/powerpoint/2010/main" val="1705221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60F75DE-CA34-57B4-2F03-5F1910F455FA}"/>
              </a:ext>
            </a:extLst>
          </p:cNvPr>
          <p:cNvSpPr/>
          <p:nvPr/>
        </p:nvSpPr>
        <p:spPr>
          <a:xfrm>
            <a:off x="715238" y="1513824"/>
            <a:ext cx="3660682" cy="394788"/>
          </a:xfrm>
          <a:prstGeom prst="rect">
            <a:avLst/>
          </a:prstGeom>
        </p:spPr>
        <p:txBody>
          <a:bodyPr wrap="square" lIns="0" tIns="0" rIns="0" bIns="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srgbClr val="097904"/>
                </a:solidFill>
                <a:effectLst/>
                <a:uLnTx/>
                <a:uFillTx/>
                <a:latin typeface="游ゴシック"/>
                <a:ea typeface="游ゴシック"/>
                <a:cs typeface="+mn-cs"/>
              </a:rPr>
              <a:t>住民参加型の地域づくりを目指す部署で、</a:t>
            </a: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srgbClr val="097904"/>
                </a:solidFill>
                <a:effectLst/>
                <a:uLnTx/>
                <a:uFillTx/>
                <a:latin typeface="游ゴシック"/>
                <a:ea typeface="游ゴシック"/>
                <a:cs typeface="+mn-cs"/>
              </a:rPr>
              <a:t>地域の施設や活動に関する情報発信を担当</a:t>
            </a:r>
          </a:p>
        </p:txBody>
      </p:sp>
      <p:sp>
        <p:nvSpPr>
          <p:cNvPr id="3" name="正方形/長方形 2">
            <a:extLst>
              <a:ext uri="{FF2B5EF4-FFF2-40B4-BE49-F238E27FC236}">
                <a16:creationId xmlns:a16="http://schemas.microsoft.com/office/drawing/2014/main" id="{CC06E062-2437-098F-456C-F86913315E47}"/>
              </a:ext>
            </a:extLst>
          </p:cNvPr>
          <p:cNvSpPr/>
          <p:nvPr/>
        </p:nvSpPr>
        <p:spPr>
          <a:xfrm>
            <a:off x="8925288" y="3231799"/>
            <a:ext cx="3757577" cy="406265"/>
          </a:xfrm>
          <a:prstGeom prst="rect">
            <a:avLst/>
          </a:prstGeom>
        </p:spPr>
        <p:txBody>
          <a:bodyPr wrap="square" lIns="0" tIns="0" rIns="0" bIns="0" anchor="t">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srgbClr val="097904"/>
                </a:solidFill>
                <a:effectLst/>
                <a:uLnTx/>
                <a:uFillTx/>
                <a:latin typeface="游ゴシック"/>
                <a:ea typeface="游ゴシック"/>
                <a:cs typeface="+mn-cs"/>
              </a:rPr>
              <a:t>日中に一人で行けるような、楽しめる場所・コミュニティを増やし、仕事以外の新しい友人と出会うこと</a:t>
            </a:r>
          </a:p>
        </p:txBody>
      </p:sp>
      <p:sp>
        <p:nvSpPr>
          <p:cNvPr id="4" name="正方形/長方形 3">
            <a:extLst>
              <a:ext uri="{FF2B5EF4-FFF2-40B4-BE49-F238E27FC236}">
                <a16:creationId xmlns:a16="http://schemas.microsoft.com/office/drawing/2014/main" id="{82722BAD-7DA5-BECF-F0D9-7FF2DF905A1A}"/>
              </a:ext>
            </a:extLst>
          </p:cNvPr>
          <p:cNvSpPr/>
          <p:nvPr/>
        </p:nvSpPr>
        <p:spPr>
          <a:xfrm>
            <a:off x="678548" y="3231799"/>
            <a:ext cx="3911928" cy="406265"/>
          </a:xfrm>
          <a:prstGeom prst="rect">
            <a:avLst/>
          </a:prstGeom>
        </p:spPr>
        <p:txBody>
          <a:bodyPr wrap="square" lIns="0" tIns="0" rIns="0" bIns="0" anchor="t">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srgbClr val="097904"/>
                </a:solidFill>
                <a:effectLst/>
                <a:uLnTx/>
                <a:uFillTx/>
                <a:latin typeface="游ゴシック"/>
                <a:ea typeface="游ゴシック"/>
                <a:cs typeface="+mn-cs"/>
              </a:rPr>
              <a:t>より多くの人、特に普段施設を利用しない人たちに、地域が運営している施設を知ってもらい、気軽に利用してもらうこと</a:t>
            </a:r>
          </a:p>
        </p:txBody>
      </p:sp>
      <p:sp>
        <p:nvSpPr>
          <p:cNvPr id="5" name="正方形/長方形 4">
            <a:extLst>
              <a:ext uri="{FF2B5EF4-FFF2-40B4-BE49-F238E27FC236}">
                <a16:creationId xmlns:a16="http://schemas.microsoft.com/office/drawing/2014/main" id="{142317FE-A86E-55C3-ED3E-4EF9CFBBE936}"/>
              </a:ext>
            </a:extLst>
          </p:cNvPr>
          <p:cNvSpPr/>
          <p:nvPr/>
        </p:nvSpPr>
        <p:spPr>
          <a:xfrm>
            <a:off x="5344239" y="2884991"/>
            <a:ext cx="2773507" cy="609398"/>
          </a:xfrm>
          <a:prstGeom prst="rect">
            <a:avLst/>
          </a:prstGeom>
        </p:spPr>
        <p:txBody>
          <a:bodyPr wrap="square" lIns="0" tIns="0" rIns="0" bIns="0" anchor="t">
            <a:spAutoFit/>
          </a:bodyPr>
          <a:lstStyle/>
          <a:p>
            <a:pPr marL="90488" marR="0" lvl="0" indent="-90488"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ja-JP" altLang="en-US" sz="1100" b="1" i="0" u="none" strike="noStrike" kern="1200" cap="none" spc="0" normalizeH="0" baseline="0" noProof="0" dirty="0">
                <a:ln>
                  <a:noFill/>
                </a:ln>
                <a:solidFill>
                  <a:srgbClr val="097904"/>
                </a:solidFill>
                <a:effectLst/>
                <a:uLnTx/>
                <a:uFillTx/>
                <a:latin typeface="游ゴシック"/>
                <a:ea typeface="游ゴシック"/>
                <a:cs typeface="+mn-cs"/>
              </a:rPr>
              <a:t>地域住民にとって施設が日常的に利用される、生活の一部のような存在となること</a:t>
            </a:r>
          </a:p>
          <a:p>
            <a:pPr marL="90488" marR="0" lvl="0" indent="-90488"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ja-JP" altLang="en-US" sz="1100" b="1" i="0" u="none" strike="noStrike" kern="1200" cap="none" spc="0" normalizeH="0" baseline="0" noProof="0" dirty="0">
                <a:ln>
                  <a:noFill/>
                </a:ln>
                <a:solidFill>
                  <a:srgbClr val="097904"/>
                </a:solidFill>
                <a:effectLst/>
                <a:uLnTx/>
                <a:uFillTx/>
                <a:latin typeface="游ゴシック"/>
                <a:ea typeface="游ゴシック"/>
                <a:cs typeface="+mn-cs"/>
              </a:rPr>
              <a:t>地域活動に対する住民の参加が増えること</a:t>
            </a:r>
          </a:p>
        </p:txBody>
      </p:sp>
      <p:sp>
        <p:nvSpPr>
          <p:cNvPr id="6" name="正方形/長方形 5">
            <a:extLst>
              <a:ext uri="{FF2B5EF4-FFF2-40B4-BE49-F238E27FC236}">
                <a16:creationId xmlns:a16="http://schemas.microsoft.com/office/drawing/2014/main" id="{97C0FE8A-2E3C-A479-BF4B-F7BC459FE236}"/>
              </a:ext>
            </a:extLst>
          </p:cNvPr>
          <p:cNvSpPr/>
          <p:nvPr/>
        </p:nvSpPr>
        <p:spPr>
          <a:xfrm>
            <a:off x="724015" y="2297349"/>
            <a:ext cx="1715999" cy="609398"/>
          </a:xfrm>
          <a:prstGeom prst="rect">
            <a:avLst/>
          </a:prstGeom>
        </p:spPr>
        <p:txBody>
          <a:bodyPr wrap="square" lIns="0" tIns="0" rIns="0" bIns="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srgbClr val="097904"/>
                </a:solidFill>
                <a:effectLst/>
                <a:uLnTx/>
                <a:uFillTx/>
                <a:latin typeface="游ゴシック"/>
                <a:ea typeface="游ゴシック"/>
                <a:cs typeface="+mn-cs"/>
              </a:rPr>
              <a:t>地域公共施設の利用率と認知度が低く、利用者も特定の人に偏っていること</a:t>
            </a:r>
          </a:p>
        </p:txBody>
      </p:sp>
      <p:sp>
        <p:nvSpPr>
          <p:cNvPr id="7" name="正方形/長方形 6">
            <a:extLst>
              <a:ext uri="{FF2B5EF4-FFF2-40B4-BE49-F238E27FC236}">
                <a16:creationId xmlns:a16="http://schemas.microsoft.com/office/drawing/2014/main" id="{885CD560-2AFF-2E22-17CA-A856A033767F}"/>
              </a:ext>
            </a:extLst>
          </p:cNvPr>
          <p:cNvSpPr/>
          <p:nvPr/>
        </p:nvSpPr>
        <p:spPr>
          <a:xfrm>
            <a:off x="10820533" y="2290823"/>
            <a:ext cx="1942057" cy="615553"/>
          </a:xfrm>
          <a:prstGeom prst="rect">
            <a:avLst/>
          </a:prstGeom>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rgbClr val="097904"/>
                </a:solidFill>
                <a:effectLst/>
                <a:uLnTx/>
                <a:uFillTx/>
                <a:latin typeface="游ゴシック"/>
                <a:ea typeface="游ゴシック"/>
                <a:cs typeface="+mn-cs"/>
              </a:rPr>
              <a:t>・興味があることについて、誰か　</a:t>
            </a:r>
            <a:endParaRPr kumimoji="0" lang="en-US" altLang="ja-JP" sz="1000" b="1" i="0" u="none" strike="noStrike" kern="1200" cap="none" spc="0" normalizeH="0" baseline="0" noProof="0" dirty="0">
              <a:ln>
                <a:noFill/>
              </a:ln>
              <a:solidFill>
                <a:srgbClr val="097904"/>
              </a:solidFill>
              <a:effectLst/>
              <a:uLnTx/>
              <a:uFillTx/>
              <a:latin typeface="游ゴシック"/>
              <a:ea typeface="游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rgbClr val="097904"/>
                </a:solidFill>
                <a:effectLst/>
                <a:uLnTx/>
                <a:uFillTx/>
                <a:latin typeface="游ゴシック"/>
                <a:ea typeface="游ゴシック"/>
                <a:cs typeface="+mn-cs"/>
              </a:rPr>
              <a:t>　と楽しく会話すること</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rgbClr val="097904"/>
                </a:solidFill>
                <a:effectLst/>
                <a:uLnTx/>
                <a:uFillTx/>
                <a:latin typeface="游ゴシック"/>
                <a:ea typeface="游ゴシック"/>
                <a:cs typeface="+mn-cs"/>
              </a:rPr>
              <a:t>・退職前は出来なかった新たな楽　</a:t>
            </a:r>
            <a:endParaRPr kumimoji="0" lang="en-US" altLang="ja-JP" sz="1000" b="1" i="0" u="none" strike="noStrike" kern="1200" cap="none" spc="0" normalizeH="0" baseline="0" noProof="0" dirty="0">
              <a:ln>
                <a:noFill/>
              </a:ln>
              <a:solidFill>
                <a:srgbClr val="097904"/>
              </a:solidFill>
              <a:effectLst/>
              <a:uLnTx/>
              <a:uFillTx/>
              <a:latin typeface="游ゴシック"/>
              <a:ea typeface="游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rgbClr val="097904"/>
                </a:solidFill>
                <a:effectLst/>
                <a:uLnTx/>
                <a:uFillTx/>
                <a:latin typeface="游ゴシック"/>
                <a:ea typeface="游ゴシック"/>
                <a:cs typeface="+mn-cs"/>
              </a:rPr>
              <a:t>　しみを見つけられること</a:t>
            </a:r>
          </a:p>
        </p:txBody>
      </p:sp>
      <p:sp>
        <p:nvSpPr>
          <p:cNvPr id="10" name="正方形/長方形 9">
            <a:extLst>
              <a:ext uri="{FF2B5EF4-FFF2-40B4-BE49-F238E27FC236}">
                <a16:creationId xmlns:a16="http://schemas.microsoft.com/office/drawing/2014/main" id="{24FA693C-4127-5E8C-B621-43E31934E42D}"/>
              </a:ext>
            </a:extLst>
          </p:cNvPr>
          <p:cNvSpPr/>
          <p:nvPr/>
        </p:nvSpPr>
        <p:spPr>
          <a:xfrm>
            <a:off x="5344239" y="1531880"/>
            <a:ext cx="2638423" cy="812530"/>
          </a:xfrm>
          <a:prstGeom prst="rect">
            <a:avLst/>
          </a:prstGeom>
        </p:spPr>
        <p:txBody>
          <a:bodyPr wrap="square" lIns="0" tIns="0" rIns="0" bIns="0">
            <a:spAutoFit/>
          </a:bodyPr>
          <a:lstStyle/>
          <a:p>
            <a:pPr marL="90488" marR="0" lvl="0" indent="-90488"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ja-JP" altLang="en-US" sz="1100" b="1" i="0" u="none" strike="noStrike" kern="1200" cap="none" spc="0" normalizeH="0" baseline="0" noProof="0" dirty="0">
                <a:ln>
                  <a:noFill/>
                </a:ln>
                <a:solidFill>
                  <a:srgbClr val="097904"/>
                </a:solidFill>
                <a:effectLst/>
                <a:uLnTx/>
                <a:uFillTx/>
                <a:latin typeface="游ゴシック"/>
                <a:ea typeface="游ゴシック"/>
                <a:cs typeface="+mn-cs"/>
              </a:rPr>
              <a:t>日常生活で、自分の「居場所」が自宅以外にもあると実感できる</a:t>
            </a:r>
          </a:p>
          <a:p>
            <a:pPr marL="90488" marR="0" lvl="0" indent="-90488"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ja-JP" altLang="en-US" sz="1100" b="1" i="0" u="none" strike="noStrike" kern="1200" cap="none" spc="0" normalizeH="0" baseline="0" noProof="0" dirty="0">
                <a:ln>
                  <a:noFill/>
                </a:ln>
                <a:solidFill>
                  <a:srgbClr val="097904"/>
                </a:solidFill>
                <a:effectLst/>
                <a:uLnTx/>
                <a:uFillTx/>
                <a:latin typeface="游ゴシック"/>
                <a:ea typeface="游ゴシック"/>
                <a:cs typeface="+mn-cs"/>
              </a:rPr>
              <a:t>地域活動への参加を通して、生活に張り合いがでること</a:t>
            </a:r>
          </a:p>
        </p:txBody>
      </p:sp>
      <p:sp>
        <p:nvSpPr>
          <p:cNvPr id="11" name="正方形/長方形 10">
            <a:extLst>
              <a:ext uri="{FF2B5EF4-FFF2-40B4-BE49-F238E27FC236}">
                <a16:creationId xmlns:a16="http://schemas.microsoft.com/office/drawing/2014/main" id="{1B6732AC-351C-CDFD-E5C1-0C08243724CA}"/>
              </a:ext>
            </a:extLst>
          </p:cNvPr>
          <p:cNvSpPr/>
          <p:nvPr/>
        </p:nvSpPr>
        <p:spPr>
          <a:xfrm>
            <a:off x="2775529" y="2293531"/>
            <a:ext cx="1861127" cy="609398"/>
          </a:xfrm>
          <a:prstGeom prst="rect">
            <a:avLst/>
          </a:prstGeom>
        </p:spPr>
        <p:txBody>
          <a:bodyPr wrap="square" lIns="0" tIns="0" rIns="0" bIns="0" anchor="t">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srgbClr val="097904"/>
                </a:solidFill>
                <a:effectLst/>
                <a:uLnTx/>
                <a:uFillTx/>
                <a:latin typeface="游ゴシック"/>
                <a:ea typeface="游ゴシック"/>
                <a:cs typeface="+mn-cs"/>
              </a:rPr>
              <a:t>地域活動に対する住民の関心が高まることで地域イベントの数と参加者が増えること</a:t>
            </a:r>
          </a:p>
        </p:txBody>
      </p:sp>
      <p:sp>
        <p:nvSpPr>
          <p:cNvPr id="12" name="正方形/長方形 11">
            <a:extLst>
              <a:ext uri="{FF2B5EF4-FFF2-40B4-BE49-F238E27FC236}">
                <a16:creationId xmlns:a16="http://schemas.microsoft.com/office/drawing/2014/main" id="{EE0B16C4-32BC-E655-FD5C-6BA178B14439}"/>
              </a:ext>
            </a:extLst>
          </p:cNvPr>
          <p:cNvSpPr/>
          <p:nvPr/>
        </p:nvSpPr>
        <p:spPr>
          <a:xfrm>
            <a:off x="722427" y="4898669"/>
            <a:ext cx="3646304" cy="609398"/>
          </a:xfrm>
          <a:prstGeom prst="rect">
            <a:avLst/>
          </a:prstGeom>
        </p:spPr>
        <p:txBody>
          <a:bodyPr wrap="square" lIns="0" tIns="0" rIns="0" bIns="0" anchor="t">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srgbClr val="097904"/>
                </a:solidFill>
                <a:effectLst/>
                <a:uLnTx/>
                <a:uFillTx/>
                <a:latin typeface="游ゴシック"/>
                <a:ea typeface="游ゴシック"/>
                <a:cs typeface="+mn-lt"/>
              </a:rPr>
              <a:t>施設に対する住民の認知度が低い（利用者にとっては自宅以外の「居場所」、地域活動の拠点になりうるということが知られていない）</a:t>
            </a:r>
          </a:p>
        </p:txBody>
      </p:sp>
      <p:sp>
        <p:nvSpPr>
          <p:cNvPr id="13" name="正方形/長方形 12">
            <a:extLst>
              <a:ext uri="{FF2B5EF4-FFF2-40B4-BE49-F238E27FC236}">
                <a16:creationId xmlns:a16="http://schemas.microsoft.com/office/drawing/2014/main" id="{5A4C5C90-D5E5-B4F1-D4AE-F8BBCFF78FDB}"/>
              </a:ext>
            </a:extLst>
          </p:cNvPr>
          <p:cNvSpPr/>
          <p:nvPr/>
        </p:nvSpPr>
        <p:spPr>
          <a:xfrm>
            <a:off x="5597103" y="6321619"/>
            <a:ext cx="1768103" cy="387798"/>
          </a:xfrm>
          <a:prstGeom prst="rect">
            <a:avLst/>
          </a:prstGeom>
        </p:spPr>
        <p:txBody>
          <a:bodyPr wrap="square" lIns="0" tIns="0" rIns="0" bIns="0" anchor="t">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srgbClr val="097904"/>
                </a:solidFill>
                <a:effectLst/>
                <a:uLnTx/>
                <a:uFillTx/>
                <a:latin typeface="游ゴシック"/>
                <a:ea typeface="游ゴシック"/>
                <a:cs typeface="+mn-cs"/>
              </a:rPr>
              <a:t>社会的</a:t>
            </a:r>
            <a:r>
              <a:rPr kumimoji="0" lang="ja-JP" altLang="en-US" sz="1000" b="1" i="0" u="none" strike="noStrike" kern="1200" cap="none" spc="0" normalizeH="0" baseline="0" noProof="0" dirty="0">
                <a:ln>
                  <a:noFill/>
                </a:ln>
                <a:solidFill>
                  <a:srgbClr val="097904"/>
                </a:solidFill>
                <a:effectLst/>
                <a:uLnTx/>
                <a:uFillTx/>
                <a:latin typeface="游ゴシック"/>
                <a:ea typeface="游ゴシック"/>
                <a:cs typeface="+mn-cs"/>
              </a:rPr>
              <a:t>な居場所づくり、市民同士の支え合い活動の推進</a:t>
            </a:r>
          </a:p>
        </p:txBody>
      </p:sp>
      <p:sp>
        <p:nvSpPr>
          <p:cNvPr id="14" name="正方形/長方形 13">
            <a:extLst>
              <a:ext uri="{FF2B5EF4-FFF2-40B4-BE49-F238E27FC236}">
                <a16:creationId xmlns:a16="http://schemas.microsoft.com/office/drawing/2014/main" id="{A1A396C8-C6BA-9CA3-974C-F2EA9D9C9205}"/>
              </a:ext>
            </a:extLst>
          </p:cNvPr>
          <p:cNvSpPr/>
          <p:nvPr/>
        </p:nvSpPr>
        <p:spPr>
          <a:xfrm>
            <a:off x="5532451" y="5734047"/>
            <a:ext cx="3131886" cy="543547"/>
          </a:xfrm>
          <a:prstGeom prst="rect">
            <a:avLst/>
          </a:prstGeom>
        </p:spPr>
        <p:txBody>
          <a:bodyPr wrap="square" lIns="0" tIns="0" rIns="0" bIns="0">
            <a:spAutoFit/>
          </a:bodyPr>
          <a:lstStyle/>
          <a:p>
            <a:pPr marL="93663" marR="0" lvl="0" indent="-93663"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ja-JP" altLang="en-US" sz="950" b="1" i="0" u="none" strike="noStrike" kern="1200" cap="none" spc="0" normalizeH="0" baseline="0" noProof="0" dirty="0">
                <a:ln>
                  <a:noFill/>
                </a:ln>
                <a:solidFill>
                  <a:srgbClr val="097904"/>
                </a:solidFill>
                <a:effectLst/>
                <a:uLnTx/>
                <a:uFillTx/>
                <a:latin typeface="游ゴシック"/>
                <a:ea typeface="游ゴシック"/>
                <a:cs typeface="+mn-cs"/>
              </a:rPr>
              <a:t>地域活動やイベントへの参加者が増える</a:t>
            </a:r>
          </a:p>
          <a:p>
            <a:pPr marL="93663" marR="0" lvl="0" indent="-93663"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ja-JP" altLang="en-US" sz="950" b="1" i="0" u="none" strike="noStrike" kern="1200" cap="none" spc="0" normalizeH="0" baseline="0" noProof="0" dirty="0">
                <a:ln>
                  <a:noFill/>
                </a:ln>
                <a:solidFill>
                  <a:srgbClr val="097904"/>
                </a:solidFill>
                <a:effectLst/>
                <a:uLnTx/>
                <a:uFillTx/>
                <a:latin typeface="游ゴシック"/>
                <a:ea typeface="游ゴシック"/>
                <a:cs typeface="+mn-cs"/>
              </a:rPr>
              <a:t>シニア男性が地域活動に参加することで、独居老人や孤独感に悩む高齢者が減少する</a:t>
            </a:r>
          </a:p>
        </p:txBody>
      </p:sp>
      <p:sp>
        <p:nvSpPr>
          <p:cNvPr id="15" name="正方形/長方形 14">
            <a:extLst>
              <a:ext uri="{FF2B5EF4-FFF2-40B4-BE49-F238E27FC236}">
                <a16:creationId xmlns:a16="http://schemas.microsoft.com/office/drawing/2014/main" id="{06E868B9-5585-D467-8D0F-BBF31B1E5329}"/>
              </a:ext>
            </a:extLst>
          </p:cNvPr>
          <p:cNvSpPr/>
          <p:nvPr/>
        </p:nvSpPr>
        <p:spPr>
          <a:xfrm>
            <a:off x="8925288" y="6040538"/>
            <a:ext cx="3675255" cy="406265"/>
          </a:xfrm>
          <a:prstGeom prst="rect">
            <a:avLst/>
          </a:prstGeom>
        </p:spPr>
        <p:txBody>
          <a:bodyPr wrap="square" lIns="0" tIns="0" rIns="0" bIns="0">
            <a:spAutoFit/>
          </a:bodyPr>
          <a:lstStyle/>
          <a:p>
            <a:pPr marL="90488" marR="0" lvl="0" indent="-90488"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ja-JP" altLang="en-US" sz="1100" b="1" i="0" u="none" strike="noStrike" kern="1200" cap="none" spc="0" normalizeH="0" baseline="0" noProof="0" dirty="0">
                <a:ln>
                  <a:noFill/>
                </a:ln>
                <a:solidFill>
                  <a:srgbClr val="097904"/>
                </a:solidFill>
                <a:effectLst/>
                <a:uLnTx/>
                <a:uFillTx/>
                <a:latin typeface="游ゴシック"/>
                <a:ea typeface="游ゴシック"/>
                <a:cs typeface="+mn-cs"/>
              </a:rPr>
              <a:t>施設の利用者数と男性シニア層利用者の増加率</a:t>
            </a:r>
          </a:p>
          <a:p>
            <a:pPr marL="90488" marR="0" lvl="0" indent="-90488"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ja-JP" altLang="en-US" sz="1100" b="1" i="0" u="none" strike="noStrike" kern="1200" cap="none" spc="0" normalizeH="0" baseline="0" noProof="0" dirty="0">
                <a:ln>
                  <a:noFill/>
                </a:ln>
                <a:solidFill>
                  <a:srgbClr val="097904"/>
                </a:solidFill>
                <a:effectLst/>
                <a:uLnTx/>
                <a:uFillTx/>
                <a:latin typeface="游ゴシック"/>
                <a:ea typeface="游ゴシック"/>
                <a:cs typeface="+mn-cs"/>
              </a:rPr>
              <a:t>ホームページで紹介される地域イベントの数</a:t>
            </a:r>
          </a:p>
        </p:txBody>
      </p:sp>
      <p:sp>
        <p:nvSpPr>
          <p:cNvPr id="16" name="正方形/長方形 15">
            <a:extLst>
              <a:ext uri="{FF2B5EF4-FFF2-40B4-BE49-F238E27FC236}">
                <a16:creationId xmlns:a16="http://schemas.microsoft.com/office/drawing/2014/main" id="{A876019F-C814-EDD1-C7D3-23EB77765394}"/>
              </a:ext>
            </a:extLst>
          </p:cNvPr>
          <p:cNvSpPr/>
          <p:nvPr/>
        </p:nvSpPr>
        <p:spPr>
          <a:xfrm>
            <a:off x="8925288" y="4883762"/>
            <a:ext cx="3837302" cy="191656"/>
          </a:xfrm>
          <a:prstGeom prst="rect">
            <a:avLst/>
          </a:prstGeom>
        </p:spPr>
        <p:txBody>
          <a:bodyPr wrap="square" lIns="0" tIns="0" rIns="0" bIns="0" anchor="t">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srgbClr val="097904"/>
                </a:solidFill>
                <a:effectLst/>
                <a:uLnTx/>
                <a:uFillTx/>
                <a:latin typeface="游ゴシック"/>
                <a:ea typeface="游ゴシック"/>
                <a:cs typeface="+mn-cs"/>
              </a:rPr>
              <a:t>ホームページの存在を伝えるチラシを市報に挟んで配布する</a:t>
            </a:r>
          </a:p>
        </p:txBody>
      </p:sp>
      <p:sp>
        <p:nvSpPr>
          <p:cNvPr id="18" name="正方形/長方形 17">
            <a:extLst>
              <a:ext uri="{FF2B5EF4-FFF2-40B4-BE49-F238E27FC236}">
                <a16:creationId xmlns:a16="http://schemas.microsoft.com/office/drawing/2014/main" id="{465767FB-8D13-E04C-4EA1-941D2E57C85F}"/>
              </a:ext>
            </a:extLst>
          </p:cNvPr>
          <p:cNvSpPr/>
          <p:nvPr/>
        </p:nvSpPr>
        <p:spPr>
          <a:xfrm>
            <a:off x="4798612" y="4797103"/>
            <a:ext cx="3960854" cy="812530"/>
          </a:xfrm>
          <a:prstGeom prst="rect">
            <a:avLst/>
          </a:prstGeom>
        </p:spPr>
        <p:txBody>
          <a:bodyPr wrap="square" lIns="0" tIns="0" rIns="0" bIns="0">
            <a:spAutoFit/>
          </a:bodyPr>
          <a:lstStyle/>
          <a:p>
            <a:pPr marL="93663" marR="0" lvl="0" indent="-93663"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ja-JP" altLang="en-US" sz="1100" b="1" i="0" u="none" strike="noStrike" kern="1200" cap="none" spc="0" normalizeH="0" baseline="0" noProof="0" dirty="0">
                <a:ln>
                  <a:noFill/>
                </a:ln>
                <a:solidFill>
                  <a:srgbClr val="097904"/>
                </a:solidFill>
                <a:effectLst/>
                <a:uLnTx/>
                <a:uFillTx/>
                <a:latin typeface="游ゴシック"/>
                <a:ea typeface="游ゴシック"/>
                <a:cs typeface="+mn-cs"/>
              </a:rPr>
              <a:t>施設の使い方や地域活動の最新イベントを紹介するホームページを作り、希望者にはメルマガを配信する</a:t>
            </a:r>
          </a:p>
          <a:p>
            <a:pPr marL="93663" marR="0" lvl="0" indent="-93663"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ja-JP" altLang="en-US" sz="1100" b="1" i="0" u="none" strike="noStrike" kern="1200" cap="none" spc="0" normalizeH="0" baseline="0" noProof="0" dirty="0">
                <a:ln>
                  <a:noFill/>
                </a:ln>
                <a:solidFill>
                  <a:srgbClr val="097904"/>
                </a:solidFill>
                <a:effectLst/>
                <a:uLnTx/>
                <a:uFillTx/>
                <a:latin typeface="游ゴシック"/>
                <a:ea typeface="游ゴシック"/>
                <a:cs typeface="+mn-cs"/>
              </a:rPr>
              <a:t>ホームページでは、自分にあった施設やイベントをキーワード検索できる機能を搭載する</a:t>
            </a:r>
          </a:p>
        </p:txBody>
      </p:sp>
      <p:sp>
        <p:nvSpPr>
          <p:cNvPr id="19" name="正方形/長方形 18">
            <a:extLst>
              <a:ext uri="{FF2B5EF4-FFF2-40B4-BE49-F238E27FC236}">
                <a16:creationId xmlns:a16="http://schemas.microsoft.com/office/drawing/2014/main" id="{FFC9039C-7984-D23E-F32B-F30FA90A6461}"/>
              </a:ext>
            </a:extLst>
          </p:cNvPr>
          <p:cNvSpPr/>
          <p:nvPr/>
        </p:nvSpPr>
        <p:spPr>
          <a:xfrm>
            <a:off x="8950981" y="1492728"/>
            <a:ext cx="3757576" cy="406265"/>
          </a:xfrm>
          <a:prstGeom prst="rect">
            <a:avLst/>
          </a:prstGeom>
        </p:spPr>
        <p:txBody>
          <a:bodyPr wrap="square" lIns="0" tIns="0" rIns="0" bIns="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srgbClr val="097904"/>
                </a:solidFill>
                <a:effectLst/>
                <a:uLnTx/>
                <a:uFillTx/>
                <a:latin typeface="游ゴシック"/>
                <a:ea typeface="游ゴシック"/>
                <a:cs typeface="+mn-cs"/>
              </a:rPr>
              <a:t>定年退職後の男性で、妻と二人暮らし。時間に余裕はあり、地域活動にも関心はあるが、これまで参加したことがない</a:t>
            </a:r>
          </a:p>
        </p:txBody>
      </p:sp>
      <p:sp>
        <p:nvSpPr>
          <p:cNvPr id="22" name="正方形/長方形 21">
            <a:extLst>
              <a:ext uri="{FF2B5EF4-FFF2-40B4-BE49-F238E27FC236}">
                <a16:creationId xmlns:a16="http://schemas.microsoft.com/office/drawing/2014/main" id="{9147DF16-8B68-AED3-1900-D0D156A1CCC3}"/>
              </a:ext>
            </a:extLst>
          </p:cNvPr>
          <p:cNvSpPr/>
          <p:nvPr/>
        </p:nvSpPr>
        <p:spPr>
          <a:xfrm>
            <a:off x="8865267" y="304705"/>
            <a:ext cx="3105054" cy="184666"/>
          </a:xfrm>
          <a:prstGeom prst="rect">
            <a:avLst/>
          </a:prstGeom>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a:ln>
                  <a:noFill/>
                </a:ln>
                <a:solidFill>
                  <a:srgbClr val="097904"/>
                </a:solidFill>
                <a:effectLst/>
                <a:uLnTx/>
                <a:uFillTx/>
                <a:latin typeface="游ゴシック"/>
                <a:ea typeface="游ゴシック"/>
                <a:cs typeface="+mn-cs"/>
              </a:rPr>
              <a:t>いきいき地域活動＆施設紹介サイト</a:t>
            </a:r>
            <a:endParaRPr kumimoji="0" lang="en-US" altLang="ja-JP" sz="1200" b="1" i="0" u="none" strike="noStrike" kern="1200" cap="none" spc="0" normalizeH="0" baseline="0" noProof="0">
              <a:ln>
                <a:noFill/>
              </a:ln>
              <a:solidFill>
                <a:srgbClr val="097904"/>
              </a:solidFill>
              <a:effectLst/>
              <a:uLnTx/>
              <a:uFillTx/>
              <a:latin typeface="游ゴシック"/>
              <a:ea typeface="游ゴシック"/>
              <a:cs typeface="+mn-cs"/>
            </a:endParaRPr>
          </a:p>
        </p:txBody>
      </p:sp>
      <p:sp>
        <p:nvSpPr>
          <p:cNvPr id="23" name="正方形/長方形 22">
            <a:extLst>
              <a:ext uri="{FF2B5EF4-FFF2-40B4-BE49-F238E27FC236}">
                <a16:creationId xmlns:a16="http://schemas.microsoft.com/office/drawing/2014/main" id="{7A00D6E7-C48E-84F9-237A-8329463175FA}"/>
              </a:ext>
            </a:extLst>
          </p:cNvPr>
          <p:cNvSpPr/>
          <p:nvPr/>
        </p:nvSpPr>
        <p:spPr>
          <a:xfrm>
            <a:off x="5895834" y="304705"/>
            <a:ext cx="1729467" cy="184666"/>
          </a:xfrm>
          <a:prstGeom prst="rect">
            <a:avLst/>
          </a:prstGeom>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a:ln>
                  <a:noFill/>
                </a:ln>
                <a:solidFill>
                  <a:srgbClr val="097904"/>
                </a:solidFill>
                <a:effectLst/>
                <a:uLnTx/>
                <a:uFillTx/>
                <a:latin typeface="游ゴシック"/>
                <a:ea typeface="游ゴシック"/>
                <a:cs typeface="+mn-cs"/>
              </a:rPr>
              <a:t>都民部</a:t>
            </a:r>
            <a:r>
              <a:rPr kumimoji="0" lang="en-US" altLang="ja-JP" sz="1200" b="1" i="0" u="none" strike="noStrike" kern="1200" cap="none" spc="0" normalizeH="0" baseline="0" noProof="0">
                <a:ln>
                  <a:noFill/>
                </a:ln>
                <a:solidFill>
                  <a:srgbClr val="097904"/>
                </a:solidFill>
                <a:effectLst/>
                <a:uLnTx/>
                <a:uFillTx/>
                <a:latin typeface="游ゴシック"/>
                <a:ea typeface="游ゴシック"/>
                <a:cs typeface="+mn-cs"/>
              </a:rPr>
              <a:t> </a:t>
            </a:r>
            <a:r>
              <a:rPr kumimoji="0" lang="ja-JP" altLang="en-US" sz="1200" b="1" i="0" u="none" strike="noStrike" kern="1200" cap="none" spc="0" normalizeH="0" baseline="0" noProof="0">
                <a:ln>
                  <a:noFill/>
                </a:ln>
                <a:solidFill>
                  <a:srgbClr val="097904"/>
                </a:solidFill>
                <a:effectLst/>
                <a:uLnTx/>
                <a:uFillTx/>
                <a:latin typeface="游ゴシック"/>
                <a:ea typeface="游ゴシック"/>
                <a:cs typeface="+mn-cs"/>
              </a:rPr>
              <a:t>住民共生課</a:t>
            </a:r>
            <a:endParaRPr kumimoji="0" lang="en-US" altLang="ja-JP" sz="1200" b="1" i="0" u="none" strike="noStrike" kern="1200" cap="none" spc="0" normalizeH="0" baseline="0" noProof="0">
              <a:ln>
                <a:noFill/>
              </a:ln>
              <a:solidFill>
                <a:srgbClr val="097904"/>
              </a:solidFill>
              <a:effectLst/>
              <a:uLnTx/>
              <a:uFillTx/>
              <a:latin typeface="游ゴシック"/>
              <a:ea typeface="游ゴシック"/>
              <a:cs typeface="+mn-cs"/>
            </a:endParaRPr>
          </a:p>
        </p:txBody>
      </p:sp>
      <p:sp>
        <p:nvSpPr>
          <p:cNvPr id="20" name="正方形/長方形 19">
            <a:extLst>
              <a:ext uri="{FF2B5EF4-FFF2-40B4-BE49-F238E27FC236}">
                <a16:creationId xmlns:a16="http://schemas.microsoft.com/office/drawing/2014/main" id="{113581A6-62FD-7D98-13B0-91B6EBFD7FEC}"/>
              </a:ext>
            </a:extLst>
          </p:cNvPr>
          <p:cNvSpPr/>
          <p:nvPr/>
        </p:nvSpPr>
        <p:spPr>
          <a:xfrm>
            <a:off x="1950023" y="6116772"/>
            <a:ext cx="2603509" cy="609398"/>
          </a:xfrm>
          <a:prstGeom prst="rect">
            <a:avLst/>
          </a:prstGeom>
        </p:spPr>
        <p:txBody>
          <a:bodyPr wrap="square" lIns="0" tIns="0" rIns="0" bIns="0">
            <a:spAutoFit/>
          </a:bodyPr>
          <a:lstStyle/>
          <a:p>
            <a:pPr marL="90488" marR="0" lvl="0" indent="-90488" algn="l" defTabSz="4572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ja-JP" altLang="en-US" sz="900" b="1" i="0" u="none" strike="noStrike" kern="1200" cap="none" spc="0" normalizeH="0" baseline="0" noProof="0" dirty="0">
                <a:ln>
                  <a:noFill/>
                </a:ln>
                <a:solidFill>
                  <a:srgbClr val="097904"/>
                </a:solidFill>
                <a:effectLst/>
                <a:uLnTx/>
                <a:uFillTx/>
                <a:latin typeface="游ゴシック"/>
                <a:ea typeface="游ゴシック"/>
                <a:cs typeface="+mn-cs"/>
              </a:rPr>
              <a:t>ホームページ開発で</a:t>
            </a:r>
            <a:r>
              <a:rPr kumimoji="0" lang="en-US" altLang="ja-JP" sz="900" b="1" i="0" u="none" strike="noStrike" kern="1200" cap="none" spc="0" normalizeH="0" baseline="0" noProof="0" dirty="0">
                <a:ln>
                  <a:noFill/>
                </a:ln>
                <a:solidFill>
                  <a:srgbClr val="097904"/>
                </a:solidFill>
                <a:effectLst/>
                <a:uLnTx/>
                <a:uFillTx/>
                <a:latin typeface="游ゴシック"/>
                <a:ea typeface="游ゴシック"/>
                <a:cs typeface="+mn-cs"/>
              </a:rPr>
              <a:t>XXX</a:t>
            </a:r>
            <a:r>
              <a:rPr kumimoji="0" lang="ja-JP" altLang="en-US" sz="900" b="1" i="0" u="none" strike="noStrike" kern="1200" cap="none" spc="0" normalizeH="0" baseline="0" noProof="0" dirty="0">
                <a:ln>
                  <a:noFill/>
                </a:ln>
                <a:solidFill>
                  <a:srgbClr val="097904"/>
                </a:solidFill>
                <a:effectLst/>
                <a:uLnTx/>
                <a:uFillTx/>
                <a:latin typeface="游ゴシック"/>
                <a:ea typeface="游ゴシック"/>
                <a:cs typeface="+mn-cs"/>
              </a:rPr>
              <a:t>万円。運用で月</a:t>
            </a:r>
            <a:r>
              <a:rPr kumimoji="0" lang="en-US" altLang="ja-JP" sz="900" b="1" i="0" u="none" strike="noStrike" kern="1200" cap="none" spc="0" normalizeH="0" baseline="0" noProof="0" dirty="0">
                <a:ln>
                  <a:noFill/>
                </a:ln>
                <a:solidFill>
                  <a:srgbClr val="097904"/>
                </a:solidFill>
                <a:effectLst/>
                <a:uLnTx/>
                <a:uFillTx/>
                <a:latin typeface="游ゴシック"/>
                <a:ea typeface="游ゴシック"/>
                <a:cs typeface="+mn-cs"/>
              </a:rPr>
              <a:t>XX</a:t>
            </a:r>
            <a:r>
              <a:rPr kumimoji="0" lang="ja-JP" altLang="en-US" sz="900" b="1" i="0" u="none" strike="noStrike" kern="1200" cap="none" spc="0" normalizeH="0" baseline="0" noProof="0" dirty="0">
                <a:ln>
                  <a:noFill/>
                </a:ln>
                <a:solidFill>
                  <a:srgbClr val="097904"/>
                </a:solidFill>
                <a:effectLst/>
                <a:uLnTx/>
                <a:uFillTx/>
                <a:latin typeface="游ゴシック"/>
                <a:ea typeface="游ゴシック"/>
                <a:cs typeface="+mn-cs"/>
              </a:rPr>
              <a:t>万円</a:t>
            </a:r>
          </a:p>
          <a:p>
            <a:pPr marL="90488" marR="0" lvl="0" indent="-90488" algn="l" defTabSz="4572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ja-JP" altLang="en-US" sz="900" b="1" i="0" u="none" strike="noStrike" kern="1200" cap="none" spc="0" normalizeH="0" baseline="0" noProof="0" dirty="0">
                <a:ln>
                  <a:noFill/>
                </a:ln>
                <a:solidFill>
                  <a:srgbClr val="097904"/>
                </a:solidFill>
                <a:effectLst/>
                <a:uLnTx/>
                <a:uFillTx/>
                <a:latin typeface="游ゴシック"/>
                <a:ea typeface="游ゴシック"/>
                <a:cs typeface="+mn-cs"/>
              </a:rPr>
              <a:t>令和</a:t>
            </a:r>
            <a:r>
              <a:rPr kumimoji="0" lang="en-US" altLang="ja-JP" sz="900" b="1" i="0" u="none" strike="noStrike" kern="1200" cap="none" spc="0" normalizeH="0" baseline="0" noProof="0" dirty="0">
                <a:ln>
                  <a:noFill/>
                </a:ln>
                <a:solidFill>
                  <a:srgbClr val="097904"/>
                </a:solidFill>
                <a:effectLst/>
                <a:uLnTx/>
                <a:uFillTx/>
                <a:latin typeface="游ゴシック"/>
                <a:ea typeface="游ゴシック"/>
                <a:cs typeface="+mn-cs"/>
              </a:rPr>
              <a:t>×</a:t>
            </a:r>
            <a:r>
              <a:rPr kumimoji="0" lang="ja-JP" altLang="en-US" sz="900" b="1" i="0" u="none" strike="noStrike" kern="1200" cap="none" spc="0" normalizeH="0" baseline="0" noProof="0" dirty="0">
                <a:ln>
                  <a:noFill/>
                </a:ln>
                <a:solidFill>
                  <a:srgbClr val="097904"/>
                </a:solidFill>
                <a:effectLst/>
                <a:uLnTx/>
                <a:uFillTx/>
                <a:latin typeface="游ゴシック"/>
                <a:ea typeface="游ゴシック"/>
                <a:cs typeface="+mn-cs"/>
              </a:rPr>
              <a:t>年</a:t>
            </a:r>
            <a:r>
              <a:rPr kumimoji="0" lang="en-US" altLang="ja-JP" sz="900" b="1" i="0" u="none" strike="noStrike" kern="1200" cap="none" spc="0" normalizeH="0" baseline="0" noProof="0" dirty="0">
                <a:ln>
                  <a:noFill/>
                </a:ln>
                <a:solidFill>
                  <a:srgbClr val="097904"/>
                </a:solidFill>
                <a:effectLst/>
                <a:uLnTx/>
                <a:uFillTx/>
                <a:latin typeface="游ゴシック"/>
                <a:ea typeface="游ゴシック"/>
                <a:cs typeface="+mn-cs"/>
              </a:rPr>
              <a:t>3</a:t>
            </a:r>
            <a:r>
              <a:rPr kumimoji="0" lang="ja-JP" altLang="en-US" sz="900" b="1" i="0" u="none" strike="noStrike" kern="1200" cap="none" spc="0" normalizeH="0" baseline="0" noProof="0" dirty="0">
                <a:ln>
                  <a:noFill/>
                </a:ln>
                <a:solidFill>
                  <a:srgbClr val="097904"/>
                </a:solidFill>
                <a:effectLst/>
                <a:uLnTx/>
                <a:uFillTx/>
                <a:latin typeface="游ゴシック"/>
                <a:ea typeface="游ゴシック"/>
                <a:cs typeface="+mn-cs"/>
              </a:rPr>
              <a:t>月公開</a:t>
            </a:r>
          </a:p>
          <a:p>
            <a:pPr marL="90488" marR="0" lvl="0" indent="-90488" algn="l" defTabSz="4572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ja-JP" altLang="en-US" sz="900" b="1" i="0" u="none" strike="noStrike" kern="1200" cap="none" spc="0" normalizeH="0" baseline="0" noProof="0" dirty="0">
                <a:ln>
                  <a:noFill/>
                </a:ln>
                <a:solidFill>
                  <a:srgbClr val="097904"/>
                </a:solidFill>
                <a:effectLst/>
                <a:uLnTx/>
                <a:uFillTx/>
                <a:latin typeface="游ゴシック"/>
                <a:ea typeface="游ゴシック"/>
                <a:cs typeface="+mn-cs"/>
              </a:rPr>
              <a:t>月間アクセス数　</a:t>
            </a:r>
            <a:r>
              <a:rPr kumimoji="0" lang="en-US" altLang="ja-JP" sz="900" b="1" i="0" u="none" strike="noStrike" kern="1200" cap="none" spc="0" normalizeH="0" baseline="0" noProof="0" dirty="0">
                <a:ln>
                  <a:noFill/>
                </a:ln>
                <a:solidFill>
                  <a:srgbClr val="097904"/>
                </a:solidFill>
                <a:effectLst/>
                <a:uLnTx/>
                <a:uFillTx/>
                <a:latin typeface="游ゴシック"/>
                <a:ea typeface="游ゴシック"/>
                <a:cs typeface="+mn-cs"/>
              </a:rPr>
              <a:t>XX</a:t>
            </a:r>
            <a:r>
              <a:rPr kumimoji="0" lang="ja-JP" altLang="en-US" sz="900" b="1" i="0" u="none" strike="noStrike" kern="1200" cap="none" spc="0" normalizeH="0" baseline="0" noProof="0" dirty="0">
                <a:ln>
                  <a:noFill/>
                </a:ln>
                <a:solidFill>
                  <a:srgbClr val="097904"/>
                </a:solidFill>
                <a:effectLst/>
                <a:uLnTx/>
                <a:uFillTx/>
                <a:latin typeface="游ゴシック"/>
                <a:ea typeface="游ゴシック"/>
                <a:cs typeface="+mn-cs"/>
              </a:rPr>
              <a:t>万人</a:t>
            </a:r>
          </a:p>
          <a:p>
            <a:pPr marL="90488" marR="0" lvl="0" indent="-90488" algn="l" defTabSz="4572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ja-JP" altLang="en-US" sz="900" b="1" i="0" u="none" strike="noStrike" kern="1200" cap="none" spc="0" normalizeH="0" baseline="0" noProof="0" dirty="0">
                <a:ln>
                  <a:noFill/>
                </a:ln>
                <a:solidFill>
                  <a:srgbClr val="097904"/>
                </a:solidFill>
                <a:effectLst/>
                <a:uLnTx/>
                <a:uFillTx/>
                <a:latin typeface="游ゴシック"/>
                <a:ea typeface="游ゴシック"/>
                <a:cs typeface="+mn-cs"/>
              </a:rPr>
              <a:t>利用者ひとりあたり　</a:t>
            </a:r>
            <a:r>
              <a:rPr kumimoji="0" lang="en-US" altLang="ja-JP" sz="900" b="1" i="0" u="none" strike="noStrike" kern="1200" cap="none" spc="0" normalizeH="0" baseline="0" noProof="0" dirty="0">
                <a:ln>
                  <a:noFill/>
                </a:ln>
                <a:solidFill>
                  <a:srgbClr val="097904"/>
                </a:solidFill>
                <a:effectLst/>
                <a:uLnTx/>
                <a:uFillTx/>
                <a:latin typeface="游ゴシック"/>
                <a:ea typeface="游ゴシック"/>
                <a:cs typeface="+mn-cs"/>
              </a:rPr>
              <a:t>XXX</a:t>
            </a:r>
            <a:r>
              <a:rPr kumimoji="0" lang="ja-JP" altLang="en-US" sz="900" b="1" i="0" u="none" strike="noStrike" kern="1200" cap="none" spc="0" normalizeH="0" baseline="0" noProof="0" dirty="0">
                <a:ln>
                  <a:noFill/>
                </a:ln>
                <a:solidFill>
                  <a:srgbClr val="097904"/>
                </a:solidFill>
                <a:effectLst/>
                <a:uLnTx/>
                <a:uFillTx/>
                <a:latin typeface="游ゴシック"/>
                <a:ea typeface="游ゴシック"/>
                <a:cs typeface="+mn-cs"/>
              </a:rPr>
              <a:t>円</a:t>
            </a:r>
          </a:p>
        </p:txBody>
      </p:sp>
      <p:sp>
        <p:nvSpPr>
          <p:cNvPr id="21" name="正方形/長方形 20">
            <a:extLst>
              <a:ext uri="{FF2B5EF4-FFF2-40B4-BE49-F238E27FC236}">
                <a16:creationId xmlns:a16="http://schemas.microsoft.com/office/drawing/2014/main" id="{F2B7F70E-4F15-D86A-701D-E22DF6EAFBED}"/>
              </a:ext>
            </a:extLst>
          </p:cNvPr>
          <p:cNvSpPr/>
          <p:nvPr/>
        </p:nvSpPr>
        <p:spPr>
          <a:xfrm>
            <a:off x="709183" y="5922021"/>
            <a:ext cx="4290319" cy="138499"/>
          </a:xfrm>
          <a:prstGeom prst="rect">
            <a:avLst/>
          </a:prstGeom>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a:ln>
                  <a:noFill/>
                </a:ln>
                <a:solidFill>
                  <a:srgbClr val="097904"/>
                </a:solidFill>
                <a:effectLst/>
                <a:uLnTx/>
                <a:uFillTx/>
                <a:latin typeface="游ゴシック"/>
                <a:ea typeface="游ゴシック"/>
                <a:cs typeface="+mn-cs"/>
              </a:rPr>
              <a:t>ホームページの開発会社へ依頼、開発後に運用を担当する職員</a:t>
            </a:r>
            <a:r>
              <a:rPr kumimoji="0" lang="en-US" altLang="ja-JP" sz="900" b="1" i="0" u="none" strike="noStrike" kern="1200" cap="none" spc="0" normalizeH="0" baseline="0" noProof="0">
                <a:ln>
                  <a:noFill/>
                </a:ln>
                <a:solidFill>
                  <a:srgbClr val="097904"/>
                </a:solidFill>
                <a:effectLst/>
                <a:uLnTx/>
                <a:uFillTx/>
                <a:latin typeface="游ゴシック"/>
                <a:ea typeface="游ゴシック"/>
                <a:cs typeface="+mn-cs"/>
              </a:rPr>
              <a:t>1</a:t>
            </a:r>
            <a:r>
              <a:rPr kumimoji="0" lang="ja-JP" altLang="en-US" sz="900" b="1" i="0" u="none" strike="noStrike" kern="1200" cap="none" spc="0" normalizeH="0" baseline="0" noProof="0">
                <a:ln>
                  <a:noFill/>
                </a:ln>
                <a:solidFill>
                  <a:srgbClr val="097904"/>
                </a:solidFill>
                <a:effectLst/>
                <a:uLnTx/>
                <a:uFillTx/>
                <a:latin typeface="游ゴシック"/>
                <a:ea typeface="游ゴシック"/>
                <a:cs typeface="+mn-cs"/>
              </a:rPr>
              <a:t>名が必要</a:t>
            </a:r>
          </a:p>
        </p:txBody>
      </p:sp>
      <p:sp>
        <p:nvSpPr>
          <p:cNvPr id="17" name="正方形/長方形 16">
            <a:extLst>
              <a:ext uri="{FF2B5EF4-FFF2-40B4-BE49-F238E27FC236}">
                <a16:creationId xmlns:a16="http://schemas.microsoft.com/office/drawing/2014/main" id="{8C671456-C9B4-E178-A733-4CBFA30F241D}"/>
              </a:ext>
            </a:extLst>
          </p:cNvPr>
          <p:cNvSpPr/>
          <p:nvPr/>
        </p:nvSpPr>
        <p:spPr>
          <a:xfrm>
            <a:off x="675532" y="6057495"/>
            <a:ext cx="2603052" cy="65448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900" b="0" i="0" u="none" strike="noStrike" kern="1200" cap="none" spc="0" normalizeH="0" baseline="0" noProof="0">
                <a:ln>
                  <a:noFill/>
                </a:ln>
                <a:solidFill>
                  <a:srgbClr val="000000"/>
                </a:solidFill>
                <a:effectLst/>
                <a:uLnTx/>
                <a:uFillTx/>
                <a:latin typeface="游ゴシック"/>
                <a:ea typeface="游ゴシック"/>
                <a:cs typeface="+mn-cs"/>
              </a:rPr>
              <a:t>・予算</a:t>
            </a:r>
            <a:endParaRPr kumimoji="0" lang="en-US" altLang="ja-JP" sz="900" b="0" i="0" u="none" strike="noStrike" kern="1200" cap="none" spc="0" normalizeH="0" baseline="0" noProof="0">
              <a:ln>
                <a:noFill/>
              </a:ln>
              <a:solidFill>
                <a:srgbClr val="000000"/>
              </a:solidFill>
              <a:effectLst/>
              <a:uLnTx/>
              <a:uFillTx/>
              <a:latin typeface="游ゴシック"/>
              <a:ea typeface="游ゴシック"/>
              <a:cs typeface="+mn-cs"/>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900" b="0" i="0" u="none" strike="noStrike" kern="1200" cap="none" spc="0" normalizeH="0" baseline="0" noProof="0">
                <a:ln>
                  <a:noFill/>
                </a:ln>
                <a:solidFill>
                  <a:srgbClr val="000000"/>
                </a:solidFill>
                <a:effectLst/>
                <a:uLnTx/>
                <a:uFillTx/>
                <a:latin typeface="游ゴシック"/>
                <a:ea typeface="游ゴシック"/>
                <a:cs typeface="+mn-cs"/>
              </a:rPr>
              <a:t>・期間</a:t>
            </a:r>
            <a:endParaRPr kumimoji="0" lang="en-US" altLang="ja-JP" sz="900" b="0" i="0" u="none" strike="noStrike" kern="1200" cap="none" spc="0" normalizeH="0" baseline="0" noProof="0">
              <a:ln>
                <a:noFill/>
              </a:ln>
              <a:solidFill>
                <a:srgbClr val="000000"/>
              </a:solidFill>
              <a:effectLst/>
              <a:uLnTx/>
              <a:uFillTx/>
              <a:latin typeface="游ゴシック"/>
              <a:ea typeface="游ゴシック"/>
              <a:cs typeface="+mn-cs"/>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900" b="0" i="0" u="none" strike="noStrike" kern="1200" cap="none" spc="0" normalizeH="0" baseline="0" noProof="0">
                <a:ln>
                  <a:noFill/>
                </a:ln>
                <a:solidFill>
                  <a:srgbClr val="000000"/>
                </a:solidFill>
                <a:effectLst/>
                <a:uLnTx/>
                <a:uFillTx/>
                <a:latin typeface="游ゴシック"/>
                <a:ea typeface="游ゴシック"/>
                <a:cs typeface="+mn-cs"/>
              </a:rPr>
              <a:t>・想定利用者数</a:t>
            </a: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900" b="0" i="0" u="none" strike="noStrike" kern="1200" cap="none" spc="0" normalizeH="0" baseline="0" noProof="0">
                <a:ln>
                  <a:noFill/>
                </a:ln>
                <a:solidFill>
                  <a:srgbClr val="000000"/>
                </a:solidFill>
                <a:effectLst/>
                <a:uLnTx/>
                <a:uFillTx/>
                <a:latin typeface="游ゴシック"/>
                <a:ea typeface="游ゴシック"/>
                <a:cs typeface="+mn-cs"/>
              </a:rPr>
              <a:t>・想定される利用者</a:t>
            </a:r>
            <a:endParaRPr kumimoji="0" lang="en-US" altLang="ja-JP" sz="900" b="0" i="0" u="none" strike="noStrike" kern="1200" cap="none" spc="0" normalizeH="0" baseline="0" noProof="0">
              <a:ln>
                <a:noFill/>
              </a:ln>
              <a:solidFill>
                <a:srgbClr val="000000"/>
              </a:solidFill>
              <a:effectLst/>
              <a:uLnTx/>
              <a:uFillTx/>
              <a:latin typeface="游ゴシック"/>
              <a:ea typeface="游ゴシック"/>
              <a:cs typeface="+mn-cs"/>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ja-JP" altLang="en-US" sz="900" b="0" i="0" u="none" strike="noStrike" kern="1200" cap="none" spc="0" normalizeH="0" baseline="0" noProof="0">
                <a:ln>
                  <a:noFill/>
                </a:ln>
                <a:solidFill>
                  <a:srgbClr val="000000"/>
                </a:solidFill>
                <a:effectLst/>
                <a:uLnTx/>
                <a:uFillTx/>
                <a:latin typeface="游ゴシック"/>
                <a:ea typeface="游ゴシック"/>
                <a:cs typeface="+mn-cs"/>
              </a:rPr>
              <a:t>　一人あたりのコスト</a:t>
            </a:r>
          </a:p>
        </p:txBody>
      </p:sp>
      <p:sp>
        <p:nvSpPr>
          <p:cNvPr id="25" name="正方形/長方形 24">
            <a:extLst>
              <a:ext uri="{FF2B5EF4-FFF2-40B4-BE49-F238E27FC236}">
                <a16:creationId xmlns:a16="http://schemas.microsoft.com/office/drawing/2014/main" id="{885CD560-2AFF-2E22-17CA-A856A033767F}"/>
              </a:ext>
            </a:extLst>
          </p:cNvPr>
          <p:cNvSpPr/>
          <p:nvPr/>
        </p:nvSpPr>
        <p:spPr>
          <a:xfrm>
            <a:off x="8759466" y="2290989"/>
            <a:ext cx="1942057" cy="615553"/>
          </a:xfrm>
          <a:prstGeom prst="rect">
            <a:avLst/>
          </a:prstGeom>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rgbClr val="097904"/>
                </a:solidFill>
                <a:effectLst/>
                <a:uLnTx/>
                <a:uFillTx/>
                <a:latin typeface="游ゴシック"/>
                <a:ea typeface="游ゴシック"/>
                <a:cs typeface="+mn-cs"/>
              </a:rPr>
              <a:t>・仕事以外の友人が少なく、日中　</a:t>
            </a:r>
            <a:endParaRPr kumimoji="0" lang="en-US" altLang="ja-JP" sz="1000" b="1" i="0" u="none" strike="noStrike" kern="1200" cap="none" spc="0" normalizeH="0" baseline="0" noProof="0" dirty="0">
              <a:ln>
                <a:noFill/>
              </a:ln>
              <a:solidFill>
                <a:srgbClr val="097904"/>
              </a:solidFill>
              <a:effectLst/>
              <a:uLnTx/>
              <a:uFillTx/>
              <a:latin typeface="游ゴシック"/>
              <a:ea typeface="游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rgbClr val="097904"/>
                </a:solidFill>
                <a:effectLst/>
                <a:uLnTx/>
                <a:uFillTx/>
                <a:latin typeface="游ゴシック"/>
                <a:ea typeface="游ゴシック"/>
                <a:cs typeface="+mn-cs"/>
              </a:rPr>
              <a:t>　は家にこもりがちなこと</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rgbClr val="097904"/>
                </a:solidFill>
                <a:effectLst/>
                <a:uLnTx/>
                <a:uFillTx/>
                <a:latin typeface="游ゴシック"/>
                <a:ea typeface="游ゴシック"/>
                <a:cs typeface="+mn-cs"/>
              </a:rPr>
              <a:t>・日中、一人で気軽に行ける場所　</a:t>
            </a:r>
            <a:endParaRPr kumimoji="0" lang="en-US" altLang="ja-JP" sz="1000" b="1" i="0" u="none" strike="noStrike" kern="1200" cap="none" spc="0" normalizeH="0" baseline="0" noProof="0" dirty="0">
              <a:ln>
                <a:noFill/>
              </a:ln>
              <a:solidFill>
                <a:srgbClr val="097904"/>
              </a:solidFill>
              <a:effectLst/>
              <a:uLnTx/>
              <a:uFillTx/>
              <a:latin typeface="游ゴシック"/>
              <a:ea typeface="游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rgbClr val="097904"/>
                </a:solidFill>
                <a:effectLst/>
                <a:uLnTx/>
                <a:uFillTx/>
                <a:latin typeface="游ゴシック"/>
                <a:ea typeface="游ゴシック"/>
                <a:cs typeface="+mn-cs"/>
              </a:rPr>
              <a:t>　がないこと</a:t>
            </a:r>
          </a:p>
        </p:txBody>
      </p:sp>
      <p:sp>
        <p:nvSpPr>
          <p:cNvPr id="8" name="正方形/長方形 7">
            <a:extLst>
              <a:ext uri="{FF2B5EF4-FFF2-40B4-BE49-F238E27FC236}">
                <a16:creationId xmlns:a16="http://schemas.microsoft.com/office/drawing/2014/main" id="{44F29668-E0C3-F3A6-9834-FE6EA6AD895C}"/>
              </a:ext>
            </a:extLst>
          </p:cNvPr>
          <p:cNvSpPr/>
          <p:nvPr/>
        </p:nvSpPr>
        <p:spPr>
          <a:xfrm>
            <a:off x="4035457" y="205295"/>
            <a:ext cx="922074" cy="369332"/>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a:ln>
                  <a:noFill/>
                </a:ln>
                <a:solidFill>
                  <a:srgbClr val="097904"/>
                </a:solidFill>
                <a:effectLst/>
                <a:uLnTx/>
                <a:uFillTx/>
                <a:latin typeface="游ゴシック"/>
                <a:ea typeface="游ゴシック"/>
                <a:cs typeface="+mn-cs"/>
              </a:rPr>
              <a:t>記入例</a:t>
            </a:r>
            <a:endParaRPr kumimoji="0" lang="en-US" altLang="ja-JP" sz="1800" b="1" i="0" u="none" strike="noStrike" kern="1200" cap="none" spc="0" normalizeH="0" baseline="0" noProof="0">
              <a:ln>
                <a:noFill/>
              </a:ln>
              <a:solidFill>
                <a:srgbClr val="097904"/>
              </a:solidFill>
              <a:effectLst/>
              <a:uLnTx/>
              <a:uFillTx/>
              <a:latin typeface="游ゴシック"/>
              <a:ea typeface="游ゴシック"/>
              <a:cs typeface="+mn-cs"/>
            </a:endParaRPr>
          </a:p>
        </p:txBody>
      </p:sp>
    </p:spTree>
    <p:extLst>
      <p:ext uri="{BB962C8B-B14F-4D97-AF65-F5344CB8AC3E}">
        <p14:creationId xmlns:p14="http://schemas.microsoft.com/office/powerpoint/2010/main" val="4223838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正方形/長方形 254">
            <a:extLst>
              <a:ext uri="{FF2B5EF4-FFF2-40B4-BE49-F238E27FC236}">
                <a16:creationId xmlns:a16="http://schemas.microsoft.com/office/drawing/2014/main" id="{A3B29C9C-E8AA-8959-C76F-5671CB87B1B6}"/>
              </a:ext>
            </a:extLst>
          </p:cNvPr>
          <p:cNvSpPr/>
          <p:nvPr/>
        </p:nvSpPr>
        <p:spPr>
          <a:xfrm>
            <a:off x="161526" y="700076"/>
            <a:ext cx="5477635" cy="6607322"/>
          </a:xfrm>
          <a:prstGeom prst="rect">
            <a:avLst/>
          </a:prstGeom>
          <a:solidFill>
            <a:schemeClr val="bg1"/>
          </a:solidFill>
          <a:ln w="19050">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endParaRPr lang="ja-JP" altLang="en-US" sz="1100" b="1">
              <a:solidFill>
                <a:srgbClr val="000000"/>
              </a:solidFill>
              <a:latin typeface="+mn-ea"/>
            </a:endParaRPr>
          </a:p>
        </p:txBody>
      </p:sp>
      <p:sp>
        <p:nvSpPr>
          <p:cNvPr id="247" name="object 5">
            <a:extLst>
              <a:ext uri="{FF2B5EF4-FFF2-40B4-BE49-F238E27FC236}">
                <a16:creationId xmlns:a16="http://schemas.microsoft.com/office/drawing/2014/main" id="{5303CF83-64BE-E2F8-4FCA-A0D5941846A7}"/>
              </a:ext>
            </a:extLst>
          </p:cNvPr>
          <p:cNvSpPr txBox="1"/>
          <p:nvPr/>
        </p:nvSpPr>
        <p:spPr>
          <a:xfrm>
            <a:off x="374886" y="264153"/>
            <a:ext cx="4053600" cy="259040"/>
          </a:xfrm>
          <a:prstGeom prst="rect">
            <a:avLst/>
          </a:prstGeom>
        </p:spPr>
        <p:txBody>
          <a:bodyPr vert="horz" wrap="square" lIns="0" tIns="12695" rIns="0" bIns="0" rtlCol="0">
            <a:spAutoFit/>
          </a:bodyPr>
          <a:lstStyle/>
          <a:p>
            <a:pPr marL="12695" fontAlgn="ctr">
              <a:spcBef>
                <a:spcPts val="100"/>
              </a:spcBef>
            </a:pPr>
            <a:r>
              <a:rPr lang="ja-JP" altLang="en-US" sz="1600" b="1" spc="100" dirty="0">
                <a:solidFill>
                  <a:srgbClr val="000000"/>
                </a:solidFill>
                <a:latin typeface="+mj-ea"/>
                <a:ea typeface="+mj-ea"/>
                <a:cs typeface="Gen Shin Gothic P Bold"/>
              </a:rPr>
              <a:t>ペルソナシート</a:t>
            </a:r>
            <a:r>
              <a:rPr lang="en-US" altLang="ja-JP" sz="1600" b="1" spc="100" dirty="0">
                <a:solidFill>
                  <a:srgbClr val="000000"/>
                </a:solidFill>
                <a:latin typeface="+mj-ea"/>
                <a:ea typeface="+mj-ea"/>
                <a:cs typeface="Gen Shin Gothic P Bold"/>
              </a:rPr>
              <a:t> </a:t>
            </a:r>
            <a:r>
              <a:rPr lang="en" altLang="ja-JP" sz="1000" dirty="0">
                <a:solidFill>
                  <a:srgbClr val="000000"/>
                </a:solidFill>
                <a:effectLst/>
                <a:latin typeface="Helvetica" pitchFamily="2" charset="0"/>
              </a:rPr>
              <a:t>VERSION 1.1.0</a:t>
            </a:r>
          </a:p>
        </p:txBody>
      </p:sp>
      <p:sp>
        <p:nvSpPr>
          <p:cNvPr id="254" name="正方形/長方形 253">
            <a:extLst>
              <a:ext uri="{FF2B5EF4-FFF2-40B4-BE49-F238E27FC236}">
                <a16:creationId xmlns:a16="http://schemas.microsoft.com/office/drawing/2014/main" id="{453EF28D-7862-B1CD-ABB6-F19E0AFBABB3}"/>
              </a:ext>
            </a:extLst>
          </p:cNvPr>
          <p:cNvSpPr/>
          <p:nvPr/>
        </p:nvSpPr>
        <p:spPr>
          <a:xfrm>
            <a:off x="1883581" y="1067023"/>
            <a:ext cx="3276319" cy="277801"/>
          </a:xfrm>
          <a:prstGeom prst="rect">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5999" tIns="108000" rIns="108000" bIns="108000" rtlCol="0" anchor="ctr" anchorCtr="0"/>
          <a:lstStyle/>
          <a:p>
            <a:pPr fontAlgn="ctr"/>
            <a:r>
              <a:rPr lang="ja-JP" altLang="en-US" sz="1400" b="1" i="0">
                <a:solidFill>
                  <a:schemeClr val="accent6"/>
                </a:solidFill>
                <a:latin typeface="Yu Gothic" panose="020B0400000000000000" pitchFamily="34" charset="-128"/>
                <a:ea typeface="Yu Gothic" panose="020B0400000000000000" pitchFamily="34" charset="-128"/>
              </a:rPr>
              <a:t>東　京都（あずま　けいと</a:t>
            </a:r>
            <a:r>
              <a:rPr lang="ja-JP" altLang="en-US" sz="1400" b="1" i="0">
                <a:solidFill>
                  <a:schemeClr val="tx1">
                    <a:lumMod val="75000"/>
                  </a:schemeClr>
                </a:solidFill>
                <a:latin typeface="Yu Gothic" panose="020B0400000000000000" pitchFamily="34" charset="-128"/>
                <a:ea typeface="Yu Gothic" panose="020B0400000000000000" pitchFamily="34" charset="-128"/>
              </a:rPr>
              <a:t>）</a:t>
            </a:r>
          </a:p>
        </p:txBody>
      </p:sp>
      <p:sp>
        <p:nvSpPr>
          <p:cNvPr id="306" name="正方形/長方形 305">
            <a:extLst>
              <a:ext uri="{FF2B5EF4-FFF2-40B4-BE49-F238E27FC236}">
                <a16:creationId xmlns:a16="http://schemas.microsoft.com/office/drawing/2014/main" id="{ADA1EA48-10D9-ED5D-A693-52B7A68EFA6D}"/>
              </a:ext>
            </a:extLst>
          </p:cNvPr>
          <p:cNvSpPr/>
          <p:nvPr/>
        </p:nvSpPr>
        <p:spPr>
          <a:xfrm>
            <a:off x="1883581" y="810363"/>
            <a:ext cx="1542098" cy="16927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tabLst>
                <a:tab pos="2000250" algn="l"/>
              </a:tabLst>
            </a:pPr>
            <a:r>
              <a:rPr lang="ja-JP" altLang="en-US" sz="1100" b="1">
                <a:solidFill>
                  <a:srgbClr val="000000"/>
                </a:solidFill>
                <a:latin typeface="Yu Gothic" panose="020B0400000000000000" pitchFamily="34" charset="-128"/>
                <a:ea typeface="Yu Gothic" panose="020B0400000000000000" pitchFamily="34" charset="-128"/>
              </a:rPr>
              <a:t>名前</a:t>
            </a:r>
            <a:endParaRPr lang="ja-JP" altLang="en-US" sz="1100" b="1" i="0">
              <a:solidFill>
                <a:srgbClr val="000000"/>
              </a:solidFill>
              <a:latin typeface="Yu Gothic" panose="020B0400000000000000" pitchFamily="34" charset="-128"/>
              <a:ea typeface="Yu Gothic" panose="020B0400000000000000" pitchFamily="34" charset="-128"/>
            </a:endParaRPr>
          </a:p>
        </p:txBody>
      </p:sp>
      <p:pic>
        <p:nvPicPr>
          <p:cNvPr id="99" name="図 98">
            <a:extLst>
              <a:ext uri="{FF2B5EF4-FFF2-40B4-BE49-F238E27FC236}">
                <a16:creationId xmlns:a16="http://schemas.microsoft.com/office/drawing/2014/main" id="{DD1DED2A-EFC3-E5E6-7C8F-2356E9969387}"/>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9027" y="814336"/>
            <a:ext cx="1025714" cy="1070702"/>
          </a:xfrm>
          <a:prstGeom prst="ellipse">
            <a:avLst/>
          </a:prstGeom>
          <a:ln>
            <a:solidFill>
              <a:schemeClr val="tx1"/>
            </a:solidFill>
          </a:ln>
        </p:spPr>
      </p:pic>
      <p:sp>
        <p:nvSpPr>
          <p:cNvPr id="100" name="正方形/長方形 99">
            <a:extLst>
              <a:ext uri="{FF2B5EF4-FFF2-40B4-BE49-F238E27FC236}">
                <a16:creationId xmlns:a16="http://schemas.microsoft.com/office/drawing/2014/main" id="{ADA1EA48-10D9-ED5D-A693-52B7A68EFA6D}"/>
              </a:ext>
            </a:extLst>
          </p:cNvPr>
          <p:cNvSpPr/>
          <p:nvPr/>
        </p:nvSpPr>
        <p:spPr>
          <a:xfrm>
            <a:off x="1883581" y="1515656"/>
            <a:ext cx="1542098" cy="16927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tabLst>
                <a:tab pos="2000250" algn="l"/>
              </a:tabLst>
            </a:pPr>
            <a:r>
              <a:rPr lang="ja-JP" altLang="en-US" sz="1100" b="1" i="0">
                <a:solidFill>
                  <a:srgbClr val="000000"/>
                </a:solidFill>
                <a:latin typeface="Yu Gothic" panose="020B0400000000000000" pitchFamily="34" charset="-128"/>
                <a:ea typeface="Yu Gothic" panose="020B0400000000000000" pitchFamily="34" charset="-128"/>
              </a:rPr>
              <a:t>一言で言うならこんな人</a:t>
            </a:r>
          </a:p>
        </p:txBody>
      </p:sp>
      <p:sp>
        <p:nvSpPr>
          <p:cNvPr id="101" name="正方形/長方形 100">
            <a:extLst>
              <a:ext uri="{FF2B5EF4-FFF2-40B4-BE49-F238E27FC236}">
                <a16:creationId xmlns:a16="http://schemas.microsoft.com/office/drawing/2014/main" id="{453EF28D-7862-B1CD-ABB6-F19E0AFBABB3}"/>
              </a:ext>
            </a:extLst>
          </p:cNvPr>
          <p:cNvSpPr/>
          <p:nvPr/>
        </p:nvSpPr>
        <p:spPr>
          <a:xfrm>
            <a:off x="1867067" y="1723484"/>
            <a:ext cx="3292833" cy="244684"/>
          </a:xfrm>
          <a:prstGeom prst="rect">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5999" tIns="108000" rIns="108000" bIns="108000" rtlCol="0" anchor="ctr" anchorCtr="0"/>
          <a:lstStyle/>
          <a:p>
            <a:pPr fontAlgn="ctr"/>
            <a:r>
              <a:rPr lang="ja-JP" altLang="en-US" sz="1400" b="1">
                <a:solidFill>
                  <a:schemeClr val="accent6"/>
                </a:solidFill>
                <a:latin typeface="Yu Gothic" panose="020B0400000000000000" pitchFamily="34" charset="-128"/>
                <a:ea typeface="Yu Gothic" panose="020B0400000000000000" pitchFamily="34" charset="-128"/>
              </a:rPr>
              <a:t>余生を妻と楽しく過ごしたい人</a:t>
            </a:r>
            <a:endParaRPr lang="ja-JP" altLang="en-US" sz="1400" b="1" i="0">
              <a:solidFill>
                <a:schemeClr val="accent6"/>
              </a:solidFill>
              <a:latin typeface="Yu Gothic" panose="020B0400000000000000" pitchFamily="34" charset="-128"/>
              <a:ea typeface="Yu Gothic" panose="020B0400000000000000" pitchFamily="34" charset="-128"/>
            </a:endParaRPr>
          </a:p>
        </p:txBody>
      </p:sp>
      <p:sp>
        <p:nvSpPr>
          <p:cNvPr id="104" name="正方形/長方形 103">
            <a:extLst>
              <a:ext uri="{FF2B5EF4-FFF2-40B4-BE49-F238E27FC236}">
                <a16:creationId xmlns:a16="http://schemas.microsoft.com/office/drawing/2014/main" id="{A3B29C9C-E8AA-8959-C76F-5671CB87B1B6}"/>
              </a:ext>
            </a:extLst>
          </p:cNvPr>
          <p:cNvSpPr/>
          <p:nvPr/>
        </p:nvSpPr>
        <p:spPr>
          <a:xfrm>
            <a:off x="5815511" y="680169"/>
            <a:ext cx="5477635" cy="6607322"/>
          </a:xfrm>
          <a:prstGeom prst="rect">
            <a:avLst/>
          </a:prstGeom>
          <a:solidFill>
            <a:schemeClr val="bg1"/>
          </a:solidFill>
          <a:ln w="19050">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endParaRPr lang="ja-JP" altLang="en-US" sz="1100" b="1">
              <a:solidFill>
                <a:srgbClr val="000000"/>
              </a:solidFill>
              <a:latin typeface="+mn-ea"/>
            </a:endParaRPr>
          </a:p>
        </p:txBody>
      </p:sp>
      <p:sp>
        <p:nvSpPr>
          <p:cNvPr id="105" name="正方形/長方形 104">
            <a:extLst>
              <a:ext uri="{FF2B5EF4-FFF2-40B4-BE49-F238E27FC236}">
                <a16:creationId xmlns:a16="http://schemas.microsoft.com/office/drawing/2014/main" id="{453EF28D-7862-B1CD-ABB6-F19E0AFBABB3}"/>
              </a:ext>
            </a:extLst>
          </p:cNvPr>
          <p:cNvSpPr/>
          <p:nvPr/>
        </p:nvSpPr>
        <p:spPr>
          <a:xfrm>
            <a:off x="7508827" y="1067023"/>
            <a:ext cx="3276319" cy="277801"/>
          </a:xfrm>
          <a:prstGeom prst="rect">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5999" tIns="108000" rIns="108000" bIns="108000" rtlCol="0" anchor="ctr" anchorCtr="0"/>
          <a:lstStyle/>
          <a:p>
            <a:pPr fontAlgn="ctr"/>
            <a:r>
              <a:rPr lang="ja-JP" altLang="en-US" sz="1200" b="1">
                <a:solidFill>
                  <a:schemeClr val="tx1">
                    <a:lumMod val="75000"/>
                  </a:schemeClr>
                </a:solidFill>
                <a:latin typeface="Yu Gothic" panose="020B0400000000000000" pitchFamily="34" charset="-128"/>
                <a:ea typeface="Yu Gothic" panose="020B0400000000000000" pitchFamily="34" charset="-128"/>
              </a:rPr>
              <a:t>　　　</a:t>
            </a:r>
            <a:r>
              <a:rPr lang="ja-JP" altLang="en-US" sz="1200" b="1" i="0">
                <a:solidFill>
                  <a:schemeClr val="tx1">
                    <a:lumMod val="75000"/>
                  </a:schemeClr>
                </a:solidFill>
                <a:latin typeface="Yu Gothic" panose="020B0400000000000000" pitchFamily="34" charset="-128"/>
                <a:ea typeface="Yu Gothic" panose="020B0400000000000000" pitchFamily="34" charset="-128"/>
              </a:rPr>
              <a:t>（　　　　　）</a:t>
            </a:r>
          </a:p>
        </p:txBody>
      </p:sp>
      <p:sp>
        <p:nvSpPr>
          <p:cNvPr id="106" name="正方形/長方形 105">
            <a:extLst>
              <a:ext uri="{FF2B5EF4-FFF2-40B4-BE49-F238E27FC236}">
                <a16:creationId xmlns:a16="http://schemas.microsoft.com/office/drawing/2014/main" id="{ADA1EA48-10D9-ED5D-A693-52B7A68EFA6D}"/>
              </a:ext>
            </a:extLst>
          </p:cNvPr>
          <p:cNvSpPr/>
          <p:nvPr/>
        </p:nvSpPr>
        <p:spPr>
          <a:xfrm>
            <a:off x="7508827" y="810363"/>
            <a:ext cx="1542098" cy="16927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tabLst>
                <a:tab pos="2000250" algn="l"/>
              </a:tabLst>
            </a:pPr>
            <a:r>
              <a:rPr lang="ja-JP" altLang="en-US" sz="1100" b="1">
                <a:solidFill>
                  <a:srgbClr val="000000"/>
                </a:solidFill>
                <a:latin typeface="Yu Gothic" panose="020B0400000000000000" pitchFamily="34" charset="-128"/>
                <a:ea typeface="Yu Gothic" panose="020B0400000000000000" pitchFamily="34" charset="-128"/>
              </a:rPr>
              <a:t>名前</a:t>
            </a:r>
            <a:endParaRPr lang="ja-JP" altLang="en-US" sz="1100" b="1" i="0">
              <a:solidFill>
                <a:srgbClr val="000000"/>
              </a:solidFill>
              <a:latin typeface="Yu Gothic" panose="020B0400000000000000" pitchFamily="34" charset="-128"/>
              <a:ea typeface="Yu Gothic" panose="020B0400000000000000" pitchFamily="34" charset="-128"/>
            </a:endParaRPr>
          </a:p>
        </p:txBody>
      </p:sp>
      <p:sp>
        <p:nvSpPr>
          <p:cNvPr id="108" name="正方形/長方形 107">
            <a:extLst>
              <a:ext uri="{FF2B5EF4-FFF2-40B4-BE49-F238E27FC236}">
                <a16:creationId xmlns:a16="http://schemas.microsoft.com/office/drawing/2014/main" id="{ADA1EA48-10D9-ED5D-A693-52B7A68EFA6D}"/>
              </a:ext>
            </a:extLst>
          </p:cNvPr>
          <p:cNvSpPr/>
          <p:nvPr/>
        </p:nvSpPr>
        <p:spPr>
          <a:xfrm>
            <a:off x="7508827" y="1515656"/>
            <a:ext cx="1542098" cy="16927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tabLst>
                <a:tab pos="2000250" algn="l"/>
              </a:tabLst>
            </a:pPr>
            <a:r>
              <a:rPr lang="ja-JP" altLang="en-US" sz="1100" b="1" i="0">
                <a:solidFill>
                  <a:srgbClr val="000000"/>
                </a:solidFill>
                <a:latin typeface="Yu Gothic" panose="020B0400000000000000" pitchFamily="34" charset="-128"/>
                <a:ea typeface="Yu Gothic" panose="020B0400000000000000" pitchFamily="34" charset="-128"/>
              </a:rPr>
              <a:t>一言で言うならこんな人</a:t>
            </a:r>
          </a:p>
        </p:txBody>
      </p:sp>
      <p:sp>
        <p:nvSpPr>
          <p:cNvPr id="109" name="正方形/長方形 108">
            <a:extLst>
              <a:ext uri="{FF2B5EF4-FFF2-40B4-BE49-F238E27FC236}">
                <a16:creationId xmlns:a16="http://schemas.microsoft.com/office/drawing/2014/main" id="{453EF28D-7862-B1CD-ABB6-F19E0AFBABB3}"/>
              </a:ext>
            </a:extLst>
          </p:cNvPr>
          <p:cNvSpPr/>
          <p:nvPr/>
        </p:nvSpPr>
        <p:spPr>
          <a:xfrm>
            <a:off x="7492313" y="1723484"/>
            <a:ext cx="3292833" cy="244684"/>
          </a:xfrm>
          <a:prstGeom prst="rect">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5999" tIns="108000" rIns="108000" bIns="108000" rtlCol="0" anchor="ctr" anchorCtr="0"/>
          <a:lstStyle/>
          <a:p>
            <a:pPr fontAlgn="ctr"/>
            <a:endParaRPr lang="ja-JP" altLang="en-US" sz="1200" b="1" i="0">
              <a:solidFill>
                <a:schemeClr val="tx1">
                  <a:lumMod val="75000"/>
                </a:schemeClr>
              </a:solidFill>
              <a:latin typeface="Yu Gothic" panose="020B0400000000000000" pitchFamily="34" charset="-128"/>
              <a:ea typeface="Yu Gothic" panose="020B0400000000000000" pitchFamily="34" charset="-128"/>
            </a:endParaRPr>
          </a:p>
        </p:txBody>
      </p:sp>
      <p:sp>
        <p:nvSpPr>
          <p:cNvPr id="110" name="正方形/長方形 109">
            <a:extLst>
              <a:ext uri="{FF2B5EF4-FFF2-40B4-BE49-F238E27FC236}">
                <a16:creationId xmlns:a16="http://schemas.microsoft.com/office/drawing/2014/main" id="{ADA1EA48-10D9-ED5D-A693-52B7A68EFA6D}"/>
              </a:ext>
            </a:extLst>
          </p:cNvPr>
          <p:cNvSpPr/>
          <p:nvPr/>
        </p:nvSpPr>
        <p:spPr>
          <a:xfrm>
            <a:off x="6041846" y="2035108"/>
            <a:ext cx="1542098" cy="16927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tabLst>
                <a:tab pos="2000250" algn="l"/>
              </a:tabLst>
            </a:pPr>
            <a:r>
              <a:rPr lang="ja-JP" altLang="en-US" sz="1100" b="1">
                <a:solidFill>
                  <a:srgbClr val="000000"/>
                </a:solidFill>
                <a:latin typeface="Yu Gothic" panose="020B0400000000000000" pitchFamily="34" charset="-128"/>
                <a:ea typeface="Yu Gothic" panose="020B0400000000000000" pitchFamily="34" charset="-128"/>
              </a:rPr>
              <a:t>基本プロフィール</a:t>
            </a:r>
            <a:endParaRPr lang="ja-JP" altLang="en-US" sz="1100" b="1" i="0">
              <a:solidFill>
                <a:srgbClr val="000000"/>
              </a:solidFill>
              <a:latin typeface="Yu Gothic" panose="020B0400000000000000" pitchFamily="34" charset="-128"/>
              <a:ea typeface="Yu Gothic" panose="020B0400000000000000" pitchFamily="34" charset="-128"/>
            </a:endParaRPr>
          </a:p>
        </p:txBody>
      </p:sp>
      <p:graphicFrame>
        <p:nvGraphicFramePr>
          <p:cNvPr id="111" name="表 110"/>
          <p:cNvGraphicFramePr>
            <a:graphicFrameLocks noGrp="1"/>
          </p:cNvGraphicFramePr>
          <p:nvPr>
            <p:extLst>
              <p:ext uri="{D42A27DB-BD31-4B8C-83A1-F6EECF244321}">
                <p14:modId xmlns:p14="http://schemas.microsoft.com/office/powerpoint/2010/main" val="1505628329"/>
              </p:ext>
            </p:extLst>
          </p:nvPr>
        </p:nvGraphicFramePr>
        <p:xfrm>
          <a:off x="6041846" y="2265096"/>
          <a:ext cx="4956354" cy="4926849"/>
        </p:xfrm>
        <a:graphic>
          <a:graphicData uri="http://schemas.openxmlformats.org/drawingml/2006/table">
            <a:tbl>
              <a:tblPr firstRow="1" bandRow="1">
                <a:tableStyleId>{5C22544A-7EE6-4342-B048-85BDC9FD1C3A}</a:tableStyleId>
              </a:tblPr>
              <a:tblGrid>
                <a:gridCol w="942193">
                  <a:extLst>
                    <a:ext uri="{9D8B030D-6E8A-4147-A177-3AD203B41FA5}">
                      <a16:colId xmlns:a16="http://schemas.microsoft.com/office/drawing/2014/main" val="1942020230"/>
                    </a:ext>
                  </a:extLst>
                </a:gridCol>
                <a:gridCol w="4014161">
                  <a:extLst>
                    <a:ext uri="{9D8B030D-6E8A-4147-A177-3AD203B41FA5}">
                      <a16:colId xmlns:a16="http://schemas.microsoft.com/office/drawing/2014/main" val="1619477867"/>
                    </a:ext>
                  </a:extLst>
                </a:gridCol>
              </a:tblGrid>
              <a:tr h="396113">
                <a:tc>
                  <a:txBody>
                    <a:bodyPr/>
                    <a:lstStyle/>
                    <a:p>
                      <a:r>
                        <a:rPr kumimoji="1" lang="ja-JP" altLang="en-US" sz="1200" b="1">
                          <a:solidFill>
                            <a:schemeClr val="tx1">
                              <a:lumMod val="75000"/>
                            </a:schemeClr>
                          </a:solidFill>
                        </a:rPr>
                        <a:t>性別</a:t>
                      </a:r>
                      <a:endParaRPr kumimoji="1" lang="en-US" altLang="ja-JP" sz="1200" b="1">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4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5346801"/>
                  </a:ext>
                </a:extLst>
              </a:tr>
              <a:tr h="396113">
                <a:tc>
                  <a:txBody>
                    <a:bodyPr/>
                    <a:lstStyle/>
                    <a:p>
                      <a:r>
                        <a:rPr kumimoji="1" lang="ja-JP" altLang="en-US" sz="1200" b="1">
                          <a:solidFill>
                            <a:schemeClr val="tx1">
                              <a:lumMod val="75000"/>
                            </a:schemeClr>
                          </a:solidFill>
                        </a:rPr>
                        <a:t>年齢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4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0279399"/>
                  </a:ext>
                </a:extLst>
              </a:tr>
              <a:tr h="396113">
                <a:tc>
                  <a:txBody>
                    <a:bodyPr/>
                    <a:lstStyle/>
                    <a:p>
                      <a:r>
                        <a:rPr kumimoji="1" lang="ja-JP" altLang="en-US" sz="1200" b="1">
                          <a:solidFill>
                            <a:schemeClr val="tx1">
                              <a:lumMod val="75000"/>
                            </a:schemeClr>
                          </a:solidFill>
                        </a:rPr>
                        <a:t>家族構成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4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3196628"/>
                  </a:ext>
                </a:extLst>
              </a:tr>
              <a:tr h="396113">
                <a:tc>
                  <a:txBody>
                    <a:bodyPr/>
                    <a:lstStyle/>
                    <a:p>
                      <a:r>
                        <a:rPr kumimoji="1" lang="ja-JP" altLang="en-US" sz="1200" b="1">
                          <a:solidFill>
                            <a:schemeClr val="tx1">
                              <a:lumMod val="75000"/>
                            </a:schemeClr>
                          </a:solidFill>
                        </a:rPr>
                        <a:t>居住地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zh-TW" altLang="en-US" sz="14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5005007"/>
                  </a:ext>
                </a:extLst>
              </a:tr>
              <a:tr h="455802">
                <a:tc>
                  <a:txBody>
                    <a:bodyPr/>
                    <a:lstStyle/>
                    <a:p>
                      <a:r>
                        <a:rPr kumimoji="1" lang="ja-JP" altLang="en-US" sz="1200" b="1">
                          <a:solidFill>
                            <a:schemeClr val="tx1">
                              <a:lumMod val="75000"/>
                            </a:schemeClr>
                          </a:solidFill>
                        </a:rPr>
                        <a:t>収入</a:t>
                      </a:r>
                      <a:endParaRPr kumimoji="1" lang="en-US" altLang="ja-JP" sz="1200" b="1">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4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5843718"/>
                  </a:ext>
                </a:extLst>
              </a:tr>
              <a:tr h="455802">
                <a:tc>
                  <a:txBody>
                    <a:bodyPr/>
                    <a:lstStyle/>
                    <a:p>
                      <a:r>
                        <a:rPr kumimoji="1" lang="ja-JP" altLang="en-US" sz="1200" b="1">
                          <a:solidFill>
                            <a:schemeClr val="tx1">
                              <a:lumMod val="75000"/>
                            </a:schemeClr>
                          </a:solidFill>
                        </a:rPr>
                        <a:t>仕事</a:t>
                      </a:r>
                      <a:endParaRPr kumimoji="1" lang="en-US" altLang="ja-JP" sz="1200" b="1">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4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5798874"/>
                  </a:ext>
                </a:extLst>
              </a:tr>
              <a:tr h="657745">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200" b="1">
                          <a:solidFill>
                            <a:schemeClr val="tx1">
                              <a:lumMod val="75000"/>
                            </a:schemeClr>
                          </a:solidFill>
                        </a:rPr>
                        <a:t>性格・</a:t>
                      </a:r>
                      <a:endParaRPr kumimoji="1" lang="en-US" altLang="ja-JP" sz="1200" b="1">
                        <a:solidFill>
                          <a:schemeClr val="tx1">
                            <a:lumMod val="75000"/>
                          </a:schemeClr>
                        </a:solidFill>
                      </a:endParaRPr>
                    </a:p>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200" b="1">
                          <a:solidFill>
                            <a:schemeClr val="tx1">
                              <a:lumMod val="75000"/>
                            </a:schemeClr>
                          </a:solidFill>
                        </a:rPr>
                        <a:t>価値観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4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8258010"/>
                  </a:ext>
                </a:extLst>
              </a:tr>
              <a:tr h="652793">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200" b="1">
                          <a:solidFill>
                            <a:schemeClr val="tx1">
                              <a:lumMod val="75000"/>
                            </a:schemeClr>
                          </a:solidFill>
                        </a:rPr>
                        <a:t>趣味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4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7872937"/>
                  </a:ext>
                </a:extLst>
              </a:tr>
              <a:tr h="455802">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200" b="1">
                          <a:solidFill>
                            <a:schemeClr val="tx1">
                              <a:lumMod val="75000"/>
                            </a:schemeClr>
                          </a:solidFill>
                        </a:rPr>
                        <a:t>休日の　過ごし方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4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6696075"/>
                  </a:ext>
                </a:extLst>
              </a:tr>
              <a:tr h="663055">
                <a:tc>
                  <a:txBody>
                    <a:bodyPr/>
                    <a:lstStyle/>
                    <a:p>
                      <a:r>
                        <a:rPr kumimoji="1" lang="ja-JP" altLang="en-US" sz="1200" b="1">
                          <a:solidFill>
                            <a:schemeClr val="tx1">
                              <a:lumMod val="75000"/>
                            </a:schemeClr>
                          </a:solidFill>
                        </a:rPr>
                        <a:t>その他</a:t>
                      </a:r>
                      <a:endParaRPr kumimoji="1" lang="en-US" altLang="ja-JP" sz="1200" b="1">
                        <a:solidFill>
                          <a:schemeClr val="tx1">
                            <a:lumMod val="75000"/>
                          </a:schemeClr>
                        </a:solidFill>
                      </a:endParaRPr>
                    </a:p>
                    <a:p>
                      <a:r>
                        <a:rPr kumimoji="1" lang="ja-JP" altLang="en-US" sz="800" b="1">
                          <a:solidFill>
                            <a:schemeClr val="tx1">
                              <a:lumMod val="75000"/>
                            </a:schemeClr>
                          </a:solidFill>
                        </a:rPr>
                        <a:t>（想定サービス内容に合わせ適宜変更・追加）</a:t>
                      </a:r>
                      <a:endParaRPr kumimoji="1" lang="en-US" altLang="ja-JP" sz="1100" b="1">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4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6000166"/>
                  </a:ext>
                </a:extLst>
              </a:tr>
            </a:tbl>
          </a:graphicData>
        </a:graphic>
      </p:graphicFrame>
      <p:sp>
        <p:nvSpPr>
          <p:cNvPr id="3" name="楕円 2"/>
          <p:cNvSpPr/>
          <p:nvPr/>
        </p:nvSpPr>
        <p:spPr>
          <a:xfrm>
            <a:off x="6124832" y="830558"/>
            <a:ext cx="1074675" cy="1074675"/>
          </a:xfrm>
          <a:prstGeom prst="ellipse">
            <a:avLst/>
          </a:prstGeom>
          <a:no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正方形/長方形 120">
            <a:extLst>
              <a:ext uri="{FF2B5EF4-FFF2-40B4-BE49-F238E27FC236}">
                <a16:creationId xmlns:a16="http://schemas.microsoft.com/office/drawing/2014/main" id="{660F75DE-CA34-57B4-2F03-5F1910F455FA}"/>
              </a:ext>
            </a:extLst>
          </p:cNvPr>
          <p:cNvSpPr/>
          <p:nvPr/>
        </p:nvSpPr>
        <p:spPr>
          <a:xfrm>
            <a:off x="11413616" y="704605"/>
            <a:ext cx="1754824" cy="5970609"/>
          </a:xfrm>
          <a:prstGeom prst="rect">
            <a:avLst/>
          </a:prstGeom>
        </p:spPr>
        <p:txBody>
          <a:bodyPr wrap="square" lIns="0" tIns="0" rIns="0" bIns="0">
            <a:spAutoFit/>
          </a:bodyPr>
          <a:lstStyle/>
          <a:p>
            <a:pPr>
              <a:lnSpc>
                <a:spcPct val="120000"/>
              </a:lnSpc>
            </a:pPr>
            <a:r>
              <a:rPr lang="ja-JP" altLang="en-US" sz="1200" b="1">
                <a:latin typeface="+mn-ea"/>
              </a:rPr>
              <a:t>左の例は</a:t>
            </a:r>
            <a:r>
              <a:rPr lang="en-US" altLang="ja-JP" sz="1200" b="1">
                <a:latin typeface="+mn-ea"/>
              </a:rPr>
              <a:t>4</a:t>
            </a:r>
            <a:r>
              <a:rPr lang="ja-JP" altLang="en-US" sz="1200" b="1">
                <a:latin typeface="+mn-ea"/>
              </a:rPr>
              <a:t>ページのサービスキャンバスの事例（いきいき地域活動＆施設紹介サイト）に合わせたペルソナ像で、地域の公共施設の利用増加や住民の地域活動促進を目的としています。</a:t>
            </a:r>
            <a:endParaRPr lang="en-US" altLang="ja-JP" sz="1200" b="1">
              <a:latin typeface="+mn-ea"/>
            </a:endParaRPr>
          </a:p>
          <a:p>
            <a:pPr>
              <a:lnSpc>
                <a:spcPct val="120000"/>
              </a:lnSpc>
            </a:pPr>
            <a:endParaRPr lang="en-US" altLang="ja-JP" sz="1200" b="1">
              <a:latin typeface="+mn-ea"/>
            </a:endParaRPr>
          </a:p>
          <a:p>
            <a:pPr>
              <a:lnSpc>
                <a:spcPct val="120000"/>
              </a:lnSpc>
            </a:pPr>
            <a:r>
              <a:rPr lang="ja-JP" altLang="en-US" sz="1200" b="1">
                <a:latin typeface="+mn-ea"/>
              </a:rPr>
              <a:t>例を参考に右側のシートを埋めていきます。</a:t>
            </a:r>
            <a:endParaRPr lang="en-US" altLang="ja-JP" sz="1200" b="1">
              <a:latin typeface="+mn-ea"/>
            </a:endParaRPr>
          </a:p>
          <a:p>
            <a:pPr>
              <a:lnSpc>
                <a:spcPct val="120000"/>
              </a:lnSpc>
            </a:pPr>
            <a:r>
              <a:rPr lang="ja-JP" altLang="en-US" sz="1200" b="1">
                <a:latin typeface="+mn-ea"/>
              </a:rPr>
              <a:t>より具体的なペルソナ像を設定するため、想定しているサービス内容に併せて、プロフィールの項目を適宜変更、追加してください。</a:t>
            </a:r>
            <a:endParaRPr lang="en-US" altLang="ja-JP" sz="1200" b="1">
              <a:latin typeface="+mn-ea"/>
            </a:endParaRPr>
          </a:p>
          <a:p>
            <a:pPr>
              <a:lnSpc>
                <a:spcPct val="120000"/>
              </a:lnSpc>
            </a:pPr>
            <a:endParaRPr lang="en-US" altLang="ja-JP" sz="1200" b="1">
              <a:latin typeface="+mn-ea"/>
            </a:endParaRPr>
          </a:p>
          <a:p>
            <a:pPr>
              <a:lnSpc>
                <a:spcPct val="120000"/>
              </a:lnSpc>
            </a:pPr>
            <a:r>
              <a:rPr lang="en-US" altLang="ja-JP" sz="1200" b="1">
                <a:latin typeface="+mn-ea"/>
              </a:rPr>
              <a:t>【</a:t>
            </a:r>
            <a:r>
              <a:rPr lang="ja-JP" altLang="en-US" sz="1200" b="1">
                <a:latin typeface="+mn-ea"/>
              </a:rPr>
              <a:t>追加する項目の例</a:t>
            </a:r>
            <a:r>
              <a:rPr lang="en-US" altLang="ja-JP" sz="1200" b="1">
                <a:latin typeface="+mn-ea"/>
              </a:rPr>
              <a:t>】</a:t>
            </a:r>
          </a:p>
          <a:p>
            <a:pPr>
              <a:lnSpc>
                <a:spcPct val="120000"/>
              </a:lnSpc>
            </a:pPr>
            <a:r>
              <a:rPr lang="ja-JP" altLang="en-US" sz="1200" b="1">
                <a:latin typeface="+mn-ea"/>
              </a:rPr>
              <a:t>・情報収集方法</a:t>
            </a:r>
            <a:endParaRPr lang="en-US" altLang="ja-JP" sz="1200" b="1">
              <a:latin typeface="+mn-ea"/>
            </a:endParaRPr>
          </a:p>
          <a:p>
            <a:pPr>
              <a:lnSpc>
                <a:spcPct val="120000"/>
              </a:lnSpc>
            </a:pPr>
            <a:r>
              <a:rPr lang="ja-JP" altLang="en-US" sz="1200" b="1">
                <a:latin typeface="+mn-ea"/>
              </a:rPr>
              <a:t>・（想定するサービス）との接点</a:t>
            </a:r>
            <a:endParaRPr lang="en-US" altLang="ja-JP" sz="1200" b="1">
              <a:latin typeface="+mn-ea"/>
            </a:endParaRPr>
          </a:p>
          <a:p>
            <a:pPr>
              <a:lnSpc>
                <a:spcPct val="120000"/>
              </a:lnSpc>
            </a:pPr>
            <a:r>
              <a:rPr lang="ja-JP" altLang="en-US" sz="1200" b="1">
                <a:latin typeface="+mn-ea"/>
              </a:rPr>
              <a:t>・（想定するサービス）へのイメージ</a:t>
            </a:r>
            <a:endParaRPr lang="en-US" altLang="ja-JP" sz="1200" b="1">
              <a:latin typeface="+mn-ea"/>
            </a:endParaRPr>
          </a:p>
          <a:p>
            <a:pPr>
              <a:lnSpc>
                <a:spcPct val="120000"/>
              </a:lnSpc>
            </a:pPr>
            <a:r>
              <a:rPr lang="ja-JP" altLang="en-US" sz="1200" b="1">
                <a:latin typeface="+mn-ea"/>
              </a:rPr>
              <a:t>・製品、サービスの選び</a:t>
            </a:r>
            <a:endParaRPr lang="en-US" altLang="ja-JP" sz="1200" b="1">
              <a:latin typeface="+mn-ea"/>
            </a:endParaRPr>
          </a:p>
          <a:p>
            <a:pPr>
              <a:lnSpc>
                <a:spcPct val="120000"/>
              </a:lnSpc>
            </a:pPr>
            <a:r>
              <a:rPr lang="ja-JP" altLang="en-US" sz="1200" b="1">
                <a:latin typeface="+mn-ea"/>
              </a:rPr>
              <a:t>　　　　　　　　　など</a:t>
            </a:r>
          </a:p>
        </p:txBody>
      </p:sp>
      <p:sp>
        <p:nvSpPr>
          <p:cNvPr id="17" name="正方形/長方形 16">
            <a:extLst>
              <a:ext uri="{FF2B5EF4-FFF2-40B4-BE49-F238E27FC236}">
                <a16:creationId xmlns:a16="http://schemas.microsoft.com/office/drawing/2014/main" id="{F65AB0EE-CE61-9DED-20E5-316DF337E4B7}"/>
              </a:ext>
            </a:extLst>
          </p:cNvPr>
          <p:cNvSpPr/>
          <p:nvPr/>
        </p:nvSpPr>
        <p:spPr>
          <a:xfrm>
            <a:off x="374885" y="2014788"/>
            <a:ext cx="1542098" cy="16927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tabLst>
                <a:tab pos="2000250" algn="l"/>
              </a:tabLst>
            </a:pPr>
            <a:r>
              <a:rPr lang="ja-JP" altLang="en-US" sz="1100" b="1">
                <a:solidFill>
                  <a:srgbClr val="000000"/>
                </a:solidFill>
                <a:latin typeface="Yu Gothic" panose="020B0400000000000000" pitchFamily="34" charset="-128"/>
                <a:ea typeface="Yu Gothic" panose="020B0400000000000000" pitchFamily="34" charset="-128"/>
              </a:rPr>
              <a:t>基本プロフィール</a:t>
            </a:r>
            <a:endParaRPr lang="ja-JP" altLang="en-US" sz="1100" b="1" i="0">
              <a:solidFill>
                <a:srgbClr val="000000"/>
              </a:solidFill>
              <a:latin typeface="Yu Gothic" panose="020B0400000000000000" pitchFamily="34" charset="-128"/>
              <a:ea typeface="Yu Gothic" panose="020B0400000000000000" pitchFamily="34" charset="-128"/>
            </a:endParaRPr>
          </a:p>
        </p:txBody>
      </p:sp>
      <p:graphicFrame>
        <p:nvGraphicFramePr>
          <p:cNvPr id="2" name="表 1">
            <a:extLst>
              <a:ext uri="{FF2B5EF4-FFF2-40B4-BE49-F238E27FC236}">
                <a16:creationId xmlns:a16="http://schemas.microsoft.com/office/drawing/2014/main" id="{8ACB7127-AF0A-260F-B10E-62760176318C}"/>
              </a:ext>
            </a:extLst>
          </p:cNvPr>
          <p:cNvGraphicFramePr>
            <a:graphicFrameLocks noGrp="1"/>
          </p:cNvGraphicFramePr>
          <p:nvPr>
            <p:extLst>
              <p:ext uri="{D42A27DB-BD31-4B8C-83A1-F6EECF244321}">
                <p14:modId xmlns:p14="http://schemas.microsoft.com/office/powerpoint/2010/main" val="605491838"/>
              </p:ext>
            </p:extLst>
          </p:nvPr>
        </p:nvGraphicFramePr>
        <p:xfrm>
          <a:off x="374885" y="2228138"/>
          <a:ext cx="5070875" cy="4967937"/>
        </p:xfrm>
        <a:graphic>
          <a:graphicData uri="http://schemas.openxmlformats.org/drawingml/2006/table">
            <a:tbl>
              <a:tblPr firstRow="1" bandRow="1">
                <a:tableStyleId>{5C22544A-7EE6-4342-B048-85BDC9FD1C3A}</a:tableStyleId>
              </a:tblPr>
              <a:tblGrid>
                <a:gridCol w="895390">
                  <a:extLst>
                    <a:ext uri="{9D8B030D-6E8A-4147-A177-3AD203B41FA5}">
                      <a16:colId xmlns:a16="http://schemas.microsoft.com/office/drawing/2014/main" val="1942020230"/>
                    </a:ext>
                  </a:extLst>
                </a:gridCol>
                <a:gridCol w="4175485">
                  <a:extLst>
                    <a:ext uri="{9D8B030D-6E8A-4147-A177-3AD203B41FA5}">
                      <a16:colId xmlns:a16="http://schemas.microsoft.com/office/drawing/2014/main" val="1619477867"/>
                    </a:ext>
                  </a:extLst>
                </a:gridCol>
              </a:tblGrid>
              <a:tr h="381609">
                <a:tc>
                  <a:txBody>
                    <a:bodyPr/>
                    <a:lstStyle/>
                    <a:p>
                      <a:r>
                        <a:rPr kumimoji="1" lang="ja-JP" altLang="en-US" sz="1200" b="1">
                          <a:solidFill>
                            <a:schemeClr val="tx1">
                              <a:lumMod val="75000"/>
                            </a:schemeClr>
                          </a:solidFill>
                        </a:rPr>
                        <a:t>性別</a:t>
                      </a:r>
                      <a:endParaRPr kumimoji="1" lang="en-US" altLang="ja-JP" sz="1200" b="1">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b="1">
                          <a:solidFill>
                            <a:schemeClr val="accent6"/>
                          </a:solidFill>
                        </a:rPr>
                        <a:t>男性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5346801"/>
                  </a:ext>
                </a:extLst>
              </a:tr>
              <a:tr h="396113">
                <a:tc>
                  <a:txBody>
                    <a:bodyPr/>
                    <a:lstStyle/>
                    <a:p>
                      <a:r>
                        <a:rPr kumimoji="1" lang="ja-JP" altLang="en-US" sz="1200" b="1">
                          <a:solidFill>
                            <a:schemeClr val="tx1">
                              <a:lumMod val="75000"/>
                            </a:schemeClr>
                          </a:solidFill>
                        </a:rPr>
                        <a:t>年齢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b="1">
                          <a:solidFill>
                            <a:schemeClr val="accent6"/>
                          </a:solidFill>
                        </a:rPr>
                        <a:t>67</a:t>
                      </a:r>
                      <a:r>
                        <a:rPr kumimoji="1" lang="ja-JP" altLang="en-US" sz="1400" b="1">
                          <a:solidFill>
                            <a:schemeClr val="accent6"/>
                          </a:solidFill>
                        </a:rPr>
                        <a:t>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0279399"/>
                  </a:ext>
                </a:extLst>
              </a:tr>
              <a:tr h="396113">
                <a:tc>
                  <a:txBody>
                    <a:bodyPr/>
                    <a:lstStyle/>
                    <a:p>
                      <a:r>
                        <a:rPr kumimoji="1" lang="ja-JP" altLang="en-US" sz="1200" b="1">
                          <a:solidFill>
                            <a:schemeClr val="tx1">
                              <a:lumMod val="75000"/>
                            </a:schemeClr>
                          </a:solidFill>
                        </a:rPr>
                        <a:t>家族構成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b="1">
                          <a:solidFill>
                            <a:schemeClr val="accent6"/>
                          </a:solidFill>
                        </a:rPr>
                        <a:t>妻、子ども</a:t>
                      </a:r>
                      <a:r>
                        <a:rPr kumimoji="1" lang="en-US" altLang="ja-JP" sz="1400" b="1">
                          <a:solidFill>
                            <a:schemeClr val="accent6"/>
                          </a:solidFill>
                        </a:rPr>
                        <a:t>2</a:t>
                      </a:r>
                      <a:r>
                        <a:rPr kumimoji="1" lang="ja-JP" altLang="en-US" sz="1400" b="1">
                          <a:solidFill>
                            <a:schemeClr val="accent6"/>
                          </a:solidFill>
                        </a:rPr>
                        <a:t>人（独立して別居）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3196628"/>
                  </a:ext>
                </a:extLst>
              </a:tr>
              <a:tr h="396113">
                <a:tc>
                  <a:txBody>
                    <a:bodyPr/>
                    <a:lstStyle/>
                    <a:p>
                      <a:r>
                        <a:rPr kumimoji="1" lang="ja-JP" altLang="en-US" sz="1200" b="1">
                          <a:solidFill>
                            <a:schemeClr val="tx1">
                              <a:lumMod val="75000"/>
                            </a:schemeClr>
                          </a:solidFill>
                        </a:rPr>
                        <a:t>居住地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zh-TW" altLang="en-US" sz="1400" b="1">
                          <a:solidFill>
                            <a:schemeClr val="accent6"/>
                          </a:solidFill>
                        </a:rPr>
                        <a:t>東京都練馬区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5005007"/>
                  </a:ext>
                </a:extLst>
              </a:tr>
              <a:tr h="403535">
                <a:tc>
                  <a:txBody>
                    <a:bodyPr/>
                    <a:lstStyle/>
                    <a:p>
                      <a:r>
                        <a:rPr kumimoji="1" lang="ja-JP" altLang="en-US" sz="1200" b="1">
                          <a:solidFill>
                            <a:schemeClr val="tx1">
                              <a:lumMod val="75000"/>
                            </a:schemeClr>
                          </a:solidFill>
                        </a:rPr>
                        <a:t>収入</a:t>
                      </a:r>
                      <a:endParaRPr kumimoji="1" lang="en-US" altLang="ja-JP" sz="1200" b="1">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zh-TW" altLang="en-US" sz="1400" b="1">
                          <a:solidFill>
                            <a:schemeClr val="accent6"/>
                          </a:solidFill>
                        </a:rPr>
                        <a:t>年収</a:t>
                      </a:r>
                      <a:r>
                        <a:rPr kumimoji="1" lang="en-US" altLang="zh-TW" sz="1400" b="1">
                          <a:solidFill>
                            <a:schemeClr val="accent6"/>
                          </a:solidFill>
                        </a:rPr>
                        <a:t>200</a:t>
                      </a:r>
                      <a:r>
                        <a:rPr kumimoji="1" lang="zh-TW" altLang="en-US" sz="1400" b="1">
                          <a:solidFill>
                            <a:schemeClr val="accent6"/>
                          </a:solidFill>
                        </a:rPr>
                        <a:t>万（年金）</a:t>
                      </a:r>
                      <a:r>
                        <a:rPr kumimoji="1" lang="ja-JP" altLang="en-US" sz="1400" b="1">
                          <a:solidFill>
                            <a:schemeClr val="accent6"/>
                          </a:solidFill>
                        </a:rPr>
                        <a:t>、</a:t>
                      </a:r>
                      <a:r>
                        <a:rPr kumimoji="1" lang="zh-TW" altLang="en-US" sz="1400" b="1">
                          <a:solidFill>
                            <a:schemeClr val="accent6"/>
                          </a:solidFill>
                        </a:rPr>
                        <a:t>貯金</a:t>
                      </a:r>
                      <a:r>
                        <a:rPr kumimoji="1" lang="en-US" altLang="zh-TW" sz="1400" b="1">
                          <a:solidFill>
                            <a:schemeClr val="accent6"/>
                          </a:solidFill>
                        </a:rPr>
                        <a:t>900</a:t>
                      </a:r>
                      <a:r>
                        <a:rPr kumimoji="1" lang="zh-TW" altLang="en-US" sz="1400" b="1">
                          <a:solidFill>
                            <a:schemeClr val="accent6"/>
                          </a:solidFill>
                        </a:rPr>
                        <a:t>万 </a:t>
                      </a:r>
                      <a:endParaRPr kumimoji="1" lang="ja-JP" altLang="en-US" sz="1400" b="1">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5843718"/>
                  </a:ext>
                </a:extLst>
              </a:tr>
              <a:tr h="415187">
                <a:tc>
                  <a:txBody>
                    <a:bodyPr/>
                    <a:lstStyle/>
                    <a:p>
                      <a:r>
                        <a:rPr kumimoji="1" lang="ja-JP" altLang="en-US" sz="1200" b="1">
                          <a:solidFill>
                            <a:schemeClr val="tx1">
                              <a:lumMod val="75000"/>
                            </a:schemeClr>
                          </a:solidFill>
                        </a:rPr>
                        <a:t>仕事</a:t>
                      </a:r>
                      <a:endParaRPr kumimoji="1" lang="en-US" altLang="ja-JP" sz="1200" b="1">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b="1">
                          <a:solidFill>
                            <a:schemeClr val="accent6"/>
                          </a:solidFill>
                        </a:rPr>
                        <a:t>2</a:t>
                      </a:r>
                      <a:r>
                        <a:rPr kumimoji="1" lang="ja-JP" altLang="en-US" sz="1400" b="1">
                          <a:solidFill>
                            <a:schemeClr val="accent6"/>
                          </a:solidFill>
                        </a:rPr>
                        <a:t>年前に定年退職（以前は営業部長）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5798874"/>
                  </a:ext>
                </a:extLst>
              </a:tr>
              <a:tr h="598067">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200" b="1">
                          <a:solidFill>
                            <a:schemeClr val="tx1">
                              <a:lumMod val="75000"/>
                            </a:schemeClr>
                          </a:solidFill>
                        </a:rPr>
                        <a:t>性格・　価値観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b="1" dirty="0">
                          <a:solidFill>
                            <a:schemeClr val="accent6"/>
                          </a:solidFill>
                        </a:rPr>
                        <a:t>明るい性格だが初対面では緊張しやすい。他人に気配りできる。商品サービスの選択は保守的。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8258010"/>
                  </a:ext>
                </a:extLst>
              </a:tr>
              <a:tr h="652793">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200" b="1">
                          <a:solidFill>
                            <a:schemeClr val="tx1">
                              <a:lumMod val="75000"/>
                            </a:schemeClr>
                          </a:solidFill>
                        </a:rPr>
                        <a:t>趣味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b="1">
                          <a:solidFill>
                            <a:schemeClr val="accent6"/>
                          </a:solidFill>
                        </a:rPr>
                        <a:t>仕事帰りの飲み会だったが最近は参加機会がない。（地域の交流会などに参加してみたいが、気恥ずかしさが強い）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7872937"/>
                  </a:ext>
                </a:extLst>
              </a:tr>
              <a:tr h="455802">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200" b="1">
                          <a:solidFill>
                            <a:schemeClr val="tx1">
                              <a:lumMod val="75000"/>
                            </a:schemeClr>
                          </a:solidFill>
                        </a:rPr>
                        <a:t>休日の　過ごし方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b="1">
                          <a:solidFill>
                            <a:schemeClr val="accent6"/>
                          </a:solidFill>
                        </a:rPr>
                        <a:t>定年してからは近所をウォーキングしたり図書館に行ったり、時には妻と温泉へ出かける。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6696075"/>
                  </a:ext>
                </a:extLst>
              </a:tr>
              <a:tr h="663055">
                <a:tc>
                  <a:txBody>
                    <a:bodyPr/>
                    <a:lstStyle/>
                    <a:p>
                      <a:r>
                        <a:rPr kumimoji="1" lang="ja-JP" altLang="en-US" sz="1200" b="1">
                          <a:solidFill>
                            <a:schemeClr val="tx1">
                              <a:lumMod val="75000"/>
                            </a:schemeClr>
                          </a:solidFill>
                        </a:rPr>
                        <a:t>その他</a:t>
                      </a:r>
                      <a:endParaRPr kumimoji="1" lang="en-US" altLang="ja-JP" sz="1200" b="1">
                        <a:solidFill>
                          <a:schemeClr val="tx1">
                            <a:lumMod val="75000"/>
                          </a:schemeClr>
                        </a:solidFill>
                      </a:endParaRPr>
                    </a:p>
                    <a:p>
                      <a:r>
                        <a:rPr kumimoji="1" lang="ja-JP" altLang="en-US" sz="800" b="1">
                          <a:solidFill>
                            <a:schemeClr val="tx1">
                              <a:lumMod val="75000"/>
                            </a:schemeClr>
                          </a:solidFill>
                        </a:rPr>
                        <a:t>（想定サービス内容に合わせ適宜変更・追加）</a:t>
                      </a:r>
                      <a:endParaRPr kumimoji="1" lang="en-US" altLang="ja-JP" sz="1100" b="1">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b="1" dirty="0">
                          <a:solidFill>
                            <a:schemeClr val="accent6"/>
                          </a:solidFill>
                        </a:rPr>
                        <a:t>情報収集方法：紙媒体やテレビ、店頭等での情報収集を好むが、最近ではインターネットの情報等も見るように。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6000166"/>
                  </a:ext>
                </a:extLst>
              </a:tr>
            </a:tbl>
          </a:graphicData>
        </a:graphic>
      </p:graphicFrame>
      <p:sp>
        <p:nvSpPr>
          <p:cNvPr id="4" name="正方形/長方形 3">
            <a:extLst>
              <a:ext uri="{FF2B5EF4-FFF2-40B4-BE49-F238E27FC236}">
                <a16:creationId xmlns:a16="http://schemas.microsoft.com/office/drawing/2014/main" id="{097BC441-8DFC-5336-9D8D-D3C6C17A4401}"/>
              </a:ext>
            </a:extLst>
          </p:cNvPr>
          <p:cNvSpPr/>
          <p:nvPr/>
        </p:nvSpPr>
        <p:spPr>
          <a:xfrm>
            <a:off x="2964642" y="209007"/>
            <a:ext cx="6509558" cy="369332"/>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a:ln>
                  <a:noFill/>
                </a:ln>
                <a:solidFill>
                  <a:srgbClr val="097904"/>
                </a:solidFill>
                <a:effectLst/>
                <a:uLnTx/>
                <a:uFillTx/>
                <a:latin typeface="游ゴシック"/>
                <a:ea typeface="游ゴシック"/>
                <a:cs typeface="+mn-cs"/>
              </a:rPr>
              <a:t>記入例</a:t>
            </a:r>
            <a:r>
              <a:rPr kumimoji="0" lang="ja-JP" altLang="en-US" sz="1600" b="1" i="0" u="none" strike="noStrike" kern="1200" cap="none" spc="0" normalizeH="0" baseline="0" noProof="0">
                <a:ln>
                  <a:noFill/>
                </a:ln>
                <a:solidFill>
                  <a:srgbClr val="097904"/>
                </a:solidFill>
                <a:effectLst/>
                <a:uLnTx/>
                <a:uFillTx/>
                <a:latin typeface="游ゴシック"/>
                <a:ea typeface="游ゴシック"/>
                <a:cs typeface="+mn-cs"/>
              </a:rPr>
              <a:t>（事業名：いきいき地域活動＆施設紹介サイト）　</a:t>
            </a:r>
            <a:endParaRPr kumimoji="0" lang="ja-JP" altLang="en-US" sz="1800" b="1" i="0" u="none" strike="noStrike" kern="1200" cap="none" spc="0" normalizeH="0" baseline="0" noProof="0">
              <a:ln>
                <a:noFill/>
              </a:ln>
              <a:effectLst/>
              <a:uLnTx/>
              <a:uFillTx/>
              <a:latin typeface="游ゴシック"/>
              <a:ea typeface="游ゴシック"/>
              <a:cs typeface="+mn-cs"/>
            </a:endParaRPr>
          </a:p>
        </p:txBody>
      </p:sp>
    </p:spTree>
    <p:extLst>
      <p:ext uri="{BB962C8B-B14F-4D97-AF65-F5344CB8AC3E}">
        <p14:creationId xmlns:p14="http://schemas.microsoft.com/office/powerpoint/2010/main" val="2674284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object 5">
            <a:extLst>
              <a:ext uri="{FF2B5EF4-FFF2-40B4-BE49-F238E27FC236}">
                <a16:creationId xmlns:a16="http://schemas.microsoft.com/office/drawing/2014/main" id="{5303CF83-64BE-E2F8-4FCA-A0D5941846A7}"/>
              </a:ext>
            </a:extLst>
          </p:cNvPr>
          <p:cNvSpPr txBox="1"/>
          <p:nvPr/>
        </p:nvSpPr>
        <p:spPr>
          <a:xfrm>
            <a:off x="374886" y="264153"/>
            <a:ext cx="4053600" cy="259040"/>
          </a:xfrm>
          <a:prstGeom prst="rect">
            <a:avLst/>
          </a:prstGeom>
        </p:spPr>
        <p:txBody>
          <a:bodyPr vert="horz" wrap="square" lIns="0" tIns="12695" rIns="0" bIns="0" rtlCol="0">
            <a:spAutoFit/>
          </a:bodyPr>
          <a:lstStyle/>
          <a:p>
            <a:pPr marL="12695" marR="0" lvl="0" indent="0" algn="l" defTabSz="457200" rtl="0" eaLnBrk="1" fontAlgn="ctr" latinLnBrk="0" hangingPunct="1">
              <a:lnSpc>
                <a:spcPct val="100000"/>
              </a:lnSpc>
              <a:spcBef>
                <a:spcPts val="100"/>
              </a:spcBef>
              <a:spcAft>
                <a:spcPts val="0"/>
              </a:spcAft>
              <a:buClrTx/>
              <a:buSzTx/>
              <a:buFontTx/>
              <a:buNone/>
              <a:tabLst/>
              <a:defRPr/>
            </a:pPr>
            <a:r>
              <a:rPr kumimoji="0" lang="ja-JP" altLang="en-US" sz="1600" b="1" i="0" u="none" strike="noStrike" kern="1200" cap="none" spc="100" normalizeH="0" baseline="0" noProof="0" dirty="0">
                <a:ln>
                  <a:noFill/>
                </a:ln>
                <a:solidFill>
                  <a:srgbClr val="000000"/>
                </a:solidFill>
                <a:effectLst/>
                <a:uLnTx/>
                <a:uFillTx/>
                <a:latin typeface="游ゴシック"/>
                <a:ea typeface="游ゴシック"/>
                <a:cs typeface="Gen Shin Gothic P Bold"/>
              </a:rPr>
              <a:t>カスタマージャーニーマップ</a:t>
            </a:r>
            <a:r>
              <a:rPr kumimoji="0" lang="en-US" altLang="ja-JP" sz="1600" b="1" i="0" u="none" strike="noStrike" kern="1200" cap="none" spc="100" normalizeH="0" baseline="0" noProof="0" dirty="0">
                <a:ln>
                  <a:noFill/>
                </a:ln>
                <a:solidFill>
                  <a:srgbClr val="000000"/>
                </a:solidFill>
                <a:effectLst/>
                <a:uLnTx/>
                <a:uFillTx/>
                <a:latin typeface="游ゴシック"/>
                <a:ea typeface="游ゴシック"/>
                <a:cs typeface="Gen Shin Gothic P Bold"/>
              </a:rPr>
              <a:t> </a:t>
            </a:r>
            <a:r>
              <a:rPr kumimoji="0" lang="en" altLang="ja-JP" sz="1000" b="0" i="0" u="none" strike="noStrike" kern="1200" cap="none" spc="0" normalizeH="0" baseline="0" noProof="0" dirty="0">
                <a:ln>
                  <a:noFill/>
                </a:ln>
                <a:solidFill>
                  <a:srgbClr val="000000"/>
                </a:solidFill>
                <a:effectLst/>
                <a:uLnTx/>
                <a:uFillTx/>
                <a:latin typeface="Helvetica" pitchFamily="2" charset="0"/>
                <a:ea typeface="游ゴシック"/>
                <a:cs typeface="+mn-cs"/>
              </a:rPr>
              <a:t>VERSION 1.0.0</a:t>
            </a:r>
          </a:p>
        </p:txBody>
      </p:sp>
      <p:graphicFrame>
        <p:nvGraphicFramePr>
          <p:cNvPr id="22" name="表 21"/>
          <p:cNvGraphicFramePr>
            <a:graphicFrameLocks noGrp="1"/>
          </p:cNvGraphicFramePr>
          <p:nvPr>
            <p:extLst>
              <p:ext uri="{D42A27DB-BD31-4B8C-83A1-F6EECF244321}">
                <p14:modId xmlns:p14="http://schemas.microsoft.com/office/powerpoint/2010/main" val="713331426"/>
              </p:ext>
            </p:extLst>
          </p:nvPr>
        </p:nvGraphicFramePr>
        <p:xfrm>
          <a:off x="374886" y="781334"/>
          <a:ext cx="12676096" cy="6381465"/>
        </p:xfrm>
        <a:graphic>
          <a:graphicData uri="http://schemas.openxmlformats.org/drawingml/2006/table">
            <a:tbl>
              <a:tblPr firstRow="1" bandRow="1">
                <a:tableStyleId>{5C22544A-7EE6-4342-B048-85BDC9FD1C3A}</a:tableStyleId>
              </a:tblPr>
              <a:tblGrid>
                <a:gridCol w="1232241">
                  <a:extLst>
                    <a:ext uri="{9D8B030D-6E8A-4147-A177-3AD203B41FA5}">
                      <a16:colId xmlns:a16="http://schemas.microsoft.com/office/drawing/2014/main" val="1942020230"/>
                    </a:ext>
                  </a:extLst>
                </a:gridCol>
                <a:gridCol w="3463637">
                  <a:extLst>
                    <a:ext uri="{9D8B030D-6E8A-4147-A177-3AD203B41FA5}">
                      <a16:colId xmlns:a16="http://schemas.microsoft.com/office/drawing/2014/main" val="1619477867"/>
                    </a:ext>
                  </a:extLst>
                </a:gridCol>
                <a:gridCol w="4114800">
                  <a:extLst>
                    <a:ext uri="{9D8B030D-6E8A-4147-A177-3AD203B41FA5}">
                      <a16:colId xmlns:a16="http://schemas.microsoft.com/office/drawing/2014/main" val="4123064167"/>
                    </a:ext>
                  </a:extLst>
                </a:gridCol>
                <a:gridCol w="3865418">
                  <a:extLst>
                    <a:ext uri="{9D8B030D-6E8A-4147-A177-3AD203B41FA5}">
                      <a16:colId xmlns:a16="http://schemas.microsoft.com/office/drawing/2014/main" val="819905443"/>
                    </a:ext>
                  </a:extLst>
                </a:gridCol>
              </a:tblGrid>
              <a:tr h="716687">
                <a:tc>
                  <a:txBody>
                    <a:bodyPr/>
                    <a:lstStyle/>
                    <a:p>
                      <a:r>
                        <a:rPr kumimoji="1" lang="ja-JP" altLang="en-US" sz="1100" b="1">
                          <a:solidFill>
                            <a:schemeClr val="tx1">
                              <a:lumMod val="75000"/>
                            </a:schemeClr>
                          </a:solidFill>
                        </a:rPr>
                        <a:t>ステージ</a:t>
                      </a:r>
                      <a:endParaRPr kumimoji="1" lang="en-US" altLang="ja-JP" sz="1100" b="1">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5346801"/>
                  </a:ext>
                </a:extLst>
              </a:tr>
              <a:tr h="716687">
                <a:tc>
                  <a:txBody>
                    <a:bodyPr/>
                    <a:lstStyle/>
                    <a:p>
                      <a:r>
                        <a:rPr kumimoji="1" lang="ja-JP" altLang="en-US" sz="1100" b="1">
                          <a:solidFill>
                            <a:schemeClr val="tx1">
                              <a:lumMod val="75000"/>
                            </a:schemeClr>
                          </a:solidFill>
                        </a:rPr>
                        <a:t>利用者の行動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0279399"/>
                  </a:ext>
                </a:extLst>
              </a:tr>
              <a:tr h="716687">
                <a:tc>
                  <a:txBody>
                    <a:bodyPr/>
                    <a:lstStyle/>
                    <a:p>
                      <a:r>
                        <a:rPr kumimoji="1" lang="ja-JP" altLang="en-US" sz="1100" b="1">
                          <a:solidFill>
                            <a:schemeClr val="tx1">
                              <a:lumMod val="75000"/>
                            </a:schemeClr>
                          </a:solidFill>
                        </a:rPr>
                        <a:t>利用者の声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3196628"/>
                  </a:ext>
                </a:extLst>
              </a:tr>
              <a:tr h="716687">
                <a:tc>
                  <a:txBody>
                    <a:bodyPr/>
                    <a:lstStyle/>
                    <a:p>
                      <a:r>
                        <a:rPr kumimoji="1" lang="ja-JP" altLang="en-US" sz="1100" b="1">
                          <a:solidFill>
                            <a:schemeClr val="tx1">
                              <a:lumMod val="75000"/>
                            </a:schemeClr>
                          </a:solidFill>
                        </a:rPr>
                        <a:t>感情曲線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5005007"/>
                  </a:ext>
                </a:extLst>
              </a:tr>
              <a:tr h="824683">
                <a:tc>
                  <a:txBody>
                    <a:bodyPr/>
                    <a:lstStyle/>
                    <a:p>
                      <a:r>
                        <a:rPr kumimoji="1" lang="ja-JP" altLang="en-US" sz="1100" b="1">
                          <a:solidFill>
                            <a:schemeClr val="tx1">
                              <a:lumMod val="75000"/>
                            </a:schemeClr>
                          </a:solidFill>
                        </a:rPr>
                        <a:t>タッチポイント</a:t>
                      </a:r>
                      <a:endParaRPr kumimoji="1" lang="en-US" altLang="ja-JP" sz="1100" b="1">
                        <a:solidFill>
                          <a:schemeClr val="tx1">
                            <a:lumMod val="75000"/>
                          </a:schemeClr>
                        </a:solidFill>
                      </a:endParaRPr>
                    </a:p>
                    <a:p>
                      <a:pPr marL="0" marR="0" lvl="0" indent="0" algn="l" defTabSz="1007943" rtl="0" eaLnBrk="1" fontAlgn="auto" latinLnBrk="0" hangingPunct="1">
                        <a:lnSpc>
                          <a:spcPct val="100000"/>
                        </a:lnSpc>
                        <a:spcBef>
                          <a:spcPts val="0"/>
                        </a:spcBef>
                        <a:spcAft>
                          <a:spcPts val="0"/>
                        </a:spcAft>
                        <a:buClrTx/>
                        <a:buSzTx/>
                        <a:buFontTx/>
                        <a:buNone/>
                        <a:tabLst/>
                        <a:defRPr/>
                      </a:pPr>
                      <a:r>
                        <a:rPr kumimoji="1" lang="en-US" altLang="ja-JP" sz="900" b="1">
                          <a:solidFill>
                            <a:schemeClr val="tx1">
                              <a:lumMod val="75000"/>
                            </a:schemeClr>
                          </a:solidFill>
                        </a:rPr>
                        <a:t>(</a:t>
                      </a:r>
                      <a:r>
                        <a:rPr kumimoji="1" lang="ja-JP" altLang="en-US" sz="900" b="1">
                          <a:solidFill>
                            <a:schemeClr val="tx1">
                              <a:lumMod val="75000"/>
                            </a:schemeClr>
                          </a:solidFill>
                        </a:rPr>
                        <a:t>利用者との接触点</a:t>
                      </a:r>
                      <a:r>
                        <a:rPr kumimoji="1" lang="en-US" altLang="ja-JP" sz="900" b="1">
                          <a:solidFill>
                            <a:schemeClr val="tx1">
                              <a:lumMod val="75000"/>
                            </a:schemeClr>
                          </a:solidFill>
                        </a:rPr>
                        <a:t>)</a:t>
                      </a:r>
                      <a:endParaRPr kumimoji="1" lang="ja-JP" altLang="en-US" sz="1100" b="1">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5843718"/>
                  </a:ext>
                </a:extLst>
              </a:tr>
              <a:tr h="824683">
                <a:tc>
                  <a:txBody>
                    <a:bodyPr/>
                    <a:lstStyle/>
                    <a:p>
                      <a:r>
                        <a:rPr kumimoji="1" lang="ja-JP" altLang="en-US" sz="1100" b="1">
                          <a:solidFill>
                            <a:schemeClr val="tx1">
                              <a:lumMod val="75000"/>
                            </a:schemeClr>
                          </a:solidFill>
                        </a:rPr>
                        <a:t>課題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b="0" dirty="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5798874"/>
                  </a:ext>
                </a:extLst>
              </a:tr>
              <a:tr h="716687">
                <a:tc>
                  <a:txBody>
                    <a:bodyPr/>
                    <a:lstStyle/>
                    <a:p>
                      <a:r>
                        <a:rPr kumimoji="1" lang="ja-JP" altLang="en-US" sz="1100" b="1">
                          <a:solidFill>
                            <a:schemeClr val="tx1">
                              <a:lumMod val="75000"/>
                            </a:schemeClr>
                          </a:solidFill>
                        </a:rPr>
                        <a:t>理想の体験</a:t>
                      </a:r>
                      <a:endParaRPr kumimoji="1" lang="en-US" altLang="ja-JP" sz="1100" b="1">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5448098"/>
                  </a:ext>
                </a:extLst>
              </a:tr>
              <a:tr h="1148664">
                <a:tc>
                  <a:txBody>
                    <a:bodyPr/>
                    <a:lstStyle/>
                    <a:p>
                      <a:r>
                        <a:rPr kumimoji="1" lang="ja-JP" altLang="en-US" sz="1100" b="1">
                          <a:solidFill>
                            <a:schemeClr val="tx1">
                              <a:lumMod val="75000"/>
                            </a:schemeClr>
                          </a:solidFill>
                        </a:rPr>
                        <a:t>必要な機能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en-US" altLang="ja-JP"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en-US" altLang="ja-JP"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en-US" altLang="ja-JP" sz="1100" b="0" dirty="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6894600"/>
                  </a:ext>
                </a:extLst>
              </a:tr>
            </a:tbl>
          </a:graphicData>
        </a:graphic>
      </p:graphicFrame>
      <p:sp>
        <p:nvSpPr>
          <p:cNvPr id="23" name="正方形/長方形 22">
            <a:extLst>
              <a:ext uri="{FF2B5EF4-FFF2-40B4-BE49-F238E27FC236}">
                <a16:creationId xmlns:a16="http://schemas.microsoft.com/office/drawing/2014/main" id="{453EF28D-7862-B1CD-ABB6-F19E0AFBABB3}"/>
              </a:ext>
            </a:extLst>
          </p:cNvPr>
          <p:cNvSpPr/>
          <p:nvPr/>
        </p:nvSpPr>
        <p:spPr>
          <a:xfrm>
            <a:off x="2831232" y="873059"/>
            <a:ext cx="881786" cy="235304"/>
          </a:xfrm>
          <a:prstGeom prst="rect">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5999" tIns="108000" rIns="108000" bIns="108000" rtlCol="0" anchor="ctr" anchorCtr="0"/>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515151">
                    <a:lumMod val="75000"/>
                  </a:srgbClr>
                </a:solidFill>
                <a:effectLst/>
                <a:uLnTx/>
                <a:uFillTx/>
                <a:latin typeface="Yu Gothic" panose="020B0400000000000000" pitchFamily="34" charset="-128"/>
                <a:ea typeface="Yu Gothic" panose="020B0400000000000000" pitchFamily="34" charset="-128"/>
                <a:cs typeface="+mn-cs"/>
              </a:rPr>
              <a:t>利用前</a:t>
            </a:r>
          </a:p>
        </p:txBody>
      </p:sp>
      <p:sp>
        <p:nvSpPr>
          <p:cNvPr id="24" name="正方形/長方形 23">
            <a:extLst>
              <a:ext uri="{FF2B5EF4-FFF2-40B4-BE49-F238E27FC236}">
                <a16:creationId xmlns:a16="http://schemas.microsoft.com/office/drawing/2014/main" id="{453EF28D-7862-B1CD-ABB6-F19E0AFBABB3}"/>
              </a:ext>
            </a:extLst>
          </p:cNvPr>
          <p:cNvSpPr/>
          <p:nvPr/>
        </p:nvSpPr>
        <p:spPr>
          <a:xfrm>
            <a:off x="6613523" y="873059"/>
            <a:ext cx="881786" cy="235304"/>
          </a:xfrm>
          <a:prstGeom prst="rect">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5999" tIns="108000" rIns="108000" bIns="108000" rtlCol="0" anchor="ctr" anchorCtr="0"/>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515151">
                    <a:lumMod val="75000"/>
                  </a:srgbClr>
                </a:solidFill>
                <a:effectLst/>
                <a:uLnTx/>
                <a:uFillTx/>
                <a:latin typeface="Yu Gothic" panose="020B0400000000000000" pitchFamily="34" charset="-128"/>
                <a:ea typeface="Yu Gothic" panose="020B0400000000000000" pitchFamily="34" charset="-128"/>
                <a:cs typeface="+mn-cs"/>
              </a:rPr>
              <a:t>利用中</a:t>
            </a:r>
          </a:p>
        </p:txBody>
      </p:sp>
      <p:sp>
        <p:nvSpPr>
          <p:cNvPr id="25" name="正方形/長方形 24">
            <a:extLst>
              <a:ext uri="{FF2B5EF4-FFF2-40B4-BE49-F238E27FC236}">
                <a16:creationId xmlns:a16="http://schemas.microsoft.com/office/drawing/2014/main" id="{453EF28D-7862-B1CD-ABB6-F19E0AFBABB3}"/>
              </a:ext>
            </a:extLst>
          </p:cNvPr>
          <p:cNvSpPr/>
          <p:nvPr/>
        </p:nvSpPr>
        <p:spPr>
          <a:xfrm>
            <a:off x="10686759" y="873059"/>
            <a:ext cx="881786" cy="235304"/>
          </a:xfrm>
          <a:prstGeom prst="rect">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5999" tIns="108000" rIns="108000" bIns="108000" rtlCol="0" anchor="ctr" anchorCtr="0"/>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515151">
                    <a:lumMod val="75000"/>
                  </a:srgbClr>
                </a:solidFill>
                <a:effectLst/>
                <a:uLnTx/>
                <a:uFillTx/>
                <a:latin typeface="Yu Gothic" panose="020B0400000000000000" pitchFamily="34" charset="-128"/>
                <a:ea typeface="Yu Gothic" panose="020B0400000000000000" pitchFamily="34" charset="-128"/>
                <a:cs typeface="+mn-cs"/>
              </a:rPr>
              <a:t>利用後</a:t>
            </a:r>
          </a:p>
        </p:txBody>
      </p:sp>
      <p:sp>
        <p:nvSpPr>
          <p:cNvPr id="26" name="正方形/長方形 25">
            <a:extLst>
              <a:ext uri="{FF2B5EF4-FFF2-40B4-BE49-F238E27FC236}">
                <a16:creationId xmlns:a16="http://schemas.microsoft.com/office/drawing/2014/main" id="{453EF28D-7862-B1CD-ABB6-F19E0AFBABB3}"/>
              </a:ext>
            </a:extLst>
          </p:cNvPr>
          <p:cNvSpPr/>
          <p:nvPr/>
        </p:nvSpPr>
        <p:spPr>
          <a:xfrm>
            <a:off x="1750578" y="1172379"/>
            <a:ext cx="1200440" cy="26849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125999" tIns="108000" rIns="108000" bIns="108000" rtlCol="0" anchor="ctr" anchorCtr="0"/>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515151">
                    <a:lumMod val="75000"/>
                  </a:srgbClr>
                </a:solidFill>
                <a:effectLst/>
                <a:uLnTx/>
                <a:uFillTx/>
                <a:latin typeface="Yu Gothic" panose="020B0400000000000000" pitchFamily="34" charset="-128"/>
                <a:ea typeface="Yu Gothic" panose="020B0400000000000000" pitchFamily="34" charset="-128"/>
                <a:cs typeface="+mn-cs"/>
              </a:rPr>
              <a:t>認知・興味</a:t>
            </a:r>
          </a:p>
        </p:txBody>
      </p:sp>
      <p:sp>
        <p:nvSpPr>
          <p:cNvPr id="27" name="正方形/長方形 26">
            <a:extLst>
              <a:ext uri="{FF2B5EF4-FFF2-40B4-BE49-F238E27FC236}">
                <a16:creationId xmlns:a16="http://schemas.microsoft.com/office/drawing/2014/main" id="{453EF28D-7862-B1CD-ABB6-F19E0AFBABB3}"/>
              </a:ext>
            </a:extLst>
          </p:cNvPr>
          <p:cNvSpPr/>
          <p:nvPr/>
        </p:nvSpPr>
        <p:spPr>
          <a:xfrm>
            <a:off x="3662505" y="1172379"/>
            <a:ext cx="1200440" cy="26849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125999" tIns="108000" rIns="108000" bIns="108000" rtlCol="0" anchor="ctr" anchorCtr="0"/>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515151">
                    <a:lumMod val="75000"/>
                  </a:srgbClr>
                </a:solidFill>
                <a:effectLst/>
                <a:uLnTx/>
                <a:uFillTx/>
                <a:latin typeface="Yu Gothic" panose="020B0400000000000000" pitchFamily="34" charset="-128"/>
                <a:ea typeface="Yu Gothic" panose="020B0400000000000000" pitchFamily="34" charset="-128"/>
                <a:cs typeface="+mn-cs"/>
              </a:rPr>
              <a:t>比較・検討</a:t>
            </a:r>
          </a:p>
        </p:txBody>
      </p:sp>
      <p:sp>
        <p:nvSpPr>
          <p:cNvPr id="28" name="正方形/長方形 27">
            <a:extLst>
              <a:ext uri="{FF2B5EF4-FFF2-40B4-BE49-F238E27FC236}">
                <a16:creationId xmlns:a16="http://schemas.microsoft.com/office/drawing/2014/main" id="{453EF28D-7862-B1CD-ABB6-F19E0AFBABB3}"/>
              </a:ext>
            </a:extLst>
          </p:cNvPr>
          <p:cNvSpPr/>
          <p:nvPr/>
        </p:nvSpPr>
        <p:spPr>
          <a:xfrm>
            <a:off x="6292408" y="1205345"/>
            <a:ext cx="1563111" cy="23552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125999" tIns="108000" rIns="108000" bIns="108000" rtlCol="0" anchor="ctr" anchorCtr="0"/>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515151">
                    <a:lumMod val="75000"/>
                  </a:srgbClr>
                </a:solidFill>
                <a:effectLst/>
                <a:uLnTx/>
                <a:uFillTx/>
                <a:latin typeface="Yu Gothic" panose="020B0400000000000000" pitchFamily="34" charset="-128"/>
                <a:ea typeface="Yu Gothic" panose="020B0400000000000000" pitchFamily="34" charset="-128"/>
                <a:cs typeface="+mn-cs"/>
              </a:rPr>
              <a:t>購入・活用</a:t>
            </a:r>
          </a:p>
        </p:txBody>
      </p:sp>
      <p:sp>
        <p:nvSpPr>
          <p:cNvPr id="29" name="正方形/長方形 28">
            <a:extLst>
              <a:ext uri="{FF2B5EF4-FFF2-40B4-BE49-F238E27FC236}">
                <a16:creationId xmlns:a16="http://schemas.microsoft.com/office/drawing/2014/main" id="{453EF28D-7862-B1CD-ABB6-F19E0AFBABB3}"/>
              </a:ext>
            </a:extLst>
          </p:cNvPr>
          <p:cNvSpPr/>
          <p:nvPr/>
        </p:nvSpPr>
        <p:spPr>
          <a:xfrm>
            <a:off x="9750351" y="1221030"/>
            <a:ext cx="2538631" cy="21984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125999" tIns="108000" rIns="108000" bIns="108000" rtlCol="0" anchor="ctr" anchorCtr="0"/>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515151">
                    <a:lumMod val="75000"/>
                  </a:srgbClr>
                </a:solidFill>
                <a:effectLst/>
                <a:uLnTx/>
                <a:uFillTx/>
                <a:latin typeface="Yu Gothic" panose="020B0400000000000000" pitchFamily="34" charset="-128"/>
                <a:ea typeface="Yu Gothic" panose="020B0400000000000000" pitchFamily="34" charset="-128"/>
                <a:cs typeface="+mn-cs"/>
              </a:rPr>
              <a:t>利用終了・リピート・共有</a:t>
            </a:r>
          </a:p>
        </p:txBody>
      </p:sp>
      <p:pic>
        <p:nvPicPr>
          <p:cNvPr id="30" name="グラフィックス 25">
            <a:extLst>
              <a:ext uri="{FF2B5EF4-FFF2-40B4-BE49-F238E27FC236}">
                <a16:creationId xmlns:a16="http://schemas.microsoft.com/office/drawing/2014/main" id="{4736ACA3-73D1-F638-39CB-1A79701492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02987" y="3163591"/>
            <a:ext cx="313299" cy="313299"/>
          </a:xfrm>
          <a:prstGeom prst="rect">
            <a:avLst/>
          </a:prstGeom>
        </p:spPr>
      </p:pic>
      <p:pic>
        <p:nvPicPr>
          <p:cNvPr id="31" name="グラフィックス 28">
            <a:extLst>
              <a:ext uri="{FF2B5EF4-FFF2-40B4-BE49-F238E27FC236}">
                <a16:creationId xmlns:a16="http://schemas.microsoft.com/office/drawing/2014/main" id="{60C2B06B-3EAA-450E-A239-C959AA6C63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92602" y="3163591"/>
            <a:ext cx="313299" cy="313299"/>
          </a:xfrm>
          <a:prstGeom prst="rect">
            <a:avLst/>
          </a:prstGeom>
        </p:spPr>
      </p:pic>
      <p:pic>
        <p:nvPicPr>
          <p:cNvPr id="32" name="グラフィックス 31">
            <a:extLst>
              <a:ext uri="{FF2B5EF4-FFF2-40B4-BE49-F238E27FC236}">
                <a16:creationId xmlns:a16="http://schemas.microsoft.com/office/drawing/2014/main" id="{D865860C-E041-370A-8E4C-970AD4A2AD5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551868" y="3163591"/>
            <a:ext cx="313299" cy="313299"/>
          </a:xfrm>
          <a:prstGeom prst="rect">
            <a:avLst/>
          </a:prstGeom>
        </p:spPr>
      </p:pic>
      <p:pic>
        <p:nvPicPr>
          <p:cNvPr id="33" name="グラフィックス 34">
            <a:extLst>
              <a:ext uri="{FF2B5EF4-FFF2-40B4-BE49-F238E27FC236}">
                <a16:creationId xmlns:a16="http://schemas.microsoft.com/office/drawing/2014/main" id="{1C65B7F2-06A0-BB8B-3FA6-AC5450F10C1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03803" y="3163591"/>
            <a:ext cx="313299" cy="313299"/>
          </a:xfrm>
          <a:prstGeom prst="rect">
            <a:avLst/>
          </a:prstGeom>
        </p:spPr>
      </p:pic>
      <p:pic>
        <p:nvPicPr>
          <p:cNvPr id="34" name="グラフィックス 37">
            <a:extLst>
              <a:ext uri="{FF2B5EF4-FFF2-40B4-BE49-F238E27FC236}">
                <a16:creationId xmlns:a16="http://schemas.microsoft.com/office/drawing/2014/main" id="{64E116F1-36C8-69D7-91E6-72DB82AA580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721553" y="3163591"/>
            <a:ext cx="313299" cy="313299"/>
          </a:xfrm>
          <a:prstGeom prst="rect">
            <a:avLst/>
          </a:prstGeom>
        </p:spPr>
      </p:pic>
    </p:spTree>
    <p:extLst>
      <p:ext uri="{BB962C8B-B14F-4D97-AF65-F5344CB8AC3E}">
        <p14:creationId xmlns:p14="http://schemas.microsoft.com/office/powerpoint/2010/main" val="52218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object 5">
            <a:extLst>
              <a:ext uri="{FF2B5EF4-FFF2-40B4-BE49-F238E27FC236}">
                <a16:creationId xmlns:a16="http://schemas.microsoft.com/office/drawing/2014/main" id="{5303CF83-64BE-E2F8-4FCA-A0D5941846A7}"/>
              </a:ext>
            </a:extLst>
          </p:cNvPr>
          <p:cNvSpPr txBox="1"/>
          <p:nvPr/>
        </p:nvSpPr>
        <p:spPr>
          <a:xfrm>
            <a:off x="374886" y="264153"/>
            <a:ext cx="4053600" cy="259040"/>
          </a:xfrm>
          <a:prstGeom prst="rect">
            <a:avLst/>
          </a:prstGeom>
        </p:spPr>
        <p:txBody>
          <a:bodyPr vert="horz" wrap="square" lIns="0" tIns="12695" rIns="0" bIns="0" rtlCol="0">
            <a:spAutoFit/>
          </a:bodyPr>
          <a:lstStyle/>
          <a:p>
            <a:pPr marL="12695" marR="0" lvl="0" indent="0" algn="l" defTabSz="457200" rtl="0" eaLnBrk="1" fontAlgn="ctr" latinLnBrk="0" hangingPunct="1">
              <a:lnSpc>
                <a:spcPct val="100000"/>
              </a:lnSpc>
              <a:spcBef>
                <a:spcPts val="100"/>
              </a:spcBef>
              <a:spcAft>
                <a:spcPts val="0"/>
              </a:spcAft>
              <a:buClrTx/>
              <a:buSzTx/>
              <a:buFontTx/>
              <a:buNone/>
              <a:tabLst/>
              <a:defRPr/>
            </a:pPr>
            <a:r>
              <a:rPr kumimoji="0" lang="ja-JP" altLang="en-US" sz="1600" b="1" i="0" u="none" strike="noStrike" kern="1200" cap="none" spc="100" normalizeH="0" baseline="0" noProof="0" dirty="0">
                <a:ln>
                  <a:noFill/>
                </a:ln>
                <a:solidFill>
                  <a:srgbClr val="000000"/>
                </a:solidFill>
                <a:effectLst/>
                <a:uLnTx/>
                <a:uFillTx/>
                <a:latin typeface="游ゴシック"/>
                <a:ea typeface="游ゴシック"/>
                <a:cs typeface="Gen Shin Gothic P Bold"/>
              </a:rPr>
              <a:t>カスタマージャーニーマップ</a:t>
            </a:r>
            <a:r>
              <a:rPr kumimoji="0" lang="en-US" altLang="ja-JP" sz="1600" b="1" i="0" u="none" strike="noStrike" kern="1200" cap="none" spc="100" normalizeH="0" baseline="0" noProof="0" dirty="0">
                <a:ln>
                  <a:noFill/>
                </a:ln>
                <a:solidFill>
                  <a:srgbClr val="000000"/>
                </a:solidFill>
                <a:effectLst/>
                <a:uLnTx/>
                <a:uFillTx/>
                <a:latin typeface="游ゴシック"/>
                <a:ea typeface="游ゴシック"/>
                <a:cs typeface="Gen Shin Gothic P Bold"/>
              </a:rPr>
              <a:t> </a:t>
            </a:r>
            <a:r>
              <a:rPr kumimoji="0" lang="en" altLang="ja-JP" sz="1000" b="0" i="0" u="none" strike="noStrike" kern="1200" cap="none" spc="0" normalizeH="0" baseline="0" noProof="0" dirty="0">
                <a:ln>
                  <a:noFill/>
                </a:ln>
                <a:solidFill>
                  <a:srgbClr val="000000"/>
                </a:solidFill>
                <a:effectLst/>
                <a:uLnTx/>
                <a:uFillTx/>
                <a:latin typeface="Helvetica" pitchFamily="2" charset="0"/>
                <a:ea typeface="游ゴシック"/>
                <a:cs typeface="+mn-cs"/>
              </a:rPr>
              <a:t>VERSION 1.0.0</a:t>
            </a:r>
          </a:p>
        </p:txBody>
      </p:sp>
      <p:graphicFrame>
        <p:nvGraphicFramePr>
          <p:cNvPr id="22" name="表 21"/>
          <p:cNvGraphicFramePr>
            <a:graphicFrameLocks noGrp="1"/>
          </p:cNvGraphicFramePr>
          <p:nvPr>
            <p:extLst>
              <p:ext uri="{D42A27DB-BD31-4B8C-83A1-F6EECF244321}">
                <p14:modId xmlns:p14="http://schemas.microsoft.com/office/powerpoint/2010/main" val="2958649150"/>
              </p:ext>
            </p:extLst>
          </p:nvPr>
        </p:nvGraphicFramePr>
        <p:xfrm>
          <a:off x="374886" y="781336"/>
          <a:ext cx="12676096" cy="6648164"/>
        </p:xfrm>
        <a:graphic>
          <a:graphicData uri="http://schemas.openxmlformats.org/drawingml/2006/table">
            <a:tbl>
              <a:tblPr firstRow="1" bandRow="1">
                <a:tableStyleId>{5C22544A-7EE6-4342-B048-85BDC9FD1C3A}</a:tableStyleId>
              </a:tblPr>
              <a:tblGrid>
                <a:gridCol w="1232241">
                  <a:extLst>
                    <a:ext uri="{9D8B030D-6E8A-4147-A177-3AD203B41FA5}">
                      <a16:colId xmlns:a16="http://schemas.microsoft.com/office/drawing/2014/main" val="1942020230"/>
                    </a:ext>
                  </a:extLst>
                </a:gridCol>
                <a:gridCol w="3637973">
                  <a:extLst>
                    <a:ext uri="{9D8B030D-6E8A-4147-A177-3AD203B41FA5}">
                      <a16:colId xmlns:a16="http://schemas.microsoft.com/office/drawing/2014/main" val="1619477867"/>
                    </a:ext>
                  </a:extLst>
                </a:gridCol>
                <a:gridCol w="3940464">
                  <a:extLst>
                    <a:ext uri="{9D8B030D-6E8A-4147-A177-3AD203B41FA5}">
                      <a16:colId xmlns:a16="http://schemas.microsoft.com/office/drawing/2014/main" val="2551234423"/>
                    </a:ext>
                  </a:extLst>
                </a:gridCol>
                <a:gridCol w="3865418">
                  <a:extLst>
                    <a:ext uri="{9D8B030D-6E8A-4147-A177-3AD203B41FA5}">
                      <a16:colId xmlns:a16="http://schemas.microsoft.com/office/drawing/2014/main" val="819905443"/>
                    </a:ext>
                  </a:extLst>
                </a:gridCol>
              </a:tblGrid>
              <a:tr h="611472">
                <a:tc>
                  <a:txBody>
                    <a:bodyPr/>
                    <a:lstStyle/>
                    <a:p>
                      <a:r>
                        <a:rPr kumimoji="1" lang="ja-JP" altLang="en-US" sz="1100" b="1">
                          <a:solidFill>
                            <a:schemeClr val="tx1">
                              <a:lumMod val="75000"/>
                            </a:schemeClr>
                          </a:solidFill>
                        </a:rPr>
                        <a:t>ステージ</a:t>
                      </a:r>
                      <a:endParaRPr kumimoji="1" lang="en-US" altLang="ja-JP" sz="1100" b="1">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5346801"/>
                  </a:ext>
                </a:extLst>
              </a:tr>
              <a:tr h="787882">
                <a:tc>
                  <a:txBody>
                    <a:bodyPr/>
                    <a:lstStyle/>
                    <a:p>
                      <a:r>
                        <a:rPr kumimoji="1" lang="ja-JP" altLang="en-US" sz="1100" b="1">
                          <a:solidFill>
                            <a:schemeClr val="tx1">
                              <a:lumMod val="75000"/>
                            </a:schemeClr>
                          </a:solidFill>
                        </a:rPr>
                        <a:t>利用者の行動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1">
                          <a:solidFill>
                            <a:schemeClr val="accent6"/>
                          </a:solidFill>
                        </a:rPr>
                        <a:t>・近所の地域施設について情報を収集する</a:t>
                      </a:r>
                      <a:endParaRPr kumimoji="1" lang="en-US" altLang="ja-JP" sz="1100" b="1">
                        <a:solidFill>
                          <a:schemeClr val="accent6"/>
                        </a:solidFill>
                      </a:endParaRPr>
                    </a:p>
                    <a:p>
                      <a:r>
                        <a:rPr kumimoji="1" lang="ja-JP" altLang="en-US" sz="1100" b="1">
                          <a:solidFill>
                            <a:schemeClr val="accent6"/>
                          </a:solidFill>
                        </a:rPr>
                        <a:t>・行われているイベントを確認する</a:t>
                      </a:r>
                      <a:endParaRPr kumimoji="1" lang="en-US" altLang="ja-JP" sz="1100" b="1">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1">
                          <a:solidFill>
                            <a:schemeClr val="accent6"/>
                          </a:solidFill>
                        </a:rPr>
                        <a:t>・初めて施設に行って、イベントに参加する</a:t>
                      </a:r>
                      <a:endParaRPr kumimoji="1" lang="en-US" altLang="ja-JP" sz="1100" b="1">
                        <a:solidFill>
                          <a:schemeClr val="accent6"/>
                        </a:solidFill>
                      </a:endParaRPr>
                    </a:p>
                    <a:p>
                      <a:r>
                        <a:rPr kumimoji="1" lang="ja-JP" altLang="en-US" sz="1100" b="1">
                          <a:solidFill>
                            <a:schemeClr val="accent6"/>
                          </a:solidFill>
                        </a:rPr>
                        <a:t>・イベントでは近所に住む同世代の方と知り合う</a:t>
                      </a:r>
                      <a:endParaRPr kumimoji="1" lang="en-US" altLang="ja-JP" sz="1100" b="1">
                        <a:solidFill>
                          <a:schemeClr val="accent6"/>
                        </a:solidFill>
                      </a:endParaRPr>
                    </a:p>
                    <a:p>
                      <a:r>
                        <a:rPr kumimoji="1" lang="ja-JP" altLang="en-US" sz="1100" b="1">
                          <a:solidFill>
                            <a:schemeClr val="accent6"/>
                          </a:solidFill>
                        </a:rPr>
                        <a:t>・地域に貢献できる様々なイベントがあることを知る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1">
                          <a:solidFill>
                            <a:schemeClr val="accent6"/>
                          </a:solidFill>
                        </a:rPr>
                        <a:t>・帰宅して今日の経験を妻に話す</a:t>
                      </a:r>
                      <a:endParaRPr kumimoji="1" lang="en-US" altLang="ja-JP" sz="1100" b="1">
                        <a:solidFill>
                          <a:schemeClr val="accent6"/>
                        </a:solidFill>
                      </a:endParaRPr>
                    </a:p>
                    <a:p>
                      <a:r>
                        <a:rPr kumimoji="1" lang="ja-JP" altLang="en-US" sz="1100" b="1">
                          <a:solidFill>
                            <a:schemeClr val="accent6"/>
                          </a:solidFill>
                        </a:rPr>
                        <a:t>・別のイベントへの参加を検討するため情報収集する</a:t>
                      </a:r>
                      <a:endParaRPr kumimoji="1" lang="en-US" altLang="ja-JP" sz="1100" b="1">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0279399"/>
                  </a:ext>
                </a:extLst>
              </a:tr>
              <a:tr h="803157">
                <a:tc>
                  <a:txBody>
                    <a:bodyPr/>
                    <a:lstStyle/>
                    <a:p>
                      <a:r>
                        <a:rPr kumimoji="1" lang="ja-JP" altLang="en-US" sz="1100" b="1">
                          <a:solidFill>
                            <a:schemeClr val="tx1">
                              <a:lumMod val="75000"/>
                            </a:schemeClr>
                          </a:solidFill>
                        </a:rPr>
                        <a:t>利用者の声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1">
                          <a:solidFill>
                            <a:schemeClr val="accent6"/>
                          </a:solidFill>
                        </a:rPr>
                        <a:t>・市報では概要しか書いていないため、具体的な情報が得られない</a:t>
                      </a:r>
                      <a:endParaRPr kumimoji="1" lang="en-US" altLang="ja-JP" sz="1100" b="1">
                        <a:solidFill>
                          <a:schemeClr val="accent6"/>
                        </a:solidFill>
                      </a:endParaRPr>
                    </a:p>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100" b="1">
                          <a:solidFill>
                            <a:schemeClr val="accent6"/>
                          </a:solidFill>
                        </a:rPr>
                        <a:t>・どのような人が参加しているか分からず不安になる</a:t>
                      </a:r>
                    </a:p>
                    <a:p>
                      <a:endParaRPr kumimoji="1" lang="ja-JP" altLang="en-US" sz="1100" b="1">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1">
                          <a:solidFill>
                            <a:schemeClr val="accent6"/>
                          </a:solidFill>
                        </a:rPr>
                        <a:t>・不安が大きかったが、いざ参加してみると楽しめた</a:t>
                      </a:r>
                      <a:endParaRPr kumimoji="1" lang="en-US" altLang="ja-JP" sz="1100" b="1">
                        <a:solidFill>
                          <a:schemeClr val="accent6"/>
                        </a:solidFill>
                      </a:endParaRPr>
                    </a:p>
                    <a:p>
                      <a:r>
                        <a:rPr kumimoji="1" lang="ja-JP" altLang="en-US" sz="1100" b="1">
                          <a:solidFill>
                            <a:schemeClr val="accent6"/>
                          </a:solidFill>
                        </a:rPr>
                        <a:t>・自分の住む地域にこのような施設・コミュニティがあることを今まで全然知らなかった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1">
                          <a:solidFill>
                            <a:schemeClr val="accent6"/>
                          </a:solidFill>
                        </a:rPr>
                        <a:t>・久しぶりに身体を動かし、家族以外の人と沢山会話をして満足だった</a:t>
                      </a:r>
                      <a:endParaRPr kumimoji="1" lang="en-US" altLang="ja-JP" sz="1100" b="1">
                        <a:solidFill>
                          <a:schemeClr val="accent6"/>
                        </a:solidFill>
                      </a:endParaRPr>
                    </a:p>
                    <a:p>
                      <a:r>
                        <a:rPr kumimoji="1" lang="ja-JP" altLang="en-US" sz="1100" b="1">
                          <a:solidFill>
                            <a:schemeClr val="accent6"/>
                          </a:solidFill>
                        </a:rPr>
                        <a:t>・また別のイベントにも参加して、コミュニティの輪を拡げたい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3196628"/>
                  </a:ext>
                </a:extLst>
              </a:tr>
              <a:tr h="1048714">
                <a:tc>
                  <a:txBody>
                    <a:bodyPr/>
                    <a:lstStyle/>
                    <a:p>
                      <a:r>
                        <a:rPr kumimoji="1" lang="ja-JP" altLang="en-US" sz="1100" b="1">
                          <a:solidFill>
                            <a:schemeClr val="tx1">
                              <a:lumMod val="75000"/>
                            </a:schemeClr>
                          </a:solidFill>
                        </a:rPr>
                        <a:t>感情曲線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endParaRPr kumimoji="1" lang="ja-JP" altLang="en-US" sz="1100" b="1">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sz="1100" b="0">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5005007"/>
                  </a:ext>
                </a:extLst>
              </a:tr>
              <a:tr h="703614">
                <a:tc>
                  <a:txBody>
                    <a:bodyPr/>
                    <a:lstStyle/>
                    <a:p>
                      <a:r>
                        <a:rPr kumimoji="1" lang="ja-JP" altLang="en-US" sz="1100" b="1">
                          <a:solidFill>
                            <a:schemeClr val="tx1">
                              <a:lumMod val="75000"/>
                            </a:schemeClr>
                          </a:solidFill>
                        </a:rPr>
                        <a:t>タッチポイント</a:t>
                      </a:r>
                      <a:endParaRPr kumimoji="1" lang="en-US" altLang="ja-JP" sz="1100" b="1">
                        <a:solidFill>
                          <a:schemeClr val="tx1">
                            <a:lumMod val="75000"/>
                          </a:schemeClr>
                        </a:solidFill>
                      </a:endParaRPr>
                    </a:p>
                    <a:p>
                      <a:r>
                        <a:rPr kumimoji="1" lang="en-US" altLang="ja-JP" sz="900" b="1">
                          <a:solidFill>
                            <a:schemeClr val="tx1">
                              <a:lumMod val="75000"/>
                            </a:schemeClr>
                          </a:solidFill>
                        </a:rPr>
                        <a:t>(</a:t>
                      </a:r>
                      <a:r>
                        <a:rPr kumimoji="1" lang="ja-JP" altLang="en-US" sz="900" b="1">
                          <a:solidFill>
                            <a:schemeClr val="tx1">
                              <a:lumMod val="75000"/>
                            </a:schemeClr>
                          </a:solidFill>
                        </a:rPr>
                        <a:t>利用者との接触点</a:t>
                      </a:r>
                      <a:r>
                        <a:rPr kumimoji="1" lang="en-US" altLang="ja-JP" sz="900" b="1">
                          <a:solidFill>
                            <a:schemeClr val="tx1">
                              <a:lumMod val="75000"/>
                            </a:schemeClr>
                          </a:solidFill>
                        </a:rPr>
                        <a:t>)</a:t>
                      </a:r>
                      <a:endParaRPr kumimoji="1" lang="ja-JP" altLang="en-US" sz="900" b="1">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1">
                          <a:solidFill>
                            <a:schemeClr val="accent6"/>
                          </a:solidFill>
                        </a:rPr>
                        <a:t>・市報内のイベント掲載ページ</a:t>
                      </a:r>
                      <a:endParaRPr kumimoji="1" lang="en-US" altLang="ja-JP" sz="1100" b="1">
                        <a:solidFill>
                          <a:schemeClr val="accent6"/>
                        </a:solidFill>
                      </a:endParaRPr>
                    </a:p>
                    <a:p>
                      <a:r>
                        <a:rPr kumimoji="1" lang="ja-JP" altLang="en-US" sz="1100" b="1">
                          <a:solidFill>
                            <a:schemeClr val="accent6"/>
                          </a:solidFill>
                        </a:rPr>
                        <a:t>・市ウェブサイトの地域施設ページ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1">
                          <a:solidFill>
                            <a:schemeClr val="accent6"/>
                          </a:solidFill>
                          <a:latin typeface="+mn-lt"/>
                        </a:rPr>
                        <a:t>・地域施設で行われるイベント</a:t>
                      </a:r>
                      <a:endParaRPr kumimoji="1" lang="en-US" altLang="ja-JP" sz="1100" b="1">
                        <a:solidFill>
                          <a:schemeClr val="accent6"/>
                        </a:solidFill>
                        <a:latin typeface="+mn-lt"/>
                      </a:endParaRPr>
                    </a:p>
                    <a:p>
                      <a:r>
                        <a:rPr kumimoji="1" lang="ja-JP" altLang="en-US" sz="1100" b="1">
                          <a:solidFill>
                            <a:schemeClr val="accent6"/>
                          </a:solidFill>
                          <a:latin typeface="+mn-lt"/>
                        </a:rPr>
                        <a:t>・イベントで提供されるプログラム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1">
                          <a:solidFill>
                            <a:schemeClr val="accent6"/>
                          </a:solidFill>
                          <a:latin typeface="+mn-lt"/>
                        </a:rPr>
                        <a:t>・家族や友人</a:t>
                      </a:r>
                      <a:endParaRPr kumimoji="1" lang="en-US" altLang="ja-JP" sz="1100" b="1">
                        <a:solidFill>
                          <a:schemeClr val="accent6"/>
                        </a:solidFill>
                        <a:latin typeface="+mn-lt"/>
                      </a:endParaRPr>
                    </a:p>
                    <a:p>
                      <a:r>
                        <a:rPr kumimoji="1" lang="ja-JP" altLang="en-US" sz="1100" b="1">
                          <a:solidFill>
                            <a:schemeClr val="accent6"/>
                          </a:solidFill>
                          <a:latin typeface="+mn-lt"/>
                        </a:rPr>
                        <a:t>・市報内のイベント掲載ページ</a:t>
                      </a:r>
                      <a:endParaRPr kumimoji="1" lang="en-US" altLang="ja-JP" sz="1100" b="1">
                        <a:solidFill>
                          <a:schemeClr val="accent6"/>
                        </a:solidFill>
                        <a:latin typeface="+mn-lt"/>
                      </a:endParaRPr>
                    </a:p>
                    <a:p>
                      <a:r>
                        <a:rPr kumimoji="1" lang="ja-JP" altLang="en-US" sz="1100" b="1">
                          <a:solidFill>
                            <a:schemeClr val="accent6"/>
                          </a:solidFill>
                          <a:latin typeface="+mn-lt"/>
                        </a:rPr>
                        <a:t>・地域施設で受け取ったパンフレット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5843718"/>
                  </a:ext>
                </a:extLst>
              </a:tr>
              <a:tr h="848069">
                <a:tc>
                  <a:txBody>
                    <a:bodyPr/>
                    <a:lstStyle/>
                    <a:p>
                      <a:r>
                        <a:rPr kumimoji="1" lang="ja-JP" altLang="en-US" sz="1100" b="1">
                          <a:solidFill>
                            <a:schemeClr val="tx1">
                              <a:lumMod val="75000"/>
                            </a:schemeClr>
                          </a:solidFill>
                        </a:rPr>
                        <a:t>課題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1">
                          <a:solidFill>
                            <a:schemeClr val="accent6"/>
                          </a:solidFill>
                        </a:rPr>
                        <a:t>・イベント実施状況が分からず、初めての人には参加へのハードルが高い</a:t>
                      </a:r>
                      <a:endParaRPr kumimoji="1" lang="en-US" altLang="ja-JP" sz="1100" b="1">
                        <a:solidFill>
                          <a:schemeClr val="accent6"/>
                        </a:solidFill>
                      </a:endParaRPr>
                    </a:p>
                    <a:p>
                      <a:r>
                        <a:rPr kumimoji="1" lang="ja-JP" altLang="en-US" sz="1100" b="1">
                          <a:solidFill>
                            <a:schemeClr val="accent6"/>
                          </a:solidFill>
                        </a:rPr>
                        <a:t>・紙面のみだと伝えられる情報量が少ない</a:t>
                      </a:r>
                      <a:endParaRPr kumimoji="1" lang="en-US" altLang="ja-JP" sz="1100" b="1">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1">
                          <a:solidFill>
                            <a:schemeClr val="accent6"/>
                          </a:solidFill>
                          <a:latin typeface="+mn-lt"/>
                        </a:rPr>
                        <a:t>・地域施設が住民に対して果たす役割が知られていない</a:t>
                      </a:r>
                      <a:endParaRPr kumimoji="1" lang="en-US" altLang="ja-JP" sz="1100" b="1">
                        <a:solidFill>
                          <a:schemeClr val="accent6"/>
                        </a:solidFill>
                        <a:latin typeface="+mn-lt"/>
                      </a:endParaRPr>
                    </a:p>
                    <a:p>
                      <a:r>
                        <a:rPr kumimoji="1" lang="ja-JP" altLang="en-US" sz="1100" b="1">
                          <a:solidFill>
                            <a:schemeClr val="accent6"/>
                          </a:solidFill>
                          <a:latin typeface="+mn-lt"/>
                        </a:rPr>
                        <a:t>・そもそもの地域施設自体の認知度が低い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1">
                          <a:solidFill>
                            <a:schemeClr val="accent6"/>
                          </a:solidFill>
                          <a:latin typeface="+mn-lt"/>
                        </a:rPr>
                        <a:t>・口コミを拡げて、地域施設の利用者を増やしたい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5798874"/>
                  </a:ext>
                </a:extLst>
              </a:tr>
              <a:tr h="865224">
                <a:tc>
                  <a:txBody>
                    <a:bodyPr/>
                    <a:lstStyle/>
                    <a:p>
                      <a:r>
                        <a:rPr kumimoji="1" lang="ja-JP" altLang="en-US" sz="1100" b="1">
                          <a:solidFill>
                            <a:schemeClr val="tx1">
                              <a:lumMod val="75000"/>
                            </a:schemeClr>
                          </a:solidFill>
                        </a:rPr>
                        <a:t>理想の体験</a:t>
                      </a:r>
                      <a:endParaRPr kumimoji="1" lang="en-US" altLang="ja-JP" sz="1100" b="1">
                        <a:solidFill>
                          <a:schemeClr val="tx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1">
                          <a:solidFill>
                            <a:schemeClr val="accent6"/>
                          </a:solidFill>
                        </a:rPr>
                        <a:t>・地域施設やイベント内容だけでなく、イベント実施状況まで分かると、参加のハードルが下がる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1">
                          <a:solidFill>
                            <a:schemeClr val="accent6"/>
                          </a:solidFill>
                          <a:latin typeface="+mn-lt"/>
                        </a:rPr>
                        <a:t>・地域施設の役割が住民に広く知られており、イベントの参加や居場所として多くの住民に利用されている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1">
                          <a:solidFill>
                            <a:schemeClr val="accent6"/>
                          </a:solidFill>
                          <a:latin typeface="+mn-lt"/>
                        </a:rPr>
                        <a:t>・近所の人から地域施設のイベント情報を聞いて、初めて地域施設を利用してみた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5448098"/>
                  </a:ext>
                </a:extLst>
              </a:tr>
              <a:tr h="980032">
                <a:tc>
                  <a:txBody>
                    <a:bodyPr/>
                    <a:lstStyle/>
                    <a:p>
                      <a:r>
                        <a:rPr kumimoji="1" lang="ja-JP" altLang="en-US" sz="1100" b="1">
                          <a:solidFill>
                            <a:schemeClr val="tx1">
                              <a:lumMod val="75000"/>
                            </a:schemeClr>
                          </a:solidFill>
                        </a:rPr>
                        <a:t>必要な機能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1">
                          <a:solidFill>
                            <a:schemeClr val="accent6"/>
                          </a:solidFill>
                        </a:rPr>
                        <a:t>・広報誌をきっかけに</a:t>
                      </a:r>
                      <a:r>
                        <a:rPr kumimoji="1" lang="en-US" altLang="ja-JP" sz="1100" b="1">
                          <a:solidFill>
                            <a:schemeClr val="accent6"/>
                          </a:solidFill>
                        </a:rPr>
                        <a:t>web</a:t>
                      </a:r>
                      <a:r>
                        <a:rPr kumimoji="1" lang="ja-JP" altLang="en-US" sz="1100" b="1">
                          <a:solidFill>
                            <a:schemeClr val="accent6"/>
                          </a:solidFill>
                        </a:rPr>
                        <a:t>サイトにアクセスしてもらい、地域施設の利用方法、イベントの実施風景といった詳しい情報を掲載する</a:t>
                      </a:r>
                      <a:endParaRPr kumimoji="1" lang="en-US" altLang="ja-JP" sz="1100" b="1">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1">
                          <a:solidFill>
                            <a:schemeClr val="accent6"/>
                          </a:solidFill>
                          <a:latin typeface="+mn-lt"/>
                        </a:rPr>
                        <a:t>・地域施設で行われるイベント、施設そのものの周知・広報手段</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1">
                          <a:solidFill>
                            <a:schemeClr val="accent6"/>
                          </a:solidFill>
                          <a:latin typeface="+mn-lt"/>
                        </a:rPr>
                        <a:t>・リアルな口コミを増やす仕組み</a:t>
                      </a:r>
                      <a:endParaRPr kumimoji="1" lang="en-US" altLang="ja-JP" sz="1100" b="1">
                        <a:solidFill>
                          <a:schemeClr val="accent6"/>
                        </a:solidFill>
                        <a:latin typeface="+mn-lt"/>
                      </a:endParaRPr>
                    </a:p>
                    <a:p>
                      <a:r>
                        <a:rPr kumimoji="1" lang="ja-JP" altLang="en-US" sz="1100" b="1">
                          <a:solidFill>
                            <a:schemeClr val="accent6"/>
                          </a:solidFill>
                          <a:latin typeface="+mn-lt"/>
                        </a:rPr>
                        <a:t>・ウェブ上で口コミを公開する</a:t>
                      </a:r>
                      <a:endParaRPr kumimoji="1" lang="en-US" altLang="ja-JP" sz="1100" b="1">
                        <a:solidFill>
                          <a:schemeClr val="accent6"/>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6894600"/>
                  </a:ext>
                </a:extLst>
              </a:tr>
            </a:tbl>
          </a:graphicData>
        </a:graphic>
      </p:graphicFrame>
      <p:sp>
        <p:nvSpPr>
          <p:cNvPr id="23" name="正方形/長方形 22">
            <a:extLst>
              <a:ext uri="{FF2B5EF4-FFF2-40B4-BE49-F238E27FC236}">
                <a16:creationId xmlns:a16="http://schemas.microsoft.com/office/drawing/2014/main" id="{453EF28D-7862-B1CD-ABB6-F19E0AFBABB3}"/>
              </a:ext>
            </a:extLst>
          </p:cNvPr>
          <p:cNvSpPr/>
          <p:nvPr/>
        </p:nvSpPr>
        <p:spPr>
          <a:xfrm>
            <a:off x="2831232" y="854009"/>
            <a:ext cx="881786" cy="235304"/>
          </a:xfrm>
          <a:prstGeom prst="rect">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5999" tIns="108000" rIns="108000" bIns="108000" rtlCol="0" anchor="ctr" anchorCtr="0"/>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515151">
                    <a:lumMod val="75000"/>
                  </a:srgbClr>
                </a:solidFill>
                <a:effectLst/>
                <a:uLnTx/>
                <a:uFillTx/>
                <a:latin typeface="Yu Gothic" panose="020B0400000000000000" pitchFamily="34" charset="-128"/>
                <a:ea typeface="Yu Gothic" panose="020B0400000000000000" pitchFamily="34" charset="-128"/>
                <a:cs typeface="+mn-cs"/>
              </a:rPr>
              <a:t>利用前</a:t>
            </a:r>
          </a:p>
        </p:txBody>
      </p:sp>
      <p:sp>
        <p:nvSpPr>
          <p:cNvPr id="24" name="正方形/長方形 23">
            <a:extLst>
              <a:ext uri="{FF2B5EF4-FFF2-40B4-BE49-F238E27FC236}">
                <a16:creationId xmlns:a16="http://schemas.microsoft.com/office/drawing/2014/main" id="{453EF28D-7862-B1CD-ABB6-F19E0AFBABB3}"/>
              </a:ext>
            </a:extLst>
          </p:cNvPr>
          <p:cNvSpPr/>
          <p:nvPr/>
        </p:nvSpPr>
        <p:spPr>
          <a:xfrm>
            <a:off x="6613523" y="854009"/>
            <a:ext cx="881786" cy="235304"/>
          </a:xfrm>
          <a:prstGeom prst="rect">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5999" tIns="108000" rIns="108000" bIns="108000" rtlCol="0" anchor="ctr" anchorCtr="0"/>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515151">
                    <a:lumMod val="75000"/>
                  </a:srgbClr>
                </a:solidFill>
                <a:effectLst/>
                <a:uLnTx/>
                <a:uFillTx/>
                <a:latin typeface="Yu Gothic" panose="020B0400000000000000" pitchFamily="34" charset="-128"/>
                <a:ea typeface="Yu Gothic" panose="020B0400000000000000" pitchFamily="34" charset="-128"/>
                <a:cs typeface="+mn-cs"/>
              </a:rPr>
              <a:t>利用中</a:t>
            </a:r>
          </a:p>
        </p:txBody>
      </p:sp>
      <p:sp>
        <p:nvSpPr>
          <p:cNvPr id="25" name="正方形/長方形 24">
            <a:extLst>
              <a:ext uri="{FF2B5EF4-FFF2-40B4-BE49-F238E27FC236}">
                <a16:creationId xmlns:a16="http://schemas.microsoft.com/office/drawing/2014/main" id="{453EF28D-7862-B1CD-ABB6-F19E0AFBABB3}"/>
              </a:ext>
            </a:extLst>
          </p:cNvPr>
          <p:cNvSpPr/>
          <p:nvPr/>
        </p:nvSpPr>
        <p:spPr>
          <a:xfrm>
            <a:off x="10686759" y="854009"/>
            <a:ext cx="881786" cy="235304"/>
          </a:xfrm>
          <a:prstGeom prst="rect">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25999" tIns="108000" rIns="108000" bIns="108000" rtlCol="0" anchor="ctr" anchorCtr="0"/>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515151">
                    <a:lumMod val="75000"/>
                  </a:srgbClr>
                </a:solidFill>
                <a:effectLst/>
                <a:uLnTx/>
                <a:uFillTx/>
                <a:latin typeface="Yu Gothic" panose="020B0400000000000000" pitchFamily="34" charset="-128"/>
                <a:ea typeface="Yu Gothic" panose="020B0400000000000000" pitchFamily="34" charset="-128"/>
                <a:cs typeface="+mn-cs"/>
              </a:rPr>
              <a:t>利用後</a:t>
            </a:r>
          </a:p>
        </p:txBody>
      </p:sp>
      <p:sp>
        <p:nvSpPr>
          <p:cNvPr id="26" name="正方形/長方形 25">
            <a:extLst>
              <a:ext uri="{FF2B5EF4-FFF2-40B4-BE49-F238E27FC236}">
                <a16:creationId xmlns:a16="http://schemas.microsoft.com/office/drawing/2014/main" id="{453EF28D-7862-B1CD-ABB6-F19E0AFBABB3}"/>
              </a:ext>
            </a:extLst>
          </p:cNvPr>
          <p:cNvSpPr/>
          <p:nvPr/>
        </p:nvSpPr>
        <p:spPr>
          <a:xfrm>
            <a:off x="1750578" y="1142938"/>
            <a:ext cx="1200440" cy="26849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125999" tIns="108000" rIns="108000" bIns="108000" rtlCol="0" anchor="ctr" anchorCtr="0"/>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515151">
                    <a:lumMod val="75000"/>
                  </a:srgbClr>
                </a:solidFill>
                <a:effectLst/>
                <a:uLnTx/>
                <a:uFillTx/>
                <a:latin typeface="Yu Gothic" panose="020B0400000000000000" pitchFamily="34" charset="-128"/>
                <a:ea typeface="Yu Gothic" panose="020B0400000000000000" pitchFamily="34" charset="-128"/>
                <a:cs typeface="+mn-cs"/>
              </a:rPr>
              <a:t>認知・興味</a:t>
            </a:r>
          </a:p>
        </p:txBody>
      </p:sp>
      <p:sp>
        <p:nvSpPr>
          <p:cNvPr id="27" name="正方形/長方形 26">
            <a:extLst>
              <a:ext uri="{FF2B5EF4-FFF2-40B4-BE49-F238E27FC236}">
                <a16:creationId xmlns:a16="http://schemas.microsoft.com/office/drawing/2014/main" id="{453EF28D-7862-B1CD-ABB6-F19E0AFBABB3}"/>
              </a:ext>
            </a:extLst>
          </p:cNvPr>
          <p:cNvSpPr/>
          <p:nvPr/>
        </p:nvSpPr>
        <p:spPr>
          <a:xfrm>
            <a:off x="3662505" y="1142938"/>
            <a:ext cx="1200440" cy="26849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125999" tIns="108000" rIns="108000" bIns="108000" rtlCol="0" anchor="ctr" anchorCtr="0"/>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515151">
                    <a:lumMod val="75000"/>
                  </a:srgbClr>
                </a:solidFill>
                <a:effectLst/>
                <a:uLnTx/>
                <a:uFillTx/>
                <a:latin typeface="Yu Gothic" panose="020B0400000000000000" pitchFamily="34" charset="-128"/>
                <a:ea typeface="Yu Gothic" panose="020B0400000000000000" pitchFamily="34" charset="-128"/>
                <a:cs typeface="+mn-cs"/>
              </a:rPr>
              <a:t>比較・検討</a:t>
            </a:r>
          </a:p>
        </p:txBody>
      </p:sp>
      <p:sp>
        <p:nvSpPr>
          <p:cNvPr id="28" name="正方形/長方形 27">
            <a:extLst>
              <a:ext uri="{FF2B5EF4-FFF2-40B4-BE49-F238E27FC236}">
                <a16:creationId xmlns:a16="http://schemas.microsoft.com/office/drawing/2014/main" id="{453EF28D-7862-B1CD-ABB6-F19E0AFBABB3}"/>
              </a:ext>
            </a:extLst>
          </p:cNvPr>
          <p:cNvSpPr/>
          <p:nvPr/>
        </p:nvSpPr>
        <p:spPr>
          <a:xfrm>
            <a:off x="6292408" y="1144731"/>
            <a:ext cx="1563111" cy="23552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125999" tIns="108000" rIns="108000" bIns="108000" rtlCol="0" anchor="ctr" anchorCtr="0"/>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515151">
                    <a:lumMod val="75000"/>
                  </a:srgbClr>
                </a:solidFill>
                <a:effectLst/>
                <a:uLnTx/>
                <a:uFillTx/>
                <a:latin typeface="Yu Gothic" panose="020B0400000000000000" pitchFamily="34" charset="-128"/>
                <a:ea typeface="Yu Gothic" panose="020B0400000000000000" pitchFamily="34" charset="-128"/>
                <a:cs typeface="+mn-cs"/>
              </a:rPr>
              <a:t>購入・活用</a:t>
            </a:r>
          </a:p>
        </p:txBody>
      </p:sp>
      <p:sp>
        <p:nvSpPr>
          <p:cNvPr id="29" name="正方形/長方形 28">
            <a:extLst>
              <a:ext uri="{FF2B5EF4-FFF2-40B4-BE49-F238E27FC236}">
                <a16:creationId xmlns:a16="http://schemas.microsoft.com/office/drawing/2014/main" id="{453EF28D-7862-B1CD-ABB6-F19E0AFBABB3}"/>
              </a:ext>
            </a:extLst>
          </p:cNvPr>
          <p:cNvSpPr/>
          <p:nvPr/>
        </p:nvSpPr>
        <p:spPr>
          <a:xfrm>
            <a:off x="9750351" y="1160416"/>
            <a:ext cx="2538631" cy="21984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125999" tIns="108000" rIns="108000" bIns="108000" rtlCol="0" anchor="ctr" anchorCtr="0"/>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515151">
                    <a:lumMod val="75000"/>
                  </a:srgbClr>
                </a:solidFill>
                <a:effectLst/>
                <a:uLnTx/>
                <a:uFillTx/>
                <a:latin typeface="Yu Gothic" panose="020B0400000000000000" pitchFamily="34" charset="-128"/>
                <a:ea typeface="Yu Gothic" panose="020B0400000000000000" pitchFamily="34" charset="-128"/>
                <a:cs typeface="+mn-cs"/>
              </a:rPr>
              <a:t>利用終了・リピート・共有</a:t>
            </a:r>
          </a:p>
        </p:txBody>
      </p:sp>
      <p:pic>
        <p:nvPicPr>
          <p:cNvPr id="30" name="グラフィックス 25">
            <a:extLst>
              <a:ext uri="{FF2B5EF4-FFF2-40B4-BE49-F238E27FC236}">
                <a16:creationId xmlns:a16="http://schemas.microsoft.com/office/drawing/2014/main" id="{4736ACA3-73D1-F638-39CB-1A79701492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9417" y="3356965"/>
            <a:ext cx="313299" cy="313299"/>
          </a:xfrm>
          <a:prstGeom prst="rect">
            <a:avLst/>
          </a:prstGeom>
        </p:spPr>
      </p:pic>
      <p:pic>
        <p:nvPicPr>
          <p:cNvPr id="31" name="グラフィックス 28">
            <a:extLst>
              <a:ext uri="{FF2B5EF4-FFF2-40B4-BE49-F238E27FC236}">
                <a16:creationId xmlns:a16="http://schemas.microsoft.com/office/drawing/2014/main" id="{60C2B06B-3EAA-450E-A239-C959AA6C63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497724" y="2991806"/>
            <a:ext cx="313299" cy="313299"/>
          </a:xfrm>
          <a:prstGeom prst="rect">
            <a:avLst/>
          </a:prstGeom>
        </p:spPr>
      </p:pic>
      <p:pic>
        <p:nvPicPr>
          <p:cNvPr id="32" name="グラフィックス 31">
            <a:extLst>
              <a:ext uri="{FF2B5EF4-FFF2-40B4-BE49-F238E27FC236}">
                <a16:creationId xmlns:a16="http://schemas.microsoft.com/office/drawing/2014/main" id="{D865860C-E041-370A-8E4C-970AD4A2AD5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59592" y="3353921"/>
            <a:ext cx="313299" cy="313299"/>
          </a:xfrm>
          <a:prstGeom prst="rect">
            <a:avLst/>
          </a:prstGeom>
        </p:spPr>
      </p:pic>
      <p:pic>
        <p:nvPicPr>
          <p:cNvPr id="33" name="グラフィックス 34">
            <a:extLst>
              <a:ext uri="{FF2B5EF4-FFF2-40B4-BE49-F238E27FC236}">
                <a16:creationId xmlns:a16="http://schemas.microsoft.com/office/drawing/2014/main" id="{1C65B7F2-06A0-BB8B-3FA6-AC5450F10C1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706295" y="3667220"/>
            <a:ext cx="313299" cy="313299"/>
          </a:xfrm>
          <a:prstGeom prst="rect">
            <a:avLst/>
          </a:prstGeom>
        </p:spPr>
      </p:pic>
      <p:pic>
        <p:nvPicPr>
          <p:cNvPr id="34" name="グラフィックス 37">
            <a:extLst>
              <a:ext uri="{FF2B5EF4-FFF2-40B4-BE49-F238E27FC236}">
                <a16:creationId xmlns:a16="http://schemas.microsoft.com/office/drawing/2014/main" id="{64E116F1-36C8-69D7-91E6-72DB82AA580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589710" y="3242392"/>
            <a:ext cx="313299" cy="313299"/>
          </a:xfrm>
          <a:prstGeom prst="rect">
            <a:avLst/>
          </a:prstGeom>
        </p:spPr>
      </p:pic>
      <p:pic>
        <p:nvPicPr>
          <p:cNvPr id="17" name="グラフィックス 28">
            <a:extLst>
              <a:ext uri="{FF2B5EF4-FFF2-40B4-BE49-F238E27FC236}">
                <a16:creationId xmlns:a16="http://schemas.microsoft.com/office/drawing/2014/main" id="{60C2B06B-3EAA-450E-A239-C959AA6C63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20321" y="3002088"/>
            <a:ext cx="313299" cy="313299"/>
          </a:xfrm>
          <a:prstGeom prst="rect">
            <a:avLst/>
          </a:prstGeom>
        </p:spPr>
      </p:pic>
      <p:pic>
        <p:nvPicPr>
          <p:cNvPr id="18" name="グラフィックス 28">
            <a:extLst>
              <a:ext uri="{FF2B5EF4-FFF2-40B4-BE49-F238E27FC236}">
                <a16:creationId xmlns:a16="http://schemas.microsoft.com/office/drawing/2014/main" id="{60C2B06B-3EAA-450E-A239-C959AA6C63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54416" y="3006940"/>
            <a:ext cx="313299" cy="313299"/>
          </a:xfrm>
          <a:prstGeom prst="rect">
            <a:avLst/>
          </a:prstGeom>
        </p:spPr>
      </p:pic>
      <p:pic>
        <p:nvPicPr>
          <p:cNvPr id="19" name="グラフィックス 28">
            <a:extLst>
              <a:ext uri="{FF2B5EF4-FFF2-40B4-BE49-F238E27FC236}">
                <a16:creationId xmlns:a16="http://schemas.microsoft.com/office/drawing/2014/main" id="{60C2B06B-3EAA-450E-A239-C959AA6C63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37052" y="2991807"/>
            <a:ext cx="313299" cy="313299"/>
          </a:xfrm>
          <a:prstGeom prst="rect">
            <a:avLst/>
          </a:prstGeom>
        </p:spPr>
      </p:pic>
      <p:cxnSp>
        <p:nvCxnSpPr>
          <p:cNvPr id="3" name="直線コネクタ 2"/>
          <p:cNvCxnSpPr>
            <a:endCxn id="32" idx="1"/>
          </p:cNvCxnSpPr>
          <p:nvPr/>
        </p:nvCxnSpPr>
        <p:spPr>
          <a:xfrm>
            <a:off x="1903009" y="3353921"/>
            <a:ext cx="1356583" cy="156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直線コネクタ 4"/>
          <p:cNvCxnSpPr>
            <a:stCxn id="32" idx="3"/>
            <a:endCxn id="33" idx="1"/>
          </p:cNvCxnSpPr>
          <p:nvPr/>
        </p:nvCxnSpPr>
        <p:spPr>
          <a:xfrm>
            <a:off x="3572891" y="3510571"/>
            <a:ext cx="1133404" cy="313299"/>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コネクタ 8"/>
          <p:cNvCxnSpPr>
            <a:stCxn id="33" idx="3"/>
            <a:endCxn id="30" idx="1"/>
          </p:cNvCxnSpPr>
          <p:nvPr/>
        </p:nvCxnSpPr>
        <p:spPr>
          <a:xfrm flipV="1">
            <a:off x="5019594" y="3513615"/>
            <a:ext cx="299823" cy="310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p:cNvCxnSpPr>
            <a:endCxn id="18" idx="1"/>
          </p:cNvCxnSpPr>
          <p:nvPr/>
        </p:nvCxnSpPr>
        <p:spPr>
          <a:xfrm flipV="1">
            <a:off x="5638800" y="3163590"/>
            <a:ext cx="1415616" cy="3469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p:cNvCxnSpPr>
            <a:stCxn id="18" idx="3"/>
            <a:endCxn id="17" idx="1"/>
          </p:cNvCxnSpPr>
          <p:nvPr/>
        </p:nvCxnSpPr>
        <p:spPr>
          <a:xfrm flipV="1">
            <a:off x="7367715" y="3158738"/>
            <a:ext cx="1352606" cy="4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p:cNvCxnSpPr>
            <a:stCxn id="17" idx="3"/>
            <a:endCxn id="19" idx="1"/>
          </p:cNvCxnSpPr>
          <p:nvPr/>
        </p:nvCxnSpPr>
        <p:spPr>
          <a:xfrm flipV="1">
            <a:off x="9033620" y="3148457"/>
            <a:ext cx="403432" cy="102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直線コネクタ 223"/>
          <p:cNvCxnSpPr>
            <a:stCxn id="19" idx="3"/>
            <a:endCxn id="31" idx="1"/>
          </p:cNvCxnSpPr>
          <p:nvPr/>
        </p:nvCxnSpPr>
        <p:spPr>
          <a:xfrm flipV="1">
            <a:off x="9750351" y="3148456"/>
            <a:ext cx="2747373" cy="1"/>
          </a:xfrm>
          <a:prstGeom prst="line">
            <a:avLst/>
          </a:prstGeom>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4C9A0338-763C-7E20-3822-36A66616B224}"/>
              </a:ext>
            </a:extLst>
          </p:cNvPr>
          <p:cNvSpPr/>
          <p:nvPr/>
        </p:nvSpPr>
        <p:spPr>
          <a:xfrm>
            <a:off x="4217657" y="206996"/>
            <a:ext cx="9184781" cy="369332"/>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a:ln>
                  <a:noFill/>
                </a:ln>
                <a:solidFill>
                  <a:srgbClr val="097904"/>
                </a:solidFill>
                <a:effectLst/>
                <a:uLnTx/>
                <a:uFillTx/>
                <a:latin typeface="游ゴシック"/>
                <a:ea typeface="游ゴシック"/>
                <a:cs typeface="+mn-cs"/>
              </a:rPr>
              <a:t>記入例</a:t>
            </a:r>
            <a:r>
              <a:rPr kumimoji="0" lang="ja-JP" altLang="en-US" sz="1600" b="1" i="0" u="none" strike="noStrike" kern="1200" cap="none" spc="0" normalizeH="0" baseline="0" noProof="0">
                <a:ln>
                  <a:noFill/>
                </a:ln>
                <a:solidFill>
                  <a:srgbClr val="097904"/>
                </a:solidFill>
                <a:effectLst/>
                <a:uLnTx/>
                <a:uFillTx/>
                <a:latin typeface="游ゴシック"/>
                <a:ea typeface="游ゴシック"/>
                <a:cs typeface="+mn-cs"/>
              </a:rPr>
              <a:t>（事業名：いきいき地域活動＆施設紹介サイト　ペルソナ像：東 京都さん）</a:t>
            </a:r>
            <a:endParaRPr kumimoji="0" lang="ja-JP" altLang="en-US" sz="1800" b="1" i="0" u="none" strike="noStrike" kern="1200" cap="none" spc="0" normalizeH="0" baseline="0" noProof="0">
              <a:ln>
                <a:noFill/>
              </a:ln>
              <a:solidFill>
                <a:srgbClr val="097904"/>
              </a:solidFill>
              <a:effectLst/>
              <a:uLnTx/>
              <a:uFillTx/>
              <a:latin typeface="游ゴシック"/>
              <a:ea typeface="游ゴシック"/>
              <a:cs typeface="+mn-cs"/>
            </a:endParaRPr>
          </a:p>
        </p:txBody>
      </p:sp>
    </p:spTree>
    <p:extLst>
      <p:ext uri="{BB962C8B-B14F-4D97-AF65-F5344CB8AC3E}">
        <p14:creationId xmlns:p14="http://schemas.microsoft.com/office/powerpoint/2010/main" val="1651018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テーマ 2013 - 2022">
  <a:themeElements>
    <a:clrScheme name="ユーザー定義 27">
      <a:dk1>
        <a:srgbClr val="1A1918"/>
      </a:dk1>
      <a:lt1>
        <a:srgbClr val="FFFFFF"/>
      </a:lt1>
      <a:dk2>
        <a:srgbClr val="515151"/>
      </a:dk2>
      <a:lt2>
        <a:srgbClr val="F20965"/>
      </a:lt2>
      <a:accent1>
        <a:srgbClr val="97CDEB"/>
      </a:accent1>
      <a:accent2>
        <a:srgbClr val="C6E371"/>
      </a:accent2>
      <a:accent3>
        <a:srgbClr val="F8CBDC"/>
      </a:accent3>
      <a:accent4>
        <a:srgbClr val="F9D941"/>
      </a:accent4>
      <a:accent5>
        <a:srgbClr val="0C4CAE"/>
      </a:accent5>
      <a:accent6>
        <a:srgbClr val="097904"/>
      </a:accent6>
      <a:hlink>
        <a:srgbClr val="BD2450"/>
      </a:hlink>
      <a:folHlink>
        <a:srgbClr val="BB5C04"/>
      </a:folHlink>
    </a:clrScheme>
    <a:fontScheme name="ユーザー定義 20">
      <a:majorFont>
        <a:latin typeface="游ゴシック"/>
        <a:ea typeface="游ゴシック"/>
        <a:cs typeface=""/>
      </a:majorFont>
      <a:minorFont>
        <a:latin typeface="游ゴシック"/>
        <a:ea typeface="游ゴシック"/>
        <a:cs typeface=""/>
      </a:minorFont>
    </a:fontScheme>
    <a:fmtScheme name="Office テーマ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Office テーマ 2013 - 2022">
  <a:themeElements>
    <a:clrScheme name="ユーザー定義 26">
      <a:dk1>
        <a:srgbClr val="515151"/>
      </a:dk1>
      <a:lt1>
        <a:srgbClr val="FFFFFF"/>
      </a:lt1>
      <a:dk2>
        <a:srgbClr val="515151"/>
      </a:dk2>
      <a:lt2>
        <a:srgbClr val="E7E6E6"/>
      </a:lt2>
      <a:accent1>
        <a:srgbClr val="97CDEB"/>
      </a:accent1>
      <a:accent2>
        <a:srgbClr val="C6E371"/>
      </a:accent2>
      <a:accent3>
        <a:srgbClr val="F8CBDC"/>
      </a:accent3>
      <a:accent4>
        <a:srgbClr val="F9D941"/>
      </a:accent4>
      <a:accent5>
        <a:srgbClr val="0C4CAE"/>
      </a:accent5>
      <a:accent6>
        <a:srgbClr val="097904"/>
      </a:accent6>
      <a:hlink>
        <a:srgbClr val="BD2450"/>
      </a:hlink>
      <a:folHlink>
        <a:srgbClr val="BB5C04"/>
      </a:folHlink>
    </a:clrScheme>
    <a:fontScheme name="ユーザー定義 20">
      <a:majorFont>
        <a:latin typeface="游ゴシック"/>
        <a:ea typeface="游ゴシック"/>
        <a:cs typeface=""/>
      </a:majorFont>
      <a:minorFont>
        <a:latin typeface="游ゴシック"/>
        <a:ea typeface="游ゴシック"/>
        <a:cs typeface=""/>
      </a:minorFont>
    </a:fontScheme>
    <a:fmtScheme name="Office テーマ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テーマ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B2014B804E89554B9BD9AA3A50C115A0" ma:contentTypeVersion="12" ma:contentTypeDescription="新しいドキュメントを作成します。" ma:contentTypeScope="" ma:versionID="1954b1eb6e7758c15c9d681bfd555c15">
  <xsd:schema xmlns:xsd="http://www.w3.org/2001/XMLSchema" xmlns:xs="http://www.w3.org/2001/XMLSchema" xmlns:p="http://schemas.microsoft.com/office/2006/metadata/properties" xmlns:ns2="2e423457-e211-490f-8570-f56f29242838" xmlns:ns3="d5b4938d-e01e-4410-add2-475404083d67" targetNamespace="http://schemas.microsoft.com/office/2006/metadata/properties" ma:root="true" ma:fieldsID="376bf5e9f3c98921fb2e73df02ad684e" ns2:_="" ns3:_="">
    <xsd:import namespace="2e423457-e211-490f-8570-f56f29242838"/>
    <xsd:import namespace="d5b4938d-e01e-4410-add2-475404083d6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423457-e211-490f-8570-f56f292428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785717d7-19ec-47d4-9288-ce56b1256bd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b4938d-e01e-4410-add2-475404083d6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547d8e0-89d3-4627-80dd-b4d2b240856a}" ma:internalName="TaxCatchAll" ma:showField="CatchAllData" ma:web="d5b4938d-e01e-4410-add2-475404083d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e423457-e211-490f-8570-f56f29242838">
      <Terms xmlns="http://schemas.microsoft.com/office/infopath/2007/PartnerControls"/>
    </lcf76f155ced4ddcb4097134ff3c332f>
    <TaxCatchAll xmlns="d5b4938d-e01e-4410-add2-475404083d67" xsi:nil="true"/>
  </documentManagement>
</p:properties>
</file>

<file path=customXml/itemProps1.xml><?xml version="1.0" encoding="utf-8"?>
<ds:datastoreItem xmlns:ds="http://schemas.openxmlformats.org/officeDocument/2006/customXml" ds:itemID="{281BCD23-E9FF-43FD-B1A5-DBB5AA0349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423457-e211-490f-8570-f56f29242838"/>
    <ds:schemaRef ds:uri="d5b4938d-e01e-4410-add2-475404083d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E6A80C-3DE5-4ECF-B95B-28B1FF273925}">
  <ds:schemaRefs>
    <ds:schemaRef ds:uri="http://schemas.microsoft.com/sharepoint/v3/contenttype/forms"/>
  </ds:schemaRefs>
</ds:datastoreItem>
</file>

<file path=customXml/itemProps3.xml><?xml version="1.0" encoding="utf-8"?>
<ds:datastoreItem xmlns:ds="http://schemas.openxmlformats.org/officeDocument/2006/customXml" ds:itemID="{59CC19A1-C445-47BA-96F1-37C2F09653A9}">
  <ds:schemaRefs>
    <ds:schemaRef ds:uri="http://schemas.microsoft.com/office/infopath/2007/PartnerControls"/>
    <ds:schemaRef ds:uri="http://purl.org/dc/terms/"/>
    <ds:schemaRef ds:uri="http://schemas.openxmlformats.org/package/2006/metadata/core-properties"/>
    <ds:schemaRef ds:uri="http://purl.org/dc/elements/1.1/"/>
    <ds:schemaRef ds:uri="http://www.w3.org/XML/1998/namespace"/>
    <ds:schemaRef ds:uri="2e423457-e211-490f-8570-f56f29242838"/>
    <ds:schemaRef ds:uri="http://schemas.microsoft.com/office/2006/metadata/properties"/>
    <ds:schemaRef ds:uri="http://schemas.microsoft.com/office/2006/documentManagement/types"/>
    <ds:schemaRef ds:uri="d5b4938d-e01e-4410-add2-475404083d67"/>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9</TotalTime>
  <Words>1775</Words>
  <Application>Microsoft Office PowerPoint</Application>
  <PresentationFormat>ユーザー設定</PresentationFormat>
  <Paragraphs>191</Paragraphs>
  <Slides>6</Slides>
  <Notes>5</Notes>
  <HiddenSlides>0</HiddenSlides>
  <MMClips>0</MMClips>
  <ScaleCrop>false</ScaleCrop>
  <HeadingPairs>
    <vt:vector size="8" baseType="variant">
      <vt:variant>
        <vt:lpstr>使用されているフォント</vt:lpstr>
      </vt:variant>
      <vt:variant>
        <vt:i4>7</vt:i4>
      </vt:variant>
      <vt:variant>
        <vt:lpstr>テーマ</vt:lpstr>
      </vt:variant>
      <vt:variant>
        <vt:i4>2</vt:i4>
      </vt:variant>
      <vt:variant>
        <vt:lpstr>埋め込まれた OLE サーバー</vt:lpstr>
      </vt:variant>
      <vt:variant>
        <vt:i4>1</vt:i4>
      </vt:variant>
      <vt:variant>
        <vt:lpstr>スライド タイトル</vt:lpstr>
      </vt:variant>
      <vt:variant>
        <vt:i4>6</vt:i4>
      </vt:variant>
    </vt:vector>
  </HeadingPairs>
  <TitlesOfParts>
    <vt:vector size="16" baseType="lpstr">
      <vt:lpstr>Yu Gothic UI</vt:lpstr>
      <vt:lpstr>システムフォント（レギュラー）</vt:lpstr>
      <vt:lpstr>游ゴシック</vt:lpstr>
      <vt:lpstr>游ゴシック</vt:lpstr>
      <vt:lpstr>Arial</vt:lpstr>
      <vt:lpstr>Helvetica</vt:lpstr>
      <vt:lpstr>Wingdings</vt:lpstr>
      <vt:lpstr>Office テーマ 2013 - 2022</vt:lpstr>
      <vt:lpstr>1_Office テーマ 2013 - 2022</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サービスデザインガイドライン</dc:title>
  <dc:subject/>
  <dc:creator>東京都デジタルサービス局デジタル戦略課</dc:creator>
  <cp:keywords/>
  <dc:description/>
  <cp:lastModifiedBy>早野　太</cp:lastModifiedBy>
  <cp:revision>7</cp:revision>
  <cp:lastPrinted>2024-02-05T07:57:46Z</cp:lastPrinted>
  <dcterms:created xsi:type="dcterms:W3CDTF">2022-12-23T01:46:43Z</dcterms:created>
  <dcterms:modified xsi:type="dcterms:W3CDTF">2025-03-19T11:36:45Z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MSIP_Label_ea60d57e-af5b-4752-ac57-3e4f28ca11dc_Enabled">
    <vt:lpwstr>true</vt:lpwstr>
  </property>
  <property fmtid="{D5CDD505-2E9C-101B-9397-08002B2CF9AE}" pid="4" name="MSIP_Label_ea60d57e-af5b-4752-ac57-3e4f28ca11dc_SetDate">
    <vt:lpwstr>2023-11-14T10:29:56Z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6145c151-11aa-41b1-913d-f78754d4a45d</vt:lpwstr>
  </property>
  <property fmtid="{D5CDD505-2E9C-101B-9397-08002B2CF9AE}" pid="9" name="MSIP_Label_ea60d57e-af5b-4752-ac57-3e4f28ca11dc_ContentBits">
    <vt:lpwstr>0</vt:lpwstr>
  </property>
  <property fmtid="{D5CDD505-2E9C-101B-9397-08002B2CF9AE}" pid="10" name="ContentTypeId">
    <vt:lpwstr>0x010100B2014B804E89554B9BD9AA3A50C115A0</vt:lpwstr>
  </property>
</Properties>
</file>