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removePersonalInfoOnSave="1" saveSubsetFonts="1">
  <p:sldMasterIdLst>
    <p:sldMasterId id="2147483660" r:id="rId4"/>
  </p:sldMasterIdLst>
  <p:notesMasterIdLst>
    <p:notesMasterId r:id="rId21"/>
  </p:notesMasterIdLst>
  <p:sldIdLst>
    <p:sldId id="280" r:id="rId5"/>
    <p:sldId id="313" r:id="rId6"/>
    <p:sldId id="331" r:id="rId7"/>
    <p:sldId id="332" r:id="rId8"/>
    <p:sldId id="299" r:id="rId9"/>
    <p:sldId id="300" r:id="rId10"/>
    <p:sldId id="328" r:id="rId11"/>
    <p:sldId id="327" r:id="rId12"/>
    <p:sldId id="308" r:id="rId13"/>
    <p:sldId id="329" r:id="rId14"/>
    <p:sldId id="319" r:id="rId15"/>
    <p:sldId id="326" r:id="rId16"/>
    <p:sldId id="322" r:id="rId17"/>
    <p:sldId id="330" r:id="rId18"/>
    <p:sldId id="316" r:id="rId19"/>
    <p:sldId id="307" r:id="rId20"/>
  </p:sldIdLst>
  <p:sldSz cx="9906000" cy="6858000" type="A4"/>
  <p:notesSz cx="6735763" cy="9866313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91" userDrawn="1">
          <p15:clr>
            <a:srgbClr val="A4A3A4"/>
          </p15:clr>
        </p15:guide>
        <p15:guide id="2" pos="149" userDrawn="1">
          <p15:clr>
            <a:srgbClr val="A4A3A4"/>
          </p15:clr>
        </p15:guide>
        <p15:guide id="3" orient="horz" pos="3974" userDrawn="1">
          <p15:clr>
            <a:srgbClr val="A4A3A4"/>
          </p15:clr>
        </p15:guide>
        <p15:guide id="4" pos="6091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CC"/>
    <a:srgbClr val="FFFFEB"/>
    <a:srgbClr val="FFCCFF"/>
    <a:srgbClr val="FF66CC"/>
    <a:srgbClr val="0000FF"/>
    <a:srgbClr val="FF6600"/>
    <a:srgbClr val="CC0000"/>
    <a:srgbClr val="CCECFF"/>
    <a:srgbClr val="FFFFE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A5C817A-7540-4F7F-B867-4E1AB6B4B04D}" v="99" dt="2021-05-10T03:31:23.57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5DA37D80-6434-44D0-A028-1B22A696006F}" styleName="淡色スタイル 3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BDBED569-4797-4DF1-A0F4-6AAB3CD982D8}" styleName="淡色スタイル 3 - アクセント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12" autoAdjust="0"/>
    <p:restoredTop sz="96238" autoAdjust="0"/>
  </p:normalViewPr>
  <p:slideViewPr>
    <p:cSldViewPr snapToGrid="0">
      <p:cViewPr varScale="1">
        <p:scale>
          <a:sx n="85" d="100"/>
          <a:sy n="85" d="100"/>
        </p:scale>
        <p:origin x="1507" y="58"/>
      </p:cViewPr>
      <p:guideLst>
        <p:guide orient="horz" pos="391"/>
        <p:guide pos="149"/>
        <p:guide orient="horz" pos="3974"/>
        <p:guide pos="6091"/>
      </p:guideLst>
    </p:cSldViewPr>
  </p:slideViewPr>
  <p:notesTextViewPr>
    <p:cViewPr>
      <p:scale>
        <a:sx n="75" d="100"/>
        <a:sy n="75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commentAuthors" Target="commentAuthors.xml"/><Relationship Id="rId27" Type="http://schemas.microsoft.com/office/2015/10/relationships/revisionInfo" Target="revisionInfo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94952F9-4FDA-49DF-A477-03B32F8BB0CC}" type="doc">
      <dgm:prSet loTypeId="urn:microsoft.com/office/officeart/2005/8/layout/orgChart1" loCatId="hierarchy" qsTypeId="urn:microsoft.com/office/officeart/2005/8/quickstyle/simple1" qsCatId="simple" csTypeId="urn:microsoft.com/office/officeart/2005/8/colors/accent0_1" csCatId="mainScheme" phldr="1"/>
      <dgm:spPr/>
      <dgm:t>
        <a:bodyPr/>
        <a:lstStyle/>
        <a:p>
          <a:endParaRPr kumimoji="1" lang="ja-JP" altLang="en-US"/>
        </a:p>
      </dgm:t>
    </dgm:pt>
    <dgm:pt modelId="{814AC644-024E-4846-9A0F-E1051FD51FD8}">
      <dgm:prSet phldrT="[テキスト]" custT="1"/>
      <dgm:spPr/>
      <dgm:t>
        <a:bodyPr/>
        <a:lstStyle/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rPr>
            <a:t>A</a:t>
          </a:r>
        </a:p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gm:t>
    </dgm:pt>
    <dgm:pt modelId="{3C8FFC57-8F8C-40E1-987A-9934A043BE7B}" type="parTrans" cxnId="{B91966D0-5292-4B51-A8F3-C48A5E869D00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AF665157-0657-4B64-AED9-978727593B88}" type="sibTrans" cxnId="{B91966D0-5292-4B51-A8F3-C48A5E869D00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C0255189-A11D-4161-B31A-7D69543E365D}" type="asst">
      <dgm:prSet phldrT="[テキスト]" custT="1"/>
      <dgm:spPr/>
      <dgm:t>
        <a:bodyPr/>
        <a:lstStyle/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b="0" dirty="0">
              <a:latin typeface="Meiryo UI" panose="020B0604030504040204" pitchFamily="50" charset="-128"/>
              <a:ea typeface="Meiryo UI" panose="020B0604030504040204" pitchFamily="50" charset="-128"/>
            </a:rPr>
            <a:t>B</a:t>
          </a:r>
        </a:p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gm:t>
    </dgm:pt>
    <dgm:pt modelId="{27AF4B55-88AF-491F-B1CC-13C13FFF308C}" type="parTrans" cxnId="{72B01378-42D7-46EF-93C8-9028F643F50E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8D1DC178-928B-44C3-8784-57E48B103DA5}" type="sibTrans" cxnId="{72B01378-42D7-46EF-93C8-9028F643F50E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9DAACE8C-850F-4AD9-8A6D-3C099DC4BFB6}">
      <dgm:prSet phldrT="[テキスト]" custT="1"/>
      <dgm:spPr/>
      <dgm:t>
        <a:bodyPr/>
        <a:lstStyle/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rPr>
            <a:t>C</a:t>
          </a:r>
        </a:p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gm:t>
    </dgm:pt>
    <dgm:pt modelId="{C84B75A0-8370-4033-996D-4D5D3FDE88DF}" type="parTrans" cxnId="{CF80E7FC-9349-4D44-B8CB-133E0C2E8B18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19CFB746-D723-4B3B-8650-6F755BD1DD6D}" type="sibTrans" cxnId="{CF80E7FC-9349-4D44-B8CB-133E0C2E8B18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CA985F22-486C-44A8-B8E6-FEEB7EA51371}">
      <dgm:prSet phldrT="[テキスト]" custT="1"/>
      <dgm:spPr/>
      <dgm:t>
        <a:bodyPr/>
        <a:lstStyle/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rPr>
            <a:t>D</a:t>
          </a:r>
        </a:p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gm:t>
    </dgm:pt>
    <dgm:pt modelId="{BBBFE8DF-3B0A-4953-9744-5148BED4FF3B}" type="parTrans" cxnId="{2D8D32D4-A2DC-48E7-AE8B-51CEFDCF6E8C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00BF2031-C79A-4B59-A7F1-88C9358B1354}" type="sibTrans" cxnId="{2D8D32D4-A2DC-48E7-AE8B-51CEFDCF6E8C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0A3AFAB5-82E8-4104-9BA9-BFDED276AEC7}">
      <dgm:prSet phldrT="[テキスト]" custT="1"/>
      <dgm:spPr/>
      <dgm:t>
        <a:bodyPr/>
        <a:lstStyle/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rPr>
            <a:t>E</a:t>
          </a:r>
        </a:p>
        <a:p>
          <a:r>
            <a: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gm:t>
    </dgm:pt>
    <dgm:pt modelId="{1E46CC45-3899-4892-B380-B6442A47A035}" type="parTrans" cxnId="{4399DE1C-91F2-41DA-962C-AA6959786ABE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20899233-EC5C-4B67-88C8-08BF76490DCB}" type="sibTrans" cxnId="{4399DE1C-91F2-41DA-962C-AA6959786ABE}">
      <dgm:prSet/>
      <dgm:spPr/>
      <dgm:t>
        <a:bodyPr/>
        <a:lstStyle/>
        <a:p>
          <a:endParaRPr kumimoji="1" lang="ja-JP" altLang="en-US" sz="1400">
            <a:latin typeface="Meiryo UI" panose="020B0604030504040204" pitchFamily="50" charset="-128"/>
            <a:ea typeface="Meiryo UI" panose="020B0604030504040204" pitchFamily="50" charset="-128"/>
          </a:endParaRPr>
        </a:p>
      </dgm:t>
    </dgm:pt>
    <dgm:pt modelId="{24B978A4-51E6-4113-BD43-7C14A634D09B}" type="pres">
      <dgm:prSet presAssocID="{894952F9-4FDA-49DF-A477-03B32F8BB0C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kumimoji="1" lang="ja-JP" altLang="en-US"/>
        </a:p>
      </dgm:t>
    </dgm:pt>
    <dgm:pt modelId="{0E5D3183-6045-44E9-A435-52FB61F776FD}" type="pres">
      <dgm:prSet presAssocID="{814AC644-024E-4846-9A0F-E1051FD51FD8}" presName="hierRoot1" presStyleCnt="0">
        <dgm:presLayoutVars>
          <dgm:hierBranch val="init"/>
        </dgm:presLayoutVars>
      </dgm:prSet>
      <dgm:spPr/>
    </dgm:pt>
    <dgm:pt modelId="{D6CA05CC-1223-4F63-8713-B59E3735EA42}" type="pres">
      <dgm:prSet presAssocID="{814AC644-024E-4846-9A0F-E1051FD51FD8}" presName="rootComposite1" presStyleCnt="0"/>
      <dgm:spPr/>
    </dgm:pt>
    <dgm:pt modelId="{203DEB87-A2CA-4717-8F75-A024A1DF39B8}" type="pres">
      <dgm:prSet presAssocID="{814AC644-024E-4846-9A0F-E1051FD51FD8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kumimoji="1" lang="ja-JP" altLang="en-US"/>
        </a:p>
      </dgm:t>
    </dgm:pt>
    <dgm:pt modelId="{AAD11A2B-544D-4308-A8F7-96D49448B9FE}" type="pres">
      <dgm:prSet presAssocID="{814AC644-024E-4846-9A0F-E1051FD51FD8}" presName="rootConnector1" presStyleLbl="node1" presStyleIdx="0" presStyleCnt="0"/>
      <dgm:spPr/>
      <dgm:t>
        <a:bodyPr/>
        <a:lstStyle/>
        <a:p>
          <a:endParaRPr kumimoji="1" lang="ja-JP" altLang="en-US"/>
        </a:p>
      </dgm:t>
    </dgm:pt>
    <dgm:pt modelId="{6244FF6D-6B44-4CE4-96FC-393708F85C96}" type="pres">
      <dgm:prSet presAssocID="{814AC644-024E-4846-9A0F-E1051FD51FD8}" presName="hierChild2" presStyleCnt="0"/>
      <dgm:spPr/>
    </dgm:pt>
    <dgm:pt modelId="{93FF151E-B20E-40D8-B9D6-E6411BB17B57}" type="pres">
      <dgm:prSet presAssocID="{C84B75A0-8370-4033-996D-4D5D3FDE88DF}" presName="Name37" presStyleLbl="parChTrans1D2" presStyleIdx="0" presStyleCnt="4"/>
      <dgm:spPr/>
      <dgm:t>
        <a:bodyPr/>
        <a:lstStyle/>
        <a:p>
          <a:endParaRPr kumimoji="1" lang="ja-JP" altLang="en-US"/>
        </a:p>
      </dgm:t>
    </dgm:pt>
    <dgm:pt modelId="{D524396E-CA6B-47BF-8944-1C50D2CB7447}" type="pres">
      <dgm:prSet presAssocID="{9DAACE8C-850F-4AD9-8A6D-3C099DC4BFB6}" presName="hierRoot2" presStyleCnt="0">
        <dgm:presLayoutVars>
          <dgm:hierBranch val="init"/>
        </dgm:presLayoutVars>
      </dgm:prSet>
      <dgm:spPr/>
    </dgm:pt>
    <dgm:pt modelId="{C37B2EF6-E0C5-4F1A-B159-CF60F6906EE9}" type="pres">
      <dgm:prSet presAssocID="{9DAACE8C-850F-4AD9-8A6D-3C099DC4BFB6}" presName="rootComposite" presStyleCnt="0"/>
      <dgm:spPr/>
    </dgm:pt>
    <dgm:pt modelId="{3550FD56-7962-4B03-A1F4-EB892B6A0FAA}" type="pres">
      <dgm:prSet presAssocID="{9DAACE8C-850F-4AD9-8A6D-3C099DC4BFB6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kumimoji="1" lang="ja-JP" altLang="en-US"/>
        </a:p>
      </dgm:t>
    </dgm:pt>
    <dgm:pt modelId="{F9DB3BE9-447C-4ABE-B70E-6BFE95522640}" type="pres">
      <dgm:prSet presAssocID="{9DAACE8C-850F-4AD9-8A6D-3C099DC4BFB6}" presName="rootConnector" presStyleLbl="node2" presStyleIdx="0" presStyleCnt="3"/>
      <dgm:spPr/>
      <dgm:t>
        <a:bodyPr/>
        <a:lstStyle/>
        <a:p>
          <a:endParaRPr kumimoji="1" lang="ja-JP" altLang="en-US"/>
        </a:p>
      </dgm:t>
    </dgm:pt>
    <dgm:pt modelId="{EBEDC46F-88A5-43CC-ADB6-0FF283894858}" type="pres">
      <dgm:prSet presAssocID="{9DAACE8C-850F-4AD9-8A6D-3C099DC4BFB6}" presName="hierChild4" presStyleCnt="0"/>
      <dgm:spPr/>
    </dgm:pt>
    <dgm:pt modelId="{BECEC253-F647-4BA9-B0CE-43D34ACCAD27}" type="pres">
      <dgm:prSet presAssocID="{9DAACE8C-850F-4AD9-8A6D-3C099DC4BFB6}" presName="hierChild5" presStyleCnt="0"/>
      <dgm:spPr/>
    </dgm:pt>
    <dgm:pt modelId="{94610DE4-AE20-4A79-82CB-DF3FE95D4D72}" type="pres">
      <dgm:prSet presAssocID="{BBBFE8DF-3B0A-4953-9744-5148BED4FF3B}" presName="Name37" presStyleLbl="parChTrans1D2" presStyleIdx="1" presStyleCnt="4"/>
      <dgm:spPr/>
      <dgm:t>
        <a:bodyPr/>
        <a:lstStyle/>
        <a:p>
          <a:endParaRPr kumimoji="1" lang="ja-JP" altLang="en-US"/>
        </a:p>
      </dgm:t>
    </dgm:pt>
    <dgm:pt modelId="{64858718-0C34-4973-8D0E-828927BD1D69}" type="pres">
      <dgm:prSet presAssocID="{CA985F22-486C-44A8-B8E6-FEEB7EA51371}" presName="hierRoot2" presStyleCnt="0">
        <dgm:presLayoutVars>
          <dgm:hierBranch val="init"/>
        </dgm:presLayoutVars>
      </dgm:prSet>
      <dgm:spPr/>
    </dgm:pt>
    <dgm:pt modelId="{0B9906A5-C5B4-4193-A49F-1CE181E45EBA}" type="pres">
      <dgm:prSet presAssocID="{CA985F22-486C-44A8-B8E6-FEEB7EA51371}" presName="rootComposite" presStyleCnt="0"/>
      <dgm:spPr/>
    </dgm:pt>
    <dgm:pt modelId="{A2F6FA2A-00E0-48D8-BDD2-9DE39E54FCDF}" type="pres">
      <dgm:prSet presAssocID="{CA985F22-486C-44A8-B8E6-FEEB7EA51371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kumimoji="1" lang="ja-JP" altLang="en-US"/>
        </a:p>
      </dgm:t>
    </dgm:pt>
    <dgm:pt modelId="{FD053F65-5461-4611-A476-69996C6C6596}" type="pres">
      <dgm:prSet presAssocID="{CA985F22-486C-44A8-B8E6-FEEB7EA51371}" presName="rootConnector" presStyleLbl="node2" presStyleIdx="1" presStyleCnt="3"/>
      <dgm:spPr/>
      <dgm:t>
        <a:bodyPr/>
        <a:lstStyle/>
        <a:p>
          <a:endParaRPr kumimoji="1" lang="ja-JP" altLang="en-US"/>
        </a:p>
      </dgm:t>
    </dgm:pt>
    <dgm:pt modelId="{C93E04FC-E973-4A12-9BA2-BB6E8DCA3254}" type="pres">
      <dgm:prSet presAssocID="{CA985F22-486C-44A8-B8E6-FEEB7EA51371}" presName="hierChild4" presStyleCnt="0"/>
      <dgm:spPr/>
    </dgm:pt>
    <dgm:pt modelId="{4FB7E2A7-221B-4F73-8D7E-C35524069FDD}" type="pres">
      <dgm:prSet presAssocID="{CA985F22-486C-44A8-B8E6-FEEB7EA51371}" presName="hierChild5" presStyleCnt="0"/>
      <dgm:spPr/>
    </dgm:pt>
    <dgm:pt modelId="{3BDBAD31-9653-4B69-A9AC-C97753620DB0}" type="pres">
      <dgm:prSet presAssocID="{1E46CC45-3899-4892-B380-B6442A47A035}" presName="Name37" presStyleLbl="parChTrans1D2" presStyleIdx="2" presStyleCnt="4"/>
      <dgm:spPr/>
      <dgm:t>
        <a:bodyPr/>
        <a:lstStyle/>
        <a:p>
          <a:endParaRPr kumimoji="1" lang="ja-JP" altLang="en-US"/>
        </a:p>
      </dgm:t>
    </dgm:pt>
    <dgm:pt modelId="{137DFA70-EBEA-4663-9D0E-EA48EF73A2CC}" type="pres">
      <dgm:prSet presAssocID="{0A3AFAB5-82E8-4104-9BA9-BFDED276AEC7}" presName="hierRoot2" presStyleCnt="0">
        <dgm:presLayoutVars>
          <dgm:hierBranch val="init"/>
        </dgm:presLayoutVars>
      </dgm:prSet>
      <dgm:spPr/>
    </dgm:pt>
    <dgm:pt modelId="{3D241E88-322D-4732-97C3-F5A0D521E595}" type="pres">
      <dgm:prSet presAssocID="{0A3AFAB5-82E8-4104-9BA9-BFDED276AEC7}" presName="rootComposite" presStyleCnt="0"/>
      <dgm:spPr/>
    </dgm:pt>
    <dgm:pt modelId="{0BBFB01D-E242-4703-8BD6-0CD852653B55}" type="pres">
      <dgm:prSet presAssocID="{0A3AFAB5-82E8-4104-9BA9-BFDED276AEC7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kumimoji="1" lang="ja-JP" altLang="en-US"/>
        </a:p>
      </dgm:t>
    </dgm:pt>
    <dgm:pt modelId="{923DC4B9-0F5C-4B7D-A01A-EE9F85A6B96A}" type="pres">
      <dgm:prSet presAssocID="{0A3AFAB5-82E8-4104-9BA9-BFDED276AEC7}" presName="rootConnector" presStyleLbl="node2" presStyleIdx="2" presStyleCnt="3"/>
      <dgm:spPr/>
      <dgm:t>
        <a:bodyPr/>
        <a:lstStyle/>
        <a:p>
          <a:endParaRPr kumimoji="1" lang="ja-JP" altLang="en-US"/>
        </a:p>
      </dgm:t>
    </dgm:pt>
    <dgm:pt modelId="{6BC8B5B3-F275-4ECD-AE81-7D1DCCE17D0F}" type="pres">
      <dgm:prSet presAssocID="{0A3AFAB5-82E8-4104-9BA9-BFDED276AEC7}" presName="hierChild4" presStyleCnt="0"/>
      <dgm:spPr/>
    </dgm:pt>
    <dgm:pt modelId="{1EB43F26-549D-406A-AC95-0BB4A8E89AB3}" type="pres">
      <dgm:prSet presAssocID="{0A3AFAB5-82E8-4104-9BA9-BFDED276AEC7}" presName="hierChild5" presStyleCnt="0"/>
      <dgm:spPr/>
    </dgm:pt>
    <dgm:pt modelId="{1E59D238-89FA-432F-9786-3351630CB31D}" type="pres">
      <dgm:prSet presAssocID="{814AC644-024E-4846-9A0F-E1051FD51FD8}" presName="hierChild3" presStyleCnt="0"/>
      <dgm:spPr/>
    </dgm:pt>
    <dgm:pt modelId="{7C186B55-54DB-4C3D-9877-4BF227B58CD2}" type="pres">
      <dgm:prSet presAssocID="{27AF4B55-88AF-491F-B1CC-13C13FFF308C}" presName="Name111" presStyleLbl="parChTrans1D2" presStyleIdx="3" presStyleCnt="4"/>
      <dgm:spPr/>
      <dgm:t>
        <a:bodyPr/>
        <a:lstStyle/>
        <a:p>
          <a:endParaRPr kumimoji="1" lang="ja-JP" altLang="en-US"/>
        </a:p>
      </dgm:t>
    </dgm:pt>
    <dgm:pt modelId="{92DAF866-D6D6-47F4-A6C6-0426F4CE4A61}" type="pres">
      <dgm:prSet presAssocID="{C0255189-A11D-4161-B31A-7D69543E365D}" presName="hierRoot3" presStyleCnt="0">
        <dgm:presLayoutVars>
          <dgm:hierBranch val="init"/>
        </dgm:presLayoutVars>
      </dgm:prSet>
      <dgm:spPr/>
    </dgm:pt>
    <dgm:pt modelId="{F6C8E4C4-911F-41E8-BC99-CE79E977BC16}" type="pres">
      <dgm:prSet presAssocID="{C0255189-A11D-4161-B31A-7D69543E365D}" presName="rootComposite3" presStyleCnt="0"/>
      <dgm:spPr/>
    </dgm:pt>
    <dgm:pt modelId="{47A7A5DC-AAC4-4E4D-966E-AC9BB6D9118D}" type="pres">
      <dgm:prSet presAssocID="{C0255189-A11D-4161-B31A-7D69543E365D}" presName="rootText3" presStyleLbl="asst1" presStyleIdx="0" presStyleCnt="1">
        <dgm:presLayoutVars>
          <dgm:chPref val="3"/>
        </dgm:presLayoutVars>
      </dgm:prSet>
      <dgm:spPr/>
      <dgm:t>
        <a:bodyPr/>
        <a:lstStyle/>
        <a:p>
          <a:endParaRPr kumimoji="1" lang="ja-JP" altLang="en-US"/>
        </a:p>
      </dgm:t>
    </dgm:pt>
    <dgm:pt modelId="{0853FA54-1D6D-4FCC-A8CD-2437482CFC3E}" type="pres">
      <dgm:prSet presAssocID="{C0255189-A11D-4161-B31A-7D69543E365D}" presName="rootConnector3" presStyleLbl="asst1" presStyleIdx="0" presStyleCnt="1"/>
      <dgm:spPr/>
      <dgm:t>
        <a:bodyPr/>
        <a:lstStyle/>
        <a:p>
          <a:endParaRPr kumimoji="1" lang="ja-JP" altLang="en-US"/>
        </a:p>
      </dgm:t>
    </dgm:pt>
    <dgm:pt modelId="{4ED20AC3-6E6F-4BEF-B244-ADD10A942D3F}" type="pres">
      <dgm:prSet presAssocID="{C0255189-A11D-4161-B31A-7D69543E365D}" presName="hierChild6" presStyleCnt="0"/>
      <dgm:spPr/>
    </dgm:pt>
    <dgm:pt modelId="{BBCA5F6B-6F43-4D11-90D8-D71C4A6E913B}" type="pres">
      <dgm:prSet presAssocID="{C0255189-A11D-4161-B31A-7D69543E365D}" presName="hierChild7" presStyleCnt="0"/>
      <dgm:spPr/>
    </dgm:pt>
  </dgm:ptLst>
  <dgm:cxnLst>
    <dgm:cxn modelId="{33B79945-AD7C-44B4-874B-6549188EF3A1}" type="presOf" srcId="{C0255189-A11D-4161-B31A-7D69543E365D}" destId="{0853FA54-1D6D-4FCC-A8CD-2437482CFC3E}" srcOrd="1" destOrd="0" presId="urn:microsoft.com/office/officeart/2005/8/layout/orgChart1"/>
    <dgm:cxn modelId="{FBF22B7A-DAB0-4935-8BFE-EE3645648CBF}" type="presOf" srcId="{0A3AFAB5-82E8-4104-9BA9-BFDED276AEC7}" destId="{0BBFB01D-E242-4703-8BD6-0CD852653B55}" srcOrd="0" destOrd="0" presId="urn:microsoft.com/office/officeart/2005/8/layout/orgChart1"/>
    <dgm:cxn modelId="{4399DE1C-91F2-41DA-962C-AA6959786ABE}" srcId="{814AC644-024E-4846-9A0F-E1051FD51FD8}" destId="{0A3AFAB5-82E8-4104-9BA9-BFDED276AEC7}" srcOrd="3" destOrd="0" parTransId="{1E46CC45-3899-4892-B380-B6442A47A035}" sibTransId="{20899233-EC5C-4B67-88C8-08BF76490DCB}"/>
    <dgm:cxn modelId="{0999D511-0042-4E79-837F-411DE11B6CBE}" type="presOf" srcId="{814AC644-024E-4846-9A0F-E1051FD51FD8}" destId="{203DEB87-A2CA-4717-8F75-A024A1DF39B8}" srcOrd="0" destOrd="0" presId="urn:microsoft.com/office/officeart/2005/8/layout/orgChart1"/>
    <dgm:cxn modelId="{EFF1BA93-9D1E-4D98-83BC-1550F311DD5B}" type="presOf" srcId="{9DAACE8C-850F-4AD9-8A6D-3C099DC4BFB6}" destId="{F9DB3BE9-447C-4ABE-B70E-6BFE95522640}" srcOrd="1" destOrd="0" presId="urn:microsoft.com/office/officeart/2005/8/layout/orgChart1"/>
    <dgm:cxn modelId="{4E1CA2E1-97E1-4CDE-90FA-F7CD35FD2AFD}" type="presOf" srcId="{9DAACE8C-850F-4AD9-8A6D-3C099DC4BFB6}" destId="{3550FD56-7962-4B03-A1F4-EB892B6A0FAA}" srcOrd="0" destOrd="0" presId="urn:microsoft.com/office/officeart/2005/8/layout/orgChart1"/>
    <dgm:cxn modelId="{FFCF1A20-F2BD-4258-A370-4693AA43B408}" type="presOf" srcId="{BBBFE8DF-3B0A-4953-9744-5148BED4FF3B}" destId="{94610DE4-AE20-4A79-82CB-DF3FE95D4D72}" srcOrd="0" destOrd="0" presId="urn:microsoft.com/office/officeart/2005/8/layout/orgChart1"/>
    <dgm:cxn modelId="{45D25643-C22C-42D5-8324-018021A9DC0A}" type="presOf" srcId="{CA985F22-486C-44A8-B8E6-FEEB7EA51371}" destId="{FD053F65-5461-4611-A476-69996C6C6596}" srcOrd="1" destOrd="0" presId="urn:microsoft.com/office/officeart/2005/8/layout/orgChart1"/>
    <dgm:cxn modelId="{E6F46ADA-726D-4839-BD3D-B71D35B511B7}" type="presOf" srcId="{C0255189-A11D-4161-B31A-7D69543E365D}" destId="{47A7A5DC-AAC4-4E4D-966E-AC9BB6D9118D}" srcOrd="0" destOrd="0" presId="urn:microsoft.com/office/officeart/2005/8/layout/orgChart1"/>
    <dgm:cxn modelId="{E8668E7D-6B6F-40FF-829F-607955939A25}" type="presOf" srcId="{0A3AFAB5-82E8-4104-9BA9-BFDED276AEC7}" destId="{923DC4B9-0F5C-4B7D-A01A-EE9F85A6B96A}" srcOrd="1" destOrd="0" presId="urn:microsoft.com/office/officeart/2005/8/layout/orgChart1"/>
    <dgm:cxn modelId="{A0E5F277-97EF-4AA5-BD4C-9637258E749F}" type="presOf" srcId="{C84B75A0-8370-4033-996D-4D5D3FDE88DF}" destId="{93FF151E-B20E-40D8-B9D6-E6411BB17B57}" srcOrd="0" destOrd="0" presId="urn:microsoft.com/office/officeart/2005/8/layout/orgChart1"/>
    <dgm:cxn modelId="{72B01378-42D7-46EF-93C8-9028F643F50E}" srcId="{814AC644-024E-4846-9A0F-E1051FD51FD8}" destId="{C0255189-A11D-4161-B31A-7D69543E365D}" srcOrd="0" destOrd="0" parTransId="{27AF4B55-88AF-491F-B1CC-13C13FFF308C}" sibTransId="{8D1DC178-928B-44C3-8784-57E48B103DA5}"/>
    <dgm:cxn modelId="{1FEB4A7B-F3AB-4BF2-9F33-E23D00228E48}" type="presOf" srcId="{CA985F22-486C-44A8-B8E6-FEEB7EA51371}" destId="{A2F6FA2A-00E0-48D8-BDD2-9DE39E54FCDF}" srcOrd="0" destOrd="0" presId="urn:microsoft.com/office/officeart/2005/8/layout/orgChart1"/>
    <dgm:cxn modelId="{7EC6C294-A50B-4F74-AC5B-811C5E491F64}" type="presOf" srcId="{1E46CC45-3899-4892-B380-B6442A47A035}" destId="{3BDBAD31-9653-4B69-A9AC-C97753620DB0}" srcOrd="0" destOrd="0" presId="urn:microsoft.com/office/officeart/2005/8/layout/orgChart1"/>
    <dgm:cxn modelId="{147E72E1-9564-4214-B6FA-19A6AEF0D0D7}" type="presOf" srcId="{894952F9-4FDA-49DF-A477-03B32F8BB0CC}" destId="{24B978A4-51E6-4113-BD43-7C14A634D09B}" srcOrd="0" destOrd="0" presId="urn:microsoft.com/office/officeart/2005/8/layout/orgChart1"/>
    <dgm:cxn modelId="{B91966D0-5292-4B51-A8F3-C48A5E869D00}" srcId="{894952F9-4FDA-49DF-A477-03B32F8BB0CC}" destId="{814AC644-024E-4846-9A0F-E1051FD51FD8}" srcOrd="0" destOrd="0" parTransId="{3C8FFC57-8F8C-40E1-987A-9934A043BE7B}" sibTransId="{AF665157-0657-4B64-AED9-978727593B88}"/>
    <dgm:cxn modelId="{C4F10A6E-6A22-4B44-A474-A657434FCB6A}" type="presOf" srcId="{27AF4B55-88AF-491F-B1CC-13C13FFF308C}" destId="{7C186B55-54DB-4C3D-9877-4BF227B58CD2}" srcOrd="0" destOrd="0" presId="urn:microsoft.com/office/officeart/2005/8/layout/orgChart1"/>
    <dgm:cxn modelId="{CF80E7FC-9349-4D44-B8CB-133E0C2E8B18}" srcId="{814AC644-024E-4846-9A0F-E1051FD51FD8}" destId="{9DAACE8C-850F-4AD9-8A6D-3C099DC4BFB6}" srcOrd="1" destOrd="0" parTransId="{C84B75A0-8370-4033-996D-4D5D3FDE88DF}" sibTransId="{19CFB746-D723-4B3B-8650-6F755BD1DD6D}"/>
    <dgm:cxn modelId="{69ED34BE-A731-4EDC-8E67-C13E97EDE8AE}" type="presOf" srcId="{814AC644-024E-4846-9A0F-E1051FD51FD8}" destId="{AAD11A2B-544D-4308-A8F7-96D49448B9FE}" srcOrd="1" destOrd="0" presId="urn:microsoft.com/office/officeart/2005/8/layout/orgChart1"/>
    <dgm:cxn modelId="{2D8D32D4-A2DC-48E7-AE8B-51CEFDCF6E8C}" srcId="{814AC644-024E-4846-9A0F-E1051FD51FD8}" destId="{CA985F22-486C-44A8-B8E6-FEEB7EA51371}" srcOrd="2" destOrd="0" parTransId="{BBBFE8DF-3B0A-4953-9744-5148BED4FF3B}" sibTransId="{00BF2031-C79A-4B59-A7F1-88C9358B1354}"/>
    <dgm:cxn modelId="{25B13755-A5DC-4F50-A210-7F776830D77E}" type="presParOf" srcId="{24B978A4-51E6-4113-BD43-7C14A634D09B}" destId="{0E5D3183-6045-44E9-A435-52FB61F776FD}" srcOrd="0" destOrd="0" presId="urn:microsoft.com/office/officeart/2005/8/layout/orgChart1"/>
    <dgm:cxn modelId="{AC1D94F5-81AE-4425-9524-0A1886562B17}" type="presParOf" srcId="{0E5D3183-6045-44E9-A435-52FB61F776FD}" destId="{D6CA05CC-1223-4F63-8713-B59E3735EA42}" srcOrd="0" destOrd="0" presId="urn:microsoft.com/office/officeart/2005/8/layout/orgChart1"/>
    <dgm:cxn modelId="{1597FA9D-C63E-42CC-84F1-BE33EE65B394}" type="presParOf" srcId="{D6CA05CC-1223-4F63-8713-B59E3735EA42}" destId="{203DEB87-A2CA-4717-8F75-A024A1DF39B8}" srcOrd="0" destOrd="0" presId="urn:microsoft.com/office/officeart/2005/8/layout/orgChart1"/>
    <dgm:cxn modelId="{45C0A9AA-E3C2-48C0-AFAF-BA4A324F2192}" type="presParOf" srcId="{D6CA05CC-1223-4F63-8713-B59E3735EA42}" destId="{AAD11A2B-544D-4308-A8F7-96D49448B9FE}" srcOrd="1" destOrd="0" presId="urn:microsoft.com/office/officeart/2005/8/layout/orgChart1"/>
    <dgm:cxn modelId="{9DF91CC9-9D5D-4DC7-BB47-E258CB24C29E}" type="presParOf" srcId="{0E5D3183-6045-44E9-A435-52FB61F776FD}" destId="{6244FF6D-6B44-4CE4-96FC-393708F85C96}" srcOrd="1" destOrd="0" presId="urn:microsoft.com/office/officeart/2005/8/layout/orgChart1"/>
    <dgm:cxn modelId="{32A2BBDE-9F8F-4B59-AF87-904CEF27DB40}" type="presParOf" srcId="{6244FF6D-6B44-4CE4-96FC-393708F85C96}" destId="{93FF151E-B20E-40D8-B9D6-E6411BB17B57}" srcOrd="0" destOrd="0" presId="urn:microsoft.com/office/officeart/2005/8/layout/orgChart1"/>
    <dgm:cxn modelId="{A4DB1AE6-0929-4522-8F73-21446F915479}" type="presParOf" srcId="{6244FF6D-6B44-4CE4-96FC-393708F85C96}" destId="{D524396E-CA6B-47BF-8944-1C50D2CB7447}" srcOrd="1" destOrd="0" presId="urn:microsoft.com/office/officeart/2005/8/layout/orgChart1"/>
    <dgm:cxn modelId="{A682A84D-97E4-4AAD-8B58-D5F01F273025}" type="presParOf" srcId="{D524396E-CA6B-47BF-8944-1C50D2CB7447}" destId="{C37B2EF6-E0C5-4F1A-B159-CF60F6906EE9}" srcOrd="0" destOrd="0" presId="urn:microsoft.com/office/officeart/2005/8/layout/orgChart1"/>
    <dgm:cxn modelId="{3DCB5050-EAF6-4C77-A341-DC16954AED7B}" type="presParOf" srcId="{C37B2EF6-E0C5-4F1A-B159-CF60F6906EE9}" destId="{3550FD56-7962-4B03-A1F4-EB892B6A0FAA}" srcOrd="0" destOrd="0" presId="urn:microsoft.com/office/officeart/2005/8/layout/orgChart1"/>
    <dgm:cxn modelId="{96B8ED92-4E03-4E2E-A643-8A9881494A4C}" type="presParOf" srcId="{C37B2EF6-E0C5-4F1A-B159-CF60F6906EE9}" destId="{F9DB3BE9-447C-4ABE-B70E-6BFE95522640}" srcOrd="1" destOrd="0" presId="urn:microsoft.com/office/officeart/2005/8/layout/orgChart1"/>
    <dgm:cxn modelId="{48B1C3CC-122C-457E-9421-6E6890901DA2}" type="presParOf" srcId="{D524396E-CA6B-47BF-8944-1C50D2CB7447}" destId="{EBEDC46F-88A5-43CC-ADB6-0FF283894858}" srcOrd="1" destOrd="0" presId="urn:microsoft.com/office/officeart/2005/8/layout/orgChart1"/>
    <dgm:cxn modelId="{D06F4B80-706F-4633-8B07-6E133C313B1D}" type="presParOf" srcId="{D524396E-CA6B-47BF-8944-1C50D2CB7447}" destId="{BECEC253-F647-4BA9-B0CE-43D34ACCAD27}" srcOrd="2" destOrd="0" presId="urn:microsoft.com/office/officeart/2005/8/layout/orgChart1"/>
    <dgm:cxn modelId="{DF18D8F3-A560-47C1-A44D-76DF262DD4CE}" type="presParOf" srcId="{6244FF6D-6B44-4CE4-96FC-393708F85C96}" destId="{94610DE4-AE20-4A79-82CB-DF3FE95D4D72}" srcOrd="2" destOrd="0" presId="urn:microsoft.com/office/officeart/2005/8/layout/orgChart1"/>
    <dgm:cxn modelId="{9C8BEB70-1201-4737-BC86-486162E20276}" type="presParOf" srcId="{6244FF6D-6B44-4CE4-96FC-393708F85C96}" destId="{64858718-0C34-4973-8D0E-828927BD1D69}" srcOrd="3" destOrd="0" presId="urn:microsoft.com/office/officeart/2005/8/layout/orgChart1"/>
    <dgm:cxn modelId="{10FA906B-9C14-423F-9B0C-4B1D5CB59B5C}" type="presParOf" srcId="{64858718-0C34-4973-8D0E-828927BD1D69}" destId="{0B9906A5-C5B4-4193-A49F-1CE181E45EBA}" srcOrd="0" destOrd="0" presId="urn:microsoft.com/office/officeart/2005/8/layout/orgChart1"/>
    <dgm:cxn modelId="{D6EC5146-8881-4A1C-A2E5-591284D43697}" type="presParOf" srcId="{0B9906A5-C5B4-4193-A49F-1CE181E45EBA}" destId="{A2F6FA2A-00E0-48D8-BDD2-9DE39E54FCDF}" srcOrd="0" destOrd="0" presId="urn:microsoft.com/office/officeart/2005/8/layout/orgChart1"/>
    <dgm:cxn modelId="{D6BA281F-6616-4491-A07E-2074BF0D7ADB}" type="presParOf" srcId="{0B9906A5-C5B4-4193-A49F-1CE181E45EBA}" destId="{FD053F65-5461-4611-A476-69996C6C6596}" srcOrd="1" destOrd="0" presId="urn:microsoft.com/office/officeart/2005/8/layout/orgChart1"/>
    <dgm:cxn modelId="{19936728-C5C6-4026-8610-4C4DE0B65491}" type="presParOf" srcId="{64858718-0C34-4973-8D0E-828927BD1D69}" destId="{C93E04FC-E973-4A12-9BA2-BB6E8DCA3254}" srcOrd="1" destOrd="0" presId="urn:microsoft.com/office/officeart/2005/8/layout/orgChart1"/>
    <dgm:cxn modelId="{3EA4A1E0-7FCC-49EF-8BA5-BE058D2F426E}" type="presParOf" srcId="{64858718-0C34-4973-8D0E-828927BD1D69}" destId="{4FB7E2A7-221B-4F73-8D7E-C35524069FDD}" srcOrd="2" destOrd="0" presId="urn:microsoft.com/office/officeart/2005/8/layout/orgChart1"/>
    <dgm:cxn modelId="{7A96F747-C9BB-4299-98E0-5DE33A1542A0}" type="presParOf" srcId="{6244FF6D-6B44-4CE4-96FC-393708F85C96}" destId="{3BDBAD31-9653-4B69-A9AC-C97753620DB0}" srcOrd="4" destOrd="0" presId="urn:microsoft.com/office/officeart/2005/8/layout/orgChart1"/>
    <dgm:cxn modelId="{9325FE71-842D-4106-B554-990B071EED51}" type="presParOf" srcId="{6244FF6D-6B44-4CE4-96FC-393708F85C96}" destId="{137DFA70-EBEA-4663-9D0E-EA48EF73A2CC}" srcOrd="5" destOrd="0" presId="urn:microsoft.com/office/officeart/2005/8/layout/orgChart1"/>
    <dgm:cxn modelId="{49FF0D47-4FA7-4A79-9EAF-BE9E0D90BF59}" type="presParOf" srcId="{137DFA70-EBEA-4663-9D0E-EA48EF73A2CC}" destId="{3D241E88-322D-4732-97C3-F5A0D521E595}" srcOrd="0" destOrd="0" presId="urn:microsoft.com/office/officeart/2005/8/layout/orgChart1"/>
    <dgm:cxn modelId="{55E84364-66F5-44F9-AF0E-50D62E90B5EC}" type="presParOf" srcId="{3D241E88-322D-4732-97C3-F5A0D521E595}" destId="{0BBFB01D-E242-4703-8BD6-0CD852653B55}" srcOrd="0" destOrd="0" presId="urn:microsoft.com/office/officeart/2005/8/layout/orgChart1"/>
    <dgm:cxn modelId="{6B260802-3674-449D-96F8-051ACF57637E}" type="presParOf" srcId="{3D241E88-322D-4732-97C3-F5A0D521E595}" destId="{923DC4B9-0F5C-4B7D-A01A-EE9F85A6B96A}" srcOrd="1" destOrd="0" presId="urn:microsoft.com/office/officeart/2005/8/layout/orgChart1"/>
    <dgm:cxn modelId="{E9C88497-FDA0-428C-948A-C0FA3BDBF907}" type="presParOf" srcId="{137DFA70-EBEA-4663-9D0E-EA48EF73A2CC}" destId="{6BC8B5B3-F275-4ECD-AE81-7D1DCCE17D0F}" srcOrd="1" destOrd="0" presId="urn:microsoft.com/office/officeart/2005/8/layout/orgChart1"/>
    <dgm:cxn modelId="{89CB3632-2A45-49D5-BAAE-AC9254146D68}" type="presParOf" srcId="{137DFA70-EBEA-4663-9D0E-EA48EF73A2CC}" destId="{1EB43F26-549D-406A-AC95-0BB4A8E89AB3}" srcOrd="2" destOrd="0" presId="urn:microsoft.com/office/officeart/2005/8/layout/orgChart1"/>
    <dgm:cxn modelId="{B1AA78FE-D654-445E-B007-BBE8BDCC0F62}" type="presParOf" srcId="{0E5D3183-6045-44E9-A435-52FB61F776FD}" destId="{1E59D238-89FA-432F-9786-3351630CB31D}" srcOrd="2" destOrd="0" presId="urn:microsoft.com/office/officeart/2005/8/layout/orgChart1"/>
    <dgm:cxn modelId="{73832903-1641-4811-91EB-ADE230BC6E7F}" type="presParOf" srcId="{1E59D238-89FA-432F-9786-3351630CB31D}" destId="{7C186B55-54DB-4C3D-9877-4BF227B58CD2}" srcOrd="0" destOrd="0" presId="urn:microsoft.com/office/officeart/2005/8/layout/orgChart1"/>
    <dgm:cxn modelId="{EC9054D0-7A2A-4286-8E9B-F9A4D9375D68}" type="presParOf" srcId="{1E59D238-89FA-432F-9786-3351630CB31D}" destId="{92DAF866-D6D6-47F4-A6C6-0426F4CE4A61}" srcOrd="1" destOrd="0" presId="urn:microsoft.com/office/officeart/2005/8/layout/orgChart1"/>
    <dgm:cxn modelId="{B8EB08E0-9FEC-4FCE-B897-FEF0CDEBD5F8}" type="presParOf" srcId="{92DAF866-D6D6-47F4-A6C6-0426F4CE4A61}" destId="{F6C8E4C4-911F-41E8-BC99-CE79E977BC16}" srcOrd="0" destOrd="0" presId="urn:microsoft.com/office/officeart/2005/8/layout/orgChart1"/>
    <dgm:cxn modelId="{3A638473-B840-462E-84DE-BFD702BA167B}" type="presParOf" srcId="{F6C8E4C4-911F-41E8-BC99-CE79E977BC16}" destId="{47A7A5DC-AAC4-4E4D-966E-AC9BB6D9118D}" srcOrd="0" destOrd="0" presId="urn:microsoft.com/office/officeart/2005/8/layout/orgChart1"/>
    <dgm:cxn modelId="{E73C5721-1D82-4E4B-A4EB-52F32FA7007A}" type="presParOf" srcId="{F6C8E4C4-911F-41E8-BC99-CE79E977BC16}" destId="{0853FA54-1D6D-4FCC-A8CD-2437482CFC3E}" srcOrd="1" destOrd="0" presId="urn:microsoft.com/office/officeart/2005/8/layout/orgChart1"/>
    <dgm:cxn modelId="{F9103541-9D57-45D1-B3E9-AFB5A20C056F}" type="presParOf" srcId="{92DAF866-D6D6-47F4-A6C6-0426F4CE4A61}" destId="{4ED20AC3-6E6F-4BEF-B244-ADD10A942D3F}" srcOrd="1" destOrd="0" presId="urn:microsoft.com/office/officeart/2005/8/layout/orgChart1"/>
    <dgm:cxn modelId="{46C2FBBA-AA32-4395-AACA-114AD2A03D85}" type="presParOf" srcId="{92DAF866-D6D6-47F4-A6C6-0426F4CE4A61}" destId="{BBCA5F6B-6F43-4D11-90D8-D71C4A6E913B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C186B55-54DB-4C3D-9877-4BF227B58CD2}">
      <dsp:nvSpPr>
        <dsp:cNvPr id="0" name=""/>
        <dsp:cNvSpPr/>
      </dsp:nvSpPr>
      <dsp:spPr>
        <a:xfrm>
          <a:off x="2643720" y="668129"/>
          <a:ext cx="140234" cy="614359"/>
        </a:xfrm>
        <a:custGeom>
          <a:avLst/>
          <a:gdLst/>
          <a:ahLst/>
          <a:cxnLst/>
          <a:rect l="0" t="0" r="0" b="0"/>
          <a:pathLst>
            <a:path>
              <a:moveTo>
                <a:pt x="140234" y="0"/>
              </a:moveTo>
              <a:lnTo>
                <a:pt x="140234" y="614359"/>
              </a:lnTo>
              <a:lnTo>
                <a:pt x="0" y="614359"/>
              </a:lnTo>
            </a:path>
          </a:pathLst>
        </a:custGeom>
        <a:noFill/>
        <a:ln w="127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BDBAD31-9653-4B69-A9AC-C97753620DB0}">
      <dsp:nvSpPr>
        <dsp:cNvPr id="0" name=""/>
        <dsp:cNvSpPr/>
      </dsp:nvSpPr>
      <dsp:spPr>
        <a:xfrm>
          <a:off x="2783955" y="668129"/>
          <a:ext cx="1616032" cy="12287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88484"/>
              </a:lnTo>
              <a:lnTo>
                <a:pt x="1616032" y="1088484"/>
              </a:lnTo>
              <a:lnTo>
                <a:pt x="1616032" y="1228719"/>
              </a:lnTo>
            </a:path>
          </a:pathLst>
        </a:custGeom>
        <a:noFill/>
        <a:ln w="127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4610DE4-AE20-4A79-82CB-DF3FE95D4D72}">
      <dsp:nvSpPr>
        <dsp:cNvPr id="0" name=""/>
        <dsp:cNvSpPr/>
      </dsp:nvSpPr>
      <dsp:spPr>
        <a:xfrm>
          <a:off x="2738235" y="668129"/>
          <a:ext cx="91440" cy="1228719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228719"/>
              </a:lnTo>
            </a:path>
          </a:pathLst>
        </a:custGeom>
        <a:noFill/>
        <a:ln w="127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3FF151E-B20E-40D8-B9D6-E6411BB17B57}">
      <dsp:nvSpPr>
        <dsp:cNvPr id="0" name=""/>
        <dsp:cNvSpPr/>
      </dsp:nvSpPr>
      <dsp:spPr>
        <a:xfrm>
          <a:off x="1167922" y="668129"/>
          <a:ext cx="1616032" cy="1228719"/>
        </a:xfrm>
        <a:custGeom>
          <a:avLst/>
          <a:gdLst/>
          <a:ahLst/>
          <a:cxnLst/>
          <a:rect l="0" t="0" r="0" b="0"/>
          <a:pathLst>
            <a:path>
              <a:moveTo>
                <a:pt x="1616032" y="0"/>
              </a:moveTo>
              <a:lnTo>
                <a:pt x="1616032" y="1088484"/>
              </a:lnTo>
              <a:lnTo>
                <a:pt x="0" y="1088484"/>
              </a:lnTo>
              <a:lnTo>
                <a:pt x="0" y="1228719"/>
              </a:lnTo>
            </a:path>
          </a:pathLst>
        </a:custGeom>
        <a:noFill/>
        <a:ln w="127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03DEB87-A2CA-4717-8F75-A024A1DF39B8}">
      <dsp:nvSpPr>
        <dsp:cNvPr id="0" name=""/>
        <dsp:cNvSpPr/>
      </dsp:nvSpPr>
      <dsp:spPr>
        <a:xfrm>
          <a:off x="2116172" y="347"/>
          <a:ext cx="1335564" cy="6677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A</a:t>
          </a:r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sp:txBody>
      <dsp:txXfrm>
        <a:off x="2116172" y="347"/>
        <a:ext cx="1335564" cy="667782"/>
      </dsp:txXfrm>
    </dsp:sp>
    <dsp:sp modelId="{3550FD56-7962-4B03-A1F4-EB892B6A0FAA}">
      <dsp:nvSpPr>
        <dsp:cNvPr id="0" name=""/>
        <dsp:cNvSpPr/>
      </dsp:nvSpPr>
      <dsp:spPr>
        <a:xfrm>
          <a:off x="500139" y="1896849"/>
          <a:ext cx="1335564" cy="6677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C</a:t>
          </a:r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sp:txBody>
      <dsp:txXfrm>
        <a:off x="500139" y="1896849"/>
        <a:ext cx="1335564" cy="667782"/>
      </dsp:txXfrm>
    </dsp:sp>
    <dsp:sp modelId="{A2F6FA2A-00E0-48D8-BDD2-9DE39E54FCDF}">
      <dsp:nvSpPr>
        <dsp:cNvPr id="0" name=""/>
        <dsp:cNvSpPr/>
      </dsp:nvSpPr>
      <dsp:spPr>
        <a:xfrm>
          <a:off x="2116172" y="1896849"/>
          <a:ext cx="1335564" cy="6677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D</a:t>
          </a:r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sp:txBody>
      <dsp:txXfrm>
        <a:off x="2116172" y="1896849"/>
        <a:ext cx="1335564" cy="667782"/>
      </dsp:txXfrm>
    </dsp:sp>
    <dsp:sp modelId="{0BBFB01D-E242-4703-8BD6-0CD852653B55}">
      <dsp:nvSpPr>
        <dsp:cNvPr id="0" name=""/>
        <dsp:cNvSpPr/>
      </dsp:nvSpPr>
      <dsp:spPr>
        <a:xfrm>
          <a:off x="3732205" y="1896849"/>
          <a:ext cx="1335564" cy="6677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E</a:t>
          </a:r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sp:txBody>
      <dsp:txXfrm>
        <a:off x="3732205" y="1896849"/>
        <a:ext cx="1335564" cy="667782"/>
      </dsp:txXfrm>
    </dsp:sp>
    <dsp:sp modelId="{47A7A5DC-AAC4-4E4D-966E-AC9BB6D9118D}">
      <dsp:nvSpPr>
        <dsp:cNvPr id="0" name=""/>
        <dsp:cNvSpPr/>
      </dsp:nvSpPr>
      <dsp:spPr>
        <a:xfrm>
          <a:off x="1308156" y="948598"/>
          <a:ext cx="1335564" cy="6677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プロジェクト実施者</a:t>
          </a:r>
          <a:r>
            <a:rPr kumimoji="1" lang="en-US" altLang="ja-JP" sz="1200" b="0" kern="1200" dirty="0">
              <a:latin typeface="Meiryo UI" panose="020B0604030504040204" pitchFamily="50" charset="-128"/>
              <a:ea typeface="Meiryo UI" panose="020B0604030504040204" pitchFamily="50" charset="-128"/>
            </a:rPr>
            <a:t>B</a:t>
          </a:r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200" kern="1200" dirty="0">
              <a:latin typeface="Meiryo UI" panose="020B0604030504040204" pitchFamily="50" charset="-128"/>
              <a:ea typeface="Meiryo UI" panose="020B0604030504040204" pitchFamily="50" charset="-128"/>
            </a:rPr>
            <a:t>役職・担当者名</a:t>
          </a:r>
        </a:p>
      </dsp:txBody>
      <dsp:txXfrm>
        <a:off x="1308156" y="948598"/>
        <a:ext cx="1335564" cy="66778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E4FFDE28-4F3B-4900-B3A0-0C3A33BF1A09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kumimoji="1" sz="1200">
                <a:latin typeface="+mn-lt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26D7AFEB-DD47-48C7-9CA3-9E12D341C681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kumimoji="1" sz="1200" smtClean="0">
                <a:latin typeface="+mn-lt"/>
              </a:defRPr>
            </a:lvl1pPr>
          </a:lstStyle>
          <a:p>
            <a:pPr>
              <a:defRPr/>
            </a:pPr>
            <a:fld id="{9107904E-056A-4B5A-BE03-D1192321EE05}" type="datetimeFigureOut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4" name="スライド イメージ プレースホルダー 3">
            <a:extLst>
              <a:ext uri="{FF2B5EF4-FFF2-40B4-BE49-F238E27FC236}">
                <a16:creationId xmlns:a16="http://schemas.microsoft.com/office/drawing/2014/main" id="{AA9520AC-E4B7-43E8-B240-D54FF8E62351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963613" y="1233488"/>
            <a:ext cx="4808537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>
            <a:extLst>
              <a:ext uri="{FF2B5EF4-FFF2-40B4-BE49-F238E27FC236}">
                <a16:creationId xmlns:a16="http://schemas.microsoft.com/office/drawing/2014/main" id="{07CCC86B-4CA7-4927-A4FB-EF50571DD5E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2AEF346-F2F4-4219-A2C5-91B657A02F79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kumimoji="1" sz="1200">
                <a:latin typeface="+mn-lt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4AF65B9-46EE-49CC-9CE8-FD607E361A5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kumimoji="1" sz="1200" smtClean="0">
                <a:latin typeface="+mn-lt"/>
              </a:defRPr>
            </a:lvl1pPr>
          </a:lstStyle>
          <a:p>
            <a:pPr>
              <a:defRPr/>
            </a:pPr>
            <a:fld id="{CC8D948A-DAEB-41F9-BDDD-85531503F62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1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3095291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11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1915616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12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3731826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13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056073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14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5667675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15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61452922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2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125666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4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90771719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5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17226698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6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33784474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7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740019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8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42005628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9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03795218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C8D948A-DAEB-41F9-BDDD-85531503F62F}" type="slidenum">
              <a:rPr lang="ja-JP" altLang="en-US" smtClean="0"/>
              <a:pPr>
                <a:defRPr/>
              </a:pPr>
              <a:t>10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5470579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52843D-0820-4D44-B34A-9866B9BAAA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BD7937-2FF2-4C4F-866B-77B1744C3900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7F3C99-D48B-4675-B2CC-65086BE3B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ACB34D-729E-41EA-8E37-C50EC90E07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75DD66-A2E9-469A-913F-9098062BF1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248161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4BC04F-2B14-464E-9ACD-121A6957CC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358727-5FCC-4C06-A04E-941807B86DDA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4F3532-2F76-49BB-A963-9747798440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37EFEF6-2E9A-4C58-BA4E-1587074777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AEA98F-D2AD-4BC9-8F1E-BA83EC72C9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397693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CA1F57-5FC3-4B14-93E6-8D0E8806A9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490683-A305-4639-ADCA-94F359F7C9A1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4C41A6-C398-4396-958B-81F23206EE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19675F-DBB2-47AE-BF37-ABF6DE7210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4951E7-69C5-4315-A24F-5C0EA2B5C71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443944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"/>
            <a:ext cx="8543925" cy="562062"/>
          </a:xfrm>
        </p:spPr>
        <p:txBody>
          <a:bodyPr>
            <a:noAutofit/>
          </a:bodyPr>
          <a:lstStyle>
            <a:lvl1pPr>
              <a:defRPr sz="320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C23EDA41-B5CB-482A-A194-AF27423702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872217-5FA7-4A06-8BD3-7EC2450C5993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2F3F79DE-75D8-4920-AC4F-12CAF75788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CC961589-47CF-42F7-A51A-E09E52B820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6294363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3A0371-84DD-41C5-AE36-D59B4D3600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2066EC-4347-46D5-AF72-CB367F83232E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4A12CB-225D-43BD-8B81-38C90E140B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DADB5-03ED-43B0-924F-8D72F9BD6F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827D1B-4071-49ED-9174-7D4458CCC66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39486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DB845D33-BFA1-438A-BD1E-07344CAD57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1A9054-F755-498E-80BD-A58C4BAFAE34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37D1B6A4-4723-4C2C-88DE-86A5E84039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44190EE8-BE23-457D-881D-A1F323660A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539FC1-4ECE-443B-A478-8FEAAC8C7FB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8735078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id="{88969CA4-7507-4FD1-A1D7-97E5A7D766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C757F1-30FA-4EFA-9B76-C81A64405475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8" name="Footer Placeholder 4">
            <a:extLst>
              <a:ext uri="{FF2B5EF4-FFF2-40B4-BE49-F238E27FC236}">
                <a16:creationId xmlns:a16="http://schemas.microsoft.com/office/drawing/2014/main" id="{E0573524-5138-4618-814E-A14707DB75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id="{38828E3E-0BF5-4C3D-8150-58540790D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8F5918-1523-4752-95B5-C05234FB1132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5301566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>
            <a:extLst>
              <a:ext uri="{FF2B5EF4-FFF2-40B4-BE49-F238E27FC236}">
                <a16:creationId xmlns:a16="http://schemas.microsoft.com/office/drawing/2014/main" id="{F83E6F9D-F388-4D3B-A0FF-C273B27C2E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0A05E3-2CED-4875-8727-C14B4E5B897E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4" name="Footer Placeholder 4">
            <a:extLst>
              <a:ext uri="{FF2B5EF4-FFF2-40B4-BE49-F238E27FC236}">
                <a16:creationId xmlns:a16="http://schemas.microsoft.com/office/drawing/2014/main" id="{BA6FE394-5740-4FAC-829A-B39D0FC8D2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Slide Number Placeholder 5">
            <a:extLst>
              <a:ext uri="{FF2B5EF4-FFF2-40B4-BE49-F238E27FC236}">
                <a16:creationId xmlns:a16="http://schemas.microsoft.com/office/drawing/2014/main" id="{421698B5-9230-4015-8778-B48C7BD4E8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DD6609-8A36-4FD8-A408-FB06E5A6350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149140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>
            <a:extLst>
              <a:ext uri="{FF2B5EF4-FFF2-40B4-BE49-F238E27FC236}">
                <a16:creationId xmlns:a16="http://schemas.microsoft.com/office/drawing/2014/main" id="{CF4E061B-08FC-4EF7-B794-BC29342527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9B164F-235C-4C65-A467-518508F184ED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3" name="Footer Placeholder 4">
            <a:extLst>
              <a:ext uri="{FF2B5EF4-FFF2-40B4-BE49-F238E27FC236}">
                <a16:creationId xmlns:a16="http://schemas.microsoft.com/office/drawing/2014/main" id="{D98B979A-A56A-4A1C-BCF8-C6B4D417B1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Slide Number Placeholder 5">
            <a:extLst>
              <a:ext uri="{FF2B5EF4-FFF2-40B4-BE49-F238E27FC236}">
                <a16:creationId xmlns:a16="http://schemas.microsoft.com/office/drawing/2014/main" id="{DAC9EDAC-35BA-429A-99D3-6B77C9136B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F7C574-44FC-44A2-877D-2EF54E0E283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842960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F70D801E-4D79-4F69-8755-94A3CFAE74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3AF06C-4602-43C4-81E8-670DAE424E36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2B27650C-D644-45F5-A9C6-EFB7ACDE45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455B6304-9D03-4CB7-A82F-9DAA72E255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6F8A2D-3AE5-4CCD-8E36-03F3DCA112C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955094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>
            <a:extLst>
              <a:ext uri="{FF2B5EF4-FFF2-40B4-BE49-F238E27FC236}">
                <a16:creationId xmlns:a16="http://schemas.microsoft.com/office/drawing/2014/main" id="{1938DC2E-B3BE-4C2A-A850-714666CD23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262963-AF4F-4DB8-A281-FF8C5ECD0671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6" name="Footer Placeholder 4">
            <a:extLst>
              <a:ext uri="{FF2B5EF4-FFF2-40B4-BE49-F238E27FC236}">
                <a16:creationId xmlns:a16="http://schemas.microsoft.com/office/drawing/2014/main" id="{C239ABA0-BF4D-4DA3-A9BC-EA775D6467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C701F45F-74D5-45CF-BC01-AE87B17F38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71B0DF-7CBC-4BE4-BECE-285ACF344BD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886910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>
            <a:extLst>
              <a:ext uri="{FF2B5EF4-FFF2-40B4-BE49-F238E27FC236}">
                <a16:creationId xmlns:a16="http://schemas.microsoft.com/office/drawing/2014/main" id="{00D91D8D-D8A0-412F-B055-7CD997037D9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681038" y="365125"/>
            <a:ext cx="8543925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</a:p>
        </p:txBody>
      </p:sp>
      <p:sp>
        <p:nvSpPr>
          <p:cNvPr id="1027" name="Text Placeholder 2">
            <a:extLst>
              <a:ext uri="{FF2B5EF4-FFF2-40B4-BE49-F238E27FC236}">
                <a16:creationId xmlns:a16="http://schemas.microsoft.com/office/drawing/2014/main" id="{3ED8757E-4A15-4F4F-83DC-52F0AF15F12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1038" y="1825625"/>
            <a:ext cx="8543925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A008FD-03AD-4350-99C9-7033B3C80B8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81038" y="6356350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kumimoji="1"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ABF1D2A-EEB0-466C-A269-D0D239E2F9E4}" type="datetime1">
              <a:rPr lang="ja-JP" altLang="en-US"/>
              <a:pPr>
                <a:defRPr/>
              </a:pPr>
              <a:t>2023/7/5</a:t>
            </a:fld>
            <a:endParaRPr lang="ja-JP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3F5789-E4B4-4DD3-AD60-64644AC1E7F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281363" y="6356350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kumimoji="1"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3BFC51-BBB9-4D24-8BFA-B923DE7D745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677150" y="6492875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kumimoji="1" sz="1200" smtClean="0">
                <a:solidFill>
                  <a:srgbClr val="FF0000"/>
                </a:solidFill>
                <a:latin typeface="+mn-lt"/>
              </a:defRPr>
            </a:lvl1pPr>
          </a:lstStyle>
          <a:p>
            <a:pPr>
              <a:defRPr/>
            </a:pPr>
            <a:fld id="{34ED188C-7518-4E30-9415-6D8B7273EDE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83" r:id="rId2"/>
    <p:sldLayoutId id="2147483674" r:id="rId3"/>
    <p:sldLayoutId id="2147483675" r:id="rId4"/>
    <p:sldLayoutId id="2147483676" r:id="rId5"/>
    <p:sldLayoutId id="2147483677" r:id="rId6"/>
    <p:sldLayoutId id="2147483678" r:id="rId7"/>
    <p:sldLayoutId id="2147483679" r:id="rId8"/>
    <p:sldLayoutId id="2147483680" r:id="rId9"/>
    <p:sldLayoutId id="2147483681" r:id="rId10"/>
    <p:sldLayoutId id="2147483682" r:id="rId11"/>
  </p:sldLayoutIdLst>
  <p:hf hdr="0" ftr="0" dt="0"/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umimoji="1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F4D85B0B-111C-41BD-AD38-C444BFF5C3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1011803"/>
            <a:ext cx="9906000" cy="10772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latinLnBrk="1" hangingPunct="1"/>
            <a:r>
              <a:rPr kumimoji="1"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東京データプラットフォーム ケーススタディ事業</a:t>
            </a:r>
            <a:br>
              <a:rPr kumimoji="1"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</a:br>
            <a:r>
              <a:rPr kumimoji="1"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企画提案書参考フォーマット</a:t>
            </a:r>
            <a:endParaRPr kumimoji="1" lang="en-US" altLang="ja-JP" sz="3200" b="1" dirty="0"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2A3097CE-80EB-4ACD-BD3E-B84D2681F9A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5504865"/>
              </p:ext>
            </p:extLst>
          </p:nvPr>
        </p:nvGraphicFramePr>
        <p:xfrm>
          <a:off x="1352550" y="4504734"/>
          <a:ext cx="7200900" cy="13716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60350">
                  <a:extLst>
                    <a:ext uri="{9D8B030D-6E8A-4147-A177-3AD203B41FA5}">
                      <a16:colId xmlns:a16="http://schemas.microsoft.com/office/drawing/2014/main" val="3915567555"/>
                    </a:ext>
                  </a:extLst>
                </a:gridCol>
                <a:gridCol w="1470761">
                  <a:extLst>
                    <a:ext uri="{9D8B030D-6E8A-4147-A177-3AD203B41FA5}">
                      <a16:colId xmlns:a16="http://schemas.microsoft.com/office/drawing/2014/main" val="867372507"/>
                    </a:ext>
                  </a:extLst>
                </a:gridCol>
                <a:gridCol w="5469789">
                  <a:extLst>
                    <a:ext uri="{9D8B030D-6E8A-4147-A177-3AD203B41FA5}">
                      <a16:colId xmlns:a16="http://schemas.microsoft.com/office/drawing/2014/main" val="3934024063"/>
                    </a:ext>
                  </a:extLst>
                </a:gridCol>
              </a:tblGrid>
              <a:tr h="0">
                <a:tc gridSpan="2"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ja-JP" altLang="en-US" sz="1200" dirty="0" smtClean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プロジェクト実施者名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5071758"/>
                  </a:ext>
                </a:extLst>
              </a:tr>
              <a:tr h="0">
                <a:tc rowSpan="5">
                  <a:txBody>
                    <a:bodyPr/>
                    <a:lstStyle/>
                    <a:p>
                      <a:pPr marL="133350" indent="-133350" algn="ctr" defTabSz="914400" rtl="0" eaLnBrk="1" latinLnBrk="0" hangingPunct="1">
                        <a:lnSpc>
                          <a:spcPts val="10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担当者連絡先</a:t>
                      </a:r>
                    </a:p>
                  </a:txBody>
                  <a:tcPr marL="68580" marR="68580" marT="0" marB="0" vert="eaVert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部署名</a:t>
                      </a:r>
                      <a:endParaRPr kumimoji="1" lang="en-US" altLang="ja-JP" sz="1200" b="1" kern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4579390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担当者名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0665958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住所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3423954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電話番号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3863475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メールアドレス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9171570"/>
                  </a:ext>
                </a:extLst>
              </a:tr>
            </a:tbl>
          </a:graphicData>
        </a:graphic>
      </p:graphicFrame>
      <p:sp>
        <p:nvSpPr>
          <p:cNvPr id="5" name="コンテンツ プレースホルダー 2">
            <a:extLst>
              <a:ext uri="{FF2B5EF4-FFF2-40B4-BE49-F238E27FC236}">
                <a16:creationId xmlns:a16="http://schemas.microsoft.com/office/drawing/2014/main" id="{2D37D63A-1AE0-4A9C-980C-3FDC4C4A409D}"/>
              </a:ext>
            </a:extLst>
          </p:cNvPr>
          <p:cNvSpPr txBox="1">
            <a:spLocks/>
          </p:cNvSpPr>
          <p:nvPr/>
        </p:nvSpPr>
        <p:spPr bwMode="auto">
          <a:xfrm>
            <a:off x="1352550" y="4199902"/>
            <a:ext cx="7200900" cy="2585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228600" indent="-228600" algn="l" rtl="0" fontAlgn="base">
              <a:lnSpc>
                <a:spcPct val="90000"/>
              </a:lnSpc>
              <a:spcBef>
                <a:spcPts val="10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 defTabSz="914400" eaLnBrk="1" hangingPunct="1">
              <a:buFont typeface="Arial" panose="020B0604020202020204" pitchFamily="34" charset="0"/>
              <a:buNone/>
            </a:pP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令和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5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年○月○日作成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コンテンツ プレースホルダー 2">
            <a:extLst>
              <a:ext uri="{FF2B5EF4-FFF2-40B4-BE49-F238E27FC236}">
                <a16:creationId xmlns:a16="http://schemas.microsoft.com/office/drawing/2014/main" id="{C42E3E42-E432-4414-AFB0-AA88B85A5614}"/>
              </a:ext>
            </a:extLst>
          </p:cNvPr>
          <p:cNvSpPr txBox="1">
            <a:spLocks/>
          </p:cNvSpPr>
          <p:nvPr/>
        </p:nvSpPr>
        <p:spPr bwMode="auto">
          <a:xfrm>
            <a:off x="269033" y="182578"/>
            <a:ext cx="9367934" cy="2585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228600" indent="-228600" algn="l" rtl="0" fontAlgn="base">
              <a:lnSpc>
                <a:spcPct val="90000"/>
              </a:lnSpc>
              <a:spcBef>
                <a:spcPts val="10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 defTabSz="914400" eaLnBrk="1" hangingPunct="1">
              <a:buFont typeface="Arial" panose="020B0604020202020204" pitchFamily="34" charset="0"/>
              <a:buNone/>
            </a:pP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（様式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2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</a:p>
        </p:txBody>
      </p:sp>
    </p:spTree>
    <p:extLst>
      <p:ext uri="{BB962C8B-B14F-4D97-AF65-F5344CB8AC3E}">
        <p14:creationId xmlns:p14="http://schemas.microsoft.com/office/powerpoint/2010/main" val="10104065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5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．事業性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9</a:t>
            </a:fld>
            <a:endParaRPr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AEE4CD64-30A3-4CFD-80DF-5FB40E1D1DA1}"/>
              </a:ext>
            </a:extLst>
          </p:cNvPr>
          <p:cNvSpPr/>
          <p:nvPr/>
        </p:nvSpPr>
        <p:spPr>
          <a:xfrm>
            <a:off x="247968" y="946923"/>
            <a:ext cx="9424800" cy="536180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事業継続に向けたステップを示してください。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コンテンツ プレースホルダー 2">
            <a:extLst>
              <a:ext uri="{FF2B5EF4-FFF2-40B4-BE49-F238E27FC236}">
                <a16:creationId xmlns:a16="http://schemas.microsoft.com/office/drawing/2014/main" id="{26F6F850-DB17-4F96-AC1B-747AA36F650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583676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5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－２．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令和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6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年度以降の事業計画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800" b="1" u="sng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73163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A3AA38DF-31B3-4198-9E31-5D3406DE048C}"/>
              </a:ext>
            </a:extLst>
          </p:cNvPr>
          <p:cNvSpPr/>
          <p:nvPr/>
        </p:nvSpPr>
        <p:spPr>
          <a:xfrm>
            <a:off x="247968" y="985239"/>
            <a:ext cx="9424800" cy="532348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プロジェクトを推進する上でのリスクを洗い出し、記載してください。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プロジェクトを実現するための体制を記載してください。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10</a:t>
            </a:fld>
            <a:endParaRPr lang="ja-JP" altLang="en-US"/>
          </a:p>
        </p:txBody>
      </p:sp>
      <p:sp>
        <p:nvSpPr>
          <p:cNvPr id="48" name="コンテンツ プレースホルダー 2">
            <a:extLst>
              <a:ext uri="{FF2B5EF4-FFF2-40B4-BE49-F238E27FC236}">
                <a16:creationId xmlns:a16="http://schemas.microsoft.com/office/drawing/2014/main" id="{CCCA033A-2EE8-498D-AB68-9255781DFF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643607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6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－１．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プロジェクト実現に向けた体制確保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800" b="1" u="sng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9B1E4AE9-9F43-435E-B1A5-77592F6505C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9343719"/>
              </p:ext>
            </p:extLst>
          </p:nvPr>
        </p:nvGraphicFramePr>
        <p:xfrm>
          <a:off x="891414" y="2349717"/>
          <a:ext cx="8313674" cy="10972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226437">
                  <a:extLst>
                    <a:ext uri="{9D8B030D-6E8A-4147-A177-3AD203B41FA5}">
                      <a16:colId xmlns:a16="http://schemas.microsoft.com/office/drawing/2014/main" val="3083338089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1965634617"/>
                    </a:ext>
                  </a:extLst>
                </a:gridCol>
                <a:gridCol w="4029837">
                  <a:extLst>
                    <a:ext uri="{9D8B030D-6E8A-4147-A177-3AD203B41FA5}">
                      <a16:colId xmlns:a16="http://schemas.microsoft.com/office/drawing/2014/main" val="83562731"/>
                    </a:ext>
                  </a:extLst>
                </a:gridCol>
              </a:tblGrid>
              <a:tr h="21139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プロジェクト実施者名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役割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業務の範囲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166724"/>
                  </a:ext>
                </a:extLst>
              </a:tr>
              <a:tr h="257195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プロジェクト実施者</a:t>
                      </a:r>
                      <a:r>
                        <a:rPr kumimoji="1" lang="en-US" altLang="ja-JP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</a:t>
                      </a:r>
                      <a:endParaRPr kumimoji="1"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実施主体（代表）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8456490"/>
                  </a:ext>
                </a:extLst>
              </a:tr>
              <a:tr h="257195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プロジェクト実施者</a:t>
                      </a:r>
                      <a:r>
                        <a:rPr kumimoji="1" lang="en-US" altLang="ja-JP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B</a:t>
                      </a:r>
                      <a:endParaRPr kumimoji="1"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7878053"/>
                  </a:ext>
                </a:extLst>
              </a:tr>
              <a:tr h="257195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プロジェクト実施者</a:t>
                      </a:r>
                      <a:r>
                        <a:rPr kumimoji="1" lang="en-US" altLang="ja-JP" sz="12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</a:t>
                      </a:r>
                      <a:endParaRPr kumimoji="1"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05353770"/>
                  </a:ext>
                </a:extLst>
              </a:tr>
            </a:tbl>
          </a:graphicData>
        </a:graphic>
      </p:graphicFrame>
      <p:graphicFrame>
        <p:nvGraphicFramePr>
          <p:cNvPr id="3" name="図表 2">
            <a:extLst>
              <a:ext uri="{FF2B5EF4-FFF2-40B4-BE49-F238E27FC236}">
                <a16:creationId xmlns:a16="http://schemas.microsoft.com/office/drawing/2014/main" id="{92492777-1CFE-408E-9C93-BA473B73FE8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86597109"/>
              </p:ext>
            </p:extLst>
          </p:nvPr>
        </p:nvGraphicFramePr>
        <p:xfrm>
          <a:off x="569691" y="3595371"/>
          <a:ext cx="5567910" cy="256497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9" name="タイトル 9">
            <a:extLst>
              <a:ext uri="{FF2B5EF4-FFF2-40B4-BE49-F238E27FC236}">
                <a16:creationId xmlns:a16="http://schemas.microsoft.com/office/drawing/2014/main" id="{FDCD27AD-BD2B-429E-A95B-962769E923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6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．実現性</a:t>
            </a:r>
          </a:p>
        </p:txBody>
      </p:sp>
      <p:sp>
        <p:nvSpPr>
          <p:cNvPr id="2" name="楕円 1">
            <a:extLst>
              <a:ext uri="{FF2B5EF4-FFF2-40B4-BE49-F238E27FC236}">
                <a16:creationId xmlns:a16="http://schemas.microsoft.com/office/drawing/2014/main" id="{E7F520D0-AEF2-4200-83CF-D07974E0379E}"/>
              </a:ext>
            </a:extLst>
          </p:cNvPr>
          <p:cNvSpPr/>
          <p:nvPr/>
        </p:nvSpPr>
        <p:spPr>
          <a:xfrm>
            <a:off x="335914" y="2324274"/>
            <a:ext cx="434340" cy="434340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例</a:t>
            </a:r>
          </a:p>
        </p:txBody>
      </p:sp>
      <p:sp>
        <p:nvSpPr>
          <p:cNvPr id="10" name="コンテンツ プレースホルダー 2">
            <a:extLst>
              <a:ext uri="{FF2B5EF4-FFF2-40B4-BE49-F238E27FC236}">
                <a16:creationId xmlns:a16="http://schemas.microsoft.com/office/drawing/2014/main" id="{DD745264-3AB6-4258-9E32-535E2EA2B120}"/>
              </a:ext>
            </a:extLst>
          </p:cNvPr>
          <p:cNvSpPr txBox="1">
            <a:spLocks/>
          </p:cNvSpPr>
          <p:nvPr/>
        </p:nvSpPr>
        <p:spPr bwMode="auto">
          <a:xfrm>
            <a:off x="290098" y="2021489"/>
            <a:ext cx="9367934" cy="24468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228600" indent="-228600" algn="l" rtl="0" fontAlgn="base">
              <a:lnSpc>
                <a:spcPct val="90000"/>
              </a:lnSpc>
              <a:spcBef>
                <a:spcPts val="10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defTabSz="914400" eaLnBrk="1" hangingPunct="1">
              <a:buFont typeface="Arial" panose="020B0604020202020204" pitchFamily="34" charset="0"/>
              <a:buNone/>
            </a:pPr>
            <a:r>
              <a:rPr lang="en-US" altLang="ja-JP" sz="105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05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プロジェクト体制、プロジェクトを推進する上でのリスクの記入例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4323523-A0E5-453E-9278-317600C09242}"/>
              </a:ext>
            </a:extLst>
          </p:cNvPr>
          <p:cNvSpPr txBox="1"/>
          <p:nvPr/>
        </p:nvSpPr>
        <p:spPr>
          <a:xfrm>
            <a:off x="6048375" y="4031117"/>
            <a:ext cx="3156713" cy="2129233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wrap="square" rtlCol="0">
            <a:noAutofit/>
          </a:bodyPr>
          <a:lstStyle/>
          <a:p>
            <a:r>
              <a:rPr kumimoji="1" lang="ja-JP" altLang="en-US" sz="1200" dirty="0"/>
              <a:t>＜プロジェクトを推進する上でのリスク＞</a:t>
            </a:r>
            <a:endParaRPr kumimoji="1" lang="en-US" altLang="ja-JP" sz="1200" dirty="0"/>
          </a:p>
          <a:p>
            <a:endParaRPr kumimoji="1" lang="en-US" altLang="ja-JP" sz="12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○○～～～～～～～～</a:t>
            </a:r>
            <a:endParaRPr kumimoji="1" lang="en-US" altLang="ja-JP" sz="1200" dirty="0"/>
          </a:p>
          <a:p>
            <a:endParaRPr kumimoji="1" lang="en-US" altLang="ja-JP" sz="12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○○～～～～～～～～</a:t>
            </a:r>
            <a:endParaRPr kumimoji="1" lang="en-US" altLang="ja-JP" sz="1200" dirty="0"/>
          </a:p>
          <a:p>
            <a:endParaRPr kumimoji="1" lang="en-US" altLang="ja-JP" sz="12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○○～～～～～～～～</a:t>
            </a:r>
            <a:endParaRPr kumimoji="1" lang="en-US" altLang="ja-JP" sz="1200" dirty="0"/>
          </a:p>
        </p:txBody>
      </p:sp>
    </p:spTree>
    <p:extLst>
      <p:ext uri="{BB962C8B-B14F-4D97-AF65-F5344CB8AC3E}">
        <p14:creationId xmlns:p14="http://schemas.microsoft.com/office/powerpoint/2010/main" val="285030489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6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．実現性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11</a:t>
            </a:fld>
            <a:endParaRPr lang="ja-JP" altLang="en-US"/>
          </a:p>
        </p:txBody>
      </p:sp>
      <p:sp>
        <p:nvSpPr>
          <p:cNvPr id="48" name="コンテンツ プレースホルダー 2">
            <a:extLst>
              <a:ext uri="{FF2B5EF4-FFF2-40B4-BE49-F238E27FC236}">
                <a16:creationId xmlns:a16="http://schemas.microsoft.com/office/drawing/2014/main" id="{CCCA033A-2EE8-498D-AB68-9255781DFF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583676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6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－２．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適切かつ明確な効果検証方法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800" b="1" u="sng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6818E5C-8BD1-4093-B264-53C09A3244BB}"/>
              </a:ext>
            </a:extLst>
          </p:cNvPr>
          <p:cNvSpPr/>
          <p:nvPr/>
        </p:nvSpPr>
        <p:spPr>
          <a:xfrm>
            <a:off x="247968" y="925307"/>
            <a:ext cx="9424800" cy="5383417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ja-JP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KPI</a:t>
            </a: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等の目標設定、実証後の効果検証方法について記載してください。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54115349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6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．実現性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12</a:t>
            </a:fld>
            <a:endParaRPr lang="ja-JP" altLang="en-US"/>
          </a:p>
        </p:txBody>
      </p:sp>
      <p:sp>
        <p:nvSpPr>
          <p:cNvPr id="48" name="コンテンツ プレースホルダー 2">
            <a:extLst>
              <a:ext uri="{FF2B5EF4-FFF2-40B4-BE49-F238E27FC236}">
                <a16:creationId xmlns:a16="http://schemas.microsoft.com/office/drawing/2014/main" id="{CCCA033A-2EE8-498D-AB68-9255781DFF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583676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6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－３．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適切かつ明確な進捗管理方法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800" b="1" u="sng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6818E5C-8BD1-4093-B264-53C09A3244BB}"/>
              </a:ext>
            </a:extLst>
          </p:cNvPr>
          <p:cNvSpPr/>
          <p:nvPr/>
        </p:nvSpPr>
        <p:spPr>
          <a:xfrm>
            <a:off x="247968" y="925307"/>
            <a:ext cx="9424800" cy="5383417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プロジェクト進行のスケジュール及びマイルストーンを記載してください。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プロジェクト進行にあたっての進捗</a:t>
            </a:r>
            <a:r>
              <a:rPr lang="ja-JP" altLang="en-US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管理方法</a:t>
            </a: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を記載してください。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FA9437E0-BBCE-4021-9278-0D3B56402D9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583278"/>
              </p:ext>
            </p:extLst>
          </p:nvPr>
        </p:nvGraphicFramePr>
        <p:xfrm>
          <a:off x="388275" y="2020128"/>
          <a:ext cx="9129449" cy="278970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77199">
                  <a:extLst>
                    <a:ext uri="{9D8B030D-6E8A-4147-A177-3AD203B41FA5}">
                      <a16:colId xmlns:a16="http://schemas.microsoft.com/office/drawing/2014/main" val="3083338089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1965634617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760885236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1059119756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888943726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1286000250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653060724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748257769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2858667735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2287970205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474905876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1439276568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881481355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2716570815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3387788535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87242078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2836975596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3994383782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4255219869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3230159634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4210884518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481163602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2070584539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4124537052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3141566880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2072459011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1207459288"/>
                    </a:ext>
                  </a:extLst>
                </a:gridCol>
                <a:gridCol w="260430">
                  <a:extLst>
                    <a:ext uri="{9D8B030D-6E8A-4147-A177-3AD203B41FA5}">
                      <a16:colId xmlns:a16="http://schemas.microsoft.com/office/drawing/2014/main" val="1683054639"/>
                    </a:ext>
                  </a:extLst>
                </a:gridCol>
                <a:gridCol w="264128">
                  <a:extLst>
                    <a:ext uri="{9D8B030D-6E8A-4147-A177-3AD203B41FA5}">
                      <a16:colId xmlns:a16="http://schemas.microsoft.com/office/drawing/2014/main" val="4199120430"/>
                    </a:ext>
                  </a:extLst>
                </a:gridCol>
                <a:gridCol w="264128">
                  <a:extLst>
                    <a:ext uri="{9D8B030D-6E8A-4147-A177-3AD203B41FA5}">
                      <a16:colId xmlns:a16="http://schemas.microsoft.com/office/drawing/2014/main" val="2443171151"/>
                    </a:ext>
                  </a:extLst>
                </a:gridCol>
                <a:gridCol w="264128">
                  <a:extLst>
                    <a:ext uri="{9D8B030D-6E8A-4147-A177-3AD203B41FA5}">
                      <a16:colId xmlns:a16="http://schemas.microsoft.com/office/drawing/2014/main" val="64418006"/>
                    </a:ext>
                  </a:extLst>
                </a:gridCol>
                <a:gridCol w="264128">
                  <a:extLst>
                    <a:ext uri="{9D8B030D-6E8A-4147-A177-3AD203B41FA5}">
                      <a16:colId xmlns:a16="http://schemas.microsoft.com/office/drawing/2014/main" val="792269089"/>
                    </a:ext>
                  </a:extLst>
                </a:gridCol>
                <a:gridCol w="264128">
                  <a:extLst>
                    <a:ext uri="{9D8B030D-6E8A-4147-A177-3AD203B41FA5}">
                      <a16:colId xmlns:a16="http://schemas.microsoft.com/office/drawing/2014/main" val="2755314066"/>
                    </a:ext>
                  </a:extLst>
                </a:gridCol>
              </a:tblGrid>
              <a:tr h="234670">
                <a:tc rowSpan="2">
                  <a:txBody>
                    <a:bodyPr/>
                    <a:lstStyle/>
                    <a:p>
                      <a:pPr algn="ctr"/>
                      <a:endParaRPr kumimoji="1" lang="en-US" altLang="ja-JP" sz="18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/>
                </a:tc>
                <a:tc gridSpan="27">
                  <a:txBody>
                    <a:bodyPr/>
                    <a:lstStyle/>
                    <a:p>
                      <a:pPr algn="ctr"/>
                      <a:r>
                        <a:rPr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令和</a:t>
                      </a:r>
                      <a:r>
                        <a:rPr lang="en-US" altLang="ja-JP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r>
                        <a:rPr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年</a:t>
                      </a: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20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令和</a:t>
                      </a:r>
                      <a:r>
                        <a:rPr lang="en-US" altLang="ja-JP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r>
                        <a:rPr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年</a:t>
                      </a: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ja-JP" altLang="en-US" sz="12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3352605"/>
                  </a:ext>
                </a:extLst>
              </a:tr>
              <a:tr h="234670">
                <a:tc vMerge="1"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７</a:t>
                      </a: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</a:rPr>
                        <a:t>８</a:t>
                      </a: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</a:rPr>
                        <a:t>９</a:t>
                      </a: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</a:rPr>
                        <a:t>10</a:t>
                      </a:r>
                      <a:endParaRPr kumimoji="1" lang="ja-JP" altLang="en-US" sz="11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</a:rPr>
                        <a:t>11</a:t>
                      </a:r>
                      <a:endParaRPr kumimoji="1" lang="ja-JP" altLang="en-US" sz="11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</a:rPr>
                        <a:t>12</a:t>
                      </a:r>
                      <a:endParaRPr kumimoji="1" lang="ja-JP" altLang="en-US" sz="11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</a:rPr>
                        <a:t>1</a:t>
                      </a:r>
                      <a:endParaRPr kumimoji="1" lang="ja-JP" altLang="en-US" sz="11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solidFill>
                          <a:srgbClr val="FF0000"/>
                        </a:solidFill>
                      </a:endParaRPr>
                    </a:p>
                  </a:txBody>
                  <a:tcPr marL="100584" marR="100584" marT="50292" marB="50292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166724"/>
                  </a:ext>
                </a:extLst>
              </a:tr>
              <a:tr h="328005">
                <a:tc>
                  <a:txBody>
                    <a:bodyPr/>
                    <a:lstStyle/>
                    <a:p>
                      <a:endParaRPr kumimoji="1" lang="ja-JP" altLang="en-US" sz="18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00584" marR="100584" marT="50292" marB="50292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9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kumimoji="1" lang="ja-JP" altLang="en-US" sz="9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４</a:t>
                      </a: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kumimoji="1" lang="ja-JP" altLang="en-US" sz="800" b="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4573125"/>
                  </a:ext>
                </a:extLst>
              </a:tr>
              <a:tr h="268336">
                <a:tc>
                  <a:txBody>
                    <a:bodyPr/>
                    <a:lstStyle/>
                    <a:p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1.</a:t>
                      </a:r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○○○</a:t>
                      </a:r>
                    </a:p>
                  </a:txBody>
                  <a:tcPr marL="45720" marR="45720"/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38456490"/>
                  </a:ext>
                </a:extLst>
              </a:tr>
              <a:tr h="268336"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1)</a:t>
                      </a:r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○○○</a:t>
                      </a:r>
                    </a:p>
                  </a:txBody>
                  <a:tcPr marL="45720" marR="45720"/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617878053"/>
                  </a:ext>
                </a:extLst>
              </a:tr>
              <a:tr h="268336"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2)</a:t>
                      </a:r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○○○</a:t>
                      </a:r>
                    </a:p>
                  </a:txBody>
                  <a:tcPr marL="45720" marR="45720"/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805353770"/>
                  </a:ext>
                </a:extLst>
              </a:tr>
              <a:tr h="26833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3)</a:t>
                      </a:r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○○○</a:t>
                      </a:r>
                    </a:p>
                  </a:txBody>
                  <a:tcPr marL="45720" marR="45720"/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828458004"/>
                  </a:ext>
                </a:extLst>
              </a:tr>
              <a:tr h="268336">
                <a:tc>
                  <a:txBody>
                    <a:bodyPr/>
                    <a:lstStyle/>
                    <a:p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2.</a:t>
                      </a:r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○○○</a:t>
                      </a:r>
                    </a:p>
                  </a:txBody>
                  <a:tcPr marL="45720" marR="45720"/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4139630395"/>
                  </a:ext>
                </a:extLst>
              </a:tr>
              <a:tr h="268336"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1)</a:t>
                      </a:r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○○○</a:t>
                      </a:r>
                    </a:p>
                  </a:txBody>
                  <a:tcPr marL="45720" marR="45720"/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7984189"/>
                  </a:ext>
                </a:extLst>
              </a:tr>
              <a:tr h="268336">
                <a:tc>
                  <a:txBody>
                    <a:bodyPr/>
                    <a:lstStyle/>
                    <a:p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  <a:r>
                        <a:rPr kumimoji="1" lang="en-US" altLang="ja-JP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2)</a:t>
                      </a:r>
                      <a:r>
                        <a:rPr kumimoji="1" lang="ja-JP" altLang="en-US" sz="1100" dirty="0">
                          <a:solidFill>
                            <a:srgbClr val="FF0000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○○○</a:t>
                      </a:r>
                    </a:p>
                  </a:txBody>
                  <a:tcPr marL="45720" marR="45720"/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>
                        <a:solidFill>
                          <a:srgbClr val="FF0000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2106850880"/>
                  </a:ext>
                </a:extLst>
              </a:tr>
            </a:tbl>
          </a:graphicData>
        </a:graphic>
      </p:graphicFrame>
      <p:sp>
        <p:nvSpPr>
          <p:cNvPr id="8" name="楕円 7">
            <a:extLst>
              <a:ext uri="{FF2B5EF4-FFF2-40B4-BE49-F238E27FC236}">
                <a16:creationId xmlns:a16="http://schemas.microsoft.com/office/drawing/2014/main" id="{FE866E5B-9428-43F7-890D-D928AD2BC0B4}"/>
              </a:ext>
            </a:extLst>
          </p:cNvPr>
          <p:cNvSpPr/>
          <p:nvPr/>
        </p:nvSpPr>
        <p:spPr>
          <a:xfrm>
            <a:off x="568981" y="2089342"/>
            <a:ext cx="434340" cy="434340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例</a:t>
            </a:r>
          </a:p>
        </p:txBody>
      </p:sp>
      <p:cxnSp>
        <p:nvCxnSpPr>
          <p:cNvPr id="11" name="直線矢印コネクタ 10">
            <a:extLst>
              <a:ext uri="{FF2B5EF4-FFF2-40B4-BE49-F238E27FC236}">
                <a16:creationId xmlns:a16="http://schemas.microsoft.com/office/drawing/2014/main" id="{3A1E7D40-9C8C-4BC2-AF7C-68DB1E19285D}"/>
              </a:ext>
            </a:extLst>
          </p:cNvPr>
          <p:cNvCxnSpPr>
            <a:cxnSpLocks/>
          </p:cNvCxnSpPr>
          <p:nvPr/>
        </p:nvCxnSpPr>
        <p:spPr>
          <a:xfrm>
            <a:off x="1330038" y="3080036"/>
            <a:ext cx="990988" cy="0"/>
          </a:xfrm>
          <a:prstGeom prst="straightConnector1">
            <a:avLst/>
          </a:prstGeom>
          <a:ln>
            <a:solidFill>
              <a:srgbClr val="FF0000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矢印コネクタ 11">
            <a:extLst>
              <a:ext uri="{FF2B5EF4-FFF2-40B4-BE49-F238E27FC236}">
                <a16:creationId xmlns:a16="http://schemas.microsoft.com/office/drawing/2014/main" id="{A9E7ADF6-2A23-40B0-908E-10303473E06D}"/>
              </a:ext>
            </a:extLst>
          </p:cNvPr>
          <p:cNvCxnSpPr>
            <a:cxnSpLocks/>
          </p:cNvCxnSpPr>
          <p:nvPr/>
        </p:nvCxnSpPr>
        <p:spPr>
          <a:xfrm>
            <a:off x="2247688" y="3344279"/>
            <a:ext cx="1754155" cy="0"/>
          </a:xfrm>
          <a:prstGeom prst="straightConnector1">
            <a:avLst/>
          </a:prstGeom>
          <a:ln>
            <a:solidFill>
              <a:srgbClr val="FF0000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>
            <a:extLst>
              <a:ext uri="{FF2B5EF4-FFF2-40B4-BE49-F238E27FC236}">
                <a16:creationId xmlns:a16="http://schemas.microsoft.com/office/drawing/2014/main" id="{5640475A-E21A-47BE-AB9A-8C3B844763B0}"/>
              </a:ext>
            </a:extLst>
          </p:cNvPr>
          <p:cNvCxnSpPr>
            <a:cxnSpLocks/>
          </p:cNvCxnSpPr>
          <p:nvPr/>
        </p:nvCxnSpPr>
        <p:spPr>
          <a:xfrm>
            <a:off x="2763672" y="3581329"/>
            <a:ext cx="2008352" cy="0"/>
          </a:xfrm>
          <a:prstGeom prst="straightConnector1">
            <a:avLst/>
          </a:prstGeom>
          <a:ln>
            <a:solidFill>
              <a:srgbClr val="FF0000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コンテンツ プレースホルダー 2">
            <a:extLst>
              <a:ext uri="{FF2B5EF4-FFF2-40B4-BE49-F238E27FC236}">
                <a16:creationId xmlns:a16="http://schemas.microsoft.com/office/drawing/2014/main" id="{8A18BB40-49EB-4AF1-A225-274940D2D930}"/>
              </a:ext>
            </a:extLst>
          </p:cNvPr>
          <p:cNvSpPr txBox="1">
            <a:spLocks/>
          </p:cNvSpPr>
          <p:nvPr/>
        </p:nvSpPr>
        <p:spPr bwMode="auto">
          <a:xfrm>
            <a:off x="304834" y="1758760"/>
            <a:ext cx="9367934" cy="24468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228600" indent="-228600" algn="l" rtl="0" fontAlgn="base">
              <a:lnSpc>
                <a:spcPct val="90000"/>
              </a:lnSpc>
              <a:spcBef>
                <a:spcPts val="10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defTabSz="914400" eaLnBrk="1" hangingPunct="1">
              <a:buFont typeface="Arial" panose="020B0604020202020204" pitchFamily="34" charset="0"/>
              <a:buNone/>
            </a:pPr>
            <a:r>
              <a:rPr lang="en-US" altLang="ja-JP" sz="105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05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スケジュール及びマイルストーン、進捗管理方法の記入例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C6D141C9-CAFA-4450-8186-8CEF6518F8FC}"/>
              </a:ext>
            </a:extLst>
          </p:cNvPr>
          <p:cNvSpPr txBox="1"/>
          <p:nvPr/>
        </p:nvSpPr>
        <p:spPr>
          <a:xfrm>
            <a:off x="388275" y="4936939"/>
            <a:ext cx="9129448" cy="1166367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wrap="square" rtlCol="0">
            <a:noAutofit/>
          </a:bodyPr>
          <a:lstStyle/>
          <a:p>
            <a:r>
              <a:rPr kumimoji="1" lang="ja-JP" altLang="en-US" sz="1200" dirty="0"/>
              <a:t>＜進捗管理方法＞</a:t>
            </a:r>
            <a:endParaRPr kumimoji="1" lang="en-US" altLang="ja-JP" sz="1200" dirty="0"/>
          </a:p>
          <a:p>
            <a:endParaRPr kumimoji="1" lang="en-US" altLang="ja-JP" sz="12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○○～～～～～～～～</a:t>
            </a:r>
            <a:endParaRPr kumimoji="1" lang="en-US" altLang="ja-JP" sz="12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○○～～～～～～～～</a:t>
            </a:r>
            <a:endParaRPr kumimoji="1" lang="en-US" altLang="ja-JP" sz="1200" dirty="0"/>
          </a:p>
        </p:txBody>
      </p:sp>
    </p:spTree>
    <p:extLst>
      <p:ext uri="{BB962C8B-B14F-4D97-AF65-F5344CB8AC3E}">
        <p14:creationId xmlns:p14="http://schemas.microsoft.com/office/powerpoint/2010/main" val="141357945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7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．安全性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13</a:t>
            </a:fld>
            <a:endParaRPr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65CA7E40-78A4-4C76-9142-0587F59EFED4}"/>
              </a:ext>
            </a:extLst>
          </p:cNvPr>
          <p:cNvSpPr/>
          <p:nvPr/>
        </p:nvSpPr>
        <p:spPr>
          <a:xfrm>
            <a:off x="247968" y="1066785"/>
            <a:ext cx="9424800" cy="5241940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関係法令を遵守</a:t>
            </a:r>
            <a:r>
              <a:rPr lang="ja-JP" altLang="en-US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しているかを</a:t>
            </a: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コンテンツ プレースホルダー 2">
            <a:extLst>
              <a:ext uri="{FF2B5EF4-FFF2-40B4-BE49-F238E27FC236}">
                <a16:creationId xmlns:a16="http://schemas.microsoft.com/office/drawing/2014/main" id="{20DF2A03-2148-4827-88C4-1EEBF02AFA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643607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7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－１．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法令の遵守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800" b="1" u="sng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0417352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7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．安全性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14</a:t>
            </a:fld>
            <a:endParaRPr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65CA7E40-78A4-4C76-9142-0587F59EFED4}"/>
              </a:ext>
            </a:extLst>
          </p:cNvPr>
          <p:cNvSpPr/>
          <p:nvPr/>
        </p:nvSpPr>
        <p:spPr>
          <a:xfrm>
            <a:off x="247968" y="1066785"/>
            <a:ext cx="9424800" cy="5241940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データ管理における方針を記載してください。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個人情報を取り扱う場合は、取扱い実績を有しているかを記載してください。</a:t>
            </a:r>
          </a:p>
          <a:p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コンテンツ プレースホルダー 2">
            <a:extLst>
              <a:ext uri="{FF2B5EF4-FFF2-40B4-BE49-F238E27FC236}">
                <a16:creationId xmlns:a16="http://schemas.microsoft.com/office/drawing/2014/main" id="{20DF2A03-2148-4827-88C4-1EEBF02AFA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643607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7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－２．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データ管理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800" b="1" u="sng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3498741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8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．その他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15</a:t>
            </a:fld>
            <a:endParaRPr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975FAE8-21CE-4B4E-925B-AD900AA2CC75}"/>
              </a:ext>
            </a:extLst>
          </p:cNvPr>
          <p:cNvSpPr/>
          <p:nvPr/>
        </p:nvSpPr>
        <p:spPr>
          <a:xfrm>
            <a:off x="247968" y="1066800"/>
            <a:ext cx="9424800" cy="5241924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altLang="ja-JP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その他、自由に記載してください。記載する事項がない場合は、本項目は削除して構いません。</a:t>
            </a:r>
          </a:p>
        </p:txBody>
      </p:sp>
    </p:spTree>
    <p:extLst>
      <p:ext uri="{BB962C8B-B14F-4D97-AF65-F5344CB8AC3E}">
        <p14:creationId xmlns:p14="http://schemas.microsoft.com/office/powerpoint/2010/main" val="32417095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7C4F7C95-0888-406C-A1FD-DD7AEF4D1072}"/>
              </a:ext>
            </a:extLst>
          </p:cNvPr>
          <p:cNvSpPr/>
          <p:nvPr/>
        </p:nvSpPr>
        <p:spPr>
          <a:xfrm>
            <a:off x="247968" y="620713"/>
            <a:ext cx="9424800" cy="568801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連名で応募する場合も含め、参画するすべてのプロジェクト実施者の情報を記載してください。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企画提案者の情報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1</a:t>
            </a:fld>
            <a:endParaRPr lang="ja-JP" altLang="en-US"/>
          </a:p>
        </p:txBody>
      </p:sp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325B5CAB-312B-41D6-8626-D7ADBA8671C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2415788"/>
              </p:ext>
            </p:extLst>
          </p:nvPr>
        </p:nvGraphicFramePr>
        <p:xfrm>
          <a:off x="823912" y="1387109"/>
          <a:ext cx="8167688" cy="18288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875760">
                  <a:extLst>
                    <a:ext uri="{9D8B030D-6E8A-4147-A177-3AD203B41FA5}">
                      <a16:colId xmlns:a16="http://schemas.microsoft.com/office/drawing/2014/main" val="3915567555"/>
                    </a:ext>
                  </a:extLst>
                </a:gridCol>
                <a:gridCol w="6291928">
                  <a:extLst>
                    <a:ext uri="{9D8B030D-6E8A-4147-A177-3AD203B41FA5}">
                      <a16:colId xmlns:a16="http://schemas.microsoft.com/office/drawing/2014/main" val="393402406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ja-JP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名称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507175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l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所在地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9300291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設立年月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457939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資本金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066595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従業員数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342395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上場市場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386347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事業内容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5832647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ホームページ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9171570"/>
                  </a:ext>
                </a:extLst>
              </a:tr>
            </a:tbl>
          </a:graphicData>
        </a:graphic>
      </p:graphicFrame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C3D5CF42-FAEE-4BE8-B88C-A03EF36EE9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3693324"/>
              </p:ext>
            </p:extLst>
          </p:nvPr>
        </p:nvGraphicFramePr>
        <p:xfrm>
          <a:off x="823912" y="3460905"/>
          <a:ext cx="8167688" cy="18288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875760">
                  <a:extLst>
                    <a:ext uri="{9D8B030D-6E8A-4147-A177-3AD203B41FA5}">
                      <a16:colId xmlns:a16="http://schemas.microsoft.com/office/drawing/2014/main" val="3915567555"/>
                    </a:ext>
                  </a:extLst>
                </a:gridCol>
                <a:gridCol w="6291928">
                  <a:extLst>
                    <a:ext uri="{9D8B030D-6E8A-4147-A177-3AD203B41FA5}">
                      <a16:colId xmlns:a16="http://schemas.microsoft.com/office/drawing/2014/main" val="393402406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ja-JP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名称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507175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l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所在地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93002910"/>
                  </a:ext>
                </a:extLst>
              </a:tr>
              <a:tr h="77804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設立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9457939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資本金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066595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従業員数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342395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上場市場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386347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事業内容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5832647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133350" indent="-13335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kumimoji="1" lang="ja-JP" altLang="en-US" sz="1200" b="1" kern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ホームページ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133350" indent="139700" algn="just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 </a:t>
                      </a:r>
                      <a:endParaRPr lang="ja-JP" sz="1200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917157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903134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2400" dirty="0"/>
              <a:t>目次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2</a:t>
            </a:fld>
            <a:endParaRPr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4EB4D848-2302-482D-94D6-D804599C9B81}"/>
              </a:ext>
            </a:extLst>
          </p:cNvPr>
          <p:cNvSpPr/>
          <p:nvPr/>
        </p:nvSpPr>
        <p:spPr>
          <a:xfrm>
            <a:off x="457200" y="1062989"/>
            <a:ext cx="9212263" cy="524573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kumimoji="1" lang="ja-JP" altLang="en-US" sz="2800" dirty="0">
                <a:solidFill>
                  <a:schemeClr val="tx1"/>
                </a:solidFill>
              </a:rPr>
              <a:t>ページ　</a:t>
            </a:r>
            <a:endParaRPr kumimoji="1" lang="en-US" altLang="ja-JP" sz="2800" dirty="0">
              <a:solidFill>
                <a:schemeClr val="tx1"/>
              </a:solidFill>
            </a:endParaRPr>
          </a:p>
          <a:p>
            <a:pPr marL="514350" indent="-514350">
              <a:buFont typeface="+mj-lt"/>
              <a:buAutoNum type="arabicPeriod"/>
            </a:pPr>
            <a:r>
              <a:rPr kumimoji="1" lang="ja-JP" altLang="en-US" sz="2800" dirty="0">
                <a:solidFill>
                  <a:schemeClr val="tx1"/>
                </a:solidFill>
              </a:rPr>
              <a:t>プロジェクトサマリ　　　　　　　　　　　　　　　　　　　　　　　</a:t>
            </a:r>
            <a:r>
              <a:rPr kumimoji="1" lang="en-US" altLang="ja-JP" sz="2800" dirty="0">
                <a:solidFill>
                  <a:schemeClr val="tx1"/>
                </a:solidFill>
              </a:rPr>
              <a:t>XX</a:t>
            </a:r>
          </a:p>
          <a:p>
            <a:pPr marL="514350" indent="-514350">
              <a:buFont typeface="+mj-lt"/>
              <a:buAutoNum type="arabicPeriod"/>
            </a:pPr>
            <a:r>
              <a:rPr kumimoji="1" lang="ja-JP" altLang="en-US" sz="2800" dirty="0">
                <a:solidFill>
                  <a:schemeClr val="tx1"/>
                </a:solidFill>
              </a:rPr>
              <a:t>概要</a:t>
            </a:r>
            <a:r>
              <a:rPr kumimoji="1" lang="en-US" altLang="ja-JP" sz="2800" dirty="0">
                <a:solidFill>
                  <a:schemeClr val="tx1"/>
                </a:solidFill>
              </a:rPr>
              <a:t>					</a:t>
            </a:r>
            <a:r>
              <a:rPr kumimoji="1" lang="ja-JP" altLang="en-US" sz="2800" dirty="0">
                <a:solidFill>
                  <a:schemeClr val="tx1"/>
                </a:solidFill>
              </a:rPr>
              <a:t>　　　　　　　　</a:t>
            </a:r>
            <a:r>
              <a:rPr kumimoji="1" lang="en-US" altLang="ja-JP" sz="2800" dirty="0">
                <a:solidFill>
                  <a:schemeClr val="tx1"/>
                </a:solidFill>
              </a:rPr>
              <a:t>							XX</a:t>
            </a:r>
          </a:p>
          <a:p>
            <a:pPr marL="514350" indent="-514350">
              <a:buFont typeface="+mj-lt"/>
              <a:buAutoNum type="arabicPeriod"/>
            </a:pPr>
            <a:r>
              <a:rPr kumimoji="1" lang="ja-JP" altLang="en-US" sz="2800" dirty="0">
                <a:solidFill>
                  <a:schemeClr val="tx1"/>
                </a:solidFill>
              </a:rPr>
              <a:t>公共性</a:t>
            </a:r>
            <a:r>
              <a:rPr kumimoji="1" lang="en-US" altLang="ja-JP" sz="2800" dirty="0">
                <a:solidFill>
                  <a:schemeClr val="tx1"/>
                </a:solidFill>
              </a:rPr>
              <a:t>															</a:t>
            </a:r>
            <a:r>
              <a:rPr kumimoji="1" lang="en-US" altLang="ja-JP" sz="2800" dirty="0">
                <a:solidFill>
                  <a:schemeClr val="tx1"/>
                </a:solidFill>
                <a:latin typeface="+mn-ea"/>
              </a:rPr>
              <a:t>XX</a:t>
            </a:r>
            <a:endParaRPr kumimoji="1" lang="en-US" altLang="ja-JP" sz="2800" dirty="0">
              <a:solidFill>
                <a:schemeClr val="tx1"/>
              </a:solidFill>
            </a:endParaRPr>
          </a:p>
          <a:p>
            <a:pPr marL="514350" indent="-514350">
              <a:buFont typeface="+mj-lt"/>
              <a:buAutoNum type="arabicPeriod"/>
            </a:pPr>
            <a:r>
              <a:rPr kumimoji="1" lang="ja-JP" altLang="en-US" sz="2800" dirty="0">
                <a:solidFill>
                  <a:schemeClr val="tx1"/>
                </a:solidFill>
              </a:rPr>
              <a:t>適合性</a:t>
            </a:r>
            <a:r>
              <a:rPr kumimoji="1" lang="en-US" altLang="ja-JP" sz="2800" dirty="0">
                <a:solidFill>
                  <a:schemeClr val="tx1"/>
                </a:solidFill>
              </a:rPr>
              <a:t>															</a:t>
            </a:r>
            <a:r>
              <a:rPr kumimoji="1" lang="en-US" altLang="ja-JP" sz="2800" dirty="0">
                <a:solidFill>
                  <a:schemeClr val="tx1"/>
                </a:solidFill>
                <a:latin typeface="+mn-ea"/>
              </a:rPr>
              <a:t>XX</a:t>
            </a:r>
          </a:p>
          <a:p>
            <a:pPr marL="514350" indent="-514350">
              <a:buFont typeface="+mj-lt"/>
              <a:buAutoNum type="arabicPeriod"/>
            </a:pPr>
            <a:r>
              <a:rPr kumimoji="1" lang="ja-JP" altLang="en-US" sz="2800" dirty="0" smtClean="0">
                <a:solidFill>
                  <a:schemeClr val="tx1"/>
                </a:solidFill>
              </a:rPr>
              <a:t>事業性                                                       </a:t>
            </a:r>
            <a:r>
              <a:rPr kumimoji="1" lang="en-US" altLang="ja-JP" sz="2800" dirty="0" smtClean="0">
                <a:solidFill>
                  <a:schemeClr val="tx1"/>
                </a:solidFill>
                <a:latin typeface="+mn-ea"/>
              </a:rPr>
              <a:t>XX</a:t>
            </a:r>
            <a:endParaRPr kumimoji="1" lang="en-US" altLang="ja-JP" sz="2800" dirty="0">
              <a:solidFill>
                <a:schemeClr val="tx1"/>
              </a:solidFill>
            </a:endParaRPr>
          </a:p>
          <a:p>
            <a:pPr marL="514350" indent="-514350">
              <a:buFont typeface="+mj-lt"/>
              <a:buAutoNum type="arabicPeriod"/>
            </a:pPr>
            <a:r>
              <a:rPr kumimoji="1" lang="ja-JP" altLang="en-US" sz="2800" dirty="0" smtClean="0">
                <a:solidFill>
                  <a:schemeClr val="tx1"/>
                </a:solidFill>
              </a:rPr>
              <a:t>実現性                                                       </a:t>
            </a:r>
            <a:r>
              <a:rPr kumimoji="1" lang="en-US" altLang="ja-JP" sz="2800" dirty="0" smtClean="0">
                <a:solidFill>
                  <a:schemeClr val="tx1"/>
                </a:solidFill>
                <a:latin typeface="+mn-ea"/>
              </a:rPr>
              <a:t>XX</a:t>
            </a:r>
            <a:endParaRPr kumimoji="1" lang="en-US" altLang="ja-JP" sz="2800" dirty="0">
              <a:solidFill>
                <a:schemeClr val="tx1"/>
              </a:solidFill>
            </a:endParaRPr>
          </a:p>
          <a:p>
            <a:pPr marL="514350" indent="-514350">
              <a:buFont typeface="+mj-lt"/>
              <a:buAutoNum type="arabicPeriod"/>
            </a:pPr>
            <a:r>
              <a:rPr kumimoji="1" lang="ja-JP" altLang="en-US" sz="2800" dirty="0" smtClean="0">
                <a:solidFill>
                  <a:schemeClr val="tx1"/>
                </a:solidFill>
              </a:rPr>
              <a:t>安全性                                                       </a:t>
            </a:r>
            <a:r>
              <a:rPr kumimoji="1" lang="en-US" altLang="ja-JP" sz="2800" dirty="0" smtClean="0">
                <a:solidFill>
                  <a:schemeClr val="tx1"/>
                </a:solidFill>
                <a:latin typeface="+mn-ea"/>
              </a:rPr>
              <a:t>XX</a:t>
            </a:r>
            <a:endParaRPr kumimoji="1" lang="en-US" altLang="ja-JP" sz="2800" dirty="0">
              <a:solidFill>
                <a:schemeClr val="tx1"/>
              </a:solidFill>
            </a:endParaRPr>
          </a:p>
          <a:p>
            <a:pPr marL="514350" indent="-514350">
              <a:buFont typeface="+mj-lt"/>
              <a:buAutoNum type="arabicPeriod"/>
            </a:pPr>
            <a:r>
              <a:rPr kumimoji="1" lang="ja-JP" altLang="en-US" sz="2800" dirty="0" smtClean="0">
                <a:solidFill>
                  <a:schemeClr val="tx1"/>
                </a:solidFill>
              </a:rPr>
              <a:t>その他                                                        </a:t>
            </a:r>
            <a:r>
              <a:rPr kumimoji="1" lang="en-US" altLang="ja-JP" sz="2800" dirty="0" smtClean="0">
                <a:solidFill>
                  <a:schemeClr val="tx1"/>
                </a:solidFill>
                <a:latin typeface="+mn-ea"/>
              </a:rPr>
              <a:t>XX</a:t>
            </a:r>
            <a:r>
              <a:rPr kumimoji="1" lang="en-US" altLang="ja-JP" sz="2800" dirty="0">
                <a:solidFill>
                  <a:schemeClr val="tx1"/>
                </a:solidFill>
              </a:rPr>
              <a:t/>
            </a:r>
            <a:br>
              <a:rPr kumimoji="1" lang="en-US" altLang="ja-JP" sz="2800" dirty="0">
                <a:solidFill>
                  <a:schemeClr val="tx1"/>
                </a:solidFill>
              </a:rPr>
            </a:br>
            <a:endParaRPr kumimoji="1" lang="ja-JP" altLang="en-US" sz="2800" dirty="0">
              <a:solidFill>
                <a:schemeClr val="tx1"/>
              </a:solidFill>
            </a:endParaRPr>
          </a:p>
          <a:p>
            <a:r>
              <a:rPr kumimoji="1" lang="en-US" altLang="ja-JP" sz="2000" dirty="0">
                <a:solidFill>
                  <a:srgbClr val="FF0000"/>
                </a:solidFill>
              </a:rPr>
              <a:t>※</a:t>
            </a:r>
            <a:r>
              <a:rPr kumimoji="1" lang="ja-JP" altLang="en-US" sz="2000" dirty="0">
                <a:solidFill>
                  <a:srgbClr val="FF0000"/>
                </a:solidFill>
              </a:rPr>
              <a:t>記載欄が不足する場合は必要に応じて記載欄及びページを追加する</a:t>
            </a:r>
            <a:r>
              <a:rPr kumimoji="1" lang="ja-JP" altLang="en-US" sz="2000" dirty="0" smtClean="0">
                <a:solidFill>
                  <a:srgbClr val="FF0000"/>
                </a:solidFill>
              </a:rPr>
              <a:t>こと</a:t>
            </a:r>
            <a:endParaRPr kumimoji="1" lang="en-US" altLang="ja-JP" sz="2000" dirty="0" smtClean="0">
              <a:solidFill>
                <a:srgbClr val="FF0000"/>
              </a:solidFill>
            </a:endParaRPr>
          </a:p>
          <a:p>
            <a:r>
              <a:rPr kumimoji="1" lang="en-US" altLang="ja-JP" sz="2000" dirty="0" smtClean="0">
                <a:solidFill>
                  <a:srgbClr val="FF0000"/>
                </a:solidFill>
              </a:rPr>
              <a:t>※</a:t>
            </a:r>
            <a:r>
              <a:rPr kumimoji="1" lang="ja-JP" altLang="en-US" sz="2000" dirty="0" smtClean="0">
                <a:solidFill>
                  <a:srgbClr val="FF0000"/>
                </a:solidFill>
              </a:rPr>
              <a:t>各スライド上部に記載の内容は必ず記入すること</a:t>
            </a:r>
            <a:endParaRPr kumimoji="1" lang="en-US" altLang="ja-JP" sz="2000" dirty="0" smtClean="0">
              <a:solidFill>
                <a:srgbClr val="FF0000"/>
              </a:solidFill>
            </a:endParaRPr>
          </a:p>
          <a:p>
            <a:r>
              <a:rPr kumimoji="1" lang="en-US" altLang="ja-JP" sz="2000" dirty="0" smtClean="0">
                <a:solidFill>
                  <a:srgbClr val="FF0000"/>
                </a:solidFill>
              </a:rPr>
              <a:t>※</a:t>
            </a:r>
            <a:r>
              <a:rPr kumimoji="1" lang="ja-JP" altLang="en-US" sz="2000" dirty="0" smtClean="0">
                <a:solidFill>
                  <a:srgbClr val="FF0000"/>
                </a:solidFill>
              </a:rPr>
              <a:t>募集要項の「表</a:t>
            </a:r>
            <a:r>
              <a:rPr kumimoji="1" lang="en-US" altLang="ja-JP" sz="2000" dirty="0" smtClean="0">
                <a:solidFill>
                  <a:srgbClr val="FF0000"/>
                </a:solidFill>
              </a:rPr>
              <a:t>4</a:t>
            </a:r>
            <a:r>
              <a:rPr kumimoji="1" lang="ja-JP" altLang="en-US" sz="2000" dirty="0" smtClean="0">
                <a:solidFill>
                  <a:srgbClr val="FF0000"/>
                </a:solidFill>
              </a:rPr>
              <a:t>　評価項目一覧」を確認の上記載すること</a:t>
            </a:r>
            <a:endParaRPr kumimoji="1" lang="ja-JP" altLang="en-US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49965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正方形/長方形 17"/>
          <p:cNvSpPr/>
          <p:nvPr/>
        </p:nvSpPr>
        <p:spPr>
          <a:xfrm>
            <a:off x="236537" y="117886"/>
            <a:ext cx="9432925" cy="57600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rm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XXX</a:t>
            </a:r>
            <a:r>
              <a:rPr kumimoji="1" lang="ja-JP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（プロジェクト名）</a:t>
            </a:r>
            <a:r>
              <a:rPr kumimoji="1" lang="en-US" altLang="ja-JP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</a:t>
            </a:r>
            <a:r>
              <a:rPr kumimoji="1" lang="ja-JP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プロジェクトサマリとなるスライド</a:t>
            </a:r>
            <a:endParaRPr kumimoji="1" lang="en-US" altLang="ja-JP" sz="20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grpSp>
        <p:nvGrpSpPr>
          <p:cNvPr id="32" name="グループ化 31"/>
          <p:cNvGrpSpPr/>
          <p:nvPr/>
        </p:nvGrpSpPr>
        <p:grpSpPr>
          <a:xfrm>
            <a:off x="236538" y="808637"/>
            <a:ext cx="9432923" cy="536803"/>
            <a:chOff x="236538" y="916214"/>
            <a:chExt cx="9432923" cy="792000"/>
          </a:xfrm>
        </p:grpSpPr>
        <p:sp>
          <p:nvSpPr>
            <p:cNvPr id="21" name="正方形/長方形 20"/>
            <p:cNvSpPr/>
            <p:nvPr/>
          </p:nvSpPr>
          <p:spPr>
            <a:xfrm>
              <a:off x="236538" y="916214"/>
              <a:ext cx="828000" cy="792000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200" b="1" dirty="0">
                  <a:solidFill>
                    <a:prstClr val="white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プロジェクト</a:t>
              </a:r>
              <a:r>
                <a:rPr kumimoji="1" lang="ja-JP" altLang="en-US" sz="1200" b="1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の</a:t>
              </a:r>
              <a:endParaRPr kumimoji="1" lang="en-US" altLang="ja-JP" sz="12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endParaRPr>
            </a:p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200" b="1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背景・目的</a:t>
              </a:r>
            </a:p>
          </p:txBody>
        </p:sp>
        <p:sp>
          <p:nvSpPr>
            <p:cNvPr id="26" name="正方形/長方形 25"/>
            <p:cNvSpPr/>
            <p:nvPr/>
          </p:nvSpPr>
          <p:spPr>
            <a:xfrm>
              <a:off x="1112192" y="916214"/>
              <a:ext cx="8557269" cy="792000"/>
            </a:xfrm>
            <a:prstGeom prst="rect">
              <a:avLst/>
            </a:prstGeom>
            <a:noFill/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171450" marR="0" lvl="0" indent="-17145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Wingdings" panose="05000000000000000000" pitchFamily="2" charset="2"/>
                <a:buChar char="n"/>
                <a:tabLst/>
                <a:defRPr/>
              </a:pPr>
              <a:r>
                <a:rPr kumimoji="1" lang="en-US" altLang="ja-JP" sz="12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XXX</a:t>
              </a:r>
              <a:r>
                <a:rPr kumimoji="1" lang="ja-JP" alt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（事業の背景・目的を記入ください）</a:t>
              </a:r>
            </a:p>
          </p:txBody>
        </p:sp>
      </p:grpSp>
      <p:grpSp>
        <p:nvGrpSpPr>
          <p:cNvPr id="31" name="グループ化 30"/>
          <p:cNvGrpSpPr/>
          <p:nvPr/>
        </p:nvGrpSpPr>
        <p:grpSpPr>
          <a:xfrm>
            <a:off x="236537" y="1384229"/>
            <a:ext cx="9432923" cy="502021"/>
            <a:chOff x="236537" y="1758399"/>
            <a:chExt cx="9432923" cy="540000"/>
          </a:xfrm>
        </p:grpSpPr>
        <p:sp>
          <p:nvSpPr>
            <p:cNvPr id="23" name="正方形/長方形 22"/>
            <p:cNvSpPr/>
            <p:nvPr/>
          </p:nvSpPr>
          <p:spPr>
            <a:xfrm>
              <a:off x="236537" y="1758399"/>
              <a:ext cx="828000" cy="540000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200" b="1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実施主体</a:t>
              </a:r>
            </a:p>
          </p:txBody>
        </p:sp>
        <p:sp>
          <p:nvSpPr>
            <p:cNvPr id="28" name="正方形/長方形 27"/>
            <p:cNvSpPr/>
            <p:nvPr/>
          </p:nvSpPr>
          <p:spPr>
            <a:xfrm>
              <a:off x="1112191" y="1758399"/>
              <a:ext cx="8557269" cy="540000"/>
            </a:xfrm>
            <a:prstGeom prst="rect">
              <a:avLst/>
            </a:prstGeom>
            <a:noFill/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171450" marR="0" lvl="0" indent="-17145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Wingdings" panose="05000000000000000000" pitchFamily="2" charset="2"/>
                <a:buChar char="n"/>
                <a:tabLst/>
                <a:defRPr/>
              </a:pPr>
              <a:r>
                <a:rPr kumimoji="1" lang="en-US" altLang="ja-JP" sz="12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XXX</a:t>
              </a:r>
              <a:r>
                <a:rPr kumimoji="1" lang="ja-JP" alt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（実施主体および構成メンバーをご記載ください　</a:t>
              </a:r>
              <a:r>
                <a:rPr kumimoji="1" lang="en-US" altLang="ja-JP" sz="12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※</a:t>
              </a:r>
              <a:r>
                <a:rPr kumimoji="1" lang="ja-JP" alt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正式名称で記載のこと）</a:t>
              </a:r>
            </a:p>
          </p:txBody>
        </p:sp>
      </p:grpSp>
      <p:grpSp>
        <p:nvGrpSpPr>
          <p:cNvPr id="30" name="グループ化 29"/>
          <p:cNvGrpSpPr/>
          <p:nvPr/>
        </p:nvGrpSpPr>
        <p:grpSpPr>
          <a:xfrm>
            <a:off x="236538" y="1906260"/>
            <a:ext cx="9432922" cy="505244"/>
            <a:chOff x="236538" y="2348583"/>
            <a:chExt cx="9432922" cy="540000"/>
          </a:xfrm>
        </p:grpSpPr>
        <p:sp>
          <p:nvSpPr>
            <p:cNvPr id="24" name="正方形/長方形 23"/>
            <p:cNvSpPr/>
            <p:nvPr/>
          </p:nvSpPr>
          <p:spPr>
            <a:xfrm>
              <a:off x="236538" y="2348583"/>
              <a:ext cx="828000" cy="540000"/>
            </a:xfrm>
            <a:prstGeom prst="rect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200" b="1" i="0" u="none" strike="noStrike" kern="120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概要</a:t>
              </a:r>
            </a:p>
          </p:txBody>
        </p:sp>
        <p:sp>
          <p:nvSpPr>
            <p:cNvPr id="29" name="正方形/長方形 28"/>
            <p:cNvSpPr/>
            <p:nvPr/>
          </p:nvSpPr>
          <p:spPr>
            <a:xfrm>
              <a:off x="1112191" y="2348583"/>
              <a:ext cx="8557269" cy="540000"/>
            </a:xfrm>
            <a:prstGeom prst="rect">
              <a:avLst/>
            </a:prstGeom>
            <a:noFill/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171450" marR="0" lvl="0" indent="-17145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 typeface="Wingdings" panose="05000000000000000000" pitchFamily="2" charset="2"/>
                <a:buChar char="n"/>
                <a:tabLst/>
                <a:defRPr/>
              </a:pPr>
              <a:r>
                <a:rPr kumimoji="1" lang="en-US" altLang="ja-JP" sz="12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XXX</a:t>
              </a:r>
              <a:r>
                <a:rPr kumimoji="1" lang="ja-JP" alt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（プロジェクトの内容を簡潔にご記載ください）</a:t>
              </a:r>
            </a:p>
          </p:txBody>
        </p:sp>
      </p:grpSp>
      <p:sp>
        <p:nvSpPr>
          <p:cNvPr id="36" name="正方形/長方形 35"/>
          <p:cNvSpPr/>
          <p:nvPr/>
        </p:nvSpPr>
        <p:spPr>
          <a:xfrm>
            <a:off x="236538" y="2509825"/>
            <a:ext cx="9432926" cy="407755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※ 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プロジェクトの概要がわかるイメージ図等を</a:t>
            </a: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この範囲に貼付してください</a:t>
            </a: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（こちらのメッセージボックスは削除してください）</a:t>
            </a: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853562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2</a:t>
            </a:r>
            <a:r>
              <a:rPr lang="ja-JP" altLang="en-US" sz="2400" b="1" dirty="0" err="1" smtClean="0">
                <a:latin typeface="Meiryo UI" panose="020B0604030504040204" pitchFamily="50" charset="-128"/>
                <a:ea typeface="Meiryo UI" panose="020B0604030504040204" pitchFamily="50" charset="-128"/>
              </a:rPr>
              <a:t>．</a:t>
            </a:r>
            <a:r>
              <a:rPr lang="ja-JP" altLang="en-US" sz="2400" b="1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概要</a:t>
            </a:r>
            <a:endParaRPr lang="ja-JP" altLang="en-US" sz="24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4</a:t>
            </a:fld>
            <a:endParaRPr lang="ja-JP" altLang="en-US"/>
          </a:p>
        </p:txBody>
      </p:sp>
      <p:sp>
        <p:nvSpPr>
          <p:cNvPr id="48" name="コンテンツ プレースホルダー 2">
            <a:extLst>
              <a:ext uri="{FF2B5EF4-FFF2-40B4-BE49-F238E27FC236}">
                <a16:creationId xmlns:a16="http://schemas.microsoft.com/office/drawing/2014/main" id="{CCCA033A-2EE8-498D-AB68-9255781DFF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664701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2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－１．テーマ・プロジェクト名</a:t>
            </a:r>
          </a:p>
        </p:txBody>
      </p:sp>
      <p:sp>
        <p:nvSpPr>
          <p:cNvPr id="8" name="コンテンツ プレースホルダー 2">
            <a:extLst>
              <a:ext uri="{FF2B5EF4-FFF2-40B4-BE49-F238E27FC236}">
                <a16:creationId xmlns:a16="http://schemas.microsoft.com/office/drawing/2014/main" id="{DE3B0C86-EE4F-424A-8C6E-82B650EED04B}"/>
              </a:ext>
            </a:extLst>
          </p:cNvPr>
          <p:cNvSpPr txBox="1">
            <a:spLocks/>
          </p:cNvSpPr>
          <p:nvPr/>
        </p:nvSpPr>
        <p:spPr bwMode="auto">
          <a:xfrm>
            <a:off x="269033" y="2178924"/>
            <a:ext cx="9367934" cy="3416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228600" indent="-228600" algn="l" rtl="0" fontAlgn="base">
              <a:lnSpc>
                <a:spcPct val="90000"/>
              </a:lnSpc>
              <a:spcBef>
                <a:spcPts val="10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kumimoj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defTabSz="914400" eaLnBrk="1" hangingPunct="1">
              <a:buFont typeface="Arial" panose="020B0604020202020204" pitchFamily="34" charset="0"/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2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－２．プロジェクトの概要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0E3F5E6F-0F9B-4B66-9D30-68C3169432E2}"/>
              </a:ext>
            </a:extLst>
          </p:cNvPr>
          <p:cNvSpPr/>
          <p:nvPr/>
        </p:nvSpPr>
        <p:spPr>
          <a:xfrm>
            <a:off x="247968" y="2532555"/>
            <a:ext cx="9424800" cy="3794641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今回提案するプロジェクトの概要を具体的に記載してください。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11309704-0072-458F-B89F-BA31AE67FC7D}"/>
              </a:ext>
            </a:extLst>
          </p:cNvPr>
          <p:cNvSpPr/>
          <p:nvPr/>
        </p:nvSpPr>
        <p:spPr>
          <a:xfrm>
            <a:off x="247968" y="1007537"/>
            <a:ext cx="9424800" cy="993516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今回提案するテーマ・プロジェクトの具体的な名称を記載してください。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623950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5</a:t>
            </a:fld>
            <a:endParaRPr lang="ja-JP" altLang="en-US"/>
          </a:p>
        </p:txBody>
      </p:sp>
      <p:sp>
        <p:nvSpPr>
          <p:cNvPr id="6" name="タイトル 9">
            <a:extLst>
              <a:ext uri="{FF2B5EF4-FFF2-40B4-BE49-F238E27FC236}">
                <a16:creationId xmlns:a16="http://schemas.microsoft.com/office/drawing/2014/main" id="{E91B0998-0D79-420F-8214-1885BFAFE0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．公共性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4313B679-A2A0-4E0F-ACFD-B0BCC9E70AE7}"/>
              </a:ext>
            </a:extLst>
          </p:cNvPr>
          <p:cNvSpPr/>
          <p:nvPr/>
        </p:nvSpPr>
        <p:spPr>
          <a:xfrm>
            <a:off x="247968" y="1065401"/>
            <a:ext cx="9424800" cy="5243323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解決したい課題を記載してください。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課題解決の方法を記載してください。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E1317690-54A5-495C-B1E1-6A9DBC6DED5E}"/>
              </a:ext>
            </a:extLst>
          </p:cNvPr>
          <p:cNvSpPr txBox="1"/>
          <p:nvPr/>
        </p:nvSpPr>
        <p:spPr>
          <a:xfrm>
            <a:off x="247968" y="629065"/>
            <a:ext cx="4953698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>
              <a:buNone/>
            </a:pPr>
            <a:r>
              <a:rPr lang="ja-JP" altLang="en-US" b="1" u="sng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３－</a:t>
            </a:r>
            <a:r>
              <a:rPr lang="ja-JP" altLang="en-US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１</a:t>
            </a:r>
            <a:r>
              <a:rPr lang="ja-JP" altLang="en-US" sz="1800" b="1" u="sng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．</a:t>
            </a:r>
            <a:r>
              <a:rPr lang="en-US" altLang="ja-JP" sz="1800" b="1" u="sng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都民の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QoL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向上に資するか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</p:txBody>
      </p:sp>
    </p:spTree>
    <p:extLst>
      <p:ext uri="{BB962C8B-B14F-4D97-AF65-F5344CB8AC3E}">
        <p14:creationId xmlns:p14="http://schemas.microsoft.com/office/powerpoint/2010/main" val="14218632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6</a:t>
            </a:fld>
            <a:endParaRPr lang="ja-JP" altLang="en-US"/>
          </a:p>
        </p:txBody>
      </p:sp>
      <p:sp>
        <p:nvSpPr>
          <p:cNvPr id="6" name="タイトル 9">
            <a:extLst>
              <a:ext uri="{FF2B5EF4-FFF2-40B4-BE49-F238E27FC236}">
                <a16:creationId xmlns:a16="http://schemas.microsoft.com/office/drawing/2014/main" id="{E91B0998-0D79-420F-8214-1885BFAFE0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4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．適合性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4313B679-A2A0-4E0F-ACFD-B0BCC9E70AE7}"/>
              </a:ext>
            </a:extLst>
          </p:cNvPr>
          <p:cNvSpPr/>
          <p:nvPr/>
        </p:nvSpPr>
        <p:spPr>
          <a:xfrm>
            <a:off x="247968" y="985239"/>
            <a:ext cx="9424800" cy="532348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データを活用するプロジェクトであるかを記載してください。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複数のデータの</a:t>
            </a:r>
            <a:r>
              <a:rPr lang="ja-JP" altLang="en-US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掛け合わせによるプロジェクト</a:t>
            </a: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かを記載してください。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コンテンツ プレースホルダー 2">
            <a:extLst>
              <a:ext uri="{FF2B5EF4-FFF2-40B4-BE49-F238E27FC236}">
                <a16:creationId xmlns:a16="http://schemas.microsoft.com/office/drawing/2014/main" id="{7E8E7484-063A-4A99-9DF2-5F42BDB59F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643607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4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－１．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複数データの掛け合わせ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800" b="1" u="sng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696220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7</a:t>
            </a:fld>
            <a:endParaRPr lang="ja-JP" altLang="en-US"/>
          </a:p>
        </p:txBody>
      </p:sp>
      <p:sp>
        <p:nvSpPr>
          <p:cNvPr id="6" name="タイトル 9">
            <a:extLst>
              <a:ext uri="{FF2B5EF4-FFF2-40B4-BE49-F238E27FC236}">
                <a16:creationId xmlns:a16="http://schemas.microsoft.com/office/drawing/2014/main" id="{E91B0998-0D79-420F-8214-1885BFAFE0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4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．適合性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4313B679-A2A0-4E0F-ACFD-B0BCC9E70AE7}"/>
              </a:ext>
            </a:extLst>
          </p:cNvPr>
          <p:cNvSpPr/>
          <p:nvPr/>
        </p:nvSpPr>
        <p:spPr>
          <a:xfrm>
            <a:off x="247968" y="985239"/>
            <a:ext cx="9424800" cy="532348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ケーススタディ事業を通じて得られたデータや成果を</a:t>
            </a:r>
            <a:r>
              <a:rPr lang="en-US" altLang="ja-JP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TDPF</a:t>
            </a: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に連携する旨に関し、計画を記載してください。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コンテンツ プレースホルダー 2">
            <a:extLst>
              <a:ext uri="{FF2B5EF4-FFF2-40B4-BE49-F238E27FC236}">
                <a16:creationId xmlns:a16="http://schemas.microsoft.com/office/drawing/2014/main" id="{7E8E7484-063A-4A99-9DF2-5F42BDB59F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643607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4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2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．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【TDPF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のユーザー獲得に資するプロジェクトの推進体制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800" b="1" u="sng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6865375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9">
            <a:extLst>
              <a:ext uri="{FF2B5EF4-FFF2-40B4-BE49-F238E27FC236}">
                <a16:creationId xmlns:a16="http://schemas.microsoft.com/office/drawing/2014/main" id="{D066B3B8-E68B-4F2D-B692-362DCA06D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56206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altLang="ja-JP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5</a:t>
            </a:r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．事業性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9D230D4F-78B6-44C0-94DC-6E103A9623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6BA3565-E867-44AF-9D39-29D41BFB608A}" type="slidenum">
              <a:rPr lang="ja-JP" altLang="en-US" smtClean="0"/>
              <a:pPr>
                <a:defRPr/>
              </a:pPr>
              <a:t>8</a:t>
            </a:fld>
            <a:endParaRPr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AEE4CD64-30A3-4CFD-80DF-5FB40E1D1DA1}"/>
              </a:ext>
            </a:extLst>
          </p:cNvPr>
          <p:cNvSpPr/>
          <p:nvPr/>
        </p:nvSpPr>
        <p:spPr>
          <a:xfrm>
            <a:off x="247968" y="946923"/>
            <a:ext cx="9424800" cy="536180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ケーススタディ事業における目標・取組・成果を記載してください。</a:t>
            </a:r>
            <a:endParaRPr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ja-JP" altLang="en-US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コンテンツ プレースホルダー 2">
            <a:extLst>
              <a:ext uri="{FF2B5EF4-FFF2-40B4-BE49-F238E27FC236}">
                <a16:creationId xmlns:a16="http://schemas.microsoft.com/office/drawing/2014/main" id="{26F6F850-DB17-4F96-AC1B-747AA36F650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9033" y="583676"/>
            <a:ext cx="9367934" cy="341632"/>
          </a:xfr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indent="0">
              <a:buNone/>
            </a:pP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5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－１．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令和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5</a:t>
            </a:r>
            <a:r>
              <a:rPr lang="ja-JP" altLang="en-US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年度における事業の位置づけ</a:t>
            </a:r>
            <a:r>
              <a:rPr lang="en-US" altLang="ja-JP" sz="1800" b="1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800" b="1" u="sng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292694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ユーザー定義 2">
      <a:majorFont>
        <a:latin typeface="Meiryo UI"/>
        <a:ea typeface="Meiryo UI"/>
        <a:cs typeface=""/>
      </a:majorFont>
      <a:minorFont>
        <a:latin typeface="Meiryo UI"/>
        <a:ea typeface="Meiryo UI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9AEFA15C914164F973981BD9A62DEC0" ma:contentTypeVersion="13" ma:contentTypeDescription="Create a new document." ma:contentTypeScope="" ma:versionID="a40072c6d8a94d4016cadd96121ba123">
  <xsd:schema xmlns:xsd="http://www.w3.org/2001/XMLSchema" xmlns:xs="http://www.w3.org/2001/XMLSchema" xmlns:p="http://schemas.microsoft.com/office/2006/metadata/properties" xmlns:ns2="599c37ff-ca7d-48be-82b1-3edaaf64039b" xmlns:ns3="c53b3f46-d057-4c20-a2c9-18fb3b93e820" targetNamespace="http://schemas.microsoft.com/office/2006/metadata/properties" ma:root="true" ma:fieldsID="1f14616858385d8be35ed98185a11916" ns2:_="" ns3:_="">
    <xsd:import namespace="599c37ff-ca7d-48be-82b1-3edaaf64039b"/>
    <xsd:import namespace="c53b3f46-d057-4c20-a2c9-18fb3b93e82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DateTaken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LengthInSeconds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99c37ff-ca7d-48be-82b1-3edaaf64039b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19" nillable="true" ma:displayName="Length (seconds)" ma:internalName="MediaLengthInSeconds" ma:readOnly="true">
      <xsd:simpleType>
        <xsd:restriction base="dms:Unknown"/>
      </xsd:simpleType>
    </xsd:element>
    <xsd:element name="MediaServiceLocation" ma:index="20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53b3f46-d057-4c20-a2c9-18fb3b93e820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96A5A5EE-FEF1-4B01-93B1-A2D8CD5ED1A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99c37ff-ca7d-48be-82b1-3edaaf64039b"/>
    <ds:schemaRef ds:uri="c53b3f46-d057-4c20-a2c9-18fb3b93e82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470B6E6B-B416-4706-BEBC-1264C88442F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984A35A-5E31-477C-AF76-9B50B658704B}">
  <ds:schemaRefs>
    <ds:schemaRef ds:uri="http://purl.org/dc/terms/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schemas.microsoft.com/office/2006/metadata/properties"/>
    <ds:schemaRef ds:uri="http://schemas.microsoft.com/office/infopath/2007/PartnerControls"/>
    <ds:schemaRef ds:uri="c53b3f46-d057-4c20-a2c9-18fb3b93e820"/>
    <ds:schemaRef ds:uri="599c37ff-ca7d-48be-82b1-3edaaf64039b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984</Words>
  <Application>Microsoft Office PowerPoint</Application>
  <PresentationFormat>A4 210 x 297 mm</PresentationFormat>
  <Paragraphs>228</Paragraphs>
  <Slides>16</Slides>
  <Notes>14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16</vt:i4>
      </vt:variant>
    </vt:vector>
  </HeadingPairs>
  <TitlesOfParts>
    <vt:vector size="25" baseType="lpstr">
      <vt:lpstr>HGP創英角ｺﾞｼｯｸUB</vt:lpstr>
      <vt:lpstr>Meiryo UI</vt:lpstr>
      <vt:lpstr>游ゴシック</vt:lpstr>
      <vt:lpstr>Arial</vt:lpstr>
      <vt:lpstr>Calibri</vt:lpstr>
      <vt:lpstr>Calibri Light</vt:lpstr>
      <vt:lpstr>Times New Roman</vt:lpstr>
      <vt:lpstr>Wingdings</vt:lpstr>
      <vt:lpstr>Office テーマ</vt:lpstr>
      <vt:lpstr>PowerPoint プレゼンテーション</vt:lpstr>
      <vt:lpstr>企画提案者の情報</vt:lpstr>
      <vt:lpstr>目次</vt:lpstr>
      <vt:lpstr>PowerPoint プレゼンテーション</vt:lpstr>
      <vt:lpstr>2．概要</vt:lpstr>
      <vt:lpstr>3．公共性</vt:lpstr>
      <vt:lpstr>4．適合性</vt:lpstr>
      <vt:lpstr>4．適合性</vt:lpstr>
      <vt:lpstr>5．事業性</vt:lpstr>
      <vt:lpstr>5．事業性</vt:lpstr>
      <vt:lpstr>6．実現性</vt:lpstr>
      <vt:lpstr>6．実現性</vt:lpstr>
      <vt:lpstr>6．実現性</vt:lpstr>
      <vt:lpstr>7．安全性</vt:lpstr>
      <vt:lpstr>7．安全性</vt:lpstr>
      <vt:lpstr>8．その他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2021-05-10T03:31:23Z</dcterms:created>
  <dcterms:modified xsi:type="dcterms:W3CDTF">2023-07-05T11:48:43Z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0x010100B9AEFA15C914164F973981BD9A62DEC0</vt:lpwstr>
  </property>
  <property fmtid="{D5CDD505-2E9C-101B-9397-08002B2CF9AE}" pid="3" name="MSIP_Label_436fffe2-e74d-4f21-833f-6f054a10cb50_Enabled">
    <vt:lpwstr>true</vt:lpwstr>
  </property>
  <property fmtid="{D5CDD505-2E9C-101B-9397-08002B2CF9AE}" pid="4" name="MSIP_Label_436fffe2-e74d-4f21-833f-6f054a10cb50_SetDate">
    <vt:lpwstr>2023-06-02T01:57:21Z</vt:lpwstr>
  </property>
  <property fmtid="{D5CDD505-2E9C-101B-9397-08002B2CF9AE}" pid="5" name="MSIP_Label_436fffe2-e74d-4f21-833f-6f054a10cb50_Method">
    <vt:lpwstr>Privileged</vt:lpwstr>
  </property>
  <property fmtid="{D5CDD505-2E9C-101B-9397-08002B2CF9AE}" pid="6" name="MSIP_Label_436fffe2-e74d-4f21-833f-6f054a10cb50_Name">
    <vt:lpwstr>436fffe2-e74d-4f21-833f-6f054a10cb50</vt:lpwstr>
  </property>
  <property fmtid="{D5CDD505-2E9C-101B-9397-08002B2CF9AE}" pid="7" name="MSIP_Label_436fffe2-e74d-4f21-833f-6f054a10cb50_SiteId">
    <vt:lpwstr>a4dd5294-24e4-4102-8420-cb86d0baae1e</vt:lpwstr>
  </property>
  <property fmtid="{D5CDD505-2E9C-101B-9397-08002B2CF9AE}" pid="8" name="MSIP_Label_436fffe2-e74d-4f21-833f-6f054a10cb50_ActionId">
    <vt:lpwstr>822fed8a-a4ca-4abb-afe1-9693e3fa1f0f</vt:lpwstr>
  </property>
  <property fmtid="{D5CDD505-2E9C-101B-9397-08002B2CF9AE}" pid="9" name="MSIP_Label_436fffe2-e74d-4f21-833f-6f054a10cb50_ContentBits">
    <vt:lpwstr>0</vt:lpwstr>
  </property>
</Properties>
</file>

<file path=docProps/thumbnail.jpeg>
</file>