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tags/tag3.xml" ContentType="application/vnd.openxmlformats-officedocument.presentationml.tags+xml"/>
  <Override PartName="/ppt/tags/tag1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ags/tag2.xml" ContentType="application/vnd.openxmlformats-officedocument.presentationml.tag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8" autoAdjust="0"/>
    <p:restoredTop sz="94660"/>
  </p:normalViewPr>
  <p:slideViewPr>
    <p:cSldViewPr snapToGrid="0" showGuides="1">
      <p:cViewPr varScale="1">
        <p:scale>
          <a:sx n="134" d="100"/>
          <a:sy n="134" d="100"/>
        </p:scale>
        <p:origin x="678" y="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49616-0621-40A5-938D-7E0288CCF7AB}" type="datetimeFigureOut">
              <a:rPr kumimoji="1" lang="ja-JP" altLang="en-US" smtClean="0"/>
              <a:t>2020/8/12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B8574-6096-44E4-BCB0-736C40CFC5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8779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49616-0621-40A5-938D-7E0288CCF7AB}" type="datetimeFigureOut">
              <a:rPr kumimoji="1" lang="ja-JP" altLang="en-US" smtClean="0"/>
              <a:t>2020/8/12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B8574-6096-44E4-BCB0-736C40CFC5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9891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49616-0621-40A5-938D-7E0288CCF7AB}" type="datetimeFigureOut">
              <a:rPr kumimoji="1" lang="ja-JP" altLang="en-US" smtClean="0"/>
              <a:t>2020/8/12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B8574-6096-44E4-BCB0-736C40CFC5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4388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49616-0621-40A5-938D-7E0288CCF7AB}" type="datetimeFigureOut">
              <a:rPr kumimoji="1" lang="ja-JP" altLang="en-US" smtClean="0"/>
              <a:t>2020/8/12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B8574-6096-44E4-BCB0-736C40CFC5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7454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49616-0621-40A5-938D-7E0288CCF7AB}" type="datetimeFigureOut">
              <a:rPr kumimoji="1" lang="ja-JP" altLang="en-US" smtClean="0"/>
              <a:t>2020/8/12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B8574-6096-44E4-BCB0-736C40CFC5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6623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49616-0621-40A5-938D-7E0288CCF7AB}" type="datetimeFigureOut">
              <a:rPr kumimoji="1" lang="ja-JP" altLang="en-US" smtClean="0"/>
              <a:t>2020/8/12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B8574-6096-44E4-BCB0-736C40CFC5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1964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49616-0621-40A5-938D-7E0288CCF7AB}" type="datetimeFigureOut">
              <a:rPr kumimoji="1" lang="ja-JP" altLang="en-US" smtClean="0"/>
              <a:t>2020/8/12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B8574-6096-44E4-BCB0-736C40CFC5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7995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49616-0621-40A5-938D-7E0288CCF7AB}" type="datetimeFigureOut">
              <a:rPr kumimoji="1" lang="ja-JP" altLang="en-US" smtClean="0"/>
              <a:t>2020/8/12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B8574-6096-44E4-BCB0-736C40CFC5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0116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49616-0621-40A5-938D-7E0288CCF7AB}" type="datetimeFigureOut">
              <a:rPr kumimoji="1" lang="ja-JP" altLang="en-US" smtClean="0"/>
              <a:t>2020/8/12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B8574-6096-44E4-BCB0-736C40CFC5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7782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49616-0621-40A5-938D-7E0288CCF7AB}" type="datetimeFigureOut">
              <a:rPr kumimoji="1" lang="ja-JP" altLang="en-US" smtClean="0"/>
              <a:t>2020/8/12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B8574-6096-44E4-BCB0-736C40CFC5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331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49616-0621-40A5-938D-7E0288CCF7AB}" type="datetimeFigureOut">
              <a:rPr kumimoji="1" lang="ja-JP" altLang="en-US" smtClean="0"/>
              <a:t>2020/8/12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7B8574-6096-44E4-BCB0-736C40CFC5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3305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1.e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49616-0621-40A5-938D-7E0288CCF7AB}" type="datetimeFigureOut">
              <a:rPr kumimoji="1" lang="ja-JP" altLang="en-US" smtClean="0"/>
              <a:t>2020/8/12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7B8574-6096-44E4-BCB0-736C40CFC558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graphicFrame>
        <p:nvGraphicFramePr>
          <p:cNvPr id="7" name="オブジェクト 6" hidden="1"/>
          <p:cNvGraphicFramePr>
            <a:graphicFrameLocks noChangeAspect="1"/>
          </p:cNvGraphicFramePr>
          <p:nvPr userDrawn="1">
            <p:custDataLst>
              <p:tags r:id="rId14"/>
            </p:custDataLst>
            <p:extLst>
              <p:ext uri="{D42A27DB-BD31-4B8C-83A1-F6EECF244321}">
                <p14:modId xmlns:p14="http://schemas.microsoft.com/office/powerpoint/2010/main" val="1219842434"/>
              </p:ext>
            </p:extLst>
          </p:nvPr>
        </p:nvGraphicFramePr>
        <p:xfrm>
          <a:off x="1191" y="1588"/>
          <a:ext cx="1191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think-cell スライド" r:id="rId16" imgW="353" imgH="353" progId="TCLayout.ActiveDocument.1">
                  <p:embed/>
                </p:oleObj>
              </mc:Choice>
              <mc:Fallback>
                <p:oleObj name="think-cell スライド" r:id="rId16" imgW="353" imgH="353" progId="TCLayout.ActiveDocument.1">
                  <p:embed/>
                  <p:pic>
                    <p:nvPicPr>
                      <p:cNvPr id="8" name="オブジェクト 7" hidden="1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191" y="1588"/>
                        <a:ext cx="1191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正方形/長方形 7" hidden="1"/>
          <p:cNvSpPr/>
          <p:nvPr userDrawn="1">
            <p:custDataLst>
              <p:tags r:id="rId15"/>
            </p:custDataLst>
          </p:nvPr>
        </p:nvSpPr>
        <p:spPr>
          <a:xfrm>
            <a:off x="0" y="0"/>
            <a:ext cx="119063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eaLnBrk="1"/>
            <a:endParaRPr kumimoji="1" lang="ja-JP" altLang="en-US" sz="4400" b="0" i="0" baseline="0" dirty="0">
              <a:latin typeface="Calibri Light" panose="020F0302020204030204" pitchFamily="34" charset="0"/>
              <a:ea typeface="游ゴシック Light" panose="020B0300000000000000" pitchFamily="50" charset="-128"/>
              <a:cs typeface="+mj-cs"/>
              <a:sym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4302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オブジェクト 3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030832220"/>
              </p:ext>
            </p:extLst>
          </p:nvPr>
        </p:nvGraphicFramePr>
        <p:xfrm>
          <a:off x="-1522412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think-cell スライド" r:id="rId4" imgW="353" imgH="353" progId="TCLayout.ActiveDocument.1">
                  <p:embed/>
                </p:oleObj>
              </mc:Choice>
              <mc:Fallback>
                <p:oleObj name="think-cell スライド" r:id="rId4" imgW="353" imgH="353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-1522412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正方形/長方形 40"/>
          <p:cNvSpPr/>
          <p:nvPr/>
        </p:nvSpPr>
        <p:spPr bwMode="gray">
          <a:xfrm>
            <a:off x="173037" y="634445"/>
            <a:ext cx="4246384" cy="288000"/>
          </a:xfrm>
          <a:prstGeom prst="rect">
            <a:avLst/>
          </a:prstGeom>
          <a:solidFill>
            <a:srgbClr val="BBBCBC"/>
          </a:solidFill>
          <a:ln w="12700" algn="ctr">
            <a:solidFill>
              <a:srgbClr val="BBBCBC"/>
            </a:solidFill>
            <a:miter lim="800000"/>
            <a:headEnd/>
            <a:tailEnd/>
          </a:ln>
        </p:spPr>
        <p:txBody>
          <a:bodyPr wrap="square" lIns="36000" tIns="36000" rIns="36000" bIns="36000" rtlCol="0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buFont typeface="Wingdings 2" pitchFamily="18" charset="2"/>
              <a:buNone/>
            </a:pPr>
            <a:r>
              <a:rPr kumimoji="1" lang="ja-JP" altLang="en-US" sz="1600" dirty="0" smtClean="0">
                <a:solidFill>
                  <a:prstClr val="black"/>
                </a:solidFill>
                <a:latin typeface="Arial"/>
                <a:ea typeface="ＭＳ Ｐゴシック"/>
                <a:cs typeface="Arial" charset="0"/>
              </a:rPr>
              <a:t>テーマ分類</a:t>
            </a:r>
          </a:p>
        </p:txBody>
      </p:sp>
      <p:sp>
        <p:nvSpPr>
          <p:cNvPr id="42" name="正方形/長方形 41"/>
          <p:cNvSpPr/>
          <p:nvPr/>
        </p:nvSpPr>
        <p:spPr bwMode="gray">
          <a:xfrm>
            <a:off x="173037" y="1565683"/>
            <a:ext cx="8842377" cy="288000"/>
          </a:xfrm>
          <a:prstGeom prst="rect">
            <a:avLst/>
          </a:prstGeom>
          <a:solidFill>
            <a:srgbClr val="BBBCBC"/>
          </a:solidFill>
          <a:ln w="12700" algn="ctr">
            <a:solidFill>
              <a:srgbClr val="BBBCBC"/>
            </a:solidFill>
            <a:miter lim="800000"/>
            <a:headEnd/>
            <a:tailEnd/>
          </a:ln>
        </p:spPr>
        <p:txBody>
          <a:bodyPr wrap="square" lIns="36000" tIns="36000" rIns="36000" bIns="36000" rtlCol="0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buFont typeface="Wingdings 2" pitchFamily="18" charset="2"/>
              <a:buNone/>
            </a:pPr>
            <a:r>
              <a:rPr kumimoji="1" lang="ja-JP" altLang="en-US" sz="1600" dirty="0" smtClean="0">
                <a:solidFill>
                  <a:prstClr val="black"/>
                </a:solidFill>
                <a:latin typeface="Arial"/>
                <a:ea typeface="ＭＳ Ｐゴシック"/>
                <a:cs typeface="Arial" charset="0"/>
              </a:rPr>
              <a:t>概要</a:t>
            </a:r>
          </a:p>
        </p:txBody>
      </p:sp>
      <p:sp>
        <p:nvSpPr>
          <p:cNvPr id="43" name="正方形/長方形 42"/>
          <p:cNvSpPr/>
          <p:nvPr/>
        </p:nvSpPr>
        <p:spPr bwMode="gray">
          <a:xfrm>
            <a:off x="173037" y="1853683"/>
            <a:ext cx="8842377" cy="864000"/>
          </a:xfrm>
          <a:prstGeom prst="rect">
            <a:avLst/>
          </a:prstGeom>
          <a:solidFill>
            <a:sysClr val="window" lastClr="FFFFFF"/>
          </a:solidFill>
          <a:ln w="12700" algn="ctr">
            <a:solidFill>
              <a:srgbClr val="BBBCBC"/>
            </a:solidFill>
            <a:miter lim="800000"/>
            <a:headEnd/>
            <a:tailEnd/>
          </a:ln>
        </p:spPr>
        <p:txBody>
          <a:bodyPr wrap="square" lIns="36000" tIns="36000" rIns="36000" bIns="36000" rtlCol="0" anchor="ctr"/>
          <a:lstStyle/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n"/>
              <a:tabLst/>
              <a:defRPr/>
            </a:pPr>
            <a:r>
              <a:rPr kumimoji="1" lang="ja-JP" alt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  <a:cs typeface="Arial" charset="0"/>
              </a:rPr>
              <a:t>（アイディアの概要を簡単にご記入ください）</a:t>
            </a:r>
          </a:p>
        </p:txBody>
      </p:sp>
      <p:sp>
        <p:nvSpPr>
          <p:cNvPr id="44" name="正方形/長方形 43"/>
          <p:cNvSpPr/>
          <p:nvPr/>
        </p:nvSpPr>
        <p:spPr bwMode="gray">
          <a:xfrm>
            <a:off x="173037" y="2856921"/>
            <a:ext cx="8842377" cy="288000"/>
          </a:xfrm>
          <a:prstGeom prst="rect">
            <a:avLst/>
          </a:prstGeom>
          <a:solidFill>
            <a:srgbClr val="BBBCBC"/>
          </a:solidFill>
          <a:ln w="12700" algn="ctr">
            <a:solidFill>
              <a:srgbClr val="BBBCBC"/>
            </a:solidFill>
            <a:miter lim="800000"/>
            <a:headEnd/>
            <a:tailEnd/>
          </a:ln>
        </p:spPr>
        <p:txBody>
          <a:bodyPr wrap="square" lIns="36000" tIns="36000" rIns="36000" bIns="36000" rtlCol="0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buFont typeface="Wingdings 2" pitchFamily="18" charset="2"/>
              <a:buNone/>
            </a:pPr>
            <a:r>
              <a:rPr kumimoji="1" lang="ja-JP" altLang="en-US" sz="1600" dirty="0" smtClean="0">
                <a:solidFill>
                  <a:prstClr val="black"/>
                </a:solidFill>
                <a:latin typeface="Arial"/>
                <a:ea typeface="ＭＳ Ｐゴシック"/>
                <a:cs typeface="Arial" charset="0"/>
              </a:rPr>
              <a:t>実現イメージ</a:t>
            </a:r>
          </a:p>
        </p:txBody>
      </p:sp>
      <p:sp>
        <p:nvSpPr>
          <p:cNvPr id="45" name="正方形/長方形 44"/>
          <p:cNvSpPr/>
          <p:nvPr/>
        </p:nvSpPr>
        <p:spPr bwMode="gray">
          <a:xfrm>
            <a:off x="173037" y="3144920"/>
            <a:ext cx="8842377" cy="2992355"/>
          </a:xfrm>
          <a:prstGeom prst="rect">
            <a:avLst/>
          </a:prstGeom>
          <a:solidFill>
            <a:sysClr val="window" lastClr="FFFFFF"/>
          </a:solidFill>
          <a:ln w="12700" algn="ctr">
            <a:solidFill>
              <a:srgbClr val="BBBCBC"/>
            </a:solidFill>
            <a:miter lim="800000"/>
            <a:headEnd/>
            <a:tailEnd/>
          </a:ln>
        </p:spPr>
        <p:txBody>
          <a:bodyPr wrap="square" lIns="36000" tIns="36000" rIns="36000" bIns="36000" rtlCol="0" anchor="ctr"/>
          <a:lstStyle/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n"/>
              <a:tabLst/>
              <a:defRPr/>
            </a:pPr>
            <a:r>
              <a:rPr kumimoji="1" lang="ja-JP" alt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  <a:cs typeface="Arial" charset="0"/>
              </a:rPr>
              <a:t>（アイディアの実施スキーム等を図表・イラストを使いご記入ください）</a:t>
            </a:r>
          </a:p>
        </p:txBody>
      </p:sp>
      <p:sp>
        <p:nvSpPr>
          <p:cNvPr id="46" name="正方形/長方形 45"/>
          <p:cNvSpPr/>
          <p:nvPr/>
        </p:nvSpPr>
        <p:spPr bwMode="gray">
          <a:xfrm>
            <a:off x="4767982" y="634445"/>
            <a:ext cx="4246384" cy="288000"/>
          </a:xfrm>
          <a:prstGeom prst="rect">
            <a:avLst/>
          </a:prstGeom>
          <a:solidFill>
            <a:srgbClr val="BBBCBC"/>
          </a:solidFill>
          <a:ln w="12700" algn="ctr">
            <a:solidFill>
              <a:srgbClr val="BBBCBC"/>
            </a:solidFill>
            <a:miter lim="800000"/>
            <a:headEnd/>
            <a:tailEnd/>
          </a:ln>
        </p:spPr>
        <p:txBody>
          <a:bodyPr wrap="square" lIns="36000" tIns="36000" rIns="36000" bIns="36000" rtlCol="0" anchor="ctr"/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buFont typeface="Wingdings 2" pitchFamily="18" charset="2"/>
              <a:buNone/>
            </a:pPr>
            <a:r>
              <a:rPr kumimoji="1" lang="ja-JP" altLang="en-US" sz="1600" dirty="0" smtClean="0">
                <a:solidFill>
                  <a:prstClr val="black"/>
                </a:solidFill>
                <a:latin typeface="Arial"/>
                <a:ea typeface="ＭＳ Ｐゴシック"/>
                <a:cs typeface="Arial" charset="0"/>
              </a:rPr>
              <a:t>提案者名</a:t>
            </a:r>
          </a:p>
        </p:txBody>
      </p:sp>
      <p:sp>
        <p:nvSpPr>
          <p:cNvPr id="47" name="正方形/長方形 46"/>
          <p:cNvSpPr/>
          <p:nvPr/>
        </p:nvSpPr>
        <p:spPr bwMode="gray">
          <a:xfrm>
            <a:off x="4767982" y="922445"/>
            <a:ext cx="4246384" cy="504000"/>
          </a:xfrm>
          <a:prstGeom prst="rect">
            <a:avLst/>
          </a:prstGeom>
          <a:solidFill>
            <a:sysClr val="window" lastClr="FFFFFF"/>
          </a:solidFill>
          <a:ln w="12700" algn="ctr">
            <a:solidFill>
              <a:srgbClr val="BBBCBC"/>
            </a:solidFill>
            <a:miter lim="800000"/>
            <a:headEnd/>
            <a:tailEnd/>
          </a:ln>
        </p:spPr>
        <p:txBody>
          <a:bodyPr wrap="square" lIns="36000" tIns="36000" rIns="36000" bIns="36000"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 2" pitchFamily="18" charset="2"/>
              <a:buNone/>
              <a:tabLst/>
              <a:defRPr/>
            </a:pPr>
            <a:r>
              <a:rPr kumimoji="1" lang="ja-JP" alt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  <a:cs typeface="Arial" charset="0"/>
              </a:rPr>
              <a:t>（団体名をご記入ください）</a:t>
            </a:r>
            <a:r>
              <a:rPr kumimoji="1" lang="en-US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  <a:cs typeface="Arial" charset="0"/>
              </a:rPr>
              <a:t/>
            </a:r>
            <a:br>
              <a:rPr kumimoji="1" lang="en-US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  <a:cs typeface="Arial" charset="0"/>
              </a:rPr>
            </a:br>
            <a:r>
              <a:rPr kumimoji="1" lang="en-US" altLang="ja-JP" sz="1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  <a:cs typeface="Arial" charset="0"/>
              </a:rPr>
              <a:t>※</a:t>
            </a:r>
            <a:r>
              <a:rPr kumimoji="1" lang="ja-JP" alt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  <a:cs typeface="Arial" charset="0"/>
              </a:rPr>
              <a:t>個人でご提案される場合はお名前をご記入ください</a:t>
            </a:r>
            <a:endParaRPr kumimoji="1" lang="ja-JP" altLang="en-US" sz="16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/>
              <a:cs typeface="Arial" charset="0"/>
            </a:endParaRPr>
          </a:p>
        </p:txBody>
      </p:sp>
      <p:sp>
        <p:nvSpPr>
          <p:cNvPr id="48" name="正方形/長方形 47"/>
          <p:cNvSpPr/>
          <p:nvPr/>
        </p:nvSpPr>
        <p:spPr bwMode="gray">
          <a:xfrm>
            <a:off x="173039" y="922445"/>
            <a:ext cx="4245784" cy="504000"/>
          </a:xfrm>
          <a:prstGeom prst="rect">
            <a:avLst/>
          </a:prstGeom>
          <a:solidFill>
            <a:sysClr val="window" lastClr="FFFFFF"/>
          </a:solidFill>
          <a:ln w="12700" algn="ctr">
            <a:solidFill>
              <a:srgbClr val="BBBCBC"/>
            </a:solidFill>
            <a:miter lim="800000"/>
            <a:headEnd/>
            <a:tailEnd/>
          </a:ln>
        </p:spPr>
        <p:txBody>
          <a:bodyPr wrap="square" lIns="36000" tIns="36000" rIns="36000" bIns="36000" rtlCol="0" anchor="ctr"/>
          <a:lstStyle/>
          <a:p>
            <a:pPr marL="285750" marR="0" lvl="0" indent="-28575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anose="05000000000000000000" pitchFamily="2" charset="2"/>
              <a:buChar char="n"/>
              <a:tabLst/>
              <a:defRPr/>
            </a:pPr>
            <a:r>
              <a:rPr kumimoji="1" lang="ja-JP" alt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  <a:cs typeface="Arial" charset="0"/>
              </a:rPr>
              <a:t>（募集要項のテーマ①～④の中から、</a:t>
            </a:r>
            <a:r>
              <a:rPr kumimoji="1" lang="en-US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  <a:cs typeface="Arial" charset="0"/>
              </a:rPr>
              <a:t/>
            </a:r>
            <a:br>
              <a:rPr kumimoji="1" lang="en-US" altLang="ja-JP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  <a:cs typeface="Arial" charset="0"/>
              </a:rPr>
            </a:br>
            <a:r>
              <a:rPr kumimoji="1" lang="ja-JP" altLang="en-US" sz="16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  <a:cs typeface="Arial" charset="0"/>
              </a:rPr>
              <a:t>お選びいただいたテーマをご記入ください）</a:t>
            </a:r>
          </a:p>
        </p:txBody>
      </p:sp>
      <p:sp>
        <p:nvSpPr>
          <p:cNvPr id="49" name="正方形/長方形 48"/>
          <p:cNvSpPr/>
          <p:nvPr/>
        </p:nvSpPr>
        <p:spPr bwMode="gray">
          <a:xfrm>
            <a:off x="182960" y="6188328"/>
            <a:ext cx="6643409" cy="333109"/>
          </a:xfrm>
          <a:prstGeom prst="rect">
            <a:avLst/>
          </a:prstGeom>
          <a:solidFill>
            <a:sysClr val="window" lastClr="FFFFFF"/>
          </a:solidFill>
          <a:ln w="12700" algn="ctr">
            <a:noFill/>
            <a:miter lim="800000"/>
            <a:headEnd/>
            <a:tailEnd/>
          </a:ln>
        </p:spPr>
        <p:txBody>
          <a:bodyPr wrap="square" lIns="36000" tIns="36000" rIns="36000" bIns="36000" rtlCol="0" anchor="ctr"/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  <a:cs typeface="Arial" charset="0"/>
              </a:rPr>
              <a:t>※</a:t>
            </a:r>
            <a:r>
              <a:rPr kumimoji="1" lang="ja-JP" alt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  <a:cs typeface="Arial" charset="0"/>
              </a:rPr>
              <a:t>上記のフレームの大きさは自由に変更してください。（記載項目の項目名変更や追加は不可）</a:t>
            </a:r>
            <a:endParaRPr kumimoji="1" lang="en-US" altLang="ja-JP" sz="12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/>
              <a:cs typeface="Arial" charset="0"/>
            </a:endParaRP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  <a:cs typeface="Arial" charset="0"/>
              </a:rPr>
              <a:t>※</a:t>
            </a:r>
            <a:r>
              <a:rPr kumimoji="1" lang="ja-JP" alt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  <a:cs typeface="Arial" charset="0"/>
              </a:rPr>
              <a:t>フォントサイズは</a:t>
            </a:r>
            <a:r>
              <a:rPr kumimoji="1" lang="en-US" altLang="ja-JP" sz="1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  <a:cs typeface="Arial" charset="0"/>
              </a:rPr>
              <a:t>11pt</a:t>
            </a:r>
            <a:r>
              <a:rPr kumimoji="1" lang="ja-JP" alt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  <a:cs typeface="Arial" charset="0"/>
              </a:rPr>
              <a:t>以上でご記入ください（</a:t>
            </a:r>
            <a:r>
              <a:rPr kumimoji="1" lang="en-US" altLang="ja-JP" sz="1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  <a:cs typeface="Arial" charset="0"/>
              </a:rPr>
              <a:t>A4</a:t>
            </a:r>
            <a:r>
              <a:rPr kumimoji="1" lang="ja-JP" altLang="en-US" sz="1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ＭＳ Ｐゴシック"/>
                <a:cs typeface="Arial" charset="0"/>
              </a:rPr>
              <a:t>サイズ）</a:t>
            </a:r>
            <a:endParaRPr kumimoji="1" lang="en-US" altLang="ja-JP" sz="12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ＭＳ Ｐゴシック"/>
              <a:cs typeface="Arial" charset="0"/>
            </a:endParaRPr>
          </a:p>
        </p:txBody>
      </p:sp>
      <p:sp>
        <p:nvSpPr>
          <p:cNvPr id="54" name="テキスト プレースホルダー 2"/>
          <p:cNvSpPr txBox="1">
            <a:spLocks/>
          </p:cNvSpPr>
          <p:nvPr/>
        </p:nvSpPr>
        <p:spPr bwMode="gray">
          <a:xfrm>
            <a:off x="173037" y="58445"/>
            <a:ext cx="8841329" cy="432000"/>
          </a:xfrm>
          <a:prstGeom prst="rect">
            <a:avLst/>
          </a:prstGeom>
        </p:spPr>
        <p:txBody>
          <a:bodyPr vert="horz" wrap="none" lIns="72000" tIns="72000" rIns="0" bIns="0" rtlCol="0" anchor="ctr">
            <a:noAutofit/>
          </a:bodyPr>
          <a:lstStyle>
            <a:lvl1pPr marL="0" marR="0" indent="0" algn="l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 kumimoji="1"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30400" marR="0" indent="-230400" algn="l" defTabSz="990564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n"/>
              <a:tabLst/>
              <a:defRPr kumimoji="1" lang="en-US" sz="16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60375" marR="0" indent="-230188" algn="l" defTabSz="990564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Pct val="100000"/>
              <a:buFont typeface="Wingdings" panose="05000000000000000000" pitchFamily="2" charset="2"/>
              <a:buChar char="Ø"/>
              <a:tabLst/>
              <a:defRPr kumimoji="1" lang="en-US" sz="1600" b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91200" marR="0" indent="-230400" algn="l" defTabSz="990564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 kumimoji="1" lang="en-US" sz="16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77179" indent="-191093" algn="l" defTabSz="865024" rtl="0" eaLnBrk="1" latinLnBrk="0" hangingPunct="1">
              <a:spcBef>
                <a:spcPts val="0"/>
              </a:spcBef>
              <a:spcAft>
                <a:spcPts val="1083"/>
              </a:spcAft>
              <a:buClrTx/>
              <a:buSzPct val="100000"/>
              <a:buFont typeface="Verdana" panose="020B0604030504040204" pitchFamily="34" charset="0"/>
              <a:buChar char="−"/>
              <a:tabLst/>
              <a:defRPr kumimoji="1" lang="en-US" sz="1192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577179" indent="-191093" algn="l" defTabSz="990564" rtl="0" eaLnBrk="1" latinLnBrk="0" hangingPunct="1">
              <a:spcBef>
                <a:spcPts val="0"/>
              </a:spcBef>
              <a:spcAft>
                <a:spcPts val="1083"/>
              </a:spcAft>
              <a:buFont typeface="Verdana" panose="020B0604030504040204" pitchFamily="34" charset="0"/>
              <a:buChar char="−"/>
              <a:defRPr kumimoji="1" sz="13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77179" indent="-191093" algn="l" defTabSz="990564" rtl="0" eaLnBrk="1" latinLnBrk="0" hangingPunct="1">
              <a:spcBef>
                <a:spcPts val="0"/>
              </a:spcBef>
              <a:spcAft>
                <a:spcPts val="1083"/>
              </a:spcAft>
              <a:buFont typeface="Verdana" panose="020B0604030504040204" pitchFamily="34" charset="0"/>
              <a:buChar char="−"/>
              <a:defRPr kumimoji="1"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577179" indent="-191093" algn="l" defTabSz="990564" rtl="0" eaLnBrk="1" latinLnBrk="0" hangingPunct="1">
              <a:spcBef>
                <a:spcPts val="0"/>
              </a:spcBef>
              <a:spcAft>
                <a:spcPts val="1083"/>
              </a:spcAft>
              <a:buFont typeface="Verdana" panose="020B0604030504040204" pitchFamily="34" charset="0"/>
              <a:buChar char="−"/>
              <a:defRPr kumimoji="1" sz="13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77179" indent="-191093" algn="l" defTabSz="990564" rtl="0" eaLnBrk="1" latinLnBrk="0" hangingPunct="1">
              <a:spcBef>
                <a:spcPts val="0"/>
              </a:spcBef>
              <a:spcAft>
                <a:spcPts val="1083"/>
              </a:spcAft>
              <a:buFont typeface="Verdana" panose="020B0604030504040204" pitchFamily="34" charset="0"/>
              <a:buChar char="−"/>
              <a:defRPr kumimoji="1" sz="13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9056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 panose="020B0604020202020204" pitchFamily="34" charset="0"/>
              <a:buNone/>
              <a:tabLst/>
              <a:defRPr/>
            </a:pPr>
            <a:r>
              <a:rPr kumimoji="1" lang="ja-JP" altLang="en-US" sz="2000" b="1" i="0" u="none" strike="noStrike" kern="1200" cap="none" spc="0" normalizeH="0" baseline="0" noProof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（アイディア名をご記入ください）</a:t>
            </a:r>
            <a:endParaRPr kumimoji="1" lang="ja-JP" altLang="en-US" sz="2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cxnSp>
        <p:nvCxnSpPr>
          <p:cNvPr id="56" name="直線コネクタ 55"/>
          <p:cNvCxnSpPr/>
          <p:nvPr/>
        </p:nvCxnSpPr>
        <p:spPr>
          <a:xfrm>
            <a:off x="173037" y="490445"/>
            <a:ext cx="884132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9048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cSFUih3Kk3fNrx.9tg7B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9948906A5B9BC94CB39CCC7F103327A8" ma:contentTypeVersion="14" ma:contentTypeDescription="新しいドキュメントを作成します。" ma:contentTypeScope="" ma:versionID="6751857bd674826ae40e52d7e0cddf17">
  <xsd:schema xmlns:xsd="http://www.w3.org/2001/XMLSchema" xmlns:xs="http://www.w3.org/2001/XMLSchema" xmlns:p="http://schemas.microsoft.com/office/2006/metadata/properties" xmlns:ns2="06e1bc0f-853e-4ba2-a782-f3ab1addc711" xmlns:ns3="0d8da5bc-19d1-441f-899f-c77cf966b9a8" targetNamespace="http://schemas.microsoft.com/office/2006/metadata/properties" ma:root="true" ma:fieldsID="ced91485f568246302f103b0cfa60167" ns2:_="" ns3:_="">
    <xsd:import namespace="06e1bc0f-853e-4ba2-a782-f3ab1addc711"/>
    <xsd:import namespace="0d8da5bc-19d1-441f-899f-c77cf966b9a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e1bc0f-853e-4ba2-a782-f3ab1addc71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画像タグ" ma:readOnly="false" ma:fieldId="{5cf76f15-5ced-4ddc-b409-7134ff3c332f}" ma:taxonomyMulti="true" ma:sspId="6d165d17-9b79-46c3-82b9-c927e733c42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8da5bc-19d1-441f-899f-c77cf966b9a8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e7a566aa-3bac-4e05-8d40-950a76f531d7}" ma:internalName="TaxCatchAll" ma:showField="CatchAllData" ma:web="0d8da5bc-19d1-441f-899f-c77cf966b9a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6e1bc0f-853e-4ba2-a782-f3ab1addc711">
      <Terms xmlns="http://schemas.microsoft.com/office/infopath/2007/PartnerControls"/>
    </lcf76f155ced4ddcb4097134ff3c332f>
    <TaxCatchAll xmlns="0d8da5bc-19d1-441f-899f-c77cf966b9a8" xsi:nil="true"/>
  </documentManagement>
</p:properties>
</file>

<file path=customXml/itemProps1.xml><?xml version="1.0" encoding="utf-8"?>
<ds:datastoreItem xmlns:ds="http://schemas.openxmlformats.org/officeDocument/2006/customXml" ds:itemID="{37D4619B-1A71-423A-919F-60459D7F9E8C}"/>
</file>

<file path=customXml/itemProps2.xml><?xml version="1.0" encoding="utf-8"?>
<ds:datastoreItem xmlns:ds="http://schemas.openxmlformats.org/officeDocument/2006/customXml" ds:itemID="{0A68A355-50C3-4AED-A89B-2155B45902CF}"/>
</file>

<file path=customXml/itemProps3.xml><?xml version="1.0" encoding="utf-8"?>
<ds:datastoreItem xmlns:ds="http://schemas.openxmlformats.org/officeDocument/2006/customXml" ds:itemID="{135A5619-EEFB-4D4F-BD33-5D41EC0814BE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111</Words>
  <Application>Microsoft Office PowerPoint</Application>
  <PresentationFormat>画面に合わせる (4:3)</PresentationFormat>
  <Paragraphs>11</Paragraphs>
  <Slides>1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ＭＳ Ｐゴシック</vt:lpstr>
      <vt:lpstr>游ゴシック</vt:lpstr>
      <vt:lpstr>游ゴシック Light</vt:lpstr>
      <vt:lpstr>Arial</vt:lpstr>
      <vt:lpstr>Calibri</vt:lpstr>
      <vt:lpstr>Calibri Light</vt:lpstr>
      <vt:lpstr>Wingdings</vt:lpstr>
      <vt:lpstr>Wingdings 2</vt:lpstr>
      <vt:lpstr>Office テーマ</vt:lpstr>
      <vt:lpstr>think-cell スライド</vt:lpstr>
      <vt:lpstr>PowerPoint プレゼンテーション</vt:lpstr>
    </vt:vector>
  </TitlesOfParts>
  <Company>DTT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tamura naoko</dc:creator>
  <cp:lastModifiedBy>tamura naoko</cp:lastModifiedBy>
  <cp:revision>1</cp:revision>
  <dcterms:created xsi:type="dcterms:W3CDTF">2020-08-12T09:06:46Z</dcterms:created>
  <dcterms:modified xsi:type="dcterms:W3CDTF">2020-08-12T09:09:35Z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0x0101009948906A5B9BC94CB39CCC7F103327A8</vt:lpwstr>
  </property>
</Properties>
</file>