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sldIdLst>
    <p:sldId id="279" r:id="rId5"/>
    <p:sldId id="280" r:id="rId6"/>
    <p:sldId id="281" r:id="rId7"/>
    <p:sldId id="282" r:id="rId8"/>
    <p:sldId id="283" r:id="rId9"/>
    <p:sldId id="284" r:id="rId10"/>
    <p:sldId id="285" r:id="rId11"/>
    <p:sldId id="288" r:id="rId12"/>
    <p:sldId id="286" r:id="rId13"/>
    <p:sldId id="287" r:id="rId14"/>
    <p:sldId id="331" r:id="rId15"/>
    <p:sldId id="297" r:id="rId16"/>
    <p:sldId id="311" r:id="rId17"/>
    <p:sldId id="313" r:id="rId18"/>
    <p:sldId id="319" r:id="rId19"/>
    <p:sldId id="321" r:id="rId20"/>
    <p:sldId id="323" r:id="rId21"/>
    <p:sldId id="320" r:id="rId22"/>
    <p:sldId id="314" r:id="rId23"/>
    <p:sldId id="329" r:id="rId24"/>
    <p:sldId id="330" r:id="rId25"/>
    <p:sldId id="324" r:id="rId26"/>
    <p:sldId id="325" r:id="rId27"/>
    <p:sldId id="326" r:id="rId28"/>
    <p:sldId id="327" r:id="rId29"/>
    <p:sldId id="332" r:id="rId30"/>
    <p:sldId id="328" r:id="rId31"/>
    <p:sldId id="333" r:id="rId32"/>
    <p:sldId id="334" r:id="rId33"/>
    <p:sldId id="335" r:id="rId34"/>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413"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 id="2" name="梅村　優太郎" initials="梅村　優太郎" lastIdx="2" clrIdx="1">
    <p:extLst>
      <p:ext uri="{19B8F6BF-5375-455C-9EA6-DF929625EA0E}">
        <p15:presenceInfo xmlns:p15="http://schemas.microsoft.com/office/powerpoint/2012/main" userId="S::T0543358@taims.metro.tokyo.jp::544e84a1-0d30-458f-9937-ee441d46dca6" providerId="AD"/>
      </p:ext>
    </p:extLst>
  </p:cmAuthor>
  <p:cmAuthor id="3" name="石川　恵夢" initials="石川　恵夢" lastIdx="6" clrIdx="2">
    <p:extLst>
      <p:ext uri="{19B8F6BF-5375-455C-9EA6-DF929625EA0E}">
        <p15:presenceInfo xmlns:p15="http://schemas.microsoft.com/office/powerpoint/2012/main" userId="S::T0522916@taims.metro.tokyo.jp::8f127462-3316-4c7b-a269-2dd767a16a9a" providerId="AD"/>
      </p:ext>
    </p:extLst>
  </p:cmAuthor>
  <p:cmAuthor id="4" name="箕島 茂" initials="箕島" lastIdx="4" clrIdx="3">
    <p:extLst>
      <p:ext uri="{19B8F6BF-5375-455C-9EA6-DF929625EA0E}">
        <p15:presenceInfo xmlns:p15="http://schemas.microsoft.com/office/powerpoint/2012/main" userId="S::Minoshima-S@mail.dnp.co.jp::019de19d-896e-4509-9d43-e9ee669f6e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2153"/>
    <a:srgbClr val="006DA4"/>
    <a:srgbClr val="FF6000"/>
    <a:srgbClr val="00A478"/>
    <a:srgbClr val="444444"/>
    <a:srgbClr val="FF6B00"/>
    <a:srgbClr val="1BACED"/>
    <a:srgbClr val="FCF9EF"/>
    <a:srgbClr val="12A3E4"/>
    <a:srgbClr val="BD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3733" autoAdjust="0"/>
  </p:normalViewPr>
  <p:slideViewPr>
    <p:cSldViewPr snapToGrid="0">
      <p:cViewPr varScale="1">
        <p:scale>
          <a:sx n="78" d="100"/>
          <a:sy n="78" d="100"/>
        </p:scale>
        <p:origin x="1670" y="58"/>
      </p:cViewPr>
      <p:guideLst>
        <p:guide orient="horz" pos="2132"/>
        <p:guide pos="3413"/>
        <p:guide pos="374"/>
        <p:guide pos="986"/>
        <p:guide pos="6452"/>
        <p:guide orient="horz" pos="41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梅村　優太郎" userId="544e84a1-0d30-458f-9937-ee441d46dca6" providerId="ADAL" clId="{4F33A0FB-1377-4B2E-99CB-A7D03CF2AE1C}"/>
    <pc:docChg chg="undo redo custSel modSld modMainMaster">
      <pc:chgData name="梅村　優太郎" userId="544e84a1-0d30-458f-9937-ee441d46dca6" providerId="ADAL" clId="{4F33A0FB-1377-4B2E-99CB-A7D03CF2AE1C}" dt="2024-05-14T07:33:06.977" v="54" actId="14100"/>
      <pc:docMkLst>
        <pc:docMk/>
      </pc:docMkLst>
      <pc:sldChg chg="modSp mod">
        <pc:chgData name="梅村　優太郎" userId="544e84a1-0d30-458f-9937-ee441d46dca6" providerId="ADAL" clId="{4F33A0FB-1377-4B2E-99CB-A7D03CF2AE1C}" dt="2024-05-14T07:33:06.977" v="54" actId="14100"/>
        <pc:sldMkLst>
          <pc:docMk/>
          <pc:sldMk cId="2627504329" sldId="297"/>
        </pc:sldMkLst>
        <pc:grpChg chg="mod">
          <ac:chgData name="梅村　優太郎" userId="544e84a1-0d30-458f-9937-ee441d46dca6" providerId="ADAL" clId="{4F33A0FB-1377-4B2E-99CB-A7D03CF2AE1C}" dt="2024-05-14T07:33:06.977" v="54" actId="14100"/>
          <ac:grpSpMkLst>
            <pc:docMk/>
            <pc:sldMk cId="2627504329" sldId="297"/>
            <ac:grpSpMk id="5" creationId="{BC68902E-2AD4-147B-C3D8-12D1EBE1C546}"/>
          </ac:grpSpMkLst>
        </pc:grpChg>
        <pc:grpChg chg="mod">
          <ac:chgData name="梅村　優太郎" userId="544e84a1-0d30-458f-9937-ee441d46dca6" providerId="ADAL" clId="{4F33A0FB-1377-4B2E-99CB-A7D03CF2AE1C}" dt="2024-05-14T07:33:04.310" v="53" actId="14100"/>
          <ac:grpSpMkLst>
            <pc:docMk/>
            <pc:sldMk cId="2627504329" sldId="297"/>
            <ac:grpSpMk id="9" creationId="{E40A0419-6E4F-A182-F31F-937FBA7E3C77}"/>
          </ac:grpSpMkLst>
        </pc:grpChg>
      </pc:sldChg>
      <pc:sldChg chg="modSp mod">
        <pc:chgData name="梅村　優太郎" userId="544e84a1-0d30-458f-9937-ee441d46dca6" providerId="ADAL" clId="{4F33A0FB-1377-4B2E-99CB-A7D03CF2AE1C}" dt="2024-05-14T07:32:49.940" v="51" actId="14100"/>
        <pc:sldMkLst>
          <pc:docMk/>
          <pc:sldMk cId="3909928031" sldId="311"/>
        </pc:sldMkLst>
        <pc:spChg chg="mod">
          <ac:chgData name="梅村　優太郎" userId="544e84a1-0d30-458f-9937-ee441d46dca6" providerId="ADAL" clId="{4F33A0FB-1377-4B2E-99CB-A7D03CF2AE1C}" dt="2024-05-14T07:32:49.940" v="51" actId="14100"/>
          <ac:spMkLst>
            <pc:docMk/>
            <pc:sldMk cId="3909928031" sldId="311"/>
            <ac:spMk id="8" creationId="{65796262-591D-40E6-C0C5-33B7894ADBD3}"/>
          </ac:spMkLst>
        </pc:spChg>
        <pc:grpChg chg="mod">
          <ac:chgData name="梅村　優太郎" userId="544e84a1-0d30-458f-9937-ee441d46dca6" providerId="ADAL" clId="{4F33A0FB-1377-4B2E-99CB-A7D03CF2AE1C}" dt="2024-05-14T07:32:45.931" v="50" actId="14100"/>
          <ac:grpSpMkLst>
            <pc:docMk/>
            <pc:sldMk cId="3909928031" sldId="311"/>
            <ac:grpSpMk id="7" creationId="{0F796CEA-6066-57D5-8A61-47CBD1AB0165}"/>
          </ac:grpSpMkLst>
        </pc:grpChg>
        <pc:grpChg chg="mod">
          <ac:chgData name="梅村　優太郎" userId="544e84a1-0d30-458f-9937-ee441d46dca6" providerId="ADAL" clId="{4F33A0FB-1377-4B2E-99CB-A7D03CF2AE1C}" dt="2024-05-14T07:32:40.473" v="49" actId="14100"/>
          <ac:grpSpMkLst>
            <pc:docMk/>
            <pc:sldMk cId="3909928031" sldId="311"/>
            <ac:grpSpMk id="10" creationId="{AAA8A111-4970-FFE2-523B-C4C149AE62F0}"/>
          </ac:grpSpMkLst>
        </pc:grpChg>
      </pc:sldChg>
      <pc:sldChg chg="modSp mod">
        <pc:chgData name="梅村　優太郎" userId="544e84a1-0d30-458f-9937-ee441d46dca6" providerId="ADAL" clId="{4F33A0FB-1377-4B2E-99CB-A7D03CF2AE1C}" dt="2024-05-14T07:32:30.129" v="48" actId="14100"/>
        <pc:sldMkLst>
          <pc:docMk/>
          <pc:sldMk cId="1944586300" sldId="313"/>
        </pc:sldMkLst>
        <pc:spChg chg="mod">
          <ac:chgData name="梅村　優太郎" userId="544e84a1-0d30-458f-9937-ee441d46dca6" providerId="ADAL" clId="{4F33A0FB-1377-4B2E-99CB-A7D03CF2AE1C}" dt="2024-05-14T07:32:30.129" v="48" actId="14100"/>
          <ac:spMkLst>
            <pc:docMk/>
            <pc:sldMk cId="1944586300" sldId="313"/>
            <ac:spMk id="8" creationId="{A5E1D7A3-F470-0233-FA9B-F27D62480491}"/>
          </ac:spMkLst>
        </pc:spChg>
        <pc:grpChg chg="mod">
          <ac:chgData name="梅村　優太郎" userId="544e84a1-0d30-458f-9937-ee441d46dca6" providerId="ADAL" clId="{4F33A0FB-1377-4B2E-99CB-A7D03CF2AE1C}" dt="2024-05-14T07:32:25.223" v="47" actId="14100"/>
          <ac:grpSpMkLst>
            <pc:docMk/>
            <pc:sldMk cId="1944586300" sldId="313"/>
            <ac:grpSpMk id="7" creationId="{82A3E434-0E15-DAE3-5047-0998C3867523}"/>
          </ac:grpSpMkLst>
        </pc:grpChg>
        <pc:grpChg chg="mod">
          <ac:chgData name="梅村　優太郎" userId="544e84a1-0d30-458f-9937-ee441d46dca6" providerId="ADAL" clId="{4F33A0FB-1377-4B2E-99CB-A7D03CF2AE1C}" dt="2024-05-14T07:32:12.150" v="44" actId="14100"/>
          <ac:grpSpMkLst>
            <pc:docMk/>
            <pc:sldMk cId="1944586300" sldId="313"/>
            <ac:grpSpMk id="10" creationId="{036D8343-F2D0-E6B1-51C0-F3D4797F1AD4}"/>
          </ac:grpSpMkLst>
        </pc:grpChg>
      </pc:sldChg>
      <pc:sldMasterChg chg="modSldLayout">
        <pc:chgData name="梅村　優太郎" userId="544e84a1-0d30-458f-9937-ee441d46dca6" providerId="ADAL" clId="{4F33A0FB-1377-4B2E-99CB-A7D03CF2AE1C}" dt="2024-05-14T07:30:35.642" v="41" actId="403"/>
        <pc:sldMasterMkLst>
          <pc:docMk/>
          <pc:sldMasterMk cId="927227441" sldId="2147483660"/>
        </pc:sldMasterMkLst>
        <pc:sldLayoutChg chg="modSp mod">
          <pc:chgData name="梅村　優太郎" userId="544e84a1-0d30-458f-9937-ee441d46dca6" providerId="ADAL" clId="{4F33A0FB-1377-4B2E-99CB-A7D03CF2AE1C}" dt="2024-05-14T07:30:35.642" v="41" actId="403"/>
          <pc:sldLayoutMkLst>
            <pc:docMk/>
            <pc:sldMasterMk cId="927227441" sldId="2147483660"/>
            <pc:sldLayoutMk cId="3733174944" sldId="2147483661"/>
          </pc:sldLayoutMkLst>
          <pc:spChg chg="mod">
            <ac:chgData name="梅村　優太郎" userId="544e84a1-0d30-458f-9937-ee441d46dca6" providerId="ADAL" clId="{4F33A0FB-1377-4B2E-99CB-A7D03CF2AE1C}" dt="2024-05-14T07:30:35.642" v="41" actId="403"/>
            <ac:spMkLst>
              <pc:docMk/>
              <pc:sldMasterMk cId="927227441" sldId="2147483660"/>
              <pc:sldLayoutMk cId="3733174944" sldId="2147483661"/>
              <ac:spMk id="6" creationId="{00000000-0000-0000-0000-000000000000}"/>
            </ac:spMkLst>
          </pc:spChg>
        </pc:sldLayoutChg>
      </pc:sldMasterChg>
    </pc:docChg>
  </pc:docChgLst>
  <pc:docChgLst>
    <pc:chgData name="石川　恵夢" userId="S::t0522916@taims.metro.tokyo.jp::8f127462-3316-4c7b-a269-2dd767a16a9a" providerId="AD" clId="Web-{20D116EE-667E-7DFB-4A23-DCA4AE4DCB40}"/>
    <pc:docChg chg="">
      <pc:chgData name="石川　恵夢" userId="S::t0522916@taims.metro.tokyo.jp::8f127462-3316-4c7b-a269-2dd767a16a9a" providerId="AD" clId="Web-{20D116EE-667E-7DFB-4A23-DCA4AE4DCB40}" dt="2024-03-21T10:59:14.791" v="2"/>
      <pc:docMkLst>
        <pc:docMk/>
      </pc:docMkLst>
      <pc:sldChg chg="addCm">
        <pc:chgData name="石川　恵夢" userId="S::t0522916@taims.metro.tokyo.jp::8f127462-3316-4c7b-a269-2dd767a16a9a" providerId="AD" clId="Web-{20D116EE-667E-7DFB-4A23-DCA4AE4DCB40}" dt="2024-03-21T10:58:48.071" v="0"/>
        <pc:sldMkLst>
          <pc:docMk/>
          <pc:sldMk cId="372246947" sldId="279"/>
        </pc:sldMkLst>
      </pc:sldChg>
      <pc:sldChg chg="addCm">
        <pc:chgData name="石川　恵夢" userId="S::t0522916@taims.metro.tokyo.jp::8f127462-3316-4c7b-a269-2dd767a16a9a" providerId="AD" clId="Web-{20D116EE-667E-7DFB-4A23-DCA4AE4DCB40}" dt="2024-03-21T10:58:58.541" v="1"/>
        <pc:sldMkLst>
          <pc:docMk/>
          <pc:sldMk cId="3909928031" sldId="311"/>
        </pc:sldMkLst>
      </pc:sldChg>
      <pc:sldChg chg="addCm">
        <pc:chgData name="石川　恵夢" userId="S::t0522916@taims.metro.tokyo.jp::8f127462-3316-4c7b-a269-2dd767a16a9a" providerId="AD" clId="Web-{20D116EE-667E-7DFB-4A23-DCA4AE4DCB40}" dt="2024-03-21T10:59:14.791" v="2"/>
        <pc:sldMkLst>
          <pc:docMk/>
          <pc:sldMk cId="3391722131" sldId="314"/>
        </pc:sldMkLst>
      </pc:sldChg>
    </pc:docChg>
  </pc:docChgLst>
  <pc:docChgLst>
    <pc:chgData name="石川　恵夢" userId="8f127462-3316-4c7b-a269-2dd767a16a9a" providerId="ADAL" clId="{E4C3601D-FF77-414F-AB1C-92498FCAB4A1}"/>
    <pc:docChg chg="custSel modSld">
      <pc:chgData name="石川　恵夢" userId="8f127462-3316-4c7b-a269-2dd767a16a9a" providerId="ADAL" clId="{E4C3601D-FF77-414F-AB1C-92498FCAB4A1}" dt="2024-03-01T05:52:11.248" v="7"/>
      <pc:docMkLst>
        <pc:docMk/>
      </pc:docMkLst>
      <pc:sldChg chg="addCm modCm">
        <pc:chgData name="石川　恵夢" userId="8f127462-3316-4c7b-a269-2dd767a16a9a" providerId="ADAL" clId="{E4C3601D-FF77-414F-AB1C-92498FCAB4A1}" dt="2024-03-01T05:49:51.999" v="1"/>
        <pc:sldMkLst>
          <pc:docMk/>
          <pc:sldMk cId="372246947" sldId="279"/>
        </pc:sldMkLst>
      </pc:sldChg>
      <pc:sldChg chg="addCm modCm">
        <pc:chgData name="石川　恵夢" userId="8f127462-3316-4c7b-a269-2dd767a16a9a" providerId="ADAL" clId="{E4C3601D-FF77-414F-AB1C-92498FCAB4A1}" dt="2024-03-01T05:50:29.737" v="4"/>
        <pc:sldMkLst>
          <pc:docMk/>
          <pc:sldMk cId="3909928031" sldId="311"/>
        </pc:sldMkLst>
      </pc:sldChg>
      <pc:sldChg chg="addCm modCm">
        <pc:chgData name="石川　恵夢" userId="8f127462-3316-4c7b-a269-2dd767a16a9a" providerId="ADAL" clId="{E4C3601D-FF77-414F-AB1C-92498FCAB4A1}" dt="2024-03-01T05:52:11.248" v="7"/>
        <pc:sldMkLst>
          <pc:docMk/>
          <pc:sldMk cId="3391722131" sldId="314"/>
        </pc:sldMkLst>
      </pc:sldChg>
    </pc:docChg>
  </pc:docChgLst>
  <pc:docChgLst>
    <pc:chgData name="梅村　優太郎" userId="544e84a1-0d30-458f-9937-ee441d46dca6" providerId="ADAL" clId="{852FCD4F-3B07-46E7-83D3-1829656C8099}"/>
    <pc:docChg chg="custSel modSld">
      <pc:chgData name="梅村　優太郎" userId="544e84a1-0d30-458f-9937-ee441d46dca6" providerId="ADAL" clId="{852FCD4F-3B07-46E7-83D3-1829656C8099}" dt="2024-03-19T08:54:15.282" v="1" actId="1589"/>
      <pc:docMkLst>
        <pc:docMk/>
      </pc:docMkLst>
      <pc:sldChg chg="modCm">
        <pc:chgData name="梅村　優太郎" userId="544e84a1-0d30-458f-9937-ee441d46dca6" providerId="ADAL" clId="{852FCD4F-3B07-46E7-83D3-1829656C8099}" dt="2024-03-19T08:53:52.230" v="0"/>
        <pc:sldMkLst>
          <pc:docMk/>
          <pc:sldMk cId="372246947" sldId="279"/>
        </pc:sldMkLst>
      </pc:sldChg>
      <pc:sldChg chg="addCm">
        <pc:chgData name="梅村　優太郎" userId="544e84a1-0d30-458f-9937-ee441d46dca6" providerId="ADAL" clId="{852FCD4F-3B07-46E7-83D3-1829656C8099}" dt="2024-03-19T08:54:15.282" v="1" actId="1589"/>
        <pc:sldMkLst>
          <pc:docMk/>
          <pc:sldMk cId="2412570723" sldId="335"/>
        </pc:sldMkLst>
      </pc:sldChg>
    </pc:docChg>
  </pc:docChgLst>
  <pc:docChgLst>
    <pc:chgData name="梅村　優太郎" userId="544e84a1-0d30-458f-9937-ee441d46dca6" providerId="ADAL" clId="{F2E7C06F-45DC-4A5F-98C7-4769083E2349}"/>
    <pc:docChg chg="custSel modSld">
      <pc:chgData name="梅村　優太郎" userId="544e84a1-0d30-458f-9937-ee441d46dca6" providerId="ADAL" clId="{F2E7C06F-45DC-4A5F-98C7-4769083E2349}" dt="2024-02-28T05:02:55.738" v="10"/>
      <pc:docMkLst>
        <pc:docMk/>
      </pc:docMkLst>
      <pc:sldChg chg="modSp mod addCm modCm">
        <pc:chgData name="梅村　優太郎" userId="544e84a1-0d30-458f-9937-ee441d46dca6" providerId="ADAL" clId="{F2E7C06F-45DC-4A5F-98C7-4769083E2349}" dt="2024-02-28T05:02:55.738" v="10"/>
        <pc:sldMkLst>
          <pc:docMk/>
          <pc:sldMk cId="2412570723" sldId="335"/>
        </pc:sldMkLst>
        <pc:spChg chg="mod">
          <ac:chgData name="梅村　優太郎" userId="544e84a1-0d30-458f-9937-ee441d46dca6" providerId="ADAL" clId="{F2E7C06F-45DC-4A5F-98C7-4769083E2349}" dt="2024-02-28T05:02:34.743" v="7" actId="207"/>
          <ac:spMkLst>
            <pc:docMk/>
            <pc:sldMk cId="2412570723" sldId="335"/>
            <ac:spMk id="9" creationId="{5D739E23-7F53-F943-2A3C-D03DD784E6DA}"/>
          </ac:spMkLst>
        </pc:spChg>
      </pc:sldChg>
    </pc:docChg>
  </pc:docChgLst>
  <pc:docChgLst>
    <pc:chgData name="聖也 井上" userId="e0183d015b5cf6d1" providerId="LiveId" clId="{4010DA1E-FEE5-4F29-89D7-D1911FAB9145}"/>
    <pc:docChg chg="undo custSel addSld delSld modSld">
      <pc:chgData name="聖也 井上" userId="e0183d015b5cf6d1" providerId="LiveId" clId="{4010DA1E-FEE5-4F29-89D7-D1911FAB9145}" dt="2023-11-30T02:56:19.274" v="1182" actId="47"/>
      <pc:docMkLst>
        <pc:docMk/>
      </pc:docMkLst>
      <pc:sldChg chg="del">
        <pc:chgData name="聖也 井上" userId="e0183d015b5cf6d1" providerId="LiveId" clId="{4010DA1E-FEE5-4F29-89D7-D1911FAB9145}" dt="2023-11-30T02:21:40.763" v="0" actId="47"/>
        <pc:sldMkLst>
          <pc:docMk/>
          <pc:sldMk cId="3057264" sldId="259"/>
        </pc:sldMkLst>
      </pc:sldChg>
      <pc:sldChg chg="del">
        <pc:chgData name="聖也 井上" userId="e0183d015b5cf6d1" providerId="LiveId" clId="{4010DA1E-FEE5-4F29-89D7-D1911FAB9145}" dt="2023-11-30T02:21:40.763" v="0" actId="47"/>
        <pc:sldMkLst>
          <pc:docMk/>
          <pc:sldMk cId="746206541" sldId="271"/>
        </pc:sldMkLst>
      </pc:sldChg>
      <pc:sldChg chg="delSp modSp del mod">
        <pc:chgData name="聖也 井上" userId="e0183d015b5cf6d1" providerId="LiveId" clId="{4010DA1E-FEE5-4F29-89D7-D1911FAB9145}" dt="2023-11-30T02:55:57.741" v="1178" actId="47"/>
        <pc:sldMkLst>
          <pc:docMk/>
          <pc:sldMk cId="961206545" sldId="280"/>
        </pc:sldMkLst>
        <pc:spChg chg="del">
          <ac:chgData name="聖也 井上" userId="e0183d015b5cf6d1" providerId="LiveId" clId="{4010DA1E-FEE5-4F29-89D7-D1911FAB9145}" dt="2023-11-30T02:21:49.839" v="1" actId="478"/>
          <ac:spMkLst>
            <pc:docMk/>
            <pc:sldMk cId="961206545" sldId="280"/>
            <ac:spMk id="3" creationId="{E83E4C18-9627-D724-2BF1-17AC45023EFA}"/>
          </ac:spMkLst>
        </pc:spChg>
        <pc:spChg chg="del">
          <ac:chgData name="聖也 井上" userId="e0183d015b5cf6d1" providerId="LiveId" clId="{4010DA1E-FEE5-4F29-89D7-D1911FAB9145}" dt="2023-11-30T02:21:53.675" v="2" actId="478"/>
          <ac:spMkLst>
            <pc:docMk/>
            <pc:sldMk cId="961206545" sldId="280"/>
            <ac:spMk id="4" creationId="{41EDEA3A-1657-9431-85AD-3B0DA602C318}"/>
          </ac:spMkLst>
        </pc:spChg>
        <pc:spChg chg="del">
          <ac:chgData name="聖也 井上" userId="e0183d015b5cf6d1" providerId="LiveId" clId="{4010DA1E-FEE5-4F29-89D7-D1911FAB9145}" dt="2023-11-30T02:21:53.675" v="2" actId="478"/>
          <ac:spMkLst>
            <pc:docMk/>
            <pc:sldMk cId="961206545" sldId="280"/>
            <ac:spMk id="8" creationId="{FCBB4969-56F3-5BF7-8DEA-E8B87149285F}"/>
          </ac:spMkLst>
        </pc:spChg>
        <pc:spChg chg="del">
          <ac:chgData name="聖也 井上" userId="e0183d015b5cf6d1" providerId="LiveId" clId="{4010DA1E-FEE5-4F29-89D7-D1911FAB9145}" dt="2023-11-30T02:21:53.675" v="2" actId="478"/>
          <ac:spMkLst>
            <pc:docMk/>
            <pc:sldMk cId="961206545" sldId="280"/>
            <ac:spMk id="13" creationId="{19A31B85-C0ED-E66B-CA94-CFD63E90211D}"/>
          </ac:spMkLst>
        </pc:spChg>
        <pc:spChg chg="del">
          <ac:chgData name="聖也 井上" userId="e0183d015b5cf6d1" providerId="LiveId" clId="{4010DA1E-FEE5-4F29-89D7-D1911FAB9145}" dt="2023-11-30T02:21:53.675" v="2" actId="478"/>
          <ac:spMkLst>
            <pc:docMk/>
            <pc:sldMk cId="961206545" sldId="280"/>
            <ac:spMk id="15" creationId="{7479C1CF-85C8-216B-745D-2D6A86DDD6A1}"/>
          </ac:spMkLst>
        </pc:spChg>
        <pc:spChg chg="del">
          <ac:chgData name="聖也 井上" userId="e0183d015b5cf6d1" providerId="LiveId" clId="{4010DA1E-FEE5-4F29-89D7-D1911FAB9145}" dt="2023-11-30T02:21:53.675" v="2" actId="478"/>
          <ac:spMkLst>
            <pc:docMk/>
            <pc:sldMk cId="961206545" sldId="280"/>
            <ac:spMk id="16" creationId="{A4446903-C90E-D213-0BD8-4457162931F6}"/>
          </ac:spMkLst>
        </pc:spChg>
        <pc:spChg chg="del">
          <ac:chgData name="聖也 井上" userId="e0183d015b5cf6d1" providerId="LiveId" clId="{4010DA1E-FEE5-4F29-89D7-D1911FAB9145}" dt="2023-11-30T02:21:53.675" v="2" actId="478"/>
          <ac:spMkLst>
            <pc:docMk/>
            <pc:sldMk cId="961206545" sldId="280"/>
            <ac:spMk id="17" creationId="{B5CC24D7-1577-579E-36AC-551846A002B4}"/>
          </ac:spMkLst>
        </pc:spChg>
        <pc:spChg chg="mod">
          <ac:chgData name="聖也 井上" userId="e0183d015b5cf6d1" providerId="LiveId" clId="{4010DA1E-FEE5-4F29-89D7-D1911FAB9145}" dt="2023-11-30T02:23:24.531" v="41" actId="20577"/>
          <ac:spMkLst>
            <pc:docMk/>
            <pc:sldMk cId="961206545" sldId="280"/>
            <ac:spMk id="19" creationId="{59422B3A-6FDC-7E08-0465-ED70B2475D46}"/>
          </ac:spMkLst>
        </pc:spChg>
        <pc:spChg chg="del">
          <ac:chgData name="聖也 井上" userId="e0183d015b5cf6d1" providerId="LiveId" clId="{4010DA1E-FEE5-4F29-89D7-D1911FAB9145}" dt="2023-11-30T02:21:53.675" v="2" actId="478"/>
          <ac:spMkLst>
            <pc:docMk/>
            <pc:sldMk cId="961206545" sldId="280"/>
            <ac:spMk id="38" creationId="{D893E9ED-CFE6-EC5D-2CFA-D22585232770}"/>
          </ac:spMkLst>
        </pc:spChg>
        <pc:spChg chg="mod">
          <ac:chgData name="聖也 井上" userId="e0183d015b5cf6d1" providerId="LiveId" clId="{4010DA1E-FEE5-4F29-89D7-D1911FAB9145}" dt="2023-11-30T02:22:19.961" v="6" actId="120"/>
          <ac:spMkLst>
            <pc:docMk/>
            <pc:sldMk cId="961206545" sldId="280"/>
            <ac:spMk id="43" creationId="{D893E9ED-CFE6-EC5D-2CFA-D22585232770}"/>
          </ac:spMkLst>
        </pc:spChg>
        <pc:grpChg chg="del">
          <ac:chgData name="聖也 井上" userId="e0183d015b5cf6d1" providerId="LiveId" clId="{4010DA1E-FEE5-4F29-89D7-D1911FAB9145}" dt="2023-11-30T02:21:53.675" v="2" actId="478"/>
          <ac:grpSpMkLst>
            <pc:docMk/>
            <pc:sldMk cId="961206545" sldId="280"/>
            <ac:grpSpMk id="2" creationId="{00000000-0000-0000-0000-000000000000}"/>
          </ac:grpSpMkLst>
        </pc:grpChg>
        <pc:grpChg chg="del">
          <ac:chgData name="聖也 井上" userId="e0183d015b5cf6d1" providerId="LiveId" clId="{4010DA1E-FEE5-4F29-89D7-D1911FAB9145}" dt="2023-11-30T02:21:53.675" v="2" actId="478"/>
          <ac:grpSpMkLst>
            <pc:docMk/>
            <pc:sldMk cId="961206545" sldId="280"/>
            <ac:grpSpMk id="9" creationId="{296577AD-8FA7-6222-D4B1-006BEEB3AF8D}"/>
          </ac:grpSpMkLst>
        </pc:grpChg>
      </pc:sldChg>
      <pc:sldChg chg="del">
        <pc:chgData name="聖也 井上" userId="e0183d015b5cf6d1" providerId="LiveId" clId="{4010DA1E-FEE5-4F29-89D7-D1911FAB9145}" dt="2023-11-30T02:21:40.763" v="0" actId="47"/>
        <pc:sldMkLst>
          <pc:docMk/>
          <pc:sldMk cId="3624689686" sldId="289"/>
        </pc:sldMkLst>
      </pc:sldChg>
      <pc:sldChg chg="del">
        <pc:chgData name="聖也 井上" userId="e0183d015b5cf6d1" providerId="LiveId" clId="{4010DA1E-FEE5-4F29-89D7-D1911FAB9145}" dt="2023-11-30T02:21:40.763" v="0" actId="47"/>
        <pc:sldMkLst>
          <pc:docMk/>
          <pc:sldMk cId="4045093117" sldId="290"/>
        </pc:sldMkLst>
      </pc:sldChg>
      <pc:sldChg chg="del">
        <pc:chgData name="聖也 井上" userId="e0183d015b5cf6d1" providerId="LiveId" clId="{4010DA1E-FEE5-4F29-89D7-D1911FAB9145}" dt="2023-11-30T02:21:40.763" v="0" actId="47"/>
        <pc:sldMkLst>
          <pc:docMk/>
          <pc:sldMk cId="3015867029" sldId="291"/>
        </pc:sldMkLst>
      </pc:sldChg>
      <pc:sldChg chg="del">
        <pc:chgData name="聖也 井上" userId="e0183d015b5cf6d1" providerId="LiveId" clId="{4010DA1E-FEE5-4F29-89D7-D1911FAB9145}" dt="2023-11-30T02:21:40.763" v="0" actId="47"/>
        <pc:sldMkLst>
          <pc:docMk/>
          <pc:sldMk cId="2714189887" sldId="292"/>
        </pc:sldMkLst>
      </pc:sldChg>
      <pc:sldChg chg="del">
        <pc:chgData name="聖也 井上" userId="e0183d015b5cf6d1" providerId="LiveId" clId="{4010DA1E-FEE5-4F29-89D7-D1911FAB9145}" dt="2023-11-30T02:21:40.763" v="0" actId="47"/>
        <pc:sldMkLst>
          <pc:docMk/>
          <pc:sldMk cId="127464775" sldId="293"/>
        </pc:sldMkLst>
      </pc:sldChg>
      <pc:sldChg chg="del">
        <pc:chgData name="聖也 井上" userId="e0183d015b5cf6d1" providerId="LiveId" clId="{4010DA1E-FEE5-4F29-89D7-D1911FAB9145}" dt="2023-11-30T02:21:40.763" v="0" actId="47"/>
        <pc:sldMkLst>
          <pc:docMk/>
          <pc:sldMk cId="2923277319" sldId="300"/>
        </pc:sldMkLst>
      </pc:sldChg>
      <pc:sldChg chg="del">
        <pc:chgData name="聖也 井上" userId="e0183d015b5cf6d1" providerId="LiveId" clId="{4010DA1E-FEE5-4F29-89D7-D1911FAB9145}" dt="2023-11-30T02:21:40.763" v="0" actId="47"/>
        <pc:sldMkLst>
          <pc:docMk/>
          <pc:sldMk cId="1862645581" sldId="301"/>
        </pc:sldMkLst>
      </pc:sldChg>
      <pc:sldChg chg="del">
        <pc:chgData name="聖也 井上" userId="e0183d015b5cf6d1" providerId="LiveId" clId="{4010DA1E-FEE5-4F29-89D7-D1911FAB9145}" dt="2023-11-30T02:21:40.763" v="0" actId="47"/>
        <pc:sldMkLst>
          <pc:docMk/>
          <pc:sldMk cId="2411447038" sldId="302"/>
        </pc:sldMkLst>
      </pc:sldChg>
      <pc:sldChg chg="del">
        <pc:chgData name="聖也 井上" userId="e0183d015b5cf6d1" providerId="LiveId" clId="{4010DA1E-FEE5-4F29-89D7-D1911FAB9145}" dt="2023-11-30T02:21:40.763" v="0" actId="47"/>
        <pc:sldMkLst>
          <pc:docMk/>
          <pc:sldMk cId="3271998526" sldId="303"/>
        </pc:sldMkLst>
      </pc:sldChg>
      <pc:sldChg chg="del">
        <pc:chgData name="聖也 井上" userId="e0183d015b5cf6d1" providerId="LiveId" clId="{4010DA1E-FEE5-4F29-89D7-D1911FAB9145}" dt="2023-11-30T02:21:40.763" v="0" actId="47"/>
        <pc:sldMkLst>
          <pc:docMk/>
          <pc:sldMk cId="2254130289" sldId="304"/>
        </pc:sldMkLst>
      </pc:sldChg>
      <pc:sldChg chg="del">
        <pc:chgData name="聖也 井上" userId="e0183d015b5cf6d1" providerId="LiveId" clId="{4010DA1E-FEE5-4F29-89D7-D1911FAB9145}" dt="2023-11-30T02:21:40.763" v="0" actId="47"/>
        <pc:sldMkLst>
          <pc:docMk/>
          <pc:sldMk cId="2544857190" sldId="305"/>
        </pc:sldMkLst>
      </pc:sldChg>
      <pc:sldChg chg="del">
        <pc:chgData name="聖也 井上" userId="e0183d015b5cf6d1" providerId="LiveId" clId="{4010DA1E-FEE5-4F29-89D7-D1911FAB9145}" dt="2023-11-30T02:21:40.763" v="0" actId="47"/>
        <pc:sldMkLst>
          <pc:docMk/>
          <pc:sldMk cId="224411" sldId="306"/>
        </pc:sldMkLst>
      </pc:sldChg>
      <pc:sldChg chg="del">
        <pc:chgData name="聖也 井上" userId="e0183d015b5cf6d1" providerId="LiveId" clId="{4010DA1E-FEE5-4F29-89D7-D1911FAB9145}" dt="2023-11-30T02:21:40.763" v="0" actId="47"/>
        <pc:sldMkLst>
          <pc:docMk/>
          <pc:sldMk cId="2691938412" sldId="307"/>
        </pc:sldMkLst>
      </pc:sldChg>
      <pc:sldChg chg="del">
        <pc:chgData name="聖也 井上" userId="e0183d015b5cf6d1" providerId="LiveId" clId="{4010DA1E-FEE5-4F29-89D7-D1911FAB9145}" dt="2023-11-30T02:21:40.763" v="0" actId="47"/>
        <pc:sldMkLst>
          <pc:docMk/>
          <pc:sldMk cId="3120670320" sldId="308"/>
        </pc:sldMkLst>
      </pc:sldChg>
      <pc:sldChg chg="del">
        <pc:chgData name="聖也 井上" userId="e0183d015b5cf6d1" providerId="LiveId" clId="{4010DA1E-FEE5-4F29-89D7-D1911FAB9145}" dt="2023-11-30T02:21:40.763" v="0" actId="47"/>
        <pc:sldMkLst>
          <pc:docMk/>
          <pc:sldMk cId="3970606617" sldId="309"/>
        </pc:sldMkLst>
      </pc:sldChg>
      <pc:sldChg chg="del">
        <pc:chgData name="聖也 井上" userId="e0183d015b5cf6d1" providerId="LiveId" clId="{4010DA1E-FEE5-4F29-89D7-D1911FAB9145}" dt="2023-11-30T02:21:40.763" v="0" actId="47"/>
        <pc:sldMkLst>
          <pc:docMk/>
          <pc:sldMk cId="2787702107" sldId="310"/>
        </pc:sldMkLst>
      </pc:sldChg>
      <pc:sldChg chg="addSp modSp del mod">
        <pc:chgData name="聖也 井上" userId="e0183d015b5cf6d1" providerId="LiveId" clId="{4010DA1E-FEE5-4F29-89D7-D1911FAB9145}" dt="2023-11-30T02:56:19.274" v="1182" actId="47"/>
        <pc:sldMkLst>
          <pc:docMk/>
          <pc:sldMk cId="1214583092" sldId="312"/>
        </pc:sldMkLst>
        <pc:spChg chg="add mod">
          <ac:chgData name="聖也 井上" userId="e0183d015b5cf6d1" providerId="LiveId" clId="{4010DA1E-FEE5-4F29-89D7-D1911FAB9145}" dt="2023-11-30T02:40:51.069" v="1029" actId="1036"/>
          <ac:spMkLst>
            <pc:docMk/>
            <pc:sldMk cId="1214583092" sldId="312"/>
            <ac:spMk id="5" creationId="{2F92AC79-D9C8-9AF8-0002-8A11921CA6AC}"/>
          </ac:spMkLst>
        </pc:spChg>
        <pc:spChg chg="mod">
          <ac:chgData name="聖也 井上" userId="e0183d015b5cf6d1" providerId="LiveId" clId="{4010DA1E-FEE5-4F29-89D7-D1911FAB9145}" dt="2023-11-30T02:39:16.107" v="1012" actId="207"/>
          <ac:spMkLst>
            <pc:docMk/>
            <pc:sldMk cId="1214583092" sldId="312"/>
            <ac:spMk id="7" creationId="{3E3BF2B5-751E-3CAD-A6B6-BCA65E4CC666}"/>
          </ac:spMkLst>
        </pc:spChg>
        <pc:spChg chg="mod">
          <ac:chgData name="聖也 井上" userId="e0183d015b5cf6d1" providerId="LiveId" clId="{4010DA1E-FEE5-4F29-89D7-D1911FAB9145}" dt="2023-11-30T02:40:51.069" v="1029" actId="1036"/>
          <ac:spMkLst>
            <pc:docMk/>
            <pc:sldMk cId="1214583092" sldId="312"/>
            <ac:spMk id="8" creationId="{FCBB4969-56F3-5BF7-8DEA-E8B87149285F}"/>
          </ac:spMkLst>
        </pc:spChg>
        <pc:spChg chg="mod">
          <ac:chgData name="聖也 井上" userId="e0183d015b5cf6d1" providerId="LiveId" clId="{4010DA1E-FEE5-4F29-89D7-D1911FAB9145}" dt="2023-11-30T02:24:39.081" v="75" actId="20577"/>
          <ac:spMkLst>
            <pc:docMk/>
            <pc:sldMk cId="1214583092" sldId="312"/>
            <ac:spMk id="10" creationId="{B241399E-7787-73F2-32D1-7D5F40D343E3}"/>
          </ac:spMkLst>
        </pc:spChg>
        <pc:spChg chg="mod">
          <ac:chgData name="聖也 井上" userId="e0183d015b5cf6d1" providerId="LiveId" clId="{4010DA1E-FEE5-4F29-89D7-D1911FAB9145}" dt="2023-11-30T02:36:34.560" v="801" actId="1076"/>
          <ac:spMkLst>
            <pc:docMk/>
            <pc:sldMk cId="1214583092" sldId="312"/>
            <ac:spMk id="11" creationId="{174E401A-683F-7CF6-4AE4-813490F7C539}"/>
          </ac:spMkLst>
        </pc:spChg>
        <pc:spChg chg="mod">
          <ac:chgData name="聖也 井上" userId="e0183d015b5cf6d1" providerId="LiveId" clId="{4010DA1E-FEE5-4F29-89D7-D1911FAB9145}" dt="2023-11-30T02:31:00.662" v="596" actId="20577"/>
          <ac:spMkLst>
            <pc:docMk/>
            <pc:sldMk cId="1214583092" sldId="312"/>
            <ac:spMk id="12" creationId="{7DFBB13B-830E-F6D1-0504-A63D4359ED17}"/>
          </ac:spMkLst>
        </pc:spChg>
        <pc:spChg chg="mod">
          <ac:chgData name="聖也 井上" userId="e0183d015b5cf6d1" providerId="LiveId" clId="{4010DA1E-FEE5-4F29-89D7-D1911FAB9145}" dt="2023-11-30T02:41:25.545" v="1035" actId="164"/>
          <ac:spMkLst>
            <pc:docMk/>
            <pc:sldMk cId="1214583092" sldId="312"/>
            <ac:spMk id="13" creationId="{19A31B85-C0ED-E66B-CA94-CFD63E90211D}"/>
          </ac:spMkLst>
        </pc:spChg>
        <pc:spChg chg="mod">
          <ac:chgData name="聖也 井上" userId="e0183d015b5cf6d1" providerId="LiveId" clId="{4010DA1E-FEE5-4F29-89D7-D1911FAB9145}" dt="2023-11-30T02:39:34.586" v="1014" actId="14100"/>
          <ac:spMkLst>
            <pc:docMk/>
            <pc:sldMk cId="1214583092" sldId="312"/>
            <ac:spMk id="14" creationId="{B9377DE1-3988-952E-94E2-98E7B69F031B}"/>
          </ac:spMkLst>
        </pc:spChg>
        <pc:spChg chg="mod">
          <ac:chgData name="聖也 井上" userId="e0183d015b5cf6d1" providerId="LiveId" clId="{4010DA1E-FEE5-4F29-89D7-D1911FAB9145}" dt="2023-11-30T02:41:25.545" v="1035" actId="164"/>
          <ac:spMkLst>
            <pc:docMk/>
            <pc:sldMk cId="1214583092" sldId="312"/>
            <ac:spMk id="15" creationId="{7479C1CF-85C8-216B-745D-2D6A86DDD6A1}"/>
          </ac:spMkLst>
        </pc:spChg>
        <pc:spChg chg="mod">
          <ac:chgData name="聖也 井上" userId="e0183d015b5cf6d1" providerId="LiveId" clId="{4010DA1E-FEE5-4F29-89D7-D1911FAB9145}" dt="2023-11-30T02:41:25.545" v="1035" actId="164"/>
          <ac:spMkLst>
            <pc:docMk/>
            <pc:sldMk cId="1214583092" sldId="312"/>
            <ac:spMk id="16" creationId="{A4446903-C90E-D213-0BD8-4457162931F6}"/>
          </ac:spMkLst>
        </pc:spChg>
        <pc:spChg chg="mod">
          <ac:chgData name="聖也 井上" userId="e0183d015b5cf6d1" providerId="LiveId" clId="{4010DA1E-FEE5-4F29-89D7-D1911FAB9145}" dt="2023-11-30T02:41:25.545" v="1035" actId="164"/>
          <ac:spMkLst>
            <pc:docMk/>
            <pc:sldMk cId="1214583092" sldId="312"/>
            <ac:spMk id="17" creationId="{B5CC24D7-1577-579E-36AC-551846A002B4}"/>
          </ac:spMkLst>
        </pc:spChg>
        <pc:spChg chg="mod">
          <ac:chgData name="聖也 井上" userId="e0183d015b5cf6d1" providerId="LiveId" clId="{4010DA1E-FEE5-4F29-89D7-D1911FAB9145}" dt="2023-11-30T02:38:44.059" v="1008" actId="20577"/>
          <ac:spMkLst>
            <pc:docMk/>
            <pc:sldMk cId="1214583092" sldId="312"/>
            <ac:spMk id="18" creationId="{1EB4E318-AAD8-DF72-79F7-F81116A25F7F}"/>
          </ac:spMkLst>
        </pc:spChg>
        <pc:spChg chg="add mod">
          <ac:chgData name="聖也 井上" userId="e0183d015b5cf6d1" providerId="LiveId" clId="{4010DA1E-FEE5-4F29-89D7-D1911FAB9145}" dt="2023-11-30T02:44:34.709" v="1173" actId="14100"/>
          <ac:spMkLst>
            <pc:docMk/>
            <pc:sldMk cId="1214583092" sldId="312"/>
            <ac:spMk id="20" creationId="{F1436A0F-34F2-D89C-335E-A4AAA6F6B8DE}"/>
          </ac:spMkLst>
        </pc:spChg>
        <pc:spChg chg="mod">
          <ac:chgData name="聖也 井上" userId="e0183d015b5cf6d1" providerId="LiveId" clId="{4010DA1E-FEE5-4F29-89D7-D1911FAB9145}" dt="2023-11-30T02:42:33.843" v="1046" actId="20577"/>
          <ac:spMkLst>
            <pc:docMk/>
            <pc:sldMk cId="1214583092" sldId="312"/>
            <ac:spMk id="22" creationId="{53F59A1C-2F15-A0CC-4911-F514EC2D751F}"/>
          </ac:spMkLst>
        </pc:spChg>
        <pc:spChg chg="mod">
          <ac:chgData name="聖也 井上" userId="e0183d015b5cf6d1" providerId="LiveId" clId="{4010DA1E-FEE5-4F29-89D7-D1911FAB9145}" dt="2023-11-30T02:42:44.468" v="1059" actId="20577"/>
          <ac:spMkLst>
            <pc:docMk/>
            <pc:sldMk cId="1214583092" sldId="312"/>
            <ac:spMk id="23" creationId="{4B76DE15-C912-DEF4-B161-63C8BF48F856}"/>
          </ac:spMkLst>
        </pc:spChg>
        <pc:spChg chg="mod">
          <ac:chgData name="聖也 井上" userId="e0183d015b5cf6d1" providerId="LiveId" clId="{4010DA1E-FEE5-4F29-89D7-D1911FAB9145}" dt="2023-11-30T02:44:26.663" v="1172" actId="20577"/>
          <ac:spMkLst>
            <pc:docMk/>
            <pc:sldMk cId="1214583092" sldId="312"/>
            <ac:spMk id="24" creationId="{2786A416-BF11-C342-8885-72EFD3673C0D}"/>
          </ac:spMkLst>
        </pc:spChg>
        <pc:spChg chg="add mod">
          <ac:chgData name="聖也 井上" userId="e0183d015b5cf6d1" providerId="LiveId" clId="{4010DA1E-FEE5-4F29-89D7-D1911FAB9145}" dt="2023-11-30T02:41:15.637" v="1034" actId="571"/>
          <ac:spMkLst>
            <pc:docMk/>
            <pc:sldMk cId="1214583092" sldId="312"/>
            <ac:spMk id="25" creationId="{ED0C7AFC-1C0E-B021-0356-279052B65C45}"/>
          </ac:spMkLst>
        </pc:spChg>
        <pc:spChg chg="mod">
          <ac:chgData name="聖也 井上" userId="e0183d015b5cf6d1" providerId="LiveId" clId="{4010DA1E-FEE5-4F29-89D7-D1911FAB9145}" dt="2023-11-30T02:28:18.145" v="330" actId="14100"/>
          <ac:spMkLst>
            <pc:docMk/>
            <pc:sldMk cId="1214583092" sldId="312"/>
            <ac:spMk id="34" creationId="{B1F7F093-7B4D-15AD-034A-DD8AE8CC6344}"/>
          </ac:spMkLst>
        </pc:spChg>
        <pc:spChg chg="mod">
          <ac:chgData name="聖也 井上" userId="e0183d015b5cf6d1" providerId="LiveId" clId="{4010DA1E-FEE5-4F29-89D7-D1911FAB9145}" dt="2023-11-30T02:24:22.721" v="65" actId="20577"/>
          <ac:spMkLst>
            <pc:docMk/>
            <pc:sldMk cId="1214583092" sldId="312"/>
            <ac:spMk id="35" creationId="{8C819349-D639-9F3A-1B45-DD820469A5D1}"/>
          </ac:spMkLst>
        </pc:spChg>
        <pc:spChg chg="mod">
          <ac:chgData name="聖也 井上" userId="e0183d015b5cf6d1" providerId="LiveId" clId="{4010DA1E-FEE5-4F29-89D7-D1911FAB9145}" dt="2023-11-30T02:31:57.841" v="634" actId="20577"/>
          <ac:spMkLst>
            <pc:docMk/>
            <pc:sldMk cId="1214583092" sldId="312"/>
            <ac:spMk id="36" creationId="{0DD52E89-2253-BFAB-0367-C42775DD995E}"/>
          </ac:spMkLst>
        </pc:spChg>
        <pc:spChg chg="mod">
          <ac:chgData name="聖也 井上" userId="e0183d015b5cf6d1" providerId="LiveId" clId="{4010DA1E-FEE5-4F29-89D7-D1911FAB9145}" dt="2023-11-30T02:34:42.974" v="785" actId="20577"/>
          <ac:spMkLst>
            <pc:docMk/>
            <pc:sldMk cId="1214583092" sldId="312"/>
            <ac:spMk id="37" creationId="{05DDE44C-10E6-1225-6619-C52A6623B86F}"/>
          </ac:spMkLst>
        </pc:spChg>
        <pc:spChg chg="mod">
          <ac:chgData name="聖也 井上" userId="e0183d015b5cf6d1" providerId="LiveId" clId="{4010DA1E-FEE5-4F29-89D7-D1911FAB9145}" dt="2023-11-30T02:41:36.653" v="1038" actId="1076"/>
          <ac:spMkLst>
            <pc:docMk/>
            <pc:sldMk cId="1214583092" sldId="312"/>
            <ac:spMk id="38" creationId="{D893E9ED-CFE6-EC5D-2CFA-D22585232770}"/>
          </ac:spMkLst>
        </pc:spChg>
        <pc:grpChg chg="mod">
          <ac:chgData name="聖也 井上" userId="e0183d015b5cf6d1" providerId="LiveId" clId="{4010DA1E-FEE5-4F29-89D7-D1911FAB9145}" dt="2023-11-30T02:41:44.434" v="1039" actId="1076"/>
          <ac:grpSpMkLst>
            <pc:docMk/>
            <pc:sldMk cId="1214583092" sldId="312"/>
            <ac:grpSpMk id="2" creationId="{00000000-0000-0000-0000-000000000000}"/>
          </ac:grpSpMkLst>
        </pc:grpChg>
        <pc:grpChg chg="add mod">
          <ac:chgData name="聖也 井上" userId="e0183d015b5cf6d1" providerId="LiveId" clId="{4010DA1E-FEE5-4F29-89D7-D1911FAB9145}" dt="2023-11-30T02:40:51.069" v="1029" actId="1036"/>
          <ac:grpSpMkLst>
            <pc:docMk/>
            <pc:sldMk cId="1214583092" sldId="312"/>
            <ac:grpSpMk id="6" creationId="{18A9FDA4-EAF5-5B19-7588-33C41CF9647D}"/>
          </ac:grpSpMkLst>
        </pc:grpChg>
        <pc:grpChg chg="mod">
          <ac:chgData name="聖也 井上" userId="e0183d015b5cf6d1" providerId="LiveId" clId="{4010DA1E-FEE5-4F29-89D7-D1911FAB9145}" dt="2023-11-30T02:40:51.069" v="1029" actId="1036"/>
          <ac:grpSpMkLst>
            <pc:docMk/>
            <pc:sldMk cId="1214583092" sldId="312"/>
            <ac:grpSpMk id="9" creationId="{296577AD-8FA7-6222-D4B1-006BEEB3AF8D}"/>
          </ac:grpSpMkLst>
        </pc:grpChg>
        <pc:grpChg chg="add mod">
          <ac:chgData name="聖也 井上" userId="e0183d015b5cf6d1" providerId="LiveId" clId="{4010DA1E-FEE5-4F29-89D7-D1911FAB9145}" dt="2023-11-30T02:40:51.069" v="1029" actId="1036"/>
          <ac:grpSpMkLst>
            <pc:docMk/>
            <pc:sldMk cId="1214583092" sldId="312"/>
            <ac:grpSpMk id="21" creationId="{68738D8C-3D48-5AB0-5AED-08E94D3E8651}"/>
          </ac:grpSpMkLst>
        </pc:grpChg>
        <pc:grpChg chg="add mod">
          <ac:chgData name="聖也 井上" userId="e0183d015b5cf6d1" providerId="LiveId" clId="{4010DA1E-FEE5-4F29-89D7-D1911FAB9145}" dt="2023-11-30T02:41:33.573" v="1036" actId="1076"/>
          <ac:grpSpMkLst>
            <pc:docMk/>
            <pc:sldMk cId="1214583092" sldId="312"/>
            <ac:grpSpMk id="26" creationId="{C3DEC6F2-A78F-24A9-AA41-04F5A38D0A21}"/>
          </ac:grpSpMkLst>
        </pc:grpChg>
      </pc:sldChg>
      <pc:sldChg chg="addSp delSp modSp add mod">
        <pc:chgData name="聖也 井上" userId="e0183d015b5cf6d1" providerId="LiveId" clId="{4010DA1E-FEE5-4F29-89D7-D1911FAB9145}" dt="2023-11-30T02:55:54.235" v="1177"/>
        <pc:sldMkLst>
          <pc:docMk/>
          <pc:sldMk cId="3701953149" sldId="317"/>
        </pc:sldMkLst>
        <pc:spChg chg="add mod">
          <ac:chgData name="聖也 井上" userId="e0183d015b5cf6d1" providerId="LiveId" clId="{4010DA1E-FEE5-4F29-89D7-D1911FAB9145}" dt="2023-11-30T02:55:54.235" v="1177"/>
          <ac:spMkLst>
            <pc:docMk/>
            <pc:sldMk cId="3701953149" sldId="317"/>
            <ac:spMk id="2" creationId="{260EA03F-7B85-6D2A-BAA9-DB0A69BEB646}"/>
          </ac:spMkLst>
        </pc:spChg>
        <pc:spChg chg="mod">
          <ac:chgData name="聖也 井上" userId="e0183d015b5cf6d1" providerId="LiveId" clId="{4010DA1E-FEE5-4F29-89D7-D1911FAB9145}" dt="2023-11-30T02:55:54.235" v="1177"/>
          <ac:spMkLst>
            <pc:docMk/>
            <pc:sldMk cId="3701953149" sldId="317"/>
            <ac:spMk id="8" creationId="{73B9E61A-4C9A-84DE-56D1-9901370C2274}"/>
          </ac:spMkLst>
        </pc:spChg>
        <pc:spChg chg="mod">
          <ac:chgData name="聖也 井上" userId="e0183d015b5cf6d1" providerId="LiveId" clId="{4010DA1E-FEE5-4F29-89D7-D1911FAB9145}" dt="2023-11-30T02:55:54.235" v="1177"/>
          <ac:spMkLst>
            <pc:docMk/>
            <pc:sldMk cId="3701953149" sldId="317"/>
            <ac:spMk id="9" creationId="{F8F2C324-D70B-0014-AF62-204E97BED510}"/>
          </ac:spMkLst>
        </pc:spChg>
        <pc:spChg chg="mod">
          <ac:chgData name="聖也 井上" userId="e0183d015b5cf6d1" providerId="LiveId" clId="{4010DA1E-FEE5-4F29-89D7-D1911FAB9145}" dt="2023-11-30T02:55:54.235" v="1177"/>
          <ac:spMkLst>
            <pc:docMk/>
            <pc:sldMk cId="3701953149" sldId="317"/>
            <ac:spMk id="10" creationId="{78CE1EAB-7C36-7C95-0284-C9088BA665DF}"/>
          </ac:spMkLst>
        </pc:spChg>
        <pc:spChg chg="mod">
          <ac:chgData name="聖也 井上" userId="e0183d015b5cf6d1" providerId="LiveId" clId="{4010DA1E-FEE5-4F29-89D7-D1911FAB9145}" dt="2023-11-30T02:55:54.235" v="1177"/>
          <ac:spMkLst>
            <pc:docMk/>
            <pc:sldMk cId="3701953149" sldId="317"/>
            <ac:spMk id="11" creationId="{6CAEC0AF-1E68-970B-F248-98007213D7E9}"/>
          </ac:spMkLst>
        </pc:spChg>
        <pc:spChg chg="del">
          <ac:chgData name="聖也 井上" userId="e0183d015b5cf6d1" providerId="LiveId" clId="{4010DA1E-FEE5-4F29-89D7-D1911FAB9145}" dt="2023-11-30T02:55:53.921" v="1176" actId="478"/>
          <ac:spMkLst>
            <pc:docMk/>
            <pc:sldMk cId="3701953149" sldId="317"/>
            <ac:spMk id="12" creationId="{D20F103A-5418-7FE7-D9ED-5EEA60D81ADE}"/>
          </ac:spMkLst>
        </pc:spChg>
        <pc:spChg chg="mod">
          <ac:chgData name="聖也 井上" userId="e0183d015b5cf6d1" providerId="LiveId" clId="{4010DA1E-FEE5-4F29-89D7-D1911FAB9145}" dt="2023-11-30T02:55:54.235" v="1177"/>
          <ac:spMkLst>
            <pc:docMk/>
            <pc:sldMk cId="3701953149" sldId="317"/>
            <ac:spMk id="13" creationId="{EEA02CB0-2531-A648-9D86-61C98171D402}"/>
          </ac:spMkLst>
        </pc:spChg>
        <pc:spChg chg="mod">
          <ac:chgData name="聖也 井上" userId="e0183d015b5cf6d1" providerId="LiveId" clId="{4010DA1E-FEE5-4F29-89D7-D1911FAB9145}" dt="2023-11-30T02:55:54.235" v="1177"/>
          <ac:spMkLst>
            <pc:docMk/>
            <pc:sldMk cId="3701953149" sldId="317"/>
            <ac:spMk id="14" creationId="{4EC07D7A-C29B-9570-4FED-57FBD4225D54}"/>
          </ac:spMkLst>
        </pc:spChg>
        <pc:spChg chg="mod">
          <ac:chgData name="聖也 井上" userId="e0183d015b5cf6d1" providerId="LiveId" clId="{4010DA1E-FEE5-4F29-89D7-D1911FAB9145}" dt="2023-11-30T02:55:54.235" v="1177"/>
          <ac:spMkLst>
            <pc:docMk/>
            <pc:sldMk cId="3701953149" sldId="317"/>
            <ac:spMk id="15" creationId="{F751385A-D28E-7FDF-FCA8-BE31C55DEF73}"/>
          </ac:spMkLst>
        </pc:spChg>
        <pc:spChg chg="mod">
          <ac:chgData name="聖也 井上" userId="e0183d015b5cf6d1" providerId="LiveId" clId="{4010DA1E-FEE5-4F29-89D7-D1911FAB9145}" dt="2023-11-30T02:55:54.235" v="1177"/>
          <ac:spMkLst>
            <pc:docMk/>
            <pc:sldMk cId="3701953149" sldId="317"/>
            <ac:spMk id="16" creationId="{0AEB7E31-3AAC-2AF1-EBA1-8BF6F8706334}"/>
          </ac:spMkLst>
        </pc:spChg>
        <pc:spChg chg="add mod">
          <ac:chgData name="聖也 井上" userId="e0183d015b5cf6d1" providerId="LiveId" clId="{4010DA1E-FEE5-4F29-89D7-D1911FAB9145}" dt="2023-11-30T02:55:54.235" v="1177"/>
          <ac:spMkLst>
            <pc:docMk/>
            <pc:sldMk cId="3701953149" sldId="317"/>
            <ac:spMk id="17" creationId="{5E3800A9-C190-5ED7-4257-8F1B48515692}"/>
          </ac:spMkLst>
        </pc:spChg>
        <pc:spChg chg="add mod">
          <ac:chgData name="聖也 井上" userId="e0183d015b5cf6d1" providerId="LiveId" clId="{4010DA1E-FEE5-4F29-89D7-D1911FAB9145}" dt="2023-11-30T02:55:54.235" v="1177"/>
          <ac:spMkLst>
            <pc:docMk/>
            <pc:sldMk cId="3701953149" sldId="317"/>
            <ac:spMk id="18" creationId="{296994F4-5045-34E8-E029-F08A1D149EAA}"/>
          </ac:spMkLst>
        </pc:spChg>
        <pc:grpChg chg="add mod">
          <ac:chgData name="聖也 井上" userId="e0183d015b5cf6d1" providerId="LiveId" clId="{4010DA1E-FEE5-4F29-89D7-D1911FAB9145}" dt="2023-11-30T02:55:54.235" v="1177"/>
          <ac:grpSpMkLst>
            <pc:docMk/>
            <pc:sldMk cId="3701953149" sldId="317"/>
            <ac:grpSpMk id="3" creationId="{C37BCA84-C106-F42B-3EFA-CC555E3F8645}"/>
          </ac:grpSpMkLst>
        </pc:grpChg>
        <pc:grpChg chg="mod">
          <ac:chgData name="聖也 井上" userId="e0183d015b5cf6d1" providerId="LiveId" clId="{4010DA1E-FEE5-4F29-89D7-D1911FAB9145}" dt="2023-11-30T02:55:54.235" v="1177"/>
          <ac:grpSpMkLst>
            <pc:docMk/>
            <pc:sldMk cId="3701953149" sldId="317"/>
            <ac:grpSpMk id="4" creationId="{6CCA4678-43C5-B7C3-77B4-0736992088F9}"/>
          </ac:grpSpMkLst>
        </pc:grpChg>
        <pc:grpChg chg="mod">
          <ac:chgData name="聖也 井上" userId="e0183d015b5cf6d1" providerId="LiveId" clId="{4010DA1E-FEE5-4F29-89D7-D1911FAB9145}" dt="2023-11-30T02:55:54.235" v="1177"/>
          <ac:grpSpMkLst>
            <pc:docMk/>
            <pc:sldMk cId="3701953149" sldId="317"/>
            <ac:grpSpMk id="5" creationId="{EAEB7768-A15E-9B8F-E05D-C99B55B0BAC5}"/>
          </ac:grpSpMkLst>
        </pc:grpChg>
        <pc:grpChg chg="mod">
          <ac:chgData name="聖也 井上" userId="e0183d015b5cf6d1" providerId="LiveId" clId="{4010DA1E-FEE5-4F29-89D7-D1911FAB9145}" dt="2023-11-30T02:55:54.235" v="1177"/>
          <ac:grpSpMkLst>
            <pc:docMk/>
            <pc:sldMk cId="3701953149" sldId="317"/>
            <ac:grpSpMk id="6" creationId="{380D8236-A413-D383-001D-54D14C9A86C4}"/>
          </ac:grpSpMkLst>
        </pc:grpChg>
        <pc:grpChg chg="mod">
          <ac:chgData name="聖也 井上" userId="e0183d015b5cf6d1" providerId="LiveId" clId="{4010DA1E-FEE5-4F29-89D7-D1911FAB9145}" dt="2023-11-30T02:55:54.235" v="1177"/>
          <ac:grpSpMkLst>
            <pc:docMk/>
            <pc:sldMk cId="3701953149" sldId="317"/>
            <ac:grpSpMk id="7" creationId="{B9DADC78-6437-1635-8CE5-28A79DD61CFD}"/>
          </ac:grpSpMkLst>
        </pc:grpChg>
      </pc:sldChg>
      <pc:sldChg chg="addSp delSp modSp add mod">
        <pc:chgData name="聖也 井上" userId="e0183d015b5cf6d1" providerId="LiveId" clId="{4010DA1E-FEE5-4F29-89D7-D1911FAB9145}" dt="2023-11-30T02:56:17.013" v="1181" actId="478"/>
        <pc:sldMkLst>
          <pc:docMk/>
          <pc:sldMk cId="423863072" sldId="318"/>
        </pc:sldMkLst>
        <pc:spChg chg="add mod">
          <ac:chgData name="聖也 井上" userId="e0183d015b5cf6d1" providerId="LiveId" clId="{4010DA1E-FEE5-4F29-89D7-D1911FAB9145}" dt="2023-11-30T02:56:08.480" v="1180"/>
          <ac:spMkLst>
            <pc:docMk/>
            <pc:sldMk cId="423863072" sldId="318"/>
            <ac:spMk id="2" creationId="{E9D16EAB-1BB1-D78A-023C-0BB580EB21B1}"/>
          </ac:spMkLst>
        </pc:spChg>
        <pc:spChg chg="add mod">
          <ac:chgData name="聖也 井上" userId="e0183d015b5cf6d1" providerId="LiveId" clId="{4010DA1E-FEE5-4F29-89D7-D1911FAB9145}" dt="2023-11-30T02:56:08.480" v="1180"/>
          <ac:spMkLst>
            <pc:docMk/>
            <pc:sldMk cId="423863072" sldId="318"/>
            <ac:spMk id="3" creationId="{904CB87D-789F-5F0C-249B-471F80029F98}"/>
          </ac:spMkLst>
        </pc:spChg>
        <pc:spChg chg="mod">
          <ac:chgData name="聖也 井上" userId="e0183d015b5cf6d1" providerId="LiveId" clId="{4010DA1E-FEE5-4F29-89D7-D1911FAB9145}" dt="2023-11-30T02:56:08.480" v="1180"/>
          <ac:spMkLst>
            <pc:docMk/>
            <pc:sldMk cId="423863072" sldId="318"/>
            <ac:spMk id="5" creationId="{57CA15C0-FF5F-2891-01DF-EED240C66DA4}"/>
          </ac:spMkLst>
        </pc:spChg>
        <pc:spChg chg="mod">
          <ac:chgData name="聖也 井上" userId="e0183d015b5cf6d1" providerId="LiveId" clId="{4010DA1E-FEE5-4F29-89D7-D1911FAB9145}" dt="2023-11-30T02:56:08.480" v="1180"/>
          <ac:spMkLst>
            <pc:docMk/>
            <pc:sldMk cId="423863072" sldId="318"/>
            <ac:spMk id="6" creationId="{0E20F463-9C89-A4B9-7A4C-5B23E597FF54}"/>
          </ac:spMkLst>
        </pc:spChg>
        <pc:spChg chg="mod">
          <ac:chgData name="聖也 井上" userId="e0183d015b5cf6d1" providerId="LiveId" clId="{4010DA1E-FEE5-4F29-89D7-D1911FAB9145}" dt="2023-11-30T02:56:08.480" v="1180"/>
          <ac:spMkLst>
            <pc:docMk/>
            <pc:sldMk cId="423863072" sldId="318"/>
            <ac:spMk id="7" creationId="{B6919135-1E18-0749-D3B9-90074EAC72B2}"/>
          </ac:spMkLst>
        </pc:spChg>
        <pc:spChg chg="mod">
          <ac:chgData name="聖也 井上" userId="e0183d015b5cf6d1" providerId="LiveId" clId="{4010DA1E-FEE5-4F29-89D7-D1911FAB9145}" dt="2023-11-30T02:56:08.480" v="1180"/>
          <ac:spMkLst>
            <pc:docMk/>
            <pc:sldMk cId="423863072" sldId="318"/>
            <ac:spMk id="8" creationId="{880DE574-E800-1FCD-B38F-AA327A0C11E4}"/>
          </ac:spMkLst>
        </pc:spChg>
        <pc:spChg chg="add mod">
          <ac:chgData name="聖也 井上" userId="e0183d015b5cf6d1" providerId="LiveId" clId="{4010DA1E-FEE5-4F29-89D7-D1911FAB9145}" dt="2023-11-30T02:56:08.480" v="1180"/>
          <ac:spMkLst>
            <pc:docMk/>
            <pc:sldMk cId="423863072" sldId="318"/>
            <ac:spMk id="9" creationId="{28E45328-6C04-1962-DE43-98BB22F88F55}"/>
          </ac:spMkLst>
        </pc:spChg>
        <pc:spChg chg="mod">
          <ac:chgData name="聖也 井上" userId="e0183d015b5cf6d1" providerId="LiveId" clId="{4010DA1E-FEE5-4F29-89D7-D1911FAB9145}" dt="2023-11-30T02:56:08.480" v="1180"/>
          <ac:spMkLst>
            <pc:docMk/>
            <pc:sldMk cId="423863072" sldId="318"/>
            <ac:spMk id="11" creationId="{9D61429F-643A-B090-A5D2-0A821DE15E2E}"/>
          </ac:spMkLst>
        </pc:spChg>
        <pc:spChg chg="del">
          <ac:chgData name="聖也 井上" userId="e0183d015b5cf6d1" providerId="LiveId" clId="{4010DA1E-FEE5-4F29-89D7-D1911FAB9145}" dt="2023-11-30T02:56:08.165" v="1179" actId="478"/>
          <ac:spMkLst>
            <pc:docMk/>
            <pc:sldMk cId="423863072" sldId="318"/>
            <ac:spMk id="12" creationId="{D20F103A-5418-7FE7-D9ED-5EEA60D81ADE}"/>
          </ac:spMkLst>
        </pc:spChg>
        <pc:spChg chg="mod">
          <ac:chgData name="聖也 井上" userId="e0183d015b5cf6d1" providerId="LiveId" clId="{4010DA1E-FEE5-4F29-89D7-D1911FAB9145}" dt="2023-11-30T02:56:08.480" v="1180"/>
          <ac:spMkLst>
            <pc:docMk/>
            <pc:sldMk cId="423863072" sldId="318"/>
            <ac:spMk id="13" creationId="{EC598AF8-D27C-25B4-C005-28804B608E9A}"/>
          </ac:spMkLst>
        </pc:spChg>
        <pc:spChg chg="mod">
          <ac:chgData name="聖也 井上" userId="e0183d015b5cf6d1" providerId="LiveId" clId="{4010DA1E-FEE5-4F29-89D7-D1911FAB9145}" dt="2023-11-30T02:56:08.480" v="1180"/>
          <ac:spMkLst>
            <pc:docMk/>
            <pc:sldMk cId="423863072" sldId="318"/>
            <ac:spMk id="14" creationId="{1F681B80-3782-EBDB-23CB-512B1CEC9B7A}"/>
          </ac:spMkLst>
        </pc:spChg>
        <pc:spChg chg="mod">
          <ac:chgData name="聖也 井上" userId="e0183d015b5cf6d1" providerId="LiveId" clId="{4010DA1E-FEE5-4F29-89D7-D1911FAB9145}" dt="2023-11-30T02:56:08.480" v="1180"/>
          <ac:spMkLst>
            <pc:docMk/>
            <pc:sldMk cId="423863072" sldId="318"/>
            <ac:spMk id="16" creationId="{5EA3CA14-2C38-D688-EF07-27D196C42197}"/>
          </ac:spMkLst>
        </pc:spChg>
        <pc:spChg chg="mod">
          <ac:chgData name="聖也 井上" userId="e0183d015b5cf6d1" providerId="LiveId" clId="{4010DA1E-FEE5-4F29-89D7-D1911FAB9145}" dt="2023-11-30T02:56:08.480" v="1180"/>
          <ac:spMkLst>
            <pc:docMk/>
            <pc:sldMk cId="423863072" sldId="318"/>
            <ac:spMk id="18" creationId="{C707213F-4B41-5153-58C3-75D5F0D132EA}"/>
          </ac:spMkLst>
        </pc:spChg>
        <pc:spChg chg="mod">
          <ac:chgData name="聖也 井上" userId="e0183d015b5cf6d1" providerId="LiveId" clId="{4010DA1E-FEE5-4F29-89D7-D1911FAB9145}" dt="2023-11-30T02:56:08.480" v="1180"/>
          <ac:spMkLst>
            <pc:docMk/>
            <pc:sldMk cId="423863072" sldId="318"/>
            <ac:spMk id="19" creationId="{E9BA62D7-FA58-0F34-3377-7244DBBDE970}"/>
          </ac:spMkLst>
        </pc:spChg>
        <pc:spChg chg="mod">
          <ac:chgData name="聖也 井上" userId="e0183d015b5cf6d1" providerId="LiveId" clId="{4010DA1E-FEE5-4F29-89D7-D1911FAB9145}" dt="2023-11-30T02:56:08.480" v="1180"/>
          <ac:spMkLst>
            <pc:docMk/>
            <pc:sldMk cId="423863072" sldId="318"/>
            <ac:spMk id="20" creationId="{3894D397-7EA9-67C4-6F27-50478A86873E}"/>
          </ac:spMkLst>
        </pc:spChg>
        <pc:spChg chg="add del mod">
          <ac:chgData name="聖也 井上" userId="e0183d015b5cf6d1" providerId="LiveId" clId="{4010DA1E-FEE5-4F29-89D7-D1911FAB9145}" dt="2023-11-30T02:56:17.013" v="1181" actId="478"/>
          <ac:spMkLst>
            <pc:docMk/>
            <pc:sldMk cId="423863072" sldId="318"/>
            <ac:spMk id="21" creationId="{BF799BC3-BB51-C9F9-9039-604D2AA506DA}"/>
          </ac:spMkLst>
        </pc:spChg>
        <pc:spChg chg="add mod">
          <ac:chgData name="聖也 井上" userId="e0183d015b5cf6d1" providerId="LiveId" clId="{4010DA1E-FEE5-4F29-89D7-D1911FAB9145}" dt="2023-11-30T02:56:08.480" v="1180"/>
          <ac:spMkLst>
            <pc:docMk/>
            <pc:sldMk cId="423863072" sldId="318"/>
            <ac:spMk id="22" creationId="{0DE6BA3E-E6B2-6020-3E29-046E3FDD9399}"/>
          </ac:spMkLst>
        </pc:spChg>
        <pc:spChg chg="mod">
          <ac:chgData name="聖也 井上" userId="e0183d015b5cf6d1" providerId="LiveId" clId="{4010DA1E-FEE5-4F29-89D7-D1911FAB9145}" dt="2023-11-30T02:56:08.480" v="1180"/>
          <ac:spMkLst>
            <pc:docMk/>
            <pc:sldMk cId="423863072" sldId="318"/>
            <ac:spMk id="24" creationId="{75ABD05C-87BD-2DA2-32EC-D2FF1FA74DAB}"/>
          </ac:spMkLst>
        </pc:spChg>
        <pc:spChg chg="mod">
          <ac:chgData name="聖也 井上" userId="e0183d015b5cf6d1" providerId="LiveId" clId="{4010DA1E-FEE5-4F29-89D7-D1911FAB9145}" dt="2023-11-30T02:56:08.480" v="1180"/>
          <ac:spMkLst>
            <pc:docMk/>
            <pc:sldMk cId="423863072" sldId="318"/>
            <ac:spMk id="25" creationId="{0A8E404E-B209-9C9B-CFDE-53B66AB23314}"/>
          </ac:spMkLst>
        </pc:spChg>
        <pc:spChg chg="mod">
          <ac:chgData name="聖也 井上" userId="e0183d015b5cf6d1" providerId="LiveId" clId="{4010DA1E-FEE5-4F29-89D7-D1911FAB9145}" dt="2023-11-30T02:56:08.480" v="1180"/>
          <ac:spMkLst>
            <pc:docMk/>
            <pc:sldMk cId="423863072" sldId="318"/>
            <ac:spMk id="26" creationId="{958C34EA-310B-8DF7-56E8-6E125345F533}"/>
          </ac:spMkLst>
        </pc:spChg>
        <pc:spChg chg="add mod">
          <ac:chgData name="聖也 井上" userId="e0183d015b5cf6d1" providerId="LiveId" clId="{4010DA1E-FEE5-4F29-89D7-D1911FAB9145}" dt="2023-11-30T02:56:08.480" v="1180"/>
          <ac:spMkLst>
            <pc:docMk/>
            <pc:sldMk cId="423863072" sldId="318"/>
            <ac:spMk id="27" creationId="{58890E9E-E3A4-BF80-E082-D70C586F4AB4}"/>
          </ac:spMkLst>
        </pc:spChg>
        <pc:spChg chg="mod">
          <ac:chgData name="聖也 井上" userId="e0183d015b5cf6d1" providerId="LiveId" clId="{4010DA1E-FEE5-4F29-89D7-D1911FAB9145}" dt="2023-11-30T02:56:08.480" v="1180"/>
          <ac:spMkLst>
            <pc:docMk/>
            <pc:sldMk cId="423863072" sldId="318"/>
            <ac:spMk id="29" creationId="{4E92A164-44DC-9731-7ACB-A8EE8D2149CA}"/>
          </ac:spMkLst>
        </pc:spChg>
        <pc:spChg chg="mod">
          <ac:chgData name="聖也 井上" userId="e0183d015b5cf6d1" providerId="LiveId" clId="{4010DA1E-FEE5-4F29-89D7-D1911FAB9145}" dt="2023-11-30T02:56:08.480" v="1180"/>
          <ac:spMkLst>
            <pc:docMk/>
            <pc:sldMk cId="423863072" sldId="318"/>
            <ac:spMk id="30" creationId="{589BD691-9491-83DB-5742-98CC600802DA}"/>
          </ac:spMkLst>
        </pc:spChg>
        <pc:spChg chg="mod">
          <ac:chgData name="聖也 井上" userId="e0183d015b5cf6d1" providerId="LiveId" clId="{4010DA1E-FEE5-4F29-89D7-D1911FAB9145}" dt="2023-11-30T02:56:08.480" v="1180"/>
          <ac:spMkLst>
            <pc:docMk/>
            <pc:sldMk cId="423863072" sldId="318"/>
            <ac:spMk id="31" creationId="{50FD608B-58C5-927D-1E69-149DBE5DFCE0}"/>
          </ac:spMkLst>
        </pc:spChg>
        <pc:grpChg chg="add mod">
          <ac:chgData name="聖也 井上" userId="e0183d015b5cf6d1" providerId="LiveId" clId="{4010DA1E-FEE5-4F29-89D7-D1911FAB9145}" dt="2023-11-30T02:56:08.480" v="1180"/>
          <ac:grpSpMkLst>
            <pc:docMk/>
            <pc:sldMk cId="423863072" sldId="318"/>
            <ac:grpSpMk id="4" creationId="{27787294-1EF1-7883-17B7-DEE0E8FADA2A}"/>
          </ac:grpSpMkLst>
        </pc:grpChg>
        <pc:grpChg chg="add mod">
          <ac:chgData name="聖也 井上" userId="e0183d015b5cf6d1" providerId="LiveId" clId="{4010DA1E-FEE5-4F29-89D7-D1911FAB9145}" dt="2023-11-30T02:56:08.480" v="1180"/>
          <ac:grpSpMkLst>
            <pc:docMk/>
            <pc:sldMk cId="423863072" sldId="318"/>
            <ac:grpSpMk id="10" creationId="{95A8A112-597B-905A-1722-3E048529EBAE}"/>
          </ac:grpSpMkLst>
        </pc:grpChg>
        <pc:grpChg chg="add mod">
          <ac:chgData name="聖也 井上" userId="e0183d015b5cf6d1" providerId="LiveId" clId="{4010DA1E-FEE5-4F29-89D7-D1911FAB9145}" dt="2023-11-30T02:56:08.480" v="1180"/>
          <ac:grpSpMkLst>
            <pc:docMk/>
            <pc:sldMk cId="423863072" sldId="318"/>
            <ac:grpSpMk id="15" creationId="{BE6810B6-5FBC-AD41-9E06-A3F5E75E24C8}"/>
          </ac:grpSpMkLst>
        </pc:grpChg>
        <pc:grpChg chg="mod">
          <ac:chgData name="聖也 井上" userId="e0183d015b5cf6d1" providerId="LiveId" clId="{4010DA1E-FEE5-4F29-89D7-D1911FAB9145}" dt="2023-11-30T02:56:08.480" v="1180"/>
          <ac:grpSpMkLst>
            <pc:docMk/>
            <pc:sldMk cId="423863072" sldId="318"/>
            <ac:grpSpMk id="17" creationId="{145A1A4E-03C7-D2C6-37FE-AC5732B868DF}"/>
          </ac:grpSpMkLst>
        </pc:grpChg>
        <pc:grpChg chg="add mod">
          <ac:chgData name="聖也 井上" userId="e0183d015b5cf6d1" providerId="LiveId" clId="{4010DA1E-FEE5-4F29-89D7-D1911FAB9145}" dt="2023-11-30T02:56:08.480" v="1180"/>
          <ac:grpSpMkLst>
            <pc:docMk/>
            <pc:sldMk cId="423863072" sldId="318"/>
            <ac:grpSpMk id="23" creationId="{8E87A8D4-C06F-DCA7-6D09-A929349D86EE}"/>
          </ac:grpSpMkLst>
        </pc:grpChg>
        <pc:grpChg chg="add mod">
          <ac:chgData name="聖也 井上" userId="e0183d015b5cf6d1" providerId="LiveId" clId="{4010DA1E-FEE5-4F29-89D7-D1911FAB9145}" dt="2023-11-30T02:56:08.480" v="1180"/>
          <ac:grpSpMkLst>
            <pc:docMk/>
            <pc:sldMk cId="423863072" sldId="318"/>
            <ac:grpSpMk id="28" creationId="{8C7441AD-E7B2-BB37-3875-0EEF166A7857}"/>
          </ac:grpSpMkLst>
        </pc:grpChg>
      </pc:sldChg>
    </pc:docChg>
  </pc:docChgLst>
  <pc:docChgLst>
    <pc:chgData name="加藤 文彦" userId="02ed614d-2e05-41dd-8b82-a1029a8de275" providerId="ADAL" clId="{6E3A837A-FA2C-4A6F-A5CF-E53722CAFDEC}"/>
    <pc:docChg chg="undo redo custSel addSld delSld modSld sldOrd">
      <pc:chgData name="加藤 文彦" userId="02ed614d-2e05-41dd-8b82-a1029a8de275" providerId="ADAL" clId="{6E3A837A-FA2C-4A6F-A5CF-E53722CAFDEC}" dt="2024-01-16T03:29:11.727" v="655" actId="20577"/>
      <pc:docMkLst>
        <pc:docMk/>
      </pc:docMkLst>
      <pc:sldChg chg="modSp mod">
        <pc:chgData name="加藤 文彦" userId="02ed614d-2e05-41dd-8b82-a1029a8de275" providerId="ADAL" clId="{6E3A837A-FA2C-4A6F-A5CF-E53722CAFDEC}" dt="2024-01-16T02:04:21.769" v="0" actId="2711"/>
        <pc:sldMkLst>
          <pc:docMk/>
          <pc:sldMk cId="372246947" sldId="279"/>
        </pc:sldMkLst>
        <pc:spChg chg="mod">
          <ac:chgData name="加藤 文彦" userId="02ed614d-2e05-41dd-8b82-a1029a8de275" providerId="ADAL" clId="{6E3A837A-FA2C-4A6F-A5CF-E53722CAFDEC}" dt="2024-01-16T02:04:21.769" v="0" actId="2711"/>
          <ac:spMkLst>
            <pc:docMk/>
            <pc:sldMk cId="372246947" sldId="279"/>
            <ac:spMk id="12" creationId="{D20F103A-5418-7FE7-D9ED-5EEA60D81ADE}"/>
          </ac:spMkLst>
        </pc:spChg>
      </pc:sldChg>
      <pc:sldChg chg="modSp mod">
        <pc:chgData name="加藤 文彦" userId="02ed614d-2e05-41dd-8b82-a1029a8de275" providerId="ADAL" clId="{6E3A837A-FA2C-4A6F-A5CF-E53722CAFDEC}" dt="2024-01-16T03:03:46.364" v="315" actId="20577"/>
        <pc:sldMkLst>
          <pc:docMk/>
          <pc:sldMk cId="961206545" sldId="280"/>
        </pc:sldMkLst>
        <pc:spChg chg="mod">
          <ac:chgData name="加藤 文彦" userId="02ed614d-2e05-41dd-8b82-a1029a8de275" providerId="ADAL" clId="{6E3A837A-FA2C-4A6F-A5CF-E53722CAFDEC}" dt="2024-01-16T02:33:31.083" v="161" actId="1076"/>
          <ac:spMkLst>
            <pc:docMk/>
            <pc:sldMk cId="961206545" sldId="280"/>
            <ac:spMk id="4" creationId="{41EDEA3A-1657-9431-85AD-3B0DA602C318}"/>
          </ac:spMkLst>
        </pc:spChg>
        <pc:spChg chg="mod">
          <ac:chgData name="加藤 文彦" userId="02ed614d-2e05-41dd-8b82-a1029a8de275" providerId="ADAL" clId="{6E3A837A-FA2C-4A6F-A5CF-E53722CAFDEC}" dt="2024-01-16T03:03:46.364" v="315" actId="20577"/>
          <ac:spMkLst>
            <pc:docMk/>
            <pc:sldMk cId="961206545" sldId="280"/>
            <ac:spMk id="5" creationId="{E55ECBEA-35BF-3C69-B297-946493F72C6C}"/>
          </ac:spMkLst>
        </pc:spChg>
        <pc:spChg chg="mod">
          <ac:chgData name="加藤 文彦" userId="02ed614d-2e05-41dd-8b82-a1029a8de275" providerId="ADAL" clId="{6E3A837A-FA2C-4A6F-A5CF-E53722CAFDEC}" dt="2024-01-16T02:33:09.879" v="159" actId="14100"/>
          <ac:spMkLst>
            <pc:docMk/>
            <pc:sldMk cId="961206545" sldId="280"/>
            <ac:spMk id="8" creationId="{FCBB4969-56F3-5BF7-8DEA-E8B87149285F}"/>
          </ac:spMkLst>
        </pc:spChg>
        <pc:spChg chg="mod">
          <ac:chgData name="加藤 文彦" userId="02ed614d-2e05-41dd-8b82-a1029a8de275" providerId="ADAL" clId="{6E3A837A-FA2C-4A6F-A5CF-E53722CAFDEC}" dt="2024-01-16T02:31:49.605" v="16" actId="2711"/>
          <ac:spMkLst>
            <pc:docMk/>
            <pc:sldMk cId="961206545" sldId="280"/>
            <ac:spMk id="10" creationId="{B241399E-7787-73F2-32D1-7D5F40D343E3}"/>
          </ac:spMkLst>
        </pc:spChg>
        <pc:spChg chg="mod">
          <ac:chgData name="加藤 文彦" userId="02ed614d-2e05-41dd-8b82-a1029a8de275" providerId="ADAL" clId="{6E3A837A-FA2C-4A6F-A5CF-E53722CAFDEC}" dt="2024-01-16T02:31:49.605" v="16" actId="2711"/>
          <ac:spMkLst>
            <pc:docMk/>
            <pc:sldMk cId="961206545" sldId="280"/>
            <ac:spMk id="11" creationId="{174E401A-683F-7CF6-4AE4-813490F7C539}"/>
          </ac:spMkLst>
        </pc:spChg>
        <pc:spChg chg="mod">
          <ac:chgData name="加藤 文彦" userId="02ed614d-2e05-41dd-8b82-a1029a8de275" providerId="ADAL" clId="{6E3A837A-FA2C-4A6F-A5CF-E53722CAFDEC}" dt="2024-01-16T02:31:49.605" v="16" actId="2711"/>
          <ac:spMkLst>
            <pc:docMk/>
            <pc:sldMk cId="961206545" sldId="280"/>
            <ac:spMk id="12" creationId="{7DFBB13B-830E-F6D1-0504-A63D4359ED17}"/>
          </ac:spMkLst>
        </pc:spChg>
        <pc:spChg chg="mod">
          <ac:chgData name="加藤 文彦" userId="02ed614d-2e05-41dd-8b82-a1029a8de275" providerId="ADAL" clId="{6E3A837A-FA2C-4A6F-A5CF-E53722CAFDEC}" dt="2024-01-16T02:33:09.879" v="159" actId="14100"/>
          <ac:spMkLst>
            <pc:docMk/>
            <pc:sldMk cId="961206545" sldId="280"/>
            <ac:spMk id="13" creationId="{19A31B85-C0ED-E66B-CA94-CFD63E90211D}"/>
          </ac:spMkLst>
        </pc:spChg>
        <pc:spChg chg="mod">
          <ac:chgData name="加藤 文彦" userId="02ed614d-2e05-41dd-8b82-a1029a8de275" providerId="ADAL" clId="{6E3A837A-FA2C-4A6F-A5CF-E53722CAFDEC}" dt="2024-01-16T02:33:20.003" v="160" actId="1076"/>
          <ac:spMkLst>
            <pc:docMk/>
            <pc:sldMk cId="961206545" sldId="280"/>
            <ac:spMk id="15" creationId="{7479C1CF-85C8-216B-745D-2D6A86DDD6A1}"/>
          </ac:spMkLst>
        </pc:spChg>
        <pc:spChg chg="mod">
          <ac:chgData name="加藤 文彦" userId="02ed614d-2e05-41dd-8b82-a1029a8de275" providerId="ADAL" clId="{6E3A837A-FA2C-4A6F-A5CF-E53722CAFDEC}" dt="2024-01-16T02:32:24.974" v="120" actId="1037"/>
          <ac:spMkLst>
            <pc:docMk/>
            <pc:sldMk cId="961206545" sldId="280"/>
            <ac:spMk id="16" creationId="{A4446903-C90E-D213-0BD8-4457162931F6}"/>
          </ac:spMkLst>
        </pc:spChg>
        <pc:spChg chg="mod">
          <ac:chgData name="加藤 文彦" userId="02ed614d-2e05-41dd-8b82-a1029a8de275" providerId="ADAL" clId="{6E3A837A-FA2C-4A6F-A5CF-E53722CAFDEC}" dt="2024-01-16T02:32:24.974" v="120" actId="1037"/>
          <ac:spMkLst>
            <pc:docMk/>
            <pc:sldMk cId="961206545" sldId="280"/>
            <ac:spMk id="17" creationId="{B5CC24D7-1577-579E-36AC-551846A002B4}"/>
          </ac:spMkLst>
        </pc:spChg>
        <pc:spChg chg="mod">
          <ac:chgData name="加藤 文彦" userId="02ed614d-2e05-41dd-8b82-a1029a8de275" providerId="ADAL" clId="{6E3A837A-FA2C-4A6F-A5CF-E53722CAFDEC}" dt="2024-01-16T02:34:08.730" v="169" actId="1076"/>
          <ac:spMkLst>
            <pc:docMk/>
            <pc:sldMk cId="961206545" sldId="280"/>
            <ac:spMk id="19" creationId="{59422B3A-6FDC-7E08-0465-ED70B2475D46}"/>
          </ac:spMkLst>
        </pc:spChg>
        <pc:spChg chg="mod">
          <ac:chgData name="加藤 文彦" userId="02ed614d-2e05-41dd-8b82-a1029a8de275" providerId="ADAL" clId="{6E3A837A-FA2C-4A6F-A5CF-E53722CAFDEC}" dt="2024-01-16T02:31:49.605" v="16" actId="2711"/>
          <ac:spMkLst>
            <pc:docMk/>
            <pc:sldMk cId="961206545" sldId="280"/>
            <ac:spMk id="34" creationId="{B1F7F093-7B4D-15AD-034A-DD8AE8CC6344}"/>
          </ac:spMkLst>
        </pc:spChg>
        <pc:spChg chg="mod">
          <ac:chgData name="加藤 文彦" userId="02ed614d-2e05-41dd-8b82-a1029a8de275" providerId="ADAL" clId="{6E3A837A-FA2C-4A6F-A5CF-E53722CAFDEC}" dt="2024-01-16T02:31:49.605" v="16" actId="2711"/>
          <ac:spMkLst>
            <pc:docMk/>
            <pc:sldMk cId="961206545" sldId="280"/>
            <ac:spMk id="35" creationId="{8C819349-D639-9F3A-1B45-DD820469A5D1}"/>
          </ac:spMkLst>
        </pc:spChg>
        <pc:spChg chg="mod">
          <ac:chgData name="加藤 文彦" userId="02ed614d-2e05-41dd-8b82-a1029a8de275" providerId="ADAL" clId="{6E3A837A-FA2C-4A6F-A5CF-E53722CAFDEC}" dt="2024-01-16T02:31:49.605" v="16" actId="2711"/>
          <ac:spMkLst>
            <pc:docMk/>
            <pc:sldMk cId="961206545" sldId="280"/>
            <ac:spMk id="36" creationId="{0DD52E89-2253-BFAB-0367-C42775DD995E}"/>
          </ac:spMkLst>
        </pc:spChg>
        <pc:spChg chg="mod">
          <ac:chgData name="加藤 文彦" userId="02ed614d-2e05-41dd-8b82-a1029a8de275" providerId="ADAL" clId="{6E3A837A-FA2C-4A6F-A5CF-E53722CAFDEC}" dt="2024-01-16T02:33:38.443" v="162" actId="14100"/>
          <ac:spMkLst>
            <pc:docMk/>
            <pc:sldMk cId="961206545" sldId="280"/>
            <ac:spMk id="38" creationId="{D893E9ED-CFE6-EC5D-2CFA-D22585232770}"/>
          </ac:spMkLst>
        </pc:spChg>
        <pc:spChg chg="mod">
          <ac:chgData name="加藤 文彦" userId="02ed614d-2e05-41dd-8b82-a1029a8de275" providerId="ADAL" clId="{6E3A837A-FA2C-4A6F-A5CF-E53722CAFDEC}" dt="2024-01-16T02:34:24.623" v="171" actId="14100"/>
          <ac:spMkLst>
            <pc:docMk/>
            <pc:sldMk cId="961206545" sldId="280"/>
            <ac:spMk id="40" creationId="{59422B3A-6FDC-7E08-0465-ED70B2475D46}"/>
          </ac:spMkLst>
        </pc:spChg>
        <pc:spChg chg="mod">
          <ac:chgData name="加藤 文彦" userId="02ed614d-2e05-41dd-8b82-a1029a8de275" providerId="ADAL" clId="{6E3A837A-FA2C-4A6F-A5CF-E53722CAFDEC}" dt="2024-01-16T02:33:43.835" v="163" actId="14100"/>
          <ac:spMkLst>
            <pc:docMk/>
            <pc:sldMk cId="961206545" sldId="280"/>
            <ac:spMk id="43" creationId="{D893E9ED-CFE6-EC5D-2CFA-D22585232770}"/>
          </ac:spMkLst>
        </pc:spChg>
        <pc:spChg chg="mod">
          <ac:chgData name="加藤 文彦" userId="02ed614d-2e05-41dd-8b82-a1029a8de275" providerId="ADAL" clId="{6E3A837A-FA2C-4A6F-A5CF-E53722CAFDEC}" dt="2024-01-16T02:31:49.605" v="16" actId="2711"/>
          <ac:spMkLst>
            <pc:docMk/>
            <pc:sldMk cId="961206545" sldId="280"/>
            <ac:spMk id="82" creationId="{47027397-615D-AAA2-E1CB-3DF05FBC88C7}"/>
          </ac:spMkLst>
        </pc:spChg>
        <pc:spChg chg="mod">
          <ac:chgData name="加藤 文彦" userId="02ed614d-2e05-41dd-8b82-a1029a8de275" providerId="ADAL" clId="{6E3A837A-FA2C-4A6F-A5CF-E53722CAFDEC}" dt="2024-01-16T02:31:28.995" v="7" actId="2711"/>
          <ac:spMkLst>
            <pc:docMk/>
            <pc:sldMk cId="961206545" sldId="280"/>
            <ac:spMk id="83" creationId="{7657DDC2-55E3-F68D-24A0-E5B776513EA6}"/>
          </ac:spMkLst>
        </pc:spChg>
        <pc:spChg chg="mod">
          <ac:chgData name="加藤 文彦" userId="02ed614d-2e05-41dd-8b82-a1029a8de275" providerId="ADAL" clId="{6E3A837A-FA2C-4A6F-A5CF-E53722CAFDEC}" dt="2024-01-16T02:31:49.605" v="16" actId="2711"/>
          <ac:spMkLst>
            <pc:docMk/>
            <pc:sldMk cId="961206545" sldId="280"/>
            <ac:spMk id="84" creationId="{424B3987-BC94-0700-2C69-1CE8DBDF4CD2}"/>
          </ac:spMkLst>
        </pc:spChg>
        <pc:spChg chg="mod">
          <ac:chgData name="加藤 文彦" userId="02ed614d-2e05-41dd-8b82-a1029a8de275" providerId="ADAL" clId="{6E3A837A-FA2C-4A6F-A5CF-E53722CAFDEC}" dt="2024-01-16T02:31:28.995" v="7" actId="2711"/>
          <ac:spMkLst>
            <pc:docMk/>
            <pc:sldMk cId="961206545" sldId="280"/>
            <ac:spMk id="85" creationId="{55544BA3-E1E2-ABB6-109E-55E82C0311DD}"/>
          </ac:spMkLst>
        </pc:spChg>
        <pc:spChg chg="mod">
          <ac:chgData name="加藤 文彦" userId="02ed614d-2e05-41dd-8b82-a1029a8de275" providerId="ADAL" clId="{6E3A837A-FA2C-4A6F-A5CF-E53722CAFDEC}" dt="2024-01-16T02:31:49.605" v="16" actId="2711"/>
          <ac:spMkLst>
            <pc:docMk/>
            <pc:sldMk cId="961206545" sldId="280"/>
            <ac:spMk id="86" creationId="{D76936A2-E21F-E2BC-6478-8A199D429884}"/>
          </ac:spMkLst>
        </pc:spChg>
        <pc:spChg chg="mod">
          <ac:chgData name="加藤 文彦" userId="02ed614d-2e05-41dd-8b82-a1029a8de275" providerId="ADAL" clId="{6E3A837A-FA2C-4A6F-A5CF-E53722CAFDEC}" dt="2024-01-16T02:31:28.995" v="7" actId="2711"/>
          <ac:spMkLst>
            <pc:docMk/>
            <pc:sldMk cId="961206545" sldId="280"/>
            <ac:spMk id="87" creationId="{BF2FD238-93D9-4AD0-D41D-833028D0BDE9}"/>
          </ac:spMkLst>
        </pc:spChg>
        <pc:spChg chg="mod">
          <ac:chgData name="加藤 文彦" userId="02ed614d-2e05-41dd-8b82-a1029a8de275" providerId="ADAL" clId="{6E3A837A-FA2C-4A6F-A5CF-E53722CAFDEC}" dt="2024-01-16T02:31:49.605" v="16" actId="2711"/>
          <ac:spMkLst>
            <pc:docMk/>
            <pc:sldMk cId="961206545" sldId="280"/>
            <ac:spMk id="88" creationId="{FA4A8A99-9A59-0706-1BBA-FE745616D6B4}"/>
          </ac:spMkLst>
        </pc:spChg>
        <pc:spChg chg="mod">
          <ac:chgData name="加藤 文彦" userId="02ed614d-2e05-41dd-8b82-a1029a8de275" providerId="ADAL" clId="{6E3A837A-FA2C-4A6F-A5CF-E53722CAFDEC}" dt="2024-01-16T02:31:28.995" v="7" actId="2711"/>
          <ac:spMkLst>
            <pc:docMk/>
            <pc:sldMk cId="961206545" sldId="280"/>
            <ac:spMk id="89" creationId="{44C81607-DC0D-8D14-3DC2-E72C49183573}"/>
          </ac:spMkLst>
        </pc:spChg>
        <pc:grpChg chg="mod">
          <ac:chgData name="加藤 文彦" userId="02ed614d-2e05-41dd-8b82-a1029a8de275" providerId="ADAL" clId="{6E3A837A-FA2C-4A6F-A5CF-E53722CAFDEC}" dt="2024-01-16T02:33:09.879" v="159" actId="14100"/>
          <ac:grpSpMkLst>
            <pc:docMk/>
            <pc:sldMk cId="961206545" sldId="280"/>
            <ac:grpSpMk id="2" creationId="{00000000-0000-0000-0000-000000000000}"/>
          </ac:grpSpMkLst>
        </pc:grpChg>
        <pc:grpChg chg="mod">
          <ac:chgData name="加藤 文彦" userId="02ed614d-2e05-41dd-8b82-a1029a8de275" providerId="ADAL" clId="{6E3A837A-FA2C-4A6F-A5CF-E53722CAFDEC}" dt="2024-01-16T02:32:24.974" v="120" actId="1037"/>
          <ac:grpSpMkLst>
            <pc:docMk/>
            <pc:sldMk cId="961206545" sldId="280"/>
            <ac:grpSpMk id="9" creationId="{296577AD-8FA7-6222-D4B1-006BEEB3AF8D}"/>
          </ac:grpSpMkLst>
        </pc:grpChg>
      </pc:sldChg>
      <pc:sldChg chg="modSp mod">
        <pc:chgData name="加藤 文彦" userId="02ed614d-2e05-41dd-8b82-a1029a8de275" providerId="ADAL" clId="{6E3A837A-FA2C-4A6F-A5CF-E53722CAFDEC}" dt="2024-01-16T02:35:37.939" v="174" actId="20577"/>
        <pc:sldMkLst>
          <pc:docMk/>
          <pc:sldMk cId="552929330" sldId="281"/>
        </pc:sldMkLst>
        <pc:spChg chg="mod">
          <ac:chgData name="加藤 文彦" userId="02ed614d-2e05-41dd-8b82-a1029a8de275" providerId="ADAL" clId="{6E3A837A-FA2C-4A6F-A5CF-E53722CAFDEC}" dt="2024-01-16T02:35:27.356" v="173" actId="2711"/>
          <ac:spMkLst>
            <pc:docMk/>
            <pc:sldMk cId="552929330" sldId="281"/>
            <ac:spMk id="7" creationId="{703A1D4B-B1AA-E4F9-7B2B-AC39FC43CA89}"/>
          </ac:spMkLst>
        </pc:spChg>
        <pc:spChg chg="mod">
          <ac:chgData name="加藤 文彦" userId="02ed614d-2e05-41dd-8b82-a1029a8de275" providerId="ADAL" clId="{6E3A837A-FA2C-4A6F-A5CF-E53722CAFDEC}" dt="2024-01-16T02:35:37.939" v="174" actId="20577"/>
          <ac:spMkLst>
            <pc:docMk/>
            <pc:sldMk cId="552929330" sldId="281"/>
            <ac:spMk id="12" creationId="{ACA1A817-649C-DC13-22E8-7D6CF578FC8A}"/>
          </ac:spMkLst>
        </pc:spChg>
        <pc:spChg chg="mod">
          <ac:chgData name="加藤 文彦" userId="02ed614d-2e05-41dd-8b82-a1029a8de275" providerId="ADAL" clId="{6E3A837A-FA2C-4A6F-A5CF-E53722CAFDEC}" dt="2024-01-16T02:35:27.356" v="173" actId="2711"/>
          <ac:spMkLst>
            <pc:docMk/>
            <pc:sldMk cId="552929330" sldId="281"/>
            <ac:spMk id="14" creationId="{C9B4D113-4619-4099-5B38-8CF36F9D5AAC}"/>
          </ac:spMkLst>
        </pc:spChg>
        <pc:spChg chg="mod">
          <ac:chgData name="加藤 文彦" userId="02ed614d-2e05-41dd-8b82-a1029a8de275" providerId="ADAL" clId="{6E3A837A-FA2C-4A6F-A5CF-E53722CAFDEC}" dt="2024-01-16T02:35:27.356" v="173" actId="2711"/>
          <ac:spMkLst>
            <pc:docMk/>
            <pc:sldMk cId="552929330" sldId="281"/>
            <ac:spMk id="15" creationId="{A4B2ACAB-3873-7380-6A9F-B152D0AE8636}"/>
          </ac:spMkLst>
        </pc:spChg>
        <pc:spChg chg="mod">
          <ac:chgData name="加藤 文彦" userId="02ed614d-2e05-41dd-8b82-a1029a8de275" providerId="ADAL" clId="{6E3A837A-FA2C-4A6F-A5CF-E53722CAFDEC}" dt="2024-01-16T02:35:27.356" v="173" actId="2711"/>
          <ac:spMkLst>
            <pc:docMk/>
            <pc:sldMk cId="552929330" sldId="281"/>
            <ac:spMk id="16" creationId="{6673FA56-0817-2E92-D261-87AFDA8CE3D8}"/>
          </ac:spMkLst>
        </pc:spChg>
        <pc:spChg chg="mod">
          <ac:chgData name="加藤 文彦" userId="02ed614d-2e05-41dd-8b82-a1029a8de275" providerId="ADAL" clId="{6E3A837A-FA2C-4A6F-A5CF-E53722CAFDEC}" dt="2024-01-16T02:35:27.356" v="173" actId="2711"/>
          <ac:spMkLst>
            <pc:docMk/>
            <pc:sldMk cId="552929330" sldId="281"/>
            <ac:spMk id="17" creationId="{D3920A6F-1258-73D7-A8FF-012F00C6E29A}"/>
          </ac:spMkLst>
        </pc:spChg>
        <pc:spChg chg="mod">
          <ac:chgData name="加藤 文彦" userId="02ed614d-2e05-41dd-8b82-a1029a8de275" providerId="ADAL" clId="{6E3A837A-FA2C-4A6F-A5CF-E53722CAFDEC}" dt="2024-01-16T02:35:27.356" v="173" actId="2711"/>
          <ac:spMkLst>
            <pc:docMk/>
            <pc:sldMk cId="552929330" sldId="281"/>
            <ac:spMk id="18" creationId="{ACA1A817-649C-DC13-22E8-7D6CF578FC8A}"/>
          </ac:spMkLst>
        </pc:spChg>
        <pc:spChg chg="mod">
          <ac:chgData name="加藤 文彦" userId="02ed614d-2e05-41dd-8b82-a1029a8de275" providerId="ADAL" clId="{6E3A837A-FA2C-4A6F-A5CF-E53722CAFDEC}" dt="2024-01-16T02:35:27.356" v="173" actId="2711"/>
          <ac:spMkLst>
            <pc:docMk/>
            <pc:sldMk cId="552929330" sldId="281"/>
            <ac:spMk id="19" creationId="{965532C8-CC8B-9D2C-0EDA-6198C3C45FF3}"/>
          </ac:spMkLst>
        </pc:spChg>
      </pc:sldChg>
      <pc:sldChg chg="modSp mod">
        <pc:chgData name="加藤 文彦" userId="02ed614d-2e05-41dd-8b82-a1029a8de275" providerId="ADAL" clId="{6E3A837A-FA2C-4A6F-A5CF-E53722CAFDEC}" dt="2024-01-16T03:29:11.727" v="655" actId="20577"/>
        <pc:sldMkLst>
          <pc:docMk/>
          <pc:sldMk cId="2682312412" sldId="282"/>
        </pc:sldMkLst>
        <pc:spChg chg="mod">
          <ac:chgData name="加藤 文彦" userId="02ed614d-2e05-41dd-8b82-a1029a8de275" providerId="ADAL" clId="{6E3A837A-FA2C-4A6F-A5CF-E53722CAFDEC}" dt="2024-01-16T02:35:52.716" v="175" actId="2711"/>
          <ac:spMkLst>
            <pc:docMk/>
            <pc:sldMk cId="2682312412" sldId="282"/>
            <ac:spMk id="3" creationId="{2B2A0DC6-7191-E8DE-390B-C6E70C697A9A}"/>
          </ac:spMkLst>
        </pc:spChg>
        <pc:spChg chg="mod">
          <ac:chgData name="加藤 文彦" userId="02ed614d-2e05-41dd-8b82-a1029a8de275" providerId="ADAL" clId="{6E3A837A-FA2C-4A6F-A5CF-E53722CAFDEC}" dt="2024-01-16T02:35:52.716" v="175" actId="2711"/>
          <ac:spMkLst>
            <pc:docMk/>
            <pc:sldMk cId="2682312412" sldId="282"/>
            <ac:spMk id="7" creationId="{703A1D4B-B1AA-E4F9-7B2B-AC39FC43CA89}"/>
          </ac:spMkLst>
        </pc:spChg>
        <pc:spChg chg="mod">
          <ac:chgData name="加藤 文彦" userId="02ed614d-2e05-41dd-8b82-a1029a8de275" providerId="ADAL" clId="{6E3A837A-FA2C-4A6F-A5CF-E53722CAFDEC}" dt="2024-01-16T02:35:52.716" v="175" actId="2711"/>
          <ac:spMkLst>
            <pc:docMk/>
            <pc:sldMk cId="2682312412" sldId="282"/>
            <ac:spMk id="8" creationId="{7BA5E1B6-F6C7-9EA7-1C1F-2E504281C7DF}"/>
          </ac:spMkLst>
        </pc:spChg>
        <pc:spChg chg="mod">
          <ac:chgData name="加藤 文彦" userId="02ed614d-2e05-41dd-8b82-a1029a8de275" providerId="ADAL" clId="{6E3A837A-FA2C-4A6F-A5CF-E53722CAFDEC}" dt="2024-01-16T03:29:11.727" v="655" actId="20577"/>
          <ac:spMkLst>
            <pc:docMk/>
            <pc:sldMk cId="2682312412" sldId="282"/>
            <ac:spMk id="9" creationId="{C65E74F4-F623-3747-44E4-1334468DA7B0}"/>
          </ac:spMkLst>
        </pc:spChg>
        <pc:spChg chg="mod">
          <ac:chgData name="加藤 文彦" userId="02ed614d-2e05-41dd-8b82-a1029a8de275" providerId="ADAL" clId="{6E3A837A-FA2C-4A6F-A5CF-E53722CAFDEC}" dt="2024-01-16T02:35:52.716" v="175" actId="2711"/>
          <ac:spMkLst>
            <pc:docMk/>
            <pc:sldMk cId="2682312412" sldId="282"/>
            <ac:spMk id="11" creationId="{7BA5E1B6-F6C7-9EA7-1C1F-2E504281C7DF}"/>
          </ac:spMkLst>
        </pc:spChg>
        <pc:spChg chg="mod">
          <ac:chgData name="加藤 文彦" userId="02ed614d-2e05-41dd-8b82-a1029a8de275" providerId="ADAL" clId="{6E3A837A-FA2C-4A6F-A5CF-E53722CAFDEC}" dt="2024-01-16T02:35:52.716" v="175" actId="2711"/>
          <ac:spMkLst>
            <pc:docMk/>
            <pc:sldMk cId="2682312412" sldId="282"/>
            <ac:spMk id="12" creationId="{C65E74F4-F623-3747-44E4-1334468DA7B0}"/>
          </ac:spMkLst>
        </pc:spChg>
        <pc:spChg chg="mod">
          <ac:chgData name="加藤 文彦" userId="02ed614d-2e05-41dd-8b82-a1029a8de275" providerId="ADAL" clId="{6E3A837A-FA2C-4A6F-A5CF-E53722CAFDEC}" dt="2024-01-16T02:35:52.716" v="175" actId="2711"/>
          <ac:spMkLst>
            <pc:docMk/>
            <pc:sldMk cId="2682312412" sldId="282"/>
            <ac:spMk id="14" creationId="{C9B4D113-4619-4099-5B38-8CF36F9D5AAC}"/>
          </ac:spMkLst>
        </pc:spChg>
        <pc:spChg chg="mod">
          <ac:chgData name="加藤 文彦" userId="02ed614d-2e05-41dd-8b82-a1029a8de275" providerId="ADAL" clId="{6E3A837A-FA2C-4A6F-A5CF-E53722CAFDEC}" dt="2024-01-16T02:35:52.716" v="175" actId="2711"/>
          <ac:spMkLst>
            <pc:docMk/>
            <pc:sldMk cId="2682312412" sldId="282"/>
            <ac:spMk id="15" creationId="{D3920A6F-1258-73D7-A8FF-012F00C6E29A}"/>
          </ac:spMkLst>
        </pc:spChg>
        <pc:spChg chg="mod">
          <ac:chgData name="加藤 文彦" userId="02ed614d-2e05-41dd-8b82-a1029a8de275" providerId="ADAL" clId="{6E3A837A-FA2C-4A6F-A5CF-E53722CAFDEC}" dt="2024-01-16T02:35:52.716" v="175" actId="2711"/>
          <ac:spMkLst>
            <pc:docMk/>
            <pc:sldMk cId="2682312412" sldId="282"/>
            <ac:spMk id="16" creationId="{6673FA56-0817-2E92-D261-87AFDA8CE3D8}"/>
          </ac:spMkLst>
        </pc:spChg>
      </pc:sldChg>
      <pc:sldChg chg="modSp mod">
        <pc:chgData name="加藤 文彦" userId="02ed614d-2e05-41dd-8b82-a1029a8de275" providerId="ADAL" clId="{6E3A837A-FA2C-4A6F-A5CF-E53722CAFDEC}" dt="2024-01-16T02:36:33.658" v="177" actId="20577"/>
        <pc:sldMkLst>
          <pc:docMk/>
          <pc:sldMk cId="1990132299" sldId="283"/>
        </pc:sldMkLst>
        <pc:spChg chg="mod">
          <ac:chgData name="加藤 文彦" userId="02ed614d-2e05-41dd-8b82-a1029a8de275" providerId="ADAL" clId="{6E3A837A-FA2C-4A6F-A5CF-E53722CAFDEC}" dt="2024-01-16T02:36:11.516" v="176" actId="2711"/>
          <ac:spMkLst>
            <pc:docMk/>
            <pc:sldMk cId="1990132299" sldId="283"/>
            <ac:spMk id="3" creationId="{10E8457B-E06D-B8D0-B4FF-66052CE27942}"/>
          </ac:spMkLst>
        </pc:spChg>
        <pc:spChg chg="mod">
          <ac:chgData name="加藤 文彦" userId="02ed614d-2e05-41dd-8b82-a1029a8de275" providerId="ADAL" clId="{6E3A837A-FA2C-4A6F-A5CF-E53722CAFDEC}" dt="2024-01-16T02:36:11.516" v="176" actId="2711"/>
          <ac:spMkLst>
            <pc:docMk/>
            <pc:sldMk cId="1990132299" sldId="283"/>
            <ac:spMk id="4" creationId="{D3BA1B09-0E00-F0FF-7230-B5D4DEFA1737}"/>
          </ac:spMkLst>
        </pc:spChg>
        <pc:spChg chg="mod">
          <ac:chgData name="加藤 文彦" userId="02ed614d-2e05-41dd-8b82-a1029a8de275" providerId="ADAL" clId="{6E3A837A-FA2C-4A6F-A5CF-E53722CAFDEC}" dt="2024-01-16T02:36:11.516" v="176" actId="2711"/>
          <ac:spMkLst>
            <pc:docMk/>
            <pc:sldMk cId="1990132299" sldId="283"/>
            <ac:spMk id="5" creationId="{04A80043-BD2F-A048-13FE-09BF20E5AA1B}"/>
          </ac:spMkLst>
        </pc:spChg>
        <pc:spChg chg="mod">
          <ac:chgData name="加藤 文彦" userId="02ed614d-2e05-41dd-8b82-a1029a8de275" providerId="ADAL" clId="{6E3A837A-FA2C-4A6F-A5CF-E53722CAFDEC}" dt="2024-01-16T02:36:11.516" v="176" actId="2711"/>
          <ac:spMkLst>
            <pc:docMk/>
            <pc:sldMk cId="1990132299" sldId="283"/>
            <ac:spMk id="6" creationId="{F562AD89-549F-D03A-919B-3417008B2CA8}"/>
          </ac:spMkLst>
        </pc:spChg>
        <pc:spChg chg="mod">
          <ac:chgData name="加藤 文彦" userId="02ed614d-2e05-41dd-8b82-a1029a8de275" providerId="ADAL" clId="{6E3A837A-FA2C-4A6F-A5CF-E53722CAFDEC}" dt="2024-01-16T02:36:11.516" v="176" actId="2711"/>
          <ac:spMkLst>
            <pc:docMk/>
            <pc:sldMk cId="1990132299" sldId="283"/>
            <ac:spMk id="7" creationId="{703A1D4B-B1AA-E4F9-7B2B-AC39FC43CA89}"/>
          </ac:spMkLst>
        </pc:spChg>
        <pc:spChg chg="mod">
          <ac:chgData name="加藤 文彦" userId="02ed614d-2e05-41dd-8b82-a1029a8de275" providerId="ADAL" clId="{6E3A837A-FA2C-4A6F-A5CF-E53722CAFDEC}" dt="2024-01-16T02:36:11.516" v="176" actId="2711"/>
          <ac:spMkLst>
            <pc:docMk/>
            <pc:sldMk cId="1990132299" sldId="283"/>
            <ac:spMk id="8" creationId="{B0FBB3E4-8DE4-235F-3575-8D3627C69AF5}"/>
          </ac:spMkLst>
        </pc:spChg>
        <pc:spChg chg="mod">
          <ac:chgData name="加藤 文彦" userId="02ed614d-2e05-41dd-8b82-a1029a8de275" providerId="ADAL" clId="{6E3A837A-FA2C-4A6F-A5CF-E53722CAFDEC}" dt="2024-01-16T02:36:11.516" v="176" actId="2711"/>
          <ac:spMkLst>
            <pc:docMk/>
            <pc:sldMk cId="1990132299" sldId="283"/>
            <ac:spMk id="11" creationId="{00000000-0000-0000-0000-000000000000}"/>
          </ac:spMkLst>
        </pc:spChg>
        <pc:spChg chg="mod">
          <ac:chgData name="加藤 文彦" userId="02ed614d-2e05-41dd-8b82-a1029a8de275" providerId="ADAL" clId="{6E3A837A-FA2C-4A6F-A5CF-E53722CAFDEC}" dt="2024-01-16T02:36:11.516" v="176" actId="2711"/>
          <ac:spMkLst>
            <pc:docMk/>
            <pc:sldMk cId="1990132299" sldId="283"/>
            <ac:spMk id="13" creationId="{76170D17-D5C4-00FD-9455-0D445EC55E11}"/>
          </ac:spMkLst>
        </pc:spChg>
        <pc:spChg chg="mod">
          <ac:chgData name="加藤 文彦" userId="02ed614d-2e05-41dd-8b82-a1029a8de275" providerId="ADAL" clId="{6E3A837A-FA2C-4A6F-A5CF-E53722CAFDEC}" dt="2024-01-16T02:36:11.516" v="176" actId="2711"/>
          <ac:spMkLst>
            <pc:docMk/>
            <pc:sldMk cId="1990132299" sldId="283"/>
            <ac:spMk id="16" creationId="{6673FA56-0817-2E92-D261-87AFDA8CE3D8}"/>
          </ac:spMkLst>
        </pc:spChg>
        <pc:spChg chg="mod">
          <ac:chgData name="加藤 文彦" userId="02ed614d-2e05-41dd-8b82-a1029a8de275" providerId="ADAL" clId="{6E3A837A-FA2C-4A6F-A5CF-E53722CAFDEC}" dt="2024-01-16T02:36:11.516" v="176" actId="2711"/>
          <ac:spMkLst>
            <pc:docMk/>
            <pc:sldMk cId="1990132299" sldId="283"/>
            <ac:spMk id="31" creationId="{C9B4D113-4619-4099-5B38-8CF36F9D5AAC}"/>
          </ac:spMkLst>
        </pc:spChg>
        <pc:spChg chg="mod">
          <ac:chgData name="加藤 文彦" userId="02ed614d-2e05-41dd-8b82-a1029a8de275" providerId="ADAL" clId="{6E3A837A-FA2C-4A6F-A5CF-E53722CAFDEC}" dt="2024-01-16T02:36:11.516" v="176" actId="2711"/>
          <ac:spMkLst>
            <pc:docMk/>
            <pc:sldMk cId="1990132299" sldId="283"/>
            <ac:spMk id="32" creationId="{D3920A6F-1258-73D7-A8FF-012F00C6E29A}"/>
          </ac:spMkLst>
        </pc:spChg>
        <pc:spChg chg="mod">
          <ac:chgData name="加藤 文彦" userId="02ed614d-2e05-41dd-8b82-a1029a8de275" providerId="ADAL" clId="{6E3A837A-FA2C-4A6F-A5CF-E53722CAFDEC}" dt="2024-01-16T02:36:11.516" v="176" actId="2711"/>
          <ac:spMkLst>
            <pc:docMk/>
            <pc:sldMk cId="1990132299" sldId="283"/>
            <ac:spMk id="34" creationId="{C6C6C58B-E710-6BAE-6481-C0EC30A47B21}"/>
          </ac:spMkLst>
        </pc:spChg>
        <pc:spChg chg="mod">
          <ac:chgData name="加藤 文彦" userId="02ed614d-2e05-41dd-8b82-a1029a8de275" providerId="ADAL" clId="{6E3A837A-FA2C-4A6F-A5CF-E53722CAFDEC}" dt="2024-01-16T02:36:11.516" v="176" actId="2711"/>
          <ac:spMkLst>
            <pc:docMk/>
            <pc:sldMk cId="1990132299" sldId="283"/>
            <ac:spMk id="35" creationId="{175691D4-0C55-7131-7DAC-31EFC1942B5D}"/>
          </ac:spMkLst>
        </pc:spChg>
        <pc:spChg chg="mod">
          <ac:chgData name="加藤 文彦" userId="02ed614d-2e05-41dd-8b82-a1029a8de275" providerId="ADAL" clId="{6E3A837A-FA2C-4A6F-A5CF-E53722CAFDEC}" dt="2024-01-16T02:36:11.516" v="176" actId="2711"/>
          <ac:spMkLst>
            <pc:docMk/>
            <pc:sldMk cId="1990132299" sldId="283"/>
            <ac:spMk id="36" creationId="{C6C6C58B-E710-6BAE-6481-C0EC30A47B21}"/>
          </ac:spMkLst>
        </pc:spChg>
        <pc:spChg chg="mod">
          <ac:chgData name="加藤 文彦" userId="02ed614d-2e05-41dd-8b82-a1029a8de275" providerId="ADAL" clId="{6E3A837A-FA2C-4A6F-A5CF-E53722CAFDEC}" dt="2024-01-16T02:36:11.516" v="176" actId="2711"/>
          <ac:spMkLst>
            <pc:docMk/>
            <pc:sldMk cId="1990132299" sldId="283"/>
            <ac:spMk id="37" creationId="{00000000-0000-0000-0000-000000000000}"/>
          </ac:spMkLst>
        </pc:spChg>
        <pc:spChg chg="mod">
          <ac:chgData name="加藤 文彦" userId="02ed614d-2e05-41dd-8b82-a1029a8de275" providerId="ADAL" clId="{6E3A837A-FA2C-4A6F-A5CF-E53722CAFDEC}" dt="2024-01-16T02:36:11.516" v="176" actId="2711"/>
          <ac:spMkLst>
            <pc:docMk/>
            <pc:sldMk cId="1990132299" sldId="283"/>
            <ac:spMk id="38" creationId="{0229C2C2-5AEE-250C-E36A-177D5C244130}"/>
          </ac:spMkLst>
        </pc:spChg>
        <pc:spChg chg="mod">
          <ac:chgData name="加藤 文彦" userId="02ed614d-2e05-41dd-8b82-a1029a8de275" providerId="ADAL" clId="{6E3A837A-FA2C-4A6F-A5CF-E53722CAFDEC}" dt="2024-01-16T02:36:11.516" v="176" actId="2711"/>
          <ac:spMkLst>
            <pc:docMk/>
            <pc:sldMk cId="1990132299" sldId="283"/>
            <ac:spMk id="39" creationId="{C6C6C58B-E710-6BAE-6481-C0EC30A47B21}"/>
          </ac:spMkLst>
        </pc:spChg>
        <pc:spChg chg="mod">
          <ac:chgData name="加藤 文彦" userId="02ed614d-2e05-41dd-8b82-a1029a8de275" providerId="ADAL" clId="{6E3A837A-FA2C-4A6F-A5CF-E53722CAFDEC}" dt="2024-01-16T02:36:11.516" v="176" actId="2711"/>
          <ac:spMkLst>
            <pc:docMk/>
            <pc:sldMk cId="1990132299" sldId="283"/>
            <ac:spMk id="40" creationId="{00000000-0000-0000-0000-000000000000}"/>
          </ac:spMkLst>
        </pc:spChg>
        <pc:spChg chg="mod">
          <ac:chgData name="加藤 文彦" userId="02ed614d-2e05-41dd-8b82-a1029a8de275" providerId="ADAL" clId="{6E3A837A-FA2C-4A6F-A5CF-E53722CAFDEC}" dt="2024-01-16T02:36:11.516" v="176" actId="2711"/>
          <ac:spMkLst>
            <pc:docMk/>
            <pc:sldMk cId="1990132299" sldId="283"/>
            <ac:spMk id="41" creationId="{C6C6C58B-E710-6BAE-6481-C0EC30A47B21}"/>
          </ac:spMkLst>
        </pc:spChg>
        <pc:spChg chg="mod">
          <ac:chgData name="加藤 文彦" userId="02ed614d-2e05-41dd-8b82-a1029a8de275" providerId="ADAL" clId="{6E3A837A-FA2C-4A6F-A5CF-E53722CAFDEC}" dt="2024-01-16T02:36:11.516" v="176" actId="2711"/>
          <ac:spMkLst>
            <pc:docMk/>
            <pc:sldMk cId="1990132299" sldId="283"/>
            <ac:spMk id="42" creationId="{00000000-0000-0000-0000-000000000000}"/>
          </ac:spMkLst>
        </pc:spChg>
        <pc:spChg chg="mod">
          <ac:chgData name="加藤 文彦" userId="02ed614d-2e05-41dd-8b82-a1029a8de275" providerId="ADAL" clId="{6E3A837A-FA2C-4A6F-A5CF-E53722CAFDEC}" dt="2024-01-16T02:36:11.516" v="176" actId="2711"/>
          <ac:spMkLst>
            <pc:docMk/>
            <pc:sldMk cId="1990132299" sldId="283"/>
            <ac:spMk id="69" creationId="{1F475118-3824-6657-733A-14229C15DC2A}"/>
          </ac:spMkLst>
        </pc:spChg>
        <pc:spChg chg="mod">
          <ac:chgData name="加藤 文彦" userId="02ed614d-2e05-41dd-8b82-a1029a8de275" providerId="ADAL" clId="{6E3A837A-FA2C-4A6F-A5CF-E53722CAFDEC}" dt="2024-01-16T02:36:11.516" v="176" actId="2711"/>
          <ac:spMkLst>
            <pc:docMk/>
            <pc:sldMk cId="1990132299" sldId="283"/>
            <ac:spMk id="75" creationId="{686AA343-813F-BC8C-9A17-ECFBBF18AF6C}"/>
          </ac:spMkLst>
        </pc:spChg>
        <pc:spChg chg="mod">
          <ac:chgData name="加藤 文彦" userId="02ed614d-2e05-41dd-8b82-a1029a8de275" providerId="ADAL" clId="{6E3A837A-FA2C-4A6F-A5CF-E53722CAFDEC}" dt="2024-01-16T02:36:33.658" v="177" actId="20577"/>
          <ac:spMkLst>
            <pc:docMk/>
            <pc:sldMk cId="1990132299" sldId="283"/>
            <ac:spMk id="77" creationId="{219391C1-4906-976E-F86D-6F3BF68847A8}"/>
          </ac:spMkLst>
        </pc:spChg>
        <pc:spChg chg="mod">
          <ac:chgData name="加藤 文彦" userId="02ed614d-2e05-41dd-8b82-a1029a8de275" providerId="ADAL" clId="{6E3A837A-FA2C-4A6F-A5CF-E53722CAFDEC}" dt="2024-01-16T02:36:11.516" v="176" actId="2711"/>
          <ac:spMkLst>
            <pc:docMk/>
            <pc:sldMk cId="1990132299" sldId="283"/>
            <ac:spMk id="79" creationId="{488234E2-C355-00E5-4AB7-84CB0186D0C3}"/>
          </ac:spMkLst>
        </pc:spChg>
        <pc:spChg chg="mod">
          <ac:chgData name="加藤 文彦" userId="02ed614d-2e05-41dd-8b82-a1029a8de275" providerId="ADAL" clId="{6E3A837A-FA2C-4A6F-A5CF-E53722CAFDEC}" dt="2024-01-16T02:36:11.516" v="176" actId="2711"/>
          <ac:spMkLst>
            <pc:docMk/>
            <pc:sldMk cId="1990132299" sldId="283"/>
            <ac:spMk id="80" creationId="{C6728CC3-1F41-6737-1774-C9BBEE265E5F}"/>
          </ac:spMkLst>
        </pc:spChg>
        <pc:spChg chg="mod">
          <ac:chgData name="加藤 文彦" userId="02ed614d-2e05-41dd-8b82-a1029a8de275" providerId="ADAL" clId="{6E3A837A-FA2C-4A6F-A5CF-E53722CAFDEC}" dt="2024-01-16T02:36:11.516" v="176" actId="2711"/>
          <ac:spMkLst>
            <pc:docMk/>
            <pc:sldMk cId="1990132299" sldId="283"/>
            <ac:spMk id="81" creationId="{389163C3-0249-1194-0C95-73E09441C2BC}"/>
          </ac:spMkLst>
        </pc:spChg>
        <pc:spChg chg="mod">
          <ac:chgData name="加藤 文彦" userId="02ed614d-2e05-41dd-8b82-a1029a8de275" providerId="ADAL" clId="{6E3A837A-FA2C-4A6F-A5CF-E53722CAFDEC}" dt="2024-01-16T02:36:11.516" v="176" actId="2711"/>
          <ac:spMkLst>
            <pc:docMk/>
            <pc:sldMk cId="1990132299" sldId="283"/>
            <ac:spMk id="82" creationId="{439C8AE3-B7E2-4A87-AE35-276C88C291E8}"/>
          </ac:spMkLst>
        </pc:spChg>
        <pc:spChg chg="mod">
          <ac:chgData name="加藤 文彦" userId="02ed614d-2e05-41dd-8b82-a1029a8de275" providerId="ADAL" clId="{6E3A837A-FA2C-4A6F-A5CF-E53722CAFDEC}" dt="2024-01-16T02:36:11.516" v="176" actId="2711"/>
          <ac:spMkLst>
            <pc:docMk/>
            <pc:sldMk cId="1990132299" sldId="283"/>
            <ac:spMk id="83" creationId="{91C4DE72-1CE0-7B49-681B-CCCBD03F36FF}"/>
          </ac:spMkLst>
        </pc:spChg>
      </pc:sldChg>
      <pc:sldChg chg="modSp mod">
        <pc:chgData name="加藤 文彦" userId="02ed614d-2e05-41dd-8b82-a1029a8de275" providerId="ADAL" clId="{6E3A837A-FA2C-4A6F-A5CF-E53722CAFDEC}" dt="2024-01-16T02:36:43.928" v="178" actId="2711"/>
        <pc:sldMkLst>
          <pc:docMk/>
          <pc:sldMk cId="3854926220" sldId="284"/>
        </pc:sldMkLst>
        <pc:spChg chg="mod">
          <ac:chgData name="加藤 文彦" userId="02ed614d-2e05-41dd-8b82-a1029a8de275" providerId="ADAL" clId="{6E3A837A-FA2C-4A6F-A5CF-E53722CAFDEC}" dt="2024-01-16T02:36:43.928" v="178" actId="2711"/>
          <ac:spMkLst>
            <pc:docMk/>
            <pc:sldMk cId="3854926220" sldId="284"/>
            <ac:spMk id="2" creationId="{08668466-F267-1199-8A1F-5ED1A621C06D}"/>
          </ac:spMkLst>
        </pc:spChg>
        <pc:spChg chg="mod">
          <ac:chgData name="加藤 文彦" userId="02ed614d-2e05-41dd-8b82-a1029a8de275" providerId="ADAL" clId="{6E3A837A-FA2C-4A6F-A5CF-E53722CAFDEC}" dt="2024-01-16T02:36:43.928" v="178" actId="2711"/>
          <ac:spMkLst>
            <pc:docMk/>
            <pc:sldMk cId="3854926220" sldId="284"/>
            <ac:spMk id="6" creationId="{A12AA7DC-90FE-3E3A-454A-B2D58B26623B}"/>
          </ac:spMkLst>
        </pc:spChg>
        <pc:spChg chg="mod">
          <ac:chgData name="加藤 文彦" userId="02ed614d-2e05-41dd-8b82-a1029a8de275" providerId="ADAL" clId="{6E3A837A-FA2C-4A6F-A5CF-E53722CAFDEC}" dt="2024-01-16T02:36:43.928" v="178" actId="2711"/>
          <ac:spMkLst>
            <pc:docMk/>
            <pc:sldMk cId="3854926220" sldId="284"/>
            <ac:spMk id="7" creationId="{0BA8A7C4-AFBC-7092-FED4-1B6EF6E1477B}"/>
          </ac:spMkLst>
        </pc:spChg>
        <pc:spChg chg="mod">
          <ac:chgData name="加藤 文彦" userId="02ed614d-2e05-41dd-8b82-a1029a8de275" providerId="ADAL" clId="{6E3A837A-FA2C-4A6F-A5CF-E53722CAFDEC}" dt="2024-01-16T02:36:43.928" v="178" actId="2711"/>
          <ac:spMkLst>
            <pc:docMk/>
            <pc:sldMk cId="3854926220" sldId="284"/>
            <ac:spMk id="14" creationId="{6D73B957-D7ED-385A-6329-1490AE1C5A42}"/>
          </ac:spMkLst>
        </pc:spChg>
        <pc:spChg chg="mod">
          <ac:chgData name="加藤 文彦" userId="02ed614d-2e05-41dd-8b82-a1029a8de275" providerId="ADAL" clId="{6E3A837A-FA2C-4A6F-A5CF-E53722CAFDEC}" dt="2024-01-16T02:36:43.928" v="178" actId="2711"/>
          <ac:spMkLst>
            <pc:docMk/>
            <pc:sldMk cId="3854926220" sldId="284"/>
            <ac:spMk id="15" creationId="{37E4AA14-A473-A31F-A3AE-3AE244166C2E}"/>
          </ac:spMkLst>
        </pc:spChg>
        <pc:spChg chg="mod">
          <ac:chgData name="加藤 文彦" userId="02ed614d-2e05-41dd-8b82-a1029a8de275" providerId="ADAL" clId="{6E3A837A-FA2C-4A6F-A5CF-E53722CAFDEC}" dt="2024-01-16T02:36:43.928" v="178" actId="2711"/>
          <ac:spMkLst>
            <pc:docMk/>
            <pc:sldMk cId="3854926220" sldId="284"/>
            <ac:spMk id="17" creationId="{DC1C5BAE-3026-B0C4-AB2F-1B28AB77CDBF}"/>
          </ac:spMkLst>
        </pc:spChg>
        <pc:spChg chg="mod">
          <ac:chgData name="加藤 文彦" userId="02ed614d-2e05-41dd-8b82-a1029a8de275" providerId="ADAL" clId="{6E3A837A-FA2C-4A6F-A5CF-E53722CAFDEC}" dt="2024-01-16T02:36:43.928" v="178" actId="2711"/>
          <ac:spMkLst>
            <pc:docMk/>
            <pc:sldMk cId="3854926220" sldId="284"/>
            <ac:spMk id="18" creationId="{0229C2C2-5AEE-250C-E36A-177D5C244130}"/>
          </ac:spMkLst>
        </pc:spChg>
      </pc:sldChg>
      <pc:sldChg chg="modSp mod">
        <pc:chgData name="加藤 文彦" userId="02ed614d-2e05-41dd-8b82-a1029a8de275" providerId="ADAL" clId="{6E3A837A-FA2C-4A6F-A5CF-E53722CAFDEC}" dt="2024-01-16T02:37:29.876" v="185" actId="1036"/>
        <pc:sldMkLst>
          <pc:docMk/>
          <pc:sldMk cId="3531123910" sldId="285"/>
        </pc:sldMkLst>
        <pc:spChg chg="mod">
          <ac:chgData name="加藤 文彦" userId="02ed614d-2e05-41dd-8b82-a1029a8de275" providerId="ADAL" clId="{6E3A837A-FA2C-4A6F-A5CF-E53722CAFDEC}" dt="2024-01-16T02:36:59.574" v="179" actId="2711"/>
          <ac:spMkLst>
            <pc:docMk/>
            <pc:sldMk cId="3531123910" sldId="285"/>
            <ac:spMk id="5" creationId="{1DD25EB8-91CC-17C4-DC41-D3C456F153F4}"/>
          </ac:spMkLst>
        </pc:spChg>
        <pc:spChg chg="mod">
          <ac:chgData name="加藤 文彦" userId="02ed614d-2e05-41dd-8b82-a1029a8de275" providerId="ADAL" clId="{6E3A837A-FA2C-4A6F-A5CF-E53722CAFDEC}" dt="2024-01-16T02:36:59.574" v="179" actId="2711"/>
          <ac:spMkLst>
            <pc:docMk/>
            <pc:sldMk cId="3531123910" sldId="285"/>
            <ac:spMk id="6" creationId="{84C0B139-F218-40F6-4AA6-AFF54A8392F6}"/>
          </ac:spMkLst>
        </pc:spChg>
        <pc:spChg chg="mod">
          <ac:chgData name="加藤 文彦" userId="02ed614d-2e05-41dd-8b82-a1029a8de275" providerId="ADAL" clId="{6E3A837A-FA2C-4A6F-A5CF-E53722CAFDEC}" dt="2024-01-16T02:36:59.574" v="179" actId="2711"/>
          <ac:spMkLst>
            <pc:docMk/>
            <pc:sldMk cId="3531123910" sldId="285"/>
            <ac:spMk id="8" creationId="{4568FE15-0A88-7D62-A757-A567BB86BB3E}"/>
          </ac:spMkLst>
        </pc:spChg>
        <pc:spChg chg="mod">
          <ac:chgData name="加藤 文彦" userId="02ed614d-2e05-41dd-8b82-a1029a8de275" providerId="ADAL" clId="{6E3A837A-FA2C-4A6F-A5CF-E53722CAFDEC}" dt="2024-01-16T02:36:59.574" v="179" actId="2711"/>
          <ac:spMkLst>
            <pc:docMk/>
            <pc:sldMk cId="3531123910" sldId="285"/>
            <ac:spMk id="9" creationId="{ADF1C9D2-ADFF-D928-34D2-ADD46BA7AB6F}"/>
          </ac:spMkLst>
        </pc:spChg>
        <pc:spChg chg="mod">
          <ac:chgData name="加藤 文彦" userId="02ed614d-2e05-41dd-8b82-a1029a8de275" providerId="ADAL" clId="{6E3A837A-FA2C-4A6F-A5CF-E53722CAFDEC}" dt="2024-01-16T02:36:59.574" v="179" actId="2711"/>
          <ac:spMkLst>
            <pc:docMk/>
            <pc:sldMk cId="3531123910" sldId="285"/>
            <ac:spMk id="10" creationId="{B0F4C5B6-F2D7-B29D-4DD6-E0BE42478EAB}"/>
          </ac:spMkLst>
        </pc:spChg>
        <pc:spChg chg="mod">
          <ac:chgData name="加藤 文彦" userId="02ed614d-2e05-41dd-8b82-a1029a8de275" providerId="ADAL" clId="{6E3A837A-FA2C-4A6F-A5CF-E53722CAFDEC}" dt="2024-01-16T02:36:59.574" v="179" actId="2711"/>
          <ac:spMkLst>
            <pc:docMk/>
            <pc:sldMk cId="3531123910" sldId="285"/>
            <ac:spMk id="12" creationId="{27FAE9E8-6580-0B38-3923-0504C1963DC7}"/>
          </ac:spMkLst>
        </pc:spChg>
        <pc:spChg chg="mod">
          <ac:chgData name="加藤 文彦" userId="02ed614d-2e05-41dd-8b82-a1029a8de275" providerId="ADAL" clId="{6E3A837A-FA2C-4A6F-A5CF-E53722CAFDEC}" dt="2024-01-16T02:36:59.574" v="179" actId="2711"/>
          <ac:spMkLst>
            <pc:docMk/>
            <pc:sldMk cId="3531123910" sldId="285"/>
            <ac:spMk id="13" creationId="{DE78C600-76DA-FA2D-85E6-49E8D9712E30}"/>
          </ac:spMkLst>
        </pc:spChg>
        <pc:spChg chg="mod">
          <ac:chgData name="加藤 文彦" userId="02ed614d-2e05-41dd-8b82-a1029a8de275" providerId="ADAL" clId="{6E3A837A-FA2C-4A6F-A5CF-E53722CAFDEC}" dt="2024-01-16T02:36:59.574" v="179" actId="2711"/>
          <ac:spMkLst>
            <pc:docMk/>
            <pc:sldMk cId="3531123910" sldId="285"/>
            <ac:spMk id="14" creationId="{A0BB66D3-06F2-06A3-953C-9F3266EF8043}"/>
          </ac:spMkLst>
        </pc:spChg>
        <pc:spChg chg="mod">
          <ac:chgData name="加藤 文彦" userId="02ed614d-2e05-41dd-8b82-a1029a8de275" providerId="ADAL" clId="{6E3A837A-FA2C-4A6F-A5CF-E53722CAFDEC}" dt="2024-01-16T02:36:59.574" v="179" actId="2711"/>
          <ac:spMkLst>
            <pc:docMk/>
            <pc:sldMk cId="3531123910" sldId="285"/>
            <ac:spMk id="17" creationId="{9727E678-DCAA-3ECC-AF6C-467F853DF528}"/>
          </ac:spMkLst>
        </pc:spChg>
        <pc:spChg chg="mod">
          <ac:chgData name="加藤 文彦" userId="02ed614d-2e05-41dd-8b82-a1029a8de275" providerId="ADAL" clId="{6E3A837A-FA2C-4A6F-A5CF-E53722CAFDEC}" dt="2024-01-16T02:36:59.574" v="179" actId="2711"/>
          <ac:spMkLst>
            <pc:docMk/>
            <pc:sldMk cId="3531123910" sldId="285"/>
            <ac:spMk id="48" creationId="{E3746024-6757-3604-C374-4868DC16AE51}"/>
          </ac:spMkLst>
        </pc:spChg>
        <pc:spChg chg="mod">
          <ac:chgData name="加藤 文彦" userId="02ed614d-2e05-41dd-8b82-a1029a8de275" providerId="ADAL" clId="{6E3A837A-FA2C-4A6F-A5CF-E53722CAFDEC}" dt="2024-01-16T02:36:59.574" v="179" actId="2711"/>
          <ac:spMkLst>
            <pc:docMk/>
            <pc:sldMk cId="3531123910" sldId="285"/>
            <ac:spMk id="49" creationId="{013B4310-7007-7D83-432F-27059EF4433D}"/>
          </ac:spMkLst>
        </pc:spChg>
        <pc:spChg chg="mod">
          <ac:chgData name="加藤 文彦" userId="02ed614d-2e05-41dd-8b82-a1029a8de275" providerId="ADAL" clId="{6E3A837A-FA2C-4A6F-A5CF-E53722CAFDEC}" dt="2024-01-16T02:36:59.574" v="179" actId="2711"/>
          <ac:spMkLst>
            <pc:docMk/>
            <pc:sldMk cId="3531123910" sldId="285"/>
            <ac:spMk id="61" creationId="{EEAB8600-4122-5707-3096-BC2CE0A53EAE}"/>
          </ac:spMkLst>
        </pc:spChg>
        <pc:spChg chg="mod">
          <ac:chgData name="加藤 文彦" userId="02ed614d-2e05-41dd-8b82-a1029a8de275" providerId="ADAL" clId="{6E3A837A-FA2C-4A6F-A5CF-E53722CAFDEC}" dt="2024-01-16T02:37:29.876" v="185" actId="1036"/>
          <ac:spMkLst>
            <pc:docMk/>
            <pc:sldMk cId="3531123910" sldId="285"/>
            <ac:spMk id="62" creationId="{FE9C62B7-6F07-9436-94B5-7F6583B9C72A}"/>
          </ac:spMkLst>
        </pc:spChg>
        <pc:spChg chg="mod">
          <ac:chgData name="加藤 文彦" userId="02ed614d-2e05-41dd-8b82-a1029a8de275" providerId="ADAL" clId="{6E3A837A-FA2C-4A6F-A5CF-E53722CAFDEC}" dt="2024-01-16T02:36:59.574" v="179" actId="2711"/>
          <ac:spMkLst>
            <pc:docMk/>
            <pc:sldMk cId="3531123910" sldId="285"/>
            <ac:spMk id="66" creationId="{EF291B4B-CA82-F4C4-78BE-75154EA9783D}"/>
          </ac:spMkLst>
        </pc:spChg>
        <pc:spChg chg="mod">
          <ac:chgData name="加藤 文彦" userId="02ed614d-2e05-41dd-8b82-a1029a8de275" providerId="ADAL" clId="{6E3A837A-FA2C-4A6F-A5CF-E53722CAFDEC}" dt="2024-01-16T02:36:59.574" v="179" actId="2711"/>
          <ac:spMkLst>
            <pc:docMk/>
            <pc:sldMk cId="3531123910" sldId="285"/>
            <ac:spMk id="67" creationId="{AE12264B-C1ED-BD69-A9DC-777B01A49917}"/>
          </ac:spMkLst>
        </pc:spChg>
        <pc:spChg chg="mod">
          <ac:chgData name="加藤 文彦" userId="02ed614d-2e05-41dd-8b82-a1029a8de275" providerId="ADAL" clId="{6E3A837A-FA2C-4A6F-A5CF-E53722CAFDEC}" dt="2024-01-16T02:36:59.574" v="179" actId="2711"/>
          <ac:spMkLst>
            <pc:docMk/>
            <pc:sldMk cId="3531123910" sldId="285"/>
            <ac:spMk id="71" creationId="{E8523D9D-E762-46E0-394B-0CE97585B1A2}"/>
          </ac:spMkLst>
        </pc:spChg>
        <pc:spChg chg="mod">
          <ac:chgData name="加藤 文彦" userId="02ed614d-2e05-41dd-8b82-a1029a8de275" providerId="ADAL" clId="{6E3A837A-FA2C-4A6F-A5CF-E53722CAFDEC}" dt="2024-01-16T02:36:59.574" v="179" actId="2711"/>
          <ac:spMkLst>
            <pc:docMk/>
            <pc:sldMk cId="3531123910" sldId="285"/>
            <ac:spMk id="77" creationId="{0289BA02-5F8A-06EB-EF3C-0F93D174387C}"/>
          </ac:spMkLst>
        </pc:spChg>
        <pc:spChg chg="mod">
          <ac:chgData name="加藤 文彦" userId="02ed614d-2e05-41dd-8b82-a1029a8de275" providerId="ADAL" clId="{6E3A837A-FA2C-4A6F-A5CF-E53722CAFDEC}" dt="2024-01-16T02:36:59.574" v="179" actId="2711"/>
          <ac:spMkLst>
            <pc:docMk/>
            <pc:sldMk cId="3531123910" sldId="285"/>
            <ac:spMk id="78" creationId="{EEAB8600-4122-5707-3096-BC2CE0A53EAE}"/>
          </ac:spMkLst>
        </pc:spChg>
        <pc:spChg chg="mod">
          <ac:chgData name="加藤 文彦" userId="02ed614d-2e05-41dd-8b82-a1029a8de275" providerId="ADAL" clId="{6E3A837A-FA2C-4A6F-A5CF-E53722CAFDEC}" dt="2024-01-16T02:37:29.876" v="185" actId="1036"/>
          <ac:spMkLst>
            <pc:docMk/>
            <pc:sldMk cId="3531123910" sldId="285"/>
            <ac:spMk id="79" creationId="{FE9C62B7-6F07-9436-94B5-7F6583B9C72A}"/>
          </ac:spMkLst>
        </pc:spChg>
        <pc:spChg chg="mod">
          <ac:chgData name="加藤 文彦" userId="02ed614d-2e05-41dd-8b82-a1029a8de275" providerId="ADAL" clId="{6E3A837A-FA2C-4A6F-A5CF-E53722CAFDEC}" dt="2024-01-16T02:36:59.574" v="179" actId="2711"/>
          <ac:spMkLst>
            <pc:docMk/>
            <pc:sldMk cId="3531123910" sldId="285"/>
            <ac:spMk id="80" creationId="{B9D94C45-F4B3-43E7-7F6C-955BCE39E84F}"/>
          </ac:spMkLst>
        </pc:spChg>
        <pc:spChg chg="mod">
          <ac:chgData name="加藤 文彦" userId="02ed614d-2e05-41dd-8b82-a1029a8de275" providerId="ADAL" clId="{6E3A837A-FA2C-4A6F-A5CF-E53722CAFDEC}" dt="2024-01-16T02:36:59.574" v="179" actId="2711"/>
          <ac:spMkLst>
            <pc:docMk/>
            <pc:sldMk cId="3531123910" sldId="285"/>
            <ac:spMk id="82" creationId="{0289BA02-5F8A-06EB-EF3C-0F93D174387C}"/>
          </ac:spMkLst>
        </pc:spChg>
        <pc:spChg chg="mod">
          <ac:chgData name="加藤 文彦" userId="02ed614d-2e05-41dd-8b82-a1029a8de275" providerId="ADAL" clId="{6E3A837A-FA2C-4A6F-A5CF-E53722CAFDEC}" dt="2024-01-16T02:36:59.574" v="179" actId="2711"/>
          <ac:spMkLst>
            <pc:docMk/>
            <pc:sldMk cId="3531123910" sldId="285"/>
            <ac:spMk id="83" creationId="{5153793C-BBB7-560F-7DF2-1A1AB1DCE040}"/>
          </ac:spMkLst>
        </pc:spChg>
        <pc:spChg chg="mod">
          <ac:chgData name="加藤 文彦" userId="02ed614d-2e05-41dd-8b82-a1029a8de275" providerId="ADAL" clId="{6E3A837A-FA2C-4A6F-A5CF-E53722CAFDEC}" dt="2024-01-16T02:37:29.876" v="185" actId="1036"/>
          <ac:spMkLst>
            <pc:docMk/>
            <pc:sldMk cId="3531123910" sldId="285"/>
            <ac:spMk id="86" creationId="{FE9C62B7-6F07-9436-94B5-7F6583B9C72A}"/>
          </ac:spMkLst>
        </pc:spChg>
        <pc:spChg chg="mod">
          <ac:chgData name="加藤 文彦" userId="02ed614d-2e05-41dd-8b82-a1029a8de275" providerId="ADAL" clId="{6E3A837A-FA2C-4A6F-A5CF-E53722CAFDEC}" dt="2024-01-16T02:36:59.574" v="179" actId="2711"/>
          <ac:spMkLst>
            <pc:docMk/>
            <pc:sldMk cId="3531123910" sldId="285"/>
            <ac:spMk id="88" creationId="{2DDFD8AB-20EE-9559-77CE-8219261C6C97}"/>
          </ac:spMkLst>
        </pc:spChg>
        <pc:spChg chg="mod">
          <ac:chgData name="加藤 文彦" userId="02ed614d-2e05-41dd-8b82-a1029a8de275" providerId="ADAL" clId="{6E3A837A-FA2C-4A6F-A5CF-E53722CAFDEC}" dt="2024-01-16T02:36:59.574" v="179" actId="2711"/>
          <ac:spMkLst>
            <pc:docMk/>
            <pc:sldMk cId="3531123910" sldId="285"/>
            <ac:spMk id="94" creationId="{974A12FF-A416-291C-F16D-D9EA2D9D15EC}"/>
          </ac:spMkLst>
        </pc:spChg>
        <pc:spChg chg="mod">
          <ac:chgData name="加藤 文彦" userId="02ed614d-2e05-41dd-8b82-a1029a8de275" providerId="ADAL" clId="{6E3A837A-FA2C-4A6F-A5CF-E53722CAFDEC}" dt="2024-01-16T02:36:59.574" v="179" actId="2711"/>
          <ac:spMkLst>
            <pc:docMk/>
            <pc:sldMk cId="3531123910" sldId="285"/>
            <ac:spMk id="95" creationId="{25C74555-0037-3963-C713-B83D9E2E0F17}"/>
          </ac:spMkLst>
        </pc:spChg>
        <pc:spChg chg="mod">
          <ac:chgData name="加藤 文彦" userId="02ed614d-2e05-41dd-8b82-a1029a8de275" providerId="ADAL" clId="{6E3A837A-FA2C-4A6F-A5CF-E53722CAFDEC}" dt="2024-01-16T02:36:59.574" v="179" actId="2711"/>
          <ac:spMkLst>
            <pc:docMk/>
            <pc:sldMk cId="3531123910" sldId="285"/>
            <ac:spMk id="96" creationId="{2268B567-ABF7-B4FC-4D0E-0BDECE3E2B55}"/>
          </ac:spMkLst>
        </pc:spChg>
        <pc:spChg chg="mod">
          <ac:chgData name="加藤 文彦" userId="02ed614d-2e05-41dd-8b82-a1029a8de275" providerId="ADAL" clId="{6E3A837A-FA2C-4A6F-A5CF-E53722CAFDEC}" dt="2024-01-16T02:36:59.574" v="179" actId="2711"/>
          <ac:spMkLst>
            <pc:docMk/>
            <pc:sldMk cId="3531123910" sldId="285"/>
            <ac:spMk id="99" creationId="{974A12FF-A416-291C-F16D-D9EA2D9D15EC}"/>
          </ac:spMkLst>
        </pc:spChg>
        <pc:spChg chg="mod">
          <ac:chgData name="加藤 文彦" userId="02ed614d-2e05-41dd-8b82-a1029a8de275" providerId="ADAL" clId="{6E3A837A-FA2C-4A6F-A5CF-E53722CAFDEC}" dt="2024-01-16T02:36:59.574" v="179" actId="2711"/>
          <ac:spMkLst>
            <pc:docMk/>
            <pc:sldMk cId="3531123910" sldId="285"/>
            <ac:spMk id="100" creationId="{27A62797-34FF-1BD6-7937-C308CD0F8696}"/>
          </ac:spMkLst>
        </pc:spChg>
        <pc:spChg chg="mod">
          <ac:chgData name="加藤 文彦" userId="02ed614d-2e05-41dd-8b82-a1029a8de275" providerId="ADAL" clId="{6E3A837A-FA2C-4A6F-A5CF-E53722CAFDEC}" dt="2024-01-16T02:36:59.574" v="179" actId="2711"/>
          <ac:spMkLst>
            <pc:docMk/>
            <pc:sldMk cId="3531123910" sldId="285"/>
            <ac:spMk id="101" creationId="{27A62797-34FF-1BD6-7937-C308CD0F8696}"/>
          </ac:spMkLst>
        </pc:spChg>
        <pc:spChg chg="mod">
          <ac:chgData name="加藤 文彦" userId="02ed614d-2e05-41dd-8b82-a1029a8de275" providerId="ADAL" clId="{6E3A837A-FA2C-4A6F-A5CF-E53722CAFDEC}" dt="2024-01-16T02:36:59.574" v="179" actId="2711"/>
          <ac:spMkLst>
            <pc:docMk/>
            <pc:sldMk cId="3531123910" sldId="285"/>
            <ac:spMk id="102" creationId="{974A12FF-A416-291C-F16D-D9EA2D9D15EC}"/>
          </ac:spMkLst>
        </pc:spChg>
        <pc:spChg chg="mod">
          <ac:chgData name="加藤 文彦" userId="02ed614d-2e05-41dd-8b82-a1029a8de275" providerId="ADAL" clId="{6E3A837A-FA2C-4A6F-A5CF-E53722CAFDEC}" dt="2024-01-16T02:36:59.574" v="179" actId="2711"/>
          <ac:spMkLst>
            <pc:docMk/>
            <pc:sldMk cId="3531123910" sldId="285"/>
            <ac:spMk id="103" creationId="{27A62797-34FF-1BD6-7937-C308CD0F8696}"/>
          </ac:spMkLst>
        </pc:spChg>
        <pc:spChg chg="mod">
          <ac:chgData name="加藤 文彦" userId="02ed614d-2e05-41dd-8b82-a1029a8de275" providerId="ADAL" clId="{6E3A837A-FA2C-4A6F-A5CF-E53722CAFDEC}" dt="2024-01-16T02:36:59.574" v="179" actId="2711"/>
          <ac:spMkLst>
            <pc:docMk/>
            <pc:sldMk cId="3531123910" sldId="285"/>
            <ac:spMk id="104" creationId="{EEAB8600-4122-5707-3096-BC2CE0A53EAE}"/>
          </ac:spMkLst>
        </pc:spChg>
        <pc:spChg chg="mod">
          <ac:chgData name="加藤 文彦" userId="02ed614d-2e05-41dd-8b82-a1029a8de275" providerId="ADAL" clId="{6E3A837A-FA2C-4A6F-A5CF-E53722CAFDEC}" dt="2024-01-16T02:36:59.574" v="179" actId="2711"/>
          <ac:spMkLst>
            <pc:docMk/>
            <pc:sldMk cId="3531123910" sldId="285"/>
            <ac:spMk id="105" creationId="{974A12FF-A416-291C-F16D-D9EA2D9D15EC}"/>
          </ac:spMkLst>
        </pc:spChg>
        <pc:spChg chg="mod">
          <ac:chgData name="加藤 文彦" userId="02ed614d-2e05-41dd-8b82-a1029a8de275" providerId="ADAL" clId="{6E3A837A-FA2C-4A6F-A5CF-E53722CAFDEC}" dt="2024-01-16T02:36:59.574" v="179" actId="2711"/>
          <ac:spMkLst>
            <pc:docMk/>
            <pc:sldMk cId="3531123910" sldId="285"/>
            <ac:spMk id="107" creationId="{D0C141A0-C325-9CD1-22D9-BBD34893776E}"/>
          </ac:spMkLst>
        </pc:spChg>
        <pc:spChg chg="mod">
          <ac:chgData name="加藤 文彦" userId="02ed614d-2e05-41dd-8b82-a1029a8de275" providerId="ADAL" clId="{6E3A837A-FA2C-4A6F-A5CF-E53722CAFDEC}" dt="2024-01-16T02:36:59.574" v="179" actId="2711"/>
          <ac:spMkLst>
            <pc:docMk/>
            <pc:sldMk cId="3531123910" sldId="285"/>
            <ac:spMk id="141" creationId="{201BA53C-2E9F-2E55-9BB7-CDA11D3BD20B}"/>
          </ac:spMkLst>
        </pc:spChg>
        <pc:spChg chg="mod">
          <ac:chgData name="加藤 文彦" userId="02ed614d-2e05-41dd-8b82-a1029a8de275" providerId="ADAL" clId="{6E3A837A-FA2C-4A6F-A5CF-E53722CAFDEC}" dt="2024-01-16T02:36:59.574" v="179" actId="2711"/>
          <ac:spMkLst>
            <pc:docMk/>
            <pc:sldMk cId="3531123910" sldId="285"/>
            <ac:spMk id="147" creationId="{559CDD8E-B4F5-3D3A-0E89-12CEB226FB52}"/>
          </ac:spMkLst>
        </pc:spChg>
      </pc:sldChg>
      <pc:sldChg chg="modSp mod">
        <pc:chgData name="加藤 文彦" userId="02ed614d-2e05-41dd-8b82-a1029a8de275" providerId="ADAL" clId="{6E3A837A-FA2C-4A6F-A5CF-E53722CAFDEC}" dt="2024-01-16T02:38:18.752" v="187" actId="2711"/>
        <pc:sldMkLst>
          <pc:docMk/>
          <pc:sldMk cId="2320796645" sldId="286"/>
        </pc:sldMkLst>
        <pc:spChg chg="mod">
          <ac:chgData name="加藤 文彦" userId="02ed614d-2e05-41dd-8b82-a1029a8de275" providerId="ADAL" clId="{6E3A837A-FA2C-4A6F-A5CF-E53722CAFDEC}" dt="2024-01-16T02:38:18.752" v="187" actId="2711"/>
          <ac:spMkLst>
            <pc:docMk/>
            <pc:sldMk cId="2320796645" sldId="286"/>
            <ac:spMk id="3" creationId="{885D0E34-937F-B27F-F597-197F388D3A9B}"/>
          </ac:spMkLst>
        </pc:spChg>
        <pc:spChg chg="mod">
          <ac:chgData name="加藤 文彦" userId="02ed614d-2e05-41dd-8b82-a1029a8de275" providerId="ADAL" clId="{6E3A837A-FA2C-4A6F-A5CF-E53722CAFDEC}" dt="2024-01-16T02:38:18.752" v="187" actId="2711"/>
          <ac:spMkLst>
            <pc:docMk/>
            <pc:sldMk cId="2320796645" sldId="286"/>
            <ac:spMk id="4" creationId="{250C05D1-CBAC-2531-C0EC-B275F05E972C}"/>
          </ac:spMkLst>
        </pc:spChg>
        <pc:spChg chg="mod">
          <ac:chgData name="加藤 文彦" userId="02ed614d-2e05-41dd-8b82-a1029a8de275" providerId="ADAL" clId="{6E3A837A-FA2C-4A6F-A5CF-E53722CAFDEC}" dt="2024-01-16T02:38:18.752" v="187" actId="2711"/>
          <ac:spMkLst>
            <pc:docMk/>
            <pc:sldMk cId="2320796645" sldId="286"/>
            <ac:spMk id="6" creationId="{58BB2F5C-692F-25AF-5027-8FA530E8BC41}"/>
          </ac:spMkLst>
        </pc:spChg>
        <pc:spChg chg="mod">
          <ac:chgData name="加藤 文彦" userId="02ed614d-2e05-41dd-8b82-a1029a8de275" providerId="ADAL" clId="{6E3A837A-FA2C-4A6F-A5CF-E53722CAFDEC}" dt="2024-01-16T02:38:18.752" v="187" actId="2711"/>
          <ac:spMkLst>
            <pc:docMk/>
            <pc:sldMk cId="2320796645" sldId="286"/>
            <ac:spMk id="7" creationId="{87BF207F-FB4F-4CE3-C8DB-7C6FC71DF2D9}"/>
          </ac:spMkLst>
        </pc:spChg>
        <pc:spChg chg="mod">
          <ac:chgData name="加藤 文彦" userId="02ed614d-2e05-41dd-8b82-a1029a8de275" providerId="ADAL" clId="{6E3A837A-FA2C-4A6F-A5CF-E53722CAFDEC}" dt="2024-01-16T02:38:18.752" v="187" actId="2711"/>
          <ac:spMkLst>
            <pc:docMk/>
            <pc:sldMk cId="2320796645" sldId="286"/>
            <ac:spMk id="10" creationId="{F434A803-09EE-63BD-A766-1623F524EB3F}"/>
          </ac:spMkLst>
        </pc:spChg>
        <pc:spChg chg="mod">
          <ac:chgData name="加藤 文彦" userId="02ed614d-2e05-41dd-8b82-a1029a8de275" providerId="ADAL" clId="{6E3A837A-FA2C-4A6F-A5CF-E53722CAFDEC}" dt="2024-01-16T02:38:18.752" v="187" actId="2711"/>
          <ac:spMkLst>
            <pc:docMk/>
            <pc:sldMk cId="2320796645" sldId="286"/>
            <ac:spMk id="12" creationId="{E6CE0FAE-FB2C-E554-E8FE-78F9AC54977C}"/>
          </ac:spMkLst>
        </pc:spChg>
        <pc:spChg chg="mod">
          <ac:chgData name="加藤 文彦" userId="02ed614d-2e05-41dd-8b82-a1029a8de275" providerId="ADAL" clId="{6E3A837A-FA2C-4A6F-A5CF-E53722CAFDEC}" dt="2024-01-16T02:38:18.752" v="187" actId="2711"/>
          <ac:spMkLst>
            <pc:docMk/>
            <pc:sldMk cId="2320796645" sldId="286"/>
            <ac:spMk id="13" creationId="{8CBAE306-3230-B4EF-D0FB-BE5141CC9490}"/>
          </ac:spMkLst>
        </pc:spChg>
        <pc:spChg chg="mod">
          <ac:chgData name="加藤 文彦" userId="02ed614d-2e05-41dd-8b82-a1029a8de275" providerId="ADAL" clId="{6E3A837A-FA2C-4A6F-A5CF-E53722CAFDEC}" dt="2024-01-16T02:38:18.752" v="187" actId="2711"/>
          <ac:spMkLst>
            <pc:docMk/>
            <pc:sldMk cId="2320796645" sldId="286"/>
            <ac:spMk id="14" creationId="{08F839DB-3895-4ECD-D55C-EE337E44DA9D}"/>
          </ac:spMkLst>
        </pc:spChg>
        <pc:spChg chg="mod">
          <ac:chgData name="加藤 文彦" userId="02ed614d-2e05-41dd-8b82-a1029a8de275" providerId="ADAL" clId="{6E3A837A-FA2C-4A6F-A5CF-E53722CAFDEC}" dt="2024-01-16T02:38:18.752" v="187" actId="2711"/>
          <ac:spMkLst>
            <pc:docMk/>
            <pc:sldMk cId="2320796645" sldId="286"/>
            <ac:spMk id="15" creationId="{3BAAA4C9-CB69-C618-3DEC-32C57D37D5C5}"/>
          </ac:spMkLst>
        </pc:spChg>
        <pc:spChg chg="mod">
          <ac:chgData name="加藤 文彦" userId="02ed614d-2e05-41dd-8b82-a1029a8de275" providerId="ADAL" clId="{6E3A837A-FA2C-4A6F-A5CF-E53722CAFDEC}" dt="2024-01-16T02:38:18.752" v="187" actId="2711"/>
          <ac:spMkLst>
            <pc:docMk/>
            <pc:sldMk cId="2320796645" sldId="286"/>
            <ac:spMk id="17" creationId="{307FE786-5FBB-A33C-E73C-F778E6411104}"/>
          </ac:spMkLst>
        </pc:spChg>
        <pc:spChg chg="mod">
          <ac:chgData name="加藤 文彦" userId="02ed614d-2e05-41dd-8b82-a1029a8de275" providerId="ADAL" clId="{6E3A837A-FA2C-4A6F-A5CF-E53722CAFDEC}" dt="2024-01-16T02:38:18.752" v="187" actId="2711"/>
          <ac:spMkLst>
            <pc:docMk/>
            <pc:sldMk cId="2320796645" sldId="286"/>
            <ac:spMk id="21" creationId="{0289BA02-5F8A-06EB-EF3C-0F93D174387C}"/>
          </ac:spMkLst>
        </pc:spChg>
      </pc:sldChg>
      <pc:sldChg chg="modSp mod">
        <pc:chgData name="加藤 文彦" userId="02ed614d-2e05-41dd-8b82-a1029a8de275" providerId="ADAL" clId="{6E3A837A-FA2C-4A6F-A5CF-E53722CAFDEC}" dt="2024-01-16T02:38:43.989" v="188" actId="2711"/>
        <pc:sldMkLst>
          <pc:docMk/>
          <pc:sldMk cId="3792941029" sldId="287"/>
        </pc:sldMkLst>
        <pc:spChg chg="mod">
          <ac:chgData name="加藤 文彦" userId="02ed614d-2e05-41dd-8b82-a1029a8de275" providerId="ADAL" clId="{6E3A837A-FA2C-4A6F-A5CF-E53722CAFDEC}" dt="2024-01-16T02:38:43.989" v="188" actId="2711"/>
          <ac:spMkLst>
            <pc:docMk/>
            <pc:sldMk cId="3792941029" sldId="287"/>
            <ac:spMk id="3" creationId="{25A7C7B4-A815-9623-85E8-BEAF44A04BCC}"/>
          </ac:spMkLst>
        </pc:spChg>
        <pc:spChg chg="mod">
          <ac:chgData name="加藤 文彦" userId="02ed614d-2e05-41dd-8b82-a1029a8de275" providerId="ADAL" clId="{6E3A837A-FA2C-4A6F-A5CF-E53722CAFDEC}" dt="2024-01-16T02:38:43.989" v="188" actId="2711"/>
          <ac:spMkLst>
            <pc:docMk/>
            <pc:sldMk cId="3792941029" sldId="287"/>
            <ac:spMk id="4" creationId="{390F67CF-82BC-32B1-B5F9-AB011AF59275}"/>
          </ac:spMkLst>
        </pc:spChg>
        <pc:spChg chg="mod">
          <ac:chgData name="加藤 文彦" userId="02ed614d-2e05-41dd-8b82-a1029a8de275" providerId="ADAL" clId="{6E3A837A-FA2C-4A6F-A5CF-E53722CAFDEC}" dt="2024-01-16T02:38:43.989" v="188" actId="2711"/>
          <ac:spMkLst>
            <pc:docMk/>
            <pc:sldMk cId="3792941029" sldId="287"/>
            <ac:spMk id="6" creationId="{CBF819DE-0DB8-0568-ADC7-9D19AF5778E4}"/>
          </ac:spMkLst>
        </pc:spChg>
        <pc:spChg chg="mod">
          <ac:chgData name="加藤 文彦" userId="02ed614d-2e05-41dd-8b82-a1029a8de275" providerId="ADAL" clId="{6E3A837A-FA2C-4A6F-A5CF-E53722CAFDEC}" dt="2024-01-16T02:38:43.989" v="188" actId="2711"/>
          <ac:spMkLst>
            <pc:docMk/>
            <pc:sldMk cId="3792941029" sldId="287"/>
            <ac:spMk id="7" creationId="{1CB149B8-EFEA-AE86-625D-63B26ADCD1CE}"/>
          </ac:spMkLst>
        </pc:spChg>
        <pc:spChg chg="mod">
          <ac:chgData name="加藤 文彦" userId="02ed614d-2e05-41dd-8b82-a1029a8de275" providerId="ADAL" clId="{6E3A837A-FA2C-4A6F-A5CF-E53722CAFDEC}" dt="2024-01-16T02:38:43.989" v="188" actId="2711"/>
          <ac:spMkLst>
            <pc:docMk/>
            <pc:sldMk cId="3792941029" sldId="287"/>
            <ac:spMk id="8" creationId="{C4EB034F-0F1E-C77B-4410-3D45BCE35037}"/>
          </ac:spMkLst>
        </pc:spChg>
        <pc:spChg chg="mod">
          <ac:chgData name="加藤 文彦" userId="02ed614d-2e05-41dd-8b82-a1029a8de275" providerId="ADAL" clId="{6E3A837A-FA2C-4A6F-A5CF-E53722CAFDEC}" dt="2024-01-16T02:38:43.989" v="188" actId="2711"/>
          <ac:spMkLst>
            <pc:docMk/>
            <pc:sldMk cId="3792941029" sldId="287"/>
            <ac:spMk id="9" creationId="{0A060174-8828-81A0-716A-BDBF89C4C447}"/>
          </ac:spMkLst>
        </pc:spChg>
        <pc:spChg chg="mod">
          <ac:chgData name="加藤 文彦" userId="02ed614d-2e05-41dd-8b82-a1029a8de275" providerId="ADAL" clId="{6E3A837A-FA2C-4A6F-A5CF-E53722CAFDEC}" dt="2024-01-16T02:38:43.989" v="188" actId="2711"/>
          <ac:spMkLst>
            <pc:docMk/>
            <pc:sldMk cId="3792941029" sldId="287"/>
            <ac:spMk id="11" creationId="{E288D5D3-29D0-647B-5413-B614C09FB478}"/>
          </ac:spMkLst>
        </pc:spChg>
        <pc:spChg chg="mod">
          <ac:chgData name="加藤 文彦" userId="02ed614d-2e05-41dd-8b82-a1029a8de275" providerId="ADAL" clId="{6E3A837A-FA2C-4A6F-A5CF-E53722CAFDEC}" dt="2024-01-16T02:38:43.989" v="188" actId="2711"/>
          <ac:spMkLst>
            <pc:docMk/>
            <pc:sldMk cId="3792941029" sldId="287"/>
            <ac:spMk id="13" creationId="{46A67540-4CD7-B667-A638-45CADCB27C46}"/>
          </ac:spMkLst>
        </pc:spChg>
        <pc:spChg chg="mod">
          <ac:chgData name="加藤 文彦" userId="02ed614d-2e05-41dd-8b82-a1029a8de275" providerId="ADAL" clId="{6E3A837A-FA2C-4A6F-A5CF-E53722CAFDEC}" dt="2024-01-16T02:38:43.989" v="188" actId="2711"/>
          <ac:spMkLst>
            <pc:docMk/>
            <pc:sldMk cId="3792941029" sldId="287"/>
            <ac:spMk id="14" creationId="{546DAE87-49B8-1012-9076-014A1344F531}"/>
          </ac:spMkLst>
        </pc:spChg>
      </pc:sldChg>
      <pc:sldChg chg="modSp mod">
        <pc:chgData name="加藤 文彦" userId="02ed614d-2e05-41dd-8b82-a1029a8de275" providerId="ADAL" clId="{6E3A837A-FA2C-4A6F-A5CF-E53722CAFDEC}" dt="2024-01-16T02:39:05.508" v="190" actId="20577"/>
        <pc:sldMkLst>
          <pc:docMk/>
          <pc:sldMk cId="1518483520" sldId="288"/>
        </pc:sldMkLst>
        <pc:spChg chg="mod">
          <ac:chgData name="加藤 文彦" userId="02ed614d-2e05-41dd-8b82-a1029a8de275" providerId="ADAL" clId="{6E3A837A-FA2C-4A6F-A5CF-E53722CAFDEC}" dt="2024-01-16T02:37:44.498" v="186" actId="2711"/>
          <ac:spMkLst>
            <pc:docMk/>
            <pc:sldMk cId="1518483520" sldId="288"/>
            <ac:spMk id="3" creationId="{C04842C5-F2F1-B497-1FF0-2C00EF4EF39A}"/>
          </ac:spMkLst>
        </pc:spChg>
        <pc:spChg chg="mod">
          <ac:chgData name="加藤 文彦" userId="02ed614d-2e05-41dd-8b82-a1029a8de275" providerId="ADAL" clId="{6E3A837A-FA2C-4A6F-A5CF-E53722CAFDEC}" dt="2024-01-16T02:37:44.498" v="186" actId="2711"/>
          <ac:spMkLst>
            <pc:docMk/>
            <pc:sldMk cId="1518483520" sldId="288"/>
            <ac:spMk id="4" creationId="{947D5FAB-BAA4-56D7-4CBF-0C0270D66894}"/>
          </ac:spMkLst>
        </pc:spChg>
        <pc:spChg chg="mod">
          <ac:chgData name="加藤 文彦" userId="02ed614d-2e05-41dd-8b82-a1029a8de275" providerId="ADAL" clId="{6E3A837A-FA2C-4A6F-A5CF-E53722CAFDEC}" dt="2024-01-16T02:37:44.498" v="186" actId="2711"/>
          <ac:spMkLst>
            <pc:docMk/>
            <pc:sldMk cId="1518483520" sldId="288"/>
            <ac:spMk id="6" creationId="{F80DE843-B603-2876-4F71-CDFE30409FCB}"/>
          </ac:spMkLst>
        </pc:spChg>
        <pc:spChg chg="mod">
          <ac:chgData name="加藤 文彦" userId="02ed614d-2e05-41dd-8b82-a1029a8de275" providerId="ADAL" clId="{6E3A837A-FA2C-4A6F-A5CF-E53722CAFDEC}" dt="2024-01-16T02:37:44.498" v="186" actId="2711"/>
          <ac:spMkLst>
            <pc:docMk/>
            <pc:sldMk cId="1518483520" sldId="288"/>
            <ac:spMk id="8" creationId="{D6DB58D7-55ED-19A9-C129-366FBA411E1B}"/>
          </ac:spMkLst>
        </pc:spChg>
        <pc:spChg chg="mod">
          <ac:chgData name="加藤 文彦" userId="02ed614d-2e05-41dd-8b82-a1029a8de275" providerId="ADAL" clId="{6E3A837A-FA2C-4A6F-A5CF-E53722CAFDEC}" dt="2024-01-16T02:37:44.498" v="186" actId="2711"/>
          <ac:spMkLst>
            <pc:docMk/>
            <pc:sldMk cId="1518483520" sldId="288"/>
            <ac:spMk id="10" creationId="{C98F2F91-6D54-F4B1-5A3D-55B2AE520CC8}"/>
          </ac:spMkLst>
        </pc:spChg>
        <pc:spChg chg="mod">
          <ac:chgData name="加藤 文彦" userId="02ed614d-2e05-41dd-8b82-a1029a8de275" providerId="ADAL" clId="{6E3A837A-FA2C-4A6F-A5CF-E53722CAFDEC}" dt="2024-01-16T02:37:44.498" v="186" actId="2711"/>
          <ac:spMkLst>
            <pc:docMk/>
            <pc:sldMk cId="1518483520" sldId="288"/>
            <ac:spMk id="11" creationId="{7C672F9A-4788-B116-EA42-7A5D3D03B613}"/>
          </ac:spMkLst>
        </pc:spChg>
        <pc:spChg chg="mod">
          <ac:chgData name="加藤 文彦" userId="02ed614d-2e05-41dd-8b82-a1029a8de275" providerId="ADAL" clId="{6E3A837A-FA2C-4A6F-A5CF-E53722CAFDEC}" dt="2024-01-16T02:37:44.498" v="186" actId="2711"/>
          <ac:spMkLst>
            <pc:docMk/>
            <pc:sldMk cId="1518483520" sldId="288"/>
            <ac:spMk id="12" creationId="{54FF75F1-7E58-3DCF-FDD9-C342C8A3FDE6}"/>
          </ac:spMkLst>
        </pc:spChg>
        <pc:spChg chg="mod">
          <ac:chgData name="加藤 文彦" userId="02ed614d-2e05-41dd-8b82-a1029a8de275" providerId="ADAL" clId="{6E3A837A-FA2C-4A6F-A5CF-E53722CAFDEC}" dt="2024-01-16T02:37:44.498" v="186" actId="2711"/>
          <ac:spMkLst>
            <pc:docMk/>
            <pc:sldMk cId="1518483520" sldId="288"/>
            <ac:spMk id="14" creationId="{CF5F5088-F45E-703D-1490-21741102DDE4}"/>
          </ac:spMkLst>
        </pc:spChg>
        <pc:spChg chg="mod">
          <ac:chgData name="加藤 文彦" userId="02ed614d-2e05-41dd-8b82-a1029a8de275" providerId="ADAL" clId="{6E3A837A-FA2C-4A6F-A5CF-E53722CAFDEC}" dt="2024-01-16T02:39:05.508" v="190" actId="20577"/>
          <ac:spMkLst>
            <pc:docMk/>
            <pc:sldMk cId="1518483520" sldId="288"/>
            <ac:spMk id="16" creationId="{3BE45C85-88C5-E989-9A34-383D4BD7A981}"/>
          </ac:spMkLst>
        </pc:spChg>
        <pc:spChg chg="mod">
          <ac:chgData name="加藤 文彦" userId="02ed614d-2e05-41dd-8b82-a1029a8de275" providerId="ADAL" clId="{6E3A837A-FA2C-4A6F-A5CF-E53722CAFDEC}" dt="2024-01-16T02:37:44.498" v="186" actId="2711"/>
          <ac:spMkLst>
            <pc:docMk/>
            <pc:sldMk cId="1518483520" sldId="288"/>
            <ac:spMk id="18" creationId="{DD7CE666-22B6-8591-D348-FF67E994C9CF}"/>
          </ac:spMkLst>
        </pc:spChg>
        <pc:spChg chg="mod">
          <ac:chgData name="加藤 文彦" userId="02ed614d-2e05-41dd-8b82-a1029a8de275" providerId="ADAL" clId="{6E3A837A-FA2C-4A6F-A5CF-E53722CAFDEC}" dt="2024-01-16T02:37:44.498" v="186" actId="2711"/>
          <ac:spMkLst>
            <pc:docMk/>
            <pc:sldMk cId="1518483520" sldId="288"/>
            <ac:spMk id="22" creationId="{DD7CE666-22B6-8591-D348-FF67E994C9CF}"/>
          </ac:spMkLst>
        </pc:spChg>
      </pc:sldChg>
      <pc:sldChg chg="del">
        <pc:chgData name="加藤 文彦" userId="02ed614d-2e05-41dd-8b82-a1029a8de275" providerId="ADAL" clId="{6E3A837A-FA2C-4A6F-A5CF-E53722CAFDEC}" dt="2024-01-16T03:27:49.534" v="653" actId="2696"/>
        <pc:sldMkLst>
          <pc:docMk/>
          <pc:sldMk cId="673775550" sldId="294"/>
        </pc:sldMkLst>
      </pc:sldChg>
      <pc:sldChg chg="del">
        <pc:chgData name="加藤 文彦" userId="02ed614d-2e05-41dd-8b82-a1029a8de275" providerId="ADAL" clId="{6E3A837A-FA2C-4A6F-A5CF-E53722CAFDEC}" dt="2024-01-16T03:27:49.534" v="653" actId="2696"/>
        <pc:sldMkLst>
          <pc:docMk/>
          <pc:sldMk cId="2549390833" sldId="295"/>
        </pc:sldMkLst>
      </pc:sldChg>
      <pc:sldChg chg="del">
        <pc:chgData name="加藤 文彦" userId="02ed614d-2e05-41dd-8b82-a1029a8de275" providerId="ADAL" clId="{6E3A837A-FA2C-4A6F-A5CF-E53722CAFDEC}" dt="2024-01-16T03:27:49.534" v="653" actId="2696"/>
        <pc:sldMkLst>
          <pc:docMk/>
          <pc:sldMk cId="1910895429" sldId="296"/>
        </pc:sldMkLst>
      </pc:sldChg>
      <pc:sldChg chg="modSp mod">
        <pc:chgData name="加藤 文彦" userId="02ed614d-2e05-41dd-8b82-a1029a8de275" providerId="ADAL" clId="{6E3A837A-FA2C-4A6F-A5CF-E53722CAFDEC}" dt="2024-01-16T02:43:32.057" v="211" actId="20577"/>
        <pc:sldMkLst>
          <pc:docMk/>
          <pc:sldMk cId="2627504329" sldId="297"/>
        </pc:sldMkLst>
        <pc:spChg chg="mod">
          <ac:chgData name="加藤 文彦" userId="02ed614d-2e05-41dd-8b82-a1029a8de275" providerId="ADAL" clId="{6E3A837A-FA2C-4A6F-A5CF-E53722CAFDEC}" dt="2024-01-16T02:40:09.203" v="194" actId="2711"/>
          <ac:spMkLst>
            <pc:docMk/>
            <pc:sldMk cId="2627504329" sldId="297"/>
            <ac:spMk id="2" creationId="{8E7434AD-3262-B5D7-4014-FC498DAAAD0C}"/>
          </ac:spMkLst>
        </pc:spChg>
        <pc:spChg chg="mod">
          <ac:chgData name="加藤 文彦" userId="02ed614d-2e05-41dd-8b82-a1029a8de275" providerId="ADAL" clId="{6E3A837A-FA2C-4A6F-A5CF-E53722CAFDEC}" dt="2024-01-16T02:40:09.203" v="194" actId="2711"/>
          <ac:spMkLst>
            <pc:docMk/>
            <pc:sldMk cId="2627504329" sldId="297"/>
            <ac:spMk id="17" creationId="{EEE76808-1B09-9F13-24D7-EC231F339112}"/>
          </ac:spMkLst>
        </pc:spChg>
        <pc:spChg chg="mod">
          <ac:chgData name="加藤 文彦" userId="02ed614d-2e05-41dd-8b82-a1029a8de275" providerId="ADAL" clId="{6E3A837A-FA2C-4A6F-A5CF-E53722CAFDEC}" dt="2024-01-16T02:40:09.203" v="194" actId="2711"/>
          <ac:spMkLst>
            <pc:docMk/>
            <pc:sldMk cId="2627504329" sldId="297"/>
            <ac:spMk id="19" creationId="{23FC47B5-E3B8-B8E3-C06B-67FC5870D8FE}"/>
          </ac:spMkLst>
        </pc:spChg>
        <pc:spChg chg="mod">
          <ac:chgData name="加藤 文彦" userId="02ed614d-2e05-41dd-8b82-a1029a8de275" providerId="ADAL" clId="{6E3A837A-FA2C-4A6F-A5CF-E53722CAFDEC}" dt="2024-01-16T02:40:09.203" v="194" actId="2711"/>
          <ac:spMkLst>
            <pc:docMk/>
            <pc:sldMk cId="2627504329" sldId="297"/>
            <ac:spMk id="20" creationId="{3E3E898C-8646-08AD-BE24-6EFBDE8AA99E}"/>
          </ac:spMkLst>
        </pc:spChg>
        <pc:spChg chg="mod">
          <ac:chgData name="加藤 文彦" userId="02ed614d-2e05-41dd-8b82-a1029a8de275" providerId="ADAL" clId="{6E3A837A-FA2C-4A6F-A5CF-E53722CAFDEC}" dt="2024-01-16T02:40:09.203" v="194" actId="2711"/>
          <ac:spMkLst>
            <pc:docMk/>
            <pc:sldMk cId="2627504329" sldId="297"/>
            <ac:spMk id="21" creationId="{16DE942F-8180-539E-AA97-6C717753F1CF}"/>
          </ac:spMkLst>
        </pc:spChg>
        <pc:spChg chg="mod">
          <ac:chgData name="加藤 文彦" userId="02ed614d-2e05-41dd-8b82-a1029a8de275" providerId="ADAL" clId="{6E3A837A-FA2C-4A6F-A5CF-E53722CAFDEC}" dt="2024-01-16T02:40:09.203" v="194" actId="2711"/>
          <ac:spMkLst>
            <pc:docMk/>
            <pc:sldMk cId="2627504329" sldId="297"/>
            <ac:spMk id="22" creationId="{2DD03E96-9EA9-7A91-7614-2F26533D97FD}"/>
          </ac:spMkLst>
        </pc:spChg>
        <pc:spChg chg="mod">
          <ac:chgData name="加藤 文彦" userId="02ed614d-2e05-41dd-8b82-a1029a8de275" providerId="ADAL" clId="{6E3A837A-FA2C-4A6F-A5CF-E53722CAFDEC}" dt="2024-01-16T02:40:09.203" v="194" actId="2711"/>
          <ac:spMkLst>
            <pc:docMk/>
            <pc:sldMk cId="2627504329" sldId="297"/>
            <ac:spMk id="23" creationId="{55DF7B5B-97DD-356C-8523-2D8F6EE63ADC}"/>
          </ac:spMkLst>
        </pc:spChg>
        <pc:spChg chg="mod">
          <ac:chgData name="加藤 文彦" userId="02ed614d-2e05-41dd-8b82-a1029a8de275" providerId="ADAL" clId="{6E3A837A-FA2C-4A6F-A5CF-E53722CAFDEC}" dt="2024-01-16T02:40:09.203" v="194" actId="2711"/>
          <ac:spMkLst>
            <pc:docMk/>
            <pc:sldMk cId="2627504329" sldId="297"/>
            <ac:spMk id="24" creationId="{1B54D36A-C142-A84F-CBBF-98BA39C2F2C1}"/>
          </ac:spMkLst>
        </pc:spChg>
        <pc:spChg chg="mod">
          <ac:chgData name="加藤 文彦" userId="02ed614d-2e05-41dd-8b82-a1029a8de275" providerId="ADAL" clId="{6E3A837A-FA2C-4A6F-A5CF-E53722CAFDEC}" dt="2024-01-16T02:40:25.280" v="196" actId="20577"/>
          <ac:spMkLst>
            <pc:docMk/>
            <pc:sldMk cId="2627504329" sldId="297"/>
            <ac:spMk id="25" creationId="{75837846-BCDC-2FB6-BDA6-B3C0DDF7AE5D}"/>
          </ac:spMkLst>
        </pc:spChg>
        <pc:spChg chg="mod">
          <ac:chgData name="加藤 文彦" userId="02ed614d-2e05-41dd-8b82-a1029a8de275" providerId="ADAL" clId="{6E3A837A-FA2C-4A6F-A5CF-E53722CAFDEC}" dt="2024-01-16T02:40:09.203" v="194" actId="2711"/>
          <ac:spMkLst>
            <pc:docMk/>
            <pc:sldMk cId="2627504329" sldId="297"/>
            <ac:spMk id="28" creationId="{D79EAD6B-724F-FFAE-6AF1-4FB7ECFC5B8F}"/>
          </ac:spMkLst>
        </pc:spChg>
        <pc:spChg chg="mod">
          <ac:chgData name="加藤 文彦" userId="02ed614d-2e05-41dd-8b82-a1029a8de275" providerId="ADAL" clId="{6E3A837A-FA2C-4A6F-A5CF-E53722CAFDEC}" dt="2024-01-16T02:40:09.203" v="194" actId="2711"/>
          <ac:spMkLst>
            <pc:docMk/>
            <pc:sldMk cId="2627504329" sldId="297"/>
            <ac:spMk id="29" creationId="{FAA49534-9847-039B-9A49-2F8AD61110AA}"/>
          </ac:spMkLst>
        </pc:spChg>
        <pc:spChg chg="mod">
          <ac:chgData name="加藤 文彦" userId="02ed614d-2e05-41dd-8b82-a1029a8de275" providerId="ADAL" clId="{6E3A837A-FA2C-4A6F-A5CF-E53722CAFDEC}" dt="2024-01-16T02:40:09.203" v="194" actId="2711"/>
          <ac:spMkLst>
            <pc:docMk/>
            <pc:sldMk cId="2627504329" sldId="297"/>
            <ac:spMk id="31" creationId="{C9B4D113-4619-4099-5B38-8CF36F9D5AAC}"/>
          </ac:spMkLst>
        </pc:spChg>
        <pc:spChg chg="mod">
          <ac:chgData name="加藤 文彦" userId="02ed614d-2e05-41dd-8b82-a1029a8de275" providerId="ADAL" clId="{6E3A837A-FA2C-4A6F-A5CF-E53722CAFDEC}" dt="2024-01-16T02:40:09.203" v="194" actId="2711"/>
          <ac:spMkLst>
            <pc:docMk/>
            <pc:sldMk cId="2627504329" sldId="297"/>
            <ac:spMk id="32" creationId="{D3920A6F-1258-73D7-A8FF-012F00C6E29A}"/>
          </ac:spMkLst>
        </pc:spChg>
        <pc:spChg chg="mod">
          <ac:chgData name="加藤 文彦" userId="02ed614d-2e05-41dd-8b82-a1029a8de275" providerId="ADAL" clId="{6E3A837A-FA2C-4A6F-A5CF-E53722CAFDEC}" dt="2024-01-16T02:40:09.203" v="194" actId="2711"/>
          <ac:spMkLst>
            <pc:docMk/>
            <pc:sldMk cId="2627504329" sldId="297"/>
            <ac:spMk id="35" creationId="{175691D4-0C55-7131-7DAC-31EFC1942B5D}"/>
          </ac:spMkLst>
        </pc:spChg>
        <pc:spChg chg="mod">
          <ac:chgData name="加藤 文彦" userId="02ed614d-2e05-41dd-8b82-a1029a8de275" providerId="ADAL" clId="{6E3A837A-FA2C-4A6F-A5CF-E53722CAFDEC}" dt="2024-01-16T02:40:09.203" v="194" actId="2711"/>
          <ac:spMkLst>
            <pc:docMk/>
            <pc:sldMk cId="2627504329" sldId="297"/>
            <ac:spMk id="36" creationId="{C6C6C58B-E710-6BAE-6481-C0EC30A47B21}"/>
          </ac:spMkLst>
        </pc:spChg>
        <pc:spChg chg="mod">
          <ac:chgData name="加藤 文彦" userId="02ed614d-2e05-41dd-8b82-a1029a8de275" providerId="ADAL" clId="{6E3A837A-FA2C-4A6F-A5CF-E53722CAFDEC}" dt="2024-01-16T02:41:20.475" v="204" actId="20577"/>
          <ac:spMkLst>
            <pc:docMk/>
            <pc:sldMk cId="2627504329" sldId="297"/>
            <ac:spMk id="44" creationId="{BFEABC78-888E-B06F-960D-57BDB08FFBE2}"/>
          </ac:spMkLst>
        </pc:spChg>
        <pc:spChg chg="mod">
          <ac:chgData name="加藤 文彦" userId="02ed614d-2e05-41dd-8b82-a1029a8de275" providerId="ADAL" clId="{6E3A837A-FA2C-4A6F-A5CF-E53722CAFDEC}" dt="2024-01-16T02:40:09.203" v="194" actId="2711"/>
          <ac:spMkLst>
            <pc:docMk/>
            <pc:sldMk cId="2627504329" sldId="297"/>
            <ac:spMk id="47" creationId="{95D3E6E8-E101-7F06-06F1-344B540A761E}"/>
          </ac:spMkLst>
        </pc:spChg>
        <pc:spChg chg="mod">
          <ac:chgData name="加藤 文彦" userId="02ed614d-2e05-41dd-8b82-a1029a8de275" providerId="ADAL" clId="{6E3A837A-FA2C-4A6F-A5CF-E53722CAFDEC}" dt="2024-01-16T02:40:09.203" v="194" actId="2711"/>
          <ac:spMkLst>
            <pc:docMk/>
            <pc:sldMk cId="2627504329" sldId="297"/>
            <ac:spMk id="48" creationId="{A4910E8F-A0F1-2D9A-7128-3517507BCC2E}"/>
          </ac:spMkLst>
        </pc:spChg>
        <pc:spChg chg="mod">
          <ac:chgData name="加藤 文彦" userId="02ed614d-2e05-41dd-8b82-a1029a8de275" providerId="ADAL" clId="{6E3A837A-FA2C-4A6F-A5CF-E53722CAFDEC}" dt="2024-01-16T02:43:32.057" v="211" actId="20577"/>
          <ac:spMkLst>
            <pc:docMk/>
            <pc:sldMk cId="2627504329" sldId="297"/>
            <ac:spMk id="75" creationId="{686AA343-813F-BC8C-9A17-ECFBBF18AF6C}"/>
          </ac:spMkLst>
        </pc:spChg>
      </pc:sldChg>
      <pc:sldChg chg="modSp mod">
        <pc:chgData name="加藤 文彦" userId="02ed614d-2e05-41dd-8b82-a1029a8de275" providerId="ADAL" clId="{6E3A837A-FA2C-4A6F-A5CF-E53722CAFDEC}" dt="2024-01-16T02:43:39.631" v="215" actId="20577"/>
        <pc:sldMkLst>
          <pc:docMk/>
          <pc:sldMk cId="3909928031" sldId="311"/>
        </pc:sldMkLst>
        <pc:spChg chg="mod">
          <ac:chgData name="加藤 文彦" userId="02ed614d-2e05-41dd-8b82-a1029a8de275" providerId="ADAL" clId="{6E3A837A-FA2C-4A6F-A5CF-E53722CAFDEC}" dt="2024-01-16T02:41:39.853" v="205" actId="2711"/>
          <ac:spMkLst>
            <pc:docMk/>
            <pc:sldMk cId="3909928031" sldId="311"/>
            <ac:spMk id="2" creationId="{4DCB0874-8AF6-00B1-E9CA-1824762662DE}"/>
          </ac:spMkLst>
        </pc:spChg>
        <pc:spChg chg="mod">
          <ac:chgData name="加藤 文彦" userId="02ed614d-2e05-41dd-8b82-a1029a8de275" providerId="ADAL" clId="{6E3A837A-FA2C-4A6F-A5CF-E53722CAFDEC}" dt="2024-01-16T02:41:39.853" v="205" actId="2711"/>
          <ac:spMkLst>
            <pc:docMk/>
            <pc:sldMk cId="3909928031" sldId="311"/>
            <ac:spMk id="3" creationId="{84260BAA-67E2-9774-16E3-CFF54BEFF382}"/>
          </ac:spMkLst>
        </pc:spChg>
        <pc:spChg chg="mod">
          <ac:chgData name="加藤 文彦" userId="02ed614d-2e05-41dd-8b82-a1029a8de275" providerId="ADAL" clId="{6E3A837A-FA2C-4A6F-A5CF-E53722CAFDEC}" dt="2024-01-16T02:41:39.853" v="205" actId="2711"/>
          <ac:spMkLst>
            <pc:docMk/>
            <pc:sldMk cId="3909928031" sldId="311"/>
            <ac:spMk id="4" creationId="{E7EB06CF-076B-45B2-CE70-D43492F813C1}"/>
          </ac:spMkLst>
        </pc:spChg>
        <pc:spChg chg="mod">
          <ac:chgData name="加藤 文彦" userId="02ed614d-2e05-41dd-8b82-a1029a8de275" providerId="ADAL" clId="{6E3A837A-FA2C-4A6F-A5CF-E53722CAFDEC}" dt="2024-01-16T02:41:39.853" v="205" actId="2711"/>
          <ac:spMkLst>
            <pc:docMk/>
            <pc:sldMk cId="3909928031" sldId="311"/>
            <ac:spMk id="17" creationId="{EEE76808-1B09-9F13-24D7-EC231F339112}"/>
          </ac:spMkLst>
        </pc:spChg>
        <pc:spChg chg="mod">
          <ac:chgData name="加藤 文彦" userId="02ed614d-2e05-41dd-8b82-a1029a8de275" providerId="ADAL" clId="{6E3A837A-FA2C-4A6F-A5CF-E53722CAFDEC}" dt="2024-01-16T02:41:39.853" v="205" actId="2711"/>
          <ac:spMkLst>
            <pc:docMk/>
            <pc:sldMk cId="3909928031" sldId="311"/>
            <ac:spMk id="19" creationId="{23FC47B5-E3B8-B8E3-C06B-67FC5870D8FE}"/>
          </ac:spMkLst>
        </pc:spChg>
        <pc:spChg chg="mod">
          <ac:chgData name="加藤 文彦" userId="02ed614d-2e05-41dd-8b82-a1029a8de275" providerId="ADAL" clId="{6E3A837A-FA2C-4A6F-A5CF-E53722CAFDEC}" dt="2024-01-16T02:41:39.853" v="205" actId="2711"/>
          <ac:spMkLst>
            <pc:docMk/>
            <pc:sldMk cId="3909928031" sldId="311"/>
            <ac:spMk id="20" creationId="{3E3E898C-8646-08AD-BE24-6EFBDE8AA99E}"/>
          </ac:spMkLst>
        </pc:spChg>
        <pc:spChg chg="mod">
          <ac:chgData name="加藤 文彦" userId="02ed614d-2e05-41dd-8b82-a1029a8de275" providerId="ADAL" clId="{6E3A837A-FA2C-4A6F-A5CF-E53722CAFDEC}" dt="2024-01-16T02:41:39.853" v="205" actId="2711"/>
          <ac:spMkLst>
            <pc:docMk/>
            <pc:sldMk cId="3909928031" sldId="311"/>
            <ac:spMk id="21" creationId="{16DE942F-8180-539E-AA97-6C717753F1CF}"/>
          </ac:spMkLst>
        </pc:spChg>
        <pc:spChg chg="mod">
          <ac:chgData name="加藤 文彦" userId="02ed614d-2e05-41dd-8b82-a1029a8de275" providerId="ADAL" clId="{6E3A837A-FA2C-4A6F-A5CF-E53722CAFDEC}" dt="2024-01-16T02:41:39.853" v="205" actId="2711"/>
          <ac:spMkLst>
            <pc:docMk/>
            <pc:sldMk cId="3909928031" sldId="311"/>
            <ac:spMk id="22" creationId="{2DD03E96-9EA9-7A91-7614-2F26533D97FD}"/>
          </ac:spMkLst>
        </pc:spChg>
        <pc:spChg chg="mod">
          <ac:chgData name="加藤 文彦" userId="02ed614d-2e05-41dd-8b82-a1029a8de275" providerId="ADAL" clId="{6E3A837A-FA2C-4A6F-A5CF-E53722CAFDEC}" dt="2024-01-16T02:41:39.853" v="205" actId="2711"/>
          <ac:spMkLst>
            <pc:docMk/>
            <pc:sldMk cId="3909928031" sldId="311"/>
            <ac:spMk id="23" creationId="{55DF7B5B-97DD-356C-8523-2D8F6EE63ADC}"/>
          </ac:spMkLst>
        </pc:spChg>
        <pc:spChg chg="mod">
          <ac:chgData name="加藤 文彦" userId="02ed614d-2e05-41dd-8b82-a1029a8de275" providerId="ADAL" clId="{6E3A837A-FA2C-4A6F-A5CF-E53722CAFDEC}" dt="2024-01-16T02:41:39.853" v="205" actId="2711"/>
          <ac:spMkLst>
            <pc:docMk/>
            <pc:sldMk cId="3909928031" sldId="311"/>
            <ac:spMk id="24" creationId="{1B54D36A-C142-A84F-CBBF-98BA39C2F2C1}"/>
          </ac:spMkLst>
        </pc:spChg>
        <pc:spChg chg="mod">
          <ac:chgData name="加藤 文彦" userId="02ed614d-2e05-41dd-8b82-a1029a8de275" providerId="ADAL" clId="{6E3A837A-FA2C-4A6F-A5CF-E53722CAFDEC}" dt="2024-01-16T02:41:39.853" v="205" actId="2711"/>
          <ac:spMkLst>
            <pc:docMk/>
            <pc:sldMk cId="3909928031" sldId="311"/>
            <ac:spMk id="25" creationId="{75837846-BCDC-2FB6-BDA6-B3C0DDF7AE5D}"/>
          </ac:spMkLst>
        </pc:spChg>
        <pc:spChg chg="mod">
          <ac:chgData name="加藤 文彦" userId="02ed614d-2e05-41dd-8b82-a1029a8de275" providerId="ADAL" clId="{6E3A837A-FA2C-4A6F-A5CF-E53722CAFDEC}" dt="2024-01-16T02:41:39.853" v="205" actId="2711"/>
          <ac:spMkLst>
            <pc:docMk/>
            <pc:sldMk cId="3909928031" sldId="311"/>
            <ac:spMk id="28" creationId="{D79EAD6B-724F-FFAE-6AF1-4FB7ECFC5B8F}"/>
          </ac:spMkLst>
        </pc:spChg>
        <pc:spChg chg="mod">
          <ac:chgData name="加藤 文彦" userId="02ed614d-2e05-41dd-8b82-a1029a8de275" providerId="ADAL" clId="{6E3A837A-FA2C-4A6F-A5CF-E53722CAFDEC}" dt="2024-01-16T02:41:39.853" v="205" actId="2711"/>
          <ac:spMkLst>
            <pc:docMk/>
            <pc:sldMk cId="3909928031" sldId="311"/>
            <ac:spMk id="29" creationId="{FAA49534-9847-039B-9A49-2F8AD61110AA}"/>
          </ac:spMkLst>
        </pc:spChg>
        <pc:spChg chg="mod">
          <ac:chgData name="加藤 文彦" userId="02ed614d-2e05-41dd-8b82-a1029a8de275" providerId="ADAL" clId="{6E3A837A-FA2C-4A6F-A5CF-E53722CAFDEC}" dt="2024-01-16T02:41:39.853" v="205" actId="2711"/>
          <ac:spMkLst>
            <pc:docMk/>
            <pc:sldMk cId="3909928031" sldId="311"/>
            <ac:spMk id="31" creationId="{C9B4D113-4619-4099-5B38-8CF36F9D5AAC}"/>
          </ac:spMkLst>
        </pc:spChg>
        <pc:spChg chg="mod">
          <ac:chgData name="加藤 文彦" userId="02ed614d-2e05-41dd-8b82-a1029a8de275" providerId="ADAL" clId="{6E3A837A-FA2C-4A6F-A5CF-E53722CAFDEC}" dt="2024-01-16T02:41:39.853" v="205" actId="2711"/>
          <ac:spMkLst>
            <pc:docMk/>
            <pc:sldMk cId="3909928031" sldId="311"/>
            <ac:spMk id="32" creationId="{D3920A6F-1258-73D7-A8FF-012F00C6E29A}"/>
          </ac:spMkLst>
        </pc:spChg>
        <pc:spChg chg="mod">
          <ac:chgData name="加藤 文彦" userId="02ed614d-2e05-41dd-8b82-a1029a8de275" providerId="ADAL" clId="{6E3A837A-FA2C-4A6F-A5CF-E53722CAFDEC}" dt="2024-01-16T02:41:39.853" v="205" actId="2711"/>
          <ac:spMkLst>
            <pc:docMk/>
            <pc:sldMk cId="3909928031" sldId="311"/>
            <ac:spMk id="35" creationId="{175691D4-0C55-7131-7DAC-31EFC1942B5D}"/>
          </ac:spMkLst>
        </pc:spChg>
        <pc:spChg chg="mod">
          <ac:chgData name="加藤 文彦" userId="02ed614d-2e05-41dd-8b82-a1029a8de275" providerId="ADAL" clId="{6E3A837A-FA2C-4A6F-A5CF-E53722CAFDEC}" dt="2024-01-16T02:41:39.853" v="205" actId="2711"/>
          <ac:spMkLst>
            <pc:docMk/>
            <pc:sldMk cId="3909928031" sldId="311"/>
            <ac:spMk id="36" creationId="{C6C6C58B-E710-6BAE-6481-C0EC30A47B21}"/>
          </ac:spMkLst>
        </pc:spChg>
        <pc:spChg chg="mod">
          <ac:chgData name="加藤 文彦" userId="02ed614d-2e05-41dd-8b82-a1029a8de275" providerId="ADAL" clId="{6E3A837A-FA2C-4A6F-A5CF-E53722CAFDEC}" dt="2024-01-16T02:41:39.853" v="205" actId="2711"/>
          <ac:spMkLst>
            <pc:docMk/>
            <pc:sldMk cId="3909928031" sldId="311"/>
            <ac:spMk id="44" creationId="{BFEABC78-888E-B06F-960D-57BDB08FFBE2}"/>
          </ac:spMkLst>
        </pc:spChg>
        <pc:spChg chg="mod">
          <ac:chgData name="加藤 文彦" userId="02ed614d-2e05-41dd-8b82-a1029a8de275" providerId="ADAL" clId="{6E3A837A-FA2C-4A6F-A5CF-E53722CAFDEC}" dt="2024-01-16T02:43:39.631" v="215" actId="20577"/>
          <ac:spMkLst>
            <pc:docMk/>
            <pc:sldMk cId="3909928031" sldId="311"/>
            <ac:spMk id="75" creationId="{686AA343-813F-BC8C-9A17-ECFBBF18AF6C}"/>
          </ac:spMkLst>
        </pc:spChg>
      </pc:sldChg>
      <pc:sldChg chg="modSp mod">
        <pc:chgData name="加藤 文彦" userId="02ed614d-2e05-41dd-8b82-a1029a8de275" providerId="ADAL" clId="{6E3A837A-FA2C-4A6F-A5CF-E53722CAFDEC}" dt="2024-01-16T02:44:38.601" v="233" actId="20577"/>
        <pc:sldMkLst>
          <pc:docMk/>
          <pc:sldMk cId="1944586300" sldId="313"/>
        </pc:sldMkLst>
        <pc:spChg chg="mod">
          <ac:chgData name="加藤 文彦" userId="02ed614d-2e05-41dd-8b82-a1029a8de275" providerId="ADAL" clId="{6E3A837A-FA2C-4A6F-A5CF-E53722CAFDEC}" dt="2024-01-16T02:42:08.816" v="206" actId="2711"/>
          <ac:spMkLst>
            <pc:docMk/>
            <pc:sldMk cId="1944586300" sldId="313"/>
            <ac:spMk id="2" creationId="{43BA9B69-4DE8-E6A3-714A-CF7ED05362F2}"/>
          </ac:spMkLst>
        </pc:spChg>
        <pc:spChg chg="mod">
          <ac:chgData name="加藤 文彦" userId="02ed614d-2e05-41dd-8b82-a1029a8de275" providerId="ADAL" clId="{6E3A837A-FA2C-4A6F-A5CF-E53722CAFDEC}" dt="2024-01-16T02:42:08.816" v="206" actId="2711"/>
          <ac:spMkLst>
            <pc:docMk/>
            <pc:sldMk cId="1944586300" sldId="313"/>
            <ac:spMk id="3" creationId="{D566C674-2980-39D2-B94D-A328810CA369}"/>
          </ac:spMkLst>
        </pc:spChg>
        <pc:spChg chg="mod">
          <ac:chgData name="加藤 文彦" userId="02ed614d-2e05-41dd-8b82-a1029a8de275" providerId="ADAL" clId="{6E3A837A-FA2C-4A6F-A5CF-E53722CAFDEC}" dt="2024-01-16T02:42:08.816" v="206" actId="2711"/>
          <ac:spMkLst>
            <pc:docMk/>
            <pc:sldMk cId="1944586300" sldId="313"/>
            <ac:spMk id="4" creationId="{B6835890-3939-6AB8-F00A-B3965776F26A}"/>
          </ac:spMkLst>
        </pc:spChg>
        <pc:spChg chg="mod">
          <ac:chgData name="加藤 文彦" userId="02ed614d-2e05-41dd-8b82-a1029a8de275" providerId="ADAL" clId="{6E3A837A-FA2C-4A6F-A5CF-E53722CAFDEC}" dt="2024-01-16T02:42:08.816" v="206" actId="2711"/>
          <ac:spMkLst>
            <pc:docMk/>
            <pc:sldMk cId="1944586300" sldId="313"/>
            <ac:spMk id="17" creationId="{EEE76808-1B09-9F13-24D7-EC231F339112}"/>
          </ac:spMkLst>
        </pc:spChg>
        <pc:spChg chg="mod">
          <ac:chgData name="加藤 文彦" userId="02ed614d-2e05-41dd-8b82-a1029a8de275" providerId="ADAL" clId="{6E3A837A-FA2C-4A6F-A5CF-E53722CAFDEC}" dt="2024-01-16T02:42:08.816" v="206" actId="2711"/>
          <ac:spMkLst>
            <pc:docMk/>
            <pc:sldMk cId="1944586300" sldId="313"/>
            <ac:spMk id="19" creationId="{23FC47B5-E3B8-B8E3-C06B-67FC5870D8FE}"/>
          </ac:spMkLst>
        </pc:spChg>
        <pc:spChg chg="mod">
          <ac:chgData name="加藤 文彦" userId="02ed614d-2e05-41dd-8b82-a1029a8de275" providerId="ADAL" clId="{6E3A837A-FA2C-4A6F-A5CF-E53722CAFDEC}" dt="2024-01-16T02:42:08.816" v="206" actId="2711"/>
          <ac:spMkLst>
            <pc:docMk/>
            <pc:sldMk cId="1944586300" sldId="313"/>
            <ac:spMk id="20" creationId="{3E3E898C-8646-08AD-BE24-6EFBDE8AA99E}"/>
          </ac:spMkLst>
        </pc:spChg>
        <pc:spChg chg="mod">
          <ac:chgData name="加藤 文彦" userId="02ed614d-2e05-41dd-8b82-a1029a8de275" providerId="ADAL" clId="{6E3A837A-FA2C-4A6F-A5CF-E53722CAFDEC}" dt="2024-01-16T02:42:08.816" v="206" actId="2711"/>
          <ac:spMkLst>
            <pc:docMk/>
            <pc:sldMk cId="1944586300" sldId="313"/>
            <ac:spMk id="21" creationId="{16DE942F-8180-539E-AA97-6C717753F1CF}"/>
          </ac:spMkLst>
        </pc:spChg>
        <pc:spChg chg="mod">
          <ac:chgData name="加藤 文彦" userId="02ed614d-2e05-41dd-8b82-a1029a8de275" providerId="ADAL" clId="{6E3A837A-FA2C-4A6F-A5CF-E53722CAFDEC}" dt="2024-01-16T02:42:08.816" v="206" actId="2711"/>
          <ac:spMkLst>
            <pc:docMk/>
            <pc:sldMk cId="1944586300" sldId="313"/>
            <ac:spMk id="22" creationId="{2DD03E96-9EA9-7A91-7614-2F26533D97FD}"/>
          </ac:spMkLst>
        </pc:spChg>
        <pc:spChg chg="mod">
          <ac:chgData name="加藤 文彦" userId="02ed614d-2e05-41dd-8b82-a1029a8de275" providerId="ADAL" clId="{6E3A837A-FA2C-4A6F-A5CF-E53722CAFDEC}" dt="2024-01-16T02:42:08.816" v="206" actId="2711"/>
          <ac:spMkLst>
            <pc:docMk/>
            <pc:sldMk cId="1944586300" sldId="313"/>
            <ac:spMk id="23" creationId="{55DF7B5B-97DD-356C-8523-2D8F6EE63ADC}"/>
          </ac:spMkLst>
        </pc:spChg>
        <pc:spChg chg="mod">
          <ac:chgData name="加藤 文彦" userId="02ed614d-2e05-41dd-8b82-a1029a8de275" providerId="ADAL" clId="{6E3A837A-FA2C-4A6F-A5CF-E53722CAFDEC}" dt="2024-01-16T02:42:08.816" v="206" actId="2711"/>
          <ac:spMkLst>
            <pc:docMk/>
            <pc:sldMk cId="1944586300" sldId="313"/>
            <ac:spMk id="24" creationId="{1B54D36A-C142-A84F-CBBF-98BA39C2F2C1}"/>
          </ac:spMkLst>
        </pc:spChg>
        <pc:spChg chg="mod">
          <ac:chgData name="加藤 文彦" userId="02ed614d-2e05-41dd-8b82-a1029a8de275" providerId="ADAL" clId="{6E3A837A-FA2C-4A6F-A5CF-E53722CAFDEC}" dt="2024-01-16T02:44:16.538" v="223" actId="20577"/>
          <ac:spMkLst>
            <pc:docMk/>
            <pc:sldMk cId="1944586300" sldId="313"/>
            <ac:spMk id="25" creationId="{75837846-BCDC-2FB6-BDA6-B3C0DDF7AE5D}"/>
          </ac:spMkLst>
        </pc:spChg>
        <pc:spChg chg="mod">
          <ac:chgData name="加藤 文彦" userId="02ed614d-2e05-41dd-8b82-a1029a8de275" providerId="ADAL" clId="{6E3A837A-FA2C-4A6F-A5CF-E53722CAFDEC}" dt="2024-01-16T02:42:08.816" v="206" actId="2711"/>
          <ac:spMkLst>
            <pc:docMk/>
            <pc:sldMk cId="1944586300" sldId="313"/>
            <ac:spMk id="28" creationId="{D79EAD6B-724F-FFAE-6AF1-4FB7ECFC5B8F}"/>
          </ac:spMkLst>
        </pc:spChg>
        <pc:spChg chg="mod">
          <ac:chgData name="加藤 文彦" userId="02ed614d-2e05-41dd-8b82-a1029a8de275" providerId="ADAL" clId="{6E3A837A-FA2C-4A6F-A5CF-E53722CAFDEC}" dt="2024-01-16T02:42:08.816" v="206" actId="2711"/>
          <ac:spMkLst>
            <pc:docMk/>
            <pc:sldMk cId="1944586300" sldId="313"/>
            <ac:spMk id="29" creationId="{FAA49534-9847-039B-9A49-2F8AD61110AA}"/>
          </ac:spMkLst>
        </pc:spChg>
        <pc:spChg chg="mod">
          <ac:chgData name="加藤 文彦" userId="02ed614d-2e05-41dd-8b82-a1029a8de275" providerId="ADAL" clId="{6E3A837A-FA2C-4A6F-A5CF-E53722CAFDEC}" dt="2024-01-16T02:42:08.816" v="206" actId="2711"/>
          <ac:spMkLst>
            <pc:docMk/>
            <pc:sldMk cId="1944586300" sldId="313"/>
            <ac:spMk id="31" creationId="{C9B4D113-4619-4099-5B38-8CF36F9D5AAC}"/>
          </ac:spMkLst>
        </pc:spChg>
        <pc:spChg chg="mod">
          <ac:chgData name="加藤 文彦" userId="02ed614d-2e05-41dd-8b82-a1029a8de275" providerId="ADAL" clId="{6E3A837A-FA2C-4A6F-A5CF-E53722CAFDEC}" dt="2024-01-16T02:42:08.816" v="206" actId="2711"/>
          <ac:spMkLst>
            <pc:docMk/>
            <pc:sldMk cId="1944586300" sldId="313"/>
            <ac:spMk id="32" creationId="{D3920A6F-1258-73D7-A8FF-012F00C6E29A}"/>
          </ac:spMkLst>
        </pc:spChg>
        <pc:spChg chg="mod">
          <ac:chgData name="加藤 文彦" userId="02ed614d-2e05-41dd-8b82-a1029a8de275" providerId="ADAL" clId="{6E3A837A-FA2C-4A6F-A5CF-E53722CAFDEC}" dt="2024-01-16T02:42:08.816" v="206" actId="2711"/>
          <ac:spMkLst>
            <pc:docMk/>
            <pc:sldMk cId="1944586300" sldId="313"/>
            <ac:spMk id="35" creationId="{175691D4-0C55-7131-7DAC-31EFC1942B5D}"/>
          </ac:spMkLst>
        </pc:spChg>
        <pc:spChg chg="mod">
          <ac:chgData name="加藤 文彦" userId="02ed614d-2e05-41dd-8b82-a1029a8de275" providerId="ADAL" clId="{6E3A837A-FA2C-4A6F-A5CF-E53722CAFDEC}" dt="2024-01-16T02:42:08.816" v="206" actId="2711"/>
          <ac:spMkLst>
            <pc:docMk/>
            <pc:sldMk cId="1944586300" sldId="313"/>
            <ac:spMk id="36" creationId="{C6C6C58B-E710-6BAE-6481-C0EC30A47B21}"/>
          </ac:spMkLst>
        </pc:spChg>
        <pc:spChg chg="mod">
          <ac:chgData name="加藤 文彦" userId="02ed614d-2e05-41dd-8b82-a1029a8de275" providerId="ADAL" clId="{6E3A837A-FA2C-4A6F-A5CF-E53722CAFDEC}" dt="2024-01-16T02:44:38.601" v="233" actId="20577"/>
          <ac:spMkLst>
            <pc:docMk/>
            <pc:sldMk cId="1944586300" sldId="313"/>
            <ac:spMk id="44" creationId="{BFEABC78-888E-B06F-960D-57BDB08FFBE2}"/>
          </ac:spMkLst>
        </pc:spChg>
        <pc:spChg chg="mod">
          <ac:chgData name="加藤 文彦" userId="02ed614d-2e05-41dd-8b82-a1029a8de275" providerId="ADAL" clId="{6E3A837A-FA2C-4A6F-A5CF-E53722CAFDEC}" dt="2024-01-16T02:43:46.643" v="221" actId="20577"/>
          <ac:spMkLst>
            <pc:docMk/>
            <pc:sldMk cId="1944586300" sldId="313"/>
            <ac:spMk id="75" creationId="{686AA343-813F-BC8C-9A17-ECFBBF18AF6C}"/>
          </ac:spMkLst>
        </pc:spChg>
      </pc:sldChg>
      <pc:sldChg chg="addSp delSp modSp mod">
        <pc:chgData name="加藤 文彦" userId="02ed614d-2e05-41dd-8b82-a1029a8de275" providerId="ADAL" clId="{6E3A837A-FA2C-4A6F-A5CF-E53722CAFDEC}" dt="2024-01-16T03:07:44.403" v="350" actId="20577"/>
        <pc:sldMkLst>
          <pc:docMk/>
          <pc:sldMk cId="3391722131" sldId="314"/>
        </pc:sldMkLst>
        <pc:spChg chg="del">
          <ac:chgData name="加藤 文彦" userId="02ed614d-2e05-41dd-8b82-a1029a8de275" providerId="ADAL" clId="{6E3A837A-FA2C-4A6F-A5CF-E53722CAFDEC}" dt="2024-01-16T02:47:45.569" v="250" actId="478"/>
          <ac:spMkLst>
            <pc:docMk/>
            <pc:sldMk cId="3391722131" sldId="314"/>
            <ac:spMk id="2" creationId="{02ABD649-7F40-94C6-8B01-05CE2E22CB19}"/>
          </ac:spMkLst>
        </pc:spChg>
        <pc:spChg chg="mod">
          <ac:chgData name="加藤 文彦" userId="02ed614d-2e05-41dd-8b82-a1029a8de275" providerId="ADAL" clId="{6E3A837A-FA2C-4A6F-A5CF-E53722CAFDEC}" dt="2024-01-16T03:05:50.840" v="329" actId="20577"/>
          <ac:spMkLst>
            <pc:docMk/>
            <pc:sldMk cId="3391722131" sldId="314"/>
            <ac:spMk id="3" creationId="{6A79BA91-BDC6-8FA9-2E4E-6746BF8D9A9A}"/>
          </ac:spMkLst>
        </pc:spChg>
        <pc:spChg chg="mod">
          <ac:chgData name="加藤 文彦" userId="02ed614d-2e05-41dd-8b82-a1029a8de275" providerId="ADAL" clId="{6E3A837A-FA2C-4A6F-A5CF-E53722CAFDEC}" dt="2024-01-16T03:02:35.092" v="281" actId="2711"/>
          <ac:spMkLst>
            <pc:docMk/>
            <pc:sldMk cId="3391722131" sldId="314"/>
            <ac:spMk id="6" creationId="{2B407F79-629B-B034-556F-24C1DBB4CAF1}"/>
          </ac:spMkLst>
        </pc:spChg>
        <pc:spChg chg="mod">
          <ac:chgData name="加藤 文彦" userId="02ed614d-2e05-41dd-8b82-a1029a8de275" providerId="ADAL" clId="{6E3A837A-FA2C-4A6F-A5CF-E53722CAFDEC}" dt="2024-01-16T03:02:35.092" v="281" actId="2711"/>
          <ac:spMkLst>
            <pc:docMk/>
            <pc:sldMk cId="3391722131" sldId="314"/>
            <ac:spMk id="7" creationId="{0A3EBC16-DABE-47FC-E400-EE7298AAAFF5}"/>
          </ac:spMkLst>
        </pc:spChg>
        <pc:spChg chg="mod">
          <ac:chgData name="加藤 文彦" userId="02ed614d-2e05-41dd-8b82-a1029a8de275" providerId="ADAL" clId="{6E3A837A-FA2C-4A6F-A5CF-E53722CAFDEC}" dt="2024-01-16T03:02:35.092" v="281" actId="2711"/>
          <ac:spMkLst>
            <pc:docMk/>
            <pc:sldMk cId="3391722131" sldId="314"/>
            <ac:spMk id="8" creationId="{D1274F31-DE2B-F667-77CD-B6B44A9E2813}"/>
          </ac:spMkLst>
        </pc:spChg>
        <pc:spChg chg="mod">
          <ac:chgData name="加藤 文彦" userId="02ed614d-2e05-41dd-8b82-a1029a8de275" providerId="ADAL" clId="{6E3A837A-FA2C-4A6F-A5CF-E53722CAFDEC}" dt="2024-01-16T03:05:33.143" v="327" actId="20577"/>
          <ac:spMkLst>
            <pc:docMk/>
            <pc:sldMk cId="3391722131" sldId="314"/>
            <ac:spMk id="16" creationId="{6673FA56-0817-2E92-D261-87AFDA8CE3D8}"/>
          </ac:spMkLst>
        </pc:spChg>
        <pc:spChg chg="mod">
          <ac:chgData name="加藤 文彦" userId="02ed614d-2e05-41dd-8b82-a1029a8de275" providerId="ADAL" clId="{6E3A837A-FA2C-4A6F-A5CF-E53722CAFDEC}" dt="2024-01-16T03:02:35.092" v="281" actId="2711"/>
          <ac:spMkLst>
            <pc:docMk/>
            <pc:sldMk cId="3391722131" sldId="314"/>
            <ac:spMk id="35" creationId="{175691D4-0C55-7131-7DAC-31EFC1942B5D}"/>
          </ac:spMkLst>
        </pc:spChg>
        <pc:spChg chg="mod">
          <ac:chgData name="加藤 文彦" userId="02ed614d-2e05-41dd-8b82-a1029a8de275" providerId="ADAL" clId="{6E3A837A-FA2C-4A6F-A5CF-E53722CAFDEC}" dt="2024-01-16T03:02:35.092" v="281" actId="2711"/>
          <ac:spMkLst>
            <pc:docMk/>
            <pc:sldMk cId="3391722131" sldId="314"/>
            <ac:spMk id="36" creationId="{C6C6C58B-E710-6BAE-6481-C0EC30A47B21}"/>
          </ac:spMkLst>
        </pc:spChg>
        <pc:spChg chg="mod">
          <ac:chgData name="加藤 文彦" userId="02ed614d-2e05-41dd-8b82-a1029a8de275" providerId="ADAL" clId="{6E3A837A-FA2C-4A6F-A5CF-E53722CAFDEC}" dt="2024-01-16T03:07:44.403" v="350" actId="20577"/>
          <ac:spMkLst>
            <pc:docMk/>
            <pc:sldMk cId="3391722131" sldId="314"/>
            <ac:spMk id="75" creationId="{686AA343-813F-BC8C-9A17-ECFBBF18AF6C}"/>
          </ac:spMkLst>
        </pc:spChg>
        <pc:grpChg chg="add mod">
          <ac:chgData name="加藤 文彦" userId="02ed614d-2e05-41dd-8b82-a1029a8de275" providerId="ADAL" clId="{6E3A837A-FA2C-4A6F-A5CF-E53722CAFDEC}" dt="2024-01-16T02:47:45.985" v="251"/>
          <ac:grpSpMkLst>
            <pc:docMk/>
            <pc:sldMk cId="3391722131" sldId="314"/>
            <ac:grpSpMk id="4" creationId="{F62EBA76-4AB3-E849-D7A3-81556BEB01D6}"/>
          </ac:grpSpMkLst>
        </pc:grpChg>
        <pc:grpChg chg="mod">
          <ac:chgData name="加藤 文彦" userId="02ed614d-2e05-41dd-8b82-a1029a8de275" providerId="ADAL" clId="{6E3A837A-FA2C-4A6F-A5CF-E53722CAFDEC}" dt="2024-01-16T02:47:45.985" v="251"/>
          <ac:grpSpMkLst>
            <pc:docMk/>
            <pc:sldMk cId="3391722131" sldId="314"/>
            <ac:grpSpMk id="5" creationId="{8FFA9C4E-FC9D-63C6-45DB-35A794179A35}"/>
          </ac:grpSpMkLst>
        </pc:grpChg>
        <pc:grpChg chg="del">
          <ac:chgData name="加藤 文彦" userId="02ed614d-2e05-41dd-8b82-a1029a8de275" providerId="ADAL" clId="{6E3A837A-FA2C-4A6F-A5CF-E53722CAFDEC}" dt="2024-01-16T02:47:45.569" v="250" actId="478"/>
          <ac:grpSpMkLst>
            <pc:docMk/>
            <pc:sldMk cId="3391722131" sldId="314"/>
            <ac:grpSpMk id="30" creationId="{BD975B24-CCE4-FFD2-0E5C-037FFB02F167}"/>
          </ac:grpSpMkLst>
        </pc:grpChg>
      </pc:sldChg>
      <pc:sldChg chg="modSp mod">
        <pc:chgData name="加藤 文彦" userId="02ed614d-2e05-41dd-8b82-a1029a8de275" providerId="ADAL" clId="{6E3A837A-FA2C-4A6F-A5CF-E53722CAFDEC}" dt="2024-01-16T03:06:18.342" v="341" actId="20577"/>
        <pc:sldMkLst>
          <pc:docMk/>
          <pc:sldMk cId="3461769514" sldId="319"/>
        </pc:sldMkLst>
        <pc:spChg chg="mod">
          <ac:chgData name="加藤 文彦" userId="02ed614d-2e05-41dd-8b82-a1029a8de275" providerId="ADAL" clId="{6E3A837A-FA2C-4A6F-A5CF-E53722CAFDEC}" dt="2024-01-16T02:54:59.166" v="261" actId="1076"/>
          <ac:spMkLst>
            <pc:docMk/>
            <pc:sldMk cId="3461769514" sldId="319"/>
            <ac:spMk id="2" creationId="{43B6B790-27BF-F605-08A4-46450AF564C3}"/>
          </ac:spMkLst>
        </pc:spChg>
        <pc:spChg chg="mod">
          <ac:chgData name="加藤 文彦" userId="02ed614d-2e05-41dd-8b82-a1029a8de275" providerId="ADAL" clId="{6E3A837A-FA2C-4A6F-A5CF-E53722CAFDEC}" dt="2024-01-16T02:44:50.057" v="234" actId="2711"/>
          <ac:spMkLst>
            <pc:docMk/>
            <pc:sldMk cId="3461769514" sldId="319"/>
            <ac:spMk id="3" creationId="{CA2D5D52-948F-0958-6583-5CE227B87761}"/>
          </ac:spMkLst>
        </pc:spChg>
        <pc:spChg chg="mod">
          <ac:chgData name="加藤 文彦" userId="02ed614d-2e05-41dd-8b82-a1029a8de275" providerId="ADAL" clId="{6E3A837A-FA2C-4A6F-A5CF-E53722CAFDEC}" dt="2024-01-16T02:44:50.057" v="234" actId="2711"/>
          <ac:spMkLst>
            <pc:docMk/>
            <pc:sldMk cId="3461769514" sldId="319"/>
            <ac:spMk id="4" creationId="{E502A0A7-0E4A-199E-D4A3-5147E88E6A72}"/>
          </ac:spMkLst>
        </pc:spChg>
        <pc:spChg chg="mod">
          <ac:chgData name="加藤 文彦" userId="02ed614d-2e05-41dd-8b82-a1029a8de275" providerId="ADAL" clId="{6E3A837A-FA2C-4A6F-A5CF-E53722CAFDEC}" dt="2024-01-16T02:44:50.057" v="234" actId="2711"/>
          <ac:spMkLst>
            <pc:docMk/>
            <pc:sldMk cId="3461769514" sldId="319"/>
            <ac:spMk id="5" creationId="{4A30A0C1-7629-001C-288C-8BE4C296FAA0}"/>
          </ac:spMkLst>
        </pc:spChg>
        <pc:spChg chg="mod">
          <ac:chgData name="加藤 文彦" userId="02ed614d-2e05-41dd-8b82-a1029a8de275" providerId="ADAL" clId="{6E3A837A-FA2C-4A6F-A5CF-E53722CAFDEC}" dt="2024-01-16T02:44:50.057" v="234" actId="2711"/>
          <ac:spMkLst>
            <pc:docMk/>
            <pc:sldMk cId="3461769514" sldId="319"/>
            <ac:spMk id="6" creationId="{0A88F21E-F423-4B66-87EF-8214A8B05B7A}"/>
          </ac:spMkLst>
        </pc:spChg>
        <pc:spChg chg="mod">
          <ac:chgData name="加藤 文彦" userId="02ed614d-2e05-41dd-8b82-a1029a8de275" providerId="ADAL" clId="{6E3A837A-FA2C-4A6F-A5CF-E53722CAFDEC}" dt="2024-01-16T03:06:18.342" v="341" actId="20577"/>
          <ac:spMkLst>
            <pc:docMk/>
            <pc:sldMk cId="3461769514" sldId="319"/>
            <ac:spMk id="7" creationId="{703A1D4B-B1AA-E4F9-7B2B-AC39FC43CA89}"/>
          </ac:spMkLst>
        </pc:spChg>
        <pc:spChg chg="mod">
          <ac:chgData name="加藤 文彦" userId="02ed614d-2e05-41dd-8b82-a1029a8de275" providerId="ADAL" clId="{6E3A837A-FA2C-4A6F-A5CF-E53722CAFDEC}" dt="2024-01-16T02:45:35.546" v="241" actId="20577"/>
          <ac:spMkLst>
            <pc:docMk/>
            <pc:sldMk cId="3461769514" sldId="319"/>
            <ac:spMk id="8" creationId="{1A95E3BC-79BE-D02F-CD1E-0A1E0B7F486E}"/>
          </ac:spMkLst>
        </pc:spChg>
        <pc:spChg chg="mod">
          <ac:chgData name="加藤 文彦" userId="02ed614d-2e05-41dd-8b82-a1029a8de275" providerId="ADAL" clId="{6E3A837A-FA2C-4A6F-A5CF-E53722CAFDEC}" dt="2024-01-16T02:44:50.057" v="234" actId="2711"/>
          <ac:spMkLst>
            <pc:docMk/>
            <pc:sldMk cId="3461769514" sldId="319"/>
            <ac:spMk id="11" creationId="{E93EB568-A790-6E7B-51B1-C5046674174A}"/>
          </ac:spMkLst>
        </pc:spChg>
        <pc:spChg chg="mod">
          <ac:chgData name="加藤 文彦" userId="02ed614d-2e05-41dd-8b82-a1029a8de275" providerId="ADAL" clId="{6E3A837A-FA2C-4A6F-A5CF-E53722CAFDEC}" dt="2024-01-16T02:45:01.515" v="235" actId="20577"/>
          <ac:spMkLst>
            <pc:docMk/>
            <pc:sldMk cId="3461769514" sldId="319"/>
            <ac:spMk id="12" creationId="{ACA1A817-649C-DC13-22E8-7D6CF578FC8A}"/>
          </ac:spMkLst>
        </pc:spChg>
        <pc:spChg chg="mod">
          <ac:chgData name="加藤 文彦" userId="02ed614d-2e05-41dd-8b82-a1029a8de275" providerId="ADAL" clId="{6E3A837A-FA2C-4A6F-A5CF-E53722CAFDEC}" dt="2024-01-16T02:44:50.057" v="234" actId="2711"/>
          <ac:spMkLst>
            <pc:docMk/>
            <pc:sldMk cId="3461769514" sldId="319"/>
            <ac:spMk id="15" creationId="{A4B2ACAB-3873-7380-6A9F-B152D0AE8636}"/>
          </ac:spMkLst>
        </pc:spChg>
        <pc:spChg chg="mod">
          <ac:chgData name="加藤 文彦" userId="02ed614d-2e05-41dd-8b82-a1029a8de275" providerId="ADAL" clId="{6E3A837A-FA2C-4A6F-A5CF-E53722CAFDEC}" dt="2024-01-16T03:05:15.487" v="321" actId="20577"/>
          <ac:spMkLst>
            <pc:docMk/>
            <pc:sldMk cId="3461769514" sldId="319"/>
            <ac:spMk id="16" creationId="{6673FA56-0817-2E92-D261-87AFDA8CE3D8}"/>
          </ac:spMkLst>
        </pc:spChg>
        <pc:spChg chg="mod">
          <ac:chgData name="加藤 文彦" userId="02ed614d-2e05-41dd-8b82-a1029a8de275" providerId="ADAL" clId="{6E3A837A-FA2C-4A6F-A5CF-E53722CAFDEC}" dt="2024-01-16T02:44:50.057" v="234" actId="2711"/>
          <ac:spMkLst>
            <pc:docMk/>
            <pc:sldMk cId="3461769514" sldId="319"/>
            <ac:spMk id="20" creationId="{4B82BF7E-E807-F847-8F9A-881410E71B44}"/>
          </ac:spMkLst>
        </pc:spChg>
        <pc:spChg chg="mod">
          <ac:chgData name="加藤 文彦" userId="02ed614d-2e05-41dd-8b82-a1029a8de275" providerId="ADAL" clId="{6E3A837A-FA2C-4A6F-A5CF-E53722CAFDEC}" dt="2024-01-16T02:46:25.494" v="242" actId="14100"/>
          <ac:spMkLst>
            <pc:docMk/>
            <pc:sldMk cId="3461769514" sldId="319"/>
            <ac:spMk id="21" creationId="{E4536EF2-285B-DDEA-6F5A-AB354D3CEBC8}"/>
          </ac:spMkLst>
        </pc:spChg>
        <pc:spChg chg="mod">
          <ac:chgData name="加藤 文彦" userId="02ed614d-2e05-41dd-8b82-a1029a8de275" providerId="ADAL" clId="{6E3A837A-FA2C-4A6F-A5CF-E53722CAFDEC}" dt="2024-01-16T02:44:50.057" v="234" actId="2711"/>
          <ac:spMkLst>
            <pc:docMk/>
            <pc:sldMk cId="3461769514" sldId="319"/>
            <ac:spMk id="22" creationId="{C6A2F228-B0D2-1045-BAB3-F85E57B82295}"/>
          </ac:spMkLst>
        </pc:spChg>
        <pc:spChg chg="mod">
          <ac:chgData name="加藤 文彦" userId="02ed614d-2e05-41dd-8b82-a1029a8de275" providerId="ADAL" clId="{6E3A837A-FA2C-4A6F-A5CF-E53722CAFDEC}" dt="2024-01-16T02:44:50.057" v="234" actId="2711"/>
          <ac:spMkLst>
            <pc:docMk/>
            <pc:sldMk cId="3461769514" sldId="319"/>
            <ac:spMk id="23" creationId="{E789F09A-C923-FCCC-CDA1-9DF3172BBEE3}"/>
          </ac:spMkLst>
        </pc:spChg>
      </pc:sldChg>
      <pc:sldChg chg="addSp delSp modSp mod">
        <pc:chgData name="加藤 文彦" userId="02ed614d-2e05-41dd-8b82-a1029a8de275" providerId="ADAL" clId="{6E3A837A-FA2C-4A6F-A5CF-E53722CAFDEC}" dt="2024-01-16T03:05:58.635" v="332" actId="20577"/>
        <pc:sldMkLst>
          <pc:docMk/>
          <pc:sldMk cId="1620269488" sldId="320"/>
        </pc:sldMkLst>
        <pc:spChg chg="mod">
          <ac:chgData name="加藤 文彦" userId="02ed614d-2e05-41dd-8b82-a1029a8de275" providerId="ADAL" clId="{6E3A837A-FA2C-4A6F-A5CF-E53722CAFDEC}" dt="2024-01-16T02:57:37.130" v="266" actId="2711"/>
          <ac:spMkLst>
            <pc:docMk/>
            <pc:sldMk cId="1620269488" sldId="320"/>
            <ac:spMk id="4" creationId="{9B6B3204-F90B-44AA-5110-19D17AD8BD72}"/>
          </ac:spMkLst>
        </pc:spChg>
        <pc:spChg chg="mod">
          <ac:chgData name="加藤 文彦" userId="02ed614d-2e05-41dd-8b82-a1029a8de275" providerId="ADAL" clId="{6E3A837A-FA2C-4A6F-A5CF-E53722CAFDEC}" dt="2024-01-16T02:57:37.130" v="266" actId="2711"/>
          <ac:spMkLst>
            <pc:docMk/>
            <pc:sldMk cId="1620269488" sldId="320"/>
            <ac:spMk id="5" creationId="{E8E1F826-FBB9-B294-2F4D-D4723E42DC06}"/>
          </ac:spMkLst>
        </pc:spChg>
        <pc:spChg chg="mod">
          <ac:chgData name="加藤 文彦" userId="02ed614d-2e05-41dd-8b82-a1029a8de275" providerId="ADAL" clId="{6E3A837A-FA2C-4A6F-A5CF-E53722CAFDEC}" dt="2024-01-16T02:57:37.130" v="266" actId="2711"/>
          <ac:spMkLst>
            <pc:docMk/>
            <pc:sldMk cId="1620269488" sldId="320"/>
            <ac:spMk id="6" creationId="{9A04CDB9-73AD-B58E-0FBB-A055B9B19A6B}"/>
          </ac:spMkLst>
        </pc:spChg>
        <pc:spChg chg="mod">
          <ac:chgData name="加藤 文彦" userId="02ed614d-2e05-41dd-8b82-a1029a8de275" providerId="ADAL" clId="{6E3A837A-FA2C-4A6F-A5CF-E53722CAFDEC}" dt="2024-01-16T03:05:58.635" v="332" actId="20577"/>
          <ac:spMkLst>
            <pc:docMk/>
            <pc:sldMk cId="1620269488" sldId="320"/>
            <ac:spMk id="7" creationId="{703A1D4B-B1AA-E4F9-7B2B-AC39FC43CA89}"/>
          </ac:spMkLst>
        </pc:spChg>
        <pc:spChg chg="mod">
          <ac:chgData name="加藤 文彦" userId="02ed614d-2e05-41dd-8b82-a1029a8de275" providerId="ADAL" clId="{6E3A837A-FA2C-4A6F-A5CF-E53722CAFDEC}" dt="2024-01-16T02:57:37.130" v="266" actId="2711"/>
          <ac:spMkLst>
            <pc:docMk/>
            <pc:sldMk cId="1620269488" sldId="320"/>
            <ac:spMk id="9" creationId="{A4C0BDF4-FF12-C939-7C21-34686660ED7B}"/>
          </ac:spMkLst>
        </pc:spChg>
        <pc:spChg chg="mod">
          <ac:chgData name="加藤 文彦" userId="02ed614d-2e05-41dd-8b82-a1029a8de275" providerId="ADAL" clId="{6E3A837A-FA2C-4A6F-A5CF-E53722CAFDEC}" dt="2024-01-16T02:57:37.130" v="266" actId="2711"/>
          <ac:spMkLst>
            <pc:docMk/>
            <pc:sldMk cId="1620269488" sldId="320"/>
            <ac:spMk id="10" creationId="{5719D5F5-29F1-F650-F691-E3AD83A1BB0E}"/>
          </ac:spMkLst>
        </pc:spChg>
        <pc:spChg chg="mod">
          <ac:chgData name="加藤 文彦" userId="02ed614d-2e05-41dd-8b82-a1029a8de275" providerId="ADAL" clId="{6E3A837A-FA2C-4A6F-A5CF-E53722CAFDEC}" dt="2024-01-16T02:57:37.130" v="266" actId="2711"/>
          <ac:spMkLst>
            <pc:docMk/>
            <pc:sldMk cId="1620269488" sldId="320"/>
            <ac:spMk id="12" creationId="{ACA1A817-649C-DC13-22E8-7D6CF578FC8A}"/>
          </ac:spMkLst>
        </pc:spChg>
        <pc:spChg chg="mod">
          <ac:chgData name="加藤 文彦" userId="02ed614d-2e05-41dd-8b82-a1029a8de275" providerId="ADAL" clId="{6E3A837A-FA2C-4A6F-A5CF-E53722CAFDEC}" dt="2024-01-16T03:05:25.994" v="325" actId="20577"/>
          <ac:spMkLst>
            <pc:docMk/>
            <pc:sldMk cId="1620269488" sldId="320"/>
            <ac:spMk id="16" creationId="{6673FA56-0817-2E92-D261-87AFDA8CE3D8}"/>
          </ac:spMkLst>
        </pc:spChg>
        <pc:spChg chg="mod">
          <ac:chgData name="加藤 文彦" userId="02ed614d-2e05-41dd-8b82-a1029a8de275" providerId="ADAL" clId="{6E3A837A-FA2C-4A6F-A5CF-E53722CAFDEC}" dt="2024-01-16T02:57:37.130" v="266" actId="2711"/>
          <ac:spMkLst>
            <pc:docMk/>
            <pc:sldMk cId="1620269488" sldId="320"/>
            <ac:spMk id="20" creationId="{4B82BF7E-E807-F847-8F9A-881410E71B44}"/>
          </ac:spMkLst>
        </pc:spChg>
        <pc:spChg chg="mod">
          <ac:chgData name="加藤 文彦" userId="02ed614d-2e05-41dd-8b82-a1029a8de275" providerId="ADAL" clId="{6E3A837A-FA2C-4A6F-A5CF-E53722CAFDEC}" dt="2024-01-16T02:57:37.130" v="266" actId="2711"/>
          <ac:spMkLst>
            <pc:docMk/>
            <pc:sldMk cId="1620269488" sldId="320"/>
            <ac:spMk id="22" creationId="{1BFEE8A2-089B-DC63-B3BF-573397C75DBA}"/>
          </ac:spMkLst>
        </pc:spChg>
        <pc:spChg chg="mod">
          <ac:chgData name="加藤 文彦" userId="02ed614d-2e05-41dd-8b82-a1029a8de275" providerId="ADAL" clId="{6E3A837A-FA2C-4A6F-A5CF-E53722CAFDEC}" dt="2024-01-16T02:57:37.130" v="266" actId="2711"/>
          <ac:spMkLst>
            <pc:docMk/>
            <pc:sldMk cId="1620269488" sldId="320"/>
            <ac:spMk id="24" creationId="{9432466F-E85C-DC18-B9FF-C4DC764CD880}"/>
          </ac:spMkLst>
        </pc:spChg>
        <pc:spChg chg="mod">
          <ac:chgData name="加藤 文彦" userId="02ed614d-2e05-41dd-8b82-a1029a8de275" providerId="ADAL" clId="{6E3A837A-FA2C-4A6F-A5CF-E53722CAFDEC}" dt="2024-01-16T02:57:37.130" v="266" actId="2711"/>
          <ac:spMkLst>
            <pc:docMk/>
            <pc:sldMk cId="1620269488" sldId="320"/>
            <ac:spMk id="25" creationId="{FF170802-151B-BF82-A590-3C0395435991}"/>
          </ac:spMkLst>
        </pc:spChg>
        <pc:spChg chg="mod">
          <ac:chgData name="加藤 文彦" userId="02ed614d-2e05-41dd-8b82-a1029a8de275" providerId="ADAL" clId="{6E3A837A-FA2C-4A6F-A5CF-E53722CAFDEC}" dt="2024-01-16T02:57:37.130" v="266" actId="2711"/>
          <ac:spMkLst>
            <pc:docMk/>
            <pc:sldMk cId="1620269488" sldId="320"/>
            <ac:spMk id="26" creationId="{CDE641EB-3457-F01A-704A-33DC71994DB2}"/>
          </ac:spMkLst>
        </pc:spChg>
        <pc:grpChg chg="add mod">
          <ac:chgData name="加藤 文彦" userId="02ed614d-2e05-41dd-8b82-a1029a8de275" providerId="ADAL" clId="{6E3A837A-FA2C-4A6F-A5CF-E53722CAFDEC}" dt="2024-01-16T02:47:41.055" v="249"/>
          <ac:grpSpMkLst>
            <pc:docMk/>
            <pc:sldMk cId="1620269488" sldId="320"/>
            <ac:grpSpMk id="2" creationId="{8B07FFBB-E71B-8F41-E72C-044C6A9C3191}"/>
          </ac:grpSpMkLst>
        </pc:grpChg>
        <pc:grpChg chg="mod">
          <ac:chgData name="加藤 文彦" userId="02ed614d-2e05-41dd-8b82-a1029a8de275" providerId="ADAL" clId="{6E3A837A-FA2C-4A6F-A5CF-E53722CAFDEC}" dt="2024-01-16T02:47:41.055" v="249"/>
          <ac:grpSpMkLst>
            <pc:docMk/>
            <pc:sldMk cId="1620269488" sldId="320"/>
            <ac:grpSpMk id="3" creationId="{B386C588-2AA9-9288-19F8-E4648AAC6696}"/>
          </ac:grpSpMkLst>
        </pc:grpChg>
        <pc:grpChg chg="del">
          <ac:chgData name="加藤 文彦" userId="02ed614d-2e05-41dd-8b82-a1029a8de275" providerId="ADAL" clId="{6E3A837A-FA2C-4A6F-A5CF-E53722CAFDEC}" dt="2024-01-16T02:47:40.700" v="248" actId="478"/>
          <ac:grpSpMkLst>
            <pc:docMk/>
            <pc:sldMk cId="1620269488" sldId="320"/>
            <ac:grpSpMk id="8" creationId="{6CAA9D5C-309E-A8C5-96FB-CD21D6A43E09}"/>
          </ac:grpSpMkLst>
        </pc:grpChg>
      </pc:sldChg>
      <pc:sldChg chg="addSp delSp modSp mod ord">
        <pc:chgData name="加藤 文彦" userId="02ed614d-2e05-41dd-8b82-a1029a8de275" providerId="ADAL" clId="{6E3A837A-FA2C-4A6F-A5CF-E53722CAFDEC}" dt="2024-01-16T03:06:11.762" v="338" actId="20577"/>
        <pc:sldMkLst>
          <pc:docMk/>
          <pc:sldMk cId="105143060" sldId="321"/>
        </pc:sldMkLst>
        <pc:spChg chg="mod">
          <ac:chgData name="加藤 文彦" userId="02ed614d-2e05-41dd-8b82-a1029a8de275" providerId="ADAL" clId="{6E3A837A-FA2C-4A6F-A5CF-E53722CAFDEC}" dt="2024-01-16T02:51:49.927" v="257" actId="2711"/>
          <ac:spMkLst>
            <pc:docMk/>
            <pc:sldMk cId="105143060" sldId="321"/>
            <ac:spMk id="2" creationId="{92120A4F-3D5F-0372-D9CE-356D978D5A0C}"/>
          </ac:spMkLst>
        </pc:spChg>
        <pc:spChg chg="mod">
          <ac:chgData name="加藤 文彦" userId="02ed614d-2e05-41dd-8b82-a1029a8de275" providerId="ADAL" clId="{6E3A837A-FA2C-4A6F-A5CF-E53722CAFDEC}" dt="2024-01-16T02:51:49.927" v="257" actId="2711"/>
          <ac:spMkLst>
            <pc:docMk/>
            <pc:sldMk cId="105143060" sldId="321"/>
            <ac:spMk id="3" creationId="{ADF30EE0-4A5C-0889-45EC-2D80537D9ACC}"/>
          </ac:spMkLst>
        </pc:spChg>
        <pc:spChg chg="mod">
          <ac:chgData name="加藤 文彦" userId="02ed614d-2e05-41dd-8b82-a1029a8de275" providerId="ADAL" clId="{6E3A837A-FA2C-4A6F-A5CF-E53722CAFDEC}" dt="2024-01-16T02:51:49.927" v="257" actId="2711"/>
          <ac:spMkLst>
            <pc:docMk/>
            <pc:sldMk cId="105143060" sldId="321"/>
            <ac:spMk id="4" creationId="{FB9E3891-29A3-AEF7-5914-0DB25EF05696}"/>
          </ac:spMkLst>
        </pc:spChg>
        <pc:spChg chg="mod">
          <ac:chgData name="加藤 文彦" userId="02ed614d-2e05-41dd-8b82-a1029a8de275" providerId="ADAL" clId="{6E3A837A-FA2C-4A6F-A5CF-E53722CAFDEC}" dt="2024-01-16T02:51:49.927" v="257" actId="2711"/>
          <ac:spMkLst>
            <pc:docMk/>
            <pc:sldMk cId="105143060" sldId="321"/>
            <ac:spMk id="5" creationId="{FD94C35D-7561-2CC7-7F51-DB2E82982FA1}"/>
          </ac:spMkLst>
        </pc:spChg>
        <pc:spChg chg="mod">
          <ac:chgData name="加藤 文彦" userId="02ed614d-2e05-41dd-8b82-a1029a8de275" providerId="ADAL" clId="{6E3A837A-FA2C-4A6F-A5CF-E53722CAFDEC}" dt="2024-01-16T03:06:11.762" v="338" actId="20577"/>
          <ac:spMkLst>
            <pc:docMk/>
            <pc:sldMk cId="105143060" sldId="321"/>
            <ac:spMk id="7" creationId="{703A1D4B-B1AA-E4F9-7B2B-AC39FC43CA89}"/>
          </ac:spMkLst>
        </pc:spChg>
        <pc:spChg chg="mod">
          <ac:chgData name="加藤 文彦" userId="02ed614d-2e05-41dd-8b82-a1029a8de275" providerId="ADAL" clId="{6E3A837A-FA2C-4A6F-A5CF-E53722CAFDEC}" dt="2024-01-16T02:51:49.927" v="257" actId="2711"/>
          <ac:spMkLst>
            <pc:docMk/>
            <pc:sldMk cId="105143060" sldId="321"/>
            <ac:spMk id="12" creationId="{ACA1A817-649C-DC13-22E8-7D6CF578FC8A}"/>
          </ac:spMkLst>
        </pc:spChg>
        <pc:spChg chg="mod">
          <ac:chgData name="加藤 文彦" userId="02ed614d-2e05-41dd-8b82-a1029a8de275" providerId="ADAL" clId="{6E3A837A-FA2C-4A6F-A5CF-E53722CAFDEC}" dt="2024-01-16T02:51:49.927" v="257" actId="2711"/>
          <ac:spMkLst>
            <pc:docMk/>
            <pc:sldMk cId="105143060" sldId="321"/>
            <ac:spMk id="13" creationId="{2E0E02C2-FFFC-EE42-0F85-0545C0B83CA1}"/>
          </ac:spMkLst>
        </pc:spChg>
        <pc:spChg chg="mod">
          <ac:chgData name="加藤 文彦" userId="02ed614d-2e05-41dd-8b82-a1029a8de275" providerId="ADAL" clId="{6E3A837A-FA2C-4A6F-A5CF-E53722CAFDEC}" dt="2024-01-16T02:51:49.927" v="257" actId="2711"/>
          <ac:spMkLst>
            <pc:docMk/>
            <pc:sldMk cId="105143060" sldId="321"/>
            <ac:spMk id="14" creationId="{E1C43D6C-DA5E-DA3F-5956-F1DBE5D12308}"/>
          </ac:spMkLst>
        </pc:spChg>
        <pc:spChg chg="mod">
          <ac:chgData name="加藤 文彦" userId="02ed614d-2e05-41dd-8b82-a1029a8de275" providerId="ADAL" clId="{6E3A837A-FA2C-4A6F-A5CF-E53722CAFDEC}" dt="2024-01-16T03:05:10.598" v="319" actId="20577"/>
          <ac:spMkLst>
            <pc:docMk/>
            <pc:sldMk cId="105143060" sldId="321"/>
            <ac:spMk id="16" creationId="{6673FA56-0817-2E92-D261-87AFDA8CE3D8}"/>
          </ac:spMkLst>
        </pc:spChg>
        <pc:spChg chg="mod">
          <ac:chgData name="加藤 文彦" userId="02ed614d-2e05-41dd-8b82-a1029a8de275" providerId="ADAL" clId="{6E3A837A-FA2C-4A6F-A5CF-E53722CAFDEC}" dt="2024-01-16T02:51:49.927" v="257" actId="2711"/>
          <ac:spMkLst>
            <pc:docMk/>
            <pc:sldMk cId="105143060" sldId="321"/>
            <ac:spMk id="17" creationId="{BC3396B4-6EC0-9F56-2990-34A972A532B4}"/>
          </ac:spMkLst>
        </pc:spChg>
        <pc:spChg chg="mod">
          <ac:chgData name="加藤 文彦" userId="02ed614d-2e05-41dd-8b82-a1029a8de275" providerId="ADAL" clId="{6E3A837A-FA2C-4A6F-A5CF-E53722CAFDEC}" dt="2024-01-16T02:51:49.927" v="257" actId="2711"/>
          <ac:spMkLst>
            <pc:docMk/>
            <pc:sldMk cId="105143060" sldId="321"/>
            <ac:spMk id="20" creationId="{4B82BF7E-E807-F847-8F9A-881410E71B44}"/>
          </ac:spMkLst>
        </pc:spChg>
        <pc:grpChg chg="add mod">
          <ac:chgData name="加藤 文彦" userId="02ed614d-2e05-41dd-8b82-a1029a8de275" providerId="ADAL" clId="{6E3A837A-FA2C-4A6F-A5CF-E53722CAFDEC}" dt="2024-01-16T02:47:36.482" v="247"/>
          <ac:grpSpMkLst>
            <pc:docMk/>
            <pc:sldMk cId="105143060" sldId="321"/>
            <ac:grpSpMk id="6" creationId="{5E8A7D0A-C1DC-0D60-0BB8-C1AF3426F22A}"/>
          </ac:grpSpMkLst>
        </pc:grpChg>
        <pc:grpChg chg="mod">
          <ac:chgData name="加藤 文彦" userId="02ed614d-2e05-41dd-8b82-a1029a8de275" providerId="ADAL" clId="{6E3A837A-FA2C-4A6F-A5CF-E53722CAFDEC}" dt="2024-01-16T02:47:36.482" v="247"/>
          <ac:grpSpMkLst>
            <pc:docMk/>
            <pc:sldMk cId="105143060" sldId="321"/>
            <ac:grpSpMk id="8" creationId="{2B183A5E-6003-CCFE-661C-751DC6FBF98C}"/>
          </ac:grpSpMkLst>
        </pc:grpChg>
        <pc:grpChg chg="del">
          <ac:chgData name="加藤 文彦" userId="02ed614d-2e05-41dd-8b82-a1029a8de275" providerId="ADAL" clId="{6E3A837A-FA2C-4A6F-A5CF-E53722CAFDEC}" dt="2024-01-16T02:47:36.121" v="246" actId="478"/>
          <ac:grpSpMkLst>
            <pc:docMk/>
            <pc:sldMk cId="105143060" sldId="321"/>
            <ac:grpSpMk id="9" creationId="{A4ED34C3-FEFF-14CF-D7FE-766255AAFDBF}"/>
          </ac:grpSpMkLst>
        </pc:grpChg>
      </pc:sldChg>
      <pc:sldChg chg="addSp delSp modSp mod">
        <pc:chgData name="加藤 文彦" userId="02ed614d-2e05-41dd-8b82-a1029a8de275" providerId="ADAL" clId="{6E3A837A-FA2C-4A6F-A5CF-E53722CAFDEC}" dt="2024-01-16T03:06:04.548" v="335" actId="20577"/>
        <pc:sldMkLst>
          <pc:docMk/>
          <pc:sldMk cId="3784198491" sldId="323"/>
        </pc:sldMkLst>
        <pc:spChg chg="mod">
          <ac:chgData name="加藤 文彦" userId="02ed614d-2e05-41dd-8b82-a1029a8de275" providerId="ADAL" clId="{6E3A837A-FA2C-4A6F-A5CF-E53722CAFDEC}" dt="2024-01-16T02:47:17.347" v="243" actId="2711"/>
          <ac:spMkLst>
            <pc:docMk/>
            <pc:sldMk cId="3784198491" sldId="323"/>
            <ac:spMk id="4" creationId="{5420F22C-9032-F358-0B7E-899A89FC4D85}"/>
          </ac:spMkLst>
        </pc:spChg>
        <pc:spChg chg="mod">
          <ac:chgData name="加藤 文彦" userId="02ed614d-2e05-41dd-8b82-a1029a8de275" providerId="ADAL" clId="{6E3A837A-FA2C-4A6F-A5CF-E53722CAFDEC}" dt="2024-01-16T02:47:17.347" v="243" actId="2711"/>
          <ac:spMkLst>
            <pc:docMk/>
            <pc:sldMk cId="3784198491" sldId="323"/>
            <ac:spMk id="5" creationId="{FD94C35D-7561-2CC7-7F51-DB2E82982FA1}"/>
          </ac:spMkLst>
        </pc:spChg>
        <pc:spChg chg="mod">
          <ac:chgData name="加藤 文彦" userId="02ed614d-2e05-41dd-8b82-a1029a8de275" providerId="ADAL" clId="{6E3A837A-FA2C-4A6F-A5CF-E53722CAFDEC}" dt="2024-01-16T02:47:17.347" v="243" actId="2711"/>
          <ac:spMkLst>
            <pc:docMk/>
            <pc:sldMk cId="3784198491" sldId="323"/>
            <ac:spMk id="6" creationId="{73C3949C-E869-88B5-EA62-372EEE81CAF1}"/>
          </ac:spMkLst>
        </pc:spChg>
        <pc:spChg chg="mod">
          <ac:chgData name="加藤 文彦" userId="02ed614d-2e05-41dd-8b82-a1029a8de275" providerId="ADAL" clId="{6E3A837A-FA2C-4A6F-A5CF-E53722CAFDEC}" dt="2024-01-16T03:06:04.548" v="335" actId="20577"/>
          <ac:spMkLst>
            <pc:docMk/>
            <pc:sldMk cId="3784198491" sldId="323"/>
            <ac:spMk id="7" creationId="{703A1D4B-B1AA-E4F9-7B2B-AC39FC43CA89}"/>
          </ac:spMkLst>
        </pc:spChg>
        <pc:spChg chg="mod">
          <ac:chgData name="加藤 文彦" userId="02ed614d-2e05-41dd-8b82-a1029a8de275" providerId="ADAL" clId="{6E3A837A-FA2C-4A6F-A5CF-E53722CAFDEC}" dt="2024-01-16T02:47:17.347" v="243" actId="2711"/>
          <ac:spMkLst>
            <pc:docMk/>
            <pc:sldMk cId="3784198491" sldId="323"/>
            <ac:spMk id="8" creationId="{895CEF6B-AC85-A364-965A-426816F1F540}"/>
          </ac:spMkLst>
        </pc:spChg>
        <pc:spChg chg="mod">
          <ac:chgData name="加藤 文彦" userId="02ed614d-2e05-41dd-8b82-a1029a8de275" providerId="ADAL" clId="{6E3A837A-FA2C-4A6F-A5CF-E53722CAFDEC}" dt="2024-01-16T03:01:26.997" v="279" actId="20577"/>
          <ac:spMkLst>
            <pc:docMk/>
            <pc:sldMk cId="3784198491" sldId="323"/>
            <ac:spMk id="9" creationId="{848D2AF1-FBA6-36D8-67AE-A63A2B92CCEE}"/>
          </ac:spMkLst>
        </pc:spChg>
        <pc:spChg chg="mod">
          <ac:chgData name="加藤 文彦" userId="02ed614d-2e05-41dd-8b82-a1029a8de275" providerId="ADAL" clId="{6E3A837A-FA2C-4A6F-A5CF-E53722CAFDEC}" dt="2024-01-16T02:47:17.347" v="243" actId="2711"/>
          <ac:spMkLst>
            <pc:docMk/>
            <pc:sldMk cId="3784198491" sldId="323"/>
            <ac:spMk id="10" creationId="{0D5DB278-DFF8-1232-8135-A5918DEE5DCA}"/>
          </ac:spMkLst>
        </pc:spChg>
        <pc:spChg chg="mod">
          <ac:chgData name="加藤 文彦" userId="02ed614d-2e05-41dd-8b82-a1029a8de275" providerId="ADAL" clId="{6E3A837A-FA2C-4A6F-A5CF-E53722CAFDEC}" dt="2024-01-16T02:47:17.347" v="243" actId="2711"/>
          <ac:spMkLst>
            <pc:docMk/>
            <pc:sldMk cId="3784198491" sldId="323"/>
            <ac:spMk id="11" creationId="{E8596688-8A4D-DB6B-F8E0-0AF6D2D0D59B}"/>
          </ac:spMkLst>
        </pc:spChg>
        <pc:spChg chg="mod">
          <ac:chgData name="加藤 文彦" userId="02ed614d-2e05-41dd-8b82-a1029a8de275" providerId="ADAL" clId="{6E3A837A-FA2C-4A6F-A5CF-E53722CAFDEC}" dt="2024-01-16T02:47:31.159" v="245"/>
          <ac:spMkLst>
            <pc:docMk/>
            <pc:sldMk cId="3784198491" sldId="323"/>
            <ac:spMk id="14" creationId="{B25AC4EB-D124-359B-8072-73DB41F54A77}"/>
          </ac:spMkLst>
        </pc:spChg>
        <pc:spChg chg="mod">
          <ac:chgData name="加藤 文彦" userId="02ed614d-2e05-41dd-8b82-a1029a8de275" providerId="ADAL" clId="{6E3A837A-FA2C-4A6F-A5CF-E53722CAFDEC}" dt="2024-01-16T02:47:31.159" v="245"/>
          <ac:spMkLst>
            <pc:docMk/>
            <pc:sldMk cId="3784198491" sldId="323"/>
            <ac:spMk id="15" creationId="{2B244FC6-6790-EABE-00ED-66F9EDEBB586}"/>
          </ac:spMkLst>
        </pc:spChg>
        <pc:spChg chg="mod">
          <ac:chgData name="加藤 文彦" userId="02ed614d-2e05-41dd-8b82-a1029a8de275" providerId="ADAL" clId="{6E3A837A-FA2C-4A6F-A5CF-E53722CAFDEC}" dt="2024-01-16T03:05:21.326" v="323" actId="20577"/>
          <ac:spMkLst>
            <pc:docMk/>
            <pc:sldMk cId="3784198491" sldId="323"/>
            <ac:spMk id="16" creationId="{6673FA56-0817-2E92-D261-87AFDA8CE3D8}"/>
          </ac:spMkLst>
        </pc:spChg>
        <pc:spChg chg="mod">
          <ac:chgData name="加藤 文彦" userId="02ed614d-2e05-41dd-8b82-a1029a8de275" providerId="ADAL" clId="{6E3A837A-FA2C-4A6F-A5CF-E53722CAFDEC}" dt="2024-01-16T02:47:31.159" v="245"/>
          <ac:spMkLst>
            <pc:docMk/>
            <pc:sldMk cId="3784198491" sldId="323"/>
            <ac:spMk id="17" creationId="{46953B3A-7E79-2691-802D-84D4CD4E5F3C}"/>
          </ac:spMkLst>
        </pc:spChg>
        <pc:spChg chg="mod">
          <ac:chgData name="加藤 文彦" userId="02ed614d-2e05-41dd-8b82-a1029a8de275" providerId="ADAL" clId="{6E3A837A-FA2C-4A6F-A5CF-E53722CAFDEC}" dt="2024-01-16T02:47:17.347" v="243" actId="2711"/>
          <ac:spMkLst>
            <pc:docMk/>
            <pc:sldMk cId="3784198491" sldId="323"/>
            <ac:spMk id="20" creationId="{4B82BF7E-E807-F847-8F9A-881410E71B44}"/>
          </ac:spMkLst>
        </pc:spChg>
        <pc:grpChg chg="del">
          <ac:chgData name="加藤 文彦" userId="02ed614d-2e05-41dd-8b82-a1029a8de275" providerId="ADAL" clId="{6E3A837A-FA2C-4A6F-A5CF-E53722CAFDEC}" dt="2024-01-16T02:47:30.767" v="244" actId="478"/>
          <ac:grpSpMkLst>
            <pc:docMk/>
            <pc:sldMk cId="3784198491" sldId="323"/>
            <ac:grpSpMk id="2" creationId="{75647451-8D74-D472-497C-A9C4CF7EAC2B}"/>
          </ac:grpSpMkLst>
        </pc:grpChg>
        <pc:grpChg chg="add mod">
          <ac:chgData name="加藤 文彦" userId="02ed614d-2e05-41dd-8b82-a1029a8de275" providerId="ADAL" clId="{6E3A837A-FA2C-4A6F-A5CF-E53722CAFDEC}" dt="2024-01-16T02:47:31.159" v="245"/>
          <ac:grpSpMkLst>
            <pc:docMk/>
            <pc:sldMk cId="3784198491" sldId="323"/>
            <ac:grpSpMk id="12" creationId="{7E0870B8-E402-8DCA-52AA-3D84422065CC}"/>
          </ac:grpSpMkLst>
        </pc:grpChg>
        <pc:grpChg chg="mod">
          <ac:chgData name="加藤 文彦" userId="02ed614d-2e05-41dd-8b82-a1029a8de275" providerId="ADAL" clId="{6E3A837A-FA2C-4A6F-A5CF-E53722CAFDEC}" dt="2024-01-16T02:47:31.159" v="245"/>
          <ac:grpSpMkLst>
            <pc:docMk/>
            <pc:sldMk cId="3784198491" sldId="323"/>
            <ac:grpSpMk id="13" creationId="{764E48C1-E4D5-E609-6069-8CBD42644073}"/>
          </ac:grpSpMkLst>
        </pc:grpChg>
      </pc:sldChg>
      <pc:sldChg chg="addSp delSp modSp mod">
        <pc:chgData name="加藤 文彦" userId="02ed614d-2e05-41dd-8b82-a1029a8de275" providerId="ADAL" clId="{6E3A837A-FA2C-4A6F-A5CF-E53722CAFDEC}" dt="2024-01-16T03:20:20.497" v="570" actId="20577"/>
        <pc:sldMkLst>
          <pc:docMk/>
          <pc:sldMk cId="2822637487" sldId="324"/>
        </pc:sldMkLst>
        <pc:spChg chg="mod">
          <ac:chgData name="加藤 文彦" userId="02ed614d-2e05-41dd-8b82-a1029a8de275" providerId="ADAL" clId="{6E3A837A-FA2C-4A6F-A5CF-E53722CAFDEC}" dt="2024-01-16T03:13:29.309" v="514" actId="2711"/>
          <ac:spMkLst>
            <pc:docMk/>
            <pc:sldMk cId="2822637487" sldId="324"/>
            <ac:spMk id="2" creationId="{94618170-4505-4EBF-79A8-F0A405651F0E}"/>
          </ac:spMkLst>
        </pc:spChg>
        <pc:spChg chg="mod">
          <ac:chgData name="加藤 文彦" userId="02ed614d-2e05-41dd-8b82-a1029a8de275" providerId="ADAL" clId="{6E3A837A-FA2C-4A6F-A5CF-E53722CAFDEC}" dt="2024-01-16T03:13:29.309" v="514" actId="2711"/>
          <ac:spMkLst>
            <pc:docMk/>
            <pc:sldMk cId="2822637487" sldId="324"/>
            <ac:spMk id="3" creationId="{1FFE3452-79AC-389C-1036-32D06FCBCB4A}"/>
          </ac:spMkLst>
        </pc:spChg>
        <pc:spChg chg="mod">
          <ac:chgData name="加藤 文彦" userId="02ed614d-2e05-41dd-8b82-a1029a8de275" providerId="ADAL" clId="{6E3A837A-FA2C-4A6F-A5CF-E53722CAFDEC}" dt="2024-01-16T03:13:29.309" v="514" actId="2711"/>
          <ac:spMkLst>
            <pc:docMk/>
            <pc:sldMk cId="2822637487" sldId="324"/>
            <ac:spMk id="5" creationId="{5F5B7525-BD1A-DC80-3828-1C23568B7F03}"/>
          </ac:spMkLst>
        </pc:spChg>
        <pc:spChg chg="mod">
          <ac:chgData name="加藤 文彦" userId="02ed614d-2e05-41dd-8b82-a1029a8de275" providerId="ADAL" clId="{6E3A837A-FA2C-4A6F-A5CF-E53722CAFDEC}" dt="2024-01-16T03:13:29.309" v="514" actId="2711"/>
          <ac:spMkLst>
            <pc:docMk/>
            <pc:sldMk cId="2822637487" sldId="324"/>
            <ac:spMk id="6" creationId="{2F3E29B0-4BEE-AE2C-C895-21820E661FA6}"/>
          </ac:spMkLst>
        </pc:spChg>
        <pc:spChg chg="mod">
          <ac:chgData name="加藤 文彦" userId="02ed614d-2e05-41dd-8b82-a1029a8de275" providerId="ADAL" clId="{6E3A837A-FA2C-4A6F-A5CF-E53722CAFDEC}" dt="2024-01-16T03:13:29.309" v="514" actId="2711"/>
          <ac:spMkLst>
            <pc:docMk/>
            <pc:sldMk cId="2822637487" sldId="324"/>
            <ac:spMk id="7" creationId="{703A1D4B-B1AA-E4F9-7B2B-AC39FC43CA89}"/>
          </ac:spMkLst>
        </pc:spChg>
        <pc:spChg chg="mod">
          <ac:chgData name="加藤 文彦" userId="02ed614d-2e05-41dd-8b82-a1029a8de275" providerId="ADAL" clId="{6E3A837A-FA2C-4A6F-A5CF-E53722CAFDEC}" dt="2024-01-16T03:13:53.568" v="525" actId="1037"/>
          <ac:spMkLst>
            <pc:docMk/>
            <pc:sldMk cId="2822637487" sldId="324"/>
            <ac:spMk id="8" creationId="{B7E15149-C18F-53CE-6C79-58DC6BBD1F4F}"/>
          </ac:spMkLst>
        </pc:spChg>
        <pc:spChg chg="mod">
          <ac:chgData name="加藤 文彦" userId="02ed614d-2e05-41dd-8b82-a1029a8de275" providerId="ADAL" clId="{6E3A837A-FA2C-4A6F-A5CF-E53722CAFDEC}" dt="2024-01-16T03:20:20.497" v="570" actId="20577"/>
          <ac:spMkLst>
            <pc:docMk/>
            <pc:sldMk cId="2822637487" sldId="324"/>
            <ac:spMk id="16" creationId="{6673FA56-0817-2E92-D261-87AFDA8CE3D8}"/>
          </ac:spMkLst>
        </pc:spChg>
        <pc:spChg chg="mod">
          <ac:chgData name="加藤 文彦" userId="02ed614d-2e05-41dd-8b82-a1029a8de275" providerId="ADAL" clId="{6E3A837A-FA2C-4A6F-A5CF-E53722CAFDEC}" dt="2024-01-16T03:13:29.309" v="514" actId="2711"/>
          <ac:spMkLst>
            <pc:docMk/>
            <pc:sldMk cId="2822637487" sldId="324"/>
            <ac:spMk id="20" creationId="{4B82BF7E-E807-F847-8F9A-881410E71B44}"/>
          </ac:spMkLst>
        </pc:spChg>
        <pc:picChg chg="add del">
          <ac:chgData name="加藤 文彦" userId="02ed614d-2e05-41dd-8b82-a1029a8de275" providerId="ADAL" clId="{6E3A837A-FA2C-4A6F-A5CF-E53722CAFDEC}" dt="2024-01-16T03:18:33.318" v="561" actId="478"/>
          <ac:picMkLst>
            <pc:docMk/>
            <pc:sldMk cId="2822637487" sldId="324"/>
            <ac:picMk id="10" creationId="{83723D22-3EC5-DBF5-0810-EFE4D79F0616}"/>
          </ac:picMkLst>
        </pc:picChg>
      </pc:sldChg>
      <pc:sldChg chg="addSp delSp modSp mod">
        <pc:chgData name="加藤 文彦" userId="02ed614d-2e05-41dd-8b82-a1029a8de275" providerId="ADAL" clId="{6E3A837A-FA2C-4A6F-A5CF-E53722CAFDEC}" dt="2024-01-16T03:25:14.098" v="651" actId="1035"/>
        <pc:sldMkLst>
          <pc:docMk/>
          <pc:sldMk cId="331436334" sldId="325"/>
        </pc:sldMkLst>
        <pc:spChg chg="mod">
          <ac:chgData name="加藤 文彦" userId="02ed614d-2e05-41dd-8b82-a1029a8de275" providerId="ADAL" clId="{6E3A837A-FA2C-4A6F-A5CF-E53722CAFDEC}" dt="2024-01-16T03:16:16.473" v="536" actId="2711"/>
          <ac:spMkLst>
            <pc:docMk/>
            <pc:sldMk cId="331436334" sldId="325"/>
            <ac:spMk id="4" creationId="{045CDD70-2968-B4B0-4033-B150CD151A8D}"/>
          </ac:spMkLst>
        </pc:spChg>
        <pc:spChg chg="mod">
          <ac:chgData name="加藤 文彦" userId="02ed614d-2e05-41dd-8b82-a1029a8de275" providerId="ADAL" clId="{6E3A837A-FA2C-4A6F-A5CF-E53722CAFDEC}" dt="2024-01-16T03:25:14.098" v="651" actId="1035"/>
          <ac:spMkLst>
            <pc:docMk/>
            <pc:sldMk cId="331436334" sldId="325"/>
            <ac:spMk id="5" creationId="{544BE7D0-9300-4289-2EDA-7250B19D83CA}"/>
          </ac:spMkLst>
        </pc:spChg>
        <pc:spChg chg="mod">
          <ac:chgData name="加藤 文彦" userId="02ed614d-2e05-41dd-8b82-a1029a8de275" providerId="ADAL" clId="{6E3A837A-FA2C-4A6F-A5CF-E53722CAFDEC}" dt="2024-01-16T03:25:14.098" v="651" actId="1035"/>
          <ac:spMkLst>
            <pc:docMk/>
            <pc:sldMk cId="331436334" sldId="325"/>
            <ac:spMk id="6" creationId="{05DDFFAE-BB1E-C6DD-E1C8-2718D5971717}"/>
          </ac:spMkLst>
        </pc:spChg>
        <pc:spChg chg="mod">
          <ac:chgData name="加藤 文彦" userId="02ed614d-2e05-41dd-8b82-a1029a8de275" providerId="ADAL" clId="{6E3A837A-FA2C-4A6F-A5CF-E53722CAFDEC}" dt="2024-01-16T03:16:16.473" v="536" actId="2711"/>
          <ac:spMkLst>
            <pc:docMk/>
            <pc:sldMk cId="331436334" sldId="325"/>
            <ac:spMk id="7" creationId="{703A1D4B-B1AA-E4F9-7B2B-AC39FC43CA89}"/>
          </ac:spMkLst>
        </pc:spChg>
        <pc:spChg chg="mod">
          <ac:chgData name="加藤 文彦" userId="02ed614d-2e05-41dd-8b82-a1029a8de275" providerId="ADAL" clId="{6E3A837A-FA2C-4A6F-A5CF-E53722CAFDEC}" dt="2024-01-16T03:25:14.098" v="651" actId="1035"/>
          <ac:spMkLst>
            <pc:docMk/>
            <pc:sldMk cId="331436334" sldId="325"/>
            <ac:spMk id="8" creationId="{96FD0DB9-48CF-91CB-427F-29F9C3739962}"/>
          </ac:spMkLst>
        </pc:spChg>
        <pc:spChg chg="mod">
          <ac:chgData name="加藤 文彦" userId="02ed614d-2e05-41dd-8b82-a1029a8de275" providerId="ADAL" clId="{6E3A837A-FA2C-4A6F-A5CF-E53722CAFDEC}" dt="2024-01-16T03:16:16.473" v="536" actId="2711"/>
          <ac:spMkLst>
            <pc:docMk/>
            <pc:sldMk cId="331436334" sldId="325"/>
            <ac:spMk id="12" creationId="{CDB0ED13-DD58-B596-1849-B5E0E0C5ADAA}"/>
          </ac:spMkLst>
        </pc:spChg>
        <pc:spChg chg="mod">
          <ac:chgData name="加藤 文彦" userId="02ed614d-2e05-41dd-8b82-a1029a8de275" providerId="ADAL" clId="{6E3A837A-FA2C-4A6F-A5CF-E53722CAFDEC}" dt="2024-01-16T03:16:16.473" v="536" actId="2711"/>
          <ac:spMkLst>
            <pc:docMk/>
            <pc:sldMk cId="331436334" sldId="325"/>
            <ac:spMk id="13" creationId="{954469B3-8D7E-DD71-E471-974E98D4AAD8}"/>
          </ac:spMkLst>
        </pc:spChg>
        <pc:spChg chg="mod">
          <ac:chgData name="加藤 文彦" userId="02ed614d-2e05-41dd-8b82-a1029a8de275" providerId="ADAL" clId="{6E3A837A-FA2C-4A6F-A5CF-E53722CAFDEC}" dt="2024-01-16T03:16:16.473" v="536" actId="2711"/>
          <ac:spMkLst>
            <pc:docMk/>
            <pc:sldMk cId="331436334" sldId="325"/>
            <ac:spMk id="14" creationId="{D4531593-E218-8A74-727B-E4F7B11A1815}"/>
          </ac:spMkLst>
        </pc:spChg>
        <pc:spChg chg="mod">
          <ac:chgData name="加藤 文彦" userId="02ed614d-2e05-41dd-8b82-a1029a8de275" providerId="ADAL" clId="{6E3A837A-FA2C-4A6F-A5CF-E53722CAFDEC}" dt="2024-01-16T03:20:27.565" v="572" actId="20577"/>
          <ac:spMkLst>
            <pc:docMk/>
            <pc:sldMk cId="331436334" sldId="325"/>
            <ac:spMk id="16" creationId="{6673FA56-0817-2E92-D261-87AFDA8CE3D8}"/>
          </ac:spMkLst>
        </pc:spChg>
        <pc:spChg chg="mod">
          <ac:chgData name="加藤 文彦" userId="02ed614d-2e05-41dd-8b82-a1029a8de275" providerId="ADAL" clId="{6E3A837A-FA2C-4A6F-A5CF-E53722CAFDEC}" dt="2024-01-16T03:16:16.473" v="536" actId="2711"/>
          <ac:spMkLst>
            <pc:docMk/>
            <pc:sldMk cId="331436334" sldId="325"/>
            <ac:spMk id="20" creationId="{4B82BF7E-E807-F847-8F9A-881410E71B44}"/>
          </ac:spMkLst>
        </pc:spChg>
        <pc:grpChg chg="del">
          <ac:chgData name="加藤 文彦" userId="02ed614d-2e05-41dd-8b82-a1029a8de275" providerId="ADAL" clId="{6E3A837A-FA2C-4A6F-A5CF-E53722CAFDEC}" dt="2024-01-16T03:15:28.253" v="526" actId="478"/>
          <ac:grpSpMkLst>
            <pc:docMk/>
            <pc:sldMk cId="331436334" sldId="325"/>
            <ac:grpSpMk id="2" creationId="{DE5E8651-F23A-8471-4790-11BFFFCD122B}"/>
          </ac:grpSpMkLst>
        </pc:grpChg>
        <pc:grpChg chg="add mod">
          <ac:chgData name="加藤 文彦" userId="02ed614d-2e05-41dd-8b82-a1029a8de275" providerId="ADAL" clId="{6E3A837A-FA2C-4A6F-A5CF-E53722CAFDEC}" dt="2024-01-16T03:15:28.753" v="527"/>
          <ac:grpSpMkLst>
            <pc:docMk/>
            <pc:sldMk cId="331436334" sldId="325"/>
            <ac:grpSpMk id="11" creationId="{1189DAFF-4F31-04BD-7D87-E1A23AB1F197}"/>
          </ac:grpSpMkLst>
        </pc:grpChg>
        <pc:picChg chg="add del">
          <ac:chgData name="加藤 文彦" userId="02ed614d-2e05-41dd-8b82-a1029a8de275" providerId="ADAL" clId="{6E3A837A-FA2C-4A6F-A5CF-E53722CAFDEC}" dt="2024-01-16T03:18:44.904" v="563" actId="478"/>
          <ac:picMkLst>
            <pc:docMk/>
            <pc:sldMk cId="331436334" sldId="325"/>
            <ac:picMk id="17" creationId="{3251679D-0E16-1C9F-3C11-829267286AEA}"/>
          </ac:picMkLst>
        </pc:picChg>
      </pc:sldChg>
      <pc:sldChg chg="addSp delSp modSp mod">
        <pc:chgData name="加藤 文彦" userId="02ed614d-2e05-41dd-8b82-a1029a8de275" providerId="ADAL" clId="{6E3A837A-FA2C-4A6F-A5CF-E53722CAFDEC}" dt="2024-01-16T03:20:32.597" v="574" actId="20577"/>
        <pc:sldMkLst>
          <pc:docMk/>
          <pc:sldMk cId="4136901776" sldId="326"/>
        </pc:sldMkLst>
        <pc:spChg chg="mod">
          <ac:chgData name="加藤 文彦" userId="02ed614d-2e05-41dd-8b82-a1029a8de275" providerId="ADAL" clId="{6E3A837A-FA2C-4A6F-A5CF-E53722CAFDEC}" dt="2024-01-16T03:16:22.159" v="537" actId="2711"/>
          <ac:spMkLst>
            <pc:docMk/>
            <pc:sldMk cId="4136901776" sldId="326"/>
            <ac:spMk id="4" creationId="{045CDD70-2968-B4B0-4033-B150CD151A8D}"/>
          </ac:spMkLst>
        </pc:spChg>
        <pc:spChg chg="mod">
          <ac:chgData name="加藤 文彦" userId="02ed614d-2e05-41dd-8b82-a1029a8de275" providerId="ADAL" clId="{6E3A837A-FA2C-4A6F-A5CF-E53722CAFDEC}" dt="2024-01-16T03:16:22.159" v="537" actId="2711"/>
          <ac:spMkLst>
            <pc:docMk/>
            <pc:sldMk cId="4136901776" sldId="326"/>
            <ac:spMk id="5" creationId="{544BE7D0-9300-4289-2EDA-7250B19D83CA}"/>
          </ac:spMkLst>
        </pc:spChg>
        <pc:spChg chg="mod">
          <ac:chgData name="加藤 文彦" userId="02ed614d-2e05-41dd-8b82-a1029a8de275" providerId="ADAL" clId="{6E3A837A-FA2C-4A6F-A5CF-E53722CAFDEC}" dt="2024-01-16T03:16:22.159" v="537" actId="2711"/>
          <ac:spMkLst>
            <pc:docMk/>
            <pc:sldMk cId="4136901776" sldId="326"/>
            <ac:spMk id="6" creationId="{05DDFFAE-BB1E-C6DD-E1C8-2718D5971717}"/>
          </ac:spMkLst>
        </pc:spChg>
        <pc:spChg chg="mod">
          <ac:chgData name="加藤 文彦" userId="02ed614d-2e05-41dd-8b82-a1029a8de275" providerId="ADAL" clId="{6E3A837A-FA2C-4A6F-A5CF-E53722CAFDEC}" dt="2024-01-16T03:16:22.159" v="537" actId="2711"/>
          <ac:spMkLst>
            <pc:docMk/>
            <pc:sldMk cId="4136901776" sldId="326"/>
            <ac:spMk id="7" creationId="{703A1D4B-B1AA-E4F9-7B2B-AC39FC43CA89}"/>
          </ac:spMkLst>
        </pc:spChg>
        <pc:spChg chg="mod">
          <ac:chgData name="加藤 文彦" userId="02ed614d-2e05-41dd-8b82-a1029a8de275" providerId="ADAL" clId="{6E3A837A-FA2C-4A6F-A5CF-E53722CAFDEC}" dt="2024-01-16T03:16:22.159" v="537" actId="2711"/>
          <ac:spMkLst>
            <pc:docMk/>
            <pc:sldMk cId="4136901776" sldId="326"/>
            <ac:spMk id="8" creationId="{96FD0DB9-48CF-91CB-427F-29F9C3739962}"/>
          </ac:spMkLst>
        </pc:spChg>
        <pc:spChg chg="mod">
          <ac:chgData name="加藤 文彦" userId="02ed614d-2e05-41dd-8b82-a1029a8de275" providerId="ADAL" clId="{6E3A837A-FA2C-4A6F-A5CF-E53722CAFDEC}" dt="2024-01-16T03:16:22.159" v="537" actId="2711"/>
          <ac:spMkLst>
            <pc:docMk/>
            <pc:sldMk cId="4136901776" sldId="326"/>
            <ac:spMk id="12" creationId="{AAA8D192-4E6E-FBB6-B3A8-63FACA0C12B2}"/>
          </ac:spMkLst>
        </pc:spChg>
        <pc:spChg chg="mod">
          <ac:chgData name="加藤 文彦" userId="02ed614d-2e05-41dd-8b82-a1029a8de275" providerId="ADAL" clId="{6E3A837A-FA2C-4A6F-A5CF-E53722CAFDEC}" dt="2024-01-16T03:16:22.159" v="537" actId="2711"/>
          <ac:spMkLst>
            <pc:docMk/>
            <pc:sldMk cId="4136901776" sldId="326"/>
            <ac:spMk id="13" creationId="{AA6FBC85-929F-2BD2-AFED-79E0D3697883}"/>
          </ac:spMkLst>
        </pc:spChg>
        <pc:spChg chg="mod">
          <ac:chgData name="加藤 文彦" userId="02ed614d-2e05-41dd-8b82-a1029a8de275" providerId="ADAL" clId="{6E3A837A-FA2C-4A6F-A5CF-E53722CAFDEC}" dt="2024-01-16T03:16:22.159" v="537" actId="2711"/>
          <ac:spMkLst>
            <pc:docMk/>
            <pc:sldMk cId="4136901776" sldId="326"/>
            <ac:spMk id="14" creationId="{7C68E657-FA9F-54A1-A122-BE5880C56D13}"/>
          </ac:spMkLst>
        </pc:spChg>
        <pc:spChg chg="mod">
          <ac:chgData name="加藤 文彦" userId="02ed614d-2e05-41dd-8b82-a1029a8de275" providerId="ADAL" clId="{6E3A837A-FA2C-4A6F-A5CF-E53722CAFDEC}" dt="2024-01-16T03:20:32.597" v="574" actId="20577"/>
          <ac:spMkLst>
            <pc:docMk/>
            <pc:sldMk cId="4136901776" sldId="326"/>
            <ac:spMk id="16" creationId="{6673FA56-0817-2E92-D261-87AFDA8CE3D8}"/>
          </ac:spMkLst>
        </pc:spChg>
        <pc:spChg chg="mod">
          <ac:chgData name="加藤 文彦" userId="02ed614d-2e05-41dd-8b82-a1029a8de275" providerId="ADAL" clId="{6E3A837A-FA2C-4A6F-A5CF-E53722CAFDEC}" dt="2024-01-16T03:16:22.159" v="537" actId="2711"/>
          <ac:spMkLst>
            <pc:docMk/>
            <pc:sldMk cId="4136901776" sldId="326"/>
            <ac:spMk id="20" creationId="{4B82BF7E-E807-F847-8F9A-881410E71B44}"/>
          </ac:spMkLst>
        </pc:spChg>
        <pc:grpChg chg="del">
          <ac:chgData name="加藤 文彦" userId="02ed614d-2e05-41dd-8b82-a1029a8de275" providerId="ADAL" clId="{6E3A837A-FA2C-4A6F-A5CF-E53722CAFDEC}" dt="2024-01-16T03:15:33.145" v="528" actId="478"/>
          <ac:grpSpMkLst>
            <pc:docMk/>
            <pc:sldMk cId="4136901776" sldId="326"/>
            <ac:grpSpMk id="2" creationId="{E32F259E-01C4-5DDA-8B74-DE7C86C4E229}"/>
          </ac:grpSpMkLst>
        </pc:grpChg>
        <pc:grpChg chg="add mod">
          <ac:chgData name="加藤 文彦" userId="02ed614d-2e05-41dd-8b82-a1029a8de275" providerId="ADAL" clId="{6E3A837A-FA2C-4A6F-A5CF-E53722CAFDEC}" dt="2024-01-16T03:15:33.804" v="529"/>
          <ac:grpSpMkLst>
            <pc:docMk/>
            <pc:sldMk cId="4136901776" sldId="326"/>
            <ac:grpSpMk id="11" creationId="{26A31018-12FF-4FF8-FE25-467EF1969879}"/>
          </ac:grpSpMkLst>
        </pc:grpChg>
        <pc:picChg chg="add del">
          <ac:chgData name="加藤 文彦" userId="02ed614d-2e05-41dd-8b82-a1029a8de275" providerId="ADAL" clId="{6E3A837A-FA2C-4A6F-A5CF-E53722CAFDEC}" dt="2024-01-16T03:18:53.558" v="565" actId="478"/>
          <ac:picMkLst>
            <pc:docMk/>
            <pc:sldMk cId="4136901776" sldId="326"/>
            <ac:picMk id="17" creationId="{3F87C950-0E70-3948-0925-5BF225CAD4FB}"/>
          </ac:picMkLst>
        </pc:picChg>
      </pc:sldChg>
      <pc:sldChg chg="addSp delSp modSp mod">
        <pc:chgData name="加藤 文彦" userId="02ed614d-2e05-41dd-8b82-a1029a8de275" providerId="ADAL" clId="{6E3A837A-FA2C-4A6F-A5CF-E53722CAFDEC}" dt="2024-01-16T03:20:37.509" v="575" actId="20577"/>
        <pc:sldMkLst>
          <pc:docMk/>
          <pc:sldMk cId="3027323852" sldId="327"/>
        </pc:sldMkLst>
        <pc:spChg chg="mod">
          <ac:chgData name="加藤 文彦" userId="02ed614d-2e05-41dd-8b82-a1029a8de275" providerId="ADAL" clId="{6E3A837A-FA2C-4A6F-A5CF-E53722CAFDEC}" dt="2024-01-16T03:16:27.646" v="538" actId="2711"/>
          <ac:spMkLst>
            <pc:docMk/>
            <pc:sldMk cId="3027323852" sldId="327"/>
            <ac:spMk id="4" creationId="{045CDD70-2968-B4B0-4033-B150CD151A8D}"/>
          </ac:spMkLst>
        </pc:spChg>
        <pc:spChg chg="mod">
          <ac:chgData name="加藤 文彦" userId="02ed614d-2e05-41dd-8b82-a1029a8de275" providerId="ADAL" clId="{6E3A837A-FA2C-4A6F-A5CF-E53722CAFDEC}" dt="2024-01-16T03:16:27.646" v="538" actId="2711"/>
          <ac:spMkLst>
            <pc:docMk/>
            <pc:sldMk cId="3027323852" sldId="327"/>
            <ac:spMk id="5" creationId="{544BE7D0-9300-4289-2EDA-7250B19D83CA}"/>
          </ac:spMkLst>
        </pc:spChg>
        <pc:spChg chg="mod">
          <ac:chgData name="加藤 文彦" userId="02ed614d-2e05-41dd-8b82-a1029a8de275" providerId="ADAL" clId="{6E3A837A-FA2C-4A6F-A5CF-E53722CAFDEC}" dt="2024-01-16T03:16:27.646" v="538" actId="2711"/>
          <ac:spMkLst>
            <pc:docMk/>
            <pc:sldMk cId="3027323852" sldId="327"/>
            <ac:spMk id="6" creationId="{05DDFFAE-BB1E-C6DD-E1C8-2718D5971717}"/>
          </ac:spMkLst>
        </pc:spChg>
        <pc:spChg chg="mod">
          <ac:chgData name="加藤 文彦" userId="02ed614d-2e05-41dd-8b82-a1029a8de275" providerId="ADAL" clId="{6E3A837A-FA2C-4A6F-A5CF-E53722CAFDEC}" dt="2024-01-16T03:17:27.817" v="552" actId="20577"/>
          <ac:spMkLst>
            <pc:docMk/>
            <pc:sldMk cId="3027323852" sldId="327"/>
            <ac:spMk id="7" creationId="{703A1D4B-B1AA-E4F9-7B2B-AC39FC43CA89}"/>
          </ac:spMkLst>
        </pc:spChg>
        <pc:spChg chg="mod">
          <ac:chgData name="加藤 文彦" userId="02ed614d-2e05-41dd-8b82-a1029a8de275" providerId="ADAL" clId="{6E3A837A-FA2C-4A6F-A5CF-E53722CAFDEC}" dt="2024-01-16T03:16:27.646" v="538" actId="2711"/>
          <ac:spMkLst>
            <pc:docMk/>
            <pc:sldMk cId="3027323852" sldId="327"/>
            <ac:spMk id="8" creationId="{96FD0DB9-48CF-91CB-427F-29F9C3739962}"/>
          </ac:spMkLst>
        </pc:spChg>
        <pc:spChg chg="mod">
          <ac:chgData name="加藤 文彦" userId="02ed614d-2e05-41dd-8b82-a1029a8de275" providerId="ADAL" clId="{6E3A837A-FA2C-4A6F-A5CF-E53722CAFDEC}" dt="2024-01-16T03:16:27.646" v="538" actId="2711"/>
          <ac:spMkLst>
            <pc:docMk/>
            <pc:sldMk cId="3027323852" sldId="327"/>
            <ac:spMk id="12" creationId="{E2D899E8-0D9E-EAE2-FED0-EAAF8910B01F}"/>
          </ac:spMkLst>
        </pc:spChg>
        <pc:spChg chg="mod">
          <ac:chgData name="加藤 文彦" userId="02ed614d-2e05-41dd-8b82-a1029a8de275" providerId="ADAL" clId="{6E3A837A-FA2C-4A6F-A5CF-E53722CAFDEC}" dt="2024-01-16T03:16:27.646" v="538" actId="2711"/>
          <ac:spMkLst>
            <pc:docMk/>
            <pc:sldMk cId="3027323852" sldId="327"/>
            <ac:spMk id="13" creationId="{AD16FE43-35A6-1AC6-7EB3-92A698EA48AF}"/>
          </ac:spMkLst>
        </pc:spChg>
        <pc:spChg chg="mod">
          <ac:chgData name="加藤 文彦" userId="02ed614d-2e05-41dd-8b82-a1029a8de275" providerId="ADAL" clId="{6E3A837A-FA2C-4A6F-A5CF-E53722CAFDEC}" dt="2024-01-16T03:16:27.646" v="538" actId="2711"/>
          <ac:spMkLst>
            <pc:docMk/>
            <pc:sldMk cId="3027323852" sldId="327"/>
            <ac:spMk id="14" creationId="{638AC9D7-B27E-07AC-2211-0361AD409259}"/>
          </ac:spMkLst>
        </pc:spChg>
        <pc:spChg chg="mod">
          <ac:chgData name="加藤 文彦" userId="02ed614d-2e05-41dd-8b82-a1029a8de275" providerId="ADAL" clId="{6E3A837A-FA2C-4A6F-A5CF-E53722CAFDEC}" dt="2024-01-16T03:20:37.509" v="575" actId="20577"/>
          <ac:spMkLst>
            <pc:docMk/>
            <pc:sldMk cId="3027323852" sldId="327"/>
            <ac:spMk id="16" creationId="{6673FA56-0817-2E92-D261-87AFDA8CE3D8}"/>
          </ac:spMkLst>
        </pc:spChg>
        <pc:spChg chg="mod">
          <ac:chgData name="加藤 文彦" userId="02ed614d-2e05-41dd-8b82-a1029a8de275" providerId="ADAL" clId="{6E3A837A-FA2C-4A6F-A5CF-E53722CAFDEC}" dt="2024-01-16T03:16:27.646" v="538" actId="2711"/>
          <ac:spMkLst>
            <pc:docMk/>
            <pc:sldMk cId="3027323852" sldId="327"/>
            <ac:spMk id="20" creationId="{4B82BF7E-E807-F847-8F9A-881410E71B44}"/>
          </ac:spMkLst>
        </pc:spChg>
        <pc:grpChg chg="del">
          <ac:chgData name="加藤 文彦" userId="02ed614d-2e05-41dd-8b82-a1029a8de275" providerId="ADAL" clId="{6E3A837A-FA2C-4A6F-A5CF-E53722CAFDEC}" dt="2024-01-16T03:15:40.875" v="530" actId="478"/>
          <ac:grpSpMkLst>
            <pc:docMk/>
            <pc:sldMk cId="3027323852" sldId="327"/>
            <ac:grpSpMk id="2" creationId="{77ADD35B-DC0F-3D25-5440-E7F4C9C68986}"/>
          </ac:grpSpMkLst>
        </pc:grpChg>
        <pc:grpChg chg="add mod">
          <ac:chgData name="加藤 文彦" userId="02ed614d-2e05-41dd-8b82-a1029a8de275" providerId="ADAL" clId="{6E3A837A-FA2C-4A6F-A5CF-E53722CAFDEC}" dt="2024-01-16T03:15:41.481" v="531"/>
          <ac:grpSpMkLst>
            <pc:docMk/>
            <pc:sldMk cId="3027323852" sldId="327"/>
            <ac:grpSpMk id="11" creationId="{13CB64C3-9945-FE18-F9B4-5EB09239ECFC}"/>
          </ac:grpSpMkLst>
        </pc:grpChg>
        <pc:picChg chg="add del">
          <ac:chgData name="加藤 文彦" userId="02ed614d-2e05-41dd-8b82-a1029a8de275" providerId="ADAL" clId="{6E3A837A-FA2C-4A6F-A5CF-E53722CAFDEC}" dt="2024-01-16T03:19:02.799" v="567" actId="478"/>
          <ac:picMkLst>
            <pc:docMk/>
            <pc:sldMk cId="3027323852" sldId="327"/>
            <ac:picMk id="17" creationId="{64A0991B-9F56-D099-6405-C48503A4BAF9}"/>
          </ac:picMkLst>
        </pc:picChg>
      </pc:sldChg>
      <pc:sldChg chg="addSp delSp modSp mod">
        <pc:chgData name="加藤 文彦" userId="02ed614d-2e05-41dd-8b82-a1029a8de275" providerId="ADAL" clId="{6E3A837A-FA2C-4A6F-A5CF-E53722CAFDEC}" dt="2024-01-16T03:22:35.955" v="612" actId="255"/>
        <pc:sldMkLst>
          <pc:docMk/>
          <pc:sldMk cId="2350468983" sldId="328"/>
        </pc:sldMkLst>
        <pc:spChg chg="mod">
          <ac:chgData name="加藤 文彦" userId="02ed614d-2e05-41dd-8b82-a1029a8de275" providerId="ADAL" clId="{6E3A837A-FA2C-4A6F-A5CF-E53722CAFDEC}" dt="2024-01-16T03:16:38.672" v="540" actId="2711"/>
          <ac:spMkLst>
            <pc:docMk/>
            <pc:sldMk cId="2350468983" sldId="328"/>
            <ac:spMk id="2" creationId="{D38C39B4-AE64-7742-219A-5AD222798EC5}"/>
          </ac:spMkLst>
        </pc:spChg>
        <pc:spChg chg="mod">
          <ac:chgData name="加藤 文彦" userId="02ed614d-2e05-41dd-8b82-a1029a8de275" providerId="ADAL" clId="{6E3A837A-FA2C-4A6F-A5CF-E53722CAFDEC}" dt="2024-01-16T03:16:38.672" v="540" actId="2711"/>
          <ac:spMkLst>
            <pc:docMk/>
            <pc:sldMk cId="2350468983" sldId="328"/>
            <ac:spMk id="3" creationId="{458C7142-032A-FA5F-577B-96B52B0B660F}"/>
          </ac:spMkLst>
        </pc:spChg>
        <pc:spChg chg="mod">
          <ac:chgData name="加藤 文彦" userId="02ed614d-2e05-41dd-8b82-a1029a8de275" providerId="ADAL" clId="{6E3A837A-FA2C-4A6F-A5CF-E53722CAFDEC}" dt="2024-01-16T03:16:38.672" v="540" actId="2711"/>
          <ac:spMkLst>
            <pc:docMk/>
            <pc:sldMk cId="2350468983" sldId="328"/>
            <ac:spMk id="5" creationId="{583D9925-1D8A-4349-E7E3-261C5C95C5B5}"/>
          </ac:spMkLst>
        </pc:spChg>
        <pc:spChg chg="mod">
          <ac:chgData name="加藤 文彦" userId="02ed614d-2e05-41dd-8b82-a1029a8de275" providerId="ADAL" clId="{6E3A837A-FA2C-4A6F-A5CF-E53722CAFDEC}" dt="2024-01-16T03:16:38.672" v="540" actId="2711"/>
          <ac:spMkLst>
            <pc:docMk/>
            <pc:sldMk cId="2350468983" sldId="328"/>
            <ac:spMk id="6" creationId="{A0B2A52C-2A03-D878-1BBF-EC7AF31A3FCC}"/>
          </ac:spMkLst>
        </pc:spChg>
        <pc:spChg chg="mod">
          <ac:chgData name="加藤 文彦" userId="02ed614d-2e05-41dd-8b82-a1029a8de275" providerId="ADAL" clId="{6E3A837A-FA2C-4A6F-A5CF-E53722CAFDEC}" dt="2024-01-16T03:17:42.450" v="558" actId="20577"/>
          <ac:spMkLst>
            <pc:docMk/>
            <pc:sldMk cId="2350468983" sldId="328"/>
            <ac:spMk id="7" creationId="{703A1D4B-B1AA-E4F9-7B2B-AC39FC43CA89}"/>
          </ac:spMkLst>
        </pc:spChg>
        <pc:spChg chg="mod">
          <ac:chgData name="加藤 文彦" userId="02ed614d-2e05-41dd-8b82-a1029a8de275" providerId="ADAL" clId="{6E3A837A-FA2C-4A6F-A5CF-E53722CAFDEC}" dt="2024-01-16T03:16:38.672" v="540" actId="2711"/>
          <ac:spMkLst>
            <pc:docMk/>
            <pc:sldMk cId="2350468983" sldId="328"/>
            <ac:spMk id="8" creationId="{CB693A0C-EA69-042A-950F-58A58D6C8366}"/>
          </ac:spMkLst>
        </pc:spChg>
        <pc:spChg chg="mod">
          <ac:chgData name="加藤 文彦" userId="02ed614d-2e05-41dd-8b82-a1029a8de275" providerId="ADAL" clId="{6E3A837A-FA2C-4A6F-A5CF-E53722CAFDEC}" dt="2024-01-16T03:16:38.672" v="540" actId="2711"/>
          <ac:spMkLst>
            <pc:docMk/>
            <pc:sldMk cId="2350468983" sldId="328"/>
            <ac:spMk id="9" creationId="{76C00A5E-860D-AF7D-CF44-9D69D8507827}"/>
          </ac:spMkLst>
        </pc:spChg>
        <pc:spChg chg="mod">
          <ac:chgData name="加藤 文彦" userId="02ed614d-2e05-41dd-8b82-a1029a8de275" providerId="ADAL" clId="{6E3A837A-FA2C-4A6F-A5CF-E53722CAFDEC}" dt="2024-01-16T03:16:38.672" v="540" actId="2711"/>
          <ac:spMkLst>
            <pc:docMk/>
            <pc:sldMk cId="2350468983" sldId="328"/>
            <ac:spMk id="10" creationId="{F3F60EF8-A629-AB4E-D657-BBCE968995BA}"/>
          </ac:spMkLst>
        </pc:spChg>
        <pc:spChg chg="mod">
          <ac:chgData name="加藤 文彦" userId="02ed614d-2e05-41dd-8b82-a1029a8de275" providerId="ADAL" clId="{6E3A837A-FA2C-4A6F-A5CF-E53722CAFDEC}" dt="2024-01-16T03:22:35.955" v="612" actId="255"/>
          <ac:spMkLst>
            <pc:docMk/>
            <pc:sldMk cId="2350468983" sldId="328"/>
            <ac:spMk id="11" creationId="{F95F3FE0-F850-D8FB-9C66-0CFA48460D02}"/>
          </ac:spMkLst>
        </pc:spChg>
        <pc:spChg chg="mod">
          <ac:chgData name="加藤 文彦" userId="02ed614d-2e05-41dd-8b82-a1029a8de275" providerId="ADAL" clId="{6E3A837A-FA2C-4A6F-A5CF-E53722CAFDEC}" dt="2024-01-16T03:16:38.672" v="540" actId="2711"/>
          <ac:spMkLst>
            <pc:docMk/>
            <pc:sldMk cId="2350468983" sldId="328"/>
            <ac:spMk id="15" creationId="{83638E1D-0D34-8F76-8A89-FCB37AD9319F}"/>
          </ac:spMkLst>
        </pc:spChg>
        <pc:spChg chg="mod">
          <ac:chgData name="加藤 文彦" userId="02ed614d-2e05-41dd-8b82-a1029a8de275" providerId="ADAL" clId="{6E3A837A-FA2C-4A6F-A5CF-E53722CAFDEC}" dt="2024-01-16T03:16:38.672" v="540" actId="2711"/>
          <ac:spMkLst>
            <pc:docMk/>
            <pc:sldMk cId="2350468983" sldId="328"/>
            <ac:spMk id="18" creationId="{5A756938-D171-967C-524D-8BC7961BCA26}"/>
          </ac:spMkLst>
        </pc:spChg>
        <pc:spChg chg="mod">
          <ac:chgData name="加藤 文彦" userId="02ed614d-2e05-41dd-8b82-a1029a8de275" providerId="ADAL" clId="{6E3A837A-FA2C-4A6F-A5CF-E53722CAFDEC}" dt="2024-01-16T03:17:49.968" v="559" actId="1076"/>
          <ac:spMkLst>
            <pc:docMk/>
            <pc:sldMk cId="2350468983" sldId="328"/>
            <ac:spMk id="21" creationId="{47A9478C-34DC-9A87-1015-8A3176F09F90}"/>
          </ac:spMkLst>
        </pc:spChg>
        <pc:grpChg chg="add mod">
          <ac:chgData name="加藤 文彦" userId="02ed614d-2e05-41dd-8b82-a1029a8de275" providerId="ADAL" clId="{6E3A837A-FA2C-4A6F-A5CF-E53722CAFDEC}" dt="2024-01-16T03:15:53.575" v="535"/>
          <ac:grpSpMkLst>
            <pc:docMk/>
            <pc:sldMk cId="2350468983" sldId="328"/>
            <ac:grpSpMk id="4" creationId="{8F834C72-3B56-4474-1C7F-95D2A790FD05}"/>
          </ac:grpSpMkLst>
        </pc:grpChg>
        <pc:grpChg chg="del">
          <ac:chgData name="加藤 文彦" userId="02ed614d-2e05-41dd-8b82-a1029a8de275" providerId="ADAL" clId="{6E3A837A-FA2C-4A6F-A5CF-E53722CAFDEC}" dt="2024-01-16T03:15:53.115" v="534" actId="478"/>
          <ac:grpSpMkLst>
            <pc:docMk/>
            <pc:sldMk cId="2350468983" sldId="328"/>
            <ac:grpSpMk id="22" creationId="{A79418AC-7F67-DD90-8909-DC331FBC3539}"/>
          </ac:grpSpMkLst>
        </pc:grpChg>
        <pc:picChg chg="add del">
          <ac:chgData name="加藤 文彦" userId="02ed614d-2e05-41dd-8b82-a1029a8de275" providerId="ADAL" clId="{6E3A837A-FA2C-4A6F-A5CF-E53722CAFDEC}" dt="2024-01-16T03:20:57.779" v="579" actId="478"/>
          <ac:picMkLst>
            <pc:docMk/>
            <pc:sldMk cId="2350468983" sldId="328"/>
            <ac:picMk id="14" creationId="{35DA3D41-E3F8-1694-A177-0F81A0F95031}"/>
          </ac:picMkLst>
        </pc:picChg>
      </pc:sldChg>
      <pc:sldChg chg="addSp delSp modSp mod">
        <pc:chgData name="加藤 文彦" userId="02ed614d-2e05-41dd-8b82-a1029a8de275" providerId="ADAL" clId="{6E3A837A-FA2C-4A6F-A5CF-E53722CAFDEC}" dt="2024-01-16T03:11:48.601" v="469" actId="1035"/>
        <pc:sldMkLst>
          <pc:docMk/>
          <pc:sldMk cId="2090348058" sldId="329"/>
        </pc:sldMkLst>
        <pc:spChg chg="del">
          <ac:chgData name="加藤 文彦" userId="02ed614d-2e05-41dd-8b82-a1029a8de275" providerId="ADAL" clId="{6E3A837A-FA2C-4A6F-A5CF-E53722CAFDEC}" dt="2024-01-16T02:48:03.103" v="252" actId="478"/>
          <ac:spMkLst>
            <pc:docMk/>
            <pc:sldMk cId="2090348058" sldId="329"/>
            <ac:spMk id="2" creationId="{02ABD649-7F40-94C6-8B01-05CE2E22CB19}"/>
          </ac:spMkLst>
        </pc:spChg>
        <pc:spChg chg="mod">
          <ac:chgData name="加藤 文彦" userId="02ed614d-2e05-41dd-8b82-a1029a8de275" providerId="ADAL" clId="{6E3A837A-FA2C-4A6F-A5CF-E53722CAFDEC}" dt="2024-01-16T03:06:54.253" v="348" actId="2711"/>
          <ac:spMkLst>
            <pc:docMk/>
            <pc:sldMk cId="2090348058" sldId="329"/>
            <ac:spMk id="3" creationId="{6A79BA91-BDC6-8FA9-2E4E-6746BF8D9A9A}"/>
          </ac:spMkLst>
        </pc:spChg>
        <pc:spChg chg="mod">
          <ac:chgData name="加藤 文彦" userId="02ed614d-2e05-41dd-8b82-a1029a8de275" providerId="ADAL" clId="{6E3A837A-FA2C-4A6F-A5CF-E53722CAFDEC}" dt="2024-01-16T03:11:48.601" v="469" actId="1035"/>
          <ac:spMkLst>
            <pc:docMk/>
            <pc:sldMk cId="2090348058" sldId="329"/>
            <ac:spMk id="4" creationId="{41AE2432-1929-0107-DEFB-489DA4C49C7B}"/>
          </ac:spMkLst>
        </pc:spChg>
        <pc:spChg chg="mod">
          <ac:chgData name="加藤 文彦" userId="02ed614d-2e05-41dd-8b82-a1029a8de275" providerId="ADAL" clId="{6E3A837A-FA2C-4A6F-A5CF-E53722CAFDEC}" dt="2024-01-16T03:11:48.601" v="469" actId="1035"/>
          <ac:spMkLst>
            <pc:docMk/>
            <pc:sldMk cId="2090348058" sldId="329"/>
            <ac:spMk id="6" creationId="{243669DC-D507-096F-649D-1CE0A7E42AF8}"/>
          </ac:spMkLst>
        </pc:spChg>
        <pc:spChg chg="mod">
          <ac:chgData name="加藤 文彦" userId="02ed614d-2e05-41dd-8b82-a1029a8de275" providerId="ADAL" clId="{6E3A837A-FA2C-4A6F-A5CF-E53722CAFDEC}" dt="2024-01-16T02:48:03.607" v="253"/>
          <ac:spMkLst>
            <pc:docMk/>
            <pc:sldMk cId="2090348058" sldId="329"/>
            <ac:spMk id="9" creationId="{4541CE79-6655-58C1-66F2-C715E76A2511}"/>
          </ac:spMkLst>
        </pc:spChg>
        <pc:spChg chg="mod">
          <ac:chgData name="加藤 文彦" userId="02ed614d-2e05-41dd-8b82-a1029a8de275" providerId="ADAL" clId="{6E3A837A-FA2C-4A6F-A5CF-E53722CAFDEC}" dt="2024-01-16T02:48:03.607" v="253"/>
          <ac:spMkLst>
            <pc:docMk/>
            <pc:sldMk cId="2090348058" sldId="329"/>
            <ac:spMk id="10" creationId="{4CBEB9A9-8E2B-84B3-E167-C33CFC918FB4}"/>
          </ac:spMkLst>
        </pc:spChg>
        <pc:spChg chg="mod">
          <ac:chgData name="加藤 文彦" userId="02ed614d-2e05-41dd-8b82-a1029a8de275" providerId="ADAL" clId="{6E3A837A-FA2C-4A6F-A5CF-E53722CAFDEC}" dt="2024-01-16T02:48:03.607" v="253"/>
          <ac:spMkLst>
            <pc:docMk/>
            <pc:sldMk cId="2090348058" sldId="329"/>
            <ac:spMk id="11" creationId="{BC7C42CF-CBDB-CAD1-828B-9CFC5D145092}"/>
          </ac:spMkLst>
        </pc:spChg>
        <pc:spChg chg="mod">
          <ac:chgData name="加藤 文彦" userId="02ed614d-2e05-41dd-8b82-a1029a8de275" providerId="ADAL" clId="{6E3A837A-FA2C-4A6F-A5CF-E53722CAFDEC}" dt="2024-01-16T03:06:54.253" v="348" actId="2711"/>
          <ac:spMkLst>
            <pc:docMk/>
            <pc:sldMk cId="2090348058" sldId="329"/>
            <ac:spMk id="16" creationId="{6673FA56-0817-2E92-D261-87AFDA8CE3D8}"/>
          </ac:spMkLst>
        </pc:spChg>
        <pc:spChg chg="mod">
          <ac:chgData name="加藤 文彦" userId="02ed614d-2e05-41dd-8b82-a1029a8de275" providerId="ADAL" clId="{6E3A837A-FA2C-4A6F-A5CF-E53722CAFDEC}" dt="2024-01-16T03:11:48.601" v="469" actId="1035"/>
          <ac:spMkLst>
            <pc:docMk/>
            <pc:sldMk cId="2090348058" sldId="329"/>
            <ac:spMk id="35" creationId="{175691D4-0C55-7131-7DAC-31EFC1942B5D}"/>
          </ac:spMkLst>
        </pc:spChg>
        <pc:spChg chg="mod">
          <ac:chgData name="加藤 文彦" userId="02ed614d-2e05-41dd-8b82-a1029a8de275" providerId="ADAL" clId="{6E3A837A-FA2C-4A6F-A5CF-E53722CAFDEC}" dt="2024-01-16T03:11:48.601" v="469" actId="1035"/>
          <ac:spMkLst>
            <pc:docMk/>
            <pc:sldMk cId="2090348058" sldId="329"/>
            <ac:spMk id="36" creationId="{C6C6C58B-E710-6BAE-6481-C0EC30A47B21}"/>
          </ac:spMkLst>
        </pc:spChg>
        <pc:grpChg chg="add mod">
          <ac:chgData name="加藤 文彦" userId="02ed614d-2e05-41dd-8b82-a1029a8de275" providerId="ADAL" clId="{6E3A837A-FA2C-4A6F-A5CF-E53722CAFDEC}" dt="2024-01-16T03:06:54.253" v="348" actId="2711"/>
          <ac:grpSpMkLst>
            <pc:docMk/>
            <pc:sldMk cId="2090348058" sldId="329"/>
            <ac:grpSpMk id="7" creationId="{AE1E57F2-5E90-34F4-3D64-2576025D3916}"/>
          </ac:grpSpMkLst>
        </pc:grpChg>
        <pc:grpChg chg="mod">
          <ac:chgData name="加藤 文彦" userId="02ed614d-2e05-41dd-8b82-a1029a8de275" providerId="ADAL" clId="{6E3A837A-FA2C-4A6F-A5CF-E53722CAFDEC}" dt="2024-01-16T02:48:03.607" v="253"/>
          <ac:grpSpMkLst>
            <pc:docMk/>
            <pc:sldMk cId="2090348058" sldId="329"/>
            <ac:grpSpMk id="8" creationId="{F47EED27-F16C-77D6-F04E-1FE4C8F8F231}"/>
          </ac:grpSpMkLst>
        </pc:grpChg>
        <pc:grpChg chg="del">
          <ac:chgData name="加藤 文彦" userId="02ed614d-2e05-41dd-8b82-a1029a8de275" providerId="ADAL" clId="{6E3A837A-FA2C-4A6F-A5CF-E53722CAFDEC}" dt="2024-01-16T02:48:03.103" v="252" actId="478"/>
          <ac:grpSpMkLst>
            <pc:docMk/>
            <pc:sldMk cId="2090348058" sldId="329"/>
            <ac:grpSpMk id="30" creationId="{BD975B24-CCE4-FFD2-0E5C-037FFB02F167}"/>
          </ac:grpSpMkLst>
        </pc:grpChg>
        <pc:picChg chg="mod">
          <ac:chgData name="加藤 文彦" userId="02ed614d-2e05-41dd-8b82-a1029a8de275" providerId="ADAL" clId="{6E3A837A-FA2C-4A6F-A5CF-E53722CAFDEC}" dt="2024-01-16T03:11:48.601" v="469" actId="1035"/>
          <ac:picMkLst>
            <pc:docMk/>
            <pc:sldMk cId="2090348058" sldId="329"/>
            <ac:picMk id="5" creationId="{C2747D47-71CD-13F2-4F12-0080269F86CE}"/>
          </ac:picMkLst>
        </pc:picChg>
      </pc:sldChg>
      <pc:sldChg chg="addSp delSp modSp mod">
        <pc:chgData name="加藤 文彦" userId="02ed614d-2e05-41dd-8b82-a1029a8de275" providerId="ADAL" clId="{6E3A837A-FA2C-4A6F-A5CF-E53722CAFDEC}" dt="2024-01-16T03:12:54.293" v="513" actId="1036"/>
        <pc:sldMkLst>
          <pc:docMk/>
          <pc:sldMk cId="713011119" sldId="330"/>
        </pc:sldMkLst>
        <pc:spChg chg="mod">
          <ac:chgData name="加藤 文彦" userId="02ed614d-2e05-41dd-8b82-a1029a8de275" providerId="ADAL" clId="{6E3A837A-FA2C-4A6F-A5CF-E53722CAFDEC}" dt="2024-01-16T03:07:17.811" v="349" actId="2711"/>
          <ac:spMkLst>
            <pc:docMk/>
            <pc:sldMk cId="713011119" sldId="330"/>
            <ac:spMk id="3" creationId="{6A79BA91-BDC6-8FA9-2E4E-6746BF8D9A9A}"/>
          </ac:spMkLst>
        </pc:spChg>
        <pc:spChg chg="mod">
          <ac:chgData name="加藤 文彦" userId="02ed614d-2e05-41dd-8b82-a1029a8de275" providerId="ADAL" clId="{6E3A837A-FA2C-4A6F-A5CF-E53722CAFDEC}" dt="2024-01-16T02:48:08.026" v="255"/>
          <ac:spMkLst>
            <pc:docMk/>
            <pc:sldMk cId="713011119" sldId="330"/>
            <ac:spMk id="6" creationId="{9AB2E39F-3219-1F2A-BC17-1F3A679EBA60}"/>
          </ac:spMkLst>
        </pc:spChg>
        <pc:spChg chg="mod">
          <ac:chgData name="加藤 文彦" userId="02ed614d-2e05-41dd-8b82-a1029a8de275" providerId="ADAL" clId="{6E3A837A-FA2C-4A6F-A5CF-E53722CAFDEC}" dt="2024-01-16T03:11:38.555" v="467" actId="1035"/>
          <ac:spMkLst>
            <pc:docMk/>
            <pc:sldMk cId="713011119" sldId="330"/>
            <ac:spMk id="7" creationId="{B767D0AA-A525-2F30-E706-10EDF07A5322}"/>
          </ac:spMkLst>
        </pc:spChg>
        <pc:spChg chg="mod">
          <ac:chgData name="加藤 文彦" userId="02ed614d-2e05-41dd-8b82-a1029a8de275" providerId="ADAL" clId="{6E3A837A-FA2C-4A6F-A5CF-E53722CAFDEC}" dt="2024-01-16T03:12:29.636" v="501" actId="1036"/>
          <ac:spMkLst>
            <pc:docMk/>
            <pc:sldMk cId="713011119" sldId="330"/>
            <ac:spMk id="8" creationId="{CB3DD249-B47A-51A8-D4A7-2823EA2942F1}"/>
          </ac:spMkLst>
        </pc:spChg>
        <pc:spChg chg="mod">
          <ac:chgData name="加藤 文彦" userId="02ed614d-2e05-41dd-8b82-a1029a8de275" providerId="ADAL" clId="{6E3A837A-FA2C-4A6F-A5CF-E53722CAFDEC}" dt="2024-01-16T02:48:08.026" v="255"/>
          <ac:spMkLst>
            <pc:docMk/>
            <pc:sldMk cId="713011119" sldId="330"/>
            <ac:spMk id="10" creationId="{F603CD38-96E3-849B-39CB-A53ED35E24F2}"/>
          </ac:spMkLst>
        </pc:spChg>
        <pc:spChg chg="mod">
          <ac:chgData name="加藤 文彦" userId="02ed614d-2e05-41dd-8b82-a1029a8de275" providerId="ADAL" clId="{6E3A837A-FA2C-4A6F-A5CF-E53722CAFDEC}" dt="2024-01-16T02:48:08.026" v="255"/>
          <ac:spMkLst>
            <pc:docMk/>
            <pc:sldMk cId="713011119" sldId="330"/>
            <ac:spMk id="11" creationId="{36D6B674-B610-59B6-F224-4F05E27230B4}"/>
          </ac:spMkLst>
        </pc:spChg>
        <pc:spChg chg="mod">
          <ac:chgData name="加藤 文彦" userId="02ed614d-2e05-41dd-8b82-a1029a8de275" providerId="ADAL" clId="{6E3A837A-FA2C-4A6F-A5CF-E53722CAFDEC}" dt="2024-01-16T03:07:17.811" v="349" actId="2711"/>
          <ac:spMkLst>
            <pc:docMk/>
            <pc:sldMk cId="713011119" sldId="330"/>
            <ac:spMk id="16" creationId="{6673FA56-0817-2E92-D261-87AFDA8CE3D8}"/>
          </ac:spMkLst>
        </pc:spChg>
        <pc:spChg chg="mod">
          <ac:chgData name="加藤 文彦" userId="02ed614d-2e05-41dd-8b82-a1029a8de275" providerId="ADAL" clId="{6E3A837A-FA2C-4A6F-A5CF-E53722CAFDEC}" dt="2024-01-16T03:11:38.555" v="467" actId="1035"/>
          <ac:spMkLst>
            <pc:docMk/>
            <pc:sldMk cId="713011119" sldId="330"/>
            <ac:spMk id="35" creationId="{175691D4-0C55-7131-7DAC-31EFC1942B5D}"/>
          </ac:spMkLst>
        </pc:spChg>
        <pc:spChg chg="mod">
          <ac:chgData name="加藤 文彦" userId="02ed614d-2e05-41dd-8b82-a1029a8de275" providerId="ADAL" clId="{6E3A837A-FA2C-4A6F-A5CF-E53722CAFDEC}" dt="2024-01-16T03:12:54.293" v="513" actId="1036"/>
          <ac:spMkLst>
            <pc:docMk/>
            <pc:sldMk cId="713011119" sldId="330"/>
            <ac:spMk id="36" creationId="{C6C6C58B-E710-6BAE-6481-C0EC30A47B21}"/>
          </ac:spMkLst>
        </pc:spChg>
        <pc:grpChg chg="add mod">
          <ac:chgData name="加藤 文彦" userId="02ed614d-2e05-41dd-8b82-a1029a8de275" providerId="ADAL" clId="{6E3A837A-FA2C-4A6F-A5CF-E53722CAFDEC}" dt="2024-01-16T03:07:17.811" v="349" actId="2711"/>
          <ac:grpSpMkLst>
            <pc:docMk/>
            <pc:sldMk cId="713011119" sldId="330"/>
            <ac:grpSpMk id="4" creationId="{1A9A8395-6EDC-E144-8621-4257FC08ABB0}"/>
          </ac:grpSpMkLst>
        </pc:grpChg>
        <pc:grpChg chg="mod">
          <ac:chgData name="加藤 文彦" userId="02ed614d-2e05-41dd-8b82-a1029a8de275" providerId="ADAL" clId="{6E3A837A-FA2C-4A6F-A5CF-E53722CAFDEC}" dt="2024-01-16T02:48:08.026" v="255"/>
          <ac:grpSpMkLst>
            <pc:docMk/>
            <pc:sldMk cId="713011119" sldId="330"/>
            <ac:grpSpMk id="5" creationId="{D91BBFAD-A615-54AE-E758-EDEDBEA40626}"/>
          </ac:grpSpMkLst>
        </pc:grpChg>
        <pc:grpChg chg="del">
          <ac:chgData name="加藤 文彦" userId="02ed614d-2e05-41dd-8b82-a1029a8de275" providerId="ADAL" clId="{6E3A837A-FA2C-4A6F-A5CF-E53722CAFDEC}" dt="2024-01-16T02:48:07.490" v="254" actId="478"/>
          <ac:grpSpMkLst>
            <pc:docMk/>
            <pc:sldMk cId="713011119" sldId="330"/>
            <ac:grpSpMk id="9" creationId="{E0D1E19E-4698-66E7-2E97-EDC77AC564E8}"/>
          </ac:grpSpMkLst>
        </pc:grpChg>
      </pc:sldChg>
      <pc:sldChg chg="modSp mod">
        <pc:chgData name="加藤 文彦" userId="02ed614d-2e05-41dd-8b82-a1029a8de275" providerId="ADAL" clId="{6E3A837A-FA2C-4A6F-A5CF-E53722CAFDEC}" dt="2024-01-16T02:39:56.877" v="193" actId="20577"/>
        <pc:sldMkLst>
          <pc:docMk/>
          <pc:sldMk cId="19198153" sldId="331"/>
        </pc:sldMkLst>
        <pc:spChg chg="mod">
          <ac:chgData name="加藤 文彦" userId="02ed614d-2e05-41dd-8b82-a1029a8de275" providerId="ADAL" clId="{6E3A837A-FA2C-4A6F-A5CF-E53722CAFDEC}" dt="2024-01-16T02:39:49.861" v="192" actId="2711"/>
          <ac:spMkLst>
            <pc:docMk/>
            <pc:sldMk cId="19198153" sldId="331"/>
            <ac:spMk id="2" creationId="{8E7434AD-3262-B5D7-4014-FC498DAAAD0C}"/>
          </ac:spMkLst>
        </pc:spChg>
        <pc:spChg chg="mod">
          <ac:chgData name="加藤 文彦" userId="02ed614d-2e05-41dd-8b82-a1029a8de275" providerId="ADAL" clId="{6E3A837A-FA2C-4A6F-A5CF-E53722CAFDEC}" dt="2024-01-16T02:39:49.861" v="192" actId="2711"/>
          <ac:spMkLst>
            <pc:docMk/>
            <pc:sldMk cId="19198153" sldId="331"/>
            <ac:spMk id="5" creationId="{D1639E8A-9C2D-4D42-898B-72EA48C3DAE6}"/>
          </ac:spMkLst>
        </pc:spChg>
        <pc:spChg chg="mod">
          <ac:chgData name="加藤 文彦" userId="02ed614d-2e05-41dd-8b82-a1029a8de275" providerId="ADAL" clId="{6E3A837A-FA2C-4A6F-A5CF-E53722CAFDEC}" dt="2024-01-16T02:39:49.861" v="192" actId="2711"/>
          <ac:spMkLst>
            <pc:docMk/>
            <pc:sldMk cId="19198153" sldId="331"/>
            <ac:spMk id="6" creationId="{597C07D6-03FD-5AB1-E386-8ED6F43667FF}"/>
          </ac:spMkLst>
        </pc:spChg>
        <pc:spChg chg="mod">
          <ac:chgData name="加藤 文彦" userId="02ed614d-2e05-41dd-8b82-a1029a8de275" providerId="ADAL" clId="{6E3A837A-FA2C-4A6F-A5CF-E53722CAFDEC}" dt="2024-01-16T02:39:49.861" v="192" actId="2711"/>
          <ac:spMkLst>
            <pc:docMk/>
            <pc:sldMk cId="19198153" sldId="331"/>
            <ac:spMk id="11" creationId="{A1D4D401-AD0B-8D04-264B-0AE23BF88DE8}"/>
          </ac:spMkLst>
        </pc:spChg>
        <pc:spChg chg="mod">
          <ac:chgData name="加藤 文彦" userId="02ed614d-2e05-41dd-8b82-a1029a8de275" providerId="ADAL" clId="{6E3A837A-FA2C-4A6F-A5CF-E53722CAFDEC}" dt="2024-01-16T02:39:49.861" v="192" actId="2711"/>
          <ac:spMkLst>
            <pc:docMk/>
            <pc:sldMk cId="19198153" sldId="331"/>
            <ac:spMk id="23" creationId="{55DF7B5B-97DD-356C-8523-2D8F6EE63ADC}"/>
          </ac:spMkLst>
        </pc:spChg>
        <pc:spChg chg="mod">
          <ac:chgData name="加藤 文彦" userId="02ed614d-2e05-41dd-8b82-a1029a8de275" providerId="ADAL" clId="{6E3A837A-FA2C-4A6F-A5CF-E53722CAFDEC}" dt="2024-01-16T02:39:56.877" v="193" actId="20577"/>
          <ac:spMkLst>
            <pc:docMk/>
            <pc:sldMk cId="19198153" sldId="331"/>
            <ac:spMk id="24" creationId="{1B54D36A-C142-A84F-CBBF-98BA39C2F2C1}"/>
          </ac:spMkLst>
        </pc:spChg>
        <pc:spChg chg="mod">
          <ac:chgData name="加藤 文彦" userId="02ed614d-2e05-41dd-8b82-a1029a8de275" providerId="ADAL" clId="{6E3A837A-FA2C-4A6F-A5CF-E53722CAFDEC}" dt="2024-01-16T02:39:49.861" v="192" actId="2711"/>
          <ac:spMkLst>
            <pc:docMk/>
            <pc:sldMk cId="19198153" sldId="331"/>
            <ac:spMk id="28" creationId="{D79EAD6B-724F-FFAE-6AF1-4FB7ECFC5B8F}"/>
          </ac:spMkLst>
        </pc:spChg>
        <pc:spChg chg="mod">
          <ac:chgData name="加藤 文彦" userId="02ed614d-2e05-41dd-8b82-a1029a8de275" providerId="ADAL" clId="{6E3A837A-FA2C-4A6F-A5CF-E53722CAFDEC}" dt="2024-01-16T02:39:49.861" v="192" actId="2711"/>
          <ac:spMkLst>
            <pc:docMk/>
            <pc:sldMk cId="19198153" sldId="331"/>
            <ac:spMk id="29" creationId="{FAA49534-9847-039B-9A49-2F8AD61110AA}"/>
          </ac:spMkLst>
        </pc:spChg>
        <pc:spChg chg="mod">
          <ac:chgData name="加藤 文彦" userId="02ed614d-2e05-41dd-8b82-a1029a8de275" providerId="ADAL" clId="{6E3A837A-FA2C-4A6F-A5CF-E53722CAFDEC}" dt="2024-01-16T02:39:49.861" v="192" actId="2711"/>
          <ac:spMkLst>
            <pc:docMk/>
            <pc:sldMk cId="19198153" sldId="331"/>
            <ac:spMk id="31" creationId="{C9B4D113-4619-4099-5B38-8CF36F9D5AAC}"/>
          </ac:spMkLst>
        </pc:spChg>
        <pc:spChg chg="mod">
          <ac:chgData name="加藤 文彦" userId="02ed614d-2e05-41dd-8b82-a1029a8de275" providerId="ADAL" clId="{6E3A837A-FA2C-4A6F-A5CF-E53722CAFDEC}" dt="2024-01-16T02:39:49.861" v="192" actId="2711"/>
          <ac:spMkLst>
            <pc:docMk/>
            <pc:sldMk cId="19198153" sldId="331"/>
            <ac:spMk id="32" creationId="{D3920A6F-1258-73D7-A8FF-012F00C6E29A}"/>
          </ac:spMkLst>
        </pc:spChg>
        <pc:spChg chg="mod">
          <ac:chgData name="加藤 文彦" userId="02ed614d-2e05-41dd-8b82-a1029a8de275" providerId="ADAL" clId="{6E3A837A-FA2C-4A6F-A5CF-E53722CAFDEC}" dt="2024-01-16T02:39:49.861" v="192" actId="2711"/>
          <ac:spMkLst>
            <pc:docMk/>
            <pc:sldMk cId="19198153" sldId="331"/>
            <ac:spMk id="35" creationId="{175691D4-0C55-7131-7DAC-31EFC1942B5D}"/>
          </ac:spMkLst>
        </pc:spChg>
        <pc:spChg chg="mod">
          <ac:chgData name="加藤 文彦" userId="02ed614d-2e05-41dd-8b82-a1029a8de275" providerId="ADAL" clId="{6E3A837A-FA2C-4A6F-A5CF-E53722CAFDEC}" dt="2024-01-16T02:39:49.861" v="192" actId="2711"/>
          <ac:spMkLst>
            <pc:docMk/>
            <pc:sldMk cId="19198153" sldId="331"/>
            <ac:spMk id="36" creationId="{C6C6C58B-E710-6BAE-6481-C0EC30A47B21}"/>
          </ac:spMkLst>
        </pc:spChg>
        <pc:spChg chg="mod">
          <ac:chgData name="加藤 文彦" userId="02ed614d-2e05-41dd-8b82-a1029a8de275" providerId="ADAL" clId="{6E3A837A-FA2C-4A6F-A5CF-E53722CAFDEC}" dt="2024-01-16T02:39:49.861" v="192" actId="2711"/>
          <ac:spMkLst>
            <pc:docMk/>
            <pc:sldMk cId="19198153" sldId="331"/>
            <ac:spMk id="47" creationId="{95D3E6E8-E101-7F06-06F1-344B540A761E}"/>
          </ac:spMkLst>
        </pc:spChg>
        <pc:spChg chg="mod">
          <ac:chgData name="加藤 文彦" userId="02ed614d-2e05-41dd-8b82-a1029a8de275" providerId="ADAL" clId="{6E3A837A-FA2C-4A6F-A5CF-E53722CAFDEC}" dt="2024-01-16T02:39:49.861" v="192" actId="2711"/>
          <ac:spMkLst>
            <pc:docMk/>
            <pc:sldMk cId="19198153" sldId="331"/>
            <ac:spMk id="48" creationId="{A4910E8F-A0F1-2D9A-7128-3517507BCC2E}"/>
          </ac:spMkLst>
        </pc:spChg>
        <pc:spChg chg="mod">
          <ac:chgData name="加藤 文彦" userId="02ed614d-2e05-41dd-8b82-a1029a8de275" providerId="ADAL" clId="{6E3A837A-FA2C-4A6F-A5CF-E53722CAFDEC}" dt="2024-01-16T02:39:49.861" v="192" actId="2711"/>
          <ac:spMkLst>
            <pc:docMk/>
            <pc:sldMk cId="19198153" sldId="331"/>
            <ac:spMk id="75" creationId="{686AA343-813F-BC8C-9A17-ECFBBF18AF6C}"/>
          </ac:spMkLst>
        </pc:spChg>
        <pc:picChg chg="mod">
          <ac:chgData name="加藤 文彦" userId="02ed614d-2e05-41dd-8b82-a1029a8de275" providerId="ADAL" clId="{6E3A837A-FA2C-4A6F-A5CF-E53722CAFDEC}" dt="2024-01-16T02:39:32.772" v="191" actId="1582"/>
          <ac:picMkLst>
            <pc:docMk/>
            <pc:sldMk cId="19198153" sldId="331"/>
            <ac:picMk id="3" creationId="{0D311FC8-B384-B400-021D-C27773B2296E}"/>
          </ac:picMkLst>
        </pc:picChg>
      </pc:sldChg>
      <pc:sldChg chg="addSp delSp modSp mod">
        <pc:chgData name="加藤 文彦" userId="02ed614d-2e05-41dd-8b82-a1029a8de275" providerId="ADAL" clId="{6E3A837A-FA2C-4A6F-A5CF-E53722CAFDEC}" dt="2024-01-16T03:21:17.531" v="608" actId="1035"/>
        <pc:sldMkLst>
          <pc:docMk/>
          <pc:sldMk cId="2976814648" sldId="332"/>
        </pc:sldMkLst>
        <pc:spChg chg="mod">
          <ac:chgData name="加藤 文彦" userId="02ed614d-2e05-41dd-8b82-a1029a8de275" providerId="ADAL" clId="{6E3A837A-FA2C-4A6F-A5CF-E53722CAFDEC}" dt="2024-01-16T03:16:33.352" v="539" actId="2711"/>
          <ac:spMkLst>
            <pc:docMk/>
            <pc:sldMk cId="2976814648" sldId="332"/>
            <ac:spMk id="4" creationId="{045CDD70-2968-B4B0-4033-B150CD151A8D}"/>
          </ac:spMkLst>
        </pc:spChg>
        <pc:spChg chg="mod">
          <ac:chgData name="加藤 文彦" userId="02ed614d-2e05-41dd-8b82-a1029a8de275" providerId="ADAL" clId="{6E3A837A-FA2C-4A6F-A5CF-E53722CAFDEC}" dt="2024-01-16T03:16:33.352" v="539" actId="2711"/>
          <ac:spMkLst>
            <pc:docMk/>
            <pc:sldMk cId="2976814648" sldId="332"/>
            <ac:spMk id="6" creationId="{BEE59F3F-F6CD-89ED-9681-119B85FA25C1}"/>
          </ac:spMkLst>
        </pc:spChg>
        <pc:spChg chg="mod">
          <ac:chgData name="加藤 文彦" userId="02ed614d-2e05-41dd-8b82-a1029a8de275" providerId="ADAL" clId="{6E3A837A-FA2C-4A6F-A5CF-E53722CAFDEC}" dt="2024-01-16T03:17:35.360" v="555" actId="20577"/>
          <ac:spMkLst>
            <pc:docMk/>
            <pc:sldMk cId="2976814648" sldId="332"/>
            <ac:spMk id="7" creationId="{703A1D4B-B1AA-E4F9-7B2B-AC39FC43CA89}"/>
          </ac:spMkLst>
        </pc:spChg>
        <pc:spChg chg="mod">
          <ac:chgData name="加藤 文彦" userId="02ed614d-2e05-41dd-8b82-a1029a8de275" providerId="ADAL" clId="{6E3A837A-FA2C-4A6F-A5CF-E53722CAFDEC}" dt="2024-01-16T03:16:33.352" v="539" actId="2711"/>
          <ac:spMkLst>
            <pc:docMk/>
            <pc:sldMk cId="2976814648" sldId="332"/>
            <ac:spMk id="8" creationId="{46150054-E144-A6DF-6270-FD4E16549BC5}"/>
          </ac:spMkLst>
        </pc:spChg>
        <pc:spChg chg="mod">
          <ac:chgData name="加藤 文彦" userId="02ed614d-2e05-41dd-8b82-a1029a8de275" providerId="ADAL" clId="{6E3A837A-FA2C-4A6F-A5CF-E53722CAFDEC}" dt="2024-01-16T03:16:33.352" v="539" actId="2711"/>
          <ac:spMkLst>
            <pc:docMk/>
            <pc:sldMk cId="2976814648" sldId="332"/>
            <ac:spMk id="11" creationId="{BFBFAC63-0F1D-70EF-55F7-EBC1D5FA8A0A}"/>
          </ac:spMkLst>
        </pc:spChg>
        <pc:spChg chg="mod">
          <ac:chgData name="加藤 文彦" userId="02ed614d-2e05-41dd-8b82-a1029a8de275" providerId="ADAL" clId="{6E3A837A-FA2C-4A6F-A5CF-E53722CAFDEC}" dt="2024-01-16T03:16:33.352" v="539" actId="2711"/>
          <ac:spMkLst>
            <pc:docMk/>
            <pc:sldMk cId="2976814648" sldId="332"/>
            <ac:spMk id="14" creationId="{22C77930-2F03-C8CB-C264-1C9D09F871ED}"/>
          </ac:spMkLst>
        </pc:spChg>
        <pc:spChg chg="mod">
          <ac:chgData name="加藤 文彦" userId="02ed614d-2e05-41dd-8b82-a1029a8de275" providerId="ADAL" clId="{6E3A837A-FA2C-4A6F-A5CF-E53722CAFDEC}" dt="2024-01-16T03:21:06.137" v="600" actId="20577"/>
          <ac:spMkLst>
            <pc:docMk/>
            <pc:sldMk cId="2976814648" sldId="332"/>
            <ac:spMk id="16" creationId="{6673FA56-0817-2E92-D261-87AFDA8CE3D8}"/>
          </ac:spMkLst>
        </pc:spChg>
        <pc:spChg chg="mod">
          <ac:chgData name="加藤 文彦" userId="02ed614d-2e05-41dd-8b82-a1029a8de275" providerId="ADAL" clId="{6E3A837A-FA2C-4A6F-A5CF-E53722CAFDEC}" dt="2024-01-16T03:16:33.352" v="539" actId="2711"/>
          <ac:spMkLst>
            <pc:docMk/>
            <pc:sldMk cId="2976814648" sldId="332"/>
            <ac:spMk id="17" creationId="{F96E0B6C-0631-404B-F36F-487C96F901A1}"/>
          </ac:spMkLst>
        </pc:spChg>
        <pc:spChg chg="mod">
          <ac:chgData name="加藤 文彦" userId="02ed614d-2e05-41dd-8b82-a1029a8de275" providerId="ADAL" clId="{6E3A837A-FA2C-4A6F-A5CF-E53722CAFDEC}" dt="2024-01-16T03:16:33.352" v="539" actId="2711"/>
          <ac:spMkLst>
            <pc:docMk/>
            <pc:sldMk cId="2976814648" sldId="332"/>
            <ac:spMk id="18" creationId="{1413A78E-31DD-760B-4ED3-80A9818077F6}"/>
          </ac:spMkLst>
        </pc:spChg>
        <pc:spChg chg="mod">
          <ac:chgData name="加藤 文彦" userId="02ed614d-2e05-41dd-8b82-a1029a8de275" providerId="ADAL" clId="{6E3A837A-FA2C-4A6F-A5CF-E53722CAFDEC}" dt="2024-01-16T03:16:33.352" v="539" actId="2711"/>
          <ac:spMkLst>
            <pc:docMk/>
            <pc:sldMk cId="2976814648" sldId="332"/>
            <ac:spMk id="19" creationId="{F9D93C50-257E-A724-075B-4A84F73A1D19}"/>
          </ac:spMkLst>
        </pc:spChg>
        <pc:spChg chg="mod">
          <ac:chgData name="加藤 文彦" userId="02ed614d-2e05-41dd-8b82-a1029a8de275" providerId="ADAL" clId="{6E3A837A-FA2C-4A6F-A5CF-E53722CAFDEC}" dt="2024-01-16T03:16:33.352" v="539" actId="2711"/>
          <ac:spMkLst>
            <pc:docMk/>
            <pc:sldMk cId="2976814648" sldId="332"/>
            <ac:spMk id="20" creationId="{4B82BF7E-E807-F847-8F9A-881410E71B44}"/>
          </ac:spMkLst>
        </pc:spChg>
        <pc:spChg chg="mod">
          <ac:chgData name="加藤 文彦" userId="02ed614d-2e05-41dd-8b82-a1029a8de275" providerId="ADAL" clId="{6E3A837A-FA2C-4A6F-A5CF-E53722CAFDEC}" dt="2024-01-16T03:16:33.352" v="539" actId="2711"/>
          <ac:spMkLst>
            <pc:docMk/>
            <pc:sldMk cId="2976814648" sldId="332"/>
            <ac:spMk id="21" creationId="{B0F7DD47-080A-8DD5-E608-09F5BFA2C11B}"/>
          </ac:spMkLst>
        </pc:spChg>
        <pc:spChg chg="mod">
          <ac:chgData name="加藤 文彦" userId="02ed614d-2e05-41dd-8b82-a1029a8de275" providerId="ADAL" clId="{6E3A837A-FA2C-4A6F-A5CF-E53722CAFDEC}" dt="2024-01-16T03:16:33.352" v="539" actId="2711"/>
          <ac:spMkLst>
            <pc:docMk/>
            <pc:sldMk cId="2976814648" sldId="332"/>
            <ac:spMk id="22" creationId="{9211AEB8-24BB-ACD7-3B1E-43EFF3E7471F}"/>
          </ac:spMkLst>
        </pc:spChg>
        <pc:spChg chg="mod">
          <ac:chgData name="加藤 文彦" userId="02ed614d-2e05-41dd-8b82-a1029a8de275" providerId="ADAL" clId="{6E3A837A-FA2C-4A6F-A5CF-E53722CAFDEC}" dt="2024-01-16T03:16:33.352" v="539" actId="2711"/>
          <ac:spMkLst>
            <pc:docMk/>
            <pc:sldMk cId="2976814648" sldId="332"/>
            <ac:spMk id="23" creationId="{96A8D7D9-4C9F-8E03-F44D-E2E71A4DA317}"/>
          </ac:spMkLst>
        </pc:spChg>
        <pc:spChg chg="mod">
          <ac:chgData name="加藤 文彦" userId="02ed614d-2e05-41dd-8b82-a1029a8de275" providerId="ADAL" clId="{6E3A837A-FA2C-4A6F-A5CF-E53722CAFDEC}" dt="2024-01-16T03:21:17.531" v="608" actId="1035"/>
          <ac:spMkLst>
            <pc:docMk/>
            <pc:sldMk cId="2976814648" sldId="332"/>
            <ac:spMk id="24" creationId="{C381B0A7-15EB-5264-EB25-92B52995756D}"/>
          </ac:spMkLst>
        </pc:spChg>
        <pc:spChg chg="mod">
          <ac:chgData name="加藤 文彦" userId="02ed614d-2e05-41dd-8b82-a1029a8de275" providerId="ADAL" clId="{6E3A837A-FA2C-4A6F-A5CF-E53722CAFDEC}" dt="2024-01-16T03:16:33.352" v="539" actId="2711"/>
          <ac:spMkLst>
            <pc:docMk/>
            <pc:sldMk cId="2976814648" sldId="332"/>
            <ac:spMk id="25" creationId="{36DCC3C1-7C96-D6C7-9BBA-76D9845F320D}"/>
          </ac:spMkLst>
        </pc:spChg>
        <pc:spChg chg="mod">
          <ac:chgData name="加藤 文彦" userId="02ed614d-2e05-41dd-8b82-a1029a8de275" providerId="ADAL" clId="{6E3A837A-FA2C-4A6F-A5CF-E53722CAFDEC}" dt="2024-01-16T03:21:17.531" v="608" actId="1035"/>
          <ac:spMkLst>
            <pc:docMk/>
            <pc:sldMk cId="2976814648" sldId="332"/>
            <ac:spMk id="26" creationId="{B08687C3-4221-A23D-A4DE-30DDCAB23F34}"/>
          </ac:spMkLst>
        </pc:spChg>
        <pc:spChg chg="mod">
          <ac:chgData name="加藤 文彦" userId="02ed614d-2e05-41dd-8b82-a1029a8de275" providerId="ADAL" clId="{6E3A837A-FA2C-4A6F-A5CF-E53722CAFDEC}" dt="2024-01-16T03:16:33.352" v="539" actId="2711"/>
          <ac:spMkLst>
            <pc:docMk/>
            <pc:sldMk cId="2976814648" sldId="332"/>
            <ac:spMk id="27" creationId="{C3CA05B6-4E23-773B-EE42-8E0AA6CAD0C1}"/>
          </ac:spMkLst>
        </pc:spChg>
        <pc:spChg chg="mod">
          <ac:chgData name="加藤 文彦" userId="02ed614d-2e05-41dd-8b82-a1029a8de275" providerId="ADAL" clId="{6E3A837A-FA2C-4A6F-A5CF-E53722CAFDEC}" dt="2024-01-16T03:16:33.352" v="539" actId="2711"/>
          <ac:spMkLst>
            <pc:docMk/>
            <pc:sldMk cId="2976814648" sldId="332"/>
            <ac:spMk id="28" creationId="{E4FC1458-F082-FB91-DEA7-E3E394BB1819}"/>
          </ac:spMkLst>
        </pc:spChg>
        <pc:grpChg chg="del">
          <ac:chgData name="加藤 文彦" userId="02ed614d-2e05-41dd-8b82-a1029a8de275" providerId="ADAL" clId="{6E3A837A-FA2C-4A6F-A5CF-E53722CAFDEC}" dt="2024-01-16T03:15:46.229" v="532" actId="478"/>
          <ac:grpSpMkLst>
            <pc:docMk/>
            <pc:sldMk cId="2976814648" sldId="332"/>
            <ac:grpSpMk id="2" creationId="{E32F259E-01C4-5DDA-8B74-DE7C86C4E229}"/>
          </ac:grpSpMkLst>
        </pc:grpChg>
        <pc:grpChg chg="add mod">
          <ac:chgData name="加藤 文彦" userId="02ed614d-2e05-41dd-8b82-a1029a8de275" providerId="ADAL" clId="{6E3A837A-FA2C-4A6F-A5CF-E53722CAFDEC}" dt="2024-01-16T03:15:46.871" v="533"/>
          <ac:grpSpMkLst>
            <pc:docMk/>
            <pc:sldMk cId="2976814648" sldId="332"/>
            <ac:grpSpMk id="5" creationId="{8597D58C-BAEE-0C4B-DE54-0EA7D5BBE6B5}"/>
          </ac:grpSpMkLst>
        </pc:grpChg>
        <pc:picChg chg="add del">
          <ac:chgData name="加藤 文彦" userId="02ed614d-2e05-41dd-8b82-a1029a8de275" providerId="ADAL" clId="{6E3A837A-FA2C-4A6F-A5CF-E53722CAFDEC}" dt="2024-01-16T03:20:04.113" v="569" actId="478"/>
          <ac:picMkLst>
            <pc:docMk/>
            <pc:sldMk cId="2976814648" sldId="332"/>
            <ac:picMk id="30" creationId="{42670A20-61FE-30C2-C0EA-7E93EAF97080}"/>
          </ac:picMkLst>
        </pc:picChg>
        <pc:picChg chg="add del">
          <ac:chgData name="加藤 文彦" userId="02ed614d-2e05-41dd-8b82-a1029a8de275" providerId="ADAL" clId="{6E3A837A-FA2C-4A6F-A5CF-E53722CAFDEC}" dt="2024-01-16T03:20:52.075" v="577" actId="478"/>
          <ac:picMkLst>
            <pc:docMk/>
            <pc:sldMk cId="2976814648" sldId="332"/>
            <ac:picMk id="32" creationId="{3F5A1E05-4056-CE42-6003-2D1CD28E31F1}"/>
          </ac:picMkLst>
        </pc:picChg>
      </pc:sldChg>
      <pc:sldChg chg="add">
        <pc:chgData name="加藤 文彦" userId="02ed614d-2e05-41dd-8b82-a1029a8de275" providerId="ADAL" clId="{6E3A837A-FA2C-4A6F-A5CF-E53722CAFDEC}" dt="2024-01-16T03:27:27.012" v="652"/>
        <pc:sldMkLst>
          <pc:docMk/>
          <pc:sldMk cId="402198442" sldId="333"/>
        </pc:sldMkLst>
      </pc:sldChg>
      <pc:sldChg chg="add">
        <pc:chgData name="加藤 文彦" userId="02ed614d-2e05-41dd-8b82-a1029a8de275" providerId="ADAL" clId="{6E3A837A-FA2C-4A6F-A5CF-E53722CAFDEC}" dt="2024-01-16T03:27:27.012" v="652"/>
        <pc:sldMkLst>
          <pc:docMk/>
          <pc:sldMk cId="3709880539" sldId="334"/>
        </pc:sldMkLst>
      </pc:sldChg>
      <pc:sldChg chg="add">
        <pc:chgData name="加藤 文彦" userId="02ed614d-2e05-41dd-8b82-a1029a8de275" providerId="ADAL" clId="{6E3A837A-FA2C-4A6F-A5CF-E53722CAFDEC}" dt="2024-01-16T03:27:27.012" v="652"/>
        <pc:sldMkLst>
          <pc:docMk/>
          <pc:sldMk cId="2412570723" sldId="335"/>
        </pc:sldMkLst>
      </pc:sldChg>
    </pc:docChg>
  </pc:docChgLst>
  <pc:docChgLst>
    <pc:chgData name="聖也 井上" userId="e0183d015b5cf6d1" providerId="LiveId" clId="{8B2F3FBA-F753-4D7F-BD1D-3BB6FF94CAF5}"/>
    <pc:docChg chg="undo custSel addSld delSld modSld">
      <pc:chgData name="聖也 井上" userId="e0183d015b5cf6d1" providerId="LiveId" clId="{8B2F3FBA-F753-4D7F-BD1D-3BB6FF94CAF5}" dt="2023-12-08T01:10:03.131" v="622" actId="47"/>
      <pc:docMkLst>
        <pc:docMk/>
      </pc:docMkLst>
      <pc:sldChg chg="modSp mod">
        <pc:chgData name="聖也 井上" userId="e0183d015b5cf6d1" providerId="LiveId" clId="{8B2F3FBA-F753-4D7F-BD1D-3BB6FF94CAF5}" dt="2023-12-08T00:43:29.542" v="23" actId="6549"/>
        <pc:sldMkLst>
          <pc:docMk/>
          <pc:sldMk cId="372246947" sldId="279"/>
        </pc:sldMkLst>
        <pc:spChg chg="mod">
          <ac:chgData name="聖也 井上" userId="e0183d015b5cf6d1" providerId="LiveId" clId="{8B2F3FBA-F753-4D7F-BD1D-3BB6FF94CAF5}" dt="2023-12-08T00:43:29.542" v="23" actId="6549"/>
          <ac:spMkLst>
            <pc:docMk/>
            <pc:sldMk cId="372246947" sldId="279"/>
            <ac:spMk id="12" creationId="{D20F103A-5418-7FE7-D9ED-5EEA60D81ADE}"/>
          </ac:spMkLst>
        </pc:spChg>
      </pc:sldChg>
      <pc:sldChg chg="addSp delSp modSp add mod">
        <pc:chgData name="聖也 井上" userId="e0183d015b5cf6d1" providerId="LiveId" clId="{8B2F3FBA-F753-4D7F-BD1D-3BB6FF94CAF5}" dt="2023-12-08T01:07:12.623" v="535" actId="6549"/>
        <pc:sldMkLst>
          <pc:docMk/>
          <pc:sldMk cId="961206545" sldId="280"/>
        </pc:sldMkLst>
        <pc:spChg chg="del mod">
          <ac:chgData name="聖也 井上" userId="e0183d015b5cf6d1" providerId="LiveId" clId="{8B2F3FBA-F753-4D7F-BD1D-3BB6FF94CAF5}" dt="2023-12-08T00:44:31.770" v="29" actId="478"/>
          <ac:spMkLst>
            <pc:docMk/>
            <pc:sldMk cId="961206545" sldId="280"/>
            <ac:spMk id="3" creationId="{E83E4C18-9627-D724-2BF1-17AC45023EFA}"/>
          </ac:spMkLst>
        </pc:spChg>
        <pc:spChg chg="add mod">
          <ac:chgData name="聖也 井上" userId="e0183d015b5cf6d1" providerId="LiveId" clId="{8B2F3FBA-F753-4D7F-BD1D-3BB6FF94CAF5}" dt="2023-12-08T01:07:05.913" v="522" actId="20577"/>
          <ac:spMkLst>
            <pc:docMk/>
            <pc:sldMk cId="961206545" sldId="280"/>
            <ac:spMk id="5" creationId="{E55ECBEA-35BF-3C69-B297-946493F72C6C}"/>
          </ac:spMkLst>
        </pc:spChg>
        <pc:spChg chg="mod">
          <ac:chgData name="聖也 井上" userId="e0183d015b5cf6d1" providerId="LiveId" clId="{8B2F3FBA-F753-4D7F-BD1D-3BB6FF94CAF5}" dt="2023-12-08T00:54:09.403" v="178" actId="14100"/>
          <ac:spMkLst>
            <pc:docMk/>
            <pc:sldMk cId="961206545" sldId="280"/>
            <ac:spMk id="8" creationId="{FCBB4969-56F3-5BF7-8DEA-E8B87149285F}"/>
          </ac:spMkLst>
        </pc:spChg>
        <pc:spChg chg="mod">
          <ac:chgData name="聖也 井上" userId="e0183d015b5cf6d1" providerId="LiveId" clId="{8B2F3FBA-F753-4D7F-BD1D-3BB6FF94CAF5}" dt="2023-12-08T00:54:06.271" v="177" actId="1076"/>
          <ac:spMkLst>
            <pc:docMk/>
            <pc:sldMk cId="961206545" sldId="280"/>
            <ac:spMk id="10" creationId="{B241399E-7787-73F2-32D1-7D5F40D343E3}"/>
          </ac:spMkLst>
        </pc:spChg>
        <pc:spChg chg="mod">
          <ac:chgData name="聖也 井上" userId="e0183d015b5cf6d1" providerId="LiveId" clId="{8B2F3FBA-F753-4D7F-BD1D-3BB6FF94CAF5}" dt="2023-12-08T01:04:20.388" v="443" actId="20577"/>
          <ac:spMkLst>
            <pc:docMk/>
            <pc:sldMk cId="961206545" sldId="280"/>
            <ac:spMk id="11" creationId="{174E401A-683F-7CF6-4AE4-813490F7C539}"/>
          </ac:spMkLst>
        </pc:spChg>
        <pc:spChg chg="mod">
          <ac:chgData name="聖也 井上" userId="e0183d015b5cf6d1" providerId="LiveId" clId="{8B2F3FBA-F753-4D7F-BD1D-3BB6FF94CAF5}" dt="2023-12-08T01:07:12.623" v="535" actId="6549"/>
          <ac:spMkLst>
            <pc:docMk/>
            <pc:sldMk cId="961206545" sldId="280"/>
            <ac:spMk id="12" creationId="{7DFBB13B-830E-F6D1-0504-A63D4359ED17}"/>
          </ac:spMkLst>
        </pc:spChg>
        <pc:spChg chg="mod">
          <ac:chgData name="聖也 井上" userId="e0183d015b5cf6d1" providerId="LiveId" clId="{8B2F3FBA-F753-4D7F-BD1D-3BB6FF94CAF5}" dt="2023-12-08T00:54:35.179" v="182" actId="14100"/>
          <ac:spMkLst>
            <pc:docMk/>
            <pc:sldMk cId="961206545" sldId="280"/>
            <ac:spMk id="13" creationId="{19A31B85-C0ED-E66B-CA94-CFD63E90211D}"/>
          </ac:spMkLst>
        </pc:spChg>
        <pc:spChg chg="mod">
          <ac:chgData name="聖也 井上" userId="e0183d015b5cf6d1" providerId="LiveId" clId="{8B2F3FBA-F753-4D7F-BD1D-3BB6FF94CAF5}" dt="2023-12-08T00:53:47.865" v="174"/>
          <ac:spMkLst>
            <pc:docMk/>
            <pc:sldMk cId="961206545" sldId="280"/>
            <ac:spMk id="17" creationId="{B5CC24D7-1577-579E-36AC-551846A002B4}"/>
          </ac:spMkLst>
        </pc:spChg>
        <pc:spChg chg="mod">
          <ac:chgData name="聖也 井上" userId="e0183d015b5cf6d1" providerId="LiveId" clId="{8B2F3FBA-F753-4D7F-BD1D-3BB6FF94CAF5}" dt="2023-12-08T00:56:26.218" v="275" actId="20577"/>
          <ac:spMkLst>
            <pc:docMk/>
            <pc:sldMk cId="961206545" sldId="280"/>
            <ac:spMk id="36" creationId="{0DD52E89-2253-BFAB-0367-C42775DD995E}"/>
          </ac:spMkLst>
        </pc:spChg>
        <pc:spChg chg="del mod">
          <ac:chgData name="聖也 井上" userId="e0183d015b5cf6d1" providerId="LiveId" clId="{8B2F3FBA-F753-4D7F-BD1D-3BB6FF94CAF5}" dt="2023-12-08T00:51:22.904" v="119" actId="478"/>
          <ac:spMkLst>
            <pc:docMk/>
            <pc:sldMk cId="961206545" sldId="280"/>
            <ac:spMk id="37" creationId="{05DDE44C-10E6-1225-6619-C52A6623B86F}"/>
          </ac:spMkLst>
        </pc:spChg>
        <pc:grpChg chg="mod">
          <ac:chgData name="聖也 井上" userId="e0183d015b5cf6d1" providerId="LiveId" clId="{8B2F3FBA-F753-4D7F-BD1D-3BB6FF94CAF5}" dt="2023-12-08T00:54:19.313" v="180" actId="14100"/>
          <ac:grpSpMkLst>
            <pc:docMk/>
            <pc:sldMk cId="961206545" sldId="280"/>
            <ac:grpSpMk id="2" creationId="{00000000-0000-0000-0000-000000000000}"/>
          </ac:grpSpMkLst>
        </pc:grpChg>
      </pc:sldChg>
      <pc:sldChg chg="modSp mod">
        <pc:chgData name="聖也 井上" userId="e0183d015b5cf6d1" providerId="LiveId" clId="{8B2F3FBA-F753-4D7F-BD1D-3BB6FF94CAF5}" dt="2023-12-08T00:48:16.247" v="55" actId="20577"/>
        <pc:sldMkLst>
          <pc:docMk/>
          <pc:sldMk cId="552929330" sldId="281"/>
        </pc:sldMkLst>
        <pc:spChg chg="mod">
          <ac:chgData name="聖也 井上" userId="e0183d015b5cf6d1" providerId="LiveId" clId="{8B2F3FBA-F753-4D7F-BD1D-3BB6FF94CAF5}" dt="2023-12-08T00:48:16.247" v="55" actId="20577"/>
          <ac:spMkLst>
            <pc:docMk/>
            <pc:sldMk cId="552929330" sldId="281"/>
            <ac:spMk id="19" creationId="{965532C8-CC8B-9D2C-0EDA-6198C3C45FF3}"/>
          </ac:spMkLst>
        </pc:spChg>
      </pc:sldChg>
      <pc:sldChg chg="addSp delSp modSp mod">
        <pc:chgData name="聖也 井上" userId="e0183d015b5cf6d1" providerId="LiveId" clId="{8B2F3FBA-F753-4D7F-BD1D-3BB6FF94CAF5}" dt="2023-12-08T00:48:25.707" v="57"/>
        <pc:sldMkLst>
          <pc:docMk/>
          <pc:sldMk cId="2682312412" sldId="282"/>
        </pc:sldMkLst>
        <pc:spChg chg="del">
          <ac:chgData name="聖也 井上" userId="e0183d015b5cf6d1" providerId="LiveId" clId="{8B2F3FBA-F753-4D7F-BD1D-3BB6FF94CAF5}" dt="2023-12-08T00:48:25.264" v="56" actId="478"/>
          <ac:spMkLst>
            <pc:docMk/>
            <pc:sldMk cId="2682312412" sldId="282"/>
            <ac:spMk id="2" creationId="{E68399F8-8690-5956-BBD5-3339055F3A34}"/>
          </ac:spMkLst>
        </pc:spChg>
        <pc:spChg chg="add mod">
          <ac:chgData name="聖也 井上" userId="e0183d015b5cf6d1" providerId="LiveId" clId="{8B2F3FBA-F753-4D7F-BD1D-3BB6FF94CAF5}" dt="2023-12-08T00:48:25.707" v="57"/>
          <ac:spMkLst>
            <pc:docMk/>
            <pc:sldMk cId="2682312412" sldId="282"/>
            <ac:spMk id="3" creationId="{2B2A0DC6-7191-E8DE-390B-C6E70C697A9A}"/>
          </ac:spMkLst>
        </pc:spChg>
      </pc:sldChg>
      <pc:sldChg chg="addSp delSp modSp mod">
        <pc:chgData name="聖也 井上" userId="e0183d015b5cf6d1" providerId="LiveId" clId="{8B2F3FBA-F753-4D7F-BD1D-3BB6FF94CAF5}" dt="2023-12-08T00:48:31.083" v="59"/>
        <pc:sldMkLst>
          <pc:docMk/>
          <pc:sldMk cId="1990132299" sldId="283"/>
        </pc:sldMkLst>
        <pc:spChg chg="del">
          <ac:chgData name="聖也 井上" userId="e0183d015b5cf6d1" providerId="LiveId" clId="{8B2F3FBA-F753-4D7F-BD1D-3BB6FF94CAF5}" dt="2023-12-08T00:48:30.760" v="58" actId="478"/>
          <ac:spMkLst>
            <pc:docMk/>
            <pc:sldMk cId="1990132299" sldId="283"/>
            <ac:spMk id="12" creationId="{C2653678-99FF-637C-2DC9-C4EFDE4E008F}"/>
          </ac:spMkLst>
        </pc:spChg>
        <pc:spChg chg="add mod">
          <ac:chgData name="聖也 井上" userId="e0183d015b5cf6d1" providerId="LiveId" clId="{8B2F3FBA-F753-4D7F-BD1D-3BB6FF94CAF5}" dt="2023-12-08T00:48:31.083" v="59"/>
          <ac:spMkLst>
            <pc:docMk/>
            <pc:sldMk cId="1990132299" sldId="283"/>
            <ac:spMk id="13" creationId="{76170D17-D5C4-00FD-9455-0D445EC55E11}"/>
          </ac:spMkLst>
        </pc:spChg>
      </pc:sldChg>
      <pc:sldChg chg="addSp delSp modSp mod">
        <pc:chgData name="聖也 井上" userId="e0183d015b5cf6d1" providerId="LiveId" clId="{8B2F3FBA-F753-4D7F-BD1D-3BB6FF94CAF5}" dt="2023-12-08T00:52:55.066" v="171" actId="1036"/>
        <pc:sldMkLst>
          <pc:docMk/>
          <pc:sldMk cId="3854926220" sldId="284"/>
        </pc:sldMkLst>
        <pc:spChg chg="add del mod">
          <ac:chgData name="聖也 井上" userId="e0183d015b5cf6d1" providerId="LiveId" clId="{8B2F3FBA-F753-4D7F-BD1D-3BB6FF94CAF5}" dt="2023-12-08T00:52:55.066" v="171" actId="1036"/>
          <ac:spMkLst>
            <pc:docMk/>
            <pc:sldMk cId="3854926220" sldId="284"/>
            <ac:spMk id="2" creationId="{08668466-F267-1199-8A1F-5ED1A621C06D}"/>
          </ac:spMkLst>
        </pc:spChg>
        <pc:spChg chg="add del mod">
          <ac:chgData name="聖也 井上" userId="e0183d015b5cf6d1" providerId="LiveId" clId="{8B2F3FBA-F753-4D7F-BD1D-3BB6FF94CAF5}" dt="2023-12-08T00:52:53.950" v="169"/>
          <ac:spMkLst>
            <pc:docMk/>
            <pc:sldMk cId="3854926220" sldId="284"/>
            <ac:spMk id="3" creationId="{B4115C43-024E-38D6-2540-D78FDA69F3B8}"/>
          </ac:spMkLst>
        </pc:spChg>
        <pc:spChg chg="del">
          <ac:chgData name="聖也 井上" userId="e0183d015b5cf6d1" providerId="LiveId" clId="{8B2F3FBA-F753-4D7F-BD1D-3BB6FF94CAF5}" dt="2023-12-08T00:48:36.606" v="60" actId="478"/>
          <ac:spMkLst>
            <pc:docMk/>
            <pc:sldMk cId="3854926220" sldId="284"/>
            <ac:spMk id="8" creationId="{D40F4AD4-6CB4-0F03-9B13-2C6026DE9F8A}"/>
          </ac:spMkLst>
        </pc:spChg>
      </pc:sldChg>
      <pc:sldChg chg="addSp delSp modSp mod">
        <pc:chgData name="聖也 井上" userId="e0183d015b5cf6d1" providerId="LiveId" clId="{8B2F3FBA-F753-4D7F-BD1D-3BB6FF94CAF5}" dt="2023-12-08T00:48:41.503" v="63"/>
        <pc:sldMkLst>
          <pc:docMk/>
          <pc:sldMk cId="3531123910" sldId="285"/>
        </pc:sldMkLst>
        <pc:spChg chg="del">
          <ac:chgData name="聖也 井上" userId="e0183d015b5cf6d1" providerId="LiveId" clId="{8B2F3FBA-F753-4D7F-BD1D-3BB6FF94CAF5}" dt="2023-12-08T00:48:41.235" v="62" actId="478"/>
          <ac:spMkLst>
            <pc:docMk/>
            <pc:sldMk cId="3531123910" sldId="285"/>
            <ac:spMk id="11" creationId="{1C465416-E34A-C59A-3AF3-1DF1C100D1AD}"/>
          </ac:spMkLst>
        </pc:spChg>
        <pc:spChg chg="add mod">
          <ac:chgData name="聖也 井上" userId="e0183d015b5cf6d1" providerId="LiveId" clId="{8B2F3FBA-F753-4D7F-BD1D-3BB6FF94CAF5}" dt="2023-12-08T00:48:41.503" v="63"/>
          <ac:spMkLst>
            <pc:docMk/>
            <pc:sldMk cId="3531123910" sldId="285"/>
            <ac:spMk id="13" creationId="{DE78C600-76DA-FA2D-85E6-49E8D9712E30}"/>
          </ac:spMkLst>
        </pc:spChg>
      </pc:sldChg>
      <pc:sldChg chg="addSp delSp modSp mod">
        <pc:chgData name="聖也 井上" userId="e0183d015b5cf6d1" providerId="LiveId" clId="{8B2F3FBA-F753-4D7F-BD1D-3BB6FF94CAF5}" dt="2023-12-08T00:48:55.207" v="67"/>
        <pc:sldMkLst>
          <pc:docMk/>
          <pc:sldMk cId="2320796645" sldId="286"/>
        </pc:sldMkLst>
        <pc:spChg chg="del">
          <ac:chgData name="聖也 井上" userId="e0183d015b5cf6d1" providerId="LiveId" clId="{8B2F3FBA-F753-4D7F-BD1D-3BB6FF94CAF5}" dt="2023-12-08T00:48:54.883" v="66" actId="478"/>
          <ac:spMkLst>
            <pc:docMk/>
            <pc:sldMk cId="2320796645" sldId="286"/>
            <ac:spMk id="5" creationId="{030CCDB7-587F-A51A-3E5F-E3EEDBA53D49}"/>
          </ac:spMkLst>
        </pc:spChg>
        <pc:spChg chg="add mod">
          <ac:chgData name="聖也 井上" userId="e0183d015b5cf6d1" providerId="LiveId" clId="{8B2F3FBA-F753-4D7F-BD1D-3BB6FF94CAF5}" dt="2023-12-08T00:48:55.207" v="67"/>
          <ac:spMkLst>
            <pc:docMk/>
            <pc:sldMk cId="2320796645" sldId="286"/>
            <ac:spMk id="6" creationId="{58BB2F5C-692F-25AF-5027-8FA530E8BC41}"/>
          </ac:spMkLst>
        </pc:spChg>
      </pc:sldChg>
      <pc:sldChg chg="addSp delSp modSp mod">
        <pc:chgData name="聖也 井上" userId="e0183d015b5cf6d1" providerId="LiveId" clId="{8B2F3FBA-F753-4D7F-BD1D-3BB6FF94CAF5}" dt="2023-12-08T00:49:06.067" v="69"/>
        <pc:sldMkLst>
          <pc:docMk/>
          <pc:sldMk cId="3792941029" sldId="287"/>
        </pc:sldMkLst>
        <pc:spChg chg="del">
          <ac:chgData name="聖也 井上" userId="e0183d015b5cf6d1" providerId="LiveId" clId="{8B2F3FBA-F753-4D7F-BD1D-3BB6FF94CAF5}" dt="2023-12-08T00:49:05.777" v="68" actId="478"/>
          <ac:spMkLst>
            <pc:docMk/>
            <pc:sldMk cId="3792941029" sldId="287"/>
            <ac:spMk id="5" creationId="{E0C4D8CE-E4D7-9C3C-2787-6984444FF9AC}"/>
          </ac:spMkLst>
        </pc:spChg>
        <pc:spChg chg="add mod">
          <ac:chgData name="聖也 井上" userId="e0183d015b5cf6d1" providerId="LiveId" clId="{8B2F3FBA-F753-4D7F-BD1D-3BB6FF94CAF5}" dt="2023-12-08T00:49:06.067" v="69"/>
          <ac:spMkLst>
            <pc:docMk/>
            <pc:sldMk cId="3792941029" sldId="287"/>
            <ac:spMk id="6" creationId="{CBF819DE-0DB8-0568-ADC7-9D19AF5778E4}"/>
          </ac:spMkLst>
        </pc:spChg>
      </pc:sldChg>
      <pc:sldChg chg="addSp delSp modSp mod">
        <pc:chgData name="聖也 井上" userId="e0183d015b5cf6d1" providerId="LiveId" clId="{8B2F3FBA-F753-4D7F-BD1D-3BB6FF94CAF5}" dt="2023-12-08T00:54:48.444" v="186" actId="20577"/>
        <pc:sldMkLst>
          <pc:docMk/>
          <pc:sldMk cId="1518483520" sldId="288"/>
        </pc:sldMkLst>
        <pc:spChg chg="del">
          <ac:chgData name="聖也 井上" userId="e0183d015b5cf6d1" providerId="LiveId" clId="{8B2F3FBA-F753-4D7F-BD1D-3BB6FF94CAF5}" dt="2023-12-08T00:48:48.711" v="64" actId="478"/>
          <ac:spMkLst>
            <pc:docMk/>
            <pc:sldMk cId="1518483520" sldId="288"/>
            <ac:spMk id="5" creationId="{D6EEBEF4-2938-11A7-3CFD-9572921973DB}"/>
          </ac:spMkLst>
        </pc:spChg>
        <pc:spChg chg="add mod">
          <ac:chgData name="聖也 井上" userId="e0183d015b5cf6d1" providerId="LiveId" clId="{8B2F3FBA-F753-4D7F-BD1D-3BB6FF94CAF5}" dt="2023-12-08T00:54:48.444" v="186" actId="20577"/>
          <ac:spMkLst>
            <pc:docMk/>
            <pc:sldMk cId="1518483520" sldId="288"/>
            <ac:spMk id="6" creationId="{F80DE843-B603-2876-4F71-CDFE30409FCB}"/>
          </ac:spMkLst>
        </pc:spChg>
      </pc:sldChg>
      <pc:sldChg chg="addSp delSp modSp mod">
        <pc:chgData name="聖也 井上" userId="e0183d015b5cf6d1" providerId="LiveId" clId="{8B2F3FBA-F753-4D7F-BD1D-3BB6FF94CAF5}" dt="2023-12-08T00:49:14.701" v="71"/>
        <pc:sldMkLst>
          <pc:docMk/>
          <pc:sldMk cId="2627504329" sldId="297"/>
        </pc:sldMkLst>
        <pc:spChg chg="add mod">
          <ac:chgData name="聖也 井上" userId="e0183d015b5cf6d1" providerId="LiveId" clId="{8B2F3FBA-F753-4D7F-BD1D-3BB6FF94CAF5}" dt="2023-12-08T00:49:14.701" v="71"/>
          <ac:spMkLst>
            <pc:docMk/>
            <pc:sldMk cId="2627504329" sldId="297"/>
            <ac:spMk id="2" creationId="{8E7434AD-3262-B5D7-4014-FC498DAAAD0C}"/>
          </ac:spMkLst>
        </pc:spChg>
        <pc:spChg chg="del">
          <ac:chgData name="聖也 井上" userId="e0183d015b5cf6d1" providerId="LiveId" clId="{8B2F3FBA-F753-4D7F-BD1D-3BB6FF94CAF5}" dt="2023-12-08T00:49:14.445" v="70" actId="478"/>
          <ac:spMkLst>
            <pc:docMk/>
            <pc:sldMk cId="2627504329" sldId="297"/>
            <ac:spMk id="13" creationId="{5A62174B-84FE-2CE1-C1D5-0C41D7FC34C5}"/>
          </ac:spMkLst>
        </pc:spChg>
      </pc:sldChg>
      <pc:sldChg chg="addSp delSp modSp mod">
        <pc:chgData name="聖也 井上" userId="e0183d015b5cf6d1" providerId="LiveId" clId="{8B2F3FBA-F753-4D7F-BD1D-3BB6FF94CAF5}" dt="2023-12-08T00:49:21.724" v="73"/>
        <pc:sldMkLst>
          <pc:docMk/>
          <pc:sldMk cId="3909928031" sldId="311"/>
        </pc:sldMkLst>
        <pc:spChg chg="add mod">
          <ac:chgData name="聖也 井上" userId="e0183d015b5cf6d1" providerId="LiveId" clId="{8B2F3FBA-F753-4D7F-BD1D-3BB6FF94CAF5}" dt="2023-12-08T00:49:21.724" v="73"/>
          <ac:spMkLst>
            <pc:docMk/>
            <pc:sldMk cId="3909928031" sldId="311"/>
            <ac:spMk id="4" creationId="{E7EB06CF-076B-45B2-CE70-D43492F813C1}"/>
          </ac:spMkLst>
        </pc:spChg>
        <pc:spChg chg="del">
          <ac:chgData name="聖也 井上" userId="e0183d015b5cf6d1" providerId="LiveId" clId="{8B2F3FBA-F753-4D7F-BD1D-3BB6FF94CAF5}" dt="2023-12-08T00:49:21.441" v="72" actId="478"/>
          <ac:spMkLst>
            <pc:docMk/>
            <pc:sldMk cId="3909928031" sldId="311"/>
            <ac:spMk id="13" creationId="{5A62174B-84FE-2CE1-C1D5-0C41D7FC34C5}"/>
          </ac:spMkLst>
        </pc:spChg>
      </pc:sldChg>
      <pc:sldChg chg="addSp delSp modSp mod">
        <pc:chgData name="聖也 井上" userId="e0183d015b5cf6d1" providerId="LiveId" clId="{8B2F3FBA-F753-4D7F-BD1D-3BB6FF94CAF5}" dt="2023-12-08T00:49:26.625" v="75"/>
        <pc:sldMkLst>
          <pc:docMk/>
          <pc:sldMk cId="1944586300" sldId="313"/>
        </pc:sldMkLst>
        <pc:spChg chg="add mod">
          <ac:chgData name="聖也 井上" userId="e0183d015b5cf6d1" providerId="LiveId" clId="{8B2F3FBA-F753-4D7F-BD1D-3BB6FF94CAF5}" dt="2023-12-08T00:49:26.625" v="75"/>
          <ac:spMkLst>
            <pc:docMk/>
            <pc:sldMk cId="1944586300" sldId="313"/>
            <ac:spMk id="4" creationId="{B6835890-3939-6AB8-F00A-B3965776F26A}"/>
          </ac:spMkLst>
        </pc:spChg>
        <pc:spChg chg="del">
          <ac:chgData name="聖也 井上" userId="e0183d015b5cf6d1" providerId="LiveId" clId="{8B2F3FBA-F753-4D7F-BD1D-3BB6FF94CAF5}" dt="2023-12-08T00:49:26.334" v="74" actId="478"/>
          <ac:spMkLst>
            <pc:docMk/>
            <pc:sldMk cId="1944586300" sldId="313"/>
            <ac:spMk id="13" creationId="{5A62174B-84FE-2CE1-C1D5-0C41D7FC34C5}"/>
          </ac:spMkLst>
        </pc:spChg>
      </pc:sldChg>
      <pc:sldChg chg="addSp delSp modSp mod">
        <pc:chgData name="聖也 井上" userId="e0183d015b5cf6d1" providerId="LiveId" clId="{8B2F3FBA-F753-4D7F-BD1D-3BB6FF94CAF5}" dt="2023-12-08T01:07:24.612" v="541" actId="20577"/>
        <pc:sldMkLst>
          <pc:docMk/>
          <pc:sldMk cId="1685754798" sldId="314"/>
        </pc:sldMkLst>
        <pc:spChg chg="add mod">
          <ac:chgData name="聖也 井上" userId="e0183d015b5cf6d1" providerId="LiveId" clId="{8B2F3FBA-F753-4D7F-BD1D-3BB6FF94CAF5}" dt="2023-12-08T00:55:16.407" v="192" actId="207"/>
          <ac:spMkLst>
            <pc:docMk/>
            <pc:sldMk cId="1685754798" sldId="314"/>
            <ac:spMk id="2" creationId="{02ABD649-7F40-94C6-8B01-05CE2E22CB19}"/>
          </ac:spMkLst>
        </pc:spChg>
        <pc:spChg chg="mod">
          <ac:chgData name="聖也 井上" userId="e0183d015b5cf6d1" providerId="LiveId" clId="{8B2F3FBA-F753-4D7F-BD1D-3BB6FF94CAF5}" dt="2023-12-08T00:56:34.093" v="279" actId="6549"/>
          <ac:spMkLst>
            <pc:docMk/>
            <pc:sldMk cId="1685754798" sldId="314"/>
            <ac:spMk id="3" creationId="{6A79BA91-BDC6-8FA9-2E4E-6746BF8D9A9A}"/>
          </ac:spMkLst>
        </pc:spChg>
        <pc:spChg chg="del">
          <ac:chgData name="聖也 井上" userId="e0183d015b5cf6d1" providerId="LiveId" clId="{8B2F3FBA-F753-4D7F-BD1D-3BB6FF94CAF5}" dt="2023-12-08T00:49:33.314" v="76" actId="478"/>
          <ac:spMkLst>
            <pc:docMk/>
            <pc:sldMk cId="1685754798" sldId="314"/>
            <ac:spMk id="13" creationId="{5A62174B-84FE-2CE1-C1D5-0C41D7FC34C5}"/>
          </ac:spMkLst>
        </pc:spChg>
        <pc:spChg chg="mod">
          <ac:chgData name="聖也 井上" userId="e0183d015b5cf6d1" providerId="LiveId" clId="{8B2F3FBA-F753-4D7F-BD1D-3BB6FF94CAF5}" dt="2023-12-08T01:07:24.612" v="541" actId="20577"/>
          <ac:spMkLst>
            <pc:docMk/>
            <pc:sldMk cId="1685754798" sldId="314"/>
            <ac:spMk id="16" creationId="{6673FA56-0817-2E92-D261-87AFDA8CE3D8}"/>
          </ac:spMkLst>
        </pc:spChg>
        <pc:spChg chg="mod">
          <ac:chgData name="聖也 井上" userId="e0183d015b5cf6d1" providerId="LiveId" clId="{8B2F3FBA-F753-4D7F-BD1D-3BB6FF94CAF5}" dt="2023-12-08T00:55:20.883" v="193" actId="207"/>
          <ac:spMkLst>
            <pc:docMk/>
            <pc:sldMk cId="1685754798" sldId="314"/>
            <ac:spMk id="31" creationId="{C9B4D113-4619-4099-5B38-8CF36F9D5AAC}"/>
          </ac:spMkLst>
        </pc:spChg>
        <pc:spChg chg="mod">
          <ac:chgData name="聖也 井上" userId="e0183d015b5cf6d1" providerId="LiveId" clId="{8B2F3FBA-F753-4D7F-BD1D-3BB6FF94CAF5}" dt="2023-12-08T00:55:12.769" v="191" actId="207"/>
          <ac:spMkLst>
            <pc:docMk/>
            <pc:sldMk cId="1685754798" sldId="314"/>
            <ac:spMk id="32" creationId="{D3920A6F-1258-73D7-A8FF-012F00C6E29A}"/>
          </ac:spMkLst>
        </pc:spChg>
        <pc:spChg chg="mod">
          <ac:chgData name="聖也 井上" userId="e0183d015b5cf6d1" providerId="LiveId" clId="{8B2F3FBA-F753-4D7F-BD1D-3BB6FF94CAF5}" dt="2023-12-08T00:55:38.669" v="194" actId="208"/>
          <ac:spMkLst>
            <pc:docMk/>
            <pc:sldMk cId="1685754798" sldId="314"/>
            <ac:spMk id="36" creationId="{C6C6C58B-E710-6BAE-6481-C0EC30A47B21}"/>
          </ac:spMkLst>
        </pc:spChg>
        <pc:spChg chg="mod">
          <ac:chgData name="聖也 井上" userId="e0183d015b5cf6d1" providerId="LiveId" clId="{8B2F3FBA-F753-4D7F-BD1D-3BB6FF94CAF5}" dt="2023-12-08T01:00:00.164" v="334" actId="20577"/>
          <ac:spMkLst>
            <pc:docMk/>
            <pc:sldMk cId="1685754798" sldId="314"/>
            <ac:spMk id="75" creationId="{686AA343-813F-BC8C-9A17-ECFBBF18AF6C}"/>
          </ac:spMkLst>
        </pc:spChg>
      </pc:sldChg>
      <pc:sldChg chg="addSp delSp modSp del mod">
        <pc:chgData name="聖也 井上" userId="e0183d015b5cf6d1" providerId="LiveId" clId="{8B2F3FBA-F753-4D7F-BD1D-3BB6FF94CAF5}" dt="2023-12-08T00:57:12.290" v="283" actId="47"/>
        <pc:sldMkLst>
          <pc:docMk/>
          <pc:sldMk cId="454709153" sldId="315"/>
        </pc:sldMkLst>
        <pc:spChg chg="add mod">
          <ac:chgData name="聖也 井上" userId="e0183d015b5cf6d1" providerId="LiveId" clId="{8B2F3FBA-F753-4D7F-BD1D-3BB6FF94CAF5}" dt="2023-12-08T00:49:41.786" v="79"/>
          <ac:spMkLst>
            <pc:docMk/>
            <pc:sldMk cId="454709153" sldId="315"/>
            <ac:spMk id="2" creationId="{744E7D09-2F06-1B6D-F670-111E014C5B98}"/>
          </ac:spMkLst>
        </pc:spChg>
        <pc:spChg chg="del">
          <ac:chgData name="聖也 井上" userId="e0183d015b5cf6d1" providerId="LiveId" clId="{8B2F3FBA-F753-4D7F-BD1D-3BB6FF94CAF5}" dt="2023-12-08T00:49:41.485" v="78" actId="478"/>
          <ac:spMkLst>
            <pc:docMk/>
            <pc:sldMk cId="454709153" sldId="315"/>
            <ac:spMk id="13" creationId="{5A62174B-84FE-2CE1-C1D5-0C41D7FC34C5}"/>
          </ac:spMkLst>
        </pc:spChg>
      </pc:sldChg>
      <pc:sldChg chg="addSp delSp modSp del mod">
        <pc:chgData name="聖也 井上" userId="e0183d015b5cf6d1" providerId="LiveId" clId="{8B2F3FBA-F753-4D7F-BD1D-3BB6FF94CAF5}" dt="2023-12-08T01:00:31.593" v="338" actId="47"/>
        <pc:sldMkLst>
          <pc:docMk/>
          <pc:sldMk cId="428539546" sldId="316"/>
        </pc:sldMkLst>
        <pc:spChg chg="add mod">
          <ac:chgData name="聖也 井上" userId="e0183d015b5cf6d1" providerId="LiveId" clId="{8B2F3FBA-F753-4D7F-BD1D-3BB6FF94CAF5}" dt="2023-12-08T00:49:47.678" v="81"/>
          <ac:spMkLst>
            <pc:docMk/>
            <pc:sldMk cId="428539546" sldId="316"/>
            <ac:spMk id="2" creationId="{2572C015-7579-FEC4-3158-981D832E7A95}"/>
          </ac:spMkLst>
        </pc:spChg>
        <pc:spChg chg="del">
          <ac:chgData name="聖也 井上" userId="e0183d015b5cf6d1" providerId="LiveId" clId="{8B2F3FBA-F753-4D7F-BD1D-3BB6FF94CAF5}" dt="2023-12-08T00:57:29.647" v="285" actId="21"/>
          <ac:spMkLst>
            <pc:docMk/>
            <pc:sldMk cId="428539546" sldId="316"/>
            <ac:spMk id="5" creationId="{D3845135-E75C-A389-B571-537557FC6BBE}"/>
          </ac:spMkLst>
        </pc:spChg>
        <pc:spChg chg="del">
          <ac:chgData name="聖也 井上" userId="e0183d015b5cf6d1" providerId="LiveId" clId="{8B2F3FBA-F753-4D7F-BD1D-3BB6FF94CAF5}" dt="2023-12-08T00:49:47.415" v="80" actId="478"/>
          <ac:spMkLst>
            <pc:docMk/>
            <pc:sldMk cId="428539546" sldId="316"/>
            <ac:spMk id="13" creationId="{5A62174B-84FE-2CE1-C1D5-0C41D7FC34C5}"/>
          </ac:spMkLst>
        </pc:spChg>
        <pc:spChg chg="del">
          <ac:chgData name="聖也 井上" userId="e0183d015b5cf6d1" providerId="LiveId" clId="{8B2F3FBA-F753-4D7F-BD1D-3BB6FF94CAF5}" dt="2023-12-08T00:57:29.647" v="285" actId="21"/>
          <ac:spMkLst>
            <pc:docMk/>
            <pc:sldMk cId="428539546" sldId="316"/>
            <ac:spMk id="75" creationId="{686AA343-813F-BC8C-9A17-ECFBBF18AF6C}"/>
          </ac:spMkLst>
        </pc:spChg>
      </pc:sldChg>
      <pc:sldChg chg="del">
        <pc:chgData name="聖也 井上" userId="e0183d015b5cf6d1" providerId="LiveId" clId="{8B2F3FBA-F753-4D7F-BD1D-3BB6FF94CAF5}" dt="2023-12-08T00:44:04.408" v="24" actId="47"/>
        <pc:sldMkLst>
          <pc:docMk/>
          <pc:sldMk cId="3701953149" sldId="317"/>
        </pc:sldMkLst>
      </pc:sldChg>
      <pc:sldChg chg="add del">
        <pc:chgData name="聖也 井上" userId="e0183d015b5cf6d1" providerId="LiveId" clId="{8B2F3FBA-F753-4D7F-BD1D-3BB6FF94CAF5}" dt="2023-12-08T01:10:03.131" v="622" actId="47"/>
        <pc:sldMkLst>
          <pc:docMk/>
          <pc:sldMk cId="423863072" sldId="318"/>
        </pc:sldMkLst>
      </pc:sldChg>
      <pc:sldChg chg="addSp delSp modSp mod">
        <pc:chgData name="聖也 井上" userId="e0183d015b5cf6d1" providerId="LiveId" clId="{8B2F3FBA-F753-4D7F-BD1D-3BB6FF94CAF5}" dt="2023-12-08T01:07:39.056" v="550" actId="20577"/>
        <pc:sldMkLst>
          <pc:docMk/>
          <pc:sldMk cId="3461769514" sldId="319"/>
        </pc:sldMkLst>
        <pc:spChg chg="mod">
          <ac:chgData name="聖也 井上" userId="e0183d015b5cf6d1" providerId="LiveId" clId="{8B2F3FBA-F753-4D7F-BD1D-3BB6FF94CAF5}" dt="2023-12-08T01:01:36.500" v="365" actId="208"/>
          <ac:spMkLst>
            <pc:docMk/>
            <pc:sldMk cId="3461769514" sldId="319"/>
            <ac:spMk id="3" creationId="{CA2D5D52-948F-0958-6583-5CE227B87761}"/>
          </ac:spMkLst>
        </pc:spChg>
        <pc:spChg chg="mod">
          <ac:chgData name="聖也 井上" userId="e0183d015b5cf6d1" providerId="LiveId" clId="{8B2F3FBA-F753-4D7F-BD1D-3BB6FF94CAF5}" dt="2023-12-08T01:01:43.689" v="367" actId="208"/>
          <ac:spMkLst>
            <pc:docMk/>
            <pc:sldMk cId="3461769514" sldId="319"/>
            <ac:spMk id="4" creationId="{E502A0A7-0E4A-199E-D4A3-5147E88E6A72}"/>
          </ac:spMkLst>
        </pc:spChg>
        <pc:spChg chg="mod">
          <ac:chgData name="聖也 井上" userId="e0183d015b5cf6d1" providerId="LiveId" clId="{8B2F3FBA-F753-4D7F-BD1D-3BB6FF94CAF5}" dt="2023-12-08T01:01:43.689" v="367" actId="208"/>
          <ac:spMkLst>
            <pc:docMk/>
            <pc:sldMk cId="3461769514" sldId="319"/>
            <ac:spMk id="5" creationId="{4A30A0C1-7629-001C-288C-8BE4C296FAA0}"/>
          </ac:spMkLst>
        </pc:spChg>
        <pc:spChg chg="mod">
          <ac:chgData name="聖也 井上" userId="e0183d015b5cf6d1" providerId="LiveId" clId="{8B2F3FBA-F753-4D7F-BD1D-3BB6FF94CAF5}" dt="2023-12-08T01:01:50.818" v="369" actId="208"/>
          <ac:spMkLst>
            <pc:docMk/>
            <pc:sldMk cId="3461769514" sldId="319"/>
            <ac:spMk id="6" creationId="{0A88F21E-F423-4B66-87EF-8214A8B05B7A}"/>
          </ac:spMkLst>
        </pc:spChg>
        <pc:spChg chg="add del mod">
          <ac:chgData name="聖也 井上" userId="e0183d015b5cf6d1" providerId="LiveId" clId="{8B2F3FBA-F753-4D7F-BD1D-3BB6FF94CAF5}" dt="2023-12-08T00:50:00" v="84"/>
          <ac:spMkLst>
            <pc:docMk/>
            <pc:sldMk cId="3461769514" sldId="319"/>
            <ac:spMk id="9" creationId="{AB4E3395-D713-AD6E-7700-A18650EA7E55}"/>
          </ac:spMkLst>
        </pc:spChg>
        <pc:spChg chg="mod">
          <ac:chgData name="聖也 井上" userId="e0183d015b5cf6d1" providerId="LiveId" clId="{8B2F3FBA-F753-4D7F-BD1D-3BB6FF94CAF5}" dt="2023-12-08T01:01:36.500" v="365" actId="208"/>
          <ac:spMkLst>
            <pc:docMk/>
            <pc:sldMk cId="3461769514" sldId="319"/>
            <ac:spMk id="15" creationId="{A4B2ACAB-3873-7380-6A9F-B152D0AE8636}"/>
          </ac:spMkLst>
        </pc:spChg>
        <pc:spChg chg="mod">
          <ac:chgData name="聖也 井上" userId="e0183d015b5cf6d1" providerId="LiveId" clId="{8B2F3FBA-F753-4D7F-BD1D-3BB6FF94CAF5}" dt="2023-12-08T01:07:39.056" v="550" actId="20577"/>
          <ac:spMkLst>
            <pc:docMk/>
            <pc:sldMk cId="3461769514" sldId="319"/>
            <ac:spMk id="16" creationId="{6673FA56-0817-2E92-D261-87AFDA8CE3D8}"/>
          </ac:spMkLst>
        </pc:spChg>
        <pc:spChg chg="add del mod">
          <ac:chgData name="聖也 井上" userId="e0183d015b5cf6d1" providerId="LiveId" clId="{8B2F3FBA-F753-4D7F-BD1D-3BB6FF94CAF5}" dt="2023-12-08T00:50:20.587" v="115" actId="6549"/>
          <ac:spMkLst>
            <pc:docMk/>
            <pc:sldMk cId="3461769514" sldId="319"/>
            <ac:spMk id="19" creationId="{965532C8-CC8B-9D2C-0EDA-6198C3C45FF3}"/>
          </ac:spMkLst>
        </pc:spChg>
        <pc:spChg chg="mod">
          <ac:chgData name="聖也 井上" userId="e0183d015b5cf6d1" providerId="LiveId" clId="{8B2F3FBA-F753-4D7F-BD1D-3BB6FF94CAF5}" dt="2023-12-08T01:01:36.500" v="365" actId="208"/>
          <ac:spMkLst>
            <pc:docMk/>
            <pc:sldMk cId="3461769514" sldId="319"/>
            <ac:spMk id="20" creationId="{4B82BF7E-E807-F847-8F9A-881410E71B44}"/>
          </ac:spMkLst>
        </pc:spChg>
        <pc:spChg chg="mod">
          <ac:chgData name="聖也 井上" userId="e0183d015b5cf6d1" providerId="LiveId" clId="{8B2F3FBA-F753-4D7F-BD1D-3BB6FF94CAF5}" dt="2023-12-08T01:01:28.725" v="364"/>
          <ac:spMkLst>
            <pc:docMk/>
            <pc:sldMk cId="3461769514" sldId="319"/>
            <ac:spMk id="21" creationId="{E4536EF2-285B-DDEA-6F5A-AB354D3CEBC8}"/>
          </ac:spMkLst>
        </pc:spChg>
        <pc:spChg chg="mod">
          <ac:chgData name="聖也 井上" userId="e0183d015b5cf6d1" providerId="LiveId" clId="{8B2F3FBA-F753-4D7F-BD1D-3BB6FF94CAF5}" dt="2023-12-08T01:01:28.725" v="364"/>
          <ac:spMkLst>
            <pc:docMk/>
            <pc:sldMk cId="3461769514" sldId="319"/>
            <ac:spMk id="22" creationId="{C6A2F228-B0D2-1045-BAB3-F85E57B82295}"/>
          </ac:spMkLst>
        </pc:spChg>
        <pc:spChg chg="mod">
          <ac:chgData name="聖也 井上" userId="e0183d015b5cf6d1" providerId="LiveId" clId="{8B2F3FBA-F753-4D7F-BD1D-3BB6FF94CAF5}" dt="2023-12-08T01:01:28.725" v="364"/>
          <ac:spMkLst>
            <pc:docMk/>
            <pc:sldMk cId="3461769514" sldId="319"/>
            <ac:spMk id="23" creationId="{E789F09A-C923-FCCC-CDA1-9DF3172BBEE3}"/>
          </ac:spMkLst>
        </pc:spChg>
        <pc:grpChg chg="add mod">
          <ac:chgData name="聖也 井上" userId="e0183d015b5cf6d1" providerId="LiveId" clId="{8B2F3FBA-F753-4D7F-BD1D-3BB6FF94CAF5}" dt="2023-12-08T01:01:28.725" v="364"/>
          <ac:grpSpMkLst>
            <pc:docMk/>
            <pc:sldMk cId="3461769514" sldId="319"/>
            <ac:grpSpMk id="10" creationId="{BB044DBE-A514-2C22-D150-0505CFBB3B4B}"/>
          </ac:grpSpMkLst>
        </pc:grpChg>
        <pc:grpChg chg="del">
          <ac:chgData name="聖也 井上" userId="e0183d015b5cf6d1" providerId="LiveId" clId="{8B2F3FBA-F753-4D7F-BD1D-3BB6FF94CAF5}" dt="2023-12-08T01:01:28.360" v="363" actId="478"/>
          <ac:grpSpMkLst>
            <pc:docMk/>
            <pc:sldMk cId="3461769514" sldId="319"/>
            <ac:grpSpMk id="13" creationId="{BD975B24-CCE4-FFD2-0E5C-037FFB02F167}"/>
          </ac:grpSpMkLst>
        </pc:grpChg>
        <pc:grpChg chg="mod">
          <ac:chgData name="聖也 井上" userId="e0183d015b5cf6d1" providerId="LiveId" clId="{8B2F3FBA-F753-4D7F-BD1D-3BB6FF94CAF5}" dt="2023-12-08T01:01:28.725" v="364"/>
          <ac:grpSpMkLst>
            <pc:docMk/>
            <pc:sldMk cId="3461769514" sldId="319"/>
            <ac:grpSpMk id="18" creationId="{2827212D-A674-3A10-8F2C-4CC2D66AB8B6}"/>
          </ac:grpSpMkLst>
        </pc:grpChg>
      </pc:sldChg>
      <pc:sldChg chg="addSp delSp modSp mod">
        <pc:chgData name="聖也 井上" userId="e0183d015b5cf6d1" providerId="LiveId" clId="{8B2F3FBA-F753-4D7F-BD1D-3BB6FF94CAF5}" dt="2023-12-08T01:07:44.211" v="552" actId="20577"/>
        <pc:sldMkLst>
          <pc:docMk/>
          <pc:sldMk cId="1620269488" sldId="320"/>
        </pc:sldMkLst>
        <pc:spChg chg="mod">
          <ac:chgData name="聖也 井上" userId="e0183d015b5cf6d1" providerId="LiveId" clId="{8B2F3FBA-F753-4D7F-BD1D-3BB6FF94CAF5}" dt="2023-12-08T01:02:04.695" v="370"/>
          <ac:spMkLst>
            <pc:docMk/>
            <pc:sldMk cId="1620269488" sldId="320"/>
            <ac:spMk id="4" creationId="{38240BFC-28F1-C42F-FB5C-DC2FAF7B760A}"/>
          </ac:spMkLst>
        </pc:spChg>
        <pc:spChg chg="mod">
          <ac:chgData name="聖也 井上" userId="e0183d015b5cf6d1" providerId="LiveId" clId="{8B2F3FBA-F753-4D7F-BD1D-3BB6FF94CAF5}" dt="2023-12-08T01:02:04.695" v="370"/>
          <ac:spMkLst>
            <pc:docMk/>
            <pc:sldMk cId="1620269488" sldId="320"/>
            <ac:spMk id="5" creationId="{B56D949E-12FE-F687-F555-261EC6F8A231}"/>
          </ac:spMkLst>
        </pc:spChg>
        <pc:spChg chg="mod">
          <ac:chgData name="聖也 井上" userId="e0183d015b5cf6d1" providerId="LiveId" clId="{8B2F3FBA-F753-4D7F-BD1D-3BB6FF94CAF5}" dt="2023-12-08T01:02:04.695" v="370"/>
          <ac:spMkLst>
            <pc:docMk/>
            <pc:sldMk cId="1620269488" sldId="320"/>
            <ac:spMk id="6" creationId="{D4BE2975-7FD0-C2D2-02D6-AB2130CC0B7A}"/>
          </ac:spMkLst>
        </pc:spChg>
        <pc:spChg chg="mod">
          <ac:chgData name="聖也 井上" userId="e0183d015b5cf6d1" providerId="LiveId" clId="{8B2F3FBA-F753-4D7F-BD1D-3BB6FF94CAF5}" dt="2023-12-08T01:02:09.566" v="373"/>
          <ac:spMkLst>
            <pc:docMk/>
            <pc:sldMk cId="1620269488" sldId="320"/>
            <ac:spMk id="15" creationId="{D70293E1-9D89-87EC-9C8E-648A7F7DEB1D}"/>
          </ac:spMkLst>
        </pc:spChg>
        <pc:spChg chg="mod">
          <ac:chgData name="聖也 井上" userId="e0183d015b5cf6d1" providerId="LiveId" clId="{8B2F3FBA-F753-4D7F-BD1D-3BB6FF94CAF5}" dt="2023-12-08T01:07:44.211" v="552" actId="20577"/>
          <ac:spMkLst>
            <pc:docMk/>
            <pc:sldMk cId="1620269488" sldId="320"/>
            <ac:spMk id="16" creationId="{6673FA56-0817-2E92-D261-87AFDA8CE3D8}"/>
          </ac:spMkLst>
        </pc:spChg>
        <pc:spChg chg="mod">
          <ac:chgData name="聖也 井上" userId="e0183d015b5cf6d1" providerId="LiveId" clId="{8B2F3FBA-F753-4D7F-BD1D-3BB6FF94CAF5}" dt="2023-12-08T01:02:09.566" v="373"/>
          <ac:spMkLst>
            <pc:docMk/>
            <pc:sldMk cId="1620269488" sldId="320"/>
            <ac:spMk id="18" creationId="{1071B704-2915-E9DD-44A5-75261F8A3773}"/>
          </ac:spMkLst>
        </pc:spChg>
        <pc:spChg chg="mod">
          <ac:chgData name="聖也 井上" userId="e0183d015b5cf6d1" providerId="LiveId" clId="{8B2F3FBA-F753-4D7F-BD1D-3BB6FF94CAF5}" dt="2023-12-08T01:02:24.876" v="376" actId="208"/>
          <ac:spMkLst>
            <pc:docMk/>
            <pc:sldMk cId="1620269488" sldId="320"/>
            <ac:spMk id="20" creationId="{4B82BF7E-E807-F847-8F9A-881410E71B44}"/>
          </ac:spMkLst>
        </pc:spChg>
        <pc:spChg chg="mod">
          <ac:chgData name="聖也 井上" userId="e0183d015b5cf6d1" providerId="LiveId" clId="{8B2F3FBA-F753-4D7F-BD1D-3BB6FF94CAF5}" dt="2023-12-08T01:02:09.566" v="373"/>
          <ac:spMkLst>
            <pc:docMk/>
            <pc:sldMk cId="1620269488" sldId="320"/>
            <ac:spMk id="21" creationId="{5C9C81D6-E76F-563B-50B4-6E2D339DC5FD}"/>
          </ac:spMkLst>
        </pc:spChg>
        <pc:spChg chg="mod">
          <ac:chgData name="聖也 井上" userId="e0183d015b5cf6d1" providerId="LiveId" clId="{8B2F3FBA-F753-4D7F-BD1D-3BB6FF94CAF5}" dt="2023-12-08T01:02:30.866" v="378" actId="208"/>
          <ac:spMkLst>
            <pc:docMk/>
            <pc:sldMk cId="1620269488" sldId="320"/>
            <ac:spMk id="22" creationId="{1BFEE8A2-089B-DC63-B3BF-573397C75DBA}"/>
          </ac:spMkLst>
        </pc:spChg>
        <pc:spChg chg="mod">
          <ac:chgData name="聖也 井上" userId="e0183d015b5cf6d1" providerId="LiveId" clId="{8B2F3FBA-F753-4D7F-BD1D-3BB6FF94CAF5}" dt="2023-12-08T01:02:30.866" v="378" actId="208"/>
          <ac:spMkLst>
            <pc:docMk/>
            <pc:sldMk cId="1620269488" sldId="320"/>
            <ac:spMk id="26" creationId="{CDE641EB-3457-F01A-704A-33DC71994DB2}"/>
          </ac:spMkLst>
        </pc:spChg>
        <pc:grpChg chg="add del mod">
          <ac:chgData name="聖也 井上" userId="e0183d015b5cf6d1" providerId="LiveId" clId="{8B2F3FBA-F753-4D7F-BD1D-3BB6FF94CAF5}" dt="2023-12-08T01:02:05.513" v="371"/>
          <ac:grpSpMkLst>
            <pc:docMk/>
            <pc:sldMk cId="1620269488" sldId="320"/>
            <ac:grpSpMk id="2" creationId="{5BEB9E70-1B32-FD77-09B8-0BCCEB98D56A}"/>
          </ac:grpSpMkLst>
        </pc:grpChg>
        <pc:grpChg chg="mod">
          <ac:chgData name="聖也 井上" userId="e0183d015b5cf6d1" providerId="LiveId" clId="{8B2F3FBA-F753-4D7F-BD1D-3BB6FF94CAF5}" dt="2023-12-08T01:02:04.695" v="370"/>
          <ac:grpSpMkLst>
            <pc:docMk/>
            <pc:sldMk cId="1620269488" sldId="320"/>
            <ac:grpSpMk id="3" creationId="{4306AB1E-1904-2259-EB2C-3FC194FBED6D}"/>
          </ac:grpSpMkLst>
        </pc:grpChg>
        <pc:grpChg chg="add mod">
          <ac:chgData name="聖也 井上" userId="e0183d015b5cf6d1" providerId="LiveId" clId="{8B2F3FBA-F753-4D7F-BD1D-3BB6FF94CAF5}" dt="2023-12-08T01:02:09.566" v="373"/>
          <ac:grpSpMkLst>
            <pc:docMk/>
            <pc:sldMk cId="1620269488" sldId="320"/>
            <ac:grpSpMk id="8" creationId="{6CAA9D5C-309E-A8C5-96FB-CD21D6A43E09}"/>
          </ac:grpSpMkLst>
        </pc:grpChg>
        <pc:grpChg chg="mod">
          <ac:chgData name="聖也 井上" userId="e0183d015b5cf6d1" providerId="LiveId" clId="{8B2F3FBA-F753-4D7F-BD1D-3BB6FF94CAF5}" dt="2023-12-08T01:02:09.566" v="373"/>
          <ac:grpSpMkLst>
            <pc:docMk/>
            <pc:sldMk cId="1620269488" sldId="320"/>
            <ac:grpSpMk id="11" creationId="{5AECAAC9-25FA-60C2-EC18-B59138A24328}"/>
          </ac:grpSpMkLst>
        </pc:grpChg>
        <pc:grpChg chg="del">
          <ac:chgData name="聖也 井上" userId="e0183d015b5cf6d1" providerId="LiveId" clId="{8B2F3FBA-F753-4D7F-BD1D-3BB6FF94CAF5}" dt="2023-12-08T01:02:08.685" v="372" actId="478"/>
          <ac:grpSpMkLst>
            <pc:docMk/>
            <pc:sldMk cId="1620269488" sldId="320"/>
            <ac:grpSpMk id="13" creationId="{BD975B24-CCE4-FFD2-0E5C-037FFB02F167}"/>
          </ac:grpSpMkLst>
        </pc:grpChg>
      </pc:sldChg>
      <pc:sldChg chg="addSp delSp modSp mod">
        <pc:chgData name="聖也 井上" userId="e0183d015b5cf6d1" providerId="LiveId" clId="{8B2F3FBA-F753-4D7F-BD1D-3BB6FF94CAF5}" dt="2023-12-08T01:07:58.531" v="554" actId="20577"/>
        <pc:sldMkLst>
          <pc:docMk/>
          <pc:sldMk cId="105143060" sldId="321"/>
        </pc:sldMkLst>
        <pc:spChg chg="mod">
          <ac:chgData name="聖也 井上" userId="e0183d015b5cf6d1" providerId="LiveId" clId="{8B2F3FBA-F753-4D7F-BD1D-3BB6FF94CAF5}" dt="2023-12-08T01:02:44.815" v="381" actId="208"/>
          <ac:spMkLst>
            <pc:docMk/>
            <pc:sldMk cId="105143060" sldId="321"/>
            <ac:spMk id="4" creationId="{FB9E3891-29A3-AEF7-5914-0DB25EF05696}"/>
          </ac:spMkLst>
        </pc:spChg>
        <pc:spChg chg="mod">
          <ac:chgData name="聖也 井上" userId="e0183d015b5cf6d1" providerId="LiveId" clId="{8B2F3FBA-F753-4D7F-BD1D-3BB6FF94CAF5}" dt="2023-12-08T01:02:44.815" v="381" actId="208"/>
          <ac:spMkLst>
            <pc:docMk/>
            <pc:sldMk cId="105143060" sldId="321"/>
            <ac:spMk id="8" creationId="{895CEF6B-AC85-A364-965A-426816F1F540}"/>
          </ac:spMkLst>
        </pc:spChg>
        <pc:spChg chg="mod">
          <ac:chgData name="聖也 井上" userId="e0183d015b5cf6d1" providerId="LiveId" clId="{8B2F3FBA-F753-4D7F-BD1D-3BB6FF94CAF5}" dt="2023-12-08T01:02:17.403" v="375"/>
          <ac:spMkLst>
            <pc:docMk/>
            <pc:sldMk cId="105143060" sldId="321"/>
            <ac:spMk id="11" creationId="{E21E28E1-5ABE-B722-D705-1B15466151D9}"/>
          </ac:spMkLst>
        </pc:spChg>
        <pc:spChg chg="mod">
          <ac:chgData name="聖也 井上" userId="e0183d015b5cf6d1" providerId="LiveId" clId="{8B2F3FBA-F753-4D7F-BD1D-3BB6FF94CAF5}" dt="2023-12-08T01:02:17.403" v="375"/>
          <ac:spMkLst>
            <pc:docMk/>
            <pc:sldMk cId="105143060" sldId="321"/>
            <ac:spMk id="15" creationId="{E1CCAA11-3113-5534-DA2D-83ED711E252A}"/>
          </ac:spMkLst>
        </pc:spChg>
        <pc:spChg chg="mod">
          <ac:chgData name="聖也 井上" userId="e0183d015b5cf6d1" providerId="LiveId" clId="{8B2F3FBA-F753-4D7F-BD1D-3BB6FF94CAF5}" dt="2023-12-08T01:07:58.531" v="554" actId="20577"/>
          <ac:spMkLst>
            <pc:docMk/>
            <pc:sldMk cId="105143060" sldId="321"/>
            <ac:spMk id="16" creationId="{6673FA56-0817-2E92-D261-87AFDA8CE3D8}"/>
          </ac:spMkLst>
        </pc:spChg>
        <pc:spChg chg="mod">
          <ac:chgData name="聖也 井上" userId="e0183d015b5cf6d1" providerId="LiveId" clId="{8B2F3FBA-F753-4D7F-BD1D-3BB6FF94CAF5}" dt="2023-12-08T01:02:17.403" v="375"/>
          <ac:spMkLst>
            <pc:docMk/>
            <pc:sldMk cId="105143060" sldId="321"/>
            <ac:spMk id="18" creationId="{4C0544A5-2452-BC50-5C8C-44F0CECFCF7A}"/>
          </ac:spMkLst>
        </pc:spChg>
        <pc:spChg chg="mod">
          <ac:chgData name="聖也 井上" userId="e0183d015b5cf6d1" providerId="LiveId" clId="{8B2F3FBA-F753-4D7F-BD1D-3BB6FF94CAF5}" dt="2023-12-08T01:02:38.893" v="379" actId="208"/>
          <ac:spMkLst>
            <pc:docMk/>
            <pc:sldMk cId="105143060" sldId="321"/>
            <ac:spMk id="20" creationId="{4B82BF7E-E807-F847-8F9A-881410E71B44}"/>
          </ac:spMkLst>
        </pc:spChg>
        <pc:grpChg chg="add mod">
          <ac:chgData name="聖也 井上" userId="e0183d015b5cf6d1" providerId="LiveId" clId="{8B2F3FBA-F753-4D7F-BD1D-3BB6FF94CAF5}" dt="2023-12-08T01:02:17.403" v="375"/>
          <ac:grpSpMkLst>
            <pc:docMk/>
            <pc:sldMk cId="105143060" sldId="321"/>
            <ac:grpSpMk id="9" creationId="{A4ED34C3-FEFF-14CF-D7FE-766255AAFDBF}"/>
          </ac:grpSpMkLst>
        </pc:grpChg>
        <pc:grpChg chg="mod">
          <ac:chgData name="聖也 井上" userId="e0183d015b5cf6d1" providerId="LiveId" clId="{8B2F3FBA-F753-4D7F-BD1D-3BB6FF94CAF5}" dt="2023-12-08T01:02:17.403" v="375"/>
          <ac:grpSpMkLst>
            <pc:docMk/>
            <pc:sldMk cId="105143060" sldId="321"/>
            <ac:grpSpMk id="10" creationId="{D417BD80-4067-4ACC-40EE-320F51728A1C}"/>
          </ac:grpSpMkLst>
        </pc:grpChg>
        <pc:grpChg chg="del">
          <ac:chgData name="聖也 井上" userId="e0183d015b5cf6d1" providerId="LiveId" clId="{8B2F3FBA-F753-4D7F-BD1D-3BB6FF94CAF5}" dt="2023-12-08T01:02:17.098" v="374" actId="478"/>
          <ac:grpSpMkLst>
            <pc:docMk/>
            <pc:sldMk cId="105143060" sldId="321"/>
            <ac:grpSpMk id="13" creationId="{BD975B24-CCE4-FFD2-0E5C-037FFB02F167}"/>
          </ac:grpSpMkLst>
        </pc:grpChg>
      </pc:sldChg>
      <pc:sldChg chg="addSp delSp modSp mod">
        <pc:chgData name="聖也 井上" userId="e0183d015b5cf6d1" providerId="LiveId" clId="{8B2F3FBA-F753-4D7F-BD1D-3BB6FF94CAF5}" dt="2023-12-08T01:08:03.393" v="556" actId="20577"/>
        <pc:sldMkLst>
          <pc:docMk/>
          <pc:sldMk cId="3784198491" sldId="323"/>
        </pc:sldMkLst>
        <pc:spChg chg="mod">
          <ac:chgData name="聖也 井上" userId="e0183d015b5cf6d1" providerId="LiveId" clId="{8B2F3FBA-F753-4D7F-BD1D-3BB6FF94CAF5}" dt="2023-12-08T01:02:55.456" v="383"/>
          <ac:spMkLst>
            <pc:docMk/>
            <pc:sldMk cId="3784198491" sldId="323"/>
            <ac:spMk id="4" creationId="{5420F22C-9032-F358-0B7E-899A89FC4D85}"/>
          </ac:spMkLst>
        </pc:spChg>
        <pc:spChg chg="mod">
          <ac:chgData name="聖也 井上" userId="e0183d015b5cf6d1" providerId="LiveId" clId="{8B2F3FBA-F753-4D7F-BD1D-3BB6FF94CAF5}" dt="2023-12-08T01:03:03.316" v="386" actId="208"/>
          <ac:spMkLst>
            <pc:docMk/>
            <pc:sldMk cId="3784198491" sldId="323"/>
            <ac:spMk id="8" creationId="{895CEF6B-AC85-A364-965A-426816F1F540}"/>
          </ac:spMkLst>
        </pc:spChg>
        <pc:spChg chg="mod">
          <ac:chgData name="聖也 井上" userId="e0183d015b5cf6d1" providerId="LiveId" clId="{8B2F3FBA-F753-4D7F-BD1D-3BB6FF94CAF5}" dt="2023-12-08T01:02:55.456" v="383"/>
          <ac:spMkLst>
            <pc:docMk/>
            <pc:sldMk cId="3784198491" sldId="323"/>
            <ac:spMk id="10" creationId="{0D5DB278-DFF8-1232-8135-A5918DEE5DCA}"/>
          </ac:spMkLst>
        </pc:spChg>
        <pc:spChg chg="mod">
          <ac:chgData name="聖也 井上" userId="e0183d015b5cf6d1" providerId="LiveId" clId="{8B2F3FBA-F753-4D7F-BD1D-3BB6FF94CAF5}" dt="2023-12-08T01:02:55.456" v="383"/>
          <ac:spMkLst>
            <pc:docMk/>
            <pc:sldMk cId="3784198491" sldId="323"/>
            <ac:spMk id="11" creationId="{E8596688-8A4D-DB6B-F8E0-0AF6D2D0D59B}"/>
          </ac:spMkLst>
        </pc:spChg>
        <pc:spChg chg="mod">
          <ac:chgData name="聖也 井上" userId="e0183d015b5cf6d1" providerId="LiveId" clId="{8B2F3FBA-F753-4D7F-BD1D-3BB6FF94CAF5}" dt="2023-12-08T01:08:03.393" v="556" actId="20577"/>
          <ac:spMkLst>
            <pc:docMk/>
            <pc:sldMk cId="3784198491" sldId="323"/>
            <ac:spMk id="16" creationId="{6673FA56-0817-2E92-D261-87AFDA8CE3D8}"/>
          </ac:spMkLst>
        </pc:spChg>
        <pc:spChg chg="mod">
          <ac:chgData name="聖也 井上" userId="e0183d015b5cf6d1" providerId="LiveId" clId="{8B2F3FBA-F753-4D7F-BD1D-3BB6FF94CAF5}" dt="2023-12-08T01:02:59.509" v="384" actId="208"/>
          <ac:spMkLst>
            <pc:docMk/>
            <pc:sldMk cId="3784198491" sldId="323"/>
            <ac:spMk id="20" creationId="{4B82BF7E-E807-F847-8F9A-881410E71B44}"/>
          </ac:spMkLst>
        </pc:spChg>
        <pc:grpChg chg="add mod">
          <ac:chgData name="聖也 井上" userId="e0183d015b5cf6d1" providerId="LiveId" clId="{8B2F3FBA-F753-4D7F-BD1D-3BB6FF94CAF5}" dt="2023-12-08T01:02:55.456" v="383"/>
          <ac:grpSpMkLst>
            <pc:docMk/>
            <pc:sldMk cId="3784198491" sldId="323"/>
            <ac:grpSpMk id="2" creationId="{75647451-8D74-D472-497C-A9C4CF7EAC2B}"/>
          </ac:grpSpMkLst>
        </pc:grpChg>
        <pc:grpChg chg="mod">
          <ac:chgData name="聖也 井上" userId="e0183d015b5cf6d1" providerId="LiveId" clId="{8B2F3FBA-F753-4D7F-BD1D-3BB6FF94CAF5}" dt="2023-12-08T01:02:55.456" v="383"/>
          <ac:grpSpMkLst>
            <pc:docMk/>
            <pc:sldMk cId="3784198491" sldId="323"/>
            <ac:grpSpMk id="3" creationId="{39D4C5D1-EB17-295D-42DD-5ACB7310EA11}"/>
          </ac:grpSpMkLst>
        </pc:grpChg>
        <pc:grpChg chg="del">
          <ac:chgData name="聖也 井上" userId="e0183d015b5cf6d1" providerId="LiveId" clId="{8B2F3FBA-F753-4D7F-BD1D-3BB6FF94CAF5}" dt="2023-12-08T01:02:55.121" v="382" actId="478"/>
          <ac:grpSpMkLst>
            <pc:docMk/>
            <pc:sldMk cId="3784198491" sldId="323"/>
            <ac:grpSpMk id="13" creationId="{BD975B24-CCE4-FFD2-0E5C-037FFB02F167}"/>
          </ac:grpSpMkLst>
        </pc:grpChg>
      </pc:sldChg>
      <pc:sldChg chg="addSp delSp modSp mod">
        <pc:chgData name="聖也 井上" userId="e0183d015b5cf6d1" providerId="LiveId" clId="{8B2F3FBA-F753-4D7F-BD1D-3BB6FF94CAF5}" dt="2023-12-08T01:08:27.514" v="567" actId="20577"/>
        <pc:sldMkLst>
          <pc:docMk/>
          <pc:sldMk cId="2822637487" sldId="324"/>
        </pc:sldMkLst>
        <pc:spChg chg="mod">
          <ac:chgData name="聖也 井上" userId="e0183d015b5cf6d1" providerId="LiveId" clId="{8B2F3FBA-F753-4D7F-BD1D-3BB6FF94CAF5}" dt="2023-12-08T01:04:58.198" v="446" actId="208"/>
          <ac:spMkLst>
            <pc:docMk/>
            <pc:sldMk cId="2822637487" sldId="324"/>
            <ac:spMk id="3" creationId="{1FFE3452-79AC-389C-1036-32D06FCBCB4A}"/>
          </ac:spMkLst>
        </pc:spChg>
        <pc:spChg chg="mod">
          <ac:chgData name="聖也 井上" userId="e0183d015b5cf6d1" providerId="LiveId" clId="{8B2F3FBA-F753-4D7F-BD1D-3BB6FF94CAF5}" dt="2023-12-08T01:04:50.072" v="445"/>
          <ac:spMkLst>
            <pc:docMk/>
            <pc:sldMk cId="2822637487" sldId="324"/>
            <ac:spMk id="5" creationId="{5F5B7525-BD1A-DC80-3828-1C23568B7F03}"/>
          </ac:spMkLst>
        </pc:spChg>
        <pc:spChg chg="mod">
          <ac:chgData name="聖也 井上" userId="e0183d015b5cf6d1" providerId="LiveId" clId="{8B2F3FBA-F753-4D7F-BD1D-3BB6FF94CAF5}" dt="2023-12-08T01:04:50.072" v="445"/>
          <ac:spMkLst>
            <pc:docMk/>
            <pc:sldMk cId="2822637487" sldId="324"/>
            <ac:spMk id="6" creationId="{2F3E29B0-4BEE-AE2C-C895-21820E661FA6}"/>
          </ac:spMkLst>
        </pc:spChg>
        <pc:spChg chg="mod">
          <ac:chgData name="聖也 井上" userId="e0183d015b5cf6d1" providerId="LiveId" clId="{8B2F3FBA-F753-4D7F-BD1D-3BB6FF94CAF5}" dt="2023-12-08T01:04:50.072" v="445"/>
          <ac:spMkLst>
            <pc:docMk/>
            <pc:sldMk cId="2822637487" sldId="324"/>
            <ac:spMk id="8" creationId="{B7E15149-C18F-53CE-6C79-58DC6BBD1F4F}"/>
          </ac:spMkLst>
        </pc:spChg>
        <pc:spChg chg="mod">
          <ac:chgData name="聖也 井上" userId="e0183d015b5cf6d1" providerId="LiveId" clId="{8B2F3FBA-F753-4D7F-BD1D-3BB6FF94CAF5}" dt="2023-12-08T01:08:27.514" v="567" actId="20577"/>
          <ac:spMkLst>
            <pc:docMk/>
            <pc:sldMk cId="2822637487" sldId="324"/>
            <ac:spMk id="16" creationId="{6673FA56-0817-2E92-D261-87AFDA8CE3D8}"/>
          </ac:spMkLst>
        </pc:spChg>
        <pc:spChg chg="mod">
          <ac:chgData name="聖也 井上" userId="e0183d015b5cf6d1" providerId="LiveId" clId="{8B2F3FBA-F753-4D7F-BD1D-3BB6FF94CAF5}" dt="2023-12-08T01:04:58.198" v="446" actId="208"/>
          <ac:spMkLst>
            <pc:docMk/>
            <pc:sldMk cId="2822637487" sldId="324"/>
            <ac:spMk id="20" creationId="{4B82BF7E-E807-F847-8F9A-881410E71B44}"/>
          </ac:spMkLst>
        </pc:spChg>
        <pc:grpChg chg="add mod">
          <ac:chgData name="聖也 井上" userId="e0183d015b5cf6d1" providerId="LiveId" clId="{8B2F3FBA-F753-4D7F-BD1D-3BB6FF94CAF5}" dt="2023-12-08T01:04:50.072" v="445"/>
          <ac:grpSpMkLst>
            <pc:docMk/>
            <pc:sldMk cId="2822637487" sldId="324"/>
            <ac:grpSpMk id="4" creationId="{8047172A-46EB-7936-D582-8DDE42C59003}"/>
          </ac:grpSpMkLst>
        </pc:grpChg>
        <pc:grpChg chg="del">
          <ac:chgData name="聖也 井上" userId="e0183d015b5cf6d1" providerId="LiveId" clId="{8B2F3FBA-F753-4D7F-BD1D-3BB6FF94CAF5}" dt="2023-12-08T01:04:49.787" v="444" actId="478"/>
          <ac:grpSpMkLst>
            <pc:docMk/>
            <pc:sldMk cId="2822637487" sldId="324"/>
            <ac:grpSpMk id="13" creationId="{BD975B24-CCE4-FFD2-0E5C-037FFB02F167}"/>
          </ac:grpSpMkLst>
        </pc:grpChg>
      </pc:sldChg>
      <pc:sldChg chg="addSp delSp modSp mod">
        <pc:chgData name="聖也 井上" userId="e0183d015b5cf6d1" providerId="LiveId" clId="{8B2F3FBA-F753-4D7F-BD1D-3BB6FF94CAF5}" dt="2023-12-08T01:08:31.594" v="570" actId="20577"/>
        <pc:sldMkLst>
          <pc:docMk/>
          <pc:sldMk cId="331436334" sldId="325"/>
        </pc:sldMkLst>
        <pc:spChg chg="mod">
          <ac:chgData name="聖也 井上" userId="e0183d015b5cf6d1" providerId="LiveId" clId="{8B2F3FBA-F753-4D7F-BD1D-3BB6FF94CAF5}" dt="2023-12-08T01:05:06.328" v="449"/>
          <ac:spMkLst>
            <pc:docMk/>
            <pc:sldMk cId="331436334" sldId="325"/>
            <ac:spMk id="3" creationId="{4655CAAF-E186-6051-1517-7924BB19324E}"/>
          </ac:spMkLst>
        </pc:spChg>
        <pc:spChg chg="mod">
          <ac:chgData name="聖也 井上" userId="e0183d015b5cf6d1" providerId="LiveId" clId="{8B2F3FBA-F753-4D7F-BD1D-3BB6FF94CAF5}" dt="2023-12-08T01:06:43.405" v="516" actId="404"/>
          <ac:spMkLst>
            <pc:docMk/>
            <pc:sldMk cId="331436334" sldId="325"/>
            <ac:spMk id="4" creationId="{045CDD70-2968-B4B0-4033-B150CD151A8D}"/>
          </ac:spMkLst>
        </pc:spChg>
        <pc:spChg chg="mod">
          <ac:chgData name="聖也 井上" userId="e0183d015b5cf6d1" providerId="LiveId" clId="{8B2F3FBA-F753-4D7F-BD1D-3BB6FF94CAF5}" dt="2023-12-08T01:05:18.043" v="464" actId="6549"/>
          <ac:spMkLst>
            <pc:docMk/>
            <pc:sldMk cId="331436334" sldId="325"/>
            <ac:spMk id="5" creationId="{544BE7D0-9300-4289-2EDA-7250B19D83CA}"/>
          </ac:spMkLst>
        </pc:spChg>
        <pc:spChg chg="mod">
          <ac:chgData name="聖也 井上" userId="e0183d015b5cf6d1" providerId="LiveId" clId="{8B2F3FBA-F753-4D7F-BD1D-3BB6FF94CAF5}" dt="2023-12-08T01:05:12.054" v="450" actId="207"/>
          <ac:spMkLst>
            <pc:docMk/>
            <pc:sldMk cId="331436334" sldId="325"/>
            <ac:spMk id="8" creationId="{96FD0DB9-48CF-91CB-427F-29F9C3739962}"/>
          </ac:spMkLst>
        </pc:spChg>
        <pc:spChg chg="mod">
          <ac:chgData name="聖也 井上" userId="e0183d015b5cf6d1" providerId="LiveId" clId="{8B2F3FBA-F753-4D7F-BD1D-3BB6FF94CAF5}" dt="2023-12-08T01:05:06.328" v="449"/>
          <ac:spMkLst>
            <pc:docMk/>
            <pc:sldMk cId="331436334" sldId="325"/>
            <ac:spMk id="9" creationId="{8F99B04E-F9CB-4D92-F704-E209CC60416E}"/>
          </ac:spMkLst>
        </pc:spChg>
        <pc:spChg chg="mod">
          <ac:chgData name="聖也 井上" userId="e0183d015b5cf6d1" providerId="LiveId" clId="{8B2F3FBA-F753-4D7F-BD1D-3BB6FF94CAF5}" dt="2023-12-08T01:05:06.328" v="449"/>
          <ac:spMkLst>
            <pc:docMk/>
            <pc:sldMk cId="331436334" sldId="325"/>
            <ac:spMk id="10" creationId="{4D7CF327-EB4A-517F-2B3F-9CF15B520F69}"/>
          </ac:spMkLst>
        </pc:spChg>
        <pc:spChg chg="mod">
          <ac:chgData name="聖也 井上" userId="e0183d015b5cf6d1" providerId="LiveId" clId="{8B2F3FBA-F753-4D7F-BD1D-3BB6FF94CAF5}" dt="2023-12-08T01:08:31.594" v="570" actId="20577"/>
          <ac:spMkLst>
            <pc:docMk/>
            <pc:sldMk cId="331436334" sldId="325"/>
            <ac:spMk id="16" creationId="{6673FA56-0817-2E92-D261-87AFDA8CE3D8}"/>
          </ac:spMkLst>
        </pc:spChg>
        <pc:spChg chg="mod">
          <ac:chgData name="聖也 井上" userId="e0183d015b5cf6d1" providerId="LiveId" clId="{8B2F3FBA-F753-4D7F-BD1D-3BB6FF94CAF5}" dt="2023-12-08T01:05:04.378" v="447" actId="208"/>
          <ac:spMkLst>
            <pc:docMk/>
            <pc:sldMk cId="331436334" sldId="325"/>
            <ac:spMk id="20" creationId="{4B82BF7E-E807-F847-8F9A-881410E71B44}"/>
          </ac:spMkLst>
        </pc:spChg>
        <pc:grpChg chg="add mod">
          <ac:chgData name="聖也 井上" userId="e0183d015b5cf6d1" providerId="LiveId" clId="{8B2F3FBA-F753-4D7F-BD1D-3BB6FF94CAF5}" dt="2023-12-08T01:05:06.328" v="449"/>
          <ac:grpSpMkLst>
            <pc:docMk/>
            <pc:sldMk cId="331436334" sldId="325"/>
            <ac:grpSpMk id="2" creationId="{DE5E8651-F23A-8471-4790-11BFFFCD122B}"/>
          </ac:grpSpMkLst>
        </pc:grpChg>
        <pc:grpChg chg="del">
          <ac:chgData name="聖也 井上" userId="e0183d015b5cf6d1" providerId="LiveId" clId="{8B2F3FBA-F753-4D7F-BD1D-3BB6FF94CAF5}" dt="2023-12-08T01:05:06.049" v="448" actId="478"/>
          <ac:grpSpMkLst>
            <pc:docMk/>
            <pc:sldMk cId="331436334" sldId="325"/>
            <ac:grpSpMk id="13" creationId="{BD975B24-CCE4-FFD2-0E5C-037FFB02F167}"/>
          </ac:grpSpMkLst>
        </pc:grpChg>
      </pc:sldChg>
      <pc:sldChg chg="addSp delSp modSp mod">
        <pc:chgData name="聖也 井上" userId="e0183d015b5cf6d1" providerId="LiveId" clId="{8B2F3FBA-F753-4D7F-BD1D-3BB6FF94CAF5}" dt="2023-12-08T01:08:34.956" v="573" actId="20577"/>
        <pc:sldMkLst>
          <pc:docMk/>
          <pc:sldMk cId="4136901776" sldId="326"/>
        </pc:sldMkLst>
        <pc:spChg chg="mod">
          <ac:chgData name="聖也 井上" userId="e0183d015b5cf6d1" providerId="LiveId" clId="{8B2F3FBA-F753-4D7F-BD1D-3BB6FF94CAF5}" dt="2023-12-08T01:05:21.272" v="466"/>
          <ac:spMkLst>
            <pc:docMk/>
            <pc:sldMk cId="4136901776" sldId="326"/>
            <ac:spMk id="3" creationId="{69F0A474-91EA-E342-B7D7-B446B59020C0}"/>
          </ac:spMkLst>
        </pc:spChg>
        <pc:spChg chg="mod">
          <ac:chgData name="聖也 井上" userId="e0183d015b5cf6d1" providerId="LiveId" clId="{8B2F3FBA-F753-4D7F-BD1D-3BB6FF94CAF5}" dt="2023-12-08T01:06:37.973" v="515" actId="122"/>
          <ac:spMkLst>
            <pc:docMk/>
            <pc:sldMk cId="4136901776" sldId="326"/>
            <ac:spMk id="4" creationId="{045CDD70-2968-B4B0-4033-B150CD151A8D}"/>
          </ac:spMkLst>
        </pc:spChg>
        <pc:spChg chg="mod">
          <ac:chgData name="聖也 井上" userId="e0183d015b5cf6d1" providerId="LiveId" clId="{8B2F3FBA-F753-4D7F-BD1D-3BB6FF94CAF5}" dt="2023-12-08T01:05:54.108" v="508" actId="20577"/>
          <ac:spMkLst>
            <pc:docMk/>
            <pc:sldMk cId="4136901776" sldId="326"/>
            <ac:spMk id="5" creationId="{544BE7D0-9300-4289-2EDA-7250B19D83CA}"/>
          </ac:spMkLst>
        </pc:spChg>
        <pc:spChg chg="mod">
          <ac:chgData name="聖也 井上" userId="e0183d015b5cf6d1" providerId="LiveId" clId="{8B2F3FBA-F753-4D7F-BD1D-3BB6FF94CAF5}" dt="2023-12-08T01:05:30.593" v="471" actId="208"/>
          <ac:spMkLst>
            <pc:docMk/>
            <pc:sldMk cId="4136901776" sldId="326"/>
            <ac:spMk id="8" creationId="{96FD0DB9-48CF-91CB-427F-29F9C3739962}"/>
          </ac:spMkLst>
        </pc:spChg>
        <pc:spChg chg="mod">
          <ac:chgData name="聖也 井上" userId="e0183d015b5cf6d1" providerId="LiveId" clId="{8B2F3FBA-F753-4D7F-BD1D-3BB6FF94CAF5}" dt="2023-12-08T01:05:21.272" v="466"/>
          <ac:spMkLst>
            <pc:docMk/>
            <pc:sldMk cId="4136901776" sldId="326"/>
            <ac:spMk id="9" creationId="{45905C15-F48A-B317-D350-9711214615F3}"/>
          </ac:spMkLst>
        </pc:spChg>
        <pc:spChg chg="mod">
          <ac:chgData name="聖也 井上" userId="e0183d015b5cf6d1" providerId="LiveId" clId="{8B2F3FBA-F753-4D7F-BD1D-3BB6FF94CAF5}" dt="2023-12-08T01:05:21.272" v="466"/>
          <ac:spMkLst>
            <pc:docMk/>
            <pc:sldMk cId="4136901776" sldId="326"/>
            <ac:spMk id="10" creationId="{B06AA0F4-1F1F-2C26-9E42-0A8D60A5887B}"/>
          </ac:spMkLst>
        </pc:spChg>
        <pc:spChg chg="mod">
          <ac:chgData name="聖也 井上" userId="e0183d015b5cf6d1" providerId="LiveId" clId="{8B2F3FBA-F753-4D7F-BD1D-3BB6FF94CAF5}" dt="2023-12-08T01:08:34.956" v="573" actId="20577"/>
          <ac:spMkLst>
            <pc:docMk/>
            <pc:sldMk cId="4136901776" sldId="326"/>
            <ac:spMk id="16" creationId="{6673FA56-0817-2E92-D261-87AFDA8CE3D8}"/>
          </ac:spMkLst>
        </pc:spChg>
        <pc:spChg chg="mod">
          <ac:chgData name="聖也 井上" userId="e0183d015b5cf6d1" providerId="LiveId" clId="{8B2F3FBA-F753-4D7F-BD1D-3BB6FF94CAF5}" dt="2023-12-08T01:05:26.393" v="469" actId="208"/>
          <ac:spMkLst>
            <pc:docMk/>
            <pc:sldMk cId="4136901776" sldId="326"/>
            <ac:spMk id="20" creationId="{4B82BF7E-E807-F847-8F9A-881410E71B44}"/>
          </ac:spMkLst>
        </pc:spChg>
        <pc:grpChg chg="add mod">
          <ac:chgData name="聖也 井上" userId="e0183d015b5cf6d1" providerId="LiveId" clId="{8B2F3FBA-F753-4D7F-BD1D-3BB6FF94CAF5}" dt="2023-12-08T01:05:21.272" v="466"/>
          <ac:grpSpMkLst>
            <pc:docMk/>
            <pc:sldMk cId="4136901776" sldId="326"/>
            <ac:grpSpMk id="2" creationId="{E32F259E-01C4-5DDA-8B74-DE7C86C4E229}"/>
          </ac:grpSpMkLst>
        </pc:grpChg>
        <pc:grpChg chg="del">
          <ac:chgData name="聖也 井上" userId="e0183d015b5cf6d1" providerId="LiveId" clId="{8B2F3FBA-F753-4D7F-BD1D-3BB6FF94CAF5}" dt="2023-12-08T01:05:21.037" v="465" actId="478"/>
          <ac:grpSpMkLst>
            <pc:docMk/>
            <pc:sldMk cId="4136901776" sldId="326"/>
            <ac:grpSpMk id="13" creationId="{BD975B24-CCE4-FFD2-0E5C-037FFB02F167}"/>
          </ac:grpSpMkLst>
        </pc:grpChg>
      </pc:sldChg>
      <pc:sldChg chg="addSp delSp modSp mod">
        <pc:chgData name="聖也 井上" userId="e0183d015b5cf6d1" providerId="LiveId" clId="{8B2F3FBA-F753-4D7F-BD1D-3BB6FF94CAF5}" dt="2023-12-08T01:08:42.532" v="578" actId="208"/>
        <pc:sldMkLst>
          <pc:docMk/>
          <pc:sldMk cId="3027323852" sldId="327"/>
        </pc:sldMkLst>
        <pc:spChg chg="mod">
          <ac:chgData name="聖也 井上" userId="e0183d015b5cf6d1" providerId="LiveId" clId="{8B2F3FBA-F753-4D7F-BD1D-3BB6FF94CAF5}" dt="2023-12-08T01:05:58.336" v="510"/>
          <ac:spMkLst>
            <pc:docMk/>
            <pc:sldMk cId="3027323852" sldId="327"/>
            <ac:spMk id="3" creationId="{9F0A43CB-6427-B636-A75D-A596D5791A9A}"/>
          </ac:spMkLst>
        </pc:spChg>
        <pc:spChg chg="mod">
          <ac:chgData name="聖也 井上" userId="e0183d015b5cf6d1" providerId="LiveId" clId="{8B2F3FBA-F753-4D7F-BD1D-3BB6FF94CAF5}" dt="2023-12-08T01:06:25.501" v="512" actId="404"/>
          <ac:spMkLst>
            <pc:docMk/>
            <pc:sldMk cId="3027323852" sldId="327"/>
            <ac:spMk id="4" creationId="{045CDD70-2968-B4B0-4033-B150CD151A8D}"/>
          </ac:spMkLst>
        </pc:spChg>
        <pc:spChg chg="mod">
          <ac:chgData name="聖也 井上" userId="e0183d015b5cf6d1" providerId="LiveId" clId="{8B2F3FBA-F753-4D7F-BD1D-3BB6FF94CAF5}" dt="2023-12-08T01:08:42.532" v="578" actId="208"/>
          <ac:spMkLst>
            <pc:docMk/>
            <pc:sldMk cId="3027323852" sldId="327"/>
            <ac:spMk id="8" creationId="{96FD0DB9-48CF-91CB-427F-29F9C3739962}"/>
          </ac:spMkLst>
        </pc:spChg>
        <pc:spChg chg="mod">
          <ac:chgData name="聖也 井上" userId="e0183d015b5cf6d1" providerId="LiveId" clId="{8B2F3FBA-F753-4D7F-BD1D-3BB6FF94CAF5}" dt="2023-12-08T01:05:58.336" v="510"/>
          <ac:spMkLst>
            <pc:docMk/>
            <pc:sldMk cId="3027323852" sldId="327"/>
            <ac:spMk id="9" creationId="{A3373891-A1C7-3E09-3E1F-5F1ED3042415}"/>
          </ac:spMkLst>
        </pc:spChg>
        <pc:spChg chg="mod">
          <ac:chgData name="聖也 井上" userId="e0183d015b5cf6d1" providerId="LiveId" clId="{8B2F3FBA-F753-4D7F-BD1D-3BB6FF94CAF5}" dt="2023-12-08T01:05:58.336" v="510"/>
          <ac:spMkLst>
            <pc:docMk/>
            <pc:sldMk cId="3027323852" sldId="327"/>
            <ac:spMk id="10" creationId="{F7A11561-B61F-E370-FA27-839393158E58}"/>
          </ac:spMkLst>
        </pc:spChg>
        <pc:spChg chg="mod">
          <ac:chgData name="聖也 井上" userId="e0183d015b5cf6d1" providerId="LiveId" clId="{8B2F3FBA-F753-4D7F-BD1D-3BB6FF94CAF5}" dt="2023-12-08T01:08:38.274" v="576" actId="20577"/>
          <ac:spMkLst>
            <pc:docMk/>
            <pc:sldMk cId="3027323852" sldId="327"/>
            <ac:spMk id="16" creationId="{6673FA56-0817-2E92-D261-87AFDA8CE3D8}"/>
          </ac:spMkLst>
        </pc:spChg>
        <pc:spChg chg="mod">
          <ac:chgData name="聖也 井上" userId="e0183d015b5cf6d1" providerId="LiveId" clId="{8B2F3FBA-F753-4D7F-BD1D-3BB6FF94CAF5}" dt="2023-12-08T01:06:01.182" v="511" actId="208"/>
          <ac:spMkLst>
            <pc:docMk/>
            <pc:sldMk cId="3027323852" sldId="327"/>
            <ac:spMk id="20" creationId="{4B82BF7E-E807-F847-8F9A-881410E71B44}"/>
          </ac:spMkLst>
        </pc:spChg>
        <pc:grpChg chg="add mod">
          <ac:chgData name="聖也 井上" userId="e0183d015b5cf6d1" providerId="LiveId" clId="{8B2F3FBA-F753-4D7F-BD1D-3BB6FF94CAF5}" dt="2023-12-08T01:05:58.336" v="510"/>
          <ac:grpSpMkLst>
            <pc:docMk/>
            <pc:sldMk cId="3027323852" sldId="327"/>
            <ac:grpSpMk id="2" creationId="{77ADD35B-DC0F-3D25-5440-E7F4C9C68986}"/>
          </ac:grpSpMkLst>
        </pc:grpChg>
        <pc:grpChg chg="del">
          <ac:chgData name="聖也 井上" userId="e0183d015b5cf6d1" providerId="LiveId" clId="{8B2F3FBA-F753-4D7F-BD1D-3BB6FF94CAF5}" dt="2023-12-08T01:05:58.082" v="509" actId="478"/>
          <ac:grpSpMkLst>
            <pc:docMk/>
            <pc:sldMk cId="3027323852" sldId="327"/>
            <ac:grpSpMk id="13" creationId="{BD975B24-CCE4-FFD2-0E5C-037FFB02F167}"/>
          </ac:grpSpMkLst>
        </pc:grpChg>
      </pc:sldChg>
      <pc:sldChg chg="addSp delSp modSp add mod">
        <pc:chgData name="聖也 井上" userId="e0183d015b5cf6d1" providerId="LiveId" clId="{8B2F3FBA-F753-4D7F-BD1D-3BB6FF94CAF5}" dt="2023-12-08T01:09:47.228" v="621" actId="20577"/>
        <pc:sldMkLst>
          <pc:docMk/>
          <pc:sldMk cId="2350468983" sldId="328"/>
        </pc:sldMkLst>
        <pc:spChg chg="add mod">
          <ac:chgData name="聖也 井上" userId="e0183d015b5cf6d1" providerId="LiveId" clId="{8B2F3FBA-F753-4D7F-BD1D-3BB6FF94CAF5}" dt="2023-12-08T00:46:56.121" v="35"/>
          <ac:spMkLst>
            <pc:docMk/>
            <pc:sldMk cId="2350468983" sldId="328"/>
            <ac:spMk id="2" creationId="{D38C39B4-AE64-7742-219A-5AD222798EC5}"/>
          </ac:spMkLst>
        </pc:spChg>
        <pc:spChg chg="add mod">
          <ac:chgData name="聖也 井上" userId="e0183d015b5cf6d1" providerId="LiveId" clId="{8B2F3FBA-F753-4D7F-BD1D-3BB6FF94CAF5}" dt="2023-12-08T01:09:47.228" v="621" actId="20577"/>
          <ac:spMkLst>
            <pc:docMk/>
            <pc:sldMk cId="2350468983" sldId="328"/>
            <ac:spMk id="3" creationId="{458C7142-032A-FA5F-577B-96B52B0B660F}"/>
          </ac:spMkLst>
        </pc:spChg>
        <pc:spChg chg="del">
          <ac:chgData name="聖也 井上" userId="e0183d015b5cf6d1" providerId="LiveId" clId="{8B2F3FBA-F753-4D7F-BD1D-3BB6FF94CAF5}" dt="2023-12-08T00:46:29.585" v="31" actId="478"/>
          <ac:spMkLst>
            <pc:docMk/>
            <pc:sldMk cId="2350468983" sldId="328"/>
            <ac:spMk id="4" creationId="{045CDD70-2968-B4B0-4033-B150CD151A8D}"/>
          </ac:spMkLst>
        </pc:spChg>
        <pc:spChg chg="del">
          <ac:chgData name="聖也 井上" userId="e0183d015b5cf6d1" providerId="LiveId" clId="{8B2F3FBA-F753-4D7F-BD1D-3BB6FF94CAF5}" dt="2023-12-08T00:46:42.006" v="33" actId="478"/>
          <ac:spMkLst>
            <pc:docMk/>
            <pc:sldMk cId="2350468983" sldId="328"/>
            <ac:spMk id="5" creationId="{544BE7D0-9300-4289-2EDA-7250B19D83CA}"/>
          </ac:spMkLst>
        </pc:spChg>
        <pc:spChg chg="del">
          <ac:chgData name="聖也 井上" userId="e0183d015b5cf6d1" providerId="LiveId" clId="{8B2F3FBA-F753-4D7F-BD1D-3BB6FF94CAF5}" dt="2023-12-08T00:46:39.401" v="32" actId="478"/>
          <ac:spMkLst>
            <pc:docMk/>
            <pc:sldMk cId="2350468983" sldId="328"/>
            <ac:spMk id="6" creationId="{05DDFFAE-BB1E-C6DD-E1C8-2718D5971717}"/>
          </ac:spMkLst>
        </pc:spChg>
        <pc:spChg chg="mod">
          <ac:chgData name="聖也 井上" userId="e0183d015b5cf6d1" providerId="LiveId" clId="{8B2F3FBA-F753-4D7F-BD1D-3BB6FF94CAF5}" dt="2023-12-08T01:09:24.937" v="618" actId="20577"/>
          <ac:spMkLst>
            <pc:docMk/>
            <pc:sldMk cId="2350468983" sldId="328"/>
            <ac:spMk id="7" creationId="{703A1D4B-B1AA-E4F9-7B2B-AC39FC43CA89}"/>
          </ac:spMkLst>
        </pc:spChg>
        <pc:spChg chg="del">
          <ac:chgData name="聖也 井上" userId="e0183d015b5cf6d1" providerId="LiveId" clId="{8B2F3FBA-F753-4D7F-BD1D-3BB6FF94CAF5}" dt="2023-12-08T00:46:42.006" v="33" actId="478"/>
          <ac:spMkLst>
            <pc:docMk/>
            <pc:sldMk cId="2350468983" sldId="328"/>
            <ac:spMk id="8" creationId="{96FD0DB9-48CF-91CB-427F-29F9C3739962}"/>
          </ac:spMkLst>
        </pc:spChg>
        <pc:spChg chg="add mod">
          <ac:chgData name="聖也 井上" userId="e0183d015b5cf6d1" providerId="LiveId" clId="{8B2F3FBA-F753-4D7F-BD1D-3BB6FF94CAF5}" dt="2023-12-08T00:46:56.121" v="35"/>
          <ac:spMkLst>
            <pc:docMk/>
            <pc:sldMk cId="2350468983" sldId="328"/>
            <ac:spMk id="9" creationId="{76C00A5E-860D-AF7D-CF44-9D69D8507827}"/>
          </ac:spMkLst>
        </pc:spChg>
        <pc:spChg chg="add mod">
          <ac:chgData name="聖也 井上" userId="e0183d015b5cf6d1" providerId="LiveId" clId="{8B2F3FBA-F753-4D7F-BD1D-3BB6FF94CAF5}" dt="2023-12-08T00:46:56.121" v="35"/>
          <ac:spMkLst>
            <pc:docMk/>
            <pc:sldMk cId="2350468983" sldId="328"/>
            <ac:spMk id="10" creationId="{F3F60EF8-A629-AB4E-D657-BBCE968995BA}"/>
          </ac:spMkLst>
        </pc:spChg>
        <pc:spChg chg="add mod">
          <ac:chgData name="聖也 井上" userId="e0183d015b5cf6d1" providerId="LiveId" clId="{8B2F3FBA-F753-4D7F-BD1D-3BB6FF94CAF5}" dt="2023-12-08T00:46:56.121" v="35"/>
          <ac:spMkLst>
            <pc:docMk/>
            <pc:sldMk cId="2350468983" sldId="328"/>
            <ac:spMk id="11" creationId="{F95F3FE0-F850-D8FB-9C66-0CFA48460D02}"/>
          </ac:spMkLst>
        </pc:spChg>
        <pc:spChg chg="add mod">
          <ac:chgData name="聖也 井上" userId="e0183d015b5cf6d1" providerId="LiveId" clId="{8B2F3FBA-F753-4D7F-BD1D-3BB6FF94CAF5}" dt="2023-12-08T00:46:56.121" v="35"/>
          <ac:spMkLst>
            <pc:docMk/>
            <pc:sldMk cId="2350468983" sldId="328"/>
            <ac:spMk id="15" creationId="{83638E1D-0D34-8F76-8A89-FCB37AD9319F}"/>
          </ac:spMkLst>
        </pc:spChg>
        <pc:spChg chg="del">
          <ac:chgData name="聖也 井上" userId="e0183d015b5cf6d1" providerId="LiveId" clId="{8B2F3FBA-F753-4D7F-BD1D-3BB6FF94CAF5}" dt="2023-12-08T00:46:29.585" v="31" actId="478"/>
          <ac:spMkLst>
            <pc:docMk/>
            <pc:sldMk cId="2350468983" sldId="328"/>
            <ac:spMk id="16" creationId="{6673FA56-0817-2E92-D261-87AFDA8CE3D8}"/>
          </ac:spMkLst>
        </pc:spChg>
        <pc:spChg chg="add mod">
          <ac:chgData name="聖也 井上" userId="e0183d015b5cf6d1" providerId="LiveId" clId="{8B2F3FBA-F753-4D7F-BD1D-3BB6FF94CAF5}" dt="2023-12-08T00:46:56.121" v="35"/>
          <ac:spMkLst>
            <pc:docMk/>
            <pc:sldMk cId="2350468983" sldId="328"/>
            <ac:spMk id="18" creationId="{5A756938-D171-967C-524D-8BC7961BCA26}"/>
          </ac:spMkLst>
        </pc:spChg>
        <pc:spChg chg="del">
          <ac:chgData name="聖也 井上" userId="e0183d015b5cf6d1" providerId="LiveId" clId="{8B2F3FBA-F753-4D7F-BD1D-3BB6FF94CAF5}" dt="2023-12-08T00:46:55.797" v="34" actId="478"/>
          <ac:spMkLst>
            <pc:docMk/>
            <pc:sldMk cId="2350468983" sldId="328"/>
            <ac:spMk id="20" creationId="{4B82BF7E-E807-F847-8F9A-881410E71B44}"/>
          </ac:spMkLst>
        </pc:spChg>
        <pc:spChg chg="add mod">
          <ac:chgData name="聖也 井上" userId="e0183d015b5cf6d1" providerId="LiveId" clId="{8B2F3FBA-F753-4D7F-BD1D-3BB6FF94CAF5}" dt="2023-12-08T00:46:56.121" v="35"/>
          <ac:spMkLst>
            <pc:docMk/>
            <pc:sldMk cId="2350468983" sldId="328"/>
            <ac:spMk id="21" creationId="{47A9478C-34DC-9A87-1015-8A3176F09F90}"/>
          </ac:spMkLst>
        </pc:spChg>
        <pc:spChg chg="mod">
          <ac:chgData name="聖也 井上" userId="e0183d015b5cf6d1" providerId="LiveId" clId="{8B2F3FBA-F753-4D7F-BD1D-3BB6FF94CAF5}" dt="2023-12-08T01:08:54.756" v="580"/>
          <ac:spMkLst>
            <pc:docMk/>
            <pc:sldMk cId="2350468983" sldId="328"/>
            <ac:spMk id="23" creationId="{56E66CB1-92E3-71B1-C125-A16AC41CF9C6}"/>
          </ac:spMkLst>
        </pc:spChg>
        <pc:spChg chg="mod">
          <ac:chgData name="聖也 井上" userId="e0183d015b5cf6d1" providerId="LiveId" clId="{8B2F3FBA-F753-4D7F-BD1D-3BB6FF94CAF5}" dt="2023-12-08T01:08:54.756" v="580"/>
          <ac:spMkLst>
            <pc:docMk/>
            <pc:sldMk cId="2350468983" sldId="328"/>
            <ac:spMk id="24" creationId="{DB04245E-B606-71BA-1E40-778AD59FDCC9}"/>
          </ac:spMkLst>
        </pc:spChg>
        <pc:spChg chg="mod">
          <ac:chgData name="聖也 井上" userId="e0183d015b5cf6d1" providerId="LiveId" clId="{8B2F3FBA-F753-4D7F-BD1D-3BB6FF94CAF5}" dt="2023-12-08T01:08:54.756" v="580"/>
          <ac:spMkLst>
            <pc:docMk/>
            <pc:sldMk cId="2350468983" sldId="328"/>
            <ac:spMk id="25" creationId="{CD44E3A2-F76A-D122-DD14-26649F2382EA}"/>
          </ac:spMkLst>
        </pc:spChg>
        <pc:grpChg chg="del">
          <ac:chgData name="聖也 井上" userId="e0183d015b5cf6d1" providerId="LiveId" clId="{8B2F3FBA-F753-4D7F-BD1D-3BB6FF94CAF5}" dt="2023-12-08T01:08:54.419" v="579" actId="478"/>
          <ac:grpSpMkLst>
            <pc:docMk/>
            <pc:sldMk cId="2350468983" sldId="328"/>
            <ac:grpSpMk id="13" creationId="{BD975B24-CCE4-FFD2-0E5C-037FFB02F167}"/>
          </ac:grpSpMkLst>
        </pc:grpChg>
        <pc:grpChg chg="add mod">
          <ac:chgData name="聖也 井上" userId="e0183d015b5cf6d1" providerId="LiveId" clId="{8B2F3FBA-F753-4D7F-BD1D-3BB6FF94CAF5}" dt="2023-12-08T01:08:54.756" v="580"/>
          <ac:grpSpMkLst>
            <pc:docMk/>
            <pc:sldMk cId="2350468983" sldId="328"/>
            <ac:grpSpMk id="22" creationId="{A79418AC-7F67-DD90-8909-DC331FBC3539}"/>
          </ac:grpSpMkLst>
        </pc:grpChg>
        <pc:picChg chg="add mod">
          <ac:chgData name="聖也 井上" userId="e0183d015b5cf6d1" providerId="LiveId" clId="{8B2F3FBA-F753-4D7F-BD1D-3BB6FF94CAF5}" dt="2023-12-08T00:46:56.121" v="35"/>
          <ac:picMkLst>
            <pc:docMk/>
            <pc:sldMk cId="2350468983" sldId="328"/>
            <ac:picMk id="12" creationId="{0D53CD5A-C6AE-95D9-82D6-169B7CAE948E}"/>
          </ac:picMkLst>
        </pc:picChg>
      </pc:sldChg>
      <pc:sldChg chg="addSp delSp modSp add mod">
        <pc:chgData name="聖也 井上" userId="e0183d015b5cf6d1" providerId="LiveId" clId="{8B2F3FBA-F753-4D7F-BD1D-3BB6FF94CAF5}" dt="2023-12-08T01:07:28.913" v="544" actId="20577"/>
        <pc:sldMkLst>
          <pc:docMk/>
          <pc:sldMk cId="1904844169" sldId="329"/>
        </pc:sldMkLst>
        <pc:spChg chg="add mod">
          <ac:chgData name="聖也 井上" userId="e0183d015b5cf6d1" providerId="LiveId" clId="{8B2F3FBA-F753-4D7F-BD1D-3BB6FF94CAF5}" dt="2023-12-08T00:58:16.075" v="305" actId="14100"/>
          <ac:spMkLst>
            <pc:docMk/>
            <pc:sldMk cId="1904844169" sldId="329"/>
            <ac:spMk id="4" creationId="{41AE2432-1929-0107-DEFB-489DA4C49C7B}"/>
          </ac:spMkLst>
        </pc:spChg>
        <pc:spChg chg="add mod">
          <ac:chgData name="聖也 井上" userId="e0183d015b5cf6d1" providerId="LiveId" clId="{8B2F3FBA-F753-4D7F-BD1D-3BB6FF94CAF5}" dt="2023-12-08T00:58:58.196" v="312" actId="404"/>
          <ac:spMkLst>
            <pc:docMk/>
            <pc:sldMk cId="1904844169" sldId="329"/>
            <ac:spMk id="6" creationId="{243669DC-D507-096F-649D-1CE0A7E42AF8}"/>
          </ac:spMkLst>
        </pc:spChg>
        <pc:spChg chg="mod">
          <ac:chgData name="聖也 井上" userId="e0183d015b5cf6d1" providerId="LiveId" clId="{8B2F3FBA-F753-4D7F-BD1D-3BB6FF94CAF5}" dt="2023-12-08T01:07:28.913" v="544" actId="20577"/>
          <ac:spMkLst>
            <pc:docMk/>
            <pc:sldMk cId="1904844169" sldId="329"/>
            <ac:spMk id="16" creationId="{6673FA56-0817-2E92-D261-87AFDA8CE3D8}"/>
          </ac:spMkLst>
        </pc:spChg>
        <pc:spChg chg="del">
          <ac:chgData name="聖也 井上" userId="e0183d015b5cf6d1" providerId="LiveId" clId="{8B2F3FBA-F753-4D7F-BD1D-3BB6FF94CAF5}" dt="2023-12-08T00:57:01.701" v="281" actId="478"/>
          <ac:spMkLst>
            <pc:docMk/>
            <pc:sldMk cId="1904844169" sldId="329"/>
            <ac:spMk id="75" creationId="{686AA343-813F-BC8C-9A17-ECFBBF18AF6C}"/>
          </ac:spMkLst>
        </pc:spChg>
        <pc:picChg chg="add mod">
          <ac:chgData name="聖也 井上" userId="e0183d015b5cf6d1" providerId="LiveId" clId="{8B2F3FBA-F753-4D7F-BD1D-3BB6FF94CAF5}" dt="2023-12-08T00:59:06.795" v="314" actId="1076"/>
          <ac:picMkLst>
            <pc:docMk/>
            <pc:sldMk cId="1904844169" sldId="329"/>
            <ac:picMk id="5" creationId="{C2747D47-71CD-13F2-4F12-0080269F86CE}"/>
          </ac:picMkLst>
        </pc:picChg>
      </pc:sldChg>
      <pc:sldChg chg="addSp delSp modSp add mod">
        <pc:chgData name="聖也 井上" userId="e0183d015b5cf6d1" providerId="LiveId" clId="{8B2F3FBA-F753-4D7F-BD1D-3BB6FF94CAF5}" dt="2023-12-08T01:07:32.538" v="547" actId="20577"/>
        <pc:sldMkLst>
          <pc:docMk/>
          <pc:sldMk cId="3483931486" sldId="330"/>
        </pc:sldMkLst>
        <pc:spChg chg="mod">
          <ac:chgData name="聖也 井上" userId="e0183d015b5cf6d1" providerId="LiveId" clId="{8B2F3FBA-F753-4D7F-BD1D-3BB6FF94CAF5}" dt="2023-12-08T01:01:22.216" v="362" actId="164"/>
          <ac:spMkLst>
            <pc:docMk/>
            <pc:sldMk cId="3483931486" sldId="330"/>
            <ac:spMk id="2" creationId="{02ABD649-7F40-94C6-8B01-05CE2E22CB19}"/>
          </ac:spMkLst>
        </pc:spChg>
        <pc:spChg chg="del">
          <ac:chgData name="聖也 井上" userId="e0183d015b5cf6d1" providerId="LiveId" clId="{8B2F3FBA-F753-4D7F-BD1D-3BB6FF94CAF5}" dt="2023-12-08T00:57:33.187" v="286" actId="478"/>
          <ac:spMkLst>
            <pc:docMk/>
            <pc:sldMk cId="3483931486" sldId="330"/>
            <ac:spMk id="4" creationId="{41AE2432-1929-0107-DEFB-489DA4C49C7B}"/>
          </ac:spMkLst>
        </pc:spChg>
        <pc:spChg chg="del">
          <ac:chgData name="聖也 井上" userId="e0183d015b5cf6d1" providerId="LiveId" clId="{8B2F3FBA-F753-4D7F-BD1D-3BB6FF94CAF5}" dt="2023-12-08T00:57:33.187" v="286" actId="478"/>
          <ac:spMkLst>
            <pc:docMk/>
            <pc:sldMk cId="3483931486" sldId="330"/>
            <ac:spMk id="6" creationId="{243669DC-D507-096F-649D-1CE0A7E42AF8}"/>
          </ac:spMkLst>
        </pc:spChg>
        <pc:spChg chg="add mod">
          <ac:chgData name="聖也 井上" userId="e0183d015b5cf6d1" providerId="LiveId" clId="{8B2F3FBA-F753-4D7F-BD1D-3BB6FF94CAF5}" dt="2023-12-08T00:57:58.430" v="302" actId="12788"/>
          <ac:spMkLst>
            <pc:docMk/>
            <pc:sldMk cId="3483931486" sldId="330"/>
            <ac:spMk id="7" creationId="{B767D0AA-A525-2F30-E706-10EDF07A5322}"/>
          </ac:spMkLst>
        </pc:spChg>
        <pc:spChg chg="add mod">
          <ac:chgData name="聖也 井上" userId="e0183d015b5cf6d1" providerId="LiveId" clId="{8B2F3FBA-F753-4D7F-BD1D-3BB6FF94CAF5}" dt="2023-12-08T01:00:26.223" v="337" actId="20577"/>
          <ac:spMkLst>
            <pc:docMk/>
            <pc:sldMk cId="3483931486" sldId="330"/>
            <ac:spMk id="8" creationId="{CB3DD249-B47A-51A8-D4A7-2823EA2942F1}"/>
          </ac:spMkLst>
        </pc:spChg>
        <pc:spChg chg="mod">
          <ac:chgData name="聖也 井上" userId="e0183d015b5cf6d1" providerId="LiveId" clId="{8B2F3FBA-F753-4D7F-BD1D-3BB6FF94CAF5}" dt="2023-12-08T01:07:32.538" v="547" actId="20577"/>
          <ac:spMkLst>
            <pc:docMk/>
            <pc:sldMk cId="3483931486" sldId="330"/>
            <ac:spMk id="16" creationId="{6673FA56-0817-2E92-D261-87AFDA8CE3D8}"/>
          </ac:spMkLst>
        </pc:spChg>
        <pc:spChg chg="mod">
          <ac:chgData name="聖也 井上" userId="e0183d015b5cf6d1" providerId="LiveId" clId="{8B2F3FBA-F753-4D7F-BD1D-3BB6FF94CAF5}" dt="2023-12-08T00:57:58.430" v="302" actId="12788"/>
          <ac:spMkLst>
            <pc:docMk/>
            <pc:sldMk cId="3483931486" sldId="330"/>
            <ac:spMk id="36" creationId="{C6C6C58B-E710-6BAE-6481-C0EC30A47B21}"/>
          </ac:spMkLst>
        </pc:spChg>
        <pc:grpChg chg="add mod">
          <ac:chgData name="聖也 井上" userId="e0183d015b5cf6d1" providerId="LiveId" clId="{8B2F3FBA-F753-4D7F-BD1D-3BB6FF94CAF5}" dt="2023-12-08T01:01:22.216" v="362" actId="164"/>
          <ac:grpSpMkLst>
            <pc:docMk/>
            <pc:sldMk cId="3483931486" sldId="330"/>
            <ac:grpSpMk id="9" creationId="{E0D1E19E-4698-66E7-2E97-EDC77AC564E8}"/>
          </ac:grpSpMkLst>
        </pc:grpChg>
        <pc:grpChg chg="mod">
          <ac:chgData name="聖也 井上" userId="e0183d015b5cf6d1" providerId="LiveId" clId="{8B2F3FBA-F753-4D7F-BD1D-3BB6FF94CAF5}" dt="2023-12-08T01:01:22.216" v="362" actId="164"/>
          <ac:grpSpMkLst>
            <pc:docMk/>
            <pc:sldMk cId="3483931486" sldId="330"/>
            <ac:grpSpMk id="30" creationId="{BD975B24-CCE4-FFD2-0E5C-037FFB02F167}"/>
          </ac:grpSpMkLst>
        </pc:grpChg>
        <pc:picChg chg="del">
          <ac:chgData name="聖也 井上" userId="e0183d015b5cf6d1" providerId="LiveId" clId="{8B2F3FBA-F753-4D7F-BD1D-3BB6FF94CAF5}" dt="2023-12-08T00:57:36.900" v="288" actId="478"/>
          <ac:picMkLst>
            <pc:docMk/>
            <pc:sldMk cId="3483931486" sldId="330"/>
            <ac:picMk id="5" creationId="{C2747D47-71CD-13F2-4F12-0080269F86C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A615AC4B-9A8D-4EBA-B52C-490631C26771}" type="datetimeFigureOut">
              <a:rPr kumimoji="1" lang="ja-JP" altLang="en-US" smtClean="0"/>
              <a:t>2024/5/14</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92E6D0F8-08CE-461A-A879-4363A3889099}" type="slidenum">
              <a:rPr kumimoji="1" lang="ja-JP" altLang="en-US" smtClean="0"/>
              <a:t>‹#›</a:t>
            </a:fld>
            <a:endParaRPr kumimoji="1" lang="ja-JP" altLang="en-US"/>
          </a:p>
        </p:txBody>
      </p:sp>
    </p:spTree>
    <p:extLst>
      <p:ext uri="{BB962C8B-B14F-4D97-AF65-F5344CB8AC3E}">
        <p14:creationId xmlns:p14="http://schemas.microsoft.com/office/powerpoint/2010/main" val="36782657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AB43CF6-3412-4C1F-924F-4FD5E77EE2E4}"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111530" y="7006700"/>
            <a:ext cx="2405658" cy="402483"/>
          </a:xfrm>
        </p:spPr>
        <p:txBody>
          <a:bodyPr/>
          <a:lstStyle>
            <a:lvl1pPr>
              <a:defRPr sz="1600"/>
            </a:lvl1pPr>
          </a:lstStyle>
          <a:p>
            <a:fld id="{0869AD2D-B8A4-B94C-A8F3-6904FAA7DB71}" type="slidenum">
              <a:rPr kumimoji="1" lang="ja-JP" altLang="en-US" smtClean="0"/>
              <a:pPr/>
              <a:t>‹#›</a:t>
            </a:fld>
            <a:endParaRPr kumimoji="1" lang="ja-JP" altLang="en-US" dirty="0"/>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C7CBF4-5A49-493E-9924-099A376A3D94}"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A89AD5B-7099-4F08-B5E6-B171E37AD6E4}"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3C7C32-9FCF-445E-8F77-2DB9B0AD4C90}"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06CCE35-87C3-4ADC-95B8-82B88CB0059F}"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9FB29E-3A28-4CB9-9F1D-31D2D717AE2C}" type="datetime1">
              <a:rPr kumimoji="1" lang="ja-JP" altLang="en-US" smtClean="0"/>
              <a:t>2024/5/14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173CBA-917D-400B-BBEE-400C5060FBCF}" type="datetime1">
              <a:rPr kumimoji="1" lang="ja-JP" altLang="en-US" smtClean="0"/>
              <a:t>2024/5/14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61AAE1B-25CE-4C1D-BC25-DDD37B76C322}" type="datetime1">
              <a:rPr kumimoji="1" lang="ja-JP" altLang="en-US" smtClean="0"/>
              <a:t>2024/5/14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BF739-FF3E-42A0-A99F-1E06E28A8988}" type="datetime1">
              <a:rPr kumimoji="1" lang="ja-JP" altLang="en-US" smtClean="0"/>
              <a:t>2024/5/14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E7CEA70-AA39-46A2-A9E0-A65CCEB9915D}" type="datetime1">
              <a:rPr kumimoji="1" lang="ja-JP" altLang="en-US" smtClean="0"/>
              <a:t>2024/5/14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70083A6-EA49-4651-8CCB-3F548868F9E6}" type="datetime1">
              <a:rPr kumimoji="1" lang="ja-JP" altLang="en-US" smtClean="0"/>
              <a:t>2024/5/14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FAD54C2-FF8F-4106-8E72-957535E5DB79}" type="datetime1">
              <a:rPr kumimoji="1" lang="ja-JP" altLang="en-US" smtClean="0"/>
              <a:t>2024/5/14</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
<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20F103A-5418-7FE7-D9ED-5EEA60D81ADE}"/>
              </a:ext>
            </a:extLst>
          </p:cNvPr>
          <p:cNvSpPr txBox="1"/>
          <p:nvPr/>
        </p:nvSpPr>
        <p:spPr>
          <a:xfrm>
            <a:off x="2905975" y="2925757"/>
            <a:ext cx="4879862" cy="1169551"/>
          </a:xfrm>
          <a:prstGeom prst="rect">
            <a:avLst/>
          </a:prstGeom>
          <a:noFill/>
        </p:spPr>
        <p:txBody>
          <a:bodyPr wrap="none" rtlCol="0">
            <a:spAutoFit/>
          </a:bodyPr>
          <a:lstStyle/>
          <a:p>
            <a:pPr algn="ctr"/>
            <a:r>
              <a:rPr kumimoji="1" lang="ja-JP" altLang="en-US" sz="3500" b="1" dirty="0">
                <a:latin typeface="BIZ UDPゴシック" panose="020B0400000000000000" pitchFamily="50" charset="-128"/>
                <a:ea typeface="BIZ UDPゴシック" panose="020B0400000000000000" pitchFamily="50" charset="-128"/>
              </a:rPr>
              <a:t>福生市</a:t>
            </a:r>
            <a:endParaRPr kumimoji="1" lang="en-US" altLang="ja-JP" sz="3500" b="1" dirty="0">
              <a:latin typeface="BIZ UDPゴシック" panose="020B0400000000000000" pitchFamily="50" charset="-128"/>
              <a:ea typeface="BIZ UDPゴシック" panose="020B0400000000000000" pitchFamily="50" charset="-128"/>
            </a:endParaRPr>
          </a:p>
          <a:p>
            <a:pPr algn="ctr"/>
            <a:r>
              <a:rPr kumimoji="1" lang="ja-JP" altLang="en-US" sz="3500" b="1" dirty="0">
                <a:latin typeface="BIZ UDPゴシック" panose="020B0400000000000000" pitchFamily="50" charset="-128"/>
                <a:ea typeface="BIZ UDPゴシック" panose="020B0400000000000000" pitchFamily="50" charset="-128"/>
              </a:rPr>
              <a:t>プログラム ガイドブック</a:t>
            </a:r>
            <a:endParaRPr kumimoji="1" lang="en-US" altLang="ja-JP" sz="3500" b="1"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D801AA05-2ED2-4253-8CFA-EFB62D524FF7}"/>
              </a:ext>
            </a:extLst>
          </p:cNvPr>
          <p:cNvSpPr>
            <a:spLocks noGrp="1"/>
          </p:cNvSpPr>
          <p:nvPr>
            <p:ph type="sldNum" sz="quarter" idx="12"/>
          </p:nvPr>
        </p:nvSpPr>
        <p:spPr/>
        <p:txBody>
          <a:bodyPr/>
          <a:lstStyle/>
          <a:p>
            <a:fld id="{0869AD2D-B8A4-B94C-A8F3-6904FAA7DB71}" type="slidenum">
              <a:rPr kumimoji="1" lang="ja-JP" altLang="en-US" smtClean="0"/>
              <a:t>1</a:t>
            </a:fld>
            <a:endParaRPr kumimoji="1" lang="ja-JP" altLang="en-US"/>
          </a:p>
        </p:txBody>
      </p:sp>
    </p:spTree>
    <p:extLst>
      <p:ext uri="{BB962C8B-B14F-4D97-AF65-F5344CB8AC3E}">
        <p14:creationId xmlns:p14="http://schemas.microsoft.com/office/powerpoint/2010/main" val="37224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a16="http://schemas.microsoft.com/office/drawing/2014/main" id="{46A67540-4CD7-B667-A638-45CADCB27C46}"/>
              </a:ext>
            </a:extLst>
          </p:cNvPr>
          <p:cNvSpPr/>
          <p:nvPr/>
        </p:nvSpPr>
        <p:spPr>
          <a:xfrm>
            <a:off x="599978" y="1998956"/>
            <a:ext cx="9642572" cy="4030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288D5D3-29D0-647B-5413-B614C09FB478}"/>
              </a:ext>
            </a:extLst>
          </p:cNvPr>
          <p:cNvSpPr txBox="1"/>
          <p:nvPr/>
        </p:nvSpPr>
        <p:spPr>
          <a:xfrm>
            <a:off x="752899" y="1426849"/>
            <a:ext cx="9276201"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参考）</a:t>
            </a:r>
            <a:r>
              <a:rPr lang="en-US" altLang="ja-JP" sz="2800" b="1" dirty="0">
                <a:latin typeface="BIZ UDPゴシック" panose="020B0400000000000000" pitchFamily="50" charset="-128"/>
                <a:ea typeface="BIZ UDPゴシック" panose="020B0400000000000000" pitchFamily="50" charset="-128"/>
              </a:rPr>
              <a:t> </a:t>
            </a:r>
            <a:r>
              <a:rPr lang="ja-JP" altLang="en-US" sz="2800" b="1" dirty="0">
                <a:latin typeface="BIZ UDPゴシック" panose="020B0400000000000000" pitchFamily="50" charset="-128"/>
                <a:ea typeface="BIZ UDPゴシック" panose="020B0400000000000000" pitchFamily="50" charset="-128"/>
              </a:rPr>
              <a:t>練習モードについて</a:t>
            </a:r>
          </a:p>
        </p:txBody>
      </p:sp>
      <p:pic>
        <p:nvPicPr>
          <p:cNvPr id="12" name="図 11">
            <a:extLst>
              <a:ext uri="{FF2B5EF4-FFF2-40B4-BE49-F238E27FC236}">
                <a16:creationId xmlns:a16="http://schemas.microsoft.com/office/drawing/2014/main" id="{59CF1000-CB3B-B182-0DA1-F1DF48D3F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950" y="2637379"/>
            <a:ext cx="1495486" cy="2659971"/>
          </a:xfrm>
          <a:prstGeom prst="rect">
            <a:avLst/>
          </a:prstGeom>
          <a:ln>
            <a:solidFill>
              <a:schemeClr val="tx1"/>
            </a:solidFill>
          </a:ln>
        </p:spPr>
      </p:pic>
      <p:sp>
        <p:nvSpPr>
          <p:cNvPr id="14" name="テキスト ボックス 13">
            <a:extLst>
              <a:ext uri="{FF2B5EF4-FFF2-40B4-BE49-F238E27FC236}">
                <a16:creationId xmlns:a16="http://schemas.microsoft.com/office/drawing/2014/main" id="{546DAE87-49B8-1012-9076-014A1344F531}"/>
              </a:ext>
            </a:extLst>
          </p:cNvPr>
          <p:cNvSpPr txBox="1"/>
          <p:nvPr/>
        </p:nvSpPr>
        <p:spPr>
          <a:xfrm>
            <a:off x="752899" y="2128513"/>
            <a:ext cx="7452214" cy="3793346"/>
          </a:xfrm>
          <a:prstGeom prst="rect">
            <a:avLst/>
          </a:prstGeom>
          <a:noFill/>
        </p:spPr>
        <p:txBody>
          <a:bodyPr wrap="square">
            <a:spAutoFit/>
          </a:bodyPr>
          <a:lstStyle/>
          <a:p>
            <a:pPr algn="l">
              <a:lnSpc>
                <a:spcPct val="150000"/>
              </a:lnSpc>
            </a:pPr>
            <a:r>
              <a:rPr lang="en-US" altLang="ja-JP" sz="1400" b="1" i="0" dirty="0">
                <a:solidFill>
                  <a:srgbClr val="FF6B00"/>
                </a:solidFill>
                <a:effectLst/>
                <a:latin typeface="BIZ UDPゴシック" panose="020B0400000000000000" pitchFamily="50" charset="-128"/>
                <a:ea typeface="BIZ UDPゴシック" panose="020B0400000000000000" pitchFamily="50" charset="-128"/>
              </a:rPr>
              <a:t>iPhone</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には、</a:t>
            </a:r>
            <a:r>
              <a:rPr lang="ja-JP" altLang="en-US" sz="1400" b="1" dirty="0">
                <a:solidFill>
                  <a:srgbClr val="FF6B00"/>
                </a:solidFill>
                <a:effectLst/>
                <a:latin typeface="BIZ UDPゴシック" panose="020B0400000000000000" pitchFamily="50" charset="-128"/>
                <a:ea typeface="BIZ UDPゴシック" panose="020B0400000000000000" pitchFamily="50" charset="-128"/>
              </a:rPr>
              <a:t>ボイスオーバー</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ジェスチャを練習するための機能がついています。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これを練習モードといいます。</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練習モードでは、画面上で指を動かすとその操作の名称と機能の説明が</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読み上げられるため、</a:t>
            </a:r>
            <a:r>
              <a:rPr lang="ja-JP" altLang="en-US" sz="1400" b="1" dirty="0">
                <a:latin typeface="BIZ UDPゴシック" panose="020B0400000000000000" pitchFamily="50" charset="-128"/>
                <a:ea typeface="BIZ UDPゴシック" panose="020B0400000000000000" pitchFamily="50" charset="-128"/>
              </a:rPr>
              <a:t>画面上を指で触れて何ができるか練習することができます。</a:t>
            </a:r>
            <a:endParaRPr lang="en-US" altLang="ja-JP" sz="1400" b="1" i="0" dirty="0">
              <a:effectLst/>
              <a:latin typeface="BIZ UDPゴシック" panose="020B0400000000000000" pitchFamily="50" charset="-128"/>
              <a:ea typeface="BIZ UDPゴシック" panose="020B0400000000000000" pitchFamily="50" charset="-128"/>
            </a:endParaRPr>
          </a:p>
          <a:p>
            <a:pPr algn="l"/>
            <a:endParaRPr lang="en-US" altLang="ja-JP" sz="1400" b="1"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練習モードに入る方法は</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通りあります。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➀</a:t>
            </a:r>
            <a:r>
              <a:rPr lang="en-US" altLang="ja-JP" sz="1200" b="1" i="0" dirty="0">
                <a:effectLst/>
                <a:latin typeface="BIZ UDPゴシック" panose="020B0400000000000000" pitchFamily="50" charset="-128"/>
                <a:ea typeface="BIZ UDPゴシック" panose="020B0400000000000000" pitchFamily="50" charset="-128"/>
              </a:rPr>
              <a:t>4</a:t>
            </a:r>
            <a:r>
              <a:rPr lang="ja-JP" altLang="en-US" sz="1200" b="1" i="0" dirty="0">
                <a:effectLst/>
                <a:latin typeface="BIZ UDPゴシック" panose="020B0400000000000000" pitchFamily="50" charset="-128"/>
                <a:ea typeface="BIZ UDPゴシック" panose="020B0400000000000000" pitchFamily="50" charset="-128"/>
              </a:rPr>
              <a:t>本指のダブルタップで切り替える方法：</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場面を問わず練習モードに切り替えることができます。終了するためには</a:t>
            </a:r>
            <a:r>
              <a:rPr lang="en-US" altLang="ja-JP" sz="1200" b="1" i="0" dirty="0">
                <a:effectLst/>
                <a:latin typeface="BIZ UDPゴシック" panose="020B0400000000000000" pitchFamily="50" charset="-128"/>
                <a:ea typeface="BIZ UDPゴシック" panose="020B0400000000000000" pitchFamily="50" charset="-128"/>
              </a:rPr>
              <a:t>4</a:t>
            </a:r>
            <a:r>
              <a:rPr lang="ja-JP" altLang="en-US" sz="1200" b="1" i="0" dirty="0">
                <a:effectLst/>
                <a:latin typeface="BIZ UDPゴシック" panose="020B0400000000000000" pitchFamily="50" charset="-128"/>
                <a:ea typeface="BIZ UDPゴシック" panose="020B0400000000000000" pitchFamily="50" charset="-128"/>
              </a:rPr>
              <a:t>本指で</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度タップ</a:t>
            </a:r>
            <a:r>
              <a:rPr lang="ja-JP" altLang="en-US" sz="1200" b="1" dirty="0">
                <a:latin typeface="BIZ UDPゴシック" panose="020B0400000000000000" pitchFamily="50" charset="-128"/>
                <a:ea typeface="BIZ UDPゴシック" panose="020B0400000000000000" pitchFamily="50" charset="-128"/>
              </a:rPr>
              <a:t>します。</a:t>
            </a:r>
            <a:endParaRPr lang="en-US" altLang="ja-JP" sz="1200" b="1" dirty="0">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②設定メニューから切り替える方法：</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「設定」→「アクセシビリティ」→「</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i="0" dirty="0">
                <a:effectLst/>
                <a:latin typeface="BIZ UDPゴシック" panose="020B0400000000000000" pitchFamily="50" charset="-128"/>
                <a:ea typeface="BIZ UDPゴシック" panose="020B0400000000000000" pitchFamily="50" charset="-128"/>
              </a:rPr>
              <a:t>」→「</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i="0" dirty="0">
                <a:effectLst/>
                <a:latin typeface="BIZ UDPゴシック" panose="020B0400000000000000" pitchFamily="50" charset="-128"/>
                <a:ea typeface="BIZ UDPゴシック" panose="020B0400000000000000" pitchFamily="50" charset="-128"/>
              </a:rPr>
              <a:t>練習」に進みます。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終了するためには画面上の右上の「完了」まで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本指を滑らせ指を離してから</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度タップ</a:t>
            </a:r>
            <a:r>
              <a:rPr lang="ja-JP" altLang="en-US" sz="1200" b="1" dirty="0">
                <a:latin typeface="BIZ UDPゴシック" panose="020B0400000000000000" pitchFamily="50" charset="-128"/>
                <a:ea typeface="BIZ UDPゴシック" panose="020B0400000000000000" pitchFamily="50" charset="-128"/>
              </a:rPr>
              <a:t>します</a:t>
            </a:r>
            <a:r>
              <a:rPr lang="ja-JP" altLang="en-US" sz="1200" b="1" i="0" dirty="0">
                <a:effectLst/>
                <a:latin typeface="BIZ UDPゴシック" panose="020B0400000000000000" pitchFamily="50" charset="-128"/>
                <a:ea typeface="BIZ UDPゴシック" panose="020B0400000000000000" pitchFamily="50" charset="-128"/>
              </a:rPr>
              <a:t>。</a:t>
            </a: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＊ヒント：指を動かす向きや速さで操作に慣れる。</a:t>
            </a:r>
            <a:endParaRPr lang="ja-JP" altLang="en-US" sz="1200" b="1" dirty="0">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0F4CE9CF-FC3B-3A0C-7F78-F624926B0AA6}"/>
              </a:ext>
            </a:extLst>
          </p:cNvPr>
          <p:cNvPicPr>
            <a:picLocks noChangeAspect="1"/>
          </p:cNvPicPr>
          <p:nvPr/>
        </p:nvPicPr>
        <p:blipFill>
          <a:blip r:embed="rId3"/>
          <a:stretch>
            <a:fillRect/>
          </a:stretch>
        </p:blipFill>
        <p:spPr>
          <a:xfrm rot="19834466">
            <a:off x="9393045" y="4681295"/>
            <a:ext cx="643338" cy="963349"/>
          </a:xfrm>
          <a:prstGeom prst="rect">
            <a:avLst/>
          </a:prstGeom>
        </p:spPr>
      </p:pic>
      <p:cxnSp>
        <p:nvCxnSpPr>
          <p:cNvPr id="17" name="直線矢印コネクタ 16">
            <a:extLst>
              <a:ext uri="{FF2B5EF4-FFF2-40B4-BE49-F238E27FC236}">
                <a16:creationId xmlns:a16="http://schemas.microsoft.com/office/drawing/2014/main" id="{E8103E8F-571C-BA97-DE2C-01EDA6E1C82C}"/>
              </a:ext>
            </a:extLst>
          </p:cNvPr>
          <p:cNvCxnSpPr>
            <a:cxnSpLocks/>
          </p:cNvCxnSpPr>
          <p:nvPr/>
        </p:nvCxnSpPr>
        <p:spPr>
          <a:xfrm>
            <a:off x="9205693" y="4914419"/>
            <a:ext cx="0" cy="82612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角丸四角形 42">
            <a:extLst>
              <a:ext uri="{FF2B5EF4-FFF2-40B4-BE49-F238E27FC236}">
                <a16:creationId xmlns:a16="http://schemas.microsoft.com/office/drawing/2014/main" id="{C4EB034F-0F1E-C77B-4410-3D45BCE35037}"/>
              </a:ext>
            </a:extLst>
          </p:cNvPr>
          <p:cNvSpPr/>
          <p:nvPr/>
        </p:nvSpPr>
        <p:spPr>
          <a:xfrm>
            <a:off x="599978" y="6138061"/>
            <a:ext cx="9631552" cy="1036594"/>
          </a:xfrm>
          <a:prstGeom prst="roundRect">
            <a:avLst>
              <a:gd name="adj" fmla="val 3281"/>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0A060174-8828-81A0-716A-BDBF89C4C447}"/>
              </a:ext>
            </a:extLst>
          </p:cNvPr>
          <p:cNvSpPr txBox="1"/>
          <p:nvPr/>
        </p:nvSpPr>
        <p:spPr>
          <a:xfrm>
            <a:off x="755820" y="6192474"/>
            <a:ext cx="9475710" cy="876266"/>
          </a:xfrm>
          <a:prstGeom prst="rect">
            <a:avLst/>
          </a:prstGeom>
          <a:noFill/>
          <a:ln>
            <a:solidFill>
              <a:srgbClr val="00A478"/>
            </a:solidFill>
          </a:ln>
        </p:spPr>
        <p:txBody>
          <a:bodyPr wrap="square">
            <a:spAutoFit/>
          </a:bodyPr>
          <a:lstStyle/>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◆練習モードを用いたジェスチャの練習</a:t>
            </a: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頻繁に使用されるジェスチャを練習モードを使用して練習する。</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特に複数回のタップの感覚や、スワイプ動作の指を動かす速度に慣れるために同じジェスチャを連続して練習すると覚えやすい。</a:t>
            </a:r>
          </a:p>
        </p:txBody>
      </p:sp>
      <p:grpSp>
        <p:nvGrpSpPr>
          <p:cNvPr id="2" name="グループ化 1">
            <a:extLst>
              <a:ext uri="{FF2B5EF4-FFF2-40B4-BE49-F238E27FC236}">
                <a16:creationId xmlns:a16="http://schemas.microsoft.com/office/drawing/2014/main" id="{CBEF309D-7C69-DEAF-53BA-5B6980B876EF}"/>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25A7C7B4-A815-9623-85E8-BEAF44A04BC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片側の 2 つの角を切り取った四角形 31">
              <a:extLst>
                <a:ext uri="{FF2B5EF4-FFF2-40B4-BE49-F238E27FC236}">
                  <a16:creationId xmlns:a16="http://schemas.microsoft.com/office/drawing/2014/main" id="{390F67CF-82BC-32B1-B5F9-AB011AF5927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7" name="テキスト ボックス 6">
            <a:extLst>
              <a:ext uri="{FF2B5EF4-FFF2-40B4-BE49-F238E27FC236}">
                <a16:creationId xmlns:a16="http://schemas.microsoft.com/office/drawing/2014/main" id="{1CB149B8-EFEA-AE86-625D-63B26ADCD1CE}"/>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6" name="テキスト ボックス 5">
            <a:extLst>
              <a:ext uri="{FF2B5EF4-FFF2-40B4-BE49-F238E27FC236}">
                <a16:creationId xmlns:a16="http://schemas.microsoft.com/office/drawing/2014/main" id="{CBF819DE-0DB8-0568-ADC7-9D19AF5778E4}"/>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5" name="スライド番号プレースホルダー 4">
            <a:extLst>
              <a:ext uri="{FF2B5EF4-FFF2-40B4-BE49-F238E27FC236}">
                <a16:creationId xmlns:a16="http://schemas.microsoft.com/office/drawing/2014/main" id="{0C81583A-1F5F-480D-A660-28176DB9BBBF}"/>
              </a:ext>
            </a:extLst>
          </p:cNvPr>
          <p:cNvSpPr>
            <a:spLocks noGrp="1"/>
          </p:cNvSpPr>
          <p:nvPr>
            <p:ph type="sldNum" sz="quarter" idx="12"/>
          </p:nvPr>
        </p:nvSpPr>
        <p:spPr/>
        <p:txBody>
          <a:bodyPr/>
          <a:lstStyle/>
          <a:p>
            <a:fld id="{0869AD2D-B8A4-B94C-A8F3-6904FAA7DB71}" type="slidenum">
              <a:rPr kumimoji="1" lang="ja-JP" altLang="en-US" smtClean="0"/>
              <a:t>10</a:t>
            </a:fld>
            <a:endParaRPr kumimoji="1" lang="ja-JP" altLang="en-US"/>
          </a:p>
        </p:txBody>
      </p:sp>
    </p:spTree>
    <p:extLst>
      <p:ext uri="{BB962C8B-B14F-4D97-AF65-F5344CB8AC3E}">
        <p14:creationId xmlns:p14="http://schemas.microsoft.com/office/powerpoint/2010/main" val="379294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987646"/>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1438855"/>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①ホーム画面</a:t>
            </a:r>
            <a:endParaRPr lang="en-US" altLang="ja-JP" sz="2000" b="1" dirty="0">
              <a:latin typeface="BIZ UDPゴシック" panose="020B0400000000000000" pitchFamily="50" charset="-128"/>
              <a:ea typeface="BIZ UDPゴシック" panose="020B0400000000000000" pitchFamily="50" charset="-128"/>
            </a:endParaRPr>
          </a:p>
          <a:p>
            <a:pPr>
              <a:lnSpc>
                <a:spcPct val="150000"/>
              </a:lnSpc>
            </a:pPr>
            <a:r>
              <a:rPr lang="ja-JP" altLang="en-US" sz="2000" b="0" i="0" dirty="0">
                <a:solidFill>
                  <a:srgbClr val="000000"/>
                </a:solidFill>
                <a:effectLst/>
                <a:latin typeface="BIZ UDPゴシック" panose="020B0400000000000000" pitchFamily="50" charset="-128"/>
                <a:ea typeface="BIZ UDPゴシック" panose="020B0400000000000000" pitchFamily="50" charset="-128"/>
              </a:rPr>
              <a:t>ホーム画面はスマホのスタート画面のようなものです。</a:t>
            </a:r>
            <a:endParaRPr lang="en-US" altLang="ja-JP" sz="2000" b="0" i="0" dirty="0">
              <a:solidFill>
                <a:srgbClr val="000000"/>
              </a:solidFill>
              <a:effectLst/>
              <a:latin typeface="BIZ UDPゴシック" panose="020B0400000000000000" pitchFamily="50" charset="-128"/>
              <a:ea typeface="BIZ UDPゴシック" panose="020B0400000000000000" pitchFamily="50" charset="-128"/>
            </a:endParaRPr>
          </a:p>
          <a:p>
            <a:pPr>
              <a:lnSpc>
                <a:spcPct val="150000"/>
              </a:lnSpc>
            </a:pPr>
            <a:endParaRPr lang="en-US" altLang="ja-JP" sz="2000" b="1" i="0" dirty="0">
              <a:effectLst/>
              <a:latin typeface="BIZ UDPゴシック" panose="020B0400000000000000" pitchFamily="50" charset="-128"/>
              <a:ea typeface="BIZ UDPゴシック" panose="020B0400000000000000" pitchFamily="50" charset="-128"/>
            </a:endParaRPr>
          </a:p>
        </p:txBody>
      </p:sp>
      <p:grpSp>
        <p:nvGrpSpPr>
          <p:cNvPr id="26" name="グループ化 25">
            <a:extLst>
              <a:ext uri="{FF2B5EF4-FFF2-40B4-BE49-F238E27FC236}">
                <a16:creationId xmlns:a16="http://schemas.microsoft.com/office/drawing/2014/main" id="{24507D8C-5A36-8B08-B784-91954F767EA7}"/>
              </a:ext>
            </a:extLst>
          </p:cNvPr>
          <p:cNvGrpSpPr/>
          <p:nvPr/>
        </p:nvGrpSpPr>
        <p:grpSpPr>
          <a:xfrm>
            <a:off x="788667" y="3247085"/>
            <a:ext cx="4091291" cy="1626811"/>
            <a:chOff x="1032751" y="3961752"/>
            <a:chExt cx="4091291" cy="3368387"/>
          </a:xfrm>
        </p:grpSpPr>
        <p:sp>
          <p:nvSpPr>
            <p:cNvPr id="23" name="三角形 60">
              <a:extLst>
                <a:ext uri="{FF2B5EF4-FFF2-40B4-BE49-F238E27FC236}">
                  <a16:creationId xmlns:a16="http://schemas.microsoft.com/office/drawing/2014/main" id="{55DF7B5B-97DD-356C-8523-2D8F6EE63ADC}"/>
                </a:ext>
              </a:extLst>
            </p:cNvPr>
            <p:cNvSpPr/>
            <p:nvPr/>
          </p:nvSpPr>
          <p:spPr>
            <a:xfrm rot="5084953">
              <a:off x="4359048" y="3790133"/>
              <a:ext cx="412618"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角丸四角形 42">
              <a:extLst>
                <a:ext uri="{FF2B5EF4-FFF2-40B4-BE49-F238E27FC236}">
                  <a16:creationId xmlns:a16="http://schemas.microsoft.com/office/drawing/2014/main" id="{1B54D36A-C142-A84F-CBBF-98BA39C2F2C1}"/>
                </a:ext>
              </a:extLst>
            </p:cNvPr>
            <p:cNvSpPr/>
            <p:nvPr/>
          </p:nvSpPr>
          <p:spPr>
            <a:xfrm>
              <a:off x="1032751" y="3961752"/>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ステータスバー</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ホーム画面の一番上。</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電波や充電がどれくらいあるかなど</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スマホの状態が表示されている</a:t>
              </a:r>
            </a:p>
          </p:txBody>
        </p:sp>
      </p:grpSp>
      <p:grpSp>
        <p:nvGrpSpPr>
          <p:cNvPr id="27" name="グループ化 26">
            <a:extLst>
              <a:ext uri="{FF2B5EF4-FFF2-40B4-BE49-F238E27FC236}">
                <a16:creationId xmlns:a16="http://schemas.microsoft.com/office/drawing/2014/main" id="{43692173-62CF-B4E6-6671-317E1E901BF3}"/>
              </a:ext>
            </a:extLst>
          </p:cNvPr>
          <p:cNvGrpSpPr/>
          <p:nvPr/>
        </p:nvGrpSpPr>
        <p:grpSpPr>
          <a:xfrm flipH="1">
            <a:off x="5717935" y="3839703"/>
            <a:ext cx="4666014" cy="1438855"/>
            <a:chOff x="1032751" y="3779837"/>
            <a:chExt cx="4149196" cy="3368387"/>
          </a:xfrm>
        </p:grpSpPr>
        <p:sp>
          <p:nvSpPr>
            <p:cNvPr id="28" name="三角形 60">
              <a:extLst>
                <a:ext uri="{FF2B5EF4-FFF2-40B4-BE49-F238E27FC236}">
                  <a16:creationId xmlns:a16="http://schemas.microsoft.com/office/drawing/2014/main" id="{D79EAD6B-724F-FFAE-6AF1-4FB7ECFC5B8F}"/>
                </a:ext>
              </a:extLst>
            </p:cNvPr>
            <p:cNvSpPr/>
            <p:nvPr/>
          </p:nvSpPr>
          <p:spPr>
            <a:xfrm rot="5084953">
              <a:off x="4416953" y="6203834"/>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角丸四角形 42">
              <a:extLst>
                <a:ext uri="{FF2B5EF4-FFF2-40B4-BE49-F238E27FC236}">
                  <a16:creationId xmlns:a16="http://schemas.microsoft.com/office/drawing/2014/main" id="{FAA49534-9847-039B-9A49-2F8AD61110AA}"/>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7" name="テキスト ボックス 46">
            <a:extLst>
              <a:ext uri="{FF2B5EF4-FFF2-40B4-BE49-F238E27FC236}">
                <a16:creationId xmlns:a16="http://schemas.microsoft.com/office/drawing/2014/main" id="{95D3E6E8-E101-7F06-06F1-344B540A761E}"/>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6. iPhone</a:t>
            </a:r>
            <a:r>
              <a:rPr lang="ja-JP" altLang="en-US" sz="2800" b="1" dirty="0">
                <a:latin typeface="BIZ UDPゴシック" panose="020B0400000000000000" pitchFamily="50" charset="-128"/>
                <a:ea typeface="BIZ UDPゴシック" panose="020B0400000000000000" pitchFamily="50" charset="-128"/>
              </a:rPr>
              <a:t>の基礎知識（画面表示）</a:t>
            </a:r>
          </a:p>
        </p:txBody>
      </p:sp>
      <p:sp>
        <p:nvSpPr>
          <p:cNvPr id="48" name="テキスト ボックス 47">
            <a:extLst>
              <a:ext uri="{FF2B5EF4-FFF2-40B4-BE49-F238E27FC236}">
                <a16:creationId xmlns:a16="http://schemas.microsoft.com/office/drawing/2014/main" id="{A4910E8F-A0F1-2D9A-7128-3517507BCC2E}"/>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2" name="テキスト ボックス 1">
            <a:extLst>
              <a:ext uri="{FF2B5EF4-FFF2-40B4-BE49-F238E27FC236}">
                <a16:creationId xmlns:a16="http://schemas.microsoft.com/office/drawing/2014/main" id="{8E7434AD-3262-B5D7-4014-FC498DAAAD0C}"/>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pic>
        <p:nvPicPr>
          <p:cNvPr id="3" name="図 2">
            <a:extLst>
              <a:ext uri="{FF2B5EF4-FFF2-40B4-BE49-F238E27FC236}">
                <a16:creationId xmlns:a16="http://schemas.microsoft.com/office/drawing/2014/main" id="{0D311FC8-B384-B400-021D-C27773B2296E}"/>
              </a:ext>
            </a:extLst>
          </p:cNvPr>
          <p:cNvPicPr>
            <a:picLocks noChangeAspect="1"/>
          </p:cNvPicPr>
          <p:nvPr/>
        </p:nvPicPr>
        <p:blipFill>
          <a:blip r:embed="rId2"/>
          <a:stretch>
            <a:fillRect/>
          </a:stretch>
        </p:blipFill>
        <p:spPr>
          <a:xfrm>
            <a:off x="4560403" y="3217699"/>
            <a:ext cx="1808145" cy="3914539"/>
          </a:xfrm>
          <a:prstGeom prst="rect">
            <a:avLst/>
          </a:prstGeom>
          <a:ln w="3175">
            <a:solidFill>
              <a:schemeClr val="tx1"/>
            </a:solidFill>
          </a:ln>
        </p:spPr>
      </p:pic>
      <p:grpSp>
        <p:nvGrpSpPr>
          <p:cNvPr id="4" name="グループ化 3">
            <a:extLst>
              <a:ext uri="{FF2B5EF4-FFF2-40B4-BE49-F238E27FC236}">
                <a16:creationId xmlns:a16="http://schemas.microsoft.com/office/drawing/2014/main" id="{E0161DD3-3BEA-4B83-A22F-FC3BB8917D91}"/>
              </a:ext>
            </a:extLst>
          </p:cNvPr>
          <p:cNvGrpSpPr/>
          <p:nvPr/>
        </p:nvGrpSpPr>
        <p:grpSpPr>
          <a:xfrm>
            <a:off x="792658" y="5603358"/>
            <a:ext cx="3962849" cy="1443541"/>
            <a:chOff x="1032751" y="3961752"/>
            <a:chExt cx="3962849" cy="3368387"/>
          </a:xfrm>
        </p:grpSpPr>
        <p:sp>
          <p:nvSpPr>
            <p:cNvPr id="5" name="三角形 60">
              <a:extLst>
                <a:ext uri="{FF2B5EF4-FFF2-40B4-BE49-F238E27FC236}">
                  <a16:creationId xmlns:a16="http://schemas.microsoft.com/office/drawing/2014/main" id="{D1639E8A-9C2D-4D42-898B-72EA48C3DAE6}"/>
                </a:ext>
              </a:extLst>
            </p:cNvPr>
            <p:cNvSpPr/>
            <p:nvPr/>
          </p:nvSpPr>
          <p:spPr>
            <a:xfrm rot="5084953">
              <a:off x="4230606" y="5774648"/>
              <a:ext cx="412618"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6" name="角丸四角形 42">
              <a:extLst>
                <a:ext uri="{FF2B5EF4-FFF2-40B4-BE49-F238E27FC236}">
                  <a16:creationId xmlns:a16="http://schemas.microsoft.com/office/drawing/2014/main" id="{597C07D6-03FD-5AB1-E386-8ED6F43667FF}"/>
                </a:ext>
              </a:extLst>
            </p:cNvPr>
            <p:cNvSpPr/>
            <p:nvPr/>
          </p:nvSpPr>
          <p:spPr>
            <a:xfrm>
              <a:off x="1032751" y="3961752"/>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ドック</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ホーム画面の一番下。</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よく使う重要な機能（アプリ）</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が並んでいる</a:t>
              </a:r>
            </a:p>
          </p:txBody>
        </p:sp>
      </p:grpSp>
      <p:sp>
        <p:nvSpPr>
          <p:cNvPr id="11" name="テキスト ボックス 10">
            <a:extLst>
              <a:ext uri="{FF2B5EF4-FFF2-40B4-BE49-F238E27FC236}">
                <a16:creationId xmlns:a16="http://schemas.microsoft.com/office/drawing/2014/main" id="{A1D4D401-AD0B-8D04-264B-0AE23BF88DE8}"/>
              </a:ext>
            </a:extLst>
          </p:cNvPr>
          <p:cNvSpPr txBox="1"/>
          <p:nvPr/>
        </p:nvSpPr>
        <p:spPr>
          <a:xfrm>
            <a:off x="5831958" y="4045214"/>
            <a:ext cx="5348176" cy="800219"/>
          </a:xfrm>
          <a:prstGeom prst="rect">
            <a:avLst/>
          </a:prstGeom>
          <a:noFill/>
        </p:spPr>
        <p:txBody>
          <a:bodyPr wrap="square">
            <a:spAutoFit/>
          </a:bodyP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メイン画面</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ホーム画面の真ん中。</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アプリが並んでいる。</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7C84F33C-0D8B-40E5-B8E1-587E633541C6}"/>
              </a:ext>
            </a:extLst>
          </p:cNvPr>
          <p:cNvSpPr>
            <a:spLocks noGrp="1"/>
          </p:cNvSpPr>
          <p:nvPr>
            <p:ph type="sldNum" sz="quarter" idx="12"/>
          </p:nvPr>
        </p:nvSpPr>
        <p:spPr/>
        <p:txBody>
          <a:bodyPr/>
          <a:lstStyle/>
          <a:p>
            <a:fld id="{0869AD2D-B8A4-B94C-A8F3-6904FAA7DB71}" type="slidenum">
              <a:rPr kumimoji="1" lang="ja-JP" altLang="en-US" smtClean="0"/>
              <a:t>11</a:t>
            </a:fld>
            <a:endParaRPr kumimoji="1" lang="ja-JP" altLang="en-US"/>
          </a:p>
        </p:txBody>
      </p:sp>
    </p:spTree>
    <p:extLst>
      <p:ext uri="{BB962C8B-B14F-4D97-AF65-F5344CB8AC3E}">
        <p14:creationId xmlns:p14="http://schemas.microsoft.com/office/powerpoint/2010/main" val="19198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987646"/>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937180"/>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②通知センター</a:t>
            </a:r>
            <a:endParaRPr lang="en-US" altLang="ja-JP" sz="2000" b="1" dirty="0">
              <a:latin typeface="BIZ UDPゴシック" panose="020B0400000000000000" pitchFamily="50" charset="-128"/>
              <a:ea typeface="BIZ UDPゴシック" panose="020B0400000000000000" pitchFamily="50" charset="-128"/>
            </a:endParaRPr>
          </a:p>
          <a:p>
            <a:pPr>
              <a:lnSpc>
                <a:spcPct val="150000"/>
              </a:lnSpc>
            </a:pPr>
            <a:r>
              <a:rPr lang="ja-JP" altLang="en-US" sz="2000" b="0" i="0" dirty="0">
                <a:solidFill>
                  <a:srgbClr val="000000"/>
                </a:solidFill>
                <a:effectLst/>
                <a:latin typeface="BIZ UDPゴシック" panose="020B0400000000000000" pitchFamily="50" charset="-128"/>
                <a:ea typeface="BIZ UDPゴシック" panose="020B0400000000000000" pitchFamily="50" charset="-128"/>
              </a:rPr>
              <a:t>通知センターは不在着信やメール着信などの通知をまとめて確認できる画面です。</a:t>
            </a:r>
            <a:endParaRPr lang="en-US" altLang="ja-JP" sz="2000" b="1" i="0" dirty="0">
              <a:effectLst/>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95D3E6E8-E101-7F06-06F1-344B540A761E}"/>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6. iPhone</a:t>
            </a:r>
            <a:r>
              <a:rPr lang="ja-JP" altLang="en-US" sz="2800" b="1" dirty="0">
                <a:latin typeface="BIZ UDPゴシック" panose="020B0400000000000000" pitchFamily="50" charset="-128"/>
                <a:ea typeface="BIZ UDPゴシック" panose="020B0400000000000000" pitchFamily="50" charset="-128"/>
              </a:rPr>
              <a:t>の基礎知識（画面表示）</a:t>
            </a:r>
          </a:p>
        </p:txBody>
      </p:sp>
      <p:sp>
        <p:nvSpPr>
          <p:cNvPr id="48" name="テキスト ボックス 47">
            <a:extLst>
              <a:ext uri="{FF2B5EF4-FFF2-40B4-BE49-F238E27FC236}">
                <a16:creationId xmlns:a16="http://schemas.microsoft.com/office/drawing/2014/main" id="{A4910E8F-A0F1-2D9A-7128-3517507BCC2E}"/>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2" name="テキスト ボックス 1">
            <a:extLst>
              <a:ext uri="{FF2B5EF4-FFF2-40B4-BE49-F238E27FC236}">
                <a16:creationId xmlns:a16="http://schemas.microsoft.com/office/drawing/2014/main" id="{8E7434AD-3262-B5D7-4014-FC498DAAAD0C}"/>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pic>
        <p:nvPicPr>
          <p:cNvPr id="3" name="図 2">
            <a:extLst>
              <a:ext uri="{FF2B5EF4-FFF2-40B4-BE49-F238E27FC236}">
                <a16:creationId xmlns:a16="http://schemas.microsoft.com/office/drawing/2014/main" id="{05DF9A28-1D47-7E9D-712F-8744964EE639}"/>
              </a:ext>
            </a:extLst>
          </p:cNvPr>
          <p:cNvPicPr>
            <a:picLocks noChangeAspect="1"/>
          </p:cNvPicPr>
          <p:nvPr/>
        </p:nvPicPr>
        <p:blipFill>
          <a:blip r:embed="rId2"/>
          <a:stretch>
            <a:fillRect/>
          </a:stretch>
        </p:blipFill>
        <p:spPr>
          <a:xfrm>
            <a:off x="5463178" y="4939738"/>
            <a:ext cx="1170270" cy="1980000"/>
          </a:xfrm>
          <a:prstGeom prst="rect">
            <a:avLst/>
          </a:prstGeom>
        </p:spPr>
      </p:pic>
      <p:pic>
        <p:nvPicPr>
          <p:cNvPr id="4" name="図 3">
            <a:extLst>
              <a:ext uri="{FF2B5EF4-FFF2-40B4-BE49-F238E27FC236}">
                <a16:creationId xmlns:a16="http://schemas.microsoft.com/office/drawing/2014/main" id="{696827BE-B73E-D536-7F1E-286C9C447332}"/>
              </a:ext>
            </a:extLst>
          </p:cNvPr>
          <p:cNvPicPr>
            <a:picLocks noChangeAspect="1"/>
          </p:cNvPicPr>
          <p:nvPr/>
        </p:nvPicPr>
        <p:blipFill>
          <a:blip r:embed="rId3"/>
          <a:stretch>
            <a:fillRect/>
          </a:stretch>
        </p:blipFill>
        <p:spPr>
          <a:xfrm flipH="1">
            <a:off x="4124324" y="4939738"/>
            <a:ext cx="1295914" cy="1980000"/>
          </a:xfrm>
          <a:prstGeom prst="rect">
            <a:avLst/>
          </a:prstGeom>
        </p:spPr>
      </p:pic>
      <p:grpSp>
        <p:nvGrpSpPr>
          <p:cNvPr id="5" name="グループ化 4">
            <a:extLst>
              <a:ext uri="{FF2B5EF4-FFF2-40B4-BE49-F238E27FC236}">
                <a16:creationId xmlns:a16="http://schemas.microsoft.com/office/drawing/2014/main" id="{BC68902E-2AD4-147B-C3D8-12D1EBE1C546}"/>
              </a:ext>
            </a:extLst>
          </p:cNvPr>
          <p:cNvGrpSpPr/>
          <p:nvPr/>
        </p:nvGrpSpPr>
        <p:grpSpPr>
          <a:xfrm>
            <a:off x="777855" y="3853731"/>
            <a:ext cx="3960691" cy="3264825"/>
            <a:chOff x="1032751" y="3779837"/>
            <a:chExt cx="3960691" cy="3368387"/>
          </a:xfrm>
        </p:grpSpPr>
        <p:sp>
          <p:nvSpPr>
            <p:cNvPr id="6" name="三角形 60">
              <a:extLst>
                <a:ext uri="{FF2B5EF4-FFF2-40B4-BE49-F238E27FC236}">
                  <a16:creationId xmlns:a16="http://schemas.microsoft.com/office/drawing/2014/main" id="{5423F85D-1032-0546-97E1-BD9DDD963698}"/>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角丸四角形 42">
              <a:extLst>
                <a:ext uri="{FF2B5EF4-FFF2-40B4-BE49-F238E27FC236}">
                  <a16:creationId xmlns:a16="http://schemas.microsoft.com/office/drawing/2014/main" id="{F3E50905-E0BC-D25A-86D2-D1ADCDDE6B0B}"/>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 name="テキスト ボックス 7">
            <a:extLst>
              <a:ext uri="{FF2B5EF4-FFF2-40B4-BE49-F238E27FC236}">
                <a16:creationId xmlns:a16="http://schemas.microsoft.com/office/drawing/2014/main" id="{7CCA8613-F91E-9CAE-C8D4-07BEB757280C}"/>
              </a:ext>
            </a:extLst>
          </p:cNvPr>
          <p:cNvSpPr txBox="1"/>
          <p:nvPr/>
        </p:nvSpPr>
        <p:spPr>
          <a:xfrm>
            <a:off x="627443" y="4182954"/>
            <a:ext cx="3439328" cy="2492990"/>
          </a:xfrm>
          <a:prstGeom prst="rect">
            <a:avLst/>
          </a:prstGeom>
          <a:noFill/>
        </p:spPr>
        <p:txBody>
          <a:bodyPr wrap="square">
            <a:spAutoFit/>
          </a:bodyPr>
          <a:lstStyle/>
          <a:p>
            <a:pPr algn="ctr"/>
            <a:r>
              <a:rPr lang="ja-JP" altLang="en-US" sz="1400" b="1" i="0" dirty="0">
                <a:effectLst/>
                <a:latin typeface="BIZ UDPゴシック" panose="020B0400000000000000" pitchFamily="50" charset="-128"/>
                <a:ea typeface="BIZ UDPゴシック" panose="020B0400000000000000" pitchFamily="50" charset="-128"/>
              </a:rPr>
              <a:t>（１）</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i="0" dirty="0">
                <a:effectLst/>
                <a:latin typeface="BIZ UDPゴシック" panose="020B0400000000000000" pitchFamily="50" charset="-128"/>
                <a:ea typeface="BIZ UDPゴシック" panose="020B0400000000000000" pitchFamily="50" charset="-128"/>
              </a:rPr>
              <a:t>ホームボタンがある機種</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ステータスバー項目を選んでおいて</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から、３本指で下スワイプすると、</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通知センターが表示されます。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（ロック画面からでも表示します。）</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閉じるときは、</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ホームボタンを押します</a:t>
            </a: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a:t>
            </a:r>
          </a:p>
        </p:txBody>
      </p:sp>
      <p:grpSp>
        <p:nvGrpSpPr>
          <p:cNvPr id="9" name="グループ化 8">
            <a:extLst>
              <a:ext uri="{FF2B5EF4-FFF2-40B4-BE49-F238E27FC236}">
                <a16:creationId xmlns:a16="http://schemas.microsoft.com/office/drawing/2014/main" id="{E40A0419-6E4F-A182-F31F-937FBA7E3C77}"/>
              </a:ext>
            </a:extLst>
          </p:cNvPr>
          <p:cNvGrpSpPr/>
          <p:nvPr/>
        </p:nvGrpSpPr>
        <p:grpSpPr>
          <a:xfrm flipH="1">
            <a:off x="6103293" y="3900765"/>
            <a:ext cx="4227502" cy="3217792"/>
            <a:chOff x="1032751" y="3779837"/>
            <a:chExt cx="3759255" cy="3368387"/>
          </a:xfrm>
        </p:grpSpPr>
        <p:sp>
          <p:nvSpPr>
            <p:cNvPr id="10" name="三角形 60">
              <a:extLst>
                <a:ext uri="{FF2B5EF4-FFF2-40B4-BE49-F238E27FC236}">
                  <a16:creationId xmlns:a16="http://schemas.microsoft.com/office/drawing/2014/main" id="{12B34BBA-D60E-EF32-4E04-49BA35EAF41C}"/>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角丸四角形 42">
              <a:extLst>
                <a:ext uri="{FF2B5EF4-FFF2-40B4-BE49-F238E27FC236}">
                  <a16:creationId xmlns:a16="http://schemas.microsoft.com/office/drawing/2014/main" id="{A1649DF1-19C0-D421-5902-85FF293188CE}"/>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2" name="テキスト ボックス 11">
            <a:extLst>
              <a:ext uri="{FF2B5EF4-FFF2-40B4-BE49-F238E27FC236}">
                <a16:creationId xmlns:a16="http://schemas.microsoft.com/office/drawing/2014/main" id="{04A8C983-9E41-FE80-175E-E3D6CC5415DD}"/>
              </a:ext>
            </a:extLst>
          </p:cNvPr>
          <p:cNvSpPr txBox="1"/>
          <p:nvPr/>
        </p:nvSpPr>
        <p:spPr>
          <a:xfrm>
            <a:off x="6653893" y="4182070"/>
            <a:ext cx="3576584" cy="2677656"/>
          </a:xfrm>
          <a:prstGeom prst="rect">
            <a:avLst/>
          </a:prstGeom>
          <a:noFill/>
        </p:spPr>
        <p:txBody>
          <a:bodyPr wrap="square">
            <a:spAutoFit/>
          </a:bodyPr>
          <a:lstStyle/>
          <a:p>
            <a:pPr algn="ctr"/>
            <a:r>
              <a:rPr lang="ja-JP" altLang="en-US" sz="1400" b="1" i="0" dirty="0">
                <a:effectLst/>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２</a:t>
            </a:r>
            <a:r>
              <a:rPr lang="ja-JP" altLang="en-US" sz="1400" b="1" i="0" dirty="0">
                <a:effectLst/>
                <a:latin typeface="BIZ UDPゴシック" panose="020B0400000000000000" pitchFamily="50" charset="-128"/>
                <a:ea typeface="BIZ UDPゴシック" panose="020B0400000000000000" pitchFamily="50" charset="-128"/>
              </a:rPr>
              <a:t>）</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i="0" dirty="0">
                <a:effectLst/>
                <a:latin typeface="BIZ UDPゴシック" panose="020B0400000000000000" pitchFamily="50" charset="-128"/>
                <a:ea typeface="BIZ UDPゴシック" panose="020B0400000000000000" pitchFamily="50" charset="-128"/>
              </a:rPr>
              <a:t>ホームボタン</a:t>
            </a:r>
            <a:r>
              <a:rPr lang="ja-JP" altLang="en-US" sz="1400" b="1" dirty="0">
                <a:latin typeface="BIZ UDPゴシック" panose="020B0400000000000000" pitchFamily="50" charset="-128"/>
                <a:ea typeface="BIZ UDPゴシック" panose="020B0400000000000000" pitchFamily="50" charset="-128"/>
              </a:rPr>
              <a:t>のない</a:t>
            </a:r>
            <a:r>
              <a:rPr lang="ja-JP" altLang="en-US" sz="1400" b="1" i="0" dirty="0">
                <a:effectLst/>
                <a:latin typeface="BIZ UDPゴシック" panose="020B0400000000000000" pitchFamily="50" charset="-128"/>
                <a:ea typeface="BIZ UDPゴシック" panose="020B0400000000000000" pitchFamily="50" charset="-128"/>
              </a:rPr>
              <a:t>機種</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１本指で</a:t>
            </a:r>
            <a:r>
              <a:rPr lang="en-US" altLang="ja-JP" sz="1400" b="0" i="0" dirty="0">
                <a:solidFill>
                  <a:srgbClr val="000000"/>
                </a:solidFill>
                <a:effectLst/>
                <a:latin typeface="BIZ UDPゴシック" panose="020B0400000000000000" pitchFamily="50" charset="-128"/>
                <a:ea typeface="BIZ UDPゴシック" panose="020B0400000000000000" pitchFamily="50" charset="-128"/>
              </a:rPr>
              <a:t>iPhone</a:t>
            </a: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の上部から指を</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スライドさせるとステータスバーの</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所で「ポッ」と音がします。</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そこから</a:t>
            </a:r>
            <a:r>
              <a:rPr lang="en-US" altLang="ja-JP" sz="1400" b="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本指で下にスライドさせると</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「ポッ　ポッ」と</a:t>
            </a:r>
            <a:r>
              <a:rPr lang="en-US" altLang="ja-JP" sz="1400" b="0" i="0" dirty="0">
                <a:solidFill>
                  <a:srgbClr val="000000"/>
                </a:solidFill>
                <a:effectLst/>
                <a:latin typeface="BIZ UDPゴシック" panose="020B0400000000000000" pitchFamily="50" charset="-128"/>
                <a:ea typeface="BIZ UDPゴシック" panose="020B0400000000000000" pitchFamily="50" charset="-128"/>
              </a:rPr>
              <a:t>2</a:t>
            </a: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回目に音がした時に</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指を離すと通知センターが</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表示されます。</a:t>
            </a:r>
          </a:p>
        </p:txBody>
      </p:sp>
      <p:sp>
        <p:nvSpPr>
          <p:cNvPr id="13" name="スライド番号プレースホルダー 12">
            <a:extLst>
              <a:ext uri="{FF2B5EF4-FFF2-40B4-BE49-F238E27FC236}">
                <a16:creationId xmlns:a16="http://schemas.microsoft.com/office/drawing/2014/main" id="{B1F9D176-8370-497B-BC34-012A2EB2CF88}"/>
              </a:ext>
            </a:extLst>
          </p:cNvPr>
          <p:cNvSpPr>
            <a:spLocks noGrp="1"/>
          </p:cNvSpPr>
          <p:nvPr>
            <p:ph type="sldNum" sz="quarter" idx="12"/>
          </p:nvPr>
        </p:nvSpPr>
        <p:spPr/>
        <p:txBody>
          <a:bodyPr/>
          <a:lstStyle/>
          <a:p>
            <a:fld id="{0869AD2D-B8A4-B94C-A8F3-6904FAA7DB71}" type="slidenum">
              <a:rPr kumimoji="1" lang="ja-JP" altLang="en-US" smtClean="0"/>
              <a:t>12</a:t>
            </a:fld>
            <a:endParaRPr kumimoji="1" lang="ja-JP" altLang="en-US"/>
          </a:p>
        </p:txBody>
      </p:sp>
    </p:spTree>
    <p:extLst>
      <p:ext uri="{BB962C8B-B14F-4D97-AF65-F5344CB8AC3E}">
        <p14:creationId xmlns:p14="http://schemas.microsoft.com/office/powerpoint/2010/main" val="262750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135542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1384995"/>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③コントロールセンター</a:t>
            </a:r>
            <a:endParaRPr lang="en-US" altLang="ja-JP" sz="2000" b="1" dirty="0">
              <a:latin typeface="BIZ UDPゴシック" panose="020B0400000000000000" pitchFamily="50" charset="-128"/>
              <a:ea typeface="BIZ UDPゴシック" panose="020B0400000000000000" pitchFamily="50" charset="-128"/>
            </a:endParaRPr>
          </a:p>
          <a:p>
            <a:r>
              <a:rPr lang="ja-JP" altLang="en-US" b="0" i="0" dirty="0">
                <a:solidFill>
                  <a:srgbClr val="000000"/>
                </a:solidFill>
                <a:effectLst/>
                <a:latin typeface="BIZ UDPゴシック" panose="020B0400000000000000" pitchFamily="50" charset="-128"/>
                <a:ea typeface="BIZ UDPゴシック" panose="020B0400000000000000" pitchFamily="50" charset="-128"/>
              </a:rPr>
              <a:t>コントロールセンターは、通信や</a:t>
            </a:r>
            <a:r>
              <a:rPr lang="en-US" altLang="ja-JP" b="0" i="0" dirty="0">
                <a:solidFill>
                  <a:srgbClr val="000000"/>
                </a:solidFill>
                <a:effectLst/>
                <a:latin typeface="BIZ UDPゴシック" panose="020B0400000000000000" pitchFamily="50" charset="-128"/>
                <a:ea typeface="BIZ UDPゴシック" panose="020B0400000000000000" pitchFamily="50" charset="-128"/>
              </a:rPr>
              <a:t>Wi-Fi</a:t>
            </a:r>
            <a:r>
              <a:rPr lang="ja-JP" altLang="en-US" b="0" i="0" dirty="0">
                <a:solidFill>
                  <a:srgbClr val="000000"/>
                </a:solidFill>
                <a:effectLst/>
                <a:latin typeface="BIZ UDPゴシック" panose="020B0400000000000000" pitchFamily="50" charset="-128"/>
                <a:ea typeface="BIZ UDPゴシック" panose="020B0400000000000000" pitchFamily="50" charset="-128"/>
              </a:rPr>
              <a:t>などの通信を遮断する「機内モード」の</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r>
              <a:rPr lang="ja-JP" altLang="en-US" b="0" i="0" dirty="0">
                <a:solidFill>
                  <a:srgbClr val="000000"/>
                </a:solidFill>
                <a:effectLst/>
                <a:latin typeface="BIZ UDPゴシック" panose="020B0400000000000000" pitchFamily="50" charset="-128"/>
                <a:ea typeface="BIZ UDPゴシック" panose="020B0400000000000000" pitchFamily="50" charset="-128"/>
              </a:rPr>
              <a:t>オンオフや、音量・画面の明るさ、画面の向きのロックなどの設定、</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r>
              <a:rPr lang="ja-JP" altLang="en-US" b="0" i="0" dirty="0">
                <a:solidFill>
                  <a:srgbClr val="000000"/>
                </a:solidFill>
                <a:effectLst/>
                <a:latin typeface="BIZ UDPゴシック" panose="020B0400000000000000" pitchFamily="50" charset="-128"/>
                <a:ea typeface="BIZ UDPゴシック" panose="020B0400000000000000" pitchFamily="50" charset="-128"/>
              </a:rPr>
              <a:t>タイマー・フラッシュライトなどの機能を手軽に使うためのボタンなどがあります。</a:t>
            </a:r>
            <a:endParaRPr lang="en-US" altLang="ja-JP" sz="2000" b="1" i="0" dirty="0">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4DCB0874-8AF6-00B1-E9CA-1824762662DE}"/>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6. iPhone</a:t>
            </a:r>
            <a:r>
              <a:rPr lang="ja-JP" altLang="en-US" sz="2800" b="1" dirty="0">
                <a:latin typeface="BIZ UDPゴシック" panose="020B0400000000000000" pitchFamily="50" charset="-128"/>
                <a:ea typeface="BIZ UDPゴシック" panose="020B0400000000000000" pitchFamily="50" charset="-128"/>
              </a:rPr>
              <a:t>の基礎知識（画面表示）</a:t>
            </a:r>
          </a:p>
        </p:txBody>
      </p:sp>
      <p:sp>
        <p:nvSpPr>
          <p:cNvPr id="3" name="テキスト ボックス 2">
            <a:extLst>
              <a:ext uri="{FF2B5EF4-FFF2-40B4-BE49-F238E27FC236}">
                <a16:creationId xmlns:a16="http://schemas.microsoft.com/office/drawing/2014/main" id="{84260BAA-67E2-9774-16E3-CFF54BEFF38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4" name="テキスト ボックス 3">
            <a:extLst>
              <a:ext uri="{FF2B5EF4-FFF2-40B4-BE49-F238E27FC236}">
                <a16:creationId xmlns:a16="http://schemas.microsoft.com/office/drawing/2014/main" id="{E7EB06CF-076B-45B2-CE70-D43492F813C1}"/>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pic>
        <p:nvPicPr>
          <p:cNvPr id="5" name="図 4">
            <a:extLst>
              <a:ext uri="{FF2B5EF4-FFF2-40B4-BE49-F238E27FC236}">
                <a16:creationId xmlns:a16="http://schemas.microsoft.com/office/drawing/2014/main" id="{4AF69FCA-03E6-8D27-7EF0-5599AC11736B}"/>
              </a:ext>
            </a:extLst>
          </p:cNvPr>
          <p:cNvPicPr>
            <a:picLocks noChangeAspect="1"/>
          </p:cNvPicPr>
          <p:nvPr/>
        </p:nvPicPr>
        <p:blipFill>
          <a:blip r:embed="rId2"/>
          <a:stretch>
            <a:fillRect/>
          </a:stretch>
        </p:blipFill>
        <p:spPr>
          <a:xfrm>
            <a:off x="5463178" y="4939738"/>
            <a:ext cx="1170270" cy="1980000"/>
          </a:xfrm>
          <a:prstGeom prst="rect">
            <a:avLst/>
          </a:prstGeom>
        </p:spPr>
      </p:pic>
      <p:pic>
        <p:nvPicPr>
          <p:cNvPr id="6" name="図 5">
            <a:extLst>
              <a:ext uri="{FF2B5EF4-FFF2-40B4-BE49-F238E27FC236}">
                <a16:creationId xmlns:a16="http://schemas.microsoft.com/office/drawing/2014/main" id="{72E80F56-A89A-5A78-E6F3-ACD76EB3F7C8}"/>
              </a:ext>
            </a:extLst>
          </p:cNvPr>
          <p:cNvPicPr>
            <a:picLocks noChangeAspect="1"/>
          </p:cNvPicPr>
          <p:nvPr/>
        </p:nvPicPr>
        <p:blipFill>
          <a:blip r:embed="rId3"/>
          <a:stretch>
            <a:fillRect/>
          </a:stretch>
        </p:blipFill>
        <p:spPr>
          <a:xfrm flipH="1">
            <a:off x="4124324" y="4939738"/>
            <a:ext cx="1295914" cy="1980000"/>
          </a:xfrm>
          <a:prstGeom prst="rect">
            <a:avLst/>
          </a:prstGeom>
        </p:spPr>
      </p:pic>
      <p:grpSp>
        <p:nvGrpSpPr>
          <p:cNvPr id="7" name="グループ化 6">
            <a:extLst>
              <a:ext uri="{FF2B5EF4-FFF2-40B4-BE49-F238E27FC236}">
                <a16:creationId xmlns:a16="http://schemas.microsoft.com/office/drawing/2014/main" id="{0F796CEA-6066-57D5-8A61-47CBD1AB0165}"/>
              </a:ext>
            </a:extLst>
          </p:cNvPr>
          <p:cNvGrpSpPr/>
          <p:nvPr/>
        </p:nvGrpSpPr>
        <p:grpSpPr>
          <a:xfrm>
            <a:off x="777855" y="3853732"/>
            <a:ext cx="3960691" cy="3231636"/>
            <a:chOff x="1032751" y="3779837"/>
            <a:chExt cx="3960691" cy="3368387"/>
          </a:xfrm>
        </p:grpSpPr>
        <p:sp>
          <p:nvSpPr>
            <p:cNvPr id="8" name="三角形 60">
              <a:extLst>
                <a:ext uri="{FF2B5EF4-FFF2-40B4-BE49-F238E27FC236}">
                  <a16:creationId xmlns:a16="http://schemas.microsoft.com/office/drawing/2014/main" id="{65796262-591D-40E6-C0C5-33B7894ADBD3}"/>
                </a:ext>
              </a:extLst>
            </p:cNvPr>
            <p:cNvSpPr/>
            <p:nvPr/>
          </p:nvSpPr>
          <p:spPr>
            <a:xfrm rot="5084953">
              <a:off x="4308901" y="6322270"/>
              <a:ext cx="441957" cy="927125"/>
            </a:xfrm>
            <a:prstGeom prst="triangle">
              <a:avLst>
                <a:gd name="adj" fmla="val 65769"/>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3A0AA8DA-5B58-C3F9-F9F5-A81B9ED161EB}"/>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0" name="グループ化 9">
            <a:extLst>
              <a:ext uri="{FF2B5EF4-FFF2-40B4-BE49-F238E27FC236}">
                <a16:creationId xmlns:a16="http://schemas.microsoft.com/office/drawing/2014/main" id="{AAA8A111-4970-FFE2-523B-C4C149AE62F0}"/>
              </a:ext>
            </a:extLst>
          </p:cNvPr>
          <p:cNvGrpSpPr/>
          <p:nvPr/>
        </p:nvGrpSpPr>
        <p:grpSpPr>
          <a:xfrm flipH="1">
            <a:off x="6103293" y="3900764"/>
            <a:ext cx="4227502" cy="3184603"/>
            <a:chOff x="1032751" y="3779837"/>
            <a:chExt cx="3759255" cy="3368387"/>
          </a:xfrm>
        </p:grpSpPr>
        <p:sp>
          <p:nvSpPr>
            <p:cNvPr id="11" name="三角形 60">
              <a:extLst>
                <a:ext uri="{FF2B5EF4-FFF2-40B4-BE49-F238E27FC236}">
                  <a16:creationId xmlns:a16="http://schemas.microsoft.com/office/drawing/2014/main" id="{7F45A63E-0685-07E0-F37B-CDCAEC500D72}"/>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角丸四角形 42">
              <a:extLst>
                <a:ext uri="{FF2B5EF4-FFF2-40B4-BE49-F238E27FC236}">
                  <a16:creationId xmlns:a16="http://schemas.microsoft.com/office/drawing/2014/main" id="{3D0714C6-6083-5222-7089-84DF60E0C1EA}"/>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3" name="テキスト ボックス 12">
            <a:extLst>
              <a:ext uri="{FF2B5EF4-FFF2-40B4-BE49-F238E27FC236}">
                <a16:creationId xmlns:a16="http://schemas.microsoft.com/office/drawing/2014/main" id="{ADDB2BB3-B8A3-2B4F-1C49-BF6F9893F42A}"/>
              </a:ext>
            </a:extLst>
          </p:cNvPr>
          <p:cNvSpPr txBox="1"/>
          <p:nvPr/>
        </p:nvSpPr>
        <p:spPr>
          <a:xfrm>
            <a:off x="727830" y="4193405"/>
            <a:ext cx="3211003" cy="2462213"/>
          </a:xfrm>
          <a:prstGeom prst="rect">
            <a:avLst/>
          </a:prstGeom>
          <a:noFill/>
        </p:spPr>
        <p:txBody>
          <a:bodyPr wrap="square">
            <a:spAutoFit/>
          </a:bodyPr>
          <a:lstStyle/>
          <a:p>
            <a:pPr algn="ctr"/>
            <a:r>
              <a:rPr lang="ja-JP" altLang="en-US" sz="1400" b="1" i="0" dirty="0">
                <a:effectLst/>
                <a:latin typeface="BIZ UDPゴシック" panose="020B0400000000000000" pitchFamily="50" charset="-128"/>
                <a:ea typeface="BIZ UDPゴシック" panose="020B0400000000000000" pitchFamily="50" charset="-128"/>
              </a:rPr>
              <a:t>（１）</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i="0" dirty="0">
                <a:effectLst/>
                <a:latin typeface="BIZ UDPゴシック" panose="020B0400000000000000" pitchFamily="50" charset="-128"/>
                <a:ea typeface="BIZ UDPゴシック" panose="020B0400000000000000" pitchFamily="50" charset="-128"/>
              </a:rPr>
              <a:t>ホームボタンがある機種</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ステータスバー項目を選んで</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おいてから、３本指で上スワイプ</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すると、コントロールセンターが</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表示されます。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（ロック画面からでも表示します。）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閉じるときは、ホームボタンを</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押します。</a:t>
            </a:r>
          </a:p>
        </p:txBody>
      </p:sp>
      <p:sp>
        <p:nvSpPr>
          <p:cNvPr id="16" name="テキスト ボックス 15">
            <a:extLst>
              <a:ext uri="{FF2B5EF4-FFF2-40B4-BE49-F238E27FC236}">
                <a16:creationId xmlns:a16="http://schemas.microsoft.com/office/drawing/2014/main" id="{5DA19653-62BD-CFFA-A066-5D41D241B2E5}"/>
              </a:ext>
            </a:extLst>
          </p:cNvPr>
          <p:cNvSpPr txBox="1"/>
          <p:nvPr/>
        </p:nvSpPr>
        <p:spPr>
          <a:xfrm>
            <a:off x="6754211" y="4084546"/>
            <a:ext cx="3576584" cy="3000821"/>
          </a:xfrm>
          <a:prstGeom prst="rect">
            <a:avLst/>
          </a:prstGeom>
          <a:noFill/>
        </p:spPr>
        <p:txBody>
          <a:bodyPr wrap="square">
            <a:spAutoFit/>
          </a:bodyPr>
          <a:lstStyle/>
          <a:p>
            <a:pPr algn="ctr"/>
            <a:r>
              <a:rPr lang="ja-JP" altLang="en-US" sz="1400" b="1" i="0" dirty="0">
                <a:effectLst/>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２</a:t>
            </a:r>
            <a:r>
              <a:rPr lang="ja-JP" altLang="en-US" sz="1400" b="1" i="0" dirty="0">
                <a:effectLst/>
                <a:latin typeface="BIZ UDPゴシック" panose="020B0400000000000000" pitchFamily="50" charset="-128"/>
                <a:ea typeface="BIZ UDPゴシック" panose="020B0400000000000000" pitchFamily="50" charset="-128"/>
              </a:rPr>
              <a:t>）</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i="0" dirty="0">
                <a:effectLst/>
                <a:latin typeface="BIZ UDPゴシック" panose="020B0400000000000000" pitchFamily="50" charset="-128"/>
                <a:ea typeface="BIZ UDPゴシック" panose="020B0400000000000000" pitchFamily="50" charset="-128"/>
              </a:rPr>
              <a:t>ホームボタン</a:t>
            </a:r>
            <a:r>
              <a:rPr lang="ja-JP" altLang="en-US" sz="1400" b="1" dirty="0">
                <a:latin typeface="BIZ UDPゴシック" panose="020B0400000000000000" pitchFamily="50" charset="-128"/>
                <a:ea typeface="BIZ UDPゴシック" panose="020B0400000000000000" pitchFamily="50" charset="-128"/>
              </a:rPr>
              <a:t>のない</a:t>
            </a:r>
            <a:r>
              <a:rPr lang="ja-JP" altLang="en-US" sz="1400" b="1" i="0" dirty="0">
                <a:effectLst/>
                <a:latin typeface="BIZ UDPゴシック" panose="020B0400000000000000" pitchFamily="50" charset="-128"/>
                <a:ea typeface="BIZ UDPゴシック" panose="020B0400000000000000" pitchFamily="50" charset="-128"/>
              </a:rPr>
              <a:t>機種</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１本指でステータスバーあたりにタッチ</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すると「ポッ」と音がします。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そのまま指を離さずに下向きに指を</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スライドし、１回「ポッ」と音がしたら</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指を離すと、コントロールセンターが</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表示されます。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en-US" altLang="ja-JP" sz="1100" b="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１回目の「ポッ」を通り過ぎて、２回目の「ポッ」と音が鳴ったら「通知センター」が表示されてしまいます。</a:t>
            </a:r>
            <a:endParaRPr lang="en-US" altLang="ja-JP" sz="11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１回目の「ポッ」で指を離しましょう。</a:t>
            </a:r>
          </a:p>
          <a:p>
            <a:pPr algn="ctr"/>
            <a:endParaRPr lang="en-US" altLang="ja-JP" sz="16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14" name="スライド番号プレースホルダー 13">
            <a:extLst>
              <a:ext uri="{FF2B5EF4-FFF2-40B4-BE49-F238E27FC236}">
                <a16:creationId xmlns:a16="http://schemas.microsoft.com/office/drawing/2014/main" id="{00C58239-8F24-483B-8FF0-C67FC3E5B696}"/>
              </a:ext>
            </a:extLst>
          </p:cNvPr>
          <p:cNvSpPr>
            <a:spLocks noGrp="1"/>
          </p:cNvSpPr>
          <p:nvPr>
            <p:ph type="sldNum" sz="quarter" idx="12"/>
          </p:nvPr>
        </p:nvSpPr>
        <p:spPr/>
        <p:txBody>
          <a:bodyPr/>
          <a:lstStyle/>
          <a:p>
            <a:fld id="{0869AD2D-B8A4-B94C-A8F3-6904FAA7DB71}" type="slidenum">
              <a:rPr kumimoji="1" lang="ja-JP" altLang="en-US" smtClean="0"/>
              <a:t>13</a:t>
            </a:fld>
            <a:endParaRPr kumimoji="1" lang="ja-JP" altLang="en-US"/>
          </a:p>
        </p:txBody>
      </p:sp>
    </p:spTree>
    <p:extLst>
      <p:ext uri="{BB962C8B-B14F-4D97-AF65-F5344CB8AC3E}">
        <p14:creationId xmlns:p14="http://schemas.microsoft.com/office/powerpoint/2010/main" val="390992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135542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247108" cy="1384995"/>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④</a:t>
            </a:r>
            <a:r>
              <a:rPr lang="en-US" altLang="ja-JP" sz="2000" b="1" dirty="0">
                <a:latin typeface="BIZ UDPゴシック" panose="020B0400000000000000" pitchFamily="50" charset="-128"/>
                <a:ea typeface="BIZ UDPゴシック" panose="020B0400000000000000" pitchFamily="50" charset="-128"/>
              </a:rPr>
              <a:t>APP</a:t>
            </a:r>
            <a:r>
              <a:rPr lang="ja-JP" altLang="en-US" sz="2000" b="1" dirty="0">
                <a:latin typeface="BIZ UDPゴシック" panose="020B0400000000000000" pitchFamily="50" charset="-128"/>
                <a:ea typeface="BIZ UDPゴシック" panose="020B0400000000000000" pitchFamily="50" charset="-128"/>
              </a:rPr>
              <a:t>（アップ）スイッチャー</a:t>
            </a:r>
            <a:endParaRPr lang="en-US" altLang="ja-JP" sz="2000" b="1" dirty="0">
              <a:latin typeface="BIZ UDPゴシック" panose="020B0400000000000000" pitchFamily="50" charset="-128"/>
              <a:ea typeface="BIZ UDPゴシック" panose="020B0400000000000000" pitchFamily="50" charset="-128"/>
            </a:endParaRPr>
          </a:p>
          <a:p>
            <a:r>
              <a:rPr lang="ja-JP" altLang="en-US" b="0" i="0" dirty="0">
                <a:solidFill>
                  <a:srgbClr val="000000"/>
                </a:solidFill>
                <a:effectLst/>
                <a:latin typeface="BIZ UDPゴシック" panose="020B0400000000000000" pitchFamily="50" charset="-128"/>
                <a:ea typeface="BIZ UDPゴシック" panose="020B0400000000000000" pitchFamily="50" charset="-128"/>
              </a:rPr>
              <a:t>アプリを終了する、起動中のアプリの画面を切り替えるときには、「</a:t>
            </a:r>
            <a:r>
              <a:rPr lang="en-US" altLang="ja-JP" b="0" i="0" dirty="0">
                <a:solidFill>
                  <a:srgbClr val="000000"/>
                </a:solidFill>
                <a:effectLst/>
                <a:latin typeface="BIZ UDPゴシック" panose="020B0400000000000000" pitchFamily="50" charset="-128"/>
                <a:ea typeface="BIZ UDPゴシック" panose="020B0400000000000000" pitchFamily="50" charset="-128"/>
              </a:rPr>
              <a:t>App</a:t>
            </a:r>
            <a:r>
              <a:rPr lang="ja-JP" altLang="en-US" b="0" i="0" dirty="0">
                <a:solidFill>
                  <a:srgbClr val="000000"/>
                </a:solidFill>
                <a:effectLst/>
                <a:latin typeface="BIZ UDPゴシック" panose="020B0400000000000000" pitchFamily="50" charset="-128"/>
                <a:ea typeface="BIZ UDPゴシック" panose="020B0400000000000000" pitchFamily="50" charset="-128"/>
              </a:rPr>
              <a:t>スイッチャー」を使います。アプリの反応がなく、動作がおかしい時には、</a:t>
            </a:r>
            <a:r>
              <a:rPr lang="en-US" altLang="ja-JP" b="0" i="0" dirty="0">
                <a:solidFill>
                  <a:srgbClr val="000000"/>
                </a:solidFill>
                <a:effectLst/>
                <a:latin typeface="BIZ UDPゴシック" panose="020B0400000000000000" pitchFamily="50" charset="-128"/>
                <a:ea typeface="BIZ UDPゴシック" panose="020B0400000000000000" pitchFamily="50" charset="-128"/>
              </a:rPr>
              <a:t>3</a:t>
            </a:r>
            <a:r>
              <a:rPr lang="ja-JP" altLang="en-US" b="0" i="0" dirty="0">
                <a:solidFill>
                  <a:srgbClr val="000000"/>
                </a:solidFill>
                <a:effectLst/>
                <a:latin typeface="BIZ UDPゴシック" panose="020B0400000000000000" pitchFamily="50" charset="-128"/>
                <a:ea typeface="BIZ UDPゴシック" panose="020B0400000000000000" pitchFamily="50" charset="-128"/>
              </a:rPr>
              <a:t>本指で上スワイプを繰り返すことで、ホーム画面のみに戻ります。</a:t>
            </a:r>
            <a:endParaRPr lang="en-US" altLang="ja-JP" sz="2000" b="1" i="0" dirty="0">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43BA9B69-4DE8-E6A3-714A-CF7ED05362F2}"/>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6. iPhone</a:t>
            </a:r>
            <a:r>
              <a:rPr lang="ja-JP" altLang="en-US" sz="2800" b="1" dirty="0">
                <a:latin typeface="BIZ UDPゴシック" panose="020B0400000000000000" pitchFamily="50" charset="-128"/>
                <a:ea typeface="BIZ UDPゴシック" panose="020B0400000000000000" pitchFamily="50" charset="-128"/>
              </a:rPr>
              <a:t>の基礎知識（画面表示）</a:t>
            </a:r>
          </a:p>
        </p:txBody>
      </p:sp>
      <p:sp>
        <p:nvSpPr>
          <p:cNvPr id="3" name="テキスト ボックス 2">
            <a:extLst>
              <a:ext uri="{FF2B5EF4-FFF2-40B4-BE49-F238E27FC236}">
                <a16:creationId xmlns:a16="http://schemas.microsoft.com/office/drawing/2014/main" id="{D566C674-2980-39D2-B94D-A328810CA36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4" name="テキスト ボックス 3">
            <a:extLst>
              <a:ext uri="{FF2B5EF4-FFF2-40B4-BE49-F238E27FC236}">
                <a16:creationId xmlns:a16="http://schemas.microsoft.com/office/drawing/2014/main" id="{B6835890-3939-6AB8-F00A-B3965776F26A}"/>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pic>
        <p:nvPicPr>
          <p:cNvPr id="5" name="図 4">
            <a:extLst>
              <a:ext uri="{FF2B5EF4-FFF2-40B4-BE49-F238E27FC236}">
                <a16:creationId xmlns:a16="http://schemas.microsoft.com/office/drawing/2014/main" id="{02485E52-6817-B7B9-0A8A-6E0B1D24C8BC}"/>
              </a:ext>
            </a:extLst>
          </p:cNvPr>
          <p:cNvPicPr>
            <a:picLocks noChangeAspect="1"/>
          </p:cNvPicPr>
          <p:nvPr/>
        </p:nvPicPr>
        <p:blipFill>
          <a:blip r:embed="rId2"/>
          <a:stretch>
            <a:fillRect/>
          </a:stretch>
        </p:blipFill>
        <p:spPr>
          <a:xfrm>
            <a:off x="5463178" y="4939738"/>
            <a:ext cx="1170270" cy="1980000"/>
          </a:xfrm>
          <a:prstGeom prst="rect">
            <a:avLst/>
          </a:prstGeom>
        </p:spPr>
      </p:pic>
      <p:pic>
        <p:nvPicPr>
          <p:cNvPr id="6" name="図 5">
            <a:extLst>
              <a:ext uri="{FF2B5EF4-FFF2-40B4-BE49-F238E27FC236}">
                <a16:creationId xmlns:a16="http://schemas.microsoft.com/office/drawing/2014/main" id="{F7E56BD3-683C-FCE2-3346-1863B6E340FD}"/>
              </a:ext>
            </a:extLst>
          </p:cNvPr>
          <p:cNvPicPr>
            <a:picLocks noChangeAspect="1"/>
          </p:cNvPicPr>
          <p:nvPr/>
        </p:nvPicPr>
        <p:blipFill>
          <a:blip r:embed="rId3"/>
          <a:stretch>
            <a:fillRect/>
          </a:stretch>
        </p:blipFill>
        <p:spPr>
          <a:xfrm flipH="1">
            <a:off x="4124324" y="4939738"/>
            <a:ext cx="1295914" cy="1980000"/>
          </a:xfrm>
          <a:prstGeom prst="rect">
            <a:avLst/>
          </a:prstGeom>
        </p:spPr>
      </p:pic>
      <p:grpSp>
        <p:nvGrpSpPr>
          <p:cNvPr id="7" name="グループ化 6">
            <a:extLst>
              <a:ext uri="{FF2B5EF4-FFF2-40B4-BE49-F238E27FC236}">
                <a16:creationId xmlns:a16="http://schemas.microsoft.com/office/drawing/2014/main" id="{82A3E434-0E15-DAE3-5047-0998C3867523}"/>
              </a:ext>
            </a:extLst>
          </p:cNvPr>
          <p:cNvGrpSpPr/>
          <p:nvPr/>
        </p:nvGrpSpPr>
        <p:grpSpPr>
          <a:xfrm>
            <a:off x="777855" y="3853731"/>
            <a:ext cx="3960691" cy="3152969"/>
            <a:chOff x="1032751" y="3779837"/>
            <a:chExt cx="3960691" cy="3368387"/>
          </a:xfrm>
        </p:grpSpPr>
        <p:sp>
          <p:nvSpPr>
            <p:cNvPr id="8" name="三角形 60">
              <a:extLst>
                <a:ext uri="{FF2B5EF4-FFF2-40B4-BE49-F238E27FC236}">
                  <a16:creationId xmlns:a16="http://schemas.microsoft.com/office/drawing/2014/main" id="{A5E1D7A3-F470-0233-FA9B-F27D62480491}"/>
                </a:ext>
              </a:extLst>
            </p:cNvPr>
            <p:cNvSpPr/>
            <p:nvPr/>
          </p:nvSpPr>
          <p:spPr>
            <a:xfrm rot="5084953">
              <a:off x="4308901" y="6322270"/>
              <a:ext cx="441957" cy="927125"/>
            </a:xfrm>
            <a:prstGeom prst="triangle">
              <a:avLst>
                <a:gd name="adj" fmla="val 80488"/>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9A97C61E-45DE-C50A-7206-58DF51DD9EE5}"/>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0" name="グループ化 9">
            <a:extLst>
              <a:ext uri="{FF2B5EF4-FFF2-40B4-BE49-F238E27FC236}">
                <a16:creationId xmlns:a16="http://schemas.microsoft.com/office/drawing/2014/main" id="{036D8343-F2D0-E6B1-51C0-F3D4797F1AD4}"/>
              </a:ext>
            </a:extLst>
          </p:cNvPr>
          <p:cNvGrpSpPr/>
          <p:nvPr/>
        </p:nvGrpSpPr>
        <p:grpSpPr>
          <a:xfrm flipH="1">
            <a:off x="6103293" y="3900765"/>
            <a:ext cx="4227502" cy="3105936"/>
            <a:chOff x="1032751" y="3779837"/>
            <a:chExt cx="3759255" cy="3368387"/>
          </a:xfrm>
        </p:grpSpPr>
        <p:sp>
          <p:nvSpPr>
            <p:cNvPr id="11" name="三角形 60">
              <a:extLst>
                <a:ext uri="{FF2B5EF4-FFF2-40B4-BE49-F238E27FC236}">
                  <a16:creationId xmlns:a16="http://schemas.microsoft.com/office/drawing/2014/main" id="{1B83DF8F-0B93-30B2-44E3-E3DA1BF4AE40}"/>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角丸四角形 42">
              <a:extLst>
                <a:ext uri="{FF2B5EF4-FFF2-40B4-BE49-F238E27FC236}">
                  <a16:creationId xmlns:a16="http://schemas.microsoft.com/office/drawing/2014/main" id="{D58C9834-CF45-494C-4F76-EC2C3B52F475}"/>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3" name="テキスト ボックス 12">
            <a:extLst>
              <a:ext uri="{FF2B5EF4-FFF2-40B4-BE49-F238E27FC236}">
                <a16:creationId xmlns:a16="http://schemas.microsoft.com/office/drawing/2014/main" id="{272CA950-381D-D970-23D6-9E454C1BABB0}"/>
              </a:ext>
            </a:extLst>
          </p:cNvPr>
          <p:cNvSpPr txBox="1"/>
          <p:nvPr/>
        </p:nvSpPr>
        <p:spPr>
          <a:xfrm>
            <a:off x="6754211" y="4198342"/>
            <a:ext cx="3576584" cy="2462213"/>
          </a:xfrm>
          <a:prstGeom prst="rect">
            <a:avLst/>
          </a:prstGeom>
          <a:noFill/>
        </p:spPr>
        <p:txBody>
          <a:bodyPr wrap="square">
            <a:spAutoFit/>
          </a:bodyPr>
          <a:lstStyle/>
          <a:p>
            <a:pPr algn="ctr"/>
            <a:r>
              <a:rPr lang="ja-JP" altLang="en-US" sz="1400" b="1" i="0" dirty="0">
                <a:effectLst/>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２</a:t>
            </a:r>
            <a:r>
              <a:rPr lang="ja-JP" altLang="en-US" sz="1400" b="1" i="0" dirty="0">
                <a:effectLst/>
                <a:latin typeface="BIZ UDPゴシック" panose="020B0400000000000000" pitchFamily="50" charset="-128"/>
                <a:ea typeface="BIZ UDPゴシック" panose="020B0400000000000000" pitchFamily="50" charset="-128"/>
              </a:rPr>
              <a:t>）</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i="0" dirty="0">
                <a:effectLst/>
                <a:latin typeface="BIZ UDPゴシック" panose="020B0400000000000000" pitchFamily="50" charset="-128"/>
                <a:ea typeface="BIZ UDPゴシック" panose="020B0400000000000000" pitchFamily="50" charset="-128"/>
              </a:rPr>
              <a:t>ホームボタン</a:t>
            </a:r>
            <a:r>
              <a:rPr lang="ja-JP" altLang="en-US" sz="1400" b="1" dirty="0">
                <a:latin typeface="BIZ UDPゴシック" panose="020B0400000000000000" pitchFamily="50" charset="-128"/>
                <a:ea typeface="BIZ UDPゴシック" panose="020B0400000000000000" pitchFamily="50" charset="-128"/>
              </a:rPr>
              <a:t>のない</a:t>
            </a:r>
            <a:r>
              <a:rPr lang="ja-JP" altLang="en-US" sz="1400" b="1" i="0" dirty="0">
                <a:effectLst/>
                <a:latin typeface="BIZ UDPゴシック" panose="020B0400000000000000" pitchFamily="50" charset="-128"/>
                <a:ea typeface="BIZ UDPゴシック" panose="020B0400000000000000" pitchFamily="50" charset="-128"/>
              </a:rPr>
              <a:t>機種</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r>
              <a:rPr lang="ja-JP" altLang="en-US" sz="1400" dirty="0">
                <a:solidFill>
                  <a:srgbClr val="000000"/>
                </a:solidFill>
                <a:latin typeface="BIZ UDPゴシック" panose="020B0400000000000000" pitchFamily="50" charset="-128"/>
                <a:ea typeface="BIZ UDPゴシック" panose="020B0400000000000000" pitchFamily="50" charset="-128"/>
              </a:rPr>
              <a:t>サイド</a:t>
            </a: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ボタンをダブルクリックします。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en-US" altLang="ja-JP" sz="1400" b="0" i="0" dirty="0">
                <a:solidFill>
                  <a:srgbClr val="000000"/>
                </a:solidFill>
                <a:effectLst/>
                <a:latin typeface="BIZ UDPゴシック" panose="020B0400000000000000" pitchFamily="50" charset="-128"/>
                <a:ea typeface="BIZ UDPゴシック" panose="020B0400000000000000" pitchFamily="50" charset="-128"/>
              </a:rPr>
              <a:t>App</a:t>
            </a: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スイッチャーが開くと、</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現在起動中のアプリが少しずつ右に</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ずれながら重なって行事されます。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最後に使用していたアプリが一番右上、</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それより前に使用していたアプリが</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左にずれながら重なっています。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C72FA8A-4C52-4257-A466-ABAEF877BE1E}"/>
              </a:ext>
            </a:extLst>
          </p:cNvPr>
          <p:cNvSpPr txBox="1"/>
          <p:nvPr/>
        </p:nvSpPr>
        <p:spPr>
          <a:xfrm>
            <a:off x="830589" y="4142620"/>
            <a:ext cx="3037641" cy="2277547"/>
          </a:xfrm>
          <a:prstGeom prst="rect">
            <a:avLst/>
          </a:prstGeom>
          <a:noFill/>
        </p:spPr>
        <p:txBody>
          <a:bodyPr wrap="square">
            <a:spAutoFit/>
          </a:bodyPr>
          <a:lstStyle/>
          <a:p>
            <a:pPr algn="ctr"/>
            <a:r>
              <a:rPr lang="ja-JP" altLang="en-US" sz="1600" b="1" i="0" dirty="0">
                <a:effectLst/>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１）</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i="0" dirty="0">
                <a:effectLst/>
                <a:latin typeface="BIZ UDPゴシック" panose="020B0400000000000000" pitchFamily="50" charset="-128"/>
                <a:ea typeface="BIZ UDPゴシック" panose="020B0400000000000000" pitchFamily="50" charset="-128"/>
              </a:rPr>
              <a:t>ホームボタンがある機種</a:t>
            </a:r>
            <a:endParaRPr lang="en-US" altLang="ja-JP" sz="1400" b="1" i="0" dirty="0">
              <a:effectLst/>
              <a:latin typeface="BIZ UDPゴシック" panose="020B0400000000000000" pitchFamily="50" charset="-128"/>
              <a:ea typeface="BIZ UDPゴシック" panose="020B0400000000000000" pitchFamily="50" charset="-128"/>
            </a:endParaRPr>
          </a:p>
          <a:p>
            <a:pPr algn="ct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ホームボタンを</a:t>
            </a:r>
            <a:r>
              <a:rPr lang="en-US" altLang="ja-JP" sz="1400" b="0" i="0" dirty="0">
                <a:solidFill>
                  <a:srgbClr val="000000"/>
                </a:solidFill>
                <a:effectLst/>
                <a:latin typeface="BIZ UDPゴシック" panose="020B0400000000000000" pitchFamily="50" charset="-128"/>
                <a:ea typeface="BIZ UDPゴシック" panose="020B0400000000000000" pitchFamily="50" charset="-128"/>
              </a:rPr>
              <a:t>2</a:t>
            </a: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回素早く押します。（素早く押すことを「クリック」</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a:p>
            <a:pPr algn="ctr"/>
            <a:r>
              <a:rPr lang="ja-JP" altLang="en-US" sz="1400" b="0" i="0" dirty="0">
                <a:solidFill>
                  <a:srgbClr val="000000"/>
                </a:solidFill>
                <a:effectLst/>
                <a:latin typeface="BIZ UDPゴシック" panose="020B0400000000000000" pitchFamily="50" charset="-128"/>
                <a:ea typeface="BIZ UDPゴシック" panose="020B0400000000000000" pitchFamily="50" charset="-128"/>
              </a:rPr>
              <a:t>するといいます。</a:t>
            </a:r>
            <a:r>
              <a:rPr lang="en-US" altLang="ja-JP" sz="1400" dirty="0">
                <a:solidFill>
                  <a:srgbClr val="000000"/>
                </a:solidFill>
                <a:latin typeface="BIZ UDPゴシック" panose="020B0400000000000000" pitchFamily="50" charset="-128"/>
                <a:ea typeface="BIZ UDPゴシック" panose="020B0400000000000000" pitchFamily="50" charset="-128"/>
              </a:rPr>
              <a:t>2</a:t>
            </a:r>
            <a:r>
              <a:rPr lang="ja-JP" altLang="en-US" sz="1400" dirty="0">
                <a:solidFill>
                  <a:srgbClr val="000000"/>
                </a:solidFill>
                <a:latin typeface="BIZ UDPゴシック" panose="020B0400000000000000" pitchFamily="50" charset="-128"/>
                <a:ea typeface="BIZ UDPゴシック" panose="020B0400000000000000" pitchFamily="50" charset="-128"/>
              </a:rPr>
              <a:t>回素早く押す</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r>
              <a:rPr lang="ja-JP" altLang="en-US" sz="1400" dirty="0">
                <a:solidFill>
                  <a:srgbClr val="000000"/>
                </a:solidFill>
                <a:latin typeface="BIZ UDPゴシック" panose="020B0400000000000000" pitchFamily="50" charset="-128"/>
                <a:ea typeface="BIZ UDPゴシック" panose="020B0400000000000000" pitchFamily="50" charset="-128"/>
              </a:rPr>
              <a:t>ことをダブルクリック、</a:t>
            </a:r>
            <a:r>
              <a:rPr lang="en-US" altLang="ja-JP" sz="1400" dirty="0">
                <a:solidFill>
                  <a:srgbClr val="000000"/>
                </a:solidFill>
                <a:latin typeface="BIZ UDPゴシック" panose="020B0400000000000000" pitchFamily="50" charset="-128"/>
                <a:ea typeface="BIZ UDPゴシック" panose="020B0400000000000000" pitchFamily="50" charset="-128"/>
              </a:rPr>
              <a:t>3</a:t>
            </a:r>
            <a:r>
              <a:rPr lang="ja-JP" altLang="en-US" sz="1400" dirty="0">
                <a:solidFill>
                  <a:srgbClr val="000000"/>
                </a:solidFill>
                <a:latin typeface="BIZ UDPゴシック" panose="020B0400000000000000" pitchFamily="50" charset="-128"/>
                <a:ea typeface="BIZ UDPゴシック" panose="020B0400000000000000" pitchFamily="50" charset="-128"/>
              </a:rPr>
              <a:t>回素早く</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r>
              <a:rPr lang="ja-JP" altLang="en-US" sz="1400" dirty="0">
                <a:solidFill>
                  <a:srgbClr val="000000"/>
                </a:solidFill>
                <a:latin typeface="BIZ UDPゴシック" panose="020B0400000000000000" pitchFamily="50" charset="-128"/>
                <a:ea typeface="BIZ UDPゴシック" panose="020B0400000000000000" pitchFamily="50" charset="-128"/>
              </a:rPr>
              <a:t>押すことを「トリプルクリック」と</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algn="ctr"/>
            <a:r>
              <a:rPr lang="ja-JP" altLang="en-US" sz="1400" dirty="0">
                <a:solidFill>
                  <a:srgbClr val="000000"/>
                </a:solidFill>
                <a:latin typeface="BIZ UDPゴシック" panose="020B0400000000000000" pitchFamily="50" charset="-128"/>
                <a:ea typeface="BIZ UDPゴシック" panose="020B0400000000000000" pitchFamily="50" charset="-128"/>
              </a:rPr>
              <a:t>いいます。）</a:t>
            </a:r>
            <a:endParaRPr lang="en-US" altLang="ja-JP" sz="14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14" name="スライド番号プレースホルダー 13">
            <a:extLst>
              <a:ext uri="{FF2B5EF4-FFF2-40B4-BE49-F238E27FC236}">
                <a16:creationId xmlns:a16="http://schemas.microsoft.com/office/drawing/2014/main" id="{BA19471D-DF06-44DF-AE2A-047ACDE87824}"/>
              </a:ext>
            </a:extLst>
          </p:cNvPr>
          <p:cNvSpPr>
            <a:spLocks noGrp="1"/>
          </p:cNvSpPr>
          <p:nvPr>
            <p:ph type="sldNum" sz="quarter" idx="12"/>
          </p:nvPr>
        </p:nvSpPr>
        <p:spPr/>
        <p:txBody>
          <a:bodyPr/>
          <a:lstStyle/>
          <a:p>
            <a:fld id="{0869AD2D-B8A4-B94C-A8F3-6904FAA7DB71}" type="slidenum">
              <a:rPr kumimoji="1" lang="ja-JP" altLang="en-US" smtClean="0"/>
              <a:t>14</a:t>
            </a:fld>
            <a:endParaRPr kumimoji="1" lang="ja-JP" altLang="en-US"/>
          </a:p>
        </p:txBody>
      </p:sp>
    </p:spTree>
    <p:extLst>
      <p:ext uri="{BB962C8B-B14F-4D97-AF65-F5344CB8AC3E}">
        <p14:creationId xmlns:p14="http://schemas.microsoft.com/office/powerpoint/2010/main" val="194458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a:defRPr/>
            </a:pPr>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788667" y="4834087"/>
            <a:ext cx="4441443" cy="2438400"/>
          </a:xfrm>
          <a:prstGeom prst="roundRect">
            <a:avLst>
              <a:gd name="adj" fmla="val 128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43B6B790-27BF-F605-08A4-46450AF564C3}"/>
              </a:ext>
            </a:extLst>
          </p:cNvPr>
          <p:cNvSpPr txBox="1"/>
          <p:nvPr/>
        </p:nvSpPr>
        <p:spPr>
          <a:xfrm>
            <a:off x="720000" y="3964423"/>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の使い方の基本</a:t>
            </a:r>
          </a:p>
        </p:txBody>
      </p:sp>
      <p:sp>
        <p:nvSpPr>
          <p:cNvPr id="3" name="角丸四角形 42">
            <a:extLst>
              <a:ext uri="{FF2B5EF4-FFF2-40B4-BE49-F238E27FC236}">
                <a16:creationId xmlns:a16="http://schemas.microsoft.com/office/drawing/2014/main" id="{CA2D5D52-948F-0958-6583-5CE227B87761}"/>
              </a:ext>
            </a:extLst>
          </p:cNvPr>
          <p:cNvSpPr/>
          <p:nvPr/>
        </p:nvSpPr>
        <p:spPr>
          <a:xfrm>
            <a:off x="5461704" y="4834087"/>
            <a:ext cx="4441443" cy="2438400"/>
          </a:xfrm>
          <a:prstGeom prst="roundRect">
            <a:avLst>
              <a:gd name="adj" fmla="val 128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 name="楕円 3">
            <a:extLst>
              <a:ext uri="{FF2B5EF4-FFF2-40B4-BE49-F238E27FC236}">
                <a16:creationId xmlns:a16="http://schemas.microsoft.com/office/drawing/2014/main" id="{E502A0A7-0E4A-199E-D4A3-5147E88E6A72}"/>
              </a:ext>
            </a:extLst>
          </p:cNvPr>
          <p:cNvSpPr/>
          <p:nvPr/>
        </p:nvSpPr>
        <p:spPr>
          <a:xfrm>
            <a:off x="604646" y="4616605"/>
            <a:ext cx="624468" cy="624468"/>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1</a:t>
            </a:r>
            <a:endParaRPr kumimoji="1" lang="ja-JP" altLang="en-US" sz="2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5" name="楕円 4">
            <a:extLst>
              <a:ext uri="{FF2B5EF4-FFF2-40B4-BE49-F238E27FC236}">
                <a16:creationId xmlns:a16="http://schemas.microsoft.com/office/drawing/2014/main" id="{4A30A0C1-7629-001C-288C-8BE4C296FAA0}"/>
              </a:ext>
            </a:extLst>
          </p:cNvPr>
          <p:cNvSpPr/>
          <p:nvPr/>
        </p:nvSpPr>
        <p:spPr>
          <a:xfrm>
            <a:off x="5345906" y="4616605"/>
            <a:ext cx="624468" cy="624468"/>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a:t>
            </a:r>
          </a:p>
        </p:txBody>
      </p:sp>
      <p:sp>
        <p:nvSpPr>
          <p:cNvPr id="6" name="フレーム (半分) 5">
            <a:extLst>
              <a:ext uri="{FF2B5EF4-FFF2-40B4-BE49-F238E27FC236}">
                <a16:creationId xmlns:a16="http://schemas.microsoft.com/office/drawing/2014/main" id="{0A88F21E-F423-4B66-87EF-8214A8B05B7A}"/>
              </a:ext>
            </a:extLst>
          </p:cNvPr>
          <p:cNvSpPr/>
          <p:nvPr/>
        </p:nvSpPr>
        <p:spPr>
          <a:xfrm rot="8113718">
            <a:off x="4935630" y="5885954"/>
            <a:ext cx="464020" cy="464020"/>
          </a:xfrm>
          <a:prstGeom prst="halfFrame">
            <a:avLst>
              <a:gd name="adj1" fmla="val 22353"/>
              <a:gd name="adj2" fmla="val 2481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1A95E3BC-79BE-D02F-CD1E-0A1E0B7F486E}"/>
              </a:ext>
            </a:extLst>
          </p:cNvPr>
          <p:cNvSpPr txBox="1"/>
          <p:nvPr/>
        </p:nvSpPr>
        <p:spPr>
          <a:xfrm>
            <a:off x="950976" y="5379300"/>
            <a:ext cx="4069079" cy="147732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ホームボタン（ホームボタンがない機種はサイドボタン）を長押しして</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を呼び出し、ピンピンと音が鳴ったら「してほしい内容」を話しかけて、ボタンを離します。</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93EB568-A790-6E7B-51B1-C5046674174A}"/>
              </a:ext>
            </a:extLst>
          </p:cNvPr>
          <p:cNvSpPr txBox="1"/>
          <p:nvPr/>
        </p:nvSpPr>
        <p:spPr>
          <a:xfrm>
            <a:off x="5557676" y="5688991"/>
            <a:ext cx="4019049" cy="646331"/>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が「○○○○します」などと質問に</a:t>
            </a:r>
            <a:endPar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答え、その用件を行います。</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114479" cy="1570776"/>
          </a:xfrm>
          <a:prstGeom prst="roundRect">
            <a:avLst>
              <a:gd name="adj" fmla="val 128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788667" y="2167733"/>
            <a:ext cx="9280395" cy="130420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（シリ）」は、</a:t>
            </a:r>
            <a: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iPhone</a:t>
            </a: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の中に組み込まれている「</a:t>
            </a:r>
            <a: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AI</a:t>
            </a: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アシスタント」の名前です。</a:t>
            </a:r>
            <a:endPar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に話しかけると</a:t>
            </a:r>
            <a: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AI</a:t>
            </a: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（人工知能）とインターネットを使って、いろいろなことをお手伝いしてくれます。</a:t>
            </a:r>
            <a:endPar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BB044DBE-A514-2C22-D150-0505CFBB3B4B}"/>
              </a:ext>
            </a:extLst>
          </p:cNvPr>
          <p:cNvGrpSpPr/>
          <p:nvPr/>
        </p:nvGrpSpPr>
        <p:grpSpPr>
          <a:xfrm>
            <a:off x="604646" y="0"/>
            <a:ext cx="1351370" cy="1035997"/>
            <a:chOff x="604646" y="0"/>
            <a:chExt cx="1351370" cy="1035997"/>
          </a:xfrm>
        </p:grpSpPr>
        <p:grpSp>
          <p:nvGrpSpPr>
            <p:cNvPr id="18" name="グループ化 17">
              <a:extLst>
                <a:ext uri="{FF2B5EF4-FFF2-40B4-BE49-F238E27FC236}">
                  <a16:creationId xmlns:a16="http://schemas.microsoft.com/office/drawing/2014/main" id="{2827212D-A674-3A10-8F2C-4CC2D66AB8B6}"/>
                </a:ext>
              </a:extLst>
            </p:cNvPr>
            <p:cNvGrpSpPr/>
            <p:nvPr/>
          </p:nvGrpSpPr>
          <p:grpSpPr>
            <a:xfrm>
              <a:off x="604646" y="0"/>
              <a:ext cx="1351370" cy="1035997"/>
              <a:chOff x="604646" y="0"/>
              <a:chExt cx="1351370" cy="1035997"/>
            </a:xfrm>
            <a:solidFill>
              <a:srgbClr val="00A478"/>
            </a:solidFill>
          </p:grpSpPr>
          <p:sp>
            <p:nvSpPr>
              <p:cNvPr id="22" name="片側の 2 つの角を切り取った四角形 30">
                <a:extLst>
                  <a:ext uri="{FF2B5EF4-FFF2-40B4-BE49-F238E27FC236}">
                    <a16:creationId xmlns:a16="http://schemas.microsoft.com/office/drawing/2014/main" id="{C6A2F228-B0D2-1045-BAB3-F85E57B82295}"/>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片側の 2 つの角を切り取った四角形 31">
                <a:extLst>
                  <a:ext uri="{FF2B5EF4-FFF2-40B4-BE49-F238E27FC236}">
                    <a16:creationId xmlns:a16="http://schemas.microsoft.com/office/drawing/2014/main" id="{E789F09A-C923-FCCC-CDA1-9DF3172BBEE3}"/>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1" name="テキスト ボックス 20">
              <a:extLst>
                <a:ext uri="{FF2B5EF4-FFF2-40B4-BE49-F238E27FC236}">
                  <a16:creationId xmlns:a16="http://schemas.microsoft.com/office/drawing/2014/main" id="{E4536EF2-285B-DDEA-6F5A-AB354D3CEBC8}"/>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9" name="スライド番号プレースホルダー 8">
            <a:extLst>
              <a:ext uri="{FF2B5EF4-FFF2-40B4-BE49-F238E27FC236}">
                <a16:creationId xmlns:a16="http://schemas.microsoft.com/office/drawing/2014/main" id="{84B3B1B0-F73D-477E-B8C0-6BF051CB33B5}"/>
              </a:ext>
            </a:extLst>
          </p:cNvPr>
          <p:cNvSpPr>
            <a:spLocks noGrp="1"/>
          </p:cNvSpPr>
          <p:nvPr>
            <p:ph type="sldNum" sz="quarter" idx="12"/>
          </p:nvPr>
        </p:nvSpPr>
        <p:spPr/>
        <p:txBody>
          <a:bodyPr/>
          <a:lstStyle/>
          <a:p>
            <a:fld id="{0869AD2D-B8A4-B94C-A8F3-6904FAA7DB71}" type="slidenum">
              <a:rPr kumimoji="1" lang="ja-JP" altLang="en-US" smtClean="0"/>
              <a:t>15</a:t>
            </a:fld>
            <a:endParaRPr kumimoji="1" lang="ja-JP" altLang="en-US"/>
          </a:p>
        </p:txBody>
      </p:sp>
    </p:spTree>
    <p:extLst>
      <p:ext uri="{BB962C8B-B14F-4D97-AF65-F5344CB8AC3E}">
        <p14:creationId xmlns:p14="http://schemas.microsoft.com/office/powerpoint/2010/main" val="346176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a:defRPr/>
            </a:pPr>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BIZ UDPゴシック" panose="020B0400000000000000" pitchFamily="50" charset="-128"/>
                <a:ea typeface="BIZ UDPゴシック" panose="020B0400000000000000" pitchFamily="50" charset="-128"/>
              </a:rPr>
              <a:t>1-2</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で調べ物をする</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179580"/>
            <a:ext cx="9570816" cy="3883114"/>
          </a:xfrm>
          <a:prstGeom prst="rect">
            <a:avLst/>
          </a:prstGeom>
          <a:noFill/>
        </p:spPr>
        <p:txBody>
          <a:bodyPr wrap="square">
            <a:spAutoFit/>
          </a:bodyPr>
          <a:lstStyle/>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419100" marR="139700" lvl="0" indent="0" algn="just" defTabSz="457200" rtl="0" eaLnBrk="1" fontAlgn="auto" latinLnBrk="0" hangingPunct="1">
              <a:lnSpc>
                <a:spcPct val="100000"/>
              </a:lnSpc>
              <a:spcBef>
                <a:spcPts val="60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（１）　日付や曜日を確認する（カレンダー）</a:t>
            </a:r>
          </a:p>
          <a:p>
            <a:pPr marL="711200" marR="0" lvl="0" indent="-15240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①　Ｓｉｒｉを呼び出し、「今日は何日？」「今日は何曜日？」「○月○日は何曜日？」などと話しかけます。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711200" marR="0" lvl="0" indent="-15240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②　Ｓｉｒｉが「今日は○月○日です」「今日は○曜日です」「○月○日は○曜日です」と質問に答えます。</a:t>
            </a:r>
            <a:endPar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711200" marR="0" lvl="0" indent="-152400" algn="just" defTabSz="457200" rtl="0" eaLnBrk="1" fontAlgn="auto" latinLnBrk="0" hangingPunct="1">
              <a:lnSpc>
                <a:spcPts val="2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419100" marR="139700" lvl="0" indent="0" algn="just" defTabSz="457200" rtl="0" eaLnBrk="1" fontAlgn="auto" latinLnBrk="0" hangingPunct="1">
              <a:lnSpc>
                <a:spcPct val="100000"/>
              </a:lnSpc>
              <a:spcBef>
                <a:spcPts val="60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（２）　天気予報を調べる</a:t>
            </a:r>
          </a:p>
          <a:p>
            <a:pPr marL="5588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①　</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を呼び出し、「明日の天気は？」などと話しかけます。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5588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②　</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が「明日の天気は○○になりそうです」などと質問に答えます。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90889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61432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263263"/>
            <a:ext cx="494950" cy="235185"/>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27996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p>
        </p:txBody>
      </p:sp>
      <p:grpSp>
        <p:nvGrpSpPr>
          <p:cNvPr id="6" name="グループ化 5">
            <a:extLst>
              <a:ext uri="{FF2B5EF4-FFF2-40B4-BE49-F238E27FC236}">
                <a16:creationId xmlns:a16="http://schemas.microsoft.com/office/drawing/2014/main" id="{5E8A7D0A-C1DC-0D60-0BB8-C1AF3426F22A}"/>
              </a:ext>
            </a:extLst>
          </p:cNvPr>
          <p:cNvGrpSpPr/>
          <p:nvPr/>
        </p:nvGrpSpPr>
        <p:grpSpPr>
          <a:xfrm>
            <a:off x="604646" y="0"/>
            <a:ext cx="1351370" cy="1035997"/>
            <a:chOff x="604646" y="0"/>
            <a:chExt cx="1351370" cy="1035997"/>
          </a:xfrm>
        </p:grpSpPr>
        <p:grpSp>
          <p:nvGrpSpPr>
            <p:cNvPr id="8" name="グループ化 7">
              <a:extLst>
                <a:ext uri="{FF2B5EF4-FFF2-40B4-BE49-F238E27FC236}">
                  <a16:creationId xmlns:a16="http://schemas.microsoft.com/office/drawing/2014/main" id="{2B183A5E-6003-CCFE-661C-751DC6FBF98C}"/>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30">
                <a:extLst>
                  <a:ext uri="{FF2B5EF4-FFF2-40B4-BE49-F238E27FC236}">
                    <a16:creationId xmlns:a16="http://schemas.microsoft.com/office/drawing/2014/main" id="{E1C43D6C-DA5E-DA3F-5956-F1DBE5D12308}"/>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31">
                <a:extLst>
                  <a:ext uri="{FF2B5EF4-FFF2-40B4-BE49-F238E27FC236}">
                    <a16:creationId xmlns:a16="http://schemas.microsoft.com/office/drawing/2014/main" id="{BC3396B4-6EC0-9F56-2990-34A972A532B4}"/>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3" name="テキスト ボックス 12">
              <a:extLst>
                <a:ext uri="{FF2B5EF4-FFF2-40B4-BE49-F238E27FC236}">
                  <a16:creationId xmlns:a16="http://schemas.microsoft.com/office/drawing/2014/main" id="{2E0E02C2-FFFC-EE42-0F85-0545C0B83CA1}"/>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9" name="スライド番号プレースホルダー 8">
            <a:extLst>
              <a:ext uri="{FF2B5EF4-FFF2-40B4-BE49-F238E27FC236}">
                <a16:creationId xmlns:a16="http://schemas.microsoft.com/office/drawing/2014/main" id="{202FDF6A-C84B-476C-9DB8-243ECF4BF5A9}"/>
              </a:ext>
            </a:extLst>
          </p:cNvPr>
          <p:cNvSpPr>
            <a:spLocks noGrp="1"/>
          </p:cNvSpPr>
          <p:nvPr>
            <p:ph type="sldNum" sz="quarter" idx="12"/>
          </p:nvPr>
        </p:nvSpPr>
        <p:spPr/>
        <p:txBody>
          <a:bodyPr/>
          <a:lstStyle/>
          <a:p>
            <a:fld id="{0869AD2D-B8A4-B94C-A8F3-6904FAA7DB71}" type="slidenum">
              <a:rPr kumimoji="1" lang="ja-JP" altLang="en-US" smtClean="0"/>
              <a:t>16</a:t>
            </a:fld>
            <a:endParaRPr kumimoji="1" lang="ja-JP" altLang="en-US"/>
          </a:p>
        </p:txBody>
      </p:sp>
    </p:spTree>
    <p:extLst>
      <p:ext uri="{BB962C8B-B14F-4D97-AF65-F5344CB8AC3E}">
        <p14:creationId xmlns:p14="http://schemas.microsoft.com/office/powerpoint/2010/main" val="10514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a:defRPr/>
            </a:pPr>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でボイスオーバーをオン・オフする</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7" y="556141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7" y="66641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7" y="6141958"/>
            <a:ext cx="494950" cy="235185"/>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848D2AF1-FBA6-36D8-67AE-A63A2B92CCEE}"/>
              </a:ext>
            </a:extLst>
          </p:cNvPr>
          <p:cNvSpPr txBox="1"/>
          <p:nvPr/>
        </p:nvSpPr>
        <p:spPr>
          <a:xfrm>
            <a:off x="379628" y="2563978"/>
            <a:ext cx="8037195" cy="2826415"/>
          </a:xfrm>
          <a:prstGeom prst="rect">
            <a:avLst/>
          </a:prstGeom>
          <a:noFill/>
        </p:spPr>
        <p:txBody>
          <a:bodyPr wrap="square" rtlCol="0">
            <a:spAutoFit/>
          </a:bodyPr>
          <a:lstStyle/>
          <a:p>
            <a:pPr marL="419100" marR="139700" lvl="0" indent="0" algn="just" defTabSz="457200" rtl="0" eaLnBrk="1" fontAlgn="auto" latinLnBrk="0" hangingPunct="1">
              <a:lnSpc>
                <a:spcPct val="100000"/>
              </a:lnSpc>
              <a:spcBef>
                <a:spcPts val="600"/>
              </a:spcBef>
              <a:spcAft>
                <a:spcPts val="0"/>
              </a:spcAft>
              <a:buClrTx/>
              <a:buSzTx/>
              <a:buFontTx/>
              <a:buNone/>
              <a:tabLst/>
              <a:defRPr/>
            </a:pPr>
            <a:r>
              <a:rPr kumimoji="0" lang="en-US" altLang="ja-JP"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（ボイス・オーバー）をオン・オフする</a:t>
            </a:r>
            <a:endParaRPr kumimoji="0" lang="en-US" altLang="ja-JP"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419100" marR="139700" lvl="0" indent="0" algn="just" defTabSz="457200" rtl="0" eaLnBrk="1" fontAlgn="auto" latinLnBrk="0" hangingPunct="1">
              <a:lnSpc>
                <a:spcPct val="100000"/>
              </a:lnSpc>
              <a:spcBef>
                <a:spcPts val="600"/>
              </a:spcBef>
              <a:spcAft>
                <a:spcPts val="0"/>
              </a:spcAft>
              <a:buClrTx/>
              <a:buSzTx/>
              <a:buFontTx/>
              <a:buNone/>
              <a:tabLst/>
              <a:defRPr/>
            </a:pPr>
            <a:endParaRPr kumimoji="0" lang="ja-JP" altLang="en-US" sz="20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279400" marR="0" lvl="0" indent="279400" algn="just" defTabSz="457200" rtl="0" eaLnBrk="1" fontAlgn="auto" latinLnBrk="0" hangingPunct="1">
              <a:lnSpc>
                <a:spcPts val="2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健常者の方に操作してもらう必要がある時には、</a:t>
            </a:r>
            <a:r>
              <a:rPr kumimoji="0" lang="en-US" altLang="ja-JP" sz="1600" b="0"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sz="16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をオフにしましょう。</a:t>
            </a:r>
          </a:p>
          <a:p>
            <a:pPr marL="5588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①　</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を呼び出して、「</a:t>
            </a:r>
            <a:r>
              <a:rPr kumimoji="0" lang="en-US" altLang="ja-JP" sz="1800"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オフ」と話しかけます。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5588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②　</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が「はい、</a:t>
            </a:r>
            <a:r>
              <a:rPr kumimoji="0" lang="en-US" altLang="ja-JP" sz="1800"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がオフになりました」と答えます。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2794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a:t>
            </a:r>
          </a:p>
          <a:p>
            <a:pPr marL="279400" marR="0" lvl="0" indent="279400" algn="just" defTabSz="457200" rtl="0" eaLnBrk="1" fontAlgn="auto" latinLnBrk="0" hangingPunct="1">
              <a:lnSpc>
                <a:spcPts val="2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健常者の方の操作が終わったら、</a:t>
            </a:r>
            <a:r>
              <a:rPr kumimoji="0" lang="en-US" altLang="ja-JP" sz="1600" b="0"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sz="16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オンに戻します。</a:t>
            </a:r>
          </a:p>
          <a:p>
            <a:pPr marL="5588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①　</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を呼び出して、「</a:t>
            </a:r>
            <a:r>
              <a:rPr kumimoji="0" lang="en-US" altLang="ja-JP" sz="1800"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オン」と話しかけます。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558800" marR="0" lvl="0" indent="0" algn="just" defTabSz="457200" rtl="0" eaLnBrk="1" fontAlgn="auto" latinLnBrk="0" hangingPunct="1">
              <a:lnSpc>
                <a:spcPts val="2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②　</a:t>
            </a:r>
            <a:r>
              <a:rPr kumimoji="0" lang="en-US" altLang="ja-JP"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が「はい、</a:t>
            </a:r>
            <a:r>
              <a:rPr kumimoji="0" lang="en-US" altLang="ja-JP" sz="1800"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VoiceOver</a:t>
            </a:r>
            <a:r>
              <a:rPr kumimoji="0" lang="ja-JP" altLang="en-US" sz="18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をオンにしました」と答えます。</a:t>
            </a: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E0870B8-E402-8DCA-52AA-3D84422065CC}"/>
              </a:ext>
            </a:extLst>
          </p:cNvPr>
          <p:cNvGrpSpPr/>
          <p:nvPr/>
        </p:nvGrpSpPr>
        <p:grpSpPr>
          <a:xfrm>
            <a:off x="604646" y="0"/>
            <a:ext cx="1351370" cy="1035997"/>
            <a:chOff x="604646" y="0"/>
            <a:chExt cx="1351370" cy="1035997"/>
          </a:xfrm>
        </p:grpSpPr>
        <p:grpSp>
          <p:nvGrpSpPr>
            <p:cNvPr id="13" name="グループ化 12">
              <a:extLst>
                <a:ext uri="{FF2B5EF4-FFF2-40B4-BE49-F238E27FC236}">
                  <a16:creationId xmlns:a16="http://schemas.microsoft.com/office/drawing/2014/main" id="{764E48C1-E4D5-E609-6069-8CBD42644073}"/>
                </a:ext>
              </a:extLst>
            </p:cNvPr>
            <p:cNvGrpSpPr/>
            <p:nvPr/>
          </p:nvGrpSpPr>
          <p:grpSpPr>
            <a:xfrm>
              <a:off x="604646" y="0"/>
              <a:ext cx="1351370" cy="1035997"/>
              <a:chOff x="604646" y="0"/>
              <a:chExt cx="1351370" cy="1035997"/>
            </a:xfrm>
            <a:solidFill>
              <a:srgbClr val="00A478"/>
            </a:solidFill>
          </p:grpSpPr>
          <p:sp>
            <p:nvSpPr>
              <p:cNvPr id="15" name="片側の 2 つの角を切り取った四角形 30">
                <a:extLst>
                  <a:ext uri="{FF2B5EF4-FFF2-40B4-BE49-F238E27FC236}">
                    <a16:creationId xmlns:a16="http://schemas.microsoft.com/office/drawing/2014/main" id="{2B244FC6-6790-EABE-00ED-66F9EDEBB586}"/>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31">
                <a:extLst>
                  <a:ext uri="{FF2B5EF4-FFF2-40B4-BE49-F238E27FC236}">
                    <a16:creationId xmlns:a16="http://schemas.microsoft.com/office/drawing/2014/main" id="{46953B3A-7E79-2691-802D-84D4CD4E5F3C}"/>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4" name="テキスト ボックス 13">
              <a:extLst>
                <a:ext uri="{FF2B5EF4-FFF2-40B4-BE49-F238E27FC236}">
                  <a16:creationId xmlns:a16="http://schemas.microsoft.com/office/drawing/2014/main" id="{B25AC4EB-D124-359B-8072-73DB41F54A77}"/>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E061AEDF-5393-45DE-B86D-51C94B90EE70}"/>
              </a:ext>
            </a:extLst>
          </p:cNvPr>
          <p:cNvSpPr>
            <a:spLocks noGrp="1"/>
          </p:cNvSpPr>
          <p:nvPr>
            <p:ph type="sldNum" sz="quarter" idx="12"/>
          </p:nvPr>
        </p:nvSpPr>
        <p:spPr/>
        <p:txBody>
          <a:bodyPr/>
          <a:lstStyle/>
          <a:p>
            <a:fld id="{0869AD2D-B8A4-B94C-A8F3-6904FAA7DB71}" type="slidenum">
              <a:rPr kumimoji="1" lang="ja-JP" altLang="en-US" smtClean="0"/>
              <a:t>17</a:t>
            </a:fld>
            <a:endParaRPr kumimoji="1" lang="ja-JP" altLang="en-US"/>
          </a:p>
        </p:txBody>
      </p:sp>
    </p:spTree>
    <p:extLst>
      <p:ext uri="{BB962C8B-B14F-4D97-AF65-F5344CB8AC3E}">
        <p14:creationId xmlns:p14="http://schemas.microsoft.com/office/powerpoint/2010/main" val="3784198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a:defRPr/>
            </a:pPr>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BIZ UDPゴシック" panose="020B0400000000000000" pitchFamily="50" charset="-128"/>
                <a:ea typeface="BIZ UDPゴシック" panose="020B0400000000000000" pitchFamily="50" charset="-128"/>
              </a:rPr>
              <a:t>1-4</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を使って電話をかける</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560498" y="2225172"/>
            <a:ext cx="9570816" cy="4078039"/>
          </a:xfrm>
          <a:prstGeom prst="rect">
            <a:avLst/>
          </a:prstGeom>
          <a:noFill/>
        </p:spPr>
        <p:txBody>
          <a:bodyPr wrap="square">
            <a:spAutoFit/>
          </a:bodyPr>
          <a:lstStyle/>
          <a:p>
            <a:pPr marL="558800" marR="139700" lvl="0" indent="0" algn="l" defTabSz="457200" rtl="0" eaLnBrk="1" fontAlgn="auto" latinLnBrk="0" hangingPunct="1">
              <a:lnSpc>
                <a:spcPct val="100000"/>
              </a:lnSpc>
              <a:spcBef>
                <a:spcPts val="95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①　電話番号で電話をかける</a:t>
            </a:r>
          </a:p>
          <a:p>
            <a:pPr marL="279400" marR="0" lvl="0" indent="279400" algn="l"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ア　ホームボタン（ホームボタンがない機種はサイドボタン）を長押しして</a:t>
            </a:r>
            <a:r>
              <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を呼び出します。</a:t>
            </a:r>
          </a:p>
          <a:p>
            <a:pPr marL="279400" marR="0" lvl="0" indent="279400" algn="l"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イ　「○○○○（番号）に電話（して）」などと話しかけます。</a:t>
            </a:r>
          </a:p>
          <a:p>
            <a:pPr marL="279400" marR="0" lvl="0" indent="419100" algn="l"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（言い方は多少変えても通じます）</a:t>
            </a:r>
          </a:p>
          <a:p>
            <a:pPr marL="0" marR="0" lvl="0" indent="558800" algn="l"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ウ　</a:t>
            </a:r>
            <a:r>
              <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が「○○○○に電話をかけます」と答え、電話をかけます。</a:t>
            </a: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558800" marR="139700" lvl="0" indent="0" algn="just" defTabSz="457200" rtl="0" eaLnBrk="1" fontAlgn="auto" latinLnBrk="0" hangingPunct="1">
              <a:lnSpc>
                <a:spcPct val="100000"/>
              </a:lnSpc>
              <a:spcBef>
                <a:spcPts val="95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②　連絡先から電話をかける</a:t>
            </a:r>
          </a:p>
          <a:p>
            <a:pPr marL="279400" marR="0" lvl="0" indent="279400" algn="just"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ア　ホームボタン（ホームボタンがない機種はサイドボタン）を長押しして</a:t>
            </a:r>
            <a:r>
              <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を呼び出します。</a:t>
            </a:r>
          </a:p>
          <a:p>
            <a:pPr marL="279400" marR="0" lvl="0" indent="279400" algn="just"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イ　「○○○○（名前）に電話（して）」などと話しかけます。</a:t>
            </a:r>
          </a:p>
          <a:p>
            <a:pPr marL="279400" marR="0" lvl="0" indent="279400" algn="just"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ウ　</a:t>
            </a:r>
            <a:r>
              <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Siri</a:t>
            </a: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が「○○○○に電話をかけます」と答え、電話をかけます。</a:t>
            </a:r>
          </a:p>
          <a:p>
            <a:pPr marL="0" marR="0" lvl="0" indent="558800" algn="l" defTabSz="457200" rtl="0" eaLnBrk="1" fontAlgn="auto" latinLnBrk="0" hangingPunct="1">
              <a:lnSpc>
                <a:spcPts val="2000"/>
              </a:lnSpc>
              <a:spcBef>
                <a:spcPts val="0"/>
              </a:spcBef>
              <a:spcAft>
                <a:spcPts val="0"/>
              </a:spcAft>
              <a:buClrTx/>
              <a:buSzTx/>
              <a:buFontTx/>
              <a:buNone/>
              <a:tabLst/>
              <a:defRPr/>
            </a:pPr>
            <a:endPar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4C0BDF4-FF12-C939-7C21-34686660ED7B}"/>
              </a:ext>
            </a:extLst>
          </p:cNvPr>
          <p:cNvSpPr/>
          <p:nvPr/>
        </p:nvSpPr>
        <p:spPr>
          <a:xfrm>
            <a:off x="1463468" y="369365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p>
        </p:txBody>
      </p:sp>
      <p:sp>
        <p:nvSpPr>
          <p:cNvPr id="10" name="正方形/長方形 9">
            <a:extLst>
              <a:ext uri="{FF2B5EF4-FFF2-40B4-BE49-F238E27FC236}">
                <a16:creationId xmlns:a16="http://schemas.microsoft.com/office/drawing/2014/main" id="{5719D5F5-29F1-F650-F691-E3AD83A1BB0E}"/>
              </a:ext>
            </a:extLst>
          </p:cNvPr>
          <p:cNvSpPr/>
          <p:nvPr/>
        </p:nvSpPr>
        <p:spPr>
          <a:xfrm>
            <a:off x="1463468" y="439907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分）ー</a:t>
            </a:r>
          </a:p>
        </p:txBody>
      </p:sp>
      <p:sp>
        <p:nvSpPr>
          <p:cNvPr id="22" name="二等辺三角形 21">
            <a:extLst>
              <a:ext uri="{FF2B5EF4-FFF2-40B4-BE49-F238E27FC236}">
                <a16:creationId xmlns:a16="http://schemas.microsoft.com/office/drawing/2014/main" id="{1BFEE8A2-089B-DC63-B3BF-573397C75DBA}"/>
              </a:ext>
            </a:extLst>
          </p:cNvPr>
          <p:cNvSpPr/>
          <p:nvPr/>
        </p:nvSpPr>
        <p:spPr>
          <a:xfrm flipV="1">
            <a:off x="5326598" y="4048018"/>
            <a:ext cx="494950" cy="235185"/>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9432466F-E85C-DC18-B9FF-C4DC764CD880}"/>
              </a:ext>
            </a:extLst>
          </p:cNvPr>
          <p:cNvSpPr/>
          <p:nvPr/>
        </p:nvSpPr>
        <p:spPr>
          <a:xfrm>
            <a:off x="1463468" y="606472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p>
        </p:txBody>
      </p:sp>
      <p:sp>
        <p:nvSpPr>
          <p:cNvPr id="25" name="正方形/長方形 24">
            <a:extLst>
              <a:ext uri="{FF2B5EF4-FFF2-40B4-BE49-F238E27FC236}">
                <a16:creationId xmlns:a16="http://schemas.microsoft.com/office/drawing/2014/main" id="{FF170802-151B-BF82-A590-3C0395435991}"/>
              </a:ext>
            </a:extLst>
          </p:cNvPr>
          <p:cNvSpPr/>
          <p:nvPr/>
        </p:nvSpPr>
        <p:spPr>
          <a:xfrm>
            <a:off x="1463468" y="677014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分）ー</a:t>
            </a:r>
          </a:p>
        </p:txBody>
      </p:sp>
      <p:sp>
        <p:nvSpPr>
          <p:cNvPr id="26" name="二等辺三角形 25">
            <a:extLst>
              <a:ext uri="{FF2B5EF4-FFF2-40B4-BE49-F238E27FC236}">
                <a16:creationId xmlns:a16="http://schemas.microsoft.com/office/drawing/2014/main" id="{CDE641EB-3457-F01A-704A-33DC71994DB2}"/>
              </a:ext>
            </a:extLst>
          </p:cNvPr>
          <p:cNvSpPr/>
          <p:nvPr/>
        </p:nvSpPr>
        <p:spPr>
          <a:xfrm flipV="1">
            <a:off x="5326598" y="6419086"/>
            <a:ext cx="494950" cy="235185"/>
          </a:xfrm>
          <a:prstGeom prst="triangl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8B07FFBB-E71B-8F41-E72C-044C6A9C3191}"/>
              </a:ext>
            </a:extLst>
          </p:cNvPr>
          <p:cNvGrpSpPr/>
          <p:nvPr/>
        </p:nvGrpSpPr>
        <p:grpSpPr>
          <a:xfrm>
            <a:off x="604646" y="0"/>
            <a:ext cx="1351370" cy="1035997"/>
            <a:chOff x="604646" y="0"/>
            <a:chExt cx="1351370" cy="1035997"/>
          </a:xfrm>
        </p:grpSpPr>
        <p:grpSp>
          <p:nvGrpSpPr>
            <p:cNvPr id="3" name="グループ化 2">
              <a:extLst>
                <a:ext uri="{FF2B5EF4-FFF2-40B4-BE49-F238E27FC236}">
                  <a16:creationId xmlns:a16="http://schemas.microsoft.com/office/drawing/2014/main" id="{B386C588-2AA9-9288-19F8-E4648AAC6696}"/>
                </a:ext>
              </a:extLst>
            </p:cNvPr>
            <p:cNvGrpSpPr/>
            <p:nvPr/>
          </p:nvGrpSpPr>
          <p:grpSpPr>
            <a:xfrm>
              <a:off x="604646" y="0"/>
              <a:ext cx="1351370" cy="1035997"/>
              <a:chOff x="604646" y="0"/>
              <a:chExt cx="1351370" cy="1035997"/>
            </a:xfrm>
            <a:solidFill>
              <a:srgbClr val="00A478"/>
            </a:solidFill>
          </p:grpSpPr>
          <p:sp>
            <p:nvSpPr>
              <p:cNvPr id="5" name="片側の 2 つの角を切り取った四角形 30">
                <a:extLst>
                  <a:ext uri="{FF2B5EF4-FFF2-40B4-BE49-F238E27FC236}">
                    <a16:creationId xmlns:a16="http://schemas.microsoft.com/office/drawing/2014/main" id="{E8E1F826-FBB9-B294-2F4D-D4723E42DC06}"/>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片側の 2 つの角を切り取った四角形 31">
                <a:extLst>
                  <a:ext uri="{FF2B5EF4-FFF2-40B4-BE49-F238E27FC236}">
                    <a16:creationId xmlns:a16="http://schemas.microsoft.com/office/drawing/2014/main" id="{9A04CDB9-73AD-B58E-0FBB-A055B9B19A6B}"/>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 name="テキスト ボックス 3">
              <a:extLst>
                <a:ext uri="{FF2B5EF4-FFF2-40B4-BE49-F238E27FC236}">
                  <a16:creationId xmlns:a16="http://schemas.microsoft.com/office/drawing/2014/main" id="{9B6B3204-F90B-44AA-5110-19D17AD8BD72}"/>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8" name="スライド番号プレースホルダー 7">
            <a:extLst>
              <a:ext uri="{FF2B5EF4-FFF2-40B4-BE49-F238E27FC236}">
                <a16:creationId xmlns:a16="http://schemas.microsoft.com/office/drawing/2014/main" id="{6015B8B4-F1B7-44E3-8682-FF45542394FD}"/>
              </a:ext>
            </a:extLst>
          </p:cNvPr>
          <p:cNvSpPr>
            <a:spLocks noGrp="1"/>
          </p:cNvSpPr>
          <p:nvPr>
            <p:ph type="sldNum" sz="quarter" idx="12"/>
          </p:nvPr>
        </p:nvSpPr>
        <p:spPr/>
        <p:txBody>
          <a:bodyPr/>
          <a:lstStyle/>
          <a:p>
            <a:fld id="{0869AD2D-B8A4-B94C-A8F3-6904FAA7DB71}" type="slidenum">
              <a:rPr kumimoji="1" lang="ja-JP" altLang="en-US" smtClean="0"/>
              <a:t>18</a:t>
            </a:fld>
            <a:endParaRPr kumimoji="1" lang="ja-JP" altLang="en-US"/>
          </a:p>
        </p:txBody>
      </p:sp>
    </p:spTree>
    <p:extLst>
      <p:ext uri="{BB962C8B-B14F-4D97-AF65-F5344CB8AC3E}">
        <p14:creationId xmlns:p14="http://schemas.microsoft.com/office/powerpoint/2010/main" val="162026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 </a:t>
            </a:r>
            <a:r>
              <a:rPr lang="ja-JP" altLang="en-US" sz="2800" b="1" dirty="0">
                <a:latin typeface="BIZ UDPゴシック" panose="020B0400000000000000" pitchFamily="50" charset="-128"/>
                <a:ea typeface="BIZ UDPゴシック" panose="020B0400000000000000" pitchFamily="50" charset="-128"/>
              </a:rPr>
              <a:t>電話を使う</a:t>
            </a:r>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30182" y="2075553"/>
            <a:ext cx="9463884" cy="4689810"/>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（１）電話アプリを起動する</a:t>
            </a:r>
            <a:endParaRPr lang="en-US" altLang="ja-JP" sz="2000" b="1" dirty="0">
              <a:latin typeface="BIZ UDPゴシック" panose="020B0400000000000000" pitchFamily="50" charset="-128"/>
              <a:ea typeface="BIZ UDPゴシック" panose="020B0400000000000000" pitchFamily="50" charset="-128"/>
            </a:endParaRPr>
          </a:p>
          <a:p>
            <a:pPr>
              <a:lnSpc>
                <a:spcPct val="150000"/>
              </a:lnSpc>
            </a:pPr>
            <a:r>
              <a:rPr lang="ja-JP" altLang="en-US" sz="2000" b="1"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電話アプリを選択して、画面をダブルタップします。</a:t>
            </a:r>
            <a:endParaRPr lang="en-US" altLang="ja-JP" sz="1600" dirty="0">
              <a:latin typeface="BIZ UDPゴシック" panose="020B0400000000000000" pitchFamily="50" charset="-128"/>
              <a:ea typeface="BIZ UDPゴシック" panose="020B0400000000000000" pitchFamily="50" charset="-128"/>
            </a:endParaRPr>
          </a:p>
          <a:p>
            <a:pPr>
              <a:lnSpc>
                <a:spcPct val="150000"/>
              </a:lnSpc>
            </a:pPr>
            <a:r>
              <a:rPr lang="ja-JP" altLang="en-US" sz="1600" dirty="0">
                <a:latin typeface="BIZ UDPゴシック" panose="020B0400000000000000" pitchFamily="50" charset="-128"/>
                <a:ea typeface="BIZ UDPゴシック" panose="020B0400000000000000" pitchFamily="50" charset="-128"/>
              </a:rPr>
              <a:t>　　　＊画面のどこをダブルタップしても大丈夫です。</a:t>
            </a:r>
            <a:endParaRPr lang="en-US" altLang="ja-JP" sz="1600" dirty="0">
              <a:latin typeface="BIZ UDPゴシック" panose="020B0400000000000000" pitchFamily="50" charset="-128"/>
              <a:ea typeface="BIZ UDPゴシック" panose="020B0400000000000000" pitchFamily="50" charset="-128"/>
            </a:endParaRPr>
          </a:p>
          <a:p>
            <a:pPr>
              <a:lnSpc>
                <a:spcPct val="150000"/>
              </a:lnSpc>
            </a:pPr>
            <a:endParaRPr lang="en-US" altLang="ja-JP" dirty="0">
              <a:latin typeface="BIZ UDPゴシック" panose="020B0400000000000000" pitchFamily="50" charset="-128"/>
              <a:ea typeface="BIZ UDPゴシック" panose="020B0400000000000000" pitchFamily="50" charset="-128"/>
            </a:endParaRPr>
          </a:p>
          <a:p>
            <a:pPr>
              <a:lnSpc>
                <a:spcPct val="150000"/>
              </a:lnSpc>
            </a:pPr>
            <a:r>
              <a:rPr lang="ja-JP" altLang="en-US" sz="2000" b="1" dirty="0">
                <a:latin typeface="BIZ UDPゴシック" panose="020B0400000000000000" pitchFamily="50" charset="-128"/>
                <a:ea typeface="BIZ UDPゴシック" panose="020B0400000000000000" pitchFamily="50" charset="-128"/>
              </a:rPr>
              <a:t>（２）電話の操作画面を切り替える</a:t>
            </a:r>
            <a:endParaRPr lang="en-US" altLang="ja-JP" sz="2000" b="1" dirty="0">
              <a:latin typeface="BIZ UDPゴシック" panose="020B0400000000000000" pitchFamily="50" charset="-128"/>
              <a:ea typeface="BIZ UDPゴシック" panose="020B0400000000000000" pitchFamily="50" charset="-128"/>
            </a:endParaRPr>
          </a:p>
          <a:p>
            <a:pPr>
              <a:lnSpc>
                <a:spcPct val="150000"/>
              </a:lnSpc>
            </a:pPr>
            <a:r>
              <a:rPr lang="ja-JP" altLang="en-US" sz="2400" b="1"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電話アプリを起動するには、ホーム画面の「電話」をダブルタップします。</a:t>
            </a:r>
            <a:endParaRPr lang="en-US" altLang="ja-JP" sz="1600" dirty="0">
              <a:latin typeface="BIZ UDPゴシック" panose="020B0400000000000000" pitchFamily="50" charset="-128"/>
              <a:ea typeface="BIZ UDPゴシック" panose="020B0400000000000000" pitchFamily="50" charset="-128"/>
            </a:endParaRPr>
          </a:p>
          <a:p>
            <a:pPr>
              <a:lnSpc>
                <a:spcPct val="150000"/>
              </a:lnSpc>
            </a:pP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  　　 </a:t>
            </a:r>
            <a:r>
              <a:rPr lang="ja-JP" altLang="en-US" sz="1600" dirty="0">
                <a:solidFill>
                  <a:srgbClr val="000000"/>
                </a:solidFill>
                <a:latin typeface="BIZ UDPゴシック" panose="020B0400000000000000" pitchFamily="50" charset="-128"/>
                <a:ea typeface="BIZ UDPゴシック" panose="020B0400000000000000" pitchFamily="50" charset="-128"/>
              </a:rPr>
              <a:t>ー </a:t>
            </a: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電話は、以下の５種類の画面を切り替えて使います。</a:t>
            </a:r>
            <a:r>
              <a:rPr lang="ja-JP" altLang="en-US" sz="1600" dirty="0">
                <a:solidFill>
                  <a:srgbClr val="000000"/>
                </a:solidFill>
                <a:latin typeface="BIZ UDPゴシック" panose="020B0400000000000000" pitchFamily="50" charset="-128"/>
                <a:ea typeface="BIZ UDPゴシック" panose="020B0400000000000000" pitchFamily="50" charset="-128"/>
              </a:rPr>
              <a:t>ー</a:t>
            </a:r>
            <a:endParaRPr lang="ja-JP" altLang="en-US" sz="1600" b="0" i="0" dirty="0">
              <a:solidFill>
                <a:srgbClr val="000000"/>
              </a:solidFill>
              <a:effectLst/>
              <a:latin typeface="BIZ UDPゴシック" panose="020B0400000000000000" pitchFamily="50" charset="-128"/>
              <a:ea typeface="BIZ UDPゴシック" panose="020B0400000000000000" pitchFamily="50" charset="-128"/>
            </a:endParaRPr>
          </a:p>
          <a:p>
            <a:pPr marL="279400" indent="279400">
              <a:lnSpc>
                <a:spcPts val="2000"/>
              </a:lnSpc>
            </a:pP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 ●よく使う項目の画面：連絡先に登録した中で「よく使う項目」に登録したものを表示。</a:t>
            </a:r>
          </a:p>
          <a:p>
            <a:pPr marL="279400" indent="279400">
              <a:lnSpc>
                <a:spcPts val="2000"/>
              </a:lnSpc>
            </a:pP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 ●履歴の画面：電話をかけたり取ったりした履歴を１００件分表示します。</a:t>
            </a:r>
          </a:p>
          <a:p>
            <a:pPr marL="279400" indent="279400">
              <a:lnSpc>
                <a:spcPts val="2000"/>
              </a:lnSpc>
            </a:pP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 ●連絡先の画面：連絡先の登録内容を表示します。</a:t>
            </a:r>
          </a:p>
          <a:p>
            <a:pPr marL="698500" indent="-139700">
              <a:lnSpc>
                <a:spcPts val="2000"/>
              </a:lnSpc>
            </a:pP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 ●キーパッドの画面：番号を押して電話をかけるときに、電話番号を押すキーパッド画面</a:t>
            </a:r>
            <a:endParaRPr lang="en-US" altLang="ja-JP" sz="1600" b="0" i="0" dirty="0">
              <a:solidFill>
                <a:srgbClr val="000000"/>
              </a:solidFill>
              <a:effectLst/>
              <a:latin typeface="BIZ UDPゴシック" panose="020B0400000000000000" pitchFamily="50" charset="-128"/>
              <a:ea typeface="BIZ UDPゴシック" panose="020B0400000000000000" pitchFamily="50" charset="-128"/>
            </a:endParaRPr>
          </a:p>
          <a:p>
            <a:pPr marL="698500" indent="-139700">
              <a:lnSpc>
                <a:spcPts val="2000"/>
              </a:lnSpc>
            </a:pPr>
            <a:r>
              <a:rPr lang="ja-JP" altLang="en-US" sz="1600" dirty="0">
                <a:solidFill>
                  <a:srgbClr val="000000"/>
                </a:solidFill>
                <a:latin typeface="BIZ UDPゴシック" panose="020B0400000000000000" pitchFamily="50" charset="-128"/>
                <a:ea typeface="BIZ UDPゴシック" panose="020B0400000000000000" pitchFamily="50" charset="-128"/>
              </a:rPr>
              <a:t>　 </a:t>
            </a: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を表示します。</a:t>
            </a:r>
          </a:p>
          <a:p>
            <a:pPr marL="279400" indent="279400">
              <a:lnSpc>
                <a:spcPts val="2000"/>
              </a:lnSpc>
            </a:pPr>
            <a:r>
              <a:rPr lang="ja-JP" altLang="en-US" sz="1600" b="0" i="0" dirty="0">
                <a:solidFill>
                  <a:srgbClr val="000000"/>
                </a:solidFill>
                <a:effectLst/>
                <a:latin typeface="BIZ UDPゴシック" panose="020B0400000000000000" pitchFamily="50" charset="-128"/>
                <a:ea typeface="BIZ UDPゴシック" panose="020B0400000000000000" pitchFamily="50" charset="-128"/>
              </a:rPr>
              <a:t> ●留守番電話の画面：留守番電話を操作する画面です。</a:t>
            </a:r>
            <a:endParaRPr lang="en-US" altLang="ja-JP" sz="16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F62EBA76-4AB3-E849-D7A3-81556BEB01D6}"/>
              </a:ext>
            </a:extLst>
          </p:cNvPr>
          <p:cNvGrpSpPr/>
          <p:nvPr/>
        </p:nvGrpSpPr>
        <p:grpSpPr>
          <a:xfrm>
            <a:off x="604646" y="0"/>
            <a:ext cx="1351370" cy="1035997"/>
            <a:chOff x="604646" y="0"/>
            <a:chExt cx="1351370" cy="1035997"/>
          </a:xfrm>
        </p:grpSpPr>
        <p:grpSp>
          <p:nvGrpSpPr>
            <p:cNvPr id="5" name="グループ化 4">
              <a:extLst>
                <a:ext uri="{FF2B5EF4-FFF2-40B4-BE49-F238E27FC236}">
                  <a16:creationId xmlns:a16="http://schemas.microsoft.com/office/drawing/2014/main" id="{8FFA9C4E-FC9D-63C6-45DB-35A794179A35}"/>
                </a:ext>
              </a:extLst>
            </p:cNvPr>
            <p:cNvGrpSpPr/>
            <p:nvPr/>
          </p:nvGrpSpPr>
          <p:grpSpPr>
            <a:xfrm>
              <a:off x="604646" y="0"/>
              <a:ext cx="1351370" cy="1035997"/>
              <a:chOff x="604646" y="0"/>
              <a:chExt cx="1351370" cy="1035997"/>
            </a:xfrm>
            <a:solidFill>
              <a:srgbClr val="00A478"/>
            </a:solidFill>
          </p:grpSpPr>
          <p:sp>
            <p:nvSpPr>
              <p:cNvPr id="7" name="片側の 2 つの角を切り取った四角形 30">
                <a:extLst>
                  <a:ext uri="{FF2B5EF4-FFF2-40B4-BE49-F238E27FC236}">
                    <a16:creationId xmlns:a16="http://schemas.microsoft.com/office/drawing/2014/main" id="{0A3EBC16-DABE-47FC-E400-EE7298AAAFF5}"/>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片側の 2 つの角を切り取った四角形 31">
                <a:extLst>
                  <a:ext uri="{FF2B5EF4-FFF2-40B4-BE49-F238E27FC236}">
                    <a16:creationId xmlns:a16="http://schemas.microsoft.com/office/drawing/2014/main" id="{D1274F31-DE2B-F667-77CD-B6B44A9E2813}"/>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6" name="テキスト ボックス 5">
              <a:extLst>
                <a:ext uri="{FF2B5EF4-FFF2-40B4-BE49-F238E27FC236}">
                  <a16:creationId xmlns:a16="http://schemas.microsoft.com/office/drawing/2014/main" id="{2B407F79-629B-B034-556F-24C1DBB4CAF1}"/>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80928C6C-4BBF-4C7B-8B6F-433FA999D259}"/>
              </a:ext>
            </a:extLst>
          </p:cNvPr>
          <p:cNvSpPr>
            <a:spLocks noGrp="1"/>
          </p:cNvSpPr>
          <p:nvPr>
            <p:ph type="sldNum" sz="quarter" idx="12"/>
          </p:nvPr>
        </p:nvSpPr>
        <p:spPr/>
        <p:txBody>
          <a:bodyPr/>
          <a:lstStyle/>
          <a:p>
            <a:fld id="{0869AD2D-B8A4-B94C-A8F3-6904FAA7DB71}" type="slidenum">
              <a:rPr kumimoji="1" lang="ja-JP" altLang="en-US" smtClean="0"/>
              <a:t>19</a:t>
            </a:fld>
            <a:endParaRPr kumimoji="1" lang="ja-JP" altLang="en-US"/>
          </a:p>
        </p:txBody>
      </p:sp>
    </p:spTree>
    <p:extLst>
      <p:ext uri="{BB962C8B-B14F-4D97-AF65-F5344CB8AC3E}">
        <p14:creationId xmlns:p14="http://schemas.microsoft.com/office/powerpoint/2010/main" val="3391722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a:extLst>
              <a:ext uri="{FF2B5EF4-FFF2-40B4-BE49-F238E27FC236}">
                <a16:creationId xmlns:a16="http://schemas.microsoft.com/office/drawing/2014/main" id="{D893E9ED-CFE6-EC5D-2CFA-D22585232770}"/>
              </a:ext>
            </a:extLst>
          </p:cNvPr>
          <p:cNvSpPr/>
          <p:nvPr/>
        </p:nvSpPr>
        <p:spPr>
          <a:xfrm>
            <a:off x="5522975" y="450773"/>
            <a:ext cx="4722711"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角丸四角形 42">
            <a:extLst>
              <a:ext uri="{FF2B5EF4-FFF2-40B4-BE49-F238E27FC236}">
                <a16:creationId xmlns:a16="http://schemas.microsoft.com/office/drawing/2014/main" id="{D893E9ED-CFE6-EC5D-2CFA-D22585232770}"/>
              </a:ext>
            </a:extLst>
          </p:cNvPr>
          <p:cNvSpPr/>
          <p:nvPr/>
        </p:nvSpPr>
        <p:spPr>
          <a:xfrm>
            <a:off x="592845" y="450773"/>
            <a:ext cx="4762307"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77" name="グループ化 76">
            <a:extLst>
              <a:ext uri="{FF2B5EF4-FFF2-40B4-BE49-F238E27FC236}">
                <a16:creationId xmlns:a16="http://schemas.microsoft.com/office/drawing/2014/main" id="{72960145-A658-590C-C334-FF2F8726B2B5}"/>
              </a:ext>
            </a:extLst>
          </p:cNvPr>
          <p:cNvGrpSpPr/>
          <p:nvPr/>
        </p:nvGrpSpPr>
        <p:grpSpPr>
          <a:xfrm>
            <a:off x="1746530" y="660363"/>
            <a:ext cx="1927019" cy="428878"/>
            <a:chOff x="4644828" y="1049758"/>
            <a:chExt cx="1927019" cy="428878"/>
          </a:xfrm>
        </p:grpSpPr>
        <p:grpSp>
          <p:nvGrpSpPr>
            <p:cNvPr id="78" name="グループ化 77">
              <a:extLst>
                <a:ext uri="{FF2B5EF4-FFF2-40B4-BE49-F238E27FC236}">
                  <a16:creationId xmlns:a16="http://schemas.microsoft.com/office/drawing/2014/main" id="{835E36E5-C2A0-AB5F-73AF-65CEC753921F}"/>
                </a:ext>
              </a:extLst>
            </p:cNvPr>
            <p:cNvGrpSpPr/>
            <p:nvPr/>
          </p:nvGrpSpPr>
          <p:grpSpPr>
            <a:xfrm>
              <a:off x="4644828" y="1049758"/>
              <a:ext cx="428878" cy="428878"/>
              <a:chOff x="4644828" y="1049758"/>
              <a:chExt cx="428878" cy="428878"/>
            </a:xfrm>
          </p:grpSpPr>
          <p:sp>
            <p:nvSpPr>
              <p:cNvPr id="88" name="円/楕円 87">
                <a:extLst>
                  <a:ext uri="{FF2B5EF4-FFF2-40B4-BE49-F238E27FC236}">
                    <a16:creationId xmlns:a16="http://schemas.microsoft.com/office/drawing/2014/main" id="{FA4A8A99-9A59-0706-1BBA-FE745616D6B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4C81607-DC0D-8D14-3DC2-E72C49183573}"/>
                  </a:ext>
                </a:extLst>
              </p:cNvPr>
              <p:cNvSpPr txBox="1"/>
              <p:nvPr/>
            </p:nvSpPr>
            <p:spPr>
              <a:xfrm>
                <a:off x="4698394" y="1067231"/>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は</a:t>
                </a:r>
              </a:p>
            </p:txBody>
          </p:sp>
        </p:grpSp>
        <p:grpSp>
          <p:nvGrpSpPr>
            <p:cNvPr id="79" name="グループ化 78">
              <a:extLst>
                <a:ext uri="{FF2B5EF4-FFF2-40B4-BE49-F238E27FC236}">
                  <a16:creationId xmlns:a16="http://schemas.microsoft.com/office/drawing/2014/main" id="{04EABD5D-D464-99B2-168D-3064690F5902}"/>
                </a:ext>
              </a:extLst>
            </p:cNvPr>
            <p:cNvGrpSpPr/>
            <p:nvPr/>
          </p:nvGrpSpPr>
          <p:grpSpPr>
            <a:xfrm>
              <a:off x="5144208" y="1049758"/>
              <a:ext cx="428878" cy="428878"/>
              <a:chOff x="4644828" y="1049758"/>
              <a:chExt cx="428878" cy="428878"/>
            </a:xfrm>
          </p:grpSpPr>
          <p:sp>
            <p:nvSpPr>
              <p:cNvPr id="86" name="円/楕円 85">
                <a:extLst>
                  <a:ext uri="{FF2B5EF4-FFF2-40B4-BE49-F238E27FC236}">
                    <a16:creationId xmlns:a16="http://schemas.microsoft.com/office/drawing/2014/main" id="{D76936A2-E21F-E2BC-6478-8A199D42988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F2FD238-93D9-4AD0-D41D-833028D0BDE9}"/>
                  </a:ext>
                </a:extLst>
              </p:cNvPr>
              <p:cNvSpPr txBox="1"/>
              <p:nvPr/>
            </p:nvSpPr>
            <p:spPr>
              <a:xfrm>
                <a:off x="4698394" y="1067231"/>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じ</a:t>
                </a:r>
              </a:p>
            </p:txBody>
          </p:sp>
        </p:grpSp>
        <p:grpSp>
          <p:nvGrpSpPr>
            <p:cNvPr id="80" name="グループ化 79">
              <a:extLst>
                <a:ext uri="{FF2B5EF4-FFF2-40B4-BE49-F238E27FC236}">
                  <a16:creationId xmlns:a16="http://schemas.microsoft.com/office/drawing/2014/main" id="{8A37488D-1541-6364-4EAD-656E5AC0D3AB}"/>
                </a:ext>
              </a:extLst>
            </p:cNvPr>
            <p:cNvGrpSpPr/>
            <p:nvPr/>
          </p:nvGrpSpPr>
          <p:grpSpPr>
            <a:xfrm>
              <a:off x="5643588" y="1049758"/>
              <a:ext cx="428878" cy="428878"/>
              <a:chOff x="4644828" y="1049758"/>
              <a:chExt cx="428878" cy="428878"/>
            </a:xfrm>
          </p:grpSpPr>
          <p:sp>
            <p:nvSpPr>
              <p:cNvPr id="84" name="円/楕円 83">
                <a:extLst>
                  <a:ext uri="{FF2B5EF4-FFF2-40B4-BE49-F238E27FC236}">
                    <a16:creationId xmlns:a16="http://schemas.microsoft.com/office/drawing/2014/main" id="{424B3987-BC94-0700-2C69-1CE8DBDF4CD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55544BA3-E1E2-ABB6-109E-55E82C0311DD}"/>
                  </a:ext>
                </a:extLst>
              </p:cNvPr>
              <p:cNvSpPr txBox="1"/>
              <p:nvPr/>
            </p:nvSpPr>
            <p:spPr>
              <a:xfrm>
                <a:off x="4698394" y="1067231"/>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め</a:t>
                </a:r>
              </a:p>
            </p:txBody>
          </p:sp>
        </p:grpSp>
        <p:grpSp>
          <p:nvGrpSpPr>
            <p:cNvPr id="81" name="グループ化 80">
              <a:extLst>
                <a:ext uri="{FF2B5EF4-FFF2-40B4-BE49-F238E27FC236}">
                  <a16:creationId xmlns:a16="http://schemas.microsoft.com/office/drawing/2014/main" id="{5FBED538-A0E1-3971-86A6-3D3528D40260}"/>
                </a:ext>
              </a:extLst>
            </p:cNvPr>
            <p:cNvGrpSpPr/>
            <p:nvPr/>
          </p:nvGrpSpPr>
          <p:grpSpPr>
            <a:xfrm>
              <a:off x="6142969" y="1049758"/>
              <a:ext cx="428878" cy="428878"/>
              <a:chOff x="4644828" y="1049758"/>
              <a:chExt cx="428878" cy="428878"/>
            </a:xfrm>
          </p:grpSpPr>
          <p:sp>
            <p:nvSpPr>
              <p:cNvPr id="82" name="円/楕円 81">
                <a:extLst>
                  <a:ext uri="{FF2B5EF4-FFF2-40B4-BE49-F238E27FC236}">
                    <a16:creationId xmlns:a16="http://schemas.microsoft.com/office/drawing/2014/main" id="{47027397-615D-AAA2-E1CB-3DF05FBC88C7}"/>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7657DDC2-55E3-F68D-24A0-E5B776513EA6}"/>
                  </a:ext>
                </a:extLst>
              </p:cNvPr>
              <p:cNvSpPr txBox="1"/>
              <p:nvPr/>
            </p:nvSpPr>
            <p:spPr>
              <a:xfrm>
                <a:off x="4698394" y="1067231"/>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に</a:t>
                </a:r>
              </a:p>
            </p:txBody>
          </p:sp>
        </p:grpSp>
      </p:grpSp>
      <p:sp>
        <p:nvSpPr>
          <p:cNvPr id="4" name="テキスト ボックス 3">
            <a:extLst>
              <a:ext uri="{FF2B5EF4-FFF2-40B4-BE49-F238E27FC236}">
                <a16:creationId xmlns:a16="http://schemas.microsoft.com/office/drawing/2014/main" id="{41EDEA3A-1657-9431-85AD-3B0DA602C318}"/>
              </a:ext>
            </a:extLst>
          </p:cNvPr>
          <p:cNvSpPr txBox="1"/>
          <p:nvPr/>
        </p:nvSpPr>
        <p:spPr>
          <a:xfrm>
            <a:off x="5699706" y="660363"/>
            <a:ext cx="2528589" cy="369332"/>
          </a:xfrm>
          <a:prstGeom prst="rect">
            <a:avLst/>
          </a:prstGeom>
          <a:noFill/>
        </p:spPr>
        <p:txBody>
          <a:bodyPr wrap="square">
            <a:spAutoFit/>
          </a:bodyPr>
          <a:lstStyle/>
          <a:p>
            <a:r>
              <a:rPr lang="ja-JP" altLang="en-US" b="1" dirty="0">
                <a:solidFill>
                  <a:srgbClr val="006DAB"/>
                </a:solidFill>
                <a:latin typeface="BIZ UDPゴシック" panose="020B0400000000000000" pitchFamily="50" charset="-128"/>
                <a:ea typeface="BIZ UDPゴシック" panose="020B0400000000000000" pitchFamily="50" charset="-128"/>
              </a:rPr>
              <a:t>目次</a:t>
            </a:r>
          </a:p>
        </p:txBody>
      </p:sp>
      <p:sp>
        <p:nvSpPr>
          <p:cNvPr id="13" name="角丸四角形 53">
            <a:extLst>
              <a:ext uri="{FF2B5EF4-FFF2-40B4-BE49-F238E27FC236}">
                <a16:creationId xmlns:a16="http://schemas.microsoft.com/office/drawing/2014/main" id="{19A31B85-C0ED-E66B-CA94-CFD63E90211D}"/>
              </a:ext>
            </a:extLst>
          </p:cNvPr>
          <p:cNvSpPr/>
          <p:nvPr/>
        </p:nvSpPr>
        <p:spPr>
          <a:xfrm>
            <a:off x="5809095" y="1024605"/>
            <a:ext cx="4270487" cy="2550385"/>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7479C1CF-85C8-216B-745D-2D6A86DDD6A1}"/>
              </a:ext>
            </a:extLst>
          </p:cNvPr>
          <p:cNvSpPr txBox="1"/>
          <p:nvPr/>
        </p:nvSpPr>
        <p:spPr>
          <a:xfrm>
            <a:off x="5923655" y="1178860"/>
            <a:ext cx="1285332" cy="400110"/>
          </a:xfrm>
          <a:prstGeom prst="rect">
            <a:avLst/>
          </a:prstGeom>
          <a:noFill/>
        </p:spPr>
        <p:txBody>
          <a:bodyPr wrap="square">
            <a:spAutoFit/>
          </a:bodyPr>
          <a:lstStyle/>
          <a:p>
            <a:r>
              <a:rPr lang="ja-JP" altLang="en-US" sz="1400" b="1" dirty="0">
                <a:solidFill>
                  <a:srgbClr val="00A478"/>
                </a:solidFill>
                <a:latin typeface="BIZ UDPゴシック" panose="020B0400000000000000" pitchFamily="50" charset="-128"/>
                <a:ea typeface="BIZ UDPゴシック" panose="020B0400000000000000" pitchFamily="50" charset="-128"/>
              </a:rPr>
              <a:t>第</a:t>
            </a:r>
            <a:r>
              <a:rPr lang="en-US" altLang="ja-JP" sz="2000" b="1" dirty="0">
                <a:solidFill>
                  <a:srgbClr val="00A478"/>
                </a:solidFill>
                <a:latin typeface="BIZ UDPゴシック" panose="020B0400000000000000" pitchFamily="50" charset="-128"/>
                <a:ea typeface="BIZ UDPゴシック" panose="020B0400000000000000" pitchFamily="50" charset="-128"/>
              </a:rPr>
              <a:t>1</a:t>
            </a:r>
            <a:r>
              <a:rPr lang="ja-JP" altLang="en-US" sz="1400" b="1" dirty="0">
                <a:solidFill>
                  <a:srgbClr val="00A478"/>
                </a:solidFill>
                <a:latin typeface="BIZ UDPゴシック" panose="020B0400000000000000" pitchFamily="50" charset="-128"/>
                <a:ea typeface="BIZ UDPゴシック" panose="020B0400000000000000" pitchFamily="50" charset="-128"/>
              </a:rPr>
              <a:t>章</a:t>
            </a:r>
          </a:p>
        </p:txBody>
      </p:sp>
      <p:sp>
        <p:nvSpPr>
          <p:cNvPr id="16" name="テキスト ボックス 15">
            <a:extLst>
              <a:ext uri="{FF2B5EF4-FFF2-40B4-BE49-F238E27FC236}">
                <a16:creationId xmlns:a16="http://schemas.microsoft.com/office/drawing/2014/main" id="{A4446903-C90E-D213-0BD8-4457162931F6}"/>
              </a:ext>
            </a:extLst>
          </p:cNvPr>
          <p:cNvSpPr txBox="1"/>
          <p:nvPr/>
        </p:nvSpPr>
        <p:spPr>
          <a:xfrm>
            <a:off x="6689476" y="1212655"/>
            <a:ext cx="2963890" cy="338554"/>
          </a:xfrm>
          <a:prstGeom prst="rect">
            <a:avLst/>
          </a:prstGeom>
          <a:noFill/>
        </p:spPr>
        <p:txBody>
          <a:bodyPr wrap="square">
            <a:spAutoFit/>
          </a:bodyPr>
          <a:lstStyle/>
          <a:p>
            <a:r>
              <a:rPr lang="ja-JP" altLang="en-US" sz="1600" b="1" dirty="0">
                <a:solidFill>
                  <a:srgbClr val="00A478"/>
                </a:solidFill>
                <a:latin typeface="BIZ UDPゴシック" panose="020B0400000000000000" pitchFamily="50" charset="-128"/>
                <a:ea typeface="BIZ UDPゴシック" panose="020B0400000000000000" pitchFamily="50" charset="-128"/>
              </a:rPr>
              <a:t>スマホの紹介</a:t>
            </a:r>
          </a:p>
        </p:txBody>
      </p:sp>
      <p:sp>
        <p:nvSpPr>
          <p:cNvPr id="17" name="テキスト ボックス 16">
            <a:extLst>
              <a:ext uri="{FF2B5EF4-FFF2-40B4-BE49-F238E27FC236}">
                <a16:creationId xmlns:a16="http://schemas.microsoft.com/office/drawing/2014/main" id="{B5CC24D7-1577-579E-36AC-551846A002B4}"/>
              </a:ext>
            </a:extLst>
          </p:cNvPr>
          <p:cNvSpPr txBox="1"/>
          <p:nvPr/>
        </p:nvSpPr>
        <p:spPr>
          <a:xfrm>
            <a:off x="5904967" y="1559109"/>
            <a:ext cx="3677781" cy="2327560"/>
          </a:xfrm>
          <a:prstGeom prst="rect">
            <a:avLst/>
          </a:prstGeom>
          <a:noFill/>
        </p:spPr>
        <p:txBody>
          <a:bodyPr wrap="square">
            <a:spAutoFit/>
          </a:bodyPr>
          <a:lstStyle/>
          <a:p>
            <a:pPr>
              <a:lnSpc>
                <a:spcPct val="150000"/>
              </a:lnSpc>
            </a:pPr>
            <a:r>
              <a:rPr lang="ja-JP" altLang="en-US" sz="1400" b="1" dirty="0">
                <a:latin typeface="BIZ UDPゴシック" panose="020B0400000000000000" pitchFamily="50" charset="-128"/>
                <a:ea typeface="BIZ UDPゴシック" panose="020B0400000000000000" pitchFamily="50" charset="-128"/>
              </a:rPr>
              <a:t>１</a:t>
            </a: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スマホでできることは</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２．便利なサポートアプリ</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３．スマホの基本</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４</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 ボイスオーバー</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通常モードとの切替）</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５．ボイスオーバージェスチャについて</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６．</a:t>
            </a:r>
            <a:r>
              <a:rPr lang="en-US" altLang="ja-JP" sz="1400" b="1" dirty="0">
                <a:latin typeface="BIZ UDPゴシック" panose="020B0400000000000000" pitchFamily="50" charset="-128"/>
                <a:ea typeface="BIZ UDPゴシック" panose="020B0400000000000000" pitchFamily="50" charset="-128"/>
              </a:rPr>
              <a:t>iPhone</a:t>
            </a:r>
            <a:r>
              <a:rPr lang="ja-JP" altLang="en-US" sz="1400" b="1" dirty="0">
                <a:latin typeface="BIZ UDPゴシック" panose="020B0400000000000000" pitchFamily="50" charset="-128"/>
                <a:ea typeface="BIZ UDPゴシック" panose="020B0400000000000000" pitchFamily="50" charset="-128"/>
              </a:rPr>
              <a:t>基礎知識：画面表示</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endParaRPr lang="ja-JP" altLang="en-US" sz="1400" b="1" dirty="0">
              <a:latin typeface="BIZ UDPゴシック" panose="020B0400000000000000" pitchFamily="50" charset="-128"/>
              <a:ea typeface="BIZ UDPゴシック" panose="020B0400000000000000" pitchFamily="50" charset="-128"/>
            </a:endParaRPr>
          </a:p>
        </p:txBody>
      </p:sp>
      <p:sp>
        <p:nvSpPr>
          <p:cNvPr id="8" name="角丸四角形 64">
            <a:extLst>
              <a:ext uri="{FF2B5EF4-FFF2-40B4-BE49-F238E27FC236}">
                <a16:creationId xmlns:a16="http://schemas.microsoft.com/office/drawing/2014/main" id="{FCBB4969-56F3-5BF7-8DEA-E8B87149285F}"/>
              </a:ext>
            </a:extLst>
          </p:cNvPr>
          <p:cNvSpPr/>
          <p:nvPr/>
        </p:nvSpPr>
        <p:spPr>
          <a:xfrm>
            <a:off x="5809097" y="5189737"/>
            <a:ext cx="4270486" cy="1600209"/>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296577AD-8FA7-6222-D4B1-006BEEB3AF8D}"/>
              </a:ext>
            </a:extLst>
          </p:cNvPr>
          <p:cNvGrpSpPr/>
          <p:nvPr/>
        </p:nvGrpSpPr>
        <p:grpSpPr>
          <a:xfrm>
            <a:off x="5924016" y="5288503"/>
            <a:ext cx="5051678" cy="1395616"/>
            <a:chOff x="6168598" y="2968995"/>
            <a:chExt cx="4036982" cy="1318390"/>
          </a:xfrm>
        </p:grpSpPr>
        <p:sp>
          <p:nvSpPr>
            <p:cNvPr id="10" name="テキスト ボックス 9">
              <a:extLst>
                <a:ext uri="{FF2B5EF4-FFF2-40B4-BE49-F238E27FC236}">
                  <a16:creationId xmlns:a16="http://schemas.microsoft.com/office/drawing/2014/main" id="{B241399E-7787-73F2-32D1-7D5F40D343E3}"/>
                </a:ext>
              </a:extLst>
            </p:cNvPr>
            <p:cNvSpPr txBox="1"/>
            <p:nvPr/>
          </p:nvSpPr>
          <p:spPr>
            <a:xfrm>
              <a:off x="6168598" y="2968995"/>
              <a:ext cx="1063128" cy="377970"/>
            </a:xfrm>
            <a:prstGeom prst="rect">
              <a:avLst/>
            </a:prstGeom>
            <a:noFill/>
          </p:spPr>
          <p:txBody>
            <a:bodyPr wrap="square">
              <a:spAutoFit/>
            </a:bodyPr>
            <a:lstStyle/>
            <a:p>
              <a:r>
                <a:rPr lang="ja-JP" altLang="en-US" sz="1400" b="1" dirty="0">
                  <a:solidFill>
                    <a:srgbClr val="C62153"/>
                  </a:solidFill>
                  <a:latin typeface="BIZ UDPゴシック" panose="020B0400000000000000" pitchFamily="50" charset="-128"/>
                  <a:ea typeface="BIZ UDPゴシック" panose="020B0400000000000000" pitchFamily="50" charset="-128"/>
                </a:rPr>
                <a:t>第</a:t>
              </a:r>
              <a:r>
                <a:rPr lang="en-US" altLang="ja-JP" sz="2000" b="1" dirty="0">
                  <a:solidFill>
                    <a:srgbClr val="C62153"/>
                  </a:solidFill>
                  <a:latin typeface="BIZ UDPゴシック" panose="020B0400000000000000" pitchFamily="50" charset="-128"/>
                  <a:ea typeface="BIZ UDPゴシック" panose="020B0400000000000000" pitchFamily="50" charset="-128"/>
                </a:rPr>
                <a:t>3</a:t>
              </a:r>
              <a:r>
                <a:rPr lang="ja-JP" altLang="en-US" sz="1400" b="1" dirty="0">
                  <a:solidFill>
                    <a:srgbClr val="C62153"/>
                  </a:solidFill>
                  <a:latin typeface="BIZ UDPゴシック" panose="020B0400000000000000" pitchFamily="50" charset="-128"/>
                  <a:ea typeface="BIZ UDPゴシック" panose="020B0400000000000000" pitchFamily="50" charset="-128"/>
                </a:rPr>
                <a:t>章</a:t>
              </a:r>
            </a:p>
          </p:txBody>
        </p:sp>
        <p:sp>
          <p:nvSpPr>
            <p:cNvPr id="11" name="テキスト ボックス 10">
              <a:extLst>
                <a:ext uri="{FF2B5EF4-FFF2-40B4-BE49-F238E27FC236}">
                  <a16:creationId xmlns:a16="http://schemas.microsoft.com/office/drawing/2014/main" id="{174E401A-683F-7CF6-4AE4-813490F7C539}"/>
                </a:ext>
              </a:extLst>
            </p:cNvPr>
            <p:cNvSpPr txBox="1"/>
            <p:nvPr/>
          </p:nvSpPr>
          <p:spPr>
            <a:xfrm>
              <a:off x="6792877" y="2989932"/>
              <a:ext cx="3412703" cy="319820"/>
            </a:xfrm>
            <a:prstGeom prst="rect">
              <a:avLst/>
            </a:prstGeom>
            <a:noFill/>
          </p:spPr>
          <p:txBody>
            <a:bodyPr wrap="square">
              <a:spAutoFit/>
            </a:bodyPr>
            <a:lstStyle/>
            <a:p>
              <a:r>
                <a:rPr lang="ja-JP" altLang="en-US" sz="1600" b="1" dirty="0">
                  <a:solidFill>
                    <a:srgbClr val="C62153"/>
                  </a:solidFill>
                  <a:latin typeface="BIZ UDPゴシック" panose="020B0400000000000000" pitchFamily="50" charset="-128"/>
                  <a:ea typeface="BIZ UDPゴシック" panose="020B0400000000000000" pitchFamily="50" charset="-128"/>
                </a:rPr>
                <a:t>インターネット（</a:t>
              </a:r>
              <a:r>
                <a:rPr lang="en-US" altLang="ja-JP" sz="1600" b="1" dirty="0">
                  <a:solidFill>
                    <a:srgbClr val="C62153"/>
                  </a:solidFill>
                  <a:latin typeface="BIZ UDPゴシック" panose="020B0400000000000000" pitchFamily="50" charset="-128"/>
                  <a:ea typeface="BIZ UDPゴシック" panose="020B0400000000000000" pitchFamily="50" charset="-128"/>
                </a:rPr>
                <a:t>Safari)</a:t>
              </a:r>
              <a:r>
                <a:rPr lang="ja-JP" altLang="en-US" sz="1600" b="1" dirty="0">
                  <a:solidFill>
                    <a:srgbClr val="C62153"/>
                  </a:solidFill>
                  <a:latin typeface="BIZ UDPゴシック" panose="020B0400000000000000" pitchFamily="50" charset="-128"/>
                  <a:ea typeface="BIZ UDPゴシック" panose="020B0400000000000000" pitchFamily="50" charset="-128"/>
                </a:rPr>
                <a:t>検索</a:t>
              </a:r>
            </a:p>
          </p:txBody>
        </p:sp>
        <p:sp>
          <p:nvSpPr>
            <p:cNvPr id="12" name="テキスト ボックス 11">
              <a:extLst>
                <a:ext uri="{FF2B5EF4-FFF2-40B4-BE49-F238E27FC236}">
                  <a16:creationId xmlns:a16="http://schemas.microsoft.com/office/drawing/2014/main" id="{7DFBB13B-830E-F6D1-0504-A63D4359ED17}"/>
                </a:ext>
              </a:extLst>
            </p:cNvPr>
            <p:cNvSpPr txBox="1"/>
            <p:nvPr/>
          </p:nvSpPr>
          <p:spPr>
            <a:xfrm>
              <a:off x="6168598" y="3309752"/>
              <a:ext cx="3041979" cy="977633"/>
            </a:xfrm>
            <a:prstGeom prst="rect">
              <a:avLst/>
            </a:prstGeom>
            <a:noFill/>
          </p:spPr>
          <p:txBody>
            <a:bodyPr wrap="square">
              <a:spAutoFit/>
            </a:bodyPr>
            <a:lstStyle/>
            <a:p>
              <a:pPr>
                <a:lnSpc>
                  <a:spcPct val="150000"/>
                </a:lnSpc>
              </a:pPr>
              <a:r>
                <a:rPr lang="ja-JP" altLang="en-US" sz="1400" b="1" dirty="0">
                  <a:latin typeface="BIZ UDPゴシック" panose="020B0400000000000000" pitchFamily="50" charset="-128"/>
                  <a:ea typeface="BIZ UDPゴシック" panose="020B0400000000000000" pitchFamily="50" charset="-128"/>
                </a:rPr>
                <a:t>１．</a:t>
              </a:r>
              <a:r>
                <a:rPr lang="en-US" altLang="ja-JP" sz="1400" b="1" dirty="0">
                  <a:latin typeface="BIZ UDPゴシック" panose="020B0400000000000000" pitchFamily="50" charset="-128"/>
                  <a:ea typeface="BIZ UDPゴシック" panose="020B0400000000000000" pitchFamily="50" charset="-128"/>
                </a:rPr>
                <a:t>HP</a:t>
              </a:r>
              <a:r>
                <a:rPr lang="ja-JP" altLang="en-US" sz="1400" b="1" dirty="0">
                  <a:latin typeface="BIZ UDPゴシック" panose="020B0400000000000000" pitchFamily="50" charset="-128"/>
                  <a:ea typeface="BIZ UDPゴシック" panose="020B0400000000000000" pitchFamily="50" charset="-128"/>
                </a:rPr>
                <a:t>を読む</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２．音声でメールを入力する</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３．</a:t>
              </a:r>
              <a:r>
                <a:rPr lang="en-US" altLang="ja-JP" sz="1400" b="1" dirty="0">
                  <a:latin typeface="BIZ UDPゴシック" panose="020B0400000000000000" pitchFamily="50" charset="-128"/>
                  <a:ea typeface="BIZ UDPゴシック" panose="020B0400000000000000" pitchFamily="50" charset="-128"/>
                </a:rPr>
                <a:t>Seeing AI</a:t>
              </a:r>
              <a:r>
                <a:rPr lang="ja-JP" altLang="en-US" sz="1400" b="1" dirty="0">
                  <a:latin typeface="BIZ UDPゴシック" panose="020B0400000000000000" pitchFamily="50" charset="-128"/>
                  <a:ea typeface="BIZ UDPゴシック" panose="020B0400000000000000" pitchFamily="50" charset="-128"/>
                </a:rPr>
                <a:t>を使う</a:t>
              </a:r>
              <a:endParaRPr lang="en-US" altLang="ja-JP" sz="1400" b="1" dirty="0">
                <a:latin typeface="BIZ UDPゴシック" panose="020B0400000000000000" pitchFamily="50" charset="-128"/>
                <a:ea typeface="BIZ UDPゴシック" panose="020B0400000000000000" pitchFamily="50" charset="-128"/>
              </a:endParaRPr>
            </a:p>
          </p:txBody>
        </p:sp>
      </p:grpSp>
      <p:grpSp>
        <p:nvGrpSpPr>
          <p:cNvPr id="2" name="グループ化 1"/>
          <p:cNvGrpSpPr/>
          <p:nvPr/>
        </p:nvGrpSpPr>
        <p:grpSpPr>
          <a:xfrm>
            <a:off x="5828482" y="3658777"/>
            <a:ext cx="4270486" cy="1449368"/>
            <a:chOff x="4904540" y="2822089"/>
            <a:chExt cx="5175043" cy="1919929"/>
          </a:xfrm>
        </p:grpSpPr>
        <p:sp>
          <p:nvSpPr>
            <p:cNvPr id="34" name="角丸四角形 22">
              <a:extLst>
                <a:ext uri="{FF2B5EF4-FFF2-40B4-BE49-F238E27FC236}">
                  <a16:creationId xmlns:a16="http://schemas.microsoft.com/office/drawing/2014/main" id="{B1F7F093-7B4D-15AD-034A-DD8AE8CC6344}"/>
                </a:ext>
              </a:extLst>
            </p:cNvPr>
            <p:cNvSpPr/>
            <p:nvPr/>
          </p:nvSpPr>
          <p:spPr>
            <a:xfrm>
              <a:off x="4904540" y="2822089"/>
              <a:ext cx="5175043" cy="1919929"/>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371580EA-E3D9-4A0E-B4BE-C9C9B2478B05}"/>
                </a:ext>
              </a:extLst>
            </p:cNvPr>
            <p:cNvGrpSpPr/>
            <p:nvPr/>
          </p:nvGrpSpPr>
          <p:grpSpPr>
            <a:xfrm>
              <a:off x="5019872" y="2962232"/>
              <a:ext cx="3884052" cy="530012"/>
              <a:chOff x="-51410" y="1670662"/>
              <a:chExt cx="3054923" cy="447082"/>
            </a:xfrm>
          </p:grpSpPr>
          <p:sp>
            <p:nvSpPr>
              <p:cNvPr id="35" name="テキスト ボックス 34">
                <a:extLst>
                  <a:ext uri="{FF2B5EF4-FFF2-40B4-BE49-F238E27FC236}">
                    <a16:creationId xmlns:a16="http://schemas.microsoft.com/office/drawing/2014/main" id="{8C819349-D639-9F3A-1B45-DD820469A5D1}"/>
                  </a:ext>
                </a:extLst>
              </p:cNvPr>
              <p:cNvSpPr txBox="1"/>
              <p:nvPr/>
            </p:nvSpPr>
            <p:spPr>
              <a:xfrm>
                <a:off x="-51410" y="1670662"/>
                <a:ext cx="1063128" cy="447082"/>
              </a:xfrm>
              <a:prstGeom prst="rect">
                <a:avLst/>
              </a:prstGeom>
              <a:noFill/>
            </p:spPr>
            <p:txBody>
              <a:bodyPr wrap="square">
                <a:spAutoFit/>
              </a:bodyPr>
              <a:lstStyle/>
              <a:p>
                <a:r>
                  <a:rPr lang="ja-JP" altLang="en-US" sz="1400" b="1" dirty="0">
                    <a:solidFill>
                      <a:srgbClr val="12A3E4"/>
                    </a:solidFill>
                    <a:latin typeface="BIZ UDPゴシック" panose="020B0400000000000000" pitchFamily="50" charset="-128"/>
                    <a:ea typeface="BIZ UDPゴシック" panose="020B0400000000000000" pitchFamily="50" charset="-128"/>
                  </a:rPr>
                  <a:t>第</a:t>
                </a:r>
                <a:r>
                  <a:rPr lang="en-US" altLang="ja-JP" sz="2000" b="1" dirty="0">
                    <a:solidFill>
                      <a:srgbClr val="12A3E4"/>
                    </a:solidFill>
                    <a:latin typeface="BIZ UDPゴシック" panose="020B0400000000000000" pitchFamily="50" charset="-128"/>
                    <a:ea typeface="BIZ UDPゴシック" panose="020B0400000000000000" pitchFamily="50" charset="-128"/>
                  </a:rPr>
                  <a:t>2</a:t>
                </a:r>
                <a:r>
                  <a:rPr lang="ja-JP" altLang="en-US" sz="1400" b="1" dirty="0">
                    <a:solidFill>
                      <a:srgbClr val="12A3E4"/>
                    </a:solidFill>
                    <a:latin typeface="BIZ UDPゴシック" panose="020B0400000000000000" pitchFamily="50" charset="-128"/>
                    <a:ea typeface="BIZ UDPゴシック" panose="020B0400000000000000" pitchFamily="50" charset="-128"/>
                  </a:rPr>
                  <a:t>章</a:t>
                </a:r>
              </a:p>
            </p:txBody>
          </p:sp>
          <p:sp>
            <p:nvSpPr>
              <p:cNvPr id="36" name="テキスト ボックス 35">
                <a:extLst>
                  <a:ext uri="{FF2B5EF4-FFF2-40B4-BE49-F238E27FC236}">
                    <a16:creationId xmlns:a16="http://schemas.microsoft.com/office/drawing/2014/main" id="{0DD52E89-2253-BFAB-0367-C42775DD995E}"/>
                  </a:ext>
                </a:extLst>
              </p:cNvPr>
              <p:cNvSpPr txBox="1"/>
              <p:nvPr/>
            </p:nvSpPr>
            <p:spPr>
              <a:xfrm>
                <a:off x="552010" y="1696880"/>
                <a:ext cx="2451503" cy="378300"/>
              </a:xfrm>
              <a:prstGeom prst="rect">
                <a:avLst/>
              </a:prstGeom>
              <a:noFill/>
            </p:spPr>
            <p:txBody>
              <a:bodyPr wrap="square">
                <a:spAutoFit/>
              </a:bodyPr>
              <a:lstStyle/>
              <a:p>
                <a:r>
                  <a:rPr lang="ja-JP" altLang="en-US" sz="1600" b="1" dirty="0">
                    <a:solidFill>
                      <a:srgbClr val="12A3E4"/>
                    </a:solidFill>
                    <a:latin typeface="BIZ UDPゴシック" panose="020B0400000000000000" pitchFamily="50" charset="-128"/>
                    <a:ea typeface="BIZ UDPゴシック" panose="020B0400000000000000" pitchFamily="50" charset="-128"/>
                  </a:rPr>
                  <a:t>スマホの機能を使う</a:t>
                </a:r>
              </a:p>
            </p:txBody>
          </p:sp>
        </p:grpSp>
      </p:grpSp>
      <p:sp>
        <p:nvSpPr>
          <p:cNvPr id="19" name="テキスト ボックス 18">
            <a:extLst>
              <a:ext uri="{FF2B5EF4-FFF2-40B4-BE49-F238E27FC236}">
                <a16:creationId xmlns:a16="http://schemas.microsoft.com/office/drawing/2014/main" id="{59422B3A-6FDC-7E08-0465-ED70B2475D46}"/>
              </a:ext>
            </a:extLst>
          </p:cNvPr>
          <p:cNvSpPr txBox="1"/>
          <p:nvPr/>
        </p:nvSpPr>
        <p:spPr>
          <a:xfrm>
            <a:off x="702233" y="1258752"/>
            <a:ext cx="4471756" cy="5531194"/>
          </a:xfrm>
          <a:prstGeom prst="rect">
            <a:avLst/>
          </a:prstGeom>
          <a:noFill/>
        </p:spPr>
        <p:txBody>
          <a:bodyPr wrap="square">
            <a:spAutoFit/>
          </a:bodyPr>
          <a:lstStyle/>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スマホは、従来の携帯電話と異なり、指で触れることのできるボタンは大変少ないです</a:t>
            </a:r>
            <a:r>
              <a:rPr lang="ja-JP" altLang="en-US"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画面上の項目に触れて様々なことを行います。</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i="0" dirty="0">
                <a:effectLst/>
                <a:latin typeface="BIZ UDPゴシック" panose="020B0400000000000000" pitchFamily="50" charset="-128"/>
                <a:ea typeface="BIZ UDPゴシック" panose="020B0400000000000000" pitchFamily="50" charset="-128"/>
              </a:rPr>
              <a:t>スマホにはこの通常のモードに加え、画面に触れるとその内容を読み上げる「視覚障害者向けの読み上げモード」が最初から準備されています。</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i="0" dirty="0">
                <a:effectLst/>
                <a:latin typeface="BIZ UDPゴシック" panose="020B0400000000000000" pitchFamily="50" charset="-128"/>
                <a:ea typeface="BIZ UDPゴシック" panose="020B0400000000000000" pitchFamily="50" charset="-128"/>
              </a:rPr>
              <a:t>通常のモードと視覚障害者向けの読み上げモードの切り替えができることで、目が見える人と目が見えない人が同じスマホを使うことができます。</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読み上げのモードでうまく操作できなかったとしても、モードの切り替えによって近くにいる見える人の力を借りることもできるでしょう。</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en-US" altLang="ja-JP" sz="1400" b="1" dirty="0">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本書をきっかけにスマホを身近なものにしてください。</a:t>
            </a:r>
          </a:p>
        </p:txBody>
      </p:sp>
      <p:sp>
        <p:nvSpPr>
          <p:cNvPr id="40" name="テキスト ボックス 39">
            <a:extLst>
              <a:ext uri="{FF2B5EF4-FFF2-40B4-BE49-F238E27FC236}">
                <a16:creationId xmlns:a16="http://schemas.microsoft.com/office/drawing/2014/main" id="{59422B3A-6FDC-7E08-0465-ED70B2475D46}"/>
              </a:ext>
            </a:extLst>
          </p:cNvPr>
          <p:cNvSpPr txBox="1"/>
          <p:nvPr/>
        </p:nvSpPr>
        <p:spPr>
          <a:xfrm>
            <a:off x="6273811" y="6996734"/>
            <a:ext cx="3971876" cy="360548"/>
          </a:xfrm>
          <a:prstGeom prst="rect">
            <a:avLst/>
          </a:prstGeom>
          <a:noFill/>
        </p:spPr>
        <p:txBody>
          <a:bodyPr wrap="square">
            <a:spAutoFit/>
          </a:bodyPr>
          <a:lstStyle/>
          <a:p>
            <a:pPr algn="l">
              <a:lnSpc>
                <a:spcPct val="150000"/>
              </a:lnSpc>
            </a:pPr>
            <a:r>
              <a:rPr lang="en-US" altLang="ja-JP" sz="1400" b="1" i="0" dirty="0">
                <a:effectLst/>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本書ではスマートフォンをスマホと表記します</a:t>
            </a:r>
          </a:p>
        </p:txBody>
      </p:sp>
      <p:sp>
        <p:nvSpPr>
          <p:cNvPr id="5" name="テキスト ボックス 4">
            <a:extLst>
              <a:ext uri="{FF2B5EF4-FFF2-40B4-BE49-F238E27FC236}">
                <a16:creationId xmlns:a16="http://schemas.microsoft.com/office/drawing/2014/main" id="{E55ECBEA-35BF-3C69-B297-946493F72C6C}"/>
              </a:ext>
            </a:extLst>
          </p:cNvPr>
          <p:cNvSpPr txBox="1"/>
          <p:nvPr/>
        </p:nvSpPr>
        <p:spPr>
          <a:xfrm>
            <a:off x="5904966" y="4096168"/>
            <a:ext cx="3677781" cy="683713"/>
          </a:xfrm>
          <a:prstGeom prst="rect">
            <a:avLst/>
          </a:prstGeom>
          <a:noFill/>
        </p:spPr>
        <p:txBody>
          <a:bodyPr wrap="square">
            <a:spAutoFit/>
          </a:bodyPr>
          <a:lstStyle/>
          <a:p>
            <a:pPr>
              <a:lnSpc>
                <a:spcPct val="150000"/>
              </a:lnSpc>
            </a:pPr>
            <a:r>
              <a:rPr lang="ja-JP" altLang="en-US" sz="1400" b="1" dirty="0">
                <a:latin typeface="BIZ UDPゴシック" panose="020B0400000000000000" pitchFamily="50" charset="-128"/>
                <a:ea typeface="BIZ UDPゴシック" panose="020B0400000000000000" pitchFamily="50" charset="-128"/>
              </a:rPr>
              <a:t>１．</a:t>
            </a:r>
            <a:r>
              <a:rPr lang="en-US" altLang="ja-JP" sz="1400" b="1" dirty="0">
                <a:latin typeface="BIZ UDPゴシック" panose="020B0400000000000000" pitchFamily="50" charset="-128"/>
                <a:ea typeface="BIZ UDPゴシック" panose="020B0400000000000000" pitchFamily="50" charset="-128"/>
              </a:rPr>
              <a:t>Siri</a:t>
            </a:r>
            <a:r>
              <a:rPr lang="ja-JP" altLang="en-US" sz="1400" b="1" dirty="0">
                <a:latin typeface="BIZ UDPゴシック" panose="020B0400000000000000" pitchFamily="50" charset="-128"/>
                <a:ea typeface="BIZ UDPゴシック" panose="020B0400000000000000" pitchFamily="50" charset="-128"/>
              </a:rPr>
              <a:t>を使う</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２</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 電話を使う</a:t>
            </a:r>
            <a:endParaRPr lang="en-US" altLang="ja-JP" sz="1400" b="1"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91EE846-50B7-4097-A6FB-1F9016FEC58D}"/>
              </a:ext>
            </a:extLst>
          </p:cNvPr>
          <p:cNvSpPr>
            <a:spLocks noGrp="1"/>
          </p:cNvSpPr>
          <p:nvPr>
            <p:ph type="sldNum" sz="quarter" idx="12"/>
          </p:nvPr>
        </p:nvSpPr>
        <p:spPr/>
        <p:txBody>
          <a:bodyPr/>
          <a:lstStyle/>
          <a:p>
            <a:fld id="{0869AD2D-B8A4-B94C-A8F3-6904FAA7DB71}" type="slidenum">
              <a:rPr kumimoji="1" lang="ja-JP" altLang="en-US" smtClean="0"/>
              <a:t>2</a:t>
            </a:fld>
            <a:endParaRPr kumimoji="1" lang="ja-JP" altLang="en-US"/>
          </a:p>
        </p:txBody>
      </p:sp>
    </p:spTree>
    <p:extLst>
      <p:ext uri="{BB962C8B-B14F-4D97-AF65-F5344CB8AC3E}">
        <p14:creationId xmlns:p14="http://schemas.microsoft.com/office/powerpoint/2010/main" val="961206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 </a:t>
            </a:r>
            <a:r>
              <a:rPr lang="ja-JP" altLang="en-US" sz="2800" b="1" dirty="0">
                <a:latin typeface="BIZ UDPゴシック" panose="020B0400000000000000" pitchFamily="50" charset="-128"/>
                <a:ea typeface="BIZ UDPゴシック" panose="020B0400000000000000" pitchFamily="50" charset="-128"/>
              </a:rPr>
              <a:t>電話を使う</a:t>
            </a:r>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67124"/>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04325"/>
            <a:ext cx="9343894" cy="5169472"/>
          </a:xfrm>
          <a:prstGeom prst="roundRect">
            <a:avLst>
              <a:gd name="adj" fmla="val 1283"/>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41AE2432-1929-0107-DEFB-489DA4C49C7B}"/>
              </a:ext>
            </a:extLst>
          </p:cNvPr>
          <p:cNvSpPr txBox="1"/>
          <p:nvPr/>
        </p:nvSpPr>
        <p:spPr>
          <a:xfrm>
            <a:off x="921209" y="2080747"/>
            <a:ext cx="9463884" cy="475515"/>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（２）電話の操作画面を切り替える</a:t>
            </a:r>
            <a:endParaRPr lang="en-US" altLang="ja-JP" sz="2000" b="1"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C2747D47-71CD-13F2-4F12-0080269F86CE}"/>
              </a:ext>
            </a:extLst>
          </p:cNvPr>
          <p:cNvPicPr>
            <a:picLocks noChangeAspect="1"/>
          </p:cNvPicPr>
          <p:nvPr/>
        </p:nvPicPr>
        <p:blipFill>
          <a:blip r:embed="rId2"/>
          <a:stretch>
            <a:fillRect/>
          </a:stretch>
        </p:blipFill>
        <p:spPr>
          <a:xfrm>
            <a:off x="8355436" y="3275335"/>
            <a:ext cx="1699396" cy="2741810"/>
          </a:xfrm>
          <a:prstGeom prst="rect">
            <a:avLst/>
          </a:prstGeom>
        </p:spPr>
      </p:pic>
      <p:sp>
        <p:nvSpPr>
          <p:cNvPr id="6" name="Rectangle 1">
            <a:extLst>
              <a:ext uri="{FF2B5EF4-FFF2-40B4-BE49-F238E27FC236}">
                <a16:creationId xmlns:a16="http://schemas.microsoft.com/office/drawing/2014/main" id="{243669DC-D507-096F-649D-1CE0A7E42AF8}"/>
              </a:ext>
            </a:extLst>
          </p:cNvPr>
          <p:cNvSpPr>
            <a:spLocks noChangeArrowheads="1"/>
          </p:cNvSpPr>
          <p:nvPr/>
        </p:nvSpPr>
        <p:spPr bwMode="auto">
          <a:xfrm>
            <a:off x="1119110" y="2828789"/>
            <a:ext cx="815403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画面を切り替える手順は、以下の通りです。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27940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ア　電話の画面の一番下にある「タブバー」の中に、左から順に、</a:t>
            </a:r>
            <a:endParaRPr kumimoji="0" lang="ja-JP" altLang="ja-JP"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　</a:t>
            </a:r>
            <a:r>
              <a:rPr kumimoji="0" lang="ja-JP"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「よく使う項目」「履歴」「連絡先」「キーパッド」「留守番電話」の</a:t>
            </a:r>
            <a:b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b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　　５つの項目が並んでいます。（左図は電話画面、赤枠内がタブバー）</a:t>
            </a: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　　項目を「タブ」、タブが並んでいるエリアを「タブバー」といいます。</a:t>
            </a: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　　表示中の項目は「選択中の（○○）」と読み上げます。</a:t>
            </a: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イ　切り替えたい画面の項目を選んで、ダブルタップします。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ウ　切り替えて表示した項目は「選択中の　○○」と読み上げます。</a:t>
            </a: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AE1E57F2-5E90-34F4-3D64-2576025D3916}"/>
              </a:ext>
            </a:extLst>
          </p:cNvPr>
          <p:cNvGrpSpPr/>
          <p:nvPr/>
        </p:nvGrpSpPr>
        <p:grpSpPr>
          <a:xfrm>
            <a:off x="604646" y="0"/>
            <a:ext cx="1351370" cy="1035997"/>
            <a:chOff x="604646" y="0"/>
            <a:chExt cx="1351370" cy="1035997"/>
          </a:xfrm>
        </p:grpSpPr>
        <p:grpSp>
          <p:nvGrpSpPr>
            <p:cNvPr id="8" name="グループ化 7">
              <a:extLst>
                <a:ext uri="{FF2B5EF4-FFF2-40B4-BE49-F238E27FC236}">
                  <a16:creationId xmlns:a16="http://schemas.microsoft.com/office/drawing/2014/main" id="{F47EED27-F16C-77D6-F04E-1FE4C8F8F231}"/>
                </a:ext>
              </a:extLst>
            </p:cNvPr>
            <p:cNvGrpSpPr/>
            <p:nvPr/>
          </p:nvGrpSpPr>
          <p:grpSpPr>
            <a:xfrm>
              <a:off x="604646" y="0"/>
              <a:ext cx="1351370" cy="1035997"/>
              <a:chOff x="604646" y="0"/>
              <a:chExt cx="1351370" cy="1035997"/>
            </a:xfrm>
            <a:solidFill>
              <a:srgbClr val="00A478"/>
            </a:solidFill>
          </p:grpSpPr>
          <p:sp>
            <p:nvSpPr>
              <p:cNvPr id="10" name="片側の 2 つの角を切り取った四角形 30">
                <a:extLst>
                  <a:ext uri="{FF2B5EF4-FFF2-40B4-BE49-F238E27FC236}">
                    <a16:creationId xmlns:a16="http://schemas.microsoft.com/office/drawing/2014/main" id="{4CBEB9A9-8E2B-84B3-E167-C33CFC918FB4}"/>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片側の 2 つの角を切り取った四角形 31">
                <a:extLst>
                  <a:ext uri="{FF2B5EF4-FFF2-40B4-BE49-F238E27FC236}">
                    <a16:creationId xmlns:a16="http://schemas.microsoft.com/office/drawing/2014/main" id="{BC7C42CF-CBDB-CAD1-828B-9CFC5D145092}"/>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9" name="テキスト ボックス 8">
              <a:extLst>
                <a:ext uri="{FF2B5EF4-FFF2-40B4-BE49-F238E27FC236}">
                  <a16:creationId xmlns:a16="http://schemas.microsoft.com/office/drawing/2014/main" id="{4541CE79-6655-58C1-66F2-C715E76A2511}"/>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2FD2B68E-1105-431E-935A-44DAEDFFCFF6}"/>
              </a:ext>
            </a:extLst>
          </p:cNvPr>
          <p:cNvSpPr>
            <a:spLocks noGrp="1"/>
          </p:cNvSpPr>
          <p:nvPr>
            <p:ph type="sldNum" sz="quarter" idx="12"/>
          </p:nvPr>
        </p:nvSpPr>
        <p:spPr/>
        <p:txBody>
          <a:bodyPr/>
          <a:lstStyle/>
          <a:p>
            <a:fld id="{0869AD2D-B8A4-B94C-A8F3-6904FAA7DB71}" type="slidenum">
              <a:rPr kumimoji="1" lang="ja-JP" altLang="en-US" smtClean="0"/>
              <a:t>20</a:t>
            </a:fld>
            <a:endParaRPr kumimoji="1" lang="ja-JP" altLang="en-US"/>
          </a:p>
        </p:txBody>
      </p:sp>
    </p:spTree>
    <p:extLst>
      <p:ext uri="{BB962C8B-B14F-4D97-AF65-F5344CB8AC3E}">
        <p14:creationId xmlns:p14="http://schemas.microsoft.com/office/powerpoint/2010/main" val="209034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 </a:t>
            </a:r>
            <a:r>
              <a:rPr lang="ja-JP" altLang="en-US" sz="2800" b="1" dirty="0">
                <a:latin typeface="BIZ UDPゴシック" panose="020B0400000000000000" pitchFamily="50" charset="-128"/>
                <a:ea typeface="BIZ UDPゴシック" panose="020B0400000000000000" pitchFamily="50" charset="-128"/>
              </a:rPr>
              <a:t>電話を使う</a:t>
            </a:r>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811937" y="2201582"/>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42334" y="1994340"/>
            <a:ext cx="9343894" cy="5124277"/>
          </a:xfrm>
          <a:prstGeom prst="roundRect">
            <a:avLst>
              <a:gd name="adj" fmla="val 1283"/>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スマホの機能を使う</a:t>
            </a:r>
            <a:endParaRPr lang="en-US" altLang="ja-JP" sz="24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B767D0AA-A525-2F30-E706-10EDF07A5322}"/>
              </a:ext>
            </a:extLst>
          </p:cNvPr>
          <p:cNvSpPr txBox="1"/>
          <p:nvPr/>
        </p:nvSpPr>
        <p:spPr>
          <a:xfrm>
            <a:off x="882339" y="2074661"/>
            <a:ext cx="9463884" cy="1013867"/>
          </a:xfrm>
          <a:prstGeom prst="rect">
            <a:avLst/>
          </a:prstGeom>
          <a:noFill/>
        </p:spPr>
        <p:txBody>
          <a:bodyPr wrap="square">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（３）直接電話番号を入力して電話をかける</a:t>
            </a:r>
            <a:endParaRPr lang="en-US" altLang="ja-JP" sz="2000" b="1" dirty="0">
              <a:latin typeface="BIZ UDPゴシック" panose="020B0400000000000000" pitchFamily="50" charset="-128"/>
              <a:ea typeface="BIZ UDPゴシック" panose="020B0400000000000000" pitchFamily="50" charset="-128"/>
            </a:endParaRPr>
          </a:p>
          <a:p>
            <a:pPr>
              <a:lnSpc>
                <a:spcPct val="150000"/>
              </a:lnSpc>
            </a:pPr>
            <a:r>
              <a:rPr lang="ja-JP" altLang="en-US" sz="2400" b="1" dirty="0">
                <a:latin typeface="BIZ UDPゴシック" panose="020B0400000000000000" pitchFamily="50" charset="-128"/>
                <a:ea typeface="BIZ UDPゴシック" panose="020B0400000000000000" pitchFamily="50" charset="-128"/>
              </a:rPr>
              <a:t>　</a:t>
            </a:r>
            <a:endParaRPr lang="en-US" altLang="ja-JP" sz="2000" dirty="0">
              <a:latin typeface="BIZ UDPゴシック" panose="020B0400000000000000" pitchFamily="50" charset="-128"/>
              <a:ea typeface="BIZ UDPゴシック" panose="020B0400000000000000" pitchFamily="50" charset="-128"/>
            </a:endParaRPr>
          </a:p>
        </p:txBody>
      </p:sp>
      <p:sp>
        <p:nvSpPr>
          <p:cNvPr id="8" name="Rectangle 1">
            <a:extLst>
              <a:ext uri="{FF2B5EF4-FFF2-40B4-BE49-F238E27FC236}">
                <a16:creationId xmlns:a16="http://schemas.microsoft.com/office/drawing/2014/main" id="{CB3DD249-B47A-51A8-D4A7-2823EA2942F1}"/>
              </a:ext>
            </a:extLst>
          </p:cNvPr>
          <p:cNvSpPr>
            <a:spLocks noChangeArrowheads="1"/>
          </p:cNvSpPr>
          <p:nvPr/>
        </p:nvSpPr>
        <p:spPr bwMode="auto">
          <a:xfrm>
            <a:off x="1015512" y="2685801"/>
            <a:ext cx="862787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直接電話番号を入力して電話をかける手順は、以下の通りです。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27940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  ア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電話のキーパッド画面で、右スワイプまたは左スワイプで打ちたい数字に移動しダブル</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BIZ UDPゴシック" panose="020B0400000000000000" pitchFamily="50" charset="-128"/>
                <a:ea typeface="BIZ UDPゴシック" panose="020B0400000000000000" pitchFamily="50" charset="-128"/>
              </a:rPr>
              <a:t>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タップすると、電話番号を打つことができます。</a:t>
            </a: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BIZ UDPゴシック" panose="020B0400000000000000" pitchFamily="50" charset="-128"/>
                <a:ea typeface="BIZ UDPゴシック" panose="020B0400000000000000" pitchFamily="50" charset="-128"/>
              </a:rPr>
              <a:t>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イ　全部打ち終わったら、「発信」に移動してダブルクリックをすると、電話を発信します。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BIZ UDPゴシック" panose="020B0400000000000000" pitchFamily="50" charset="-128"/>
                <a:ea typeface="BIZ UDPゴシック" panose="020B0400000000000000" pitchFamily="50" charset="-128"/>
              </a:rPr>
              <a:t>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ウ　入力済みの番号は、キーパッド画面の上の方にある「電話番号」のテキストフィールドで確認   </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rgbClr val="000000"/>
                </a:solidFill>
                <a:latin typeface="BIZ UDPゴシック" panose="020B0400000000000000" pitchFamily="50" charset="-128"/>
                <a:ea typeface="BIZ UDPゴシック" panose="020B0400000000000000" pitchFamily="50" charset="-128"/>
              </a:rPr>
              <a:t>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できます。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rgbClr val="000000"/>
                </a:solidFill>
                <a:latin typeface="BIZ UDPゴシック" panose="020B0400000000000000" pitchFamily="50" charset="-128"/>
                <a:ea typeface="BIZ UDPゴシック" panose="020B0400000000000000" pitchFamily="50" charset="-128"/>
              </a:rPr>
              <a:t>     </a:t>
            </a:r>
            <a:r>
              <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a:t>
            </a:r>
            <a:r>
              <a:rPr lang="en-US" altLang="ja-JP" sz="1600" dirty="0" err="1">
                <a:solidFill>
                  <a:srgbClr val="000000"/>
                </a:solidFill>
                <a:latin typeface="BIZ UDPゴシック" panose="020B0400000000000000" pitchFamily="50" charset="-128"/>
                <a:ea typeface="BIZ UDPゴシック" panose="020B0400000000000000" pitchFamily="50" charset="-128"/>
              </a:rPr>
              <a:t>i</a:t>
            </a:r>
            <a:r>
              <a:rPr kumimoji="0" lang="en-US" altLang="ja-JP" sz="1600" b="0" i="0" u="none" strike="noStrike" cap="none" normalizeH="0" baseline="0" dirty="0" err="1">
                <a:ln>
                  <a:noFill/>
                </a:ln>
                <a:solidFill>
                  <a:srgbClr val="000000"/>
                </a:solidFill>
                <a:effectLst/>
                <a:latin typeface="BIZ UDPゴシック" panose="020B0400000000000000" pitchFamily="50" charset="-128"/>
                <a:ea typeface="BIZ UDPゴシック" panose="020B0400000000000000" pitchFamily="50" charset="-128"/>
              </a:rPr>
              <a:t>phone</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の上端中央から指をゆっくりと下にスライドすると辿り着きます。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BIZ UDPゴシック" panose="020B0400000000000000" pitchFamily="50" charset="-128"/>
                <a:ea typeface="BIZ UDPゴシック" panose="020B0400000000000000" pitchFamily="50" charset="-128"/>
              </a:rPr>
              <a:t>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エ   番号を間違えた時には、キーパッドの「削除」をダブルタップすると、</a:t>
            </a:r>
            <a:r>
              <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1</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文字ずつ削除</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BIZ UDPゴシック" panose="020B0400000000000000" pitchFamily="50" charset="-128"/>
                <a:ea typeface="BIZ UDPゴシック" panose="020B0400000000000000" pitchFamily="50" charset="-128"/>
              </a:rPr>
              <a:t>　　  </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できます。</a:t>
            </a:r>
            <a:endPar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rgbClr val="000000"/>
                </a:solidFill>
                <a:latin typeface="BIZ UDPゴシック" panose="020B0400000000000000" pitchFamily="50" charset="-128"/>
                <a:ea typeface="BIZ UDPゴシック" panose="020B0400000000000000" pitchFamily="50" charset="-128"/>
              </a:rPr>
              <a:t>    </a:t>
            </a:r>
            <a:r>
              <a:rPr kumimoji="0" lang="en-US" altLang="ja-JP"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a:t>
            </a:r>
            <a:r>
              <a:rPr kumimoji="0" lang="ja-JP" altLang="en-US" sz="16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数字を入力すると、発信ボタンの右側に削除ボタンが表示されます。</a:t>
            </a:r>
            <a:endParaRPr kumimoji="0" lang="ja-JP" altLang="en-US" sz="16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1A9A8395-6EDC-E144-8621-4257FC08ABB0}"/>
              </a:ext>
            </a:extLst>
          </p:cNvPr>
          <p:cNvGrpSpPr/>
          <p:nvPr/>
        </p:nvGrpSpPr>
        <p:grpSpPr>
          <a:xfrm>
            <a:off x="604646" y="0"/>
            <a:ext cx="1351370" cy="1035997"/>
            <a:chOff x="604646" y="0"/>
            <a:chExt cx="1351370" cy="1035997"/>
          </a:xfrm>
        </p:grpSpPr>
        <p:grpSp>
          <p:nvGrpSpPr>
            <p:cNvPr id="5" name="グループ化 4">
              <a:extLst>
                <a:ext uri="{FF2B5EF4-FFF2-40B4-BE49-F238E27FC236}">
                  <a16:creationId xmlns:a16="http://schemas.microsoft.com/office/drawing/2014/main" id="{D91BBFAD-A615-54AE-E758-EDEDBEA40626}"/>
                </a:ext>
              </a:extLst>
            </p:cNvPr>
            <p:cNvGrpSpPr/>
            <p:nvPr/>
          </p:nvGrpSpPr>
          <p:grpSpPr>
            <a:xfrm>
              <a:off x="604646" y="0"/>
              <a:ext cx="1351370" cy="1035997"/>
              <a:chOff x="604646" y="0"/>
              <a:chExt cx="1351370" cy="1035997"/>
            </a:xfrm>
            <a:solidFill>
              <a:srgbClr val="00A478"/>
            </a:solidFill>
          </p:grpSpPr>
          <p:sp>
            <p:nvSpPr>
              <p:cNvPr id="10" name="片側の 2 つの角を切り取った四角形 30">
                <a:extLst>
                  <a:ext uri="{FF2B5EF4-FFF2-40B4-BE49-F238E27FC236}">
                    <a16:creationId xmlns:a16="http://schemas.microsoft.com/office/drawing/2014/main" id="{F603CD38-96E3-849B-39CB-A53ED35E24F2}"/>
                  </a:ext>
                </a:extLst>
              </p:cNvPr>
              <p:cNvSpPr/>
              <p:nvPr/>
            </p:nvSpPr>
            <p:spPr>
              <a:xfrm>
                <a:off x="604647" y="512776"/>
                <a:ext cx="1351369" cy="523221"/>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片側の 2 つの角を切り取った四角形 31">
                <a:extLst>
                  <a:ext uri="{FF2B5EF4-FFF2-40B4-BE49-F238E27FC236}">
                    <a16:creationId xmlns:a16="http://schemas.microsoft.com/office/drawing/2014/main" id="{36D6B674-B610-59B6-F224-4F05E27230B4}"/>
                  </a:ext>
                </a:extLst>
              </p:cNvPr>
              <p:cNvSpPr/>
              <p:nvPr/>
            </p:nvSpPr>
            <p:spPr>
              <a:xfrm rot="10800000">
                <a:off x="604646" y="0"/>
                <a:ext cx="1351369" cy="5232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6" name="テキスト ボックス 5">
              <a:extLst>
                <a:ext uri="{FF2B5EF4-FFF2-40B4-BE49-F238E27FC236}">
                  <a16:creationId xmlns:a16="http://schemas.microsoft.com/office/drawing/2014/main" id="{9AB2E39F-3219-1F2A-BC17-1F3A679EBA60}"/>
                </a:ext>
              </a:extLst>
            </p:cNvPr>
            <p:cNvSpPr txBox="1"/>
            <p:nvPr/>
          </p:nvSpPr>
          <p:spPr>
            <a:xfrm>
              <a:off x="720001" y="370112"/>
              <a:ext cx="1051992" cy="646331"/>
            </a:xfrm>
            <a:prstGeom prst="rect">
              <a:avLst/>
            </a:prstGeom>
            <a:solidFill>
              <a:srgbClr val="00B0F0"/>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2E1C885C-883F-464E-A000-CAF2A275E55A}"/>
              </a:ext>
            </a:extLst>
          </p:cNvPr>
          <p:cNvSpPr>
            <a:spLocks noGrp="1"/>
          </p:cNvSpPr>
          <p:nvPr>
            <p:ph type="sldNum" sz="quarter" idx="12"/>
          </p:nvPr>
        </p:nvSpPr>
        <p:spPr/>
        <p:txBody>
          <a:bodyPr/>
          <a:lstStyle/>
          <a:p>
            <a:fld id="{0869AD2D-B8A4-B94C-A8F3-6904FAA7DB71}" type="slidenum">
              <a:rPr kumimoji="1" lang="ja-JP" altLang="en-US" smtClean="0"/>
              <a:t>21</a:t>
            </a:fld>
            <a:endParaRPr kumimoji="1" lang="ja-JP" altLang="en-US"/>
          </a:p>
        </p:txBody>
      </p:sp>
    </p:spTree>
    <p:extLst>
      <p:ext uri="{BB962C8B-B14F-4D97-AF65-F5344CB8AC3E}">
        <p14:creationId xmlns:p14="http://schemas.microsoft.com/office/powerpoint/2010/main" val="713011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a:t>
            </a:r>
            <a:r>
              <a:rPr kumimoji="0"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とは</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1686464"/>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Safari</a:t>
            </a: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は、インターネットのホームページなどを見るアプリです。</a:t>
            </a: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調べたい言葉を入力して検索した結果から関連するホームページを開いたり、ホームページのアドレスを入力して開いたりして、ホームページを閲覧することができます。</a:t>
            </a: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（インターネットのホームページなどのことを「</a:t>
            </a:r>
            <a:r>
              <a:rPr kumimoji="0"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Web</a:t>
            </a:r>
            <a:r>
              <a:rPr kumimoji="0"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（ウェブ）ページ」といいます。）</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4618170-4505-4EBF-79A8-F0A405651F0E}"/>
              </a:ext>
            </a:extLst>
          </p:cNvPr>
          <p:cNvSpPr txBox="1"/>
          <p:nvPr/>
        </p:nvSpPr>
        <p:spPr>
          <a:xfrm>
            <a:off x="788667" y="4649546"/>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アプリを起動する</a:t>
            </a:r>
          </a:p>
        </p:txBody>
      </p:sp>
      <p:sp>
        <p:nvSpPr>
          <p:cNvPr id="3" name="角丸四角形 42">
            <a:extLst>
              <a:ext uri="{FF2B5EF4-FFF2-40B4-BE49-F238E27FC236}">
                <a16:creationId xmlns:a16="http://schemas.microsoft.com/office/drawing/2014/main" id="{1FFE3452-79AC-389C-1036-32D06FCBCB4A}"/>
              </a:ext>
            </a:extLst>
          </p:cNvPr>
          <p:cNvSpPr/>
          <p:nvPr/>
        </p:nvSpPr>
        <p:spPr>
          <a:xfrm>
            <a:off x="788667" y="5274732"/>
            <a:ext cx="9570816" cy="946761"/>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i="0" dirty="0">
                <a:solidFill>
                  <a:srgbClr val="000000"/>
                </a:solidFill>
                <a:effectLst/>
                <a:latin typeface="BIZ UDPゴシック" panose="020B0400000000000000" pitchFamily="50" charset="-128"/>
                <a:ea typeface="BIZ UDPゴシック" panose="020B0400000000000000" pitchFamily="50" charset="-128"/>
              </a:rPr>
              <a:t>Safari</a:t>
            </a:r>
            <a:r>
              <a:rPr lang="ja-JP" altLang="en-US" sz="1600" b="1" i="0" dirty="0">
                <a:solidFill>
                  <a:srgbClr val="000000"/>
                </a:solidFill>
                <a:effectLst/>
                <a:latin typeface="BIZ UDPゴシック" panose="020B0400000000000000" pitchFamily="50" charset="-128"/>
                <a:ea typeface="BIZ UDPゴシック" panose="020B0400000000000000" pitchFamily="50" charset="-128"/>
              </a:rPr>
              <a:t>アプリの起動は、「</a:t>
            </a:r>
            <a:r>
              <a:rPr lang="en-US" altLang="ja-JP" sz="1600" b="1" i="0" dirty="0">
                <a:solidFill>
                  <a:srgbClr val="000000"/>
                </a:solidFill>
                <a:effectLst/>
                <a:latin typeface="BIZ UDPゴシック" panose="020B0400000000000000" pitchFamily="50" charset="-128"/>
                <a:ea typeface="BIZ UDPゴシック" panose="020B0400000000000000" pitchFamily="50" charset="-128"/>
              </a:rPr>
              <a:t>Safari</a:t>
            </a:r>
            <a:r>
              <a:rPr lang="ja-JP" altLang="en-US" sz="1600" b="1" i="0" dirty="0">
                <a:solidFill>
                  <a:srgbClr val="000000"/>
                </a:solidFill>
                <a:effectLst/>
                <a:latin typeface="BIZ UDPゴシック" panose="020B0400000000000000" pitchFamily="50" charset="-128"/>
                <a:ea typeface="BIZ UDPゴシック" panose="020B0400000000000000" pitchFamily="50" charset="-128"/>
              </a:rPr>
              <a:t>」を選択して、画面をダブルタップする、もしくは</a:t>
            </a:r>
            <a:r>
              <a:rPr lang="en-US" altLang="ja-JP" sz="1600"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sz="1600" b="1" i="0" dirty="0">
                <a:solidFill>
                  <a:srgbClr val="000000"/>
                </a:solidFill>
                <a:effectLst/>
                <a:latin typeface="BIZ UDPゴシック" panose="020B0400000000000000" pitchFamily="50" charset="-128"/>
                <a:ea typeface="BIZ UDPゴシック" panose="020B0400000000000000" pitchFamily="50" charset="-128"/>
              </a:rPr>
              <a:t>を呼び出し</a:t>
            </a:r>
            <a:endParaRPr lang="en-US" altLang="ja-JP" sz="1600" b="1" i="0" dirty="0">
              <a:solidFill>
                <a:srgbClr val="000000"/>
              </a:solidFill>
              <a:effectLst/>
              <a:latin typeface="BIZ UDPゴシック" panose="020B0400000000000000" pitchFamily="50" charset="-128"/>
              <a:ea typeface="BIZ UDPゴシック" panose="020B0400000000000000" pitchFamily="50" charset="-128"/>
            </a:endParaRPr>
          </a:p>
          <a:p>
            <a:r>
              <a:rPr lang="ja-JP" altLang="en-US" sz="1600" b="1" i="0" dirty="0">
                <a:solidFill>
                  <a:srgbClr val="000000"/>
                </a:solidFill>
                <a:effectLst/>
                <a:latin typeface="BIZ UDPゴシック" panose="020B0400000000000000" pitchFamily="50" charset="-128"/>
                <a:ea typeface="BIZ UDPゴシック" panose="020B0400000000000000" pitchFamily="50" charset="-128"/>
              </a:rPr>
              <a:t>「</a:t>
            </a:r>
            <a:r>
              <a:rPr lang="en-US" altLang="ja-JP" sz="1600" b="1" i="0" dirty="0">
                <a:solidFill>
                  <a:srgbClr val="000000"/>
                </a:solidFill>
                <a:effectLst/>
                <a:latin typeface="BIZ UDPゴシック" panose="020B0400000000000000" pitchFamily="50" charset="-128"/>
                <a:ea typeface="BIZ UDPゴシック" panose="020B0400000000000000" pitchFamily="50" charset="-128"/>
              </a:rPr>
              <a:t>Safari</a:t>
            </a:r>
            <a:r>
              <a:rPr lang="ja-JP" altLang="en-US" sz="1600" b="1" i="0" dirty="0">
                <a:solidFill>
                  <a:srgbClr val="000000"/>
                </a:solidFill>
                <a:effectLst/>
                <a:latin typeface="BIZ UDPゴシック" panose="020B0400000000000000" pitchFamily="50" charset="-128"/>
                <a:ea typeface="BIZ UDPゴシック" panose="020B0400000000000000" pitchFamily="50" charset="-128"/>
              </a:rPr>
              <a:t>を起動」と話しかけます。</a:t>
            </a:r>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8047172A-46EB-7936-D582-8DDE42C59003}"/>
              </a:ext>
            </a:extLst>
          </p:cNvPr>
          <p:cNvGrpSpPr/>
          <p:nvPr/>
        </p:nvGrpSpPr>
        <p:grpSpPr>
          <a:xfrm>
            <a:off x="604646" y="0"/>
            <a:ext cx="1351370" cy="1047014"/>
            <a:chOff x="604646" y="0"/>
            <a:chExt cx="1351370" cy="1047014"/>
          </a:xfrm>
          <a:solidFill>
            <a:srgbClr val="C62153"/>
          </a:solidFill>
        </p:grpSpPr>
        <p:sp>
          <p:nvSpPr>
            <p:cNvPr id="5" name="片側の 2 つの角を切り取った四角形 62">
              <a:extLst>
                <a:ext uri="{FF2B5EF4-FFF2-40B4-BE49-F238E27FC236}">
                  <a16:creationId xmlns:a16="http://schemas.microsoft.com/office/drawing/2014/main" id="{5F5B7525-BD1A-DC80-3828-1C23568B7F03}"/>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片側の 2 つの角を切り取った四角形 63">
              <a:extLst>
                <a:ext uri="{FF2B5EF4-FFF2-40B4-BE49-F238E27FC236}">
                  <a16:creationId xmlns:a16="http://schemas.microsoft.com/office/drawing/2014/main" id="{2F3E29B0-4BEE-AE2C-C895-21820E661FA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B7E15149-C18F-53CE-6C79-58DC6BBD1F4F}"/>
                </a:ext>
              </a:extLst>
            </p:cNvPr>
            <p:cNvSpPr txBox="1"/>
            <p:nvPr/>
          </p:nvSpPr>
          <p:spPr>
            <a:xfrm>
              <a:off x="694071" y="403384"/>
              <a:ext cx="1167348"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9" name="スライド番号プレースホルダー 8">
            <a:extLst>
              <a:ext uri="{FF2B5EF4-FFF2-40B4-BE49-F238E27FC236}">
                <a16:creationId xmlns:a16="http://schemas.microsoft.com/office/drawing/2014/main" id="{C0C156AA-D6D2-4363-B4D0-692160641B5B}"/>
              </a:ext>
            </a:extLst>
          </p:cNvPr>
          <p:cNvSpPr>
            <a:spLocks noGrp="1"/>
          </p:cNvSpPr>
          <p:nvPr>
            <p:ph type="sldNum" sz="quarter" idx="12"/>
          </p:nvPr>
        </p:nvSpPr>
        <p:spPr/>
        <p:txBody>
          <a:bodyPr/>
          <a:lstStyle/>
          <a:p>
            <a:fld id="{0869AD2D-B8A4-B94C-A8F3-6904FAA7DB71}" type="slidenum">
              <a:rPr kumimoji="1" lang="ja-JP" altLang="en-US" smtClean="0"/>
              <a:t>22</a:t>
            </a:fld>
            <a:endParaRPr kumimoji="1" lang="ja-JP" altLang="en-US"/>
          </a:p>
        </p:txBody>
      </p:sp>
    </p:spTree>
    <p:extLst>
      <p:ext uri="{BB962C8B-B14F-4D97-AF65-F5344CB8AC3E}">
        <p14:creationId xmlns:p14="http://schemas.microsoft.com/office/powerpoint/2010/main" val="282263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a:t>
            </a:r>
            <a:r>
              <a:rPr kumimoji="0"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BIZ UDPゴシック" panose="020B0400000000000000" pitchFamily="50" charset="-128"/>
                <a:ea typeface="BIZ UDPゴシック" panose="020B0400000000000000" pitchFamily="50" charset="-128"/>
              </a:rPr>
              <a:t>１</a:t>
            </a:r>
            <a:r>
              <a:rPr lang="en-US" altLang="ja-JP" sz="2800" b="1" dirty="0">
                <a:solidFill>
                  <a:prstClr val="black"/>
                </a:solidFill>
                <a:latin typeface="BIZ UDPゴシック" panose="020B0400000000000000" pitchFamily="50" charset="-128"/>
                <a:ea typeface="BIZ UDPゴシック" panose="020B0400000000000000" pitchFamily="50" charset="-128"/>
              </a:rPr>
              <a:t>-1</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インターネットで検索する</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lvl="0" indent="0" algn="l" defTabSz="457200" rtl="0" eaLnBrk="1" fontAlgn="auto" latinLnBrk="0" hangingPunct="1">
              <a:lnSpc>
                <a:spcPct val="100000"/>
              </a:lnSpc>
              <a:spcBef>
                <a:spcPts val="60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197941"/>
            <a:ext cx="9570816" cy="2800767"/>
          </a:xfrm>
          <a:prstGeom prst="rect">
            <a:avLst/>
          </a:prstGeom>
          <a:noFill/>
        </p:spPr>
        <p:txBody>
          <a:bodyPr wrap="square" rtlCol="0">
            <a:spAutoFit/>
          </a:bodyPr>
          <a:lstStyle/>
          <a:p>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　</a:t>
            </a:r>
            <a:r>
              <a:rPr kumimoji="1" lang="ja-JP" altLang="en-US" sz="1600" b="1" dirty="0">
                <a:latin typeface="BIZ UDPゴシック" panose="020B0400000000000000" pitchFamily="50" charset="-128"/>
                <a:ea typeface="BIZ UDPゴシック" panose="020B0400000000000000" pitchFamily="50" charset="-128"/>
              </a:rPr>
              <a:t>アドレスバーの</a:t>
            </a:r>
            <a:r>
              <a:rPr kumimoji="1" lang="en-US" altLang="ja-JP" sz="1600" b="1" dirty="0">
                <a:latin typeface="BIZ UDPゴシック" panose="020B0400000000000000" pitchFamily="50" charset="-128"/>
                <a:ea typeface="BIZ UDPゴシック" panose="020B0400000000000000" pitchFamily="50" charset="-128"/>
              </a:rPr>
              <a:t>(Web</a:t>
            </a:r>
            <a:r>
              <a:rPr kumimoji="1" lang="ja-JP" altLang="en-US" sz="1600" b="1" dirty="0">
                <a:latin typeface="BIZ UDPゴシック" panose="020B0400000000000000" pitchFamily="50" charset="-128"/>
                <a:ea typeface="BIZ UDPゴシック" panose="020B0400000000000000" pitchFamily="50" charset="-128"/>
              </a:rPr>
              <a:t>ページの表示画面の上端にある</a:t>
            </a:r>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a:t>
            </a:r>
            <a:r>
              <a:rPr kumimoji="1" lang="en-US" altLang="ja-JP" sz="1600" b="1" dirty="0">
                <a:latin typeface="BIZ UDPゴシック" panose="020B0400000000000000" pitchFamily="50" charset="-128"/>
                <a:ea typeface="BIZ UDPゴシック" panose="020B0400000000000000" pitchFamily="50" charset="-128"/>
              </a:rPr>
              <a:t>Web</a:t>
            </a:r>
            <a:r>
              <a:rPr kumimoji="1" lang="ja-JP" altLang="en-US" sz="1600" b="1" dirty="0">
                <a:latin typeface="BIZ UDPゴシック" panose="020B0400000000000000" pitchFamily="50" charset="-128"/>
                <a:ea typeface="BIZ UDPゴシック" panose="020B0400000000000000" pitchFamily="50" charset="-128"/>
              </a:rPr>
              <a:t>ページのアドレス」を選択して、画面を</a:t>
            </a:r>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ダブルタップします。</a:t>
            </a:r>
            <a:endParaRPr kumimoji="1" lang="en-US" altLang="ja-JP" sz="1600" b="1"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　アドレスのテキストフィールドが開いて編集中になり、アドレスを選択中なので、右スワイプでテキストを消去するボタンに移動し、ダブルタップします。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　アドレスのテキストフィールドの内容が削除されますので、調べたい語句や名前などを入力します。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④　文字入力キーの中の「開く」をダブルタップします。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⑤　検索結果が表示されます。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5315455"/>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dirty="0">
                <a:solidFill>
                  <a:prstClr val="black"/>
                </a:solidFill>
                <a:latin typeface="BIZ UDPゴシック" panose="020B0400000000000000" pitchFamily="50" charset="-128"/>
                <a:ea typeface="BIZ UDPゴシック" panose="020B0400000000000000" pitchFamily="50" charset="-128"/>
              </a:rPr>
              <a:t>福生市</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HP</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を検索）</a:t>
            </a: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49529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5925849"/>
            <a:ext cx="494950" cy="235185"/>
          </a:xfrm>
          <a:prstGeom prst="triangle">
            <a:avLst/>
          </a:prstGeom>
          <a:solidFill>
            <a:srgbClr val="C621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1189DAFF-4F31-04BD-7D87-E1A23AB1F197}"/>
              </a:ext>
            </a:extLst>
          </p:cNvPr>
          <p:cNvGrpSpPr/>
          <p:nvPr/>
        </p:nvGrpSpPr>
        <p:grpSpPr>
          <a:xfrm>
            <a:off x="604646" y="0"/>
            <a:ext cx="1351370" cy="1047014"/>
            <a:chOff x="604646" y="0"/>
            <a:chExt cx="1351370" cy="1047014"/>
          </a:xfrm>
          <a:solidFill>
            <a:srgbClr val="C62153"/>
          </a:solidFill>
        </p:grpSpPr>
        <p:sp>
          <p:nvSpPr>
            <p:cNvPr id="12" name="片側の 2 つの角を切り取った四角形 62">
              <a:extLst>
                <a:ext uri="{FF2B5EF4-FFF2-40B4-BE49-F238E27FC236}">
                  <a16:creationId xmlns:a16="http://schemas.microsoft.com/office/drawing/2014/main" id="{CDB0ED13-DD58-B596-1849-B5E0E0C5ADAA}"/>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片側の 2 つの角を切り取った四角形 63">
              <a:extLst>
                <a:ext uri="{FF2B5EF4-FFF2-40B4-BE49-F238E27FC236}">
                  <a16:creationId xmlns:a16="http://schemas.microsoft.com/office/drawing/2014/main" id="{954469B3-8D7E-DD71-E471-974E98D4AAD8}"/>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4531593-E218-8A74-727B-E4F7B11A1815}"/>
                </a:ext>
              </a:extLst>
            </p:cNvPr>
            <p:cNvSpPr txBox="1"/>
            <p:nvPr/>
          </p:nvSpPr>
          <p:spPr>
            <a:xfrm>
              <a:off x="694071" y="403384"/>
              <a:ext cx="1167348"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CF12E6E8-931E-488E-A2A3-DB4960EA00FF}"/>
              </a:ext>
            </a:extLst>
          </p:cNvPr>
          <p:cNvSpPr>
            <a:spLocks noGrp="1"/>
          </p:cNvSpPr>
          <p:nvPr>
            <p:ph type="sldNum" sz="quarter" idx="12"/>
          </p:nvPr>
        </p:nvSpPr>
        <p:spPr/>
        <p:txBody>
          <a:bodyPr/>
          <a:lstStyle/>
          <a:p>
            <a:fld id="{0869AD2D-B8A4-B94C-A8F3-6904FAA7DB71}" type="slidenum">
              <a:rPr kumimoji="1" lang="ja-JP" altLang="en-US" smtClean="0"/>
              <a:t>23</a:t>
            </a:fld>
            <a:endParaRPr kumimoji="1" lang="ja-JP" altLang="en-US"/>
          </a:p>
        </p:txBody>
      </p:sp>
    </p:spTree>
    <p:extLst>
      <p:ext uri="{BB962C8B-B14F-4D97-AF65-F5344CB8AC3E}">
        <p14:creationId xmlns:p14="http://schemas.microsoft.com/office/powerpoint/2010/main" val="33143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a:t>
            </a:r>
            <a:r>
              <a:rPr kumimoji="0"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BIZ UDPゴシック" panose="020B0400000000000000" pitchFamily="50" charset="-128"/>
                <a:ea typeface="BIZ UDPゴシック" panose="020B0400000000000000" pitchFamily="50" charset="-128"/>
              </a:rPr>
              <a:t>１</a:t>
            </a:r>
            <a:r>
              <a:rPr lang="en-US" altLang="ja-JP" sz="2800" b="1" dirty="0">
                <a:solidFill>
                  <a:prstClr val="black"/>
                </a:solidFill>
                <a:latin typeface="BIZ UDPゴシック" panose="020B0400000000000000" pitchFamily="50" charset="-128"/>
                <a:ea typeface="BIZ UDPゴシック" panose="020B0400000000000000" pitchFamily="50" charset="-128"/>
              </a:rPr>
              <a:t>-2</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検索結果から</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ページを開く</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lvl="0" indent="0" algn="l" defTabSz="457200" rtl="0" eaLnBrk="1" fontAlgn="auto" latinLnBrk="0" hangingPunct="1">
              <a:lnSpc>
                <a:spcPct val="100000"/>
              </a:lnSpc>
              <a:spcBef>
                <a:spcPts val="60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359357"/>
            <a:ext cx="9570816"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で、インターネットで検索した結果から、</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ページを開いて読む手順は、</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以下の通りです。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　「インターネットで検索する」の手順で、インターネット検索を行います。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　検索結果が表示されたら、検索結果の中の「リンク」項目を選んでダブルタップします。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　リンク先の</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ページが表示されます。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525803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dirty="0">
                <a:solidFill>
                  <a:prstClr val="black"/>
                </a:solidFill>
                <a:latin typeface="BIZ UDPゴシック" panose="020B0400000000000000" pitchFamily="50" charset="-128"/>
                <a:ea typeface="BIZ UDPゴシック" panose="020B0400000000000000" pitchFamily="50" charset="-128"/>
              </a:rPr>
              <a:t>福生市</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HP</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600" b="1" dirty="0">
                <a:solidFill>
                  <a:prstClr val="black"/>
                </a:solidFill>
                <a:latin typeface="BIZ UDPゴシック" panose="020B0400000000000000" pitchFamily="50" charset="-128"/>
                <a:ea typeface="BIZ UDPゴシック" panose="020B0400000000000000" pitchFamily="50" charset="-128"/>
              </a:rPr>
              <a:t>開く</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36072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ー参加者様実践（５分）ー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5838572"/>
            <a:ext cx="494950" cy="235185"/>
          </a:xfrm>
          <a:prstGeom prst="triangle">
            <a:avLst/>
          </a:prstGeom>
          <a:solidFill>
            <a:srgbClr val="C62153"/>
          </a:solidFill>
          <a:ln>
            <a:solidFill>
              <a:srgbClr val="C62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26A31018-12FF-4FF8-FE25-467EF1969879}"/>
              </a:ext>
            </a:extLst>
          </p:cNvPr>
          <p:cNvGrpSpPr/>
          <p:nvPr/>
        </p:nvGrpSpPr>
        <p:grpSpPr>
          <a:xfrm>
            <a:off x="604646" y="0"/>
            <a:ext cx="1351370" cy="1047014"/>
            <a:chOff x="604646" y="0"/>
            <a:chExt cx="1351370" cy="1047014"/>
          </a:xfrm>
          <a:solidFill>
            <a:srgbClr val="C62153"/>
          </a:solidFill>
        </p:grpSpPr>
        <p:sp>
          <p:nvSpPr>
            <p:cNvPr id="12" name="片側の 2 つの角を切り取った四角形 62">
              <a:extLst>
                <a:ext uri="{FF2B5EF4-FFF2-40B4-BE49-F238E27FC236}">
                  <a16:creationId xmlns:a16="http://schemas.microsoft.com/office/drawing/2014/main" id="{AAA8D192-4E6E-FBB6-B3A8-63FACA0C12B2}"/>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片側の 2 つの角を切り取った四角形 63">
              <a:extLst>
                <a:ext uri="{FF2B5EF4-FFF2-40B4-BE49-F238E27FC236}">
                  <a16:creationId xmlns:a16="http://schemas.microsoft.com/office/drawing/2014/main" id="{AA6FBC85-929F-2BD2-AFED-79E0D3697883}"/>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C68E657-FA9F-54A1-A122-BE5880C56D13}"/>
                </a:ext>
              </a:extLst>
            </p:cNvPr>
            <p:cNvSpPr txBox="1"/>
            <p:nvPr/>
          </p:nvSpPr>
          <p:spPr>
            <a:xfrm>
              <a:off x="694071" y="403384"/>
              <a:ext cx="1167348"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549B9E5B-D24D-480D-A481-DB5CF2C44C0C}"/>
              </a:ext>
            </a:extLst>
          </p:cNvPr>
          <p:cNvSpPr>
            <a:spLocks noGrp="1"/>
          </p:cNvSpPr>
          <p:nvPr>
            <p:ph type="sldNum" sz="quarter" idx="12"/>
          </p:nvPr>
        </p:nvSpPr>
        <p:spPr/>
        <p:txBody>
          <a:bodyPr/>
          <a:lstStyle/>
          <a:p>
            <a:fld id="{0869AD2D-B8A4-B94C-A8F3-6904FAA7DB71}" type="slidenum">
              <a:rPr kumimoji="1" lang="ja-JP" altLang="en-US" smtClean="0"/>
              <a:t>24</a:t>
            </a:fld>
            <a:endParaRPr kumimoji="1" lang="ja-JP" altLang="en-US"/>
          </a:p>
        </p:txBody>
      </p:sp>
    </p:spTree>
    <p:extLst>
      <p:ext uri="{BB962C8B-B14F-4D97-AF65-F5344CB8AC3E}">
        <p14:creationId xmlns:p14="http://schemas.microsoft.com/office/powerpoint/2010/main" val="413690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a:t>
            </a:r>
            <a:r>
              <a:rPr kumimoji="0"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BIZ UDPゴシック" panose="020B0400000000000000" pitchFamily="50" charset="-128"/>
                <a:ea typeface="BIZ UDPゴシック" panose="020B0400000000000000" pitchFamily="50" charset="-128"/>
              </a:rPr>
              <a:t>１</a:t>
            </a:r>
            <a:r>
              <a:rPr lang="en-US" altLang="ja-JP" sz="2800" b="1" dirty="0">
                <a:solidFill>
                  <a:prstClr val="black"/>
                </a:solidFill>
                <a:latin typeface="BIZ UDPゴシック" panose="020B0400000000000000" pitchFamily="50" charset="-128"/>
                <a:ea typeface="BIZ UDPゴシック" panose="020B0400000000000000" pitchFamily="50" charset="-128"/>
              </a:rPr>
              <a:t>-3</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ページの内容を読む</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lvl="0" indent="0" algn="l" defTabSz="457200" rtl="0" eaLnBrk="1" fontAlgn="auto" latinLnBrk="0" hangingPunct="1">
              <a:lnSpc>
                <a:spcPct val="100000"/>
              </a:lnSpc>
              <a:spcBef>
                <a:spcPts val="60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246922"/>
            <a:ext cx="9570816" cy="3293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ページの内容を読み上げる手順は、以下の通りです。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①項目をタップまたはタッチすると、選択した項目を読み上げます。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②右スワイプで上から順番に項目を移動しながら読み上げることができます。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③画面の一番上からすべて読み上げるには、２本指で上スワイプします。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④選んだ項目から下を読み上げるには、２本指で下スワイプします。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⑤読み上げを停止、再開するには、２本指でタップします。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⑥現在の読み上げ位置が全ページ数のうち何ページ目かを確認するには、３本指でタップします。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611667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ー講師実演ー</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8880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ー参加者様実践（</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6467572"/>
            <a:ext cx="494950" cy="235185"/>
          </a:xfrm>
          <a:prstGeom prst="triangle">
            <a:avLst/>
          </a:prstGeom>
          <a:solidFill>
            <a:srgbClr val="C62153"/>
          </a:solidFill>
          <a:ln>
            <a:solidFill>
              <a:srgbClr val="C62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13CB64C3-9945-FE18-F9B4-5EB09239ECFC}"/>
              </a:ext>
            </a:extLst>
          </p:cNvPr>
          <p:cNvGrpSpPr/>
          <p:nvPr/>
        </p:nvGrpSpPr>
        <p:grpSpPr>
          <a:xfrm>
            <a:off x="604646" y="0"/>
            <a:ext cx="1351370" cy="1047014"/>
            <a:chOff x="604646" y="0"/>
            <a:chExt cx="1351370" cy="1047014"/>
          </a:xfrm>
          <a:solidFill>
            <a:srgbClr val="C62153"/>
          </a:solidFill>
        </p:grpSpPr>
        <p:sp>
          <p:nvSpPr>
            <p:cNvPr id="12" name="片側の 2 つの角を切り取った四角形 62">
              <a:extLst>
                <a:ext uri="{FF2B5EF4-FFF2-40B4-BE49-F238E27FC236}">
                  <a16:creationId xmlns:a16="http://schemas.microsoft.com/office/drawing/2014/main" id="{E2D899E8-0D9E-EAE2-FED0-EAAF8910B01F}"/>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片側の 2 つの角を切り取った四角形 63">
              <a:extLst>
                <a:ext uri="{FF2B5EF4-FFF2-40B4-BE49-F238E27FC236}">
                  <a16:creationId xmlns:a16="http://schemas.microsoft.com/office/drawing/2014/main" id="{AD16FE43-35A6-1AC6-7EB3-92A698EA48A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38AC9D7-B27E-07AC-2211-0361AD409259}"/>
                </a:ext>
              </a:extLst>
            </p:cNvPr>
            <p:cNvSpPr txBox="1"/>
            <p:nvPr/>
          </p:nvSpPr>
          <p:spPr>
            <a:xfrm>
              <a:off x="694071" y="403384"/>
              <a:ext cx="1167348"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651CAE97-4CB0-4847-B0FA-496D50D97448}"/>
              </a:ext>
            </a:extLst>
          </p:cNvPr>
          <p:cNvSpPr>
            <a:spLocks noGrp="1"/>
          </p:cNvSpPr>
          <p:nvPr>
            <p:ph type="sldNum" sz="quarter" idx="12"/>
          </p:nvPr>
        </p:nvSpPr>
        <p:spPr/>
        <p:txBody>
          <a:bodyPr/>
          <a:lstStyle/>
          <a:p>
            <a:fld id="{0869AD2D-B8A4-B94C-A8F3-6904FAA7DB71}" type="slidenum">
              <a:rPr kumimoji="1" lang="ja-JP" altLang="en-US" smtClean="0"/>
              <a:t>25</a:t>
            </a:fld>
            <a:endParaRPr kumimoji="1" lang="ja-JP" altLang="en-US"/>
          </a:p>
        </p:txBody>
      </p:sp>
    </p:spTree>
    <p:extLst>
      <p:ext uri="{BB962C8B-B14F-4D97-AF65-F5344CB8AC3E}">
        <p14:creationId xmlns:p14="http://schemas.microsoft.com/office/powerpoint/2010/main" val="302732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a:defRPr/>
            </a:pP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a:t>
            </a:r>
            <a:r>
              <a:rPr kumimoji="0"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a:t>
            </a:r>
            <a:r>
              <a:rPr kumimoji="0" lang="en-US" altLang="ja-JP"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2800" b="1" dirty="0">
                <a:solidFill>
                  <a:prstClr val="black"/>
                </a:solidFill>
                <a:latin typeface="BIZ UDPゴシック" panose="020B0400000000000000" pitchFamily="50" charset="-128"/>
                <a:ea typeface="BIZ UDPゴシック" panose="020B0400000000000000" pitchFamily="50" charset="-128"/>
              </a:rPr>
              <a:t>音声で</a:t>
            </a:r>
            <a:r>
              <a:rPr kumimoji="0"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メールを入力</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82740"/>
            <a:ext cx="9570816" cy="509619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lvl="0" indent="0" algn="l" defTabSz="457200" rtl="0" eaLnBrk="1" fontAlgn="auto" latinLnBrk="0" hangingPunct="1">
              <a:lnSpc>
                <a:spcPct val="100000"/>
              </a:lnSpc>
              <a:spcBef>
                <a:spcPts val="60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359357"/>
            <a:ext cx="957081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音声でメールを入力してみましょう。</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　</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Siri</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を起動し、「○○さんにメール」という</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　件名テキストフィールドに件名を入力</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　本文テキストフィールドに本文を入力</a:t>
            </a:r>
          </a:p>
        </p:txBody>
      </p:sp>
      <p:sp>
        <p:nvSpPr>
          <p:cNvPr id="11" name="テキスト ボックス 10">
            <a:extLst>
              <a:ext uri="{FF2B5EF4-FFF2-40B4-BE49-F238E27FC236}">
                <a16:creationId xmlns:a16="http://schemas.microsoft.com/office/drawing/2014/main" id="{BFBFAC63-0F1D-70EF-55F7-EBC1D5FA8A0A}"/>
              </a:ext>
            </a:extLst>
          </p:cNvPr>
          <p:cNvSpPr txBox="1"/>
          <p:nvPr/>
        </p:nvSpPr>
        <p:spPr>
          <a:xfrm>
            <a:off x="944194" y="3797144"/>
            <a:ext cx="7435803" cy="646331"/>
          </a:xfrm>
          <a:prstGeom prst="rect">
            <a:avLst/>
          </a:prstGeom>
          <a:noFill/>
        </p:spPr>
        <p:txBody>
          <a:bodyPr wrap="square" rtlCol="0">
            <a:spAutoFit/>
          </a:bodyPr>
          <a:lstStyle/>
          <a:p>
            <a:r>
              <a:rPr kumimoji="1" lang="en-US" altLang="ja-JP" b="1"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テキストを音声入力する場合には、 ２本指ダブルタップにて音声入力開始、 ２本指ダブルタップにて終了することができます。</a:t>
            </a:r>
          </a:p>
        </p:txBody>
      </p:sp>
      <p:grpSp>
        <p:nvGrpSpPr>
          <p:cNvPr id="12" name="グループ化 11">
            <a:extLst>
              <a:ext uri="{FF2B5EF4-FFF2-40B4-BE49-F238E27FC236}">
                <a16:creationId xmlns:a16="http://schemas.microsoft.com/office/drawing/2014/main" id="{94EF92EC-2649-6D51-6A4D-1F0C8595F2C5}"/>
              </a:ext>
            </a:extLst>
          </p:cNvPr>
          <p:cNvGrpSpPr/>
          <p:nvPr/>
        </p:nvGrpSpPr>
        <p:grpSpPr>
          <a:xfrm>
            <a:off x="4207418" y="4836248"/>
            <a:ext cx="2276976" cy="1981974"/>
            <a:chOff x="4817288" y="3044170"/>
            <a:chExt cx="3180434" cy="3180434"/>
          </a:xfrm>
        </p:grpSpPr>
        <p:grpSp>
          <p:nvGrpSpPr>
            <p:cNvPr id="13" name="グループ化 12">
              <a:extLst>
                <a:ext uri="{FF2B5EF4-FFF2-40B4-BE49-F238E27FC236}">
                  <a16:creationId xmlns:a16="http://schemas.microsoft.com/office/drawing/2014/main" id="{79BB1F36-634E-D160-7538-C25C0385221B}"/>
                </a:ext>
              </a:extLst>
            </p:cNvPr>
            <p:cNvGrpSpPr/>
            <p:nvPr/>
          </p:nvGrpSpPr>
          <p:grpSpPr>
            <a:xfrm>
              <a:off x="4817288" y="3044170"/>
              <a:ext cx="3180434" cy="3180434"/>
              <a:chOff x="4817288" y="3044170"/>
              <a:chExt cx="3180434" cy="3180434"/>
            </a:xfrm>
          </p:grpSpPr>
          <p:pic>
            <p:nvPicPr>
              <p:cNvPr id="15" name="グラフィックス 14" descr="スマート フォン">
                <a:extLst>
                  <a:ext uri="{FF2B5EF4-FFF2-40B4-BE49-F238E27FC236}">
                    <a16:creationId xmlns:a16="http://schemas.microsoft.com/office/drawing/2014/main" id="{F5C420B1-2A52-DD0F-140C-34D521022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288" y="3044170"/>
                <a:ext cx="3180434" cy="3180434"/>
              </a:xfrm>
              <a:prstGeom prst="rect">
                <a:avLst/>
              </a:prstGeom>
            </p:spPr>
          </p:pic>
          <p:sp>
            <p:nvSpPr>
              <p:cNvPr id="17" name="楕円 16">
                <a:extLst>
                  <a:ext uri="{FF2B5EF4-FFF2-40B4-BE49-F238E27FC236}">
                    <a16:creationId xmlns:a16="http://schemas.microsoft.com/office/drawing/2014/main" id="{F96E0B6C-0631-404B-F36F-487C96F901A1}"/>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1413A78E-31DD-760B-4ED3-80A9818077F6}"/>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F9D93C50-257E-A724-075B-4A84F73A1D19}"/>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B0F7DD47-080A-8DD5-E608-09F5BFA2C11B}"/>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4" name="正方形/長方形 13">
              <a:extLst>
                <a:ext uri="{FF2B5EF4-FFF2-40B4-BE49-F238E27FC236}">
                  <a16:creationId xmlns:a16="http://schemas.microsoft.com/office/drawing/2014/main" id="{22C77930-2F03-C8CB-C264-1C9D09F871ED}"/>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3" name="円形吹き出し 6">
            <a:extLst>
              <a:ext uri="{FF2B5EF4-FFF2-40B4-BE49-F238E27FC236}">
                <a16:creationId xmlns:a16="http://schemas.microsoft.com/office/drawing/2014/main" id="{96A8D7D9-4C9F-8E03-F44D-E2E71A4DA317}"/>
              </a:ext>
            </a:extLst>
          </p:cNvPr>
          <p:cNvSpPr/>
          <p:nvPr/>
        </p:nvSpPr>
        <p:spPr>
          <a:xfrm>
            <a:off x="7141537" y="5795600"/>
            <a:ext cx="595740" cy="556619"/>
          </a:xfrm>
          <a:prstGeom prst="wedgeEllipseCallout">
            <a:avLst>
              <a:gd name="adj1" fmla="val -66807"/>
              <a:gd name="adj2" fmla="val 40961"/>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C381B0A7-15EB-5264-EB25-92B52995756D}"/>
              </a:ext>
            </a:extLst>
          </p:cNvPr>
          <p:cNvSpPr txBox="1"/>
          <p:nvPr/>
        </p:nvSpPr>
        <p:spPr>
          <a:xfrm>
            <a:off x="7059129" y="5927426"/>
            <a:ext cx="822751" cy="276999"/>
          </a:xfrm>
          <a:prstGeom prst="rect">
            <a:avLst/>
          </a:prstGeom>
          <a:noFill/>
        </p:spPr>
        <p:txBody>
          <a:bodyPr wrap="square">
            <a:spAutoFit/>
          </a:bodyPr>
          <a:lstStyle/>
          <a:p>
            <a:pPr algn="ctr"/>
            <a:r>
              <a:rPr lang="ja-JP" altLang="en-US" sz="1200" b="1" dirty="0">
                <a:solidFill>
                  <a:srgbClr val="C00000"/>
                </a:solidFill>
                <a:latin typeface="BIZ UDPゴシック" panose="020B0400000000000000" pitchFamily="50" charset="-128"/>
                <a:ea typeface="BIZ UDPゴシック" panose="020B0400000000000000" pitchFamily="50" charset="-128"/>
              </a:rPr>
              <a:t>ポン♪</a:t>
            </a:r>
            <a:endParaRPr lang="en-US" altLang="ja-JP" sz="1200" b="1" dirty="0">
              <a:solidFill>
                <a:srgbClr val="C00000"/>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36DCC3C1-7C96-D6C7-9BBA-76D9845F320D}"/>
              </a:ext>
            </a:extLst>
          </p:cNvPr>
          <p:cNvSpPr/>
          <p:nvPr/>
        </p:nvSpPr>
        <p:spPr>
          <a:xfrm>
            <a:off x="2955842" y="5841673"/>
            <a:ext cx="595740" cy="556619"/>
          </a:xfrm>
          <a:prstGeom prst="wedgeEllipseCallout">
            <a:avLst>
              <a:gd name="adj1" fmla="val 83113"/>
              <a:gd name="adj2" fmla="val 29500"/>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C00000"/>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B08687C3-4221-A23D-A4DE-30DDCAB23F34}"/>
              </a:ext>
            </a:extLst>
          </p:cNvPr>
          <p:cNvSpPr txBox="1"/>
          <p:nvPr/>
        </p:nvSpPr>
        <p:spPr>
          <a:xfrm>
            <a:off x="2873434" y="5973499"/>
            <a:ext cx="822751" cy="276999"/>
          </a:xfrm>
          <a:prstGeom prst="rect">
            <a:avLst/>
          </a:prstGeom>
          <a:noFill/>
        </p:spPr>
        <p:txBody>
          <a:bodyPr wrap="square">
            <a:spAutoFit/>
          </a:bodyPr>
          <a:lstStyle/>
          <a:p>
            <a:pPr algn="ctr"/>
            <a:r>
              <a:rPr lang="ja-JP" altLang="en-US" sz="1200" b="1" dirty="0">
                <a:solidFill>
                  <a:srgbClr val="C00000"/>
                </a:solidFill>
                <a:latin typeface="BIZ UDPゴシック" panose="020B0400000000000000" pitchFamily="50" charset="-128"/>
                <a:ea typeface="BIZ UDPゴシック" panose="020B0400000000000000" pitchFamily="50" charset="-128"/>
              </a:rPr>
              <a:t>ポン♪</a:t>
            </a:r>
            <a:endParaRPr lang="en-US" altLang="ja-JP" sz="1200" b="1" dirty="0">
              <a:solidFill>
                <a:srgbClr val="C0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C3CA05B6-4E23-773B-EE42-8E0AA6CAD0C1}"/>
              </a:ext>
            </a:extLst>
          </p:cNvPr>
          <p:cNvSpPr txBox="1"/>
          <p:nvPr/>
        </p:nvSpPr>
        <p:spPr>
          <a:xfrm>
            <a:off x="2392318" y="5147166"/>
            <a:ext cx="2026268" cy="646331"/>
          </a:xfrm>
          <a:prstGeom prst="rect">
            <a:avLst/>
          </a:prstGeom>
          <a:noFill/>
        </p:spPr>
        <p:txBody>
          <a:bodyPr wrap="square" rtlCol="0">
            <a:spAutoFit/>
          </a:bodyPr>
          <a:lstStyle/>
          <a:p>
            <a:r>
              <a:rPr kumimoji="1" lang="ja-JP" altLang="en-US" b="1" dirty="0">
                <a:solidFill>
                  <a:srgbClr val="C00000"/>
                </a:solidFill>
                <a:latin typeface="BIZ UDPゴシック" panose="020B0400000000000000" pitchFamily="50" charset="-128"/>
                <a:ea typeface="BIZ UDPゴシック" panose="020B0400000000000000" pitchFamily="50" charset="-128"/>
              </a:rPr>
              <a:t>音声入力開始時</a:t>
            </a:r>
            <a:endParaRPr kumimoji="1" lang="en-US" altLang="ja-JP" b="1" dirty="0">
              <a:solidFill>
                <a:srgbClr val="C00000"/>
              </a:solidFill>
              <a:latin typeface="BIZ UDPゴシック" panose="020B0400000000000000" pitchFamily="50" charset="-128"/>
              <a:ea typeface="BIZ UDPゴシック" panose="020B0400000000000000" pitchFamily="50" charset="-128"/>
            </a:endParaRPr>
          </a:p>
          <a:p>
            <a:r>
              <a:rPr kumimoji="1" lang="ja-JP" altLang="en-US" b="1" dirty="0">
                <a:solidFill>
                  <a:srgbClr val="C00000"/>
                </a:solidFill>
                <a:latin typeface="BIZ UDPゴシック" panose="020B0400000000000000" pitchFamily="50" charset="-128"/>
                <a:ea typeface="BIZ UDPゴシック" panose="020B0400000000000000" pitchFamily="50" charset="-128"/>
              </a:rPr>
              <a:t>ダブルタップで</a:t>
            </a:r>
          </a:p>
        </p:txBody>
      </p:sp>
      <p:sp>
        <p:nvSpPr>
          <p:cNvPr id="28" name="テキスト ボックス 27">
            <a:extLst>
              <a:ext uri="{FF2B5EF4-FFF2-40B4-BE49-F238E27FC236}">
                <a16:creationId xmlns:a16="http://schemas.microsoft.com/office/drawing/2014/main" id="{E4FC1458-F082-FB91-DEA7-E3E394BB1819}"/>
              </a:ext>
            </a:extLst>
          </p:cNvPr>
          <p:cNvSpPr txBox="1"/>
          <p:nvPr/>
        </p:nvSpPr>
        <p:spPr>
          <a:xfrm>
            <a:off x="6484394" y="5103389"/>
            <a:ext cx="2026268" cy="646331"/>
          </a:xfrm>
          <a:prstGeom prst="rect">
            <a:avLst/>
          </a:prstGeom>
          <a:noFill/>
        </p:spPr>
        <p:txBody>
          <a:bodyPr wrap="square" rtlCol="0">
            <a:spAutoFit/>
          </a:bodyPr>
          <a:lstStyle/>
          <a:p>
            <a:r>
              <a:rPr kumimoji="1" lang="ja-JP" altLang="en-US" b="1" dirty="0">
                <a:solidFill>
                  <a:srgbClr val="C00000"/>
                </a:solidFill>
                <a:latin typeface="BIZ UDPゴシック" panose="020B0400000000000000" pitchFamily="50" charset="-128"/>
                <a:ea typeface="BIZ UDPゴシック" panose="020B0400000000000000" pitchFamily="50" charset="-128"/>
              </a:rPr>
              <a:t>音声入力終了時</a:t>
            </a:r>
            <a:endParaRPr kumimoji="1" lang="en-US" altLang="ja-JP" b="1" dirty="0">
              <a:solidFill>
                <a:srgbClr val="C00000"/>
              </a:solidFill>
              <a:latin typeface="BIZ UDPゴシック" panose="020B0400000000000000" pitchFamily="50" charset="-128"/>
              <a:ea typeface="BIZ UDPゴシック" panose="020B0400000000000000" pitchFamily="50" charset="-128"/>
            </a:endParaRPr>
          </a:p>
          <a:p>
            <a:r>
              <a:rPr kumimoji="1" lang="ja-JP" altLang="en-US" b="1" dirty="0">
                <a:solidFill>
                  <a:srgbClr val="C00000"/>
                </a:solidFill>
                <a:latin typeface="BIZ UDPゴシック" panose="020B0400000000000000" pitchFamily="50" charset="-128"/>
                <a:ea typeface="BIZ UDPゴシック" panose="020B0400000000000000" pitchFamily="50" charset="-128"/>
              </a:rPr>
              <a:t>ダブルタップで</a:t>
            </a:r>
          </a:p>
        </p:txBody>
      </p:sp>
      <p:grpSp>
        <p:nvGrpSpPr>
          <p:cNvPr id="5" name="グループ化 4">
            <a:extLst>
              <a:ext uri="{FF2B5EF4-FFF2-40B4-BE49-F238E27FC236}">
                <a16:creationId xmlns:a16="http://schemas.microsoft.com/office/drawing/2014/main" id="{8597D58C-BAEE-0C4B-DE54-0EA7D5BBE6B5}"/>
              </a:ext>
            </a:extLst>
          </p:cNvPr>
          <p:cNvGrpSpPr/>
          <p:nvPr/>
        </p:nvGrpSpPr>
        <p:grpSpPr>
          <a:xfrm>
            <a:off x="604646" y="0"/>
            <a:ext cx="1351370" cy="1047014"/>
            <a:chOff x="604646" y="0"/>
            <a:chExt cx="1351370" cy="1047014"/>
          </a:xfrm>
          <a:solidFill>
            <a:srgbClr val="C62153"/>
          </a:solidFill>
        </p:grpSpPr>
        <p:sp>
          <p:nvSpPr>
            <p:cNvPr id="6" name="片側の 2 つの角を切り取った四角形 62">
              <a:extLst>
                <a:ext uri="{FF2B5EF4-FFF2-40B4-BE49-F238E27FC236}">
                  <a16:creationId xmlns:a16="http://schemas.microsoft.com/office/drawing/2014/main" id="{BEE59F3F-F6CD-89ED-9681-119B85FA25C1}"/>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片側の 2 つの角を切り取った四角形 63">
              <a:extLst>
                <a:ext uri="{FF2B5EF4-FFF2-40B4-BE49-F238E27FC236}">
                  <a16:creationId xmlns:a16="http://schemas.microsoft.com/office/drawing/2014/main" id="{46150054-E144-A6DF-6270-FD4E16549BC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9211AEB8-24BB-ACD7-3B1E-43EFF3E7471F}"/>
                </a:ext>
              </a:extLst>
            </p:cNvPr>
            <p:cNvSpPr txBox="1"/>
            <p:nvPr/>
          </p:nvSpPr>
          <p:spPr>
            <a:xfrm>
              <a:off x="694071" y="403384"/>
              <a:ext cx="1167348"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8E157755-8F8E-4504-A4E7-56E1788AF46F}"/>
              </a:ext>
            </a:extLst>
          </p:cNvPr>
          <p:cNvSpPr>
            <a:spLocks noGrp="1"/>
          </p:cNvSpPr>
          <p:nvPr>
            <p:ph type="sldNum" sz="quarter" idx="12"/>
          </p:nvPr>
        </p:nvSpPr>
        <p:spPr/>
        <p:txBody>
          <a:bodyPr/>
          <a:lstStyle/>
          <a:p>
            <a:fld id="{0869AD2D-B8A4-B94C-A8F3-6904FAA7DB71}" type="slidenum">
              <a:rPr kumimoji="1" lang="ja-JP" altLang="en-US" smtClean="0"/>
              <a:t>26</a:t>
            </a:fld>
            <a:endParaRPr kumimoji="1" lang="ja-JP" altLang="en-US"/>
          </a:p>
        </p:txBody>
      </p:sp>
    </p:spTree>
    <p:extLst>
      <p:ext uri="{BB962C8B-B14F-4D97-AF65-F5344CB8AC3E}">
        <p14:creationId xmlns:p14="http://schemas.microsoft.com/office/powerpoint/2010/main" val="2976814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a:defRPr/>
            </a:pP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インターネット（</a:t>
            </a:r>
            <a:r>
              <a:rPr kumimoji="0"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Safari)</a:t>
            </a:r>
            <a:r>
              <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で検索</a:t>
            </a:r>
          </a:p>
        </p:txBody>
      </p:sp>
      <p:sp>
        <p:nvSpPr>
          <p:cNvPr id="2" name="角丸四角形 42">
            <a:extLst>
              <a:ext uri="{FF2B5EF4-FFF2-40B4-BE49-F238E27FC236}">
                <a16:creationId xmlns:a16="http://schemas.microsoft.com/office/drawing/2014/main" id="{D38C39B4-AE64-7742-219A-5AD222798EC5}"/>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３</a:t>
            </a:r>
            <a:r>
              <a:rPr lang="en-US" altLang="ja-JP" sz="2800" b="1" dirty="0">
                <a:latin typeface="BIZ UDPゴシック" panose="020B0400000000000000" pitchFamily="50" charset="-128"/>
                <a:ea typeface="BIZ UDPゴシック" panose="020B0400000000000000" pitchFamily="50" charset="-128"/>
              </a:rPr>
              <a:t>. Seeing AI</a:t>
            </a:r>
            <a:r>
              <a:rPr lang="ja-JP" altLang="en-US" sz="2800" b="1" dirty="0">
                <a:latin typeface="BIZ UDPゴシック" panose="020B0400000000000000" pitchFamily="50" charset="-128"/>
                <a:ea typeface="BIZ UDPゴシック" panose="020B0400000000000000" pitchFamily="50" charset="-128"/>
              </a:rPr>
              <a:t>を使う</a:t>
            </a:r>
            <a:endParaRPr lang="en-US" altLang="ja-JP" sz="2800"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757535" y="2084416"/>
            <a:ext cx="9322900" cy="1330044"/>
          </a:xfrm>
          <a:prstGeom prst="rect">
            <a:avLst/>
          </a:prstGeom>
          <a:noFill/>
        </p:spPr>
        <p:txBody>
          <a:bodyPr wrap="square">
            <a:spAutoFit/>
          </a:bodyPr>
          <a:lstStyle/>
          <a:p>
            <a:pPr>
              <a:lnSpc>
                <a:spcPct val="150000"/>
              </a:lnSpc>
            </a:pPr>
            <a:r>
              <a:rPr lang="en-US" altLang="ja-JP" sz="1400" b="1" i="0" dirty="0">
                <a:solidFill>
                  <a:srgbClr val="FF6B00"/>
                </a:solidFill>
                <a:effectLst/>
                <a:latin typeface="BIZ UDPゴシック" panose="020B0400000000000000" pitchFamily="50" charset="-128"/>
                <a:ea typeface="BIZ UDPゴシック" panose="020B0400000000000000" pitchFamily="50" charset="-128"/>
              </a:rPr>
              <a:t>Seeing AI</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は、スマホのカメラを使い、カメラに写っているものについて説明をしてくれるアプリです。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読み取った文字</a:t>
            </a:r>
            <a:r>
              <a:rPr lang="ja-JP" altLang="en-US" sz="1400" b="1" i="0" dirty="0">
                <a:effectLst/>
                <a:latin typeface="BIZ UDPゴシック" panose="020B0400000000000000" pitchFamily="50" charset="-128"/>
                <a:ea typeface="BIZ UDPゴシック" panose="020B0400000000000000" pitchFamily="50" charset="-128"/>
              </a:rPr>
              <a:t>や識別した色などを読み上げます。人物の認識では人数やどれぐらい近くにいるかも判定して読み上げます。明るさの度合いの認識では、音声読み上げではなく「プー」という音の高さで明るさ暗さを知ることができるので、部屋の照明の状態を知ることもでき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10" name="角丸四角形 42">
            <a:extLst>
              <a:ext uri="{FF2B5EF4-FFF2-40B4-BE49-F238E27FC236}">
                <a16:creationId xmlns:a16="http://schemas.microsoft.com/office/drawing/2014/main" id="{F3F60EF8-A629-AB4E-D657-BBCE968995BA}"/>
              </a:ext>
            </a:extLst>
          </p:cNvPr>
          <p:cNvSpPr/>
          <p:nvPr/>
        </p:nvSpPr>
        <p:spPr>
          <a:xfrm>
            <a:off x="604644" y="3550438"/>
            <a:ext cx="9637906" cy="378078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95F3FE0-F850-D8FB-9C66-0CFA48460D02}"/>
              </a:ext>
            </a:extLst>
          </p:cNvPr>
          <p:cNvSpPr txBox="1"/>
          <p:nvPr/>
        </p:nvSpPr>
        <p:spPr>
          <a:xfrm>
            <a:off x="733605" y="3738089"/>
            <a:ext cx="6917439" cy="3470181"/>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＜使い方のヒント＞</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500" b="1" i="0" dirty="0">
              <a:effectLst/>
              <a:latin typeface="BIZ UDPゴシック" panose="020B0400000000000000" pitchFamily="50" charset="-128"/>
              <a:ea typeface="BIZ UDPゴシック" panose="020B0400000000000000" pitchFamily="50" charset="-128"/>
            </a:endParaRPr>
          </a:p>
          <a:p>
            <a:pPr marL="342900" indent="-342900" algn="l">
              <a:lnSpc>
                <a:spcPct val="150000"/>
              </a:lnSpc>
              <a:buAutoNum type="arabicParenBoth"/>
            </a:pPr>
            <a:r>
              <a:rPr lang="ja-JP" altLang="en-US" sz="1200" b="1" i="0" dirty="0">
                <a:effectLst/>
                <a:latin typeface="BIZ UDPゴシック" panose="020B0400000000000000" pitchFamily="50" charset="-128"/>
                <a:ea typeface="BIZ UDPゴシック" panose="020B0400000000000000" pitchFamily="50" charset="-128"/>
              </a:rPr>
              <a:t>各モードの切り替えは画面真ん中より下側の現在のモードを読み上げる項目を</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タッチしたあと、一度指を離して</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本指の上下スワイプにより切り替えることができます。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dirty="0">
                <a:effectLst/>
                <a:latin typeface="BIZ UDPゴシック" panose="020B0400000000000000" pitchFamily="50" charset="-128"/>
                <a:ea typeface="BIZ UDPゴシック" panose="020B0400000000000000" pitchFamily="50" charset="-128"/>
              </a:rPr>
              <a:t>(2) </a:t>
            </a:r>
            <a:r>
              <a:rPr lang="ja-JP" altLang="en-US" sz="1200" b="1" i="0" dirty="0">
                <a:effectLst/>
                <a:latin typeface="BIZ UDPゴシック" panose="020B0400000000000000" pitchFamily="50" charset="-128"/>
                <a:ea typeface="BIZ UDPゴシック" panose="020B0400000000000000" pitchFamily="50" charset="-128"/>
              </a:rPr>
              <a:t>「短いテキスト」や「色の識別」、「ライト」のモードでは、</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カメラに写ったものに対してリアルタイムに読み上げ音声や音が出ます。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dirty="0">
                <a:effectLst/>
                <a:latin typeface="BIZ UDPゴシック" panose="020B0400000000000000" pitchFamily="50" charset="-128"/>
                <a:ea typeface="BIZ UDPゴシック" panose="020B0400000000000000" pitchFamily="50" charset="-128"/>
              </a:rPr>
              <a:t>(3) </a:t>
            </a:r>
            <a:r>
              <a:rPr lang="ja-JP" altLang="en-US" sz="1200" b="1" i="0" dirty="0">
                <a:effectLst/>
                <a:latin typeface="BIZ UDPゴシック" panose="020B0400000000000000" pitchFamily="50" charset="-128"/>
                <a:ea typeface="BIZ UDPゴシック" panose="020B0400000000000000" pitchFamily="50" charset="-128"/>
              </a:rPr>
              <a:t>カメラで写した物について分析が必要なモードでは、画面上の撮影ボタンを</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1</a:t>
            </a:r>
            <a:r>
              <a:rPr lang="ja-JP" altLang="en-US" sz="1200" b="1" dirty="0">
                <a:latin typeface="BIZ UDPゴシック" panose="020B0400000000000000" pitchFamily="50" charset="-128"/>
                <a:ea typeface="BIZ UDPゴシック" panose="020B0400000000000000" pitchFamily="50" charset="-128"/>
              </a:rPr>
              <a:t>本指で</a:t>
            </a:r>
            <a:r>
              <a:rPr lang="ja-JP" altLang="en-US" sz="1200" b="1" i="0" dirty="0">
                <a:effectLst/>
                <a:latin typeface="BIZ UDPゴシック" panose="020B0400000000000000" pitchFamily="50" charset="-128"/>
                <a:ea typeface="BIZ UDPゴシック" panose="020B0400000000000000" pitchFamily="50" charset="-128"/>
              </a:rPr>
              <a:t>ダブルタップして撮影を実行する必要があります。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dirty="0">
                <a:effectLst/>
                <a:latin typeface="BIZ UDPゴシック" panose="020B0400000000000000" pitchFamily="50" charset="-128"/>
                <a:ea typeface="BIZ UDPゴシック" panose="020B0400000000000000" pitchFamily="50" charset="-128"/>
              </a:rPr>
              <a:t>(4) </a:t>
            </a:r>
            <a:r>
              <a:rPr lang="ja-JP" altLang="en-US" sz="1200" b="1" i="0" dirty="0">
                <a:effectLst/>
                <a:latin typeface="BIZ UDPゴシック" panose="020B0400000000000000" pitchFamily="50" charset="-128"/>
                <a:ea typeface="BIZ UDPゴシック" panose="020B0400000000000000" pitchFamily="50" charset="-128"/>
              </a:rPr>
              <a:t>各モードでは右上のヘルプボタンをダブルタップすることで、</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簡単な使い方の説明を読むことができます。</a:t>
            </a:r>
          </a:p>
        </p:txBody>
      </p:sp>
      <p:pic>
        <p:nvPicPr>
          <p:cNvPr id="12" name="図 11">
            <a:extLst>
              <a:ext uri="{FF2B5EF4-FFF2-40B4-BE49-F238E27FC236}">
                <a16:creationId xmlns:a16="http://schemas.microsoft.com/office/drawing/2014/main" id="{0D53CD5A-C6AE-95D9-82D6-169B7CAE948E}"/>
              </a:ext>
            </a:extLst>
          </p:cNvPr>
          <p:cNvPicPr>
            <a:picLocks noChangeAspect="1"/>
          </p:cNvPicPr>
          <p:nvPr/>
        </p:nvPicPr>
        <p:blipFill>
          <a:blip r:embed="rId2"/>
          <a:stretch>
            <a:fillRect/>
          </a:stretch>
        </p:blipFill>
        <p:spPr>
          <a:xfrm>
            <a:off x="8364760" y="4531459"/>
            <a:ext cx="1138796" cy="2464640"/>
          </a:xfrm>
          <a:prstGeom prst="rect">
            <a:avLst/>
          </a:prstGeom>
          <a:ln>
            <a:solidFill>
              <a:schemeClr val="tx1"/>
            </a:solidFill>
          </a:ln>
        </p:spPr>
      </p:pic>
      <p:sp>
        <p:nvSpPr>
          <p:cNvPr id="15" name="テキスト ボックス 14">
            <a:extLst>
              <a:ext uri="{FF2B5EF4-FFF2-40B4-BE49-F238E27FC236}">
                <a16:creationId xmlns:a16="http://schemas.microsoft.com/office/drawing/2014/main" id="{83638E1D-0D34-8F76-8A89-FCB37AD9319F}"/>
              </a:ext>
            </a:extLst>
          </p:cNvPr>
          <p:cNvSpPr txBox="1"/>
          <p:nvPr/>
        </p:nvSpPr>
        <p:spPr>
          <a:xfrm>
            <a:off x="8263846" y="4185856"/>
            <a:ext cx="1340624" cy="307777"/>
          </a:xfrm>
          <a:prstGeom prst="rect">
            <a:avLst/>
          </a:prstGeom>
          <a:noFill/>
        </p:spPr>
        <p:txBody>
          <a:bodyPr wrap="square">
            <a:spAutoFit/>
          </a:bodyPr>
          <a:lstStyle/>
          <a:p>
            <a:pPr algn="l"/>
            <a:r>
              <a:rPr lang="en-US" altLang="ja-JP"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色の識別</a:t>
            </a:r>
            <a:r>
              <a:rPr lang="en-US" altLang="ja-JP" sz="1400" b="1" i="0" dirty="0">
                <a:effectLst/>
                <a:latin typeface="BIZ UDPゴシック" panose="020B0400000000000000" pitchFamily="50" charset="-128"/>
                <a:ea typeface="BIZ UDPゴシック" panose="020B0400000000000000" pitchFamily="50" charset="-128"/>
              </a:rPr>
              <a:t>】</a:t>
            </a:r>
            <a:endParaRPr lang="ja-JP" altLang="en-US" sz="1200" b="1" i="0" dirty="0">
              <a:effectLst/>
              <a:latin typeface="BIZ UDPゴシック" panose="020B0400000000000000" pitchFamily="50" charset="-128"/>
              <a:ea typeface="BIZ UDPゴシック" panose="020B0400000000000000" pitchFamily="50" charset="-128"/>
            </a:endParaRPr>
          </a:p>
        </p:txBody>
      </p:sp>
      <p:sp>
        <p:nvSpPr>
          <p:cNvPr id="18" name="円形吹き出し 6">
            <a:extLst>
              <a:ext uri="{FF2B5EF4-FFF2-40B4-BE49-F238E27FC236}">
                <a16:creationId xmlns:a16="http://schemas.microsoft.com/office/drawing/2014/main" id="{5A756938-D171-967C-524D-8BC7961BCA26}"/>
              </a:ext>
            </a:extLst>
          </p:cNvPr>
          <p:cNvSpPr/>
          <p:nvPr/>
        </p:nvSpPr>
        <p:spPr>
          <a:xfrm>
            <a:off x="7422096" y="5340805"/>
            <a:ext cx="583446" cy="583745"/>
          </a:xfrm>
          <a:prstGeom prst="wedgeEllipseCallout">
            <a:avLst>
              <a:gd name="adj1" fmla="val 63759"/>
              <a:gd name="adj2" fmla="val 326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47A9478C-34DC-9A87-1015-8A3176F09F90}"/>
              </a:ext>
            </a:extLst>
          </p:cNvPr>
          <p:cNvSpPr txBox="1"/>
          <p:nvPr/>
        </p:nvSpPr>
        <p:spPr>
          <a:xfrm>
            <a:off x="7422096" y="5440829"/>
            <a:ext cx="583446" cy="369332"/>
          </a:xfrm>
          <a:prstGeom prst="rect">
            <a:avLst/>
          </a:prstGeom>
          <a:noFill/>
        </p:spPr>
        <p:txBody>
          <a:bodyPr wrap="square">
            <a:spAutoFit/>
          </a:bodyPr>
          <a:lstStyle/>
          <a:p>
            <a:pPr algn="ctr"/>
            <a:r>
              <a:rPr lang="ja-JP" altLang="en-US" b="1" dirty="0">
                <a:solidFill>
                  <a:srgbClr val="FF6000"/>
                </a:solidFill>
                <a:latin typeface="BIZ UDPゴシック" panose="020B0400000000000000" pitchFamily="50" charset="-128"/>
                <a:ea typeface="BIZ UDPゴシック" panose="020B0400000000000000" pitchFamily="50" charset="-128"/>
              </a:rPr>
              <a:t>赤</a:t>
            </a:r>
            <a:endParaRPr lang="en-US" altLang="ja-JP" b="1" dirty="0">
              <a:solidFill>
                <a:srgbClr val="FF6000"/>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8F834C72-3B56-4474-1C7F-95D2A790FD05}"/>
              </a:ext>
            </a:extLst>
          </p:cNvPr>
          <p:cNvGrpSpPr/>
          <p:nvPr/>
        </p:nvGrpSpPr>
        <p:grpSpPr>
          <a:xfrm>
            <a:off x="604646" y="0"/>
            <a:ext cx="1351370" cy="1047014"/>
            <a:chOff x="604646" y="0"/>
            <a:chExt cx="1351370" cy="1047014"/>
          </a:xfrm>
          <a:solidFill>
            <a:srgbClr val="C62153"/>
          </a:solidFill>
        </p:grpSpPr>
        <p:sp>
          <p:nvSpPr>
            <p:cNvPr id="5" name="片側の 2 つの角を切り取った四角形 62">
              <a:extLst>
                <a:ext uri="{FF2B5EF4-FFF2-40B4-BE49-F238E27FC236}">
                  <a16:creationId xmlns:a16="http://schemas.microsoft.com/office/drawing/2014/main" id="{583D9925-1D8A-4349-E7E3-261C5C95C5B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片側の 2 つの角を切り取った四角形 63">
              <a:extLst>
                <a:ext uri="{FF2B5EF4-FFF2-40B4-BE49-F238E27FC236}">
                  <a16:creationId xmlns:a16="http://schemas.microsoft.com/office/drawing/2014/main" id="{A0B2A52C-2A03-D878-1BBF-EC7AF31A3FCC}"/>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B693A0C-EA69-042A-950F-58A58D6C8366}"/>
                </a:ext>
              </a:extLst>
            </p:cNvPr>
            <p:cNvSpPr txBox="1"/>
            <p:nvPr/>
          </p:nvSpPr>
          <p:spPr>
            <a:xfrm>
              <a:off x="694071" y="403384"/>
              <a:ext cx="1167348"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13" name="スライド番号プレースホルダー 12">
            <a:extLst>
              <a:ext uri="{FF2B5EF4-FFF2-40B4-BE49-F238E27FC236}">
                <a16:creationId xmlns:a16="http://schemas.microsoft.com/office/drawing/2014/main" id="{164AB20F-D389-4D16-999F-B0D05030B0FA}"/>
              </a:ext>
            </a:extLst>
          </p:cNvPr>
          <p:cNvSpPr>
            <a:spLocks noGrp="1"/>
          </p:cNvSpPr>
          <p:nvPr>
            <p:ph type="sldNum" sz="quarter" idx="12"/>
          </p:nvPr>
        </p:nvSpPr>
        <p:spPr/>
        <p:txBody>
          <a:bodyPr/>
          <a:lstStyle/>
          <a:p>
            <a:fld id="{0869AD2D-B8A4-B94C-A8F3-6904FAA7DB71}" type="slidenum">
              <a:rPr kumimoji="1" lang="ja-JP" altLang="en-US" smtClean="0"/>
              <a:t>27</a:t>
            </a:fld>
            <a:endParaRPr kumimoji="1" lang="ja-JP" altLang="en-US"/>
          </a:p>
        </p:txBody>
      </p:sp>
    </p:spTree>
    <p:extLst>
      <p:ext uri="{BB962C8B-B14F-4D97-AF65-F5344CB8AC3E}">
        <p14:creationId xmlns:p14="http://schemas.microsoft.com/office/powerpoint/2010/main" val="235046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07507" y="379801"/>
            <a:ext cx="963504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59555"/>
            <a:ext cx="5992397"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1222979" y="1438919"/>
            <a:ext cx="8775424" cy="954107"/>
          </a:xfrm>
          <a:prstGeom prst="rect">
            <a:avLst/>
          </a:prstGeom>
          <a:noFill/>
        </p:spPr>
        <p:txBody>
          <a:bodyPr wrap="square">
            <a:spAutoFit/>
          </a:bodyPr>
          <a:lstStyle/>
          <a:p>
            <a:r>
              <a:rPr lang="ja-JP" altLang="en-US" sz="1400" b="1" i="0" dirty="0">
                <a:effectLst/>
                <a:latin typeface="BIZ UDPゴシック" panose="020B0400000000000000" pitchFamily="50" charset="-128"/>
                <a:ea typeface="BIZ UDPゴシック" panose="020B0400000000000000" pitchFamily="50" charset="-128"/>
              </a:rPr>
              <a:t>参加者が視覚障害者であるということで、特別な決まり事や注意事項があるわけではありません。</a:t>
            </a:r>
            <a:endParaRPr lang="en-US" altLang="ja-JP" sz="1400" b="1" i="0" dirty="0">
              <a:effectLst/>
              <a:latin typeface="BIZ UDPゴシック" panose="020B0400000000000000" pitchFamily="50" charset="-128"/>
              <a:ea typeface="BIZ UDPゴシック" panose="020B0400000000000000" pitchFamily="50" charset="-128"/>
            </a:endParaRPr>
          </a:p>
          <a:p>
            <a:r>
              <a:rPr lang="ja-JP" altLang="en-US" sz="1400" b="1" i="0" dirty="0">
                <a:effectLst/>
                <a:latin typeface="BIZ UDPゴシック" panose="020B0400000000000000" pitchFamily="50" charset="-128"/>
                <a:ea typeface="BIZ UDPゴシック" panose="020B0400000000000000" pitchFamily="50" charset="-128"/>
              </a:rPr>
              <a:t>その場</a:t>
            </a:r>
            <a:r>
              <a:rPr lang="ja-JP" altLang="en-US" sz="1400" b="1" dirty="0">
                <a:latin typeface="BIZ UDPゴシック" panose="020B0400000000000000" pitchFamily="50" charset="-128"/>
                <a:ea typeface="BIZ UDPゴシック" panose="020B0400000000000000" pitchFamily="50" charset="-128"/>
              </a:rPr>
              <a:t>に参加している、目が</a:t>
            </a:r>
            <a:r>
              <a:rPr lang="ja-JP" altLang="en-US" sz="1400" b="1" i="0" dirty="0">
                <a:effectLst/>
                <a:latin typeface="BIZ UDPゴシック" panose="020B0400000000000000" pitchFamily="50" charset="-128"/>
                <a:ea typeface="BIZ UDPゴシック" panose="020B0400000000000000" pitchFamily="50" charset="-128"/>
              </a:rPr>
              <a:t>見える人も見えない人も、みんな無理なく気持ち</a:t>
            </a:r>
            <a:r>
              <a:rPr lang="ja-JP" altLang="en-US" sz="1400" b="1" dirty="0">
                <a:latin typeface="BIZ UDPゴシック" panose="020B0400000000000000" pitchFamily="50" charset="-128"/>
                <a:ea typeface="BIZ UDPゴシック" panose="020B0400000000000000" pitchFamily="50" charset="-128"/>
              </a:rPr>
              <a:t>良く</a:t>
            </a:r>
            <a:r>
              <a:rPr lang="ja-JP" altLang="en-US" sz="1400" b="1" i="0" dirty="0">
                <a:effectLst/>
                <a:latin typeface="BIZ UDPゴシック" panose="020B0400000000000000" pitchFamily="50" charset="-128"/>
                <a:ea typeface="BIZ UDPゴシック" panose="020B0400000000000000" pitchFamily="50" charset="-128"/>
              </a:rPr>
              <a:t>過ごせることが大切です。</a:t>
            </a:r>
            <a:endParaRPr lang="en-US" altLang="ja-JP" sz="1400" b="1" i="0" dirty="0">
              <a:effectLst/>
              <a:latin typeface="BIZ UDPゴシック" panose="020B0400000000000000" pitchFamily="50" charset="-128"/>
              <a:ea typeface="BIZ UDPゴシック" panose="020B0400000000000000" pitchFamily="50" charset="-128"/>
            </a:endParaRPr>
          </a:p>
          <a:p>
            <a:r>
              <a:rPr lang="ja-JP" altLang="en-US" sz="1400" b="1" i="0" dirty="0">
                <a:effectLst/>
                <a:latin typeface="BIZ UDPゴシック" panose="020B0400000000000000" pitchFamily="50" charset="-128"/>
                <a:ea typeface="BIZ UDPゴシック" panose="020B0400000000000000" pitchFamily="50" charset="-128"/>
              </a:rPr>
              <a:t>そのために心がけると良いポイントを紹介します。この方法が絶対ではないことをご留意いただき、</a:t>
            </a:r>
            <a:endParaRPr lang="en-US" altLang="ja-JP" sz="1400" b="1" i="0" dirty="0">
              <a:effectLst/>
              <a:latin typeface="BIZ UDPゴシック" panose="020B0400000000000000" pitchFamily="50" charset="-128"/>
              <a:ea typeface="BIZ UDPゴシック" panose="020B0400000000000000" pitchFamily="50" charset="-128"/>
            </a:endParaRPr>
          </a:p>
          <a:p>
            <a:r>
              <a:rPr lang="ja-JP" altLang="en-US" sz="1400" b="1" i="0" dirty="0">
                <a:effectLst/>
                <a:latin typeface="BIZ UDPゴシック" panose="020B0400000000000000" pitchFamily="50" charset="-128"/>
                <a:ea typeface="BIZ UDPゴシック" panose="020B0400000000000000" pitchFamily="50" charset="-128"/>
              </a:rPr>
              <a:t>より良いコミュニケーションの手段が見つかればそれらを活用してください。</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3884621" y="1000195"/>
            <a:ext cx="3137441" cy="326135"/>
            <a:chOff x="4704536" y="921472"/>
            <a:chExt cx="2167580" cy="356787"/>
          </a:xfrm>
        </p:grpSpPr>
        <p:sp>
          <p:nvSpPr>
            <p:cNvPr id="41" name="角丸四角形 40">
              <a:extLst>
                <a:ext uri="{FF2B5EF4-FFF2-40B4-BE49-F238E27FC236}">
                  <a16:creationId xmlns:a16="http://schemas.microsoft.com/office/drawing/2014/main" id="{2D6F923C-4422-4A29-D692-2F9D30DFAB1C}"/>
                </a:ext>
              </a:extLst>
            </p:cNvPr>
            <p:cNvSpPr/>
            <p:nvPr/>
          </p:nvSpPr>
          <p:spPr>
            <a:xfrm>
              <a:off x="4704536" y="921472"/>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4815003" y="973055"/>
              <a:ext cx="2054099" cy="303033"/>
            </a:xfrm>
            <a:prstGeom prst="rect">
              <a:avLst/>
            </a:prstGeom>
            <a:noFill/>
          </p:spPr>
          <p:txBody>
            <a:bodyPr wrap="square">
              <a:spAutoFit/>
            </a:bodyP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視覚障害者向けの教室を実施する上で</a:t>
              </a:r>
            </a:p>
          </p:txBody>
        </p:sp>
      </p:grpSp>
      <p:grpSp>
        <p:nvGrpSpPr>
          <p:cNvPr id="26" name="グループ化 25">
            <a:extLst>
              <a:ext uri="{FF2B5EF4-FFF2-40B4-BE49-F238E27FC236}">
                <a16:creationId xmlns:a16="http://schemas.microsoft.com/office/drawing/2014/main" id="{D12E9F1F-9D3A-1F90-AECC-DA05C64417AE}"/>
              </a:ext>
            </a:extLst>
          </p:cNvPr>
          <p:cNvGrpSpPr/>
          <p:nvPr/>
        </p:nvGrpSpPr>
        <p:grpSpPr>
          <a:xfrm>
            <a:off x="908206" y="2598939"/>
            <a:ext cx="4582519" cy="1554986"/>
            <a:chOff x="983942" y="2230033"/>
            <a:chExt cx="4582519" cy="1554986"/>
          </a:xfrm>
        </p:grpSpPr>
        <p:grpSp>
          <p:nvGrpSpPr>
            <p:cNvPr id="24" name="グループ化 23">
              <a:extLst>
                <a:ext uri="{FF2B5EF4-FFF2-40B4-BE49-F238E27FC236}">
                  <a16:creationId xmlns:a16="http://schemas.microsoft.com/office/drawing/2014/main" id="{98FBB0D0-9198-B06A-000D-A75DFED7FD6C}"/>
                </a:ext>
              </a:extLst>
            </p:cNvPr>
            <p:cNvGrpSpPr/>
            <p:nvPr/>
          </p:nvGrpSpPr>
          <p:grpSpPr>
            <a:xfrm>
              <a:off x="983942" y="2230033"/>
              <a:ext cx="4582519" cy="1554986"/>
              <a:chOff x="983942" y="2230033"/>
              <a:chExt cx="4582519" cy="1554986"/>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1040389" y="2230033"/>
                <a:ext cx="4526072" cy="1554986"/>
                <a:chOff x="1040389" y="2230033"/>
                <a:chExt cx="4526072" cy="1554986"/>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b="1" i="0" dirty="0">
                      <a:solidFill>
                        <a:schemeClr val="tx1"/>
                      </a:solidFill>
                      <a:effectLst/>
                      <a:latin typeface="BIZ UDPゴシック" panose="020B0400000000000000" pitchFamily="50" charset="-128"/>
                      <a:ea typeface="BIZ UDPゴシック" panose="020B0400000000000000" pitchFamily="50" charset="-128"/>
                    </a:rPr>
                    <a:t>資料などがあれば音読する</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1040389" y="2954022"/>
                  <a:ext cx="4188250" cy="830997"/>
                </a:xfrm>
                <a:prstGeom prst="rect">
                  <a:avLst/>
                </a:prstGeom>
                <a:noFill/>
              </p:spPr>
              <p:txBody>
                <a:bodyPr wrap="square">
                  <a:spAutoFit/>
                </a:bodyPr>
                <a:lstStyle/>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配布資料など、</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各自で読むことを前提とせず、代表者が必要な箇所を音読する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ようにしてください。全員で同じ内容を確認する効果もありますし、読む速度は人によって違ったり、読むことが苦手な人も</a:t>
                  </a:r>
                  <a:r>
                    <a:rPr lang="ja-JP" altLang="en-US" sz="1200" b="1" dirty="0">
                      <a:latin typeface="BIZ UDPゴシック" panose="020B0400000000000000" pitchFamily="50" charset="-128"/>
                      <a:ea typeface="BIZ UDPゴシック" panose="020B0400000000000000" pitchFamily="50" charset="-128"/>
                    </a:rPr>
                    <a:t>いらっしゃいます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0033"/>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id="{4716FE82-5220-7411-9AE1-03902EA1BD9F}"/>
              </a:ext>
            </a:extLst>
          </p:cNvPr>
          <p:cNvGrpSpPr/>
          <p:nvPr/>
        </p:nvGrpSpPr>
        <p:grpSpPr>
          <a:xfrm>
            <a:off x="5744986" y="2646022"/>
            <a:ext cx="4255714" cy="599316"/>
            <a:chOff x="983942" y="2267736"/>
            <a:chExt cx="4255714" cy="599316"/>
          </a:xfrm>
        </p:grpSpPr>
        <p:grpSp>
          <p:nvGrpSpPr>
            <p:cNvPr id="88" name="グループ化 87">
              <a:extLst>
                <a:ext uri="{FF2B5EF4-FFF2-40B4-BE49-F238E27FC236}">
                  <a16:creationId xmlns:a16="http://schemas.microsoft.com/office/drawing/2014/main" id="{3FCBFC6F-C2A7-1E40-A062-5AA12C5DE67A}"/>
                </a:ext>
              </a:extLst>
            </p:cNvPr>
            <p:cNvGrpSpPr/>
            <p:nvPr/>
          </p:nvGrpSpPr>
          <p:grpSpPr>
            <a:xfrm>
              <a:off x="983942" y="2267736"/>
              <a:ext cx="448415" cy="553998"/>
              <a:chOff x="983942" y="2267736"/>
              <a:chExt cx="448415" cy="553998"/>
            </a:xfrm>
          </p:grpSpPr>
          <p:sp>
            <p:nvSpPr>
              <p:cNvPr id="90" name="円/楕円 89">
                <a:extLst>
                  <a:ext uri="{FF2B5EF4-FFF2-40B4-BE49-F238E27FC236}">
                    <a16:creationId xmlns:a16="http://schemas.microsoft.com/office/drawing/2014/main" id="{FC45945D-CA74-02FE-FD84-2D887B07FF20}"/>
                  </a:ext>
                </a:extLst>
              </p:cNvPr>
              <p:cNvSpPr/>
              <p:nvPr/>
            </p:nvSpPr>
            <p:spPr>
              <a:xfrm>
                <a:off x="983942" y="2337515"/>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83293" y="2267736"/>
                <a:ext cx="245002"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2</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1000206" y="28639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96" name="グループ化 95">
            <a:extLst>
              <a:ext uri="{FF2B5EF4-FFF2-40B4-BE49-F238E27FC236}">
                <a16:creationId xmlns:a16="http://schemas.microsoft.com/office/drawing/2014/main" id="{3BE5571C-20CC-ACCB-AA05-9F000C9A54F3}"/>
              </a:ext>
            </a:extLst>
          </p:cNvPr>
          <p:cNvGrpSpPr/>
          <p:nvPr/>
        </p:nvGrpSpPr>
        <p:grpSpPr>
          <a:xfrm>
            <a:off x="917577" y="4580166"/>
            <a:ext cx="4582583" cy="2384728"/>
            <a:chOff x="983942" y="2231047"/>
            <a:chExt cx="4582583" cy="2384728"/>
          </a:xfrm>
        </p:grpSpPr>
        <p:grpSp>
          <p:nvGrpSpPr>
            <p:cNvPr id="97" name="グループ化 96">
              <a:extLst>
                <a:ext uri="{FF2B5EF4-FFF2-40B4-BE49-F238E27FC236}">
                  <a16:creationId xmlns:a16="http://schemas.microsoft.com/office/drawing/2014/main" id="{F62F3253-556F-AAA1-50AA-46A6FCD1023B}"/>
                </a:ext>
              </a:extLst>
            </p:cNvPr>
            <p:cNvGrpSpPr/>
            <p:nvPr/>
          </p:nvGrpSpPr>
          <p:grpSpPr>
            <a:xfrm>
              <a:off x="983942" y="2231047"/>
              <a:ext cx="4582583" cy="2384728"/>
              <a:chOff x="983942" y="2231047"/>
              <a:chExt cx="4582583" cy="2384728"/>
            </a:xfrm>
          </p:grpSpPr>
          <p:sp>
            <p:nvSpPr>
              <p:cNvPr id="99" name="円/楕円 98">
                <a:extLst>
                  <a:ext uri="{FF2B5EF4-FFF2-40B4-BE49-F238E27FC236}">
                    <a16:creationId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00" name="グループ化 99">
                <a:extLst>
                  <a:ext uri="{FF2B5EF4-FFF2-40B4-BE49-F238E27FC236}">
                    <a16:creationId xmlns:a16="http://schemas.microsoft.com/office/drawing/2014/main" id="{F6C43A0F-29B7-A275-018A-B42C695E6F25}"/>
                  </a:ext>
                </a:extLst>
              </p:cNvPr>
              <p:cNvGrpSpPr/>
              <p:nvPr/>
            </p:nvGrpSpPr>
            <p:grpSpPr>
              <a:xfrm>
                <a:off x="1033056" y="2231047"/>
                <a:ext cx="4533469" cy="2384728"/>
                <a:chOff x="1033056" y="2231047"/>
                <a:chExt cx="4533469" cy="2384728"/>
              </a:xfrm>
            </p:grpSpPr>
            <p:sp>
              <p:nvSpPr>
                <p:cNvPr id="101" name="テキスト ボックス 100">
                  <a:extLst>
                    <a:ext uri="{FF2B5EF4-FFF2-40B4-BE49-F238E27FC236}">
                      <a16:creationId xmlns:a16="http://schemas.microsoft.com/office/drawing/2014/main" id="{ECDC2A66-94F7-1132-A112-338B73A4EF6E}"/>
                    </a:ext>
                  </a:extLst>
                </p:cNvPr>
                <p:cNvSpPr txBox="1"/>
                <p:nvPr/>
              </p:nvSpPr>
              <p:spPr>
                <a:xfrm>
                  <a:off x="1468143" y="2419782"/>
                  <a:ext cx="4098382" cy="369332"/>
                </a:xfrm>
                <a:prstGeom prst="rect">
                  <a:avLst/>
                </a:prstGeom>
                <a:noFill/>
              </p:spPr>
              <p:txBody>
                <a:bodyPr wrap="square">
                  <a:spAutoFit/>
                </a:bodyPr>
                <a:lstStyle/>
                <a:p>
                  <a:pPr algn="l"/>
                  <a:r>
                    <a:rPr lang="ja-JP" altLang="en-US" sz="1800" b="1" i="0" dirty="0">
                      <a:solidFill>
                        <a:schemeClr val="tx1"/>
                      </a:solidFill>
                      <a:effectLst/>
                      <a:latin typeface="BIZ UDPゴシック" panose="020B0400000000000000" pitchFamily="50" charset="-128"/>
                      <a:ea typeface="BIZ UDPゴシック" panose="020B0400000000000000" pitchFamily="50" charset="-128"/>
                    </a:rPr>
                    <a:t>名前をたくさん使う</a:t>
                  </a:r>
                </a:p>
              </p:txBody>
            </p:sp>
            <p:sp>
              <p:nvSpPr>
                <p:cNvPr id="102" name="テキスト ボックス 101">
                  <a:extLst>
                    <a:ext uri="{FF2B5EF4-FFF2-40B4-BE49-F238E27FC236}">
                      <a16:creationId xmlns:a16="http://schemas.microsoft.com/office/drawing/2014/main" id="{443A86EF-1ECC-8F40-1C82-FAA4ABB0AF34}"/>
                    </a:ext>
                  </a:extLst>
                </p:cNvPr>
                <p:cNvSpPr txBox="1"/>
                <p:nvPr/>
              </p:nvSpPr>
              <p:spPr>
                <a:xfrm>
                  <a:off x="1033056" y="3046115"/>
                  <a:ext cx="4206600" cy="1569660"/>
                </a:xfrm>
                <a:prstGeom prst="rect">
                  <a:avLst/>
                </a:prstGeom>
                <a:noFill/>
              </p:spPr>
              <p:txBody>
                <a:bodyPr wrap="square">
                  <a:spAutoFit/>
                </a:bodyPr>
                <a:lstStyle/>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視覚障害者の多くは、髪型や服装で人を覚えることができません。</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誰であるかお話ししながら声を覚えます。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参加者お互いが出会ったばかりであれば、</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発言の冒頭で名乗る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と誰が発言しているのか明確になります。また、</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相手の名前を呼んでから</a:t>
                  </a:r>
                  <a:r>
                    <a:rPr lang="ja-JP" altLang="en-US" sz="1200" b="1" dirty="0">
                      <a:solidFill>
                        <a:srgbClr val="FF6B00"/>
                      </a:solidFill>
                      <a:latin typeface="BIZ UDPゴシック" panose="020B0400000000000000" pitchFamily="50" charset="-128"/>
                      <a:ea typeface="BIZ UDPゴシック" panose="020B0400000000000000" pitchFamily="50" charset="-128"/>
                    </a:rPr>
                    <a:t>話す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ことで呼ばれた側は自分に対して話しかけられていることがわかりやすくなります。</a:t>
                  </a:r>
                </a:p>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例：「△△です。ボイスオーバーについて調べたことを発表します。」「○○さん、おはようございます。□□です。」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71C5E072-B44C-9E0B-5075-EB210A036C59}"/>
                    </a:ext>
                  </a:extLst>
                </p:cNvPr>
                <p:cNvSpPr txBox="1"/>
                <p:nvPr/>
              </p:nvSpPr>
              <p:spPr>
                <a:xfrm>
                  <a:off x="1072275" y="2231047"/>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3</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grpSp>
        <p:cxnSp>
          <p:nvCxnSpPr>
            <p:cNvPr id="98" name="直線コネクタ 97">
              <a:extLst>
                <a:ext uri="{FF2B5EF4-FFF2-40B4-BE49-F238E27FC236}">
                  <a16:creationId xmlns:a16="http://schemas.microsoft.com/office/drawing/2014/main" id="{58C4D5D7-C3C3-D558-978D-5DC07BC5BFAC}"/>
                </a:ext>
              </a:extLst>
            </p:cNvPr>
            <p:cNvCxnSpPr>
              <a:cxnSpLocks/>
            </p:cNvCxnSpPr>
            <p:nvPr/>
          </p:nvCxnSpPr>
          <p:spPr>
            <a:xfrm>
              <a:off x="1000206" y="2938530"/>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05" name="グループ化 104">
            <a:extLst>
              <a:ext uri="{FF2B5EF4-FFF2-40B4-BE49-F238E27FC236}">
                <a16:creationId xmlns:a16="http://schemas.microsoft.com/office/drawing/2014/main" id="{06E4A4D7-FE96-AA64-4C6B-E74C7B8A9DB4}"/>
              </a:ext>
            </a:extLst>
          </p:cNvPr>
          <p:cNvGrpSpPr/>
          <p:nvPr/>
        </p:nvGrpSpPr>
        <p:grpSpPr>
          <a:xfrm>
            <a:off x="5610691" y="4572602"/>
            <a:ext cx="4664939" cy="2027844"/>
            <a:chOff x="928913" y="2227743"/>
            <a:chExt cx="4664939" cy="2027844"/>
          </a:xfrm>
        </p:grpSpPr>
        <p:grpSp>
          <p:nvGrpSpPr>
            <p:cNvPr id="106" name="グループ化 105">
              <a:extLst>
                <a:ext uri="{FF2B5EF4-FFF2-40B4-BE49-F238E27FC236}">
                  <a16:creationId xmlns:a16="http://schemas.microsoft.com/office/drawing/2014/main" id="{36C9B657-8548-0F69-F941-88DF3E398A93}"/>
                </a:ext>
              </a:extLst>
            </p:cNvPr>
            <p:cNvGrpSpPr/>
            <p:nvPr/>
          </p:nvGrpSpPr>
          <p:grpSpPr>
            <a:xfrm>
              <a:off x="928913" y="2227743"/>
              <a:ext cx="4664939" cy="2027844"/>
              <a:chOff x="928913" y="2227743"/>
              <a:chExt cx="4664939" cy="2027844"/>
            </a:xfrm>
          </p:grpSpPr>
          <p:sp>
            <p:nvSpPr>
              <p:cNvPr id="108" name="円/楕円 107">
                <a:extLst>
                  <a:ext uri="{FF2B5EF4-FFF2-40B4-BE49-F238E27FC236}">
                    <a16:creationId xmlns:a16="http://schemas.microsoft.com/office/drawing/2014/main" id="{F8D0E1D7-46F0-0CEE-4430-12B659688B6A}"/>
                  </a:ext>
                </a:extLst>
              </p:cNvPr>
              <p:cNvSpPr/>
              <p:nvPr/>
            </p:nvSpPr>
            <p:spPr>
              <a:xfrm>
                <a:off x="1009125"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09" name="グループ化 108">
                <a:extLst>
                  <a:ext uri="{FF2B5EF4-FFF2-40B4-BE49-F238E27FC236}">
                    <a16:creationId xmlns:a16="http://schemas.microsoft.com/office/drawing/2014/main" id="{4945A47D-A8E7-5F62-F1CF-56013995947C}"/>
                  </a:ext>
                </a:extLst>
              </p:cNvPr>
              <p:cNvGrpSpPr/>
              <p:nvPr/>
            </p:nvGrpSpPr>
            <p:grpSpPr>
              <a:xfrm>
                <a:off x="928913" y="2227743"/>
                <a:ext cx="4664939" cy="2027844"/>
                <a:chOff x="928913" y="2227743"/>
                <a:chExt cx="4664939" cy="2027844"/>
              </a:xfrm>
            </p:grpSpPr>
            <p:sp>
              <p:nvSpPr>
                <p:cNvPr id="110" name="テキスト ボックス 109">
                  <a:extLst>
                    <a:ext uri="{FF2B5EF4-FFF2-40B4-BE49-F238E27FC236}">
                      <a16:creationId xmlns:a16="http://schemas.microsoft.com/office/drawing/2014/main" id="{64EE0695-6AB1-ADCA-1DBA-3599CBE5EA89}"/>
                    </a:ext>
                  </a:extLst>
                </p:cNvPr>
                <p:cNvSpPr txBox="1"/>
                <p:nvPr/>
              </p:nvSpPr>
              <p:spPr>
                <a:xfrm>
                  <a:off x="1495470" y="2431851"/>
                  <a:ext cx="4098382" cy="369332"/>
                </a:xfrm>
                <a:prstGeom prst="rect">
                  <a:avLst/>
                </a:prstGeom>
                <a:noFill/>
              </p:spPr>
              <p:txBody>
                <a:bodyPr wrap="square">
                  <a:spAutoFit/>
                </a:bodyPr>
                <a:lstStyle/>
                <a:p>
                  <a:pPr algn="l"/>
                  <a:r>
                    <a:rPr lang="ja-JP" altLang="en-US" b="1" i="0" dirty="0">
                      <a:effectLst/>
                      <a:latin typeface="BIZ UDPゴシック" panose="020B0400000000000000" pitchFamily="50" charset="-128"/>
                      <a:ea typeface="BIZ UDPゴシック" panose="020B0400000000000000" pitchFamily="50" charset="-128"/>
                    </a:rPr>
                    <a:t>その他歩行時や着席時</a:t>
                  </a:r>
                </a:p>
              </p:txBody>
            </p:sp>
            <p:sp>
              <p:nvSpPr>
                <p:cNvPr id="111" name="テキスト ボックス 110">
                  <a:extLst>
                    <a:ext uri="{FF2B5EF4-FFF2-40B4-BE49-F238E27FC236}">
                      <a16:creationId xmlns:a16="http://schemas.microsoft.com/office/drawing/2014/main" id="{37A69268-1EF5-E697-0ED7-5E4444999281}"/>
                    </a:ext>
                  </a:extLst>
                </p:cNvPr>
                <p:cNvSpPr txBox="1"/>
                <p:nvPr/>
              </p:nvSpPr>
              <p:spPr>
                <a:xfrm>
                  <a:off x="928913" y="3055258"/>
                  <a:ext cx="4524783" cy="1200329"/>
                </a:xfrm>
                <a:prstGeom prst="rect">
                  <a:avLst/>
                </a:prstGeom>
                <a:noFill/>
              </p:spPr>
              <p:txBody>
                <a:bodyPr wrap="square">
                  <a:spAutoFit/>
                </a:bodyPr>
                <a:lstStyle/>
                <a:p>
                  <a:pPr algn="l"/>
                  <a:r>
                    <a:rPr lang="ja-JP" altLang="en-US" sz="1200" b="1" i="0" dirty="0">
                      <a:effectLst/>
                      <a:latin typeface="BIZ UDPゴシック" panose="020B0400000000000000" pitchFamily="50" charset="-128"/>
                      <a:ea typeface="BIZ UDPゴシック" panose="020B0400000000000000" pitchFamily="50" charset="-128"/>
                    </a:rPr>
                    <a:t>こちらもご活用ください。</a:t>
                  </a:r>
                </a:p>
                <a:p>
                  <a:pPr algn="l"/>
                  <a:r>
                    <a:rPr lang="ja-JP" altLang="en-US" sz="1200" b="1" i="0" dirty="0">
                      <a:effectLst/>
                      <a:latin typeface="BIZ UDPゴシック" panose="020B0400000000000000" pitchFamily="50" charset="-128"/>
                      <a:ea typeface="BIZ UDPゴシック" panose="020B0400000000000000" pitchFamily="50" charset="-128"/>
                    </a:rPr>
                    <a:t>「いっしょに歩こう」目の不自由な人の誘導方法を簡単にまとめたリーフレットがダウンロードできます。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endParaRPr lang="en-US" altLang="ja-JP" sz="1200" b="1" dirty="0">
                    <a:latin typeface="BIZ UDPゴシック" panose="020B0400000000000000" pitchFamily="50" charset="-128"/>
                    <a:ea typeface="BIZ UDPゴシック" panose="020B0400000000000000" pitchFamily="50" charset="-128"/>
                  </a:endParaRPr>
                </a:p>
                <a:p>
                  <a:pPr algn="l"/>
                  <a:r>
                    <a:rPr lang="ja-JP" altLang="en-US" sz="1200" b="1" dirty="0">
                      <a:effectLst/>
                      <a:latin typeface="BIZ UDPゴシック" panose="020B0400000000000000" pitchFamily="50" charset="-128"/>
                      <a:ea typeface="BIZ UDPゴシック" panose="020B0400000000000000" pitchFamily="50" charset="-128"/>
                    </a:rPr>
                    <a:t>（</a:t>
                  </a:r>
                  <a:r>
                    <a:rPr lang="en-US" altLang="ja-JP" sz="1200" b="1" dirty="0">
                      <a:effectLst/>
                      <a:latin typeface="BIZ UDPゴシック" panose="020B0400000000000000" pitchFamily="50" charset="-128"/>
                      <a:ea typeface="BIZ UDPゴシック" panose="020B0400000000000000" pitchFamily="50" charset="-128"/>
                    </a:rPr>
                    <a:t>https://www.nittento.or.jp/news/koekake.html</a:t>
                  </a:r>
                  <a:r>
                    <a:rPr lang="ja-JP" altLang="en-US" sz="1200" b="1" dirty="0">
                      <a:effectLst/>
                      <a:latin typeface="BIZ UDPゴシック" panose="020B0400000000000000" pitchFamily="50" charset="-128"/>
                      <a:ea typeface="BIZ UDPゴシック" panose="020B0400000000000000" pitchFamily="50" charset="-128"/>
                    </a:rPr>
                    <a:t>）</a:t>
                  </a:r>
                  <a:endParaRPr lang="en-US" altLang="ja-JP" sz="1200" b="1" dirty="0">
                    <a:effectLst/>
                    <a:latin typeface="BIZ UDPゴシック" panose="020B0400000000000000" pitchFamily="50" charset="-128"/>
                    <a:ea typeface="BIZ UDPゴシック" panose="020B0400000000000000" pitchFamily="50" charset="-128"/>
                  </a:endParaRPr>
                </a:p>
                <a:p>
                  <a:pPr algn="l"/>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112" name="テキスト ボックス 111">
                  <a:extLst>
                    <a:ext uri="{FF2B5EF4-FFF2-40B4-BE49-F238E27FC236}">
                      <a16:creationId xmlns:a16="http://schemas.microsoft.com/office/drawing/2014/main" id="{94550107-A600-D50A-04D1-64D0218E8FC8}"/>
                    </a:ext>
                  </a:extLst>
                </p:cNvPr>
                <p:cNvSpPr txBox="1"/>
                <p:nvPr/>
              </p:nvSpPr>
              <p:spPr>
                <a:xfrm>
                  <a:off x="1075211" y="2227743"/>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4</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grpSp>
        <p:cxnSp>
          <p:nvCxnSpPr>
            <p:cNvPr id="107" name="直線コネクタ 106">
              <a:extLst>
                <a:ext uri="{FF2B5EF4-FFF2-40B4-BE49-F238E27FC236}">
                  <a16:creationId xmlns:a16="http://schemas.microsoft.com/office/drawing/2014/main" id="{DD117CB7-D8B1-BF4E-1A58-A97D216AF15C}"/>
                </a:ext>
              </a:extLst>
            </p:cNvPr>
            <p:cNvCxnSpPr>
              <a:cxnSpLocks/>
            </p:cNvCxnSpPr>
            <p:nvPr/>
          </p:nvCxnSpPr>
          <p:spPr>
            <a:xfrm>
              <a:off x="1000206" y="2950384"/>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888600" y="2469823"/>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3" name="グループ化 12">
            <a:extLst>
              <a:ext uri="{FF2B5EF4-FFF2-40B4-BE49-F238E27FC236}">
                <a16:creationId xmlns:a16="http://schemas.microsoft.com/office/drawing/2014/main" id="{82C83BEE-C645-7A1C-29AD-C365BA49A68B}"/>
              </a:ext>
            </a:extLst>
          </p:cNvPr>
          <p:cNvGrpSpPr/>
          <p:nvPr/>
        </p:nvGrpSpPr>
        <p:grpSpPr>
          <a:xfrm>
            <a:off x="5712052" y="2523188"/>
            <a:ext cx="503917" cy="200055"/>
            <a:chOff x="1317119" y="1662047"/>
            <a:chExt cx="503917" cy="200055"/>
          </a:xfrm>
        </p:grpSpPr>
        <p:cxnSp>
          <p:nvCxnSpPr>
            <p:cNvPr id="15" name="直線コネクタ 14">
              <a:extLst>
                <a:ext uri="{FF2B5EF4-FFF2-40B4-BE49-F238E27FC236}">
                  <a16:creationId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8" name="グループ化 17">
            <a:extLst>
              <a:ext uri="{FF2B5EF4-FFF2-40B4-BE49-F238E27FC236}">
                <a16:creationId xmlns:a16="http://schemas.microsoft.com/office/drawing/2014/main" id="{62EFCDCF-0816-1B0E-241E-93D8A5E3B59B}"/>
              </a:ext>
            </a:extLst>
          </p:cNvPr>
          <p:cNvGrpSpPr/>
          <p:nvPr/>
        </p:nvGrpSpPr>
        <p:grpSpPr>
          <a:xfrm>
            <a:off x="888600" y="4435827"/>
            <a:ext cx="503917" cy="200055"/>
            <a:chOff x="1317119" y="1662047"/>
            <a:chExt cx="503917" cy="200055"/>
          </a:xfrm>
        </p:grpSpPr>
        <p:cxnSp>
          <p:nvCxnSpPr>
            <p:cNvPr id="20" name="直線コネクタ 19">
              <a:extLst>
                <a:ext uri="{FF2B5EF4-FFF2-40B4-BE49-F238E27FC236}">
                  <a16:creationId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23" name="グループ化 22">
            <a:extLst>
              <a:ext uri="{FF2B5EF4-FFF2-40B4-BE49-F238E27FC236}">
                <a16:creationId xmlns:a16="http://schemas.microsoft.com/office/drawing/2014/main" id="{45535342-F1E7-D959-7830-2EEA663F9633}"/>
              </a:ext>
            </a:extLst>
          </p:cNvPr>
          <p:cNvGrpSpPr/>
          <p:nvPr/>
        </p:nvGrpSpPr>
        <p:grpSpPr>
          <a:xfrm>
            <a:off x="5669063" y="4435743"/>
            <a:ext cx="503917" cy="200055"/>
            <a:chOff x="1317119" y="1662047"/>
            <a:chExt cx="503917" cy="200055"/>
          </a:xfrm>
        </p:grpSpPr>
        <p:cxnSp>
          <p:nvCxnSpPr>
            <p:cNvPr id="25" name="直線コネクタ 24">
              <a:extLst>
                <a:ext uri="{FF2B5EF4-FFF2-40B4-BE49-F238E27FC236}">
                  <a16:creationId xmlns:a16="http://schemas.microsoft.com/office/drawing/2014/main"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05599" y="3312536"/>
            <a:ext cx="4206600" cy="1015663"/>
          </a:xfrm>
          <a:prstGeom prst="rect">
            <a:avLst/>
          </a:prstGeom>
          <a:noFill/>
        </p:spPr>
        <p:txBody>
          <a:bodyPr wrap="square">
            <a:spAutoFit/>
          </a:bodyPr>
          <a:lstStyle/>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「あれ」や「これ」、「このように」など、言葉だけだと何を示しているか不明確な言い回しは伝わるまでに時間を要したり、全く伝わらない場合もあります。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a:p>
            <a:pPr algn="l"/>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具体的に説明したり、例え話を活用する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ことでお互いの理解が進むことがあります。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11821" y="2817456"/>
            <a:ext cx="4098382" cy="369332"/>
          </a:xfrm>
          <a:prstGeom prst="rect">
            <a:avLst/>
          </a:prstGeom>
          <a:noFill/>
        </p:spPr>
        <p:txBody>
          <a:bodyPr wrap="square">
            <a:spAutoFit/>
          </a:bodyPr>
          <a:lstStyle/>
          <a:p>
            <a:pPr algn="l"/>
            <a:r>
              <a:rPr lang="ja-JP" altLang="en-US" b="1" dirty="0">
                <a:solidFill>
                  <a:schemeClr val="tx1"/>
                </a:solidFill>
                <a:latin typeface="BIZ UDPゴシック" panose="020B0400000000000000" pitchFamily="50" charset="-128"/>
                <a:ea typeface="BIZ UDPゴシック" panose="020B0400000000000000" pitchFamily="50" charset="-128"/>
              </a:rPr>
              <a:t>指示</a:t>
            </a:r>
            <a:r>
              <a:rPr lang="ja-JP" altLang="en-US" b="1" i="0" dirty="0">
                <a:solidFill>
                  <a:schemeClr val="tx1"/>
                </a:solidFill>
                <a:effectLst/>
                <a:latin typeface="BIZ UDPゴシック" panose="020B0400000000000000" pitchFamily="50" charset="-128"/>
                <a:ea typeface="BIZ UDPゴシック" panose="020B0400000000000000" pitchFamily="50" charset="-128"/>
              </a:rPr>
              <a:t>語を控える</a:t>
            </a:r>
          </a:p>
        </p:txBody>
      </p:sp>
      <p:pic>
        <p:nvPicPr>
          <p:cNvPr id="31" name="グラフィックス 30" descr="ボリューム">
            <a:extLst>
              <a:ext uri="{FF2B5EF4-FFF2-40B4-BE49-F238E27FC236}">
                <a16:creationId xmlns:a16="http://schemas.microsoft.com/office/drawing/2014/main" id="{53908EA7-DF7C-A78F-1D82-2C2E718C6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3975" y="2681927"/>
            <a:ext cx="508118" cy="508118"/>
          </a:xfrm>
          <a:prstGeom prst="rect">
            <a:avLst/>
          </a:prstGeom>
        </p:spPr>
      </p:pic>
      <p:pic>
        <p:nvPicPr>
          <p:cNvPr id="35" name="グラフィックス 34" descr="アイデアが浮かんだ人">
            <a:extLst>
              <a:ext uri="{FF2B5EF4-FFF2-40B4-BE49-F238E27FC236}">
                <a16:creationId xmlns:a16="http://schemas.microsoft.com/office/drawing/2014/main" id="{754D9831-A7DA-9B74-58F7-CC12FC1C4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9396" y="2612559"/>
            <a:ext cx="554800" cy="554800"/>
          </a:xfrm>
          <a:prstGeom prst="rect">
            <a:avLst/>
          </a:prstGeom>
        </p:spPr>
      </p:pic>
      <p:sp>
        <p:nvSpPr>
          <p:cNvPr id="14" name="スライド番号プレースホルダー 13">
            <a:extLst>
              <a:ext uri="{FF2B5EF4-FFF2-40B4-BE49-F238E27FC236}">
                <a16:creationId xmlns:a16="http://schemas.microsoft.com/office/drawing/2014/main" id="{1AB0BDF6-E6AA-4212-AA04-FB06A3CEB0C5}"/>
              </a:ext>
            </a:extLst>
          </p:cNvPr>
          <p:cNvSpPr>
            <a:spLocks noGrp="1"/>
          </p:cNvSpPr>
          <p:nvPr>
            <p:ph type="sldNum" sz="quarter" idx="12"/>
          </p:nvPr>
        </p:nvSpPr>
        <p:spPr/>
        <p:txBody>
          <a:bodyPr/>
          <a:lstStyle/>
          <a:p>
            <a:fld id="{0869AD2D-B8A4-B94C-A8F3-6904FAA7DB71}" type="slidenum">
              <a:rPr kumimoji="1" lang="ja-JP" altLang="en-US" smtClean="0"/>
              <a:t>28</a:t>
            </a:fld>
            <a:endParaRPr kumimoji="1" lang="ja-JP" altLang="en-US"/>
          </a:p>
        </p:txBody>
      </p:sp>
    </p:spTree>
    <p:extLst>
      <p:ext uri="{BB962C8B-B14F-4D97-AF65-F5344CB8AC3E}">
        <p14:creationId xmlns:p14="http://schemas.microsoft.com/office/powerpoint/2010/main" val="402198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id="{72685DA1-1065-7D82-8267-06DC46AE9BA6}"/>
              </a:ext>
            </a:extLst>
          </p:cNvPr>
          <p:cNvSpPr/>
          <p:nvPr/>
        </p:nvSpPr>
        <p:spPr>
          <a:xfrm>
            <a:off x="626757" y="370726"/>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85765"/>
            <a:ext cx="5992397"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3398680" y="1441823"/>
            <a:ext cx="4412705" cy="307777"/>
          </a:xfrm>
          <a:prstGeom prst="rect">
            <a:avLst/>
          </a:prstGeom>
          <a:noFill/>
        </p:spPr>
        <p:txBody>
          <a:bodyPr wrap="square">
            <a:spAutoFit/>
          </a:bodyPr>
          <a:lstStyle/>
          <a:p>
            <a:r>
              <a:rPr lang="ja-JP" altLang="en-US" sz="1400" b="1" i="0" dirty="0">
                <a:effectLst/>
                <a:latin typeface="BIZ UDPゴシック" panose="020B0400000000000000" pitchFamily="50" charset="-128"/>
                <a:ea typeface="BIZ UDPゴシック" panose="020B0400000000000000" pitchFamily="50" charset="-128"/>
              </a:rPr>
              <a:t>視覚障害者向け教室として考慮するポイントです。</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4417244" y="1014632"/>
            <a:ext cx="2100123" cy="336253"/>
            <a:chOff x="5062864" y="921473"/>
            <a:chExt cx="1450923" cy="367856"/>
          </a:xfrm>
        </p:grpSpPr>
        <p:sp>
          <p:nvSpPr>
            <p:cNvPr id="41" name="角丸四角形 40">
              <a:extLst>
                <a:ext uri="{FF2B5EF4-FFF2-40B4-BE49-F238E27FC236}">
                  <a16:creationId xmlns:a16="http://schemas.microsoft.com/office/drawing/2014/main" id="{2D6F923C-4422-4A29-D692-2F9D30DFAB1C}"/>
                </a:ext>
              </a:extLst>
            </p:cNvPr>
            <p:cNvSpPr/>
            <p:nvPr/>
          </p:nvSpPr>
          <p:spPr>
            <a:xfrm>
              <a:off x="5149874" y="921473"/>
              <a:ext cx="1287770" cy="348616"/>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5062864" y="986296"/>
              <a:ext cx="1450923" cy="303033"/>
            </a:xfrm>
            <a:prstGeom prst="rect">
              <a:avLst/>
            </a:prstGeom>
            <a:noFill/>
          </p:spPr>
          <p:txBody>
            <a:bodyPr wrap="square">
              <a:spAutoFit/>
            </a:bodyP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準備の留意点</a:t>
              </a:r>
              <a:endParaRPr lang="ja-JP" altLang="en-US" sz="1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26" name="グループ化 25">
            <a:extLst>
              <a:ext uri="{FF2B5EF4-FFF2-40B4-BE49-F238E27FC236}">
                <a16:creationId xmlns:a16="http://schemas.microsoft.com/office/drawing/2014/main" id="{D12E9F1F-9D3A-1F90-AECC-DA05C64417AE}"/>
              </a:ext>
            </a:extLst>
          </p:cNvPr>
          <p:cNvGrpSpPr/>
          <p:nvPr/>
        </p:nvGrpSpPr>
        <p:grpSpPr>
          <a:xfrm>
            <a:off x="980114" y="2318169"/>
            <a:ext cx="4586347" cy="2110942"/>
            <a:chOff x="980114" y="2230033"/>
            <a:chExt cx="4586347" cy="2110942"/>
          </a:xfrm>
        </p:grpSpPr>
        <p:grpSp>
          <p:nvGrpSpPr>
            <p:cNvPr id="24" name="グループ化 23">
              <a:extLst>
                <a:ext uri="{FF2B5EF4-FFF2-40B4-BE49-F238E27FC236}">
                  <a16:creationId xmlns:a16="http://schemas.microsoft.com/office/drawing/2014/main" id="{98FBB0D0-9198-B06A-000D-A75DFED7FD6C}"/>
                </a:ext>
              </a:extLst>
            </p:cNvPr>
            <p:cNvGrpSpPr/>
            <p:nvPr/>
          </p:nvGrpSpPr>
          <p:grpSpPr>
            <a:xfrm>
              <a:off x="980114" y="2230033"/>
              <a:ext cx="4586347" cy="2110942"/>
              <a:chOff x="980114" y="2230033"/>
              <a:chExt cx="4586347" cy="2110942"/>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980114" y="2230033"/>
                <a:ext cx="4586347" cy="2110942"/>
                <a:chOff x="980114" y="2230033"/>
                <a:chExt cx="4586347" cy="2110942"/>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sz="1800" b="1" i="0" dirty="0">
                      <a:effectLst/>
                      <a:latin typeface="BIZ UDPゴシック" panose="020B0400000000000000" pitchFamily="50" charset="-128"/>
                      <a:ea typeface="BIZ UDPゴシック" panose="020B0400000000000000" pitchFamily="50" charset="-128"/>
                    </a:rPr>
                    <a:t>画面の向きの回転ロック</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980114" y="2955980"/>
                  <a:ext cx="4188250" cy="1384995"/>
                </a:xfrm>
                <a:prstGeom prst="rect">
                  <a:avLst/>
                </a:prstGeom>
                <a:noFill/>
              </p:spPr>
              <p:txBody>
                <a:bodyPr wrap="square">
                  <a:spAutoFit/>
                </a:bodyPr>
                <a:lstStyle/>
                <a:p>
                  <a:pPr algn="l"/>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読み上げの音声になれないうちは無意識にスマホの端末を耳元に持っていくことがあります。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l"/>
                  <a:r>
                    <a:rPr lang="ja-JP" altLang="en-US" sz="1400" b="1" i="0" dirty="0">
                      <a:effectLst/>
                      <a:latin typeface="BIZ UDPゴシック" panose="020B0400000000000000" pitchFamily="50" charset="-128"/>
                      <a:ea typeface="BIZ UDPゴシック" panose="020B0400000000000000" pitchFamily="50" charset="-128"/>
                    </a:rPr>
                    <a:t>持ち方によって画面が回転すると、回転したことを読み上げてしまい煩わしくなります。</a:t>
                  </a:r>
                  <a:endParaRPr lang="en-US" altLang="ja-JP" sz="1400" b="1" i="0" dirty="0">
                    <a:effectLst/>
                    <a:latin typeface="BIZ UDPゴシック" panose="020B0400000000000000" pitchFamily="50" charset="-128"/>
                    <a:ea typeface="BIZ UDPゴシック" panose="020B0400000000000000" pitchFamily="50" charset="-128"/>
                  </a:endParaRPr>
                </a:p>
                <a:p>
                  <a:pPr algn="l"/>
                  <a:r>
                    <a:rPr lang="ja-JP" altLang="en-US" sz="1400" b="1" i="0" dirty="0">
                      <a:effectLst/>
                      <a:latin typeface="BIZ UDPゴシック" panose="020B0400000000000000" pitchFamily="50" charset="-128"/>
                      <a:ea typeface="BIZ UDPゴシック" panose="020B0400000000000000" pitchFamily="50" charset="-128"/>
                    </a:rPr>
                    <a:t>画面の回転をロックしてスマホ体験を進める選択肢もあります。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0033"/>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id="{4716FE82-5220-7411-9AE1-03902EA1BD9F}"/>
              </a:ext>
            </a:extLst>
          </p:cNvPr>
          <p:cNvGrpSpPr/>
          <p:nvPr/>
        </p:nvGrpSpPr>
        <p:grpSpPr>
          <a:xfrm>
            <a:off x="5765572" y="2316260"/>
            <a:ext cx="4255714" cy="643542"/>
            <a:chOff x="983942" y="2185410"/>
            <a:chExt cx="4255714" cy="643542"/>
          </a:xfrm>
        </p:grpSpPr>
        <p:grpSp>
          <p:nvGrpSpPr>
            <p:cNvPr id="88" name="グループ化 87">
              <a:extLst>
                <a:ext uri="{FF2B5EF4-FFF2-40B4-BE49-F238E27FC236}">
                  <a16:creationId xmlns:a16="http://schemas.microsoft.com/office/drawing/2014/main" id="{3FCBFC6F-C2A7-1E40-A062-5AA12C5DE67A}"/>
                </a:ext>
              </a:extLst>
            </p:cNvPr>
            <p:cNvGrpSpPr/>
            <p:nvPr/>
          </p:nvGrpSpPr>
          <p:grpSpPr>
            <a:xfrm>
              <a:off x="983942" y="2185410"/>
              <a:ext cx="448415" cy="553998"/>
              <a:chOff x="983942" y="2185410"/>
              <a:chExt cx="448415" cy="553998"/>
            </a:xfrm>
          </p:grpSpPr>
          <p:sp>
            <p:nvSpPr>
              <p:cNvPr id="90" name="円/楕円 89">
                <a:extLst>
                  <a:ext uri="{FF2B5EF4-FFF2-40B4-BE49-F238E27FC236}">
                    <a16:creationId xmlns:a16="http://schemas.microsoft.com/office/drawing/2014/main" id="{FC45945D-CA74-02FE-FD84-2D887B07FF20}"/>
                  </a:ext>
                </a:extLst>
              </p:cNvPr>
              <p:cNvSpPr/>
              <p:nvPr/>
            </p:nvSpPr>
            <p:spPr>
              <a:xfrm>
                <a:off x="983942" y="2245008"/>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61258" y="2185410"/>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2</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1000206" y="28258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965600" y="2182245"/>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82599" y="3055336"/>
            <a:ext cx="4206600" cy="1169551"/>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同じ部屋で複数のスマホ端末の読み上げが重なると、手元の読み上げ音声に集中できないことがあります。</a:t>
            </a:r>
            <a:endParaRPr lang="en-US" altLang="ja-JP" sz="1400" b="1" i="0" dirty="0">
              <a:effectLst/>
              <a:latin typeface="BIZ UDPゴシック" panose="020B0400000000000000" pitchFamily="50" charset="-128"/>
              <a:ea typeface="BIZ UDPゴシック" panose="020B0400000000000000" pitchFamily="50" charset="-128"/>
            </a:endParaRPr>
          </a:p>
          <a:p>
            <a:pPr algn="l"/>
            <a:r>
              <a:rPr lang="ja-JP" altLang="en-US" sz="1400" b="1" i="0" dirty="0">
                <a:effectLst/>
                <a:latin typeface="BIZ UDPゴシック" panose="020B0400000000000000" pitchFamily="50" charset="-128"/>
                <a:ea typeface="BIZ UDPゴシック" panose="020B0400000000000000" pitchFamily="50" charset="-128"/>
              </a:rPr>
              <a:t>座る</a:t>
            </a:r>
            <a:r>
              <a:rPr lang="ja-JP" altLang="en-US" sz="1400" b="1" dirty="0">
                <a:latin typeface="BIZ UDPゴシック" panose="020B0400000000000000" pitchFamily="50" charset="-128"/>
                <a:ea typeface="BIZ UDPゴシック" panose="020B0400000000000000" pitchFamily="50" charset="-128"/>
              </a:rPr>
              <a:t>位置</a:t>
            </a:r>
            <a:r>
              <a:rPr lang="ja-JP" altLang="en-US" sz="1400" b="1" i="0" dirty="0">
                <a:effectLst/>
                <a:latin typeface="BIZ UDPゴシック" panose="020B0400000000000000" pitchFamily="50" charset="-128"/>
                <a:ea typeface="BIZ UDPゴシック" panose="020B0400000000000000" pitchFamily="50" charset="-128"/>
              </a:rPr>
              <a:t>の工夫したり、イヤホン</a:t>
            </a:r>
            <a:r>
              <a:rPr lang="ja-JP" altLang="en-US" sz="1400" b="1" dirty="0">
                <a:latin typeface="BIZ UDPゴシック" panose="020B0400000000000000" pitchFamily="50" charset="-128"/>
                <a:ea typeface="BIZ UDPゴシック" panose="020B0400000000000000" pitchFamily="50" charset="-128"/>
              </a:rPr>
              <a:t>を</a:t>
            </a:r>
            <a:r>
              <a:rPr lang="ja-JP" altLang="en-US" sz="1400" b="1" i="0" dirty="0">
                <a:effectLst/>
                <a:latin typeface="BIZ UDPゴシック" panose="020B0400000000000000" pitchFamily="50" charset="-128"/>
                <a:ea typeface="BIZ UDPゴシック" panose="020B0400000000000000" pitchFamily="50" charset="-128"/>
              </a:rPr>
              <a:t>使用するという選択肢が考えられます。</a:t>
            </a: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55497" y="2523562"/>
            <a:ext cx="4098382" cy="369332"/>
          </a:xfrm>
          <a:prstGeom prst="rect">
            <a:avLst/>
          </a:prstGeom>
          <a:noFill/>
        </p:spPr>
        <p:txBody>
          <a:bodyPr wrap="square">
            <a:spAutoFit/>
          </a:bodyPr>
          <a:lstStyle/>
          <a:p>
            <a:pPr algn="l"/>
            <a:r>
              <a:rPr lang="ja-JP" altLang="en-US" sz="1800" b="1" i="0" dirty="0">
                <a:effectLst/>
                <a:latin typeface="BIZ UDPゴシック" panose="020B0400000000000000" pitchFamily="50" charset="-128"/>
                <a:ea typeface="BIZ UDPゴシック" panose="020B0400000000000000" pitchFamily="50" charset="-128"/>
              </a:rPr>
              <a:t>イヤホン・ヘッドホン</a:t>
            </a:r>
          </a:p>
        </p:txBody>
      </p:sp>
      <p:pic>
        <p:nvPicPr>
          <p:cNvPr id="18" name="グラフィックス 17" descr="ヘッドホン">
            <a:extLst>
              <a:ext uri="{FF2B5EF4-FFF2-40B4-BE49-F238E27FC236}">
                <a16:creationId xmlns:a16="http://schemas.microsoft.com/office/drawing/2014/main" id="{7B758125-22AF-29D0-ED74-CFB874899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3236" y="2228479"/>
            <a:ext cx="755872" cy="755872"/>
          </a:xfrm>
          <a:prstGeom prst="rect">
            <a:avLst/>
          </a:prstGeom>
        </p:spPr>
      </p:pic>
      <p:pic>
        <p:nvPicPr>
          <p:cNvPr id="23" name="グラフィックス 22" descr="スマート フォン">
            <a:extLst>
              <a:ext uri="{FF2B5EF4-FFF2-40B4-BE49-F238E27FC236}">
                <a16:creationId xmlns:a16="http://schemas.microsoft.com/office/drawing/2014/main" id="{EEC5BBD8-CA10-03DB-B792-07480E4B4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358904" y="2280016"/>
            <a:ext cx="809460" cy="809460"/>
          </a:xfrm>
          <a:prstGeom prst="rect">
            <a:avLst/>
          </a:prstGeom>
        </p:spPr>
      </p:pic>
      <p:grpSp>
        <p:nvGrpSpPr>
          <p:cNvPr id="39" name="グループ化 38">
            <a:extLst>
              <a:ext uri="{FF2B5EF4-FFF2-40B4-BE49-F238E27FC236}">
                <a16:creationId xmlns:a16="http://schemas.microsoft.com/office/drawing/2014/main" id="{7F8D9F3D-560C-B195-E043-9957EDF0AB1F}"/>
              </a:ext>
            </a:extLst>
          </p:cNvPr>
          <p:cNvGrpSpPr/>
          <p:nvPr/>
        </p:nvGrpSpPr>
        <p:grpSpPr>
          <a:xfrm>
            <a:off x="5775503" y="2182245"/>
            <a:ext cx="503917" cy="200055"/>
            <a:chOff x="1317119" y="1662047"/>
            <a:chExt cx="503917" cy="200055"/>
          </a:xfrm>
        </p:grpSpPr>
        <p:cxnSp>
          <p:nvCxnSpPr>
            <p:cNvPr id="43" name="直線コネクタ 42">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13" name="スライド番号プレースホルダー 12">
            <a:extLst>
              <a:ext uri="{FF2B5EF4-FFF2-40B4-BE49-F238E27FC236}">
                <a16:creationId xmlns:a16="http://schemas.microsoft.com/office/drawing/2014/main" id="{81B4AC0C-D460-4722-9893-7684A0E81A35}"/>
              </a:ext>
            </a:extLst>
          </p:cNvPr>
          <p:cNvSpPr>
            <a:spLocks noGrp="1"/>
          </p:cNvSpPr>
          <p:nvPr>
            <p:ph type="sldNum" sz="quarter" idx="12"/>
          </p:nvPr>
        </p:nvSpPr>
        <p:spPr/>
        <p:txBody>
          <a:bodyPr/>
          <a:lstStyle/>
          <a:p>
            <a:fld id="{0869AD2D-B8A4-B94C-A8F3-6904FAA7DB71}" type="slidenum">
              <a:rPr kumimoji="1" lang="ja-JP" altLang="en-US" smtClean="0"/>
              <a:t>29</a:t>
            </a:fld>
            <a:endParaRPr kumimoji="1" lang="ja-JP" altLang="en-US"/>
          </a:p>
        </p:txBody>
      </p:sp>
    </p:spTree>
    <p:extLst>
      <p:ext uri="{BB962C8B-B14F-4D97-AF65-F5344CB8AC3E}">
        <p14:creationId xmlns:p14="http://schemas.microsoft.com/office/powerpoint/2010/main" val="370988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スマホでできることは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593725" y="2020090"/>
            <a:ext cx="9648825" cy="3928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ACA1A817-649C-DC13-22E8-7D6CF578FC8A}"/>
              </a:ext>
            </a:extLst>
          </p:cNvPr>
          <p:cNvSpPr txBox="1"/>
          <p:nvPr/>
        </p:nvSpPr>
        <p:spPr>
          <a:xfrm>
            <a:off x="957393" y="3282126"/>
            <a:ext cx="8740522" cy="2308324"/>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電話をかけたり、かかってきた電話に出ることができます。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メールやメッセージを交換することができます。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ホームページを開いて様々な情報を知ることができます。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新聞をはじめ、様々なニュース記事や天気予報を知ることができます。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ラジオや音楽を聞くことができます。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インターネットショッピングで買い物をすることができます。</a:t>
            </a:r>
          </a:p>
        </p:txBody>
      </p:sp>
      <p:pic>
        <p:nvPicPr>
          <p:cNvPr id="9" name="グラフィックス 8" descr="ロボット">
            <a:extLst>
              <a:ext uri="{FF2B5EF4-FFF2-40B4-BE49-F238E27FC236}">
                <a16:creationId xmlns:a16="http://schemas.microsoft.com/office/drawing/2014/main" id="{F6B2B6A6-9AEF-B4AB-B24A-5F9C675C5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8286" y="5114157"/>
            <a:ext cx="2398259" cy="2398259"/>
          </a:xfrm>
          <a:prstGeom prst="rect">
            <a:avLst/>
          </a:prstGeom>
        </p:spPr>
      </p:pic>
      <p:pic>
        <p:nvPicPr>
          <p:cNvPr id="10" name="グラフィックス 9" descr="スマート フォン">
            <a:extLst>
              <a:ext uri="{FF2B5EF4-FFF2-40B4-BE49-F238E27FC236}">
                <a16:creationId xmlns:a16="http://schemas.microsoft.com/office/drawing/2014/main" id="{E822965F-9BD9-F222-1E79-1C22AF8B2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471462" y="5324423"/>
            <a:ext cx="593504" cy="593504"/>
          </a:xfrm>
          <a:prstGeom prst="rect">
            <a:avLst/>
          </a:prstGeom>
        </p:spPr>
      </p:pic>
      <p:sp>
        <p:nvSpPr>
          <p:cNvPr id="12" name="テキスト ボックス 11">
            <a:extLst>
              <a:ext uri="{FF2B5EF4-FFF2-40B4-BE49-F238E27FC236}">
                <a16:creationId xmlns:a16="http://schemas.microsoft.com/office/drawing/2014/main" id="{ACA1A817-649C-DC13-22E8-7D6CF578FC8A}"/>
              </a:ext>
            </a:extLst>
          </p:cNvPr>
          <p:cNvSpPr txBox="1"/>
          <p:nvPr/>
        </p:nvSpPr>
        <p:spPr>
          <a:xfrm>
            <a:off x="817693" y="2228375"/>
            <a:ext cx="8740522" cy="852669"/>
          </a:xfrm>
          <a:prstGeom prst="rect">
            <a:avLst/>
          </a:prstGeom>
          <a:noFill/>
        </p:spPr>
        <p:txBody>
          <a:bodyPr wrap="square">
            <a:spAutoFit/>
          </a:bodyPr>
          <a:lstStyle/>
          <a:p>
            <a:pPr algn="l">
              <a:lnSpc>
                <a:spcPct val="150000"/>
              </a:lnSpc>
            </a:pPr>
            <a:r>
              <a:rPr lang="ja-JP" altLang="en-US" b="1" i="0" dirty="0">
                <a:solidFill>
                  <a:srgbClr val="0070C0"/>
                </a:solidFill>
                <a:effectLst/>
                <a:latin typeface="BIZ UDPゴシック" panose="020B0400000000000000" pitchFamily="50" charset="-128"/>
                <a:ea typeface="BIZ UDPゴシック" panose="020B0400000000000000" pitchFamily="50" charset="-128"/>
              </a:rPr>
              <a:t>「スマホを使ってどんなことができるの？」</a:t>
            </a:r>
          </a:p>
          <a:p>
            <a:pPr algn="l">
              <a:lnSpc>
                <a:spcPct val="150000"/>
              </a:lnSpc>
            </a:pPr>
            <a:r>
              <a:rPr lang="ja-JP" altLang="en-US" b="1" i="0" dirty="0">
                <a:solidFill>
                  <a:srgbClr val="0070C0"/>
                </a:solidFill>
                <a:effectLst/>
                <a:latin typeface="BIZ UDPゴシック" panose="020B0400000000000000" pitchFamily="50" charset="-128"/>
                <a:ea typeface="BIZ UDPゴシック" panose="020B0400000000000000" pitchFamily="50" charset="-128"/>
              </a:rPr>
              <a:t>スマホを使ってできることの一部を紹介します。</a:t>
            </a:r>
            <a:endParaRPr lang="en-US" altLang="ja-JP" b="1" i="0" dirty="0">
              <a:solidFill>
                <a:srgbClr val="0070C0"/>
              </a:solidFill>
              <a:effectLst/>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4E4DC0E1-4A05-4360-98A4-F9B2BB891E34}"/>
              </a:ext>
            </a:extLst>
          </p:cNvPr>
          <p:cNvSpPr>
            <a:spLocks noGrp="1"/>
          </p:cNvSpPr>
          <p:nvPr>
            <p:ph type="sldNum" sz="quarter" idx="12"/>
          </p:nvPr>
        </p:nvSpPr>
        <p:spPr/>
        <p:txBody>
          <a:bodyPr/>
          <a:lstStyle/>
          <a:p>
            <a:fld id="{0869AD2D-B8A4-B94C-A8F3-6904FAA7DB71}" type="slidenum">
              <a:rPr kumimoji="1" lang="ja-JP" altLang="en-US" smtClean="0"/>
              <a:t>3</a:t>
            </a:fld>
            <a:endParaRPr kumimoji="1" lang="ja-JP" altLang="en-US"/>
          </a:p>
        </p:txBody>
      </p:sp>
    </p:spTree>
    <p:extLst>
      <p:ext uri="{BB962C8B-B14F-4D97-AF65-F5344CB8AC3E}">
        <p14:creationId xmlns:p14="http://schemas.microsoft.com/office/powerpoint/2010/main" val="55292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739E23-7F53-F943-2A3C-D03DD784E6DA}"/>
              </a:ext>
            </a:extLst>
          </p:cNvPr>
          <p:cNvSpPr txBox="1"/>
          <p:nvPr/>
        </p:nvSpPr>
        <p:spPr>
          <a:xfrm>
            <a:off x="1314505" y="1868143"/>
            <a:ext cx="8274838" cy="2339487"/>
          </a:xfrm>
          <a:prstGeom prst="rect">
            <a:avLst/>
          </a:prstGeom>
          <a:noFill/>
        </p:spPr>
        <p:txBody>
          <a:bodyPr wrap="square">
            <a:spAutoFit/>
          </a:bodyPr>
          <a:lstStyle/>
          <a:p>
            <a:pPr>
              <a:lnSpc>
                <a:spcPts val="164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免責</a:t>
            </a:r>
            <a:r>
              <a:rPr lang="en-US" altLang="ja-JP" sz="1400" dirty="0">
                <a:latin typeface="BIZ UDPゴシック" panose="020B0400000000000000" pitchFamily="50" charset="-128"/>
                <a:ea typeface="BIZ UDPゴシック" panose="020B0400000000000000" pitchFamily="50" charset="-128"/>
              </a:rPr>
              <a:t>】</a:t>
            </a:r>
          </a:p>
          <a:p>
            <a:pPr>
              <a:lnSpc>
                <a:spcPts val="1840"/>
              </a:lnSpc>
            </a:pPr>
            <a:r>
              <a:rPr lang="ja-JP" altLang="en-US" sz="1200" dirty="0">
                <a:latin typeface="BIZ UDPゴシック" panose="020B0400000000000000" pitchFamily="50" charset="-128"/>
                <a:ea typeface="BIZ UDPゴシック" panose="020B0400000000000000" pitchFamily="50" charset="-128"/>
              </a:rPr>
              <a:t>※本ガイドブックで紹介しているアプリ</a:t>
            </a:r>
            <a:r>
              <a:rPr lang="ja-JP" altLang="en-US" sz="1200" dirty="0">
                <a:solidFill>
                  <a:srgbClr val="211D1E"/>
                </a:solidFill>
                <a:latin typeface="BIZ UDPゴシック" panose="020B0400000000000000" pitchFamily="50" charset="-128"/>
                <a:ea typeface="BIZ UDPゴシック" panose="020B0400000000000000" pitchFamily="50" charset="-128"/>
              </a:rPr>
              <a:t>、</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サービス内容や情報は</a:t>
            </a:r>
            <a:r>
              <a:rPr lang="en-US" altLang="ja-JP" sz="1200" dirty="0">
                <a:solidFill>
                  <a:srgbClr val="211D1E"/>
                </a:solidFill>
                <a:effectLst/>
                <a:latin typeface="BIZ UDPゴシック" panose="020B0400000000000000" pitchFamily="50" charset="-128"/>
                <a:ea typeface="BIZ UDPゴシック" panose="020B0400000000000000" pitchFamily="50" charset="-128"/>
              </a:rPr>
              <a:t>2023</a:t>
            </a:r>
            <a:r>
              <a:rPr lang="ja-JP" altLang="en-US" sz="1200" dirty="0">
                <a:solidFill>
                  <a:srgbClr val="211D1E"/>
                </a:solidFill>
                <a:effectLst/>
                <a:latin typeface="BIZ UDPゴシック" panose="020B0400000000000000" pitchFamily="50" charset="-128"/>
                <a:ea typeface="BIZ UDPゴシック" panose="020B0400000000000000" pitchFamily="50" charset="-128"/>
              </a:rPr>
              <a:t>年</a:t>
            </a:r>
            <a:r>
              <a:rPr lang="en-US" altLang="ja-JP" sz="1200" dirty="0">
                <a:solidFill>
                  <a:srgbClr val="211D1E"/>
                </a:solidFill>
                <a:effectLst/>
                <a:latin typeface="BIZ UDPゴシック" panose="020B0400000000000000" pitchFamily="50" charset="-128"/>
                <a:ea typeface="BIZ UDPゴシック" panose="020B0400000000000000" pitchFamily="50" charset="-128"/>
              </a:rPr>
              <a:t>12</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月時点のものです。内容については変更</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される場合もあります。あらかじめご了承ください。</a:t>
            </a:r>
          </a:p>
          <a:p>
            <a:pPr>
              <a:lnSpc>
                <a:spcPts val="1840"/>
              </a:lnSpc>
            </a:pPr>
            <a:r>
              <a:rPr lang="ja-JP" altLang="en-US" sz="1200" dirty="0">
                <a:latin typeface="BIZ UDPゴシック" panose="020B0400000000000000" pitchFamily="50" charset="-128"/>
                <a:ea typeface="BIZ UDPゴシック" panose="020B0400000000000000" pitchFamily="50" charset="-128"/>
              </a:rPr>
              <a:t>※掲</a:t>
            </a:r>
            <a:r>
              <a:rPr lang="ja-JP" altLang="en-US" sz="1200" dirty="0">
                <a:solidFill>
                  <a:srgbClr val="211D1E"/>
                </a:solidFill>
                <a:effectLst/>
                <a:latin typeface="BIZ UDPゴシック" panose="020B0400000000000000" pitchFamily="50" charset="-128"/>
                <a:ea typeface="BIZ UDPゴシック" panose="020B0400000000000000" pitchFamily="50"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dirty="0">
                <a:solidFill>
                  <a:srgbClr val="211D1E"/>
                </a:solidFill>
                <a:effectLst/>
                <a:latin typeface="BIZ UDPゴシック" panose="020B0400000000000000" pitchFamily="50" charset="-128"/>
                <a:ea typeface="BIZ UDPゴシック" panose="020B0400000000000000" pitchFamily="50" charset="-128"/>
              </a:rPr>
              <a:t>※</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本ガイドブックで紹介している操作手順は、</a:t>
            </a:r>
            <a:r>
              <a:rPr lang="en" altLang="ja-JP" sz="1200" dirty="0">
                <a:solidFill>
                  <a:srgbClr val="211D1E"/>
                </a:solidFill>
                <a:latin typeface="BIZ UDPゴシック" panose="020B0400000000000000" pitchFamily="50" charset="-128"/>
                <a:ea typeface="BIZ UDPゴシック" panose="020B0400000000000000" pitchFamily="50" charset="-128"/>
              </a:rPr>
              <a:t>iPhone SE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を使って説明しています。機種や</a:t>
            </a:r>
            <a:r>
              <a:rPr lang="en" altLang="ja-JP" sz="1200" dirty="0">
                <a:solidFill>
                  <a:srgbClr val="211D1E"/>
                </a:solidFill>
                <a:effectLst/>
                <a:latin typeface="BIZ UDPゴシック" panose="020B0400000000000000" pitchFamily="50" charset="-128"/>
                <a:ea typeface="BIZ UDPゴシック" panose="020B0400000000000000" pitchFamily="50" charset="-128"/>
              </a:rPr>
              <a:t>OS</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のバージョンにより</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操作手順が異なる場合もありますので、あらかじめご了承ください。</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dirty="0">
                <a:solidFill>
                  <a:srgbClr val="211D1E"/>
                </a:solidFill>
                <a:latin typeface="BIZ UDPゴシック" panose="020B0400000000000000" pitchFamily="50" charset="-128"/>
                <a:ea typeface="BIZ UDPゴシック" panose="020B0400000000000000" pitchFamily="50" charset="-128"/>
              </a:rPr>
              <a:t>※</a:t>
            </a:r>
            <a:r>
              <a:rPr lang="ja-JP" altLang="en-US" sz="1200" dirty="0">
                <a:solidFill>
                  <a:srgbClr val="211D1E"/>
                </a:solidFill>
                <a:latin typeface="BIZ UDPゴシック" panose="020B0400000000000000" pitchFamily="50" charset="-128"/>
                <a:ea typeface="BIZ UDPゴシック" panose="020B0400000000000000" pitchFamily="50" charset="-128"/>
              </a:rPr>
              <a:t>掲載している内容は、情報の提供のみを目的としています。このガイドブックによる運用については、必ずご自身の</a:t>
            </a:r>
            <a:endParaRPr lang="en-US" altLang="ja-JP" sz="1200" dirty="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責任と判断によって行ってください。</a:t>
            </a: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また、事例として紹介するサービスや製品は一例です。各都道府県・自治体の方針に従い、使用するものを決定して</a:t>
            </a:r>
            <a:endParaRPr lang="en-US" altLang="ja-JP" sz="1200" dirty="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ください。</a:t>
            </a:r>
            <a:endParaRPr lang="ja-JP" altLang="en-US" sz="1200" dirty="0">
              <a:solidFill>
                <a:srgbClr val="211D1E"/>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36B3E305-8B5F-22D9-045C-EF7E4FE14AE4}"/>
              </a:ext>
            </a:extLst>
          </p:cNvPr>
          <p:cNvSpPr txBox="1"/>
          <p:nvPr/>
        </p:nvSpPr>
        <p:spPr>
          <a:xfrm>
            <a:off x="2019562" y="1274753"/>
            <a:ext cx="6864724"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免責・他社所有商標に関する表示</a:t>
            </a:r>
          </a:p>
        </p:txBody>
      </p:sp>
      <p:sp>
        <p:nvSpPr>
          <p:cNvPr id="6" name="テキスト ボックス 5">
            <a:extLst>
              <a:ext uri="{FF2B5EF4-FFF2-40B4-BE49-F238E27FC236}">
                <a16:creationId xmlns:a16="http://schemas.microsoft.com/office/drawing/2014/main" id="{201022A5-C2BD-D27A-D3CD-8707FDA21CED}"/>
              </a:ext>
            </a:extLst>
          </p:cNvPr>
          <p:cNvSpPr txBox="1"/>
          <p:nvPr/>
        </p:nvSpPr>
        <p:spPr>
          <a:xfrm>
            <a:off x="1314505" y="4320986"/>
            <a:ext cx="8274838" cy="2328843"/>
          </a:xfrm>
          <a:prstGeom prst="rect">
            <a:avLst/>
          </a:prstGeom>
          <a:noFill/>
        </p:spPr>
        <p:txBody>
          <a:bodyPr wrap="square">
            <a:spAutoFit/>
          </a:bodyPr>
          <a:lstStyle/>
          <a:p>
            <a:pPr>
              <a:lnSpc>
                <a:spcPts val="164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商標</a:t>
            </a:r>
            <a:r>
              <a:rPr lang="en-US" altLang="ja-JP" sz="14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iPhone</a:t>
            </a:r>
            <a:r>
              <a:rPr lang="ja-JP" altLang="en-US" sz="1200" dirty="0" err="1">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Safari</a:t>
            </a:r>
            <a:r>
              <a:rPr lang="ja-JP" altLang="en-US" sz="1200" dirty="0">
                <a:latin typeface="BIZ UDPゴシック" panose="020B0400000000000000" pitchFamily="50" charset="-128"/>
                <a:ea typeface="BIZ UDPゴシック" panose="020B0400000000000000" pitchFamily="50" charset="-128"/>
              </a:rPr>
              <a:t>は米国および他の国々における</a:t>
            </a:r>
            <a:r>
              <a:rPr lang="en-US" altLang="ja-JP" sz="1200" dirty="0">
                <a:latin typeface="BIZ UDPゴシック" panose="020B0400000000000000" pitchFamily="50" charset="-128"/>
                <a:ea typeface="BIZ UDPゴシック" panose="020B0400000000000000" pitchFamily="50" charset="-128"/>
              </a:rPr>
              <a:t>Apple Inc.</a:t>
            </a:r>
            <a:r>
              <a:rPr lang="ja-JP" altLang="en-US" sz="1200" dirty="0">
                <a:latin typeface="BIZ UDPゴシック" panose="020B0400000000000000" pitchFamily="50" charset="-128"/>
                <a:ea typeface="BIZ UDPゴシック" panose="020B0400000000000000" pitchFamily="50" charset="-128"/>
              </a:rPr>
              <a:t>の登録商標です。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a:t>
            </a:r>
            <a:r>
              <a:rPr lang="en" altLang="ja-JP" sz="1200" i="0" dirty="0">
                <a:effectLst/>
                <a:latin typeface="BIZ UDPゴシック" panose="020B0400000000000000" pitchFamily="50" charset="-128"/>
                <a:ea typeface="BIZ UDPゴシック" panose="020B0400000000000000" pitchFamily="50" charset="-128"/>
              </a:rPr>
              <a:t>QR</a:t>
            </a:r>
            <a:r>
              <a:rPr lang="ja-JP" altLang="en-US" sz="1200" i="0" dirty="0">
                <a:effectLst/>
                <a:latin typeface="BIZ UDPゴシック" panose="020B0400000000000000" pitchFamily="50" charset="-128"/>
                <a:ea typeface="BIZ UDPゴシック" panose="020B0400000000000000" pitchFamily="50" charset="-128"/>
              </a:rPr>
              <a:t>コードは</a:t>
            </a:r>
            <a:r>
              <a:rPr lang="ja-JP" altLang="en-US" sz="1200" dirty="0">
                <a:latin typeface="BIZ UDPゴシック" panose="020B0400000000000000" pitchFamily="50" charset="-128"/>
                <a:ea typeface="BIZ UDPゴシック" panose="020B0400000000000000" pitchFamily="50" charset="-128"/>
              </a:rPr>
              <a:t>株式会社</a:t>
            </a:r>
            <a:r>
              <a:rPr lang="ja-JP" altLang="en-US" sz="1200" i="0" dirty="0">
                <a:effectLst/>
                <a:latin typeface="BIZ UDPゴシック" panose="020B0400000000000000" pitchFamily="50" charset="-128"/>
                <a:ea typeface="BIZ UDPゴシック" panose="020B0400000000000000" pitchFamily="50" charset="-128"/>
              </a:rPr>
              <a:t>デンソーウェーブの登録商標です。</a:t>
            </a:r>
            <a:endParaRPr lang="en-US" altLang="ja-JP" sz="1200" i="0" dirty="0">
              <a:effectLst/>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※Seeing AI</a:t>
            </a:r>
            <a:r>
              <a:rPr lang="ja-JP" altLang="en-US" sz="1200" dirty="0">
                <a:latin typeface="BIZ UDPゴシック" panose="020B0400000000000000" pitchFamily="50" charset="-128"/>
                <a:ea typeface="BIZ UDPゴシック" panose="020B0400000000000000" pitchFamily="50" charset="-128"/>
              </a:rPr>
              <a:t>は米国</a:t>
            </a:r>
            <a:r>
              <a:rPr lang="en-US" altLang="ja-JP" sz="1200" dirty="0">
                <a:latin typeface="BIZ UDPゴシック" panose="020B0400000000000000" pitchFamily="50" charset="-128"/>
                <a:ea typeface="BIZ UDPゴシック" panose="020B0400000000000000" pitchFamily="50" charset="-128"/>
              </a:rPr>
              <a:t>Microsoft Corporation</a:t>
            </a:r>
            <a:r>
              <a:rPr lang="ja-JP" altLang="en-US" sz="1200" dirty="0">
                <a:latin typeface="BIZ UDPゴシック" panose="020B0400000000000000" pitchFamily="50" charset="-128"/>
                <a:ea typeface="BIZ UDPゴシック" panose="020B0400000000000000" pitchFamily="50" charset="-128"/>
              </a:rPr>
              <a:t>の米国およびその他の国における登録商標です。</a:t>
            </a:r>
          </a:p>
          <a:p>
            <a:pPr>
              <a:lnSpc>
                <a:spcPts val="1840"/>
              </a:lnSpc>
            </a:pPr>
            <a:r>
              <a:rPr lang="en-US" altLang="ja-JP" sz="1200" dirty="0">
                <a:latin typeface="BIZ UDPゴシック" panose="020B0400000000000000" pitchFamily="50" charset="-128"/>
                <a:ea typeface="BIZ UDPゴシック" panose="020B0400000000000000" pitchFamily="50" charset="-128"/>
              </a:rPr>
              <a:t>※Tap </a:t>
            </a:r>
            <a:r>
              <a:rPr lang="en-US" altLang="ja-JP" sz="1200" dirty="0" err="1">
                <a:latin typeface="BIZ UDPゴシック" panose="020B0400000000000000" pitchFamily="50" charset="-128"/>
                <a:ea typeface="BIZ UDPゴシック" panose="020B0400000000000000" pitchFamily="50" charset="-128"/>
              </a:rPr>
              <a:t>Tap</a:t>
            </a:r>
            <a:r>
              <a:rPr lang="en-US" altLang="ja-JP" sz="1200" dirty="0">
                <a:latin typeface="BIZ UDPゴシック" panose="020B0400000000000000" pitchFamily="50" charset="-128"/>
                <a:ea typeface="BIZ UDPゴシック" panose="020B0400000000000000" pitchFamily="50" charset="-128"/>
              </a:rPr>
              <a:t> See</a:t>
            </a:r>
            <a:r>
              <a:rPr lang="ja-JP" altLang="en-US" sz="1200" dirty="0">
                <a:latin typeface="BIZ UDPゴシック" panose="020B0400000000000000" pitchFamily="50" charset="-128"/>
                <a:ea typeface="BIZ UDPゴシック" panose="020B0400000000000000" pitchFamily="50" charset="-128"/>
              </a:rPr>
              <a:t>は</a:t>
            </a:r>
            <a:r>
              <a:rPr lang="en-US" altLang="ja-JP" sz="1200" dirty="0" err="1">
                <a:latin typeface="BIZ UDPゴシック" panose="020B0400000000000000" pitchFamily="50" charset="-128"/>
                <a:ea typeface="BIZ UDPゴシック" panose="020B0400000000000000" pitchFamily="50" charset="-128"/>
              </a:rPr>
              <a:t>CloudSight</a:t>
            </a:r>
            <a:r>
              <a:rPr lang="en-US" altLang="ja-JP" sz="1200" dirty="0">
                <a:latin typeface="BIZ UDPゴシック" panose="020B0400000000000000" pitchFamily="50" charset="-128"/>
                <a:ea typeface="BIZ UDPゴシック" panose="020B0400000000000000" pitchFamily="50" charset="-128"/>
              </a:rPr>
              <a:t> Inc.</a:t>
            </a:r>
            <a:r>
              <a:rPr lang="ja-JP" altLang="en-US" sz="1200" dirty="0">
                <a:latin typeface="BIZ UDPゴシック" panose="020B0400000000000000" pitchFamily="50" charset="-128"/>
                <a:ea typeface="BIZ UDPゴシック" panose="020B0400000000000000" pitchFamily="50" charset="-128"/>
              </a:rPr>
              <a:t>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BlindSqure</a:t>
            </a:r>
            <a:r>
              <a:rPr lang="ja-JP" altLang="en-US" sz="1200" dirty="0">
                <a:latin typeface="BIZ UDPゴシック" panose="020B0400000000000000" pitchFamily="50" charset="-128"/>
                <a:ea typeface="BIZ UDPゴシック" panose="020B0400000000000000" pitchFamily="50" charset="-128"/>
              </a:rPr>
              <a:t>は</a:t>
            </a:r>
            <a:r>
              <a:rPr lang="en-US" altLang="ja-JP" sz="1200" dirty="0" err="1">
                <a:latin typeface="BIZ UDPゴシック" panose="020B0400000000000000" pitchFamily="50" charset="-128"/>
                <a:ea typeface="BIZ UDPゴシック" panose="020B0400000000000000" pitchFamily="50" charset="-128"/>
              </a:rPr>
              <a:t>BlindSqure</a:t>
            </a:r>
            <a:r>
              <a:rPr lang="ja-JP" altLang="en-US" sz="1200" dirty="0">
                <a:latin typeface="BIZ UDPゴシック" panose="020B0400000000000000" pitchFamily="50" charset="-128"/>
                <a:ea typeface="BIZ UDPゴシック" panose="020B0400000000000000" pitchFamily="50" charset="-128"/>
              </a:rPr>
              <a:t>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effectLst/>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ボイス オブ デイジー５は有限会社サイパックの商標または登録商標です。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および</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ロゴ、</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の青い鳥は、米国また他の国々における</a:t>
            </a:r>
            <a:r>
              <a:rPr lang="en-US" altLang="ja-JP" sz="1200" dirty="0">
                <a:latin typeface="BIZ UDPゴシック" panose="020B0400000000000000" pitchFamily="50" charset="-128"/>
                <a:ea typeface="BIZ UDPゴシック" panose="020B0400000000000000" pitchFamily="50" charset="-128"/>
              </a:rPr>
              <a:t>Twitter, Inc.</a:t>
            </a:r>
            <a:r>
              <a:rPr lang="ja-JP" altLang="en-US" sz="1200" dirty="0">
                <a:latin typeface="BIZ UDPゴシック" panose="020B0400000000000000" pitchFamily="50" charset="-128"/>
                <a:ea typeface="BIZ UDPゴシック" panose="020B0400000000000000" pitchFamily="50" charset="-128"/>
              </a:rPr>
              <a:t>の登録商標です。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その他、本文中のサービス名、商品名などは、それぞれの会社の商標、登録商標、商品名です。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ja-JP" altLang="en-US" sz="1200" dirty="0">
                <a:latin typeface="BIZ UDPゴシック" panose="020B0400000000000000" pitchFamily="50" charset="-128"/>
                <a:ea typeface="BIZ UDPゴシック" panose="020B0400000000000000" pitchFamily="50" charset="-128"/>
              </a:rPr>
              <a:t>　なお、本文中では™マーク、</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マークは明記していません。</a:t>
            </a:r>
            <a:endParaRPr lang="ja-JP" altLang="en-US" sz="1200" dirty="0">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58483EF-6477-48CD-AB8E-F8E77997DDFA}"/>
              </a:ext>
            </a:extLst>
          </p:cNvPr>
          <p:cNvSpPr>
            <a:spLocks noGrp="1"/>
          </p:cNvSpPr>
          <p:nvPr>
            <p:ph type="sldNum" sz="quarter" idx="12"/>
          </p:nvPr>
        </p:nvSpPr>
        <p:spPr/>
        <p:txBody>
          <a:bodyPr/>
          <a:lstStyle/>
          <a:p>
            <a:fld id="{0869AD2D-B8A4-B94C-A8F3-6904FAA7DB71}" type="slidenum">
              <a:rPr kumimoji="1" lang="ja-JP" altLang="en-US" smtClean="0"/>
              <a:t>30</a:t>
            </a:fld>
            <a:endParaRPr kumimoji="1" lang="ja-JP" altLang="en-US"/>
          </a:p>
        </p:txBody>
      </p:sp>
    </p:spTree>
    <p:extLst>
      <p:ext uri="{BB962C8B-B14F-4D97-AF65-F5344CB8AC3E}">
        <p14:creationId xmlns:p14="http://schemas.microsoft.com/office/powerpoint/2010/main" val="241257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 </a:t>
            </a:r>
            <a:r>
              <a:rPr lang="ja-JP" altLang="en-US" sz="2800" b="1" dirty="0">
                <a:latin typeface="BIZ UDPゴシック" panose="020B0400000000000000" pitchFamily="50" charset="-128"/>
                <a:ea typeface="BIZ UDPゴシック" panose="020B0400000000000000" pitchFamily="50" charset="-128"/>
              </a:rPr>
              <a:t>便利なサポートアプリ</a:t>
            </a:r>
          </a:p>
        </p:txBody>
      </p:sp>
      <p:sp>
        <p:nvSpPr>
          <p:cNvPr id="8" name="角丸四角形 42">
            <a:extLst>
              <a:ext uri="{FF2B5EF4-FFF2-40B4-BE49-F238E27FC236}">
                <a16:creationId xmlns:a16="http://schemas.microsoft.com/office/drawing/2014/main" id="{7BA5E1B6-F6C7-9EA7-1C1F-2E504281C7DF}"/>
              </a:ext>
            </a:extLst>
          </p:cNvPr>
          <p:cNvSpPr/>
          <p:nvPr/>
        </p:nvSpPr>
        <p:spPr>
          <a:xfrm>
            <a:off x="593725" y="2071576"/>
            <a:ext cx="9648825" cy="285438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C65E74F4-F623-3747-44E4-1334468DA7B0}"/>
              </a:ext>
            </a:extLst>
          </p:cNvPr>
          <p:cNvSpPr txBox="1"/>
          <p:nvPr/>
        </p:nvSpPr>
        <p:spPr>
          <a:xfrm>
            <a:off x="949038" y="2444588"/>
            <a:ext cx="9147462" cy="2339102"/>
          </a:xfrm>
          <a:prstGeom prst="rect">
            <a:avLst/>
          </a:prstGeom>
          <a:noFill/>
        </p:spPr>
        <p:txBody>
          <a:bodyPr wrap="square">
            <a:spAutoFit/>
          </a:bodyPr>
          <a:lstStyle/>
          <a:p>
            <a:pPr marL="342900" indent="-342900">
              <a:buFont typeface="+mj-lt"/>
              <a:buAutoNum type="arabicPeriod"/>
            </a:pPr>
            <a:r>
              <a:rPr lang="en-US" altLang="ja-JP" sz="1600" b="1" i="0" dirty="0">
                <a:effectLst/>
                <a:latin typeface="BIZ UDPゴシック" panose="020B0400000000000000" pitchFamily="50" charset="-128"/>
                <a:ea typeface="BIZ UDPゴシック" panose="020B0400000000000000" pitchFamily="50" charset="-128"/>
              </a:rPr>
              <a:t>Seeing AI</a:t>
            </a:r>
            <a:r>
              <a:rPr lang="ja-JP" altLang="en-US" sz="1600" b="1" i="0" dirty="0">
                <a:effectLst/>
                <a:latin typeface="BIZ UDPゴシック" panose="020B0400000000000000" pitchFamily="50" charset="-128"/>
                <a:ea typeface="BIZ UDPゴシック" panose="020B0400000000000000" pitchFamily="50" charset="-128"/>
              </a:rPr>
              <a:t>（シーイング エーアイ）</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i="0" dirty="0">
                <a:effectLst/>
                <a:latin typeface="BIZ UDPゴシック" panose="020B0400000000000000" pitchFamily="50" charset="-128"/>
                <a:ea typeface="BIZ UDPゴシック" panose="020B0400000000000000" pitchFamily="50" charset="-128"/>
              </a:rPr>
              <a:t>文字読み取り、明るさ検知、お札の識別、など</a:t>
            </a: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lang="en-US" altLang="ja-JP" sz="1600" b="1" i="0" dirty="0">
                <a:effectLst/>
                <a:latin typeface="BIZ UDPゴシック" panose="020B0400000000000000" pitchFamily="50" charset="-128"/>
                <a:ea typeface="BIZ UDPゴシック" panose="020B0400000000000000" pitchFamily="50" charset="-128"/>
              </a:rPr>
              <a:t>Tap </a:t>
            </a:r>
            <a:r>
              <a:rPr lang="en-US" altLang="ja-JP" sz="1600" b="1" i="0" dirty="0" err="1">
                <a:effectLst/>
                <a:latin typeface="BIZ UDPゴシック" panose="020B0400000000000000" pitchFamily="50" charset="-128"/>
                <a:ea typeface="BIZ UDPゴシック" panose="020B0400000000000000" pitchFamily="50" charset="-128"/>
              </a:rPr>
              <a:t>Tap</a:t>
            </a:r>
            <a:r>
              <a:rPr lang="en-US" altLang="ja-JP" sz="1600" b="1" i="0" dirty="0">
                <a:effectLst/>
                <a:latin typeface="BIZ UDPゴシック" panose="020B0400000000000000" pitchFamily="50" charset="-128"/>
                <a:ea typeface="BIZ UDPゴシック" panose="020B0400000000000000" pitchFamily="50" charset="-128"/>
              </a:rPr>
              <a:t> See</a:t>
            </a:r>
            <a:r>
              <a:rPr lang="ja-JP" altLang="en-US" sz="1600" b="1" i="0" dirty="0">
                <a:effectLst/>
                <a:latin typeface="BIZ UDPゴシック" panose="020B0400000000000000" pitchFamily="50" charset="-128"/>
                <a:ea typeface="BIZ UDPゴシック" panose="020B0400000000000000" pitchFamily="50" charset="-128"/>
              </a:rPr>
              <a:t>（タップ タップ シー）</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カメラで物を撮影すると音声で教えてくれる</a:t>
            </a:r>
            <a:endParaRPr lang="en-US" altLang="ja-JP" sz="1600" b="1"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lang="en-US" altLang="ja-JP" sz="1600" b="1" i="0" dirty="0" err="1">
                <a:effectLst/>
                <a:latin typeface="BIZ UDPゴシック" panose="020B0400000000000000" pitchFamily="50" charset="-128"/>
                <a:ea typeface="BIZ UDPゴシック" panose="020B0400000000000000" pitchFamily="50" charset="-128"/>
              </a:rPr>
              <a:t>BlindSqure</a:t>
            </a:r>
            <a:r>
              <a:rPr lang="ja-JP" altLang="en-US" sz="1600" b="1" dirty="0">
                <a:latin typeface="BIZ UDPゴシック" panose="020B0400000000000000" pitchFamily="50" charset="-128"/>
                <a:ea typeface="BIZ UDPゴシック" panose="020B0400000000000000" pitchFamily="50" charset="-128"/>
              </a:rPr>
              <a:t>（</a:t>
            </a:r>
            <a:r>
              <a:rPr lang="ja-JP" altLang="en-US" sz="1600" b="1" i="0" dirty="0">
                <a:effectLst/>
                <a:latin typeface="BIZ UDPゴシック" panose="020B0400000000000000" pitchFamily="50" charset="-128"/>
                <a:ea typeface="BIZ UDPゴシック" panose="020B0400000000000000" pitchFamily="50" charset="-128"/>
              </a:rPr>
              <a:t>ブラインド スクエア</a:t>
            </a:r>
            <a:r>
              <a:rPr lang="ja-JP" altLang="en-US" sz="1600" b="1" dirty="0">
                <a:latin typeface="BIZ UDPゴシック" panose="020B0400000000000000" pitchFamily="50" charset="-128"/>
                <a:ea typeface="BIZ UDPゴシック" panose="020B0400000000000000" pitchFamily="50" charset="-128"/>
              </a:rPr>
              <a:t>）</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i="0" dirty="0">
                <a:effectLst/>
                <a:latin typeface="BIZ UDPゴシック" panose="020B0400000000000000" pitchFamily="50" charset="-128"/>
                <a:ea typeface="BIZ UDPゴシック" panose="020B0400000000000000" pitchFamily="50" charset="-128"/>
              </a:rPr>
              <a:t>周辺施設がわかる</a:t>
            </a:r>
            <a:endParaRPr lang="en-US" altLang="ja-JP" sz="1600" b="1"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lang="ja-JP" altLang="en-US" sz="1600" b="1" dirty="0">
                <a:latin typeface="BIZ UDPゴシック" panose="020B0400000000000000" pitchFamily="50" charset="-128"/>
                <a:ea typeface="BIZ UDPゴシック" panose="020B0400000000000000" pitchFamily="50" charset="-128"/>
              </a:rPr>
              <a:t>ボイス オブ デイジー５</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i="0" dirty="0">
                <a:effectLst/>
                <a:latin typeface="BIZ UDPゴシック" panose="020B0400000000000000" pitchFamily="50" charset="-128"/>
                <a:ea typeface="BIZ UDPゴシック" panose="020B0400000000000000" pitchFamily="50" charset="-128"/>
              </a:rPr>
              <a:t>デイジー図書を読む</a:t>
            </a: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dirty="0">
              <a:latin typeface="BIZ UDPゴシック" panose="020B0400000000000000" pitchFamily="50" charset="-128"/>
              <a:ea typeface="BIZ UDPゴシック" panose="020B0400000000000000" pitchFamily="50" charset="-128"/>
            </a:endParaRPr>
          </a:p>
          <a:p>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３</a:t>
            </a:r>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と４</a:t>
            </a:r>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は有料</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11" name="角丸四角形 42">
            <a:extLst>
              <a:ext uri="{FF2B5EF4-FFF2-40B4-BE49-F238E27FC236}">
                <a16:creationId xmlns:a16="http://schemas.microsoft.com/office/drawing/2014/main" id="{7BA5E1B6-F6C7-9EA7-1C1F-2E504281C7DF}"/>
              </a:ext>
            </a:extLst>
          </p:cNvPr>
          <p:cNvSpPr/>
          <p:nvPr/>
        </p:nvSpPr>
        <p:spPr>
          <a:xfrm>
            <a:off x="593724" y="5156702"/>
            <a:ext cx="9648825" cy="18059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65E74F4-F623-3747-44E4-1334468DA7B0}"/>
              </a:ext>
            </a:extLst>
          </p:cNvPr>
          <p:cNvSpPr txBox="1"/>
          <p:nvPr/>
        </p:nvSpPr>
        <p:spPr>
          <a:xfrm>
            <a:off x="927004" y="5459516"/>
            <a:ext cx="9147462" cy="1137556"/>
          </a:xfrm>
          <a:prstGeom prst="rect">
            <a:avLst/>
          </a:prstGeom>
          <a:noFill/>
        </p:spPr>
        <p:txBody>
          <a:bodyPr wrap="square">
            <a:spAutoFit/>
          </a:bodyPr>
          <a:lstStyle/>
          <a:p>
            <a:pPr>
              <a:lnSpc>
                <a:spcPct val="150000"/>
              </a:lnSpc>
            </a:pPr>
            <a:r>
              <a:rPr lang="ja-JP" altLang="en-US" sz="1600" b="1" dirty="0">
                <a:latin typeface="BIZ UDPゴシック" panose="020B0400000000000000" pitchFamily="50" charset="-128"/>
                <a:ea typeface="BIZ UDPゴシック" panose="020B0400000000000000" pitchFamily="50" charset="-128"/>
              </a:rPr>
              <a:t>デイジー図書とは</a:t>
            </a:r>
            <a:r>
              <a:rPr lang="en-US" altLang="ja-JP" sz="1600" b="1" dirty="0">
                <a:latin typeface="BIZ UDPゴシック" panose="020B0400000000000000" pitchFamily="50" charset="-128"/>
                <a:ea typeface="BIZ UDPゴシック" panose="020B0400000000000000" pitchFamily="50" charset="-128"/>
              </a:rPr>
              <a:t>Digital Accessible Information System</a:t>
            </a:r>
            <a:r>
              <a:rPr lang="ja-JP" altLang="en-US" sz="1600" b="1" dirty="0">
                <a:latin typeface="BIZ UDPゴシック" panose="020B0400000000000000" pitchFamily="50" charset="-128"/>
                <a:ea typeface="BIZ UDPゴシック" panose="020B0400000000000000" pitchFamily="50" charset="-128"/>
              </a:rPr>
              <a:t>の略で、「アクセシブルな情報システム」と訳されるデジタル録音図書の国際標準規格です。</a:t>
            </a:r>
          </a:p>
          <a:p>
            <a:pPr>
              <a:lnSpc>
                <a:spcPct val="150000"/>
              </a:lnSpc>
            </a:pPr>
            <a:r>
              <a:rPr lang="ja-JP" altLang="en-US" sz="1600" b="1" dirty="0">
                <a:latin typeface="BIZ UDPゴシック" panose="020B0400000000000000" pitchFamily="50" charset="-128"/>
                <a:ea typeface="BIZ UDPゴシック" panose="020B0400000000000000" pitchFamily="50" charset="-128"/>
              </a:rPr>
              <a:t>視覚障害等により、普通の印刷物を読むことが困難な方々のために開発されました。</a:t>
            </a:r>
            <a:endParaRPr lang="en-US" altLang="ja-JP" sz="1600" b="1" i="0" dirty="0">
              <a:effectLst/>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片側の 2 つの角を切り取った四角形 14">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2B2A0DC6-7191-E8DE-390B-C6E70C697A9A}"/>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2" name="スライド番号プレースホルダー 1">
            <a:extLst>
              <a:ext uri="{FF2B5EF4-FFF2-40B4-BE49-F238E27FC236}">
                <a16:creationId xmlns:a16="http://schemas.microsoft.com/office/drawing/2014/main" id="{52318FA7-1526-4533-865D-58E235F9E549}"/>
              </a:ext>
            </a:extLst>
          </p:cNvPr>
          <p:cNvSpPr>
            <a:spLocks noGrp="1"/>
          </p:cNvSpPr>
          <p:nvPr>
            <p:ph type="sldNum" sz="quarter" idx="12"/>
          </p:nvPr>
        </p:nvSpPr>
        <p:spPr/>
        <p:txBody>
          <a:bodyPr/>
          <a:lstStyle/>
          <a:p>
            <a:fld id="{0869AD2D-B8A4-B94C-A8F3-6904FAA7DB71}" type="slidenum">
              <a:rPr kumimoji="1" lang="ja-JP" altLang="en-US" smtClean="0"/>
              <a:t>4</a:t>
            </a:fld>
            <a:endParaRPr kumimoji="1" lang="ja-JP" altLang="en-US"/>
          </a:p>
        </p:txBody>
      </p:sp>
    </p:spTree>
    <p:extLst>
      <p:ext uri="{BB962C8B-B14F-4D97-AF65-F5344CB8AC3E}">
        <p14:creationId xmlns:p14="http://schemas.microsoft.com/office/powerpoint/2010/main" val="268231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DCB4D213-F4C8-E843-3304-78A7EF962AD3}"/>
              </a:ext>
            </a:extLst>
          </p:cNvPr>
          <p:cNvGrpSpPr/>
          <p:nvPr/>
        </p:nvGrpSpPr>
        <p:grpSpPr>
          <a:xfrm>
            <a:off x="4370523" y="3040666"/>
            <a:ext cx="3180434" cy="3180434"/>
            <a:chOff x="4817288" y="3044170"/>
            <a:chExt cx="3180434" cy="3180434"/>
          </a:xfrm>
        </p:grpSpPr>
        <p:grpSp>
          <p:nvGrpSpPr>
            <p:cNvPr id="9" name="グループ化 8">
              <a:extLst>
                <a:ext uri="{FF2B5EF4-FFF2-40B4-BE49-F238E27FC236}">
                  <a16:creationId xmlns:a16="http://schemas.microsoft.com/office/drawing/2014/main" id="{3C2C341A-27FE-B553-2C4E-6B19A01EA05B}"/>
                </a:ext>
              </a:extLst>
            </p:cNvPr>
            <p:cNvGrpSpPr/>
            <p:nvPr/>
          </p:nvGrpSpPr>
          <p:grpSpPr>
            <a:xfrm>
              <a:off x="4817288" y="3044170"/>
              <a:ext cx="3180434" cy="3180434"/>
              <a:chOff x="4817288" y="3044170"/>
              <a:chExt cx="3180434" cy="3180434"/>
            </a:xfrm>
          </p:grpSpPr>
          <p:pic>
            <p:nvPicPr>
              <p:cNvPr id="2" name="グラフィックス 1" descr="スマート フォン">
                <a:extLst>
                  <a:ext uri="{FF2B5EF4-FFF2-40B4-BE49-F238E27FC236}">
                    <a16:creationId xmlns:a16="http://schemas.microsoft.com/office/drawing/2014/main" id="{F541D6B5-2FE0-59C1-508D-829B85ED7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288" y="3044170"/>
                <a:ext cx="3180434" cy="3180434"/>
              </a:xfrm>
              <a:prstGeom prst="rect">
                <a:avLst/>
              </a:prstGeom>
            </p:spPr>
          </p:pic>
          <p:sp>
            <p:nvSpPr>
              <p:cNvPr id="3" name="楕円 2">
                <a:extLst>
                  <a:ext uri="{FF2B5EF4-FFF2-40B4-BE49-F238E27FC236}">
                    <a16:creationId xmlns:a16="http://schemas.microsoft.com/office/drawing/2014/main" id="{10E8457B-E06D-B8D0-B4FF-66052CE27942}"/>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D3BA1B09-0E00-F0FF-7230-B5D4DEFA1737}"/>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04A80043-BD2F-A048-13FE-09BF20E5AA1B}"/>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F562AD89-549F-D03A-919B-3417008B2CA8}"/>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B0FBB3E4-8DE4-235F-3575-8D3627C69AF5}"/>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2" name="三角形 60">
            <a:extLst>
              <a:ext uri="{FF2B5EF4-FFF2-40B4-BE49-F238E27FC236}">
                <a16:creationId xmlns:a16="http://schemas.microsoft.com/office/drawing/2014/main" id="{439C8AE3-B7E2-4A87-AE35-276C88C291E8}"/>
              </a:ext>
            </a:extLst>
          </p:cNvPr>
          <p:cNvSpPr/>
          <p:nvPr/>
        </p:nvSpPr>
        <p:spPr>
          <a:xfrm rot="7728678">
            <a:off x="4490205" y="3409496"/>
            <a:ext cx="495622" cy="746531"/>
          </a:xfrm>
          <a:prstGeom prst="triangle">
            <a:avLst>
              <a:gd name="adj" fmla="val 3521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 </a:t>
            </a:r>
            <a:r>
              <a:rPr lang="ja-JP" altLang="en-US" sz="2800" b="1" dirty="0">
                <a:latin typeface="BIZ UDPゴシック" panose="020B0400000000000000" pitchFamily="50" charset="-128"/>
                <a:ea typeface="BIZ UDPゴシック" panose="020B0400000000000000" pitchFamily="50" charset="-128"/>
              </a:rPr>
              <a:t>スマホの基本</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81" name="三角形 60">
            <a:extLst>
              <a:ext uri="{FF2B5EF4-FFF2-40B4-BE49-F238E27FC236}">
                <a16:creationId xmlns:a16="http://schemas.microsoft.com/office/drawing/2014/main" id="{389163C3-0249-1194-0C95-73E09441C2BC}"/>
              </a:ext>
            </a:extLst>
          </p:cNvPr>
          <p:cNvSpPr/>
          <p:nvPr/>
        </p:nvSpPr>
        <p:spPr>
          <a:xfrm rot="19112100" flipH="1">
            <a:off x="7021441" y="3865773"/>
            <a:ext cx="325874" cy="991253"/>
          </a:xfrm>
          <a:prstGeom prst="triangle">
            <a:avLst>
              <a:gd name="adj" fmla="val 5273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3" name="三角形 60">
            <a:extLst>
              <a:ext uri="{FF2B5EF4-FFF2-40B4-BE49-F238E27FC236}">
                <a16:creationId xmlns:a16="http://schemas.microsoft.com/office/drawing/2014/main" id="{91C4DE72-1CE0-7B49-681B-CCCBD03F36FF}"/>
              </a:ext>
            </a:extLst>
          </p:cNvPr>
          <p:cNvSpPr/>
          <p:nvPr/>
        </p:nvSpPr>
        <p:spPr>
          <a:xfrm rot="13882467" flipH="1">
            <a:off x="6009388" y="2231360"/>
            <a:ext cx="450781" cy="904529"/>
          </a:xfrm>
          <a:prstGeom prst="triangle">
            <a:avLst>
              <a:gd name="adj" fmla="val 10000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0" name="三角形 60">
            <a:extLst>
              <a:ext uri="{FF2B5EF4-FFF2-40B4-BE49-F238E27FC236}">
                <a16:creationId xmlns:a16="http://schemas.microsoft.com/office/drawing/2014/main" id="{C6728CC3-1F41-6737-1774-C9BBEE265E5F}"/>
              </a:ext>
            </a:extLst>
          </p:cNvPr>
          <p:cNvSpPr/>
          <p:nvPr/>
        </p:nvSpPr>
        <p:spPr>
          <a:xfrm rot="5084953">
            <a:off x="4968424" y="5431661"/>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角丸四角形 42">
            <a:extLst>
              <a:ext uri="{FF2B5EF4-FFF2-40B4-BE49-F238E27FC236}">
                <a16:creationId xmlns:a16="http://schemas.microsoft.com/office/drawing/2014/main" id="{C6C6C58B-E710-6BAE-6481-C0EC30A47B21}"/>
              </a:ext>
            </a:extLst>
          </p:cNvPr>
          <p:cNvSpPr/>
          <p:nvPr/>
        </p:nvSpPr>
        <p:spPr>
          <a:xfrm>
            <a:off x="7353701" y="4615132"/>
            <a:ext cx="2888850"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7" name="テキスト ボックス 76">
            <a:extLst>
              <a:ext uri="{FF2B5EF4-FFF2-40B4-BE49-F238E27FC236}">
                <a16:creationId xmlns:a16="http://schemas.microsoft.com/office/drawing/2014/main" id="{219391C1-4906-976E-F86D-6F3BF68847A8}"/>
              </a:ext>
            </a:extLst>
          </p:cNvPr>
          <p:cNvSpPr txBox="1"/>
          <p:nvPr/>
        </p:nvSpPr>
        <p:spPr>
          <a:xfrm>
            <a:off x="8142342" y="4904497"/>
            <a:ext cx="2131734" cy="1137556"/>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右側面の上部に</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「スリープボタン</a:t>
            </a:r>
            <a:r>
              <a:rPr lang="ja-JP" altLang="en-US" sz="1600" b="1" dirty="0">
                <a:latin typeface="BIZ UDPゴシック" panose="020B0400000000000000" pitchFamily="50" charset="-128"/>
                <a:ea typeface="BIZ UDPゴシック" panose="020B0400000000000000" pitchFamily="50" charset="-128"/>
              </a:rPr>
              <a:t>」</a:t>
            </a:r>
            <a:r>
              <a:rPr lang="ja-JP" altLang="en-US" sz="1600" b="1" i="0" dirty="0">
                <a:effectLst/>
                <a:latin typeface="BIZ UDPゴシック" panose="020B0400000000000000" pitchFamily="50" charset="-128"/>
                <a:ea typeface="BIZ UDPゴシック" panose="020B0400000000000000" pitchFamily="50" charset="-128"/>
              </a:rPr>
              <a:t>が</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ある。</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37" name="正方形/長方形 36"/>
          <p:cNvSpPr/>
          <p:nvPr/>
        </p:nvSpPr>
        <p:spPr>
          <a:xfrm>
            <a:off x="7483971" y="5013150"/>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２</a:t>
            </a:r>
          </a:p>
        </p:txBody>
      </p:sp>
      <p:sp>
        <p:nvSpPr>
          <p:cNvPr id="34" name="角丸四角形 42">
            <a:extLst>
              <a:ext uri="{FF2B5EF4-FFF2-40B4-BE49-F238E27FC236}">
                <a16:creationId xmlns:a16="http://schemas.microsoft.com/office/drawing/2014/main" id="{C6C6C58B-E710-6BAE-6481-C0EC30A47B21}"/>
              </a:ext>
            </a:extLst>
          </p:cNvPr>
          <p:cNvSpPr/>
          <p:nvPr/>
        </p:nvSpPr>
        <p:spPr>
          <a:xfrm>
            <a:off x="632678" y="4944755"/>
            <a:ext cx="4025208"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454932" y="5049455"/>
            <a:ext cx="3869541" cy="1506887"/>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平たい面の丸い凹んだボタンを</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「ホームボタン」という。</a:t>
            </a:r>
            <a:endParaRPr lang="en-US" altLang="ja-JP" sz="1000" b="0"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ホームボタンが下になるように</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手に持って使う。</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768837" y="5342773"/>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１</a:t>
            </a:r>
          </a:p>
        </p:txBody>
      </p:sp>
      <p:sp>
        <p:nvSpPr>
          <p:cNvPr id="39" name="角丸四角形 42">
            <a:extLst>
              <a:ext uri="{FF2B5EF4-FFF2-40B4-BE49-F238E27FC236}">
                <a16:creationId xmlns:a16="http://schemas.microsoft.com/office/drawing/2014/main" id="{C6C6C58B-E710-6BAE-6481-C0EC30A47B21}"/>
              </a:ext>
            </a:extLst>
          </p:cNvPr>
          <p:cNvSpPr/>
          <p:nvPr/>
        </p:nvSpPr>
        <p:spPr>
          <a:xfrm>
            <a:off x="6060332" y="1389803"/>
            <a:ext cx="4182219" cy="125284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9" name="テキスト ボックス 78">
            <a:extLst>
              <a:ext uri="{FF2B5EF4-FFF2-40B4-BE49-F238E27FC236}">
                <a16:creationId xmlns:a16="http://schemas.microsoft.com/office/drawing/2014/main" id="{488234E2-C355-00E5-4AB7-84CB0186D0C3}"/>
              </a:ext>
            </a:extLst>
          </p:cNvPr>
          <p:cNvSpPr txBox="1"/>
          <p:nvPr/>
        </p:nvSpPr>
        <p:spPr>
          <a:xfrm>
            <a:off x="6881654" y="1432615"/>
            <a:ext cx="3270655" cy="1137556"/>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表面には下部にホームボタンが</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ある他、</a:t>
            </a:r>
            <a:r>
              <a:rPr lang="ja-JP" altLang="en-US" sz="1600" b="1" dirty="0">
                <a:latin typeface="BIZ UDPゴシック" panose="020B0400000000000000" pitchFamily="50" charset="-128"/>
                <a:ea typeface="BIZ UDPゴシック" panose="020B0400000000000000" pitchFamily="50" charset="-128"/>
              </a:rPr>
              <a:t>上部</a:t>
            </a:r>
            <a:r>
              <a:rPr lang="ja-JP" altLang="en-US" sz="1600" b="1" i="0" dirty="0">
                <a:effectLst/>
                <a:latin typeface="BIZ UDPゴシック" panose="020B0400000000000000" pitchFamily="50" charset="-128"/>
                <a:ea typeface="BIZ UDPゴシック" panose="020B0400000000000000" pitchFamily="50" charset="-128"/>
              </a:rPr>
              <a:t>に受話口があることが横長の溝で確認できる。</a:t>
            </a:r>
            <a:endParaRPr lang="ja-JP" altLang="en-US" sz="1600" b="1" dirty="0">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6234778" y="1568715"/>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４</a:t>
            </a:r>
          </a:p>
        </p:txBody>
      </p:sp>
      <p:sp>
        <p:nvSpPr>
          <p:cNvPr id="41" name="角丸四角形 42">
            <a:extLst>
              <a:ext uri="{FF2B5EF4-FFF2-40B4-BE49-F238E27FC236}">
                <a16:creationId xmlns:a16="http://schemas.microsoft.com/office/drawing/2014/main" id="{C6C6C58B-E710-6BAE-6481-C0EC30A47B21}"/>
              </a:ext>
            </a:extLst>
          </p:cNvPr>
          <p:cNvSpPr/>
          <p:nvPr/>
        </p:nvSpPr>
        <p:spPr>
          <a:xfrm>
            <a:off x="632678" y="2126677"/>
            <a:ext cx="4025208" cy="2183071"/>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1F475118-3824-6657-733A-14229C15DC2A}"/>
              </a:ext>
            </a:extLst>
          </p:cNvPr>
          <p:cNvSpPr txBox="1"/>
          <p:nvPr/>
        </p:nvSpPr>
        <p:spPr>
          <a:xfrm>
            <a:off x="1451921" y="2230018"/>
            <a:ext cx="3237337" cy="1938992"/>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左側面の上部には、上から</a:t>
            </a:r>
            <a:endParaRPr lang="en-US" altLang="ja-JP" sz="1600" b="1" i="0" dirty="0">
              <a:effectLst/>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「サイレントスイッチ」</a:t>
            </a:r>
            <a:endParaRPr lang="en-US" altLang="ja-JP" sz="1600" b="1" i="0" dirty="0">
              <a:effectLst/>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「音量上げる」</a:t>
            </a:r>
            <a:endParaRPr lang="en-US" altLang="ja-JP" sz="1600" b="1" i="0" dirty="0">
              <a:effectLst/>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「音量を下げる」</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の</a:t>
            </a:r>
            <a:r>
              <a:rPr lang="en-US" altLang="ja-JP" sz="1600" b="1" i="0" dirty="0">
                <a:effectLst/>
                <a:latin typeface="BIZ UDPゴシック" panose="020B0400000000000000" pitchFamily="50" charset="-128"/>
                <a:ea typeface="BIZ UDPゴシック" panose="020B0400000000000000" pitchFamily="50" charset="-128"/>
              </a:rPr>
              <a:t>3</a:t>
            </a:r>
            <a:r>
              <a:rPr lang="ja-JP" altLang="en-US" sz="1600" b="1" i="0" dirty="0">
                <a:effectLst/>
                <a:latin typeface="BIZ UDPゴシック" panose="020B0400000000000000" pitchFamily="50" charset="-128"/>
                <a:ea typeface="BIZ UDPゴシック" panose="020B0400000000000000" pitchFamily="50" charset="-128"/>
              </a:rPr>
              <a:t>つのボタンが</a:t>
            </a:r>
            <a:r>
              <a:rPr lang="ja-JP" altLang="en-US" sz="1600" b="1" dirty="0">
                <a:latin typeface="BIZ UDPゴシック" panose="020B0400000000000000" pitchFamily="50" charset="-128"/>
                <a:ea typeface="BIZ UDPゴシック" panose="020B0400000000000000" pitchFamily="50" charset="-128"/>
              </a:rPr>
              <a:t>ある</a:t>
            </a:r>
            <a:r>
              <a:rPr lang="ja-JP" altLang="en-US" sz="1600" b="1" i="0" dirty="0">
                <a:effectLst/>
                <a:latin typeface="BIZ UDPゴシック" panose="020B0400000000000000" pitchFamily="50" charset="-128"/>
                <a:ea typeface="BIZ UDPゴシック" panose="020B0400000000000000" pitchFamily="50" charset="-128"/>
              </a:rPr>
              <a:t>。</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768837" y="2740764"/>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３</a:t>
            </a:r>
          </a:p>
        </p:txBody>
      </p:sp>
      <p:sp>
        <p:nvSpPr>
          <p:cNvPr id="38" name="テキスト ボックス 37">
            <a:extLst>
              <a:ext uri="{FF2B5EF4-FFF2-40B4-BE49-F238E27FC236}">
                <a16:creationId xmlns:a16="http://schemas.microsoft.com/office/drawing/2014/main" id="{0229C2C2-5AEE-250C-E36A-177D5C244130}"/>
              </a:ext>
            </a:extLst>
          </p:cNvPr>
          <p:cNvSpPr txBox="1"/>
          <p:nvPr/>
        </p:nvSpPr>
        <p:spPr>
          <a:xfrm>
            <a:off x="6881654" y="6792192"/>
            <a:ext cx="4325881" cy="398892"/>
          </a:xfrm>
          <a:prstGeom prst="rect">
            <a:avLst/>
          </a:prstGeom>
          <a:noFill/>
        </p:spPr>
        <p:txBody>
          <a:bodyPr wrap="square">
            <a:spAutoFit/>
          </a:bodyPr>
          <a:lstStyle/>
          <a:p>
            <a:pPr>
              <a:lnSpc>
                <a:spcPct val="150000"/>
              </a:lnSpc>
            </a:pPr>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上記は「</a:t>
            </a:r>
            <a:r>
              <a:rPr lang="en-US" altLang="ja-JP" sz="1600" b="1" dirty="0">
                <a:latin typeface="BIZ UDPゴシック" panose="020B0400000000000000" pitchFamily="50" charset="-128"/>
                <a:ea typeface="BIZ UDPゴシック" panose="020B0400000000000000" pitchFamily="50" charset="-128"/>
              </a:rPr>
              <a:t>iPhone SE</a:t>
            </a:r>
            <a:r>
              <a:rPr lang="ja-JP" altLang="en-US" sz="1600" b="1" dirty="0">
                <a:latin typeface="BIZ UDPゴシック" panose="020B0400000000000000" pitchFamily="50" charset="-128"/>
                <a:ea typeface="BIZ UDPゴシック" panose="020B0400000000000000" pitchFamily="50" charset="-128"/>
              </a:rPr>
              <a:t>」の場合です</a:t>
            </a:r>
            <a:endParaRPr lang="en-US" altLang="ja-JP" sz="1600" b="1"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6170D17-D5C4-00FD-9455-0D445EC55E11}"/>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12" name="スライド番号プレースホルダー 11">
            <a:extLst>
              <a:ext uri="{FF2B5EF4-FFF2-40B4-BE49-F238E27FC236}">
                <a16:creationId xmlns:a16="http://schemas.microsoft.com/office/drawing/2014/main" id="{FD3FACE6-3E93-4131-B7CA-6973D5F2E7C2}"/>
              </a:ext>
            </a:extLst>
          </p:cNvPr>
          <p:cNvSpPr>
            <a:spLocks noGrp="1"/>
          </p:cNvSpPr>
          <p:nvPr>
            <p:ph type="sldNum" sz="quarter" idx="12"/>
          </p:nvPr>
        </p:nvSpPr>
        <p:spPr/>
        <p:txBody>
          <a:bodyPr/>
          <a:lstStyle/>
          <a:p>
            <a:fld id="{0869AD2D-B8A4-B94C-A8F3-6904FAA7DB71}" type="slidenum">
              <a:rPr kumimoji="1" lang="ja-JP" altLang="en-US" smtClean="0"/>
              <a:t>5</a:t>
            </a:fld>
            <a:endParaRPr kumimoji="1" lang="ja-JP" altLang="en-US"/>
          </a:p>
        </p:txBody>
      </p:sp>
    </p:spTree>
    <p:extLst>
      <p:ext uri="{BB962C8B-B14F-4D97-AF65-F5344CB8AC3E}">
        <p14:creationId xmlns:p14="http://schemas.microsoft.com/office/powerpoint/2010/main" val="199013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4. </a:t>
            </a:r>
            <a:r>
              <a:rPr lang="ja-JP" altLang="en-US" sz="2800" b="1" dirty="0">
                <a:latin typeface="BIZ UDPゴシック" panose="020B0400000000000000" pitchFamily="50" charset="-128"/>
                <a:ea typeface="BIZ UDPゴシック" panose="020B0400000000000000" pitchFamily="50" charset="-128"/>
              </a:rPr>
              <a:t>通常モードとボイスオーバーの切り替え</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17" name="角丸四角形 42">
            <a:extLst>
              <a:ext uri="{FF2B5EF4-FFF2-40B4-BE49-F238E27FC236}">
                <a16:creationId xmlns:a16="http://schemas.microsoft.com/office/drawing/2014/main" id="{DC1C5BAE-3026-B0C4-AB2F-1B28AB77CDBF}"/>
              </a:ext>
            </a:extLst>
          </p:cNvPr>
          <p:cNvSpPr/>
          <p:nvPr/>
        </p:nvSpPr>
        <p:spPr>
          <a:xfrm>
            <a:off x="593725" y="2244322"/>
            <a:ext cx="9648826" cy="4263481"/>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0229C2C2-5AEE-250C-E36A-177D5C244130}"/>
              </a:ext>
            </a:extLst>
          </p:cNvPr>
          <p:cNvSpPr txBox="1"/>
          <p:nvPr/>
        </p:nvSpPr>
        <p:spPr>
          <a:xfrm>
            <a:off x="923257" y="2666811"/>
            <a:ext cx="8672435" cy="3416320"/>
          </a:xfrm>
          <a:prstGeom prst="rect">
            <a:avLst/>
          </a:prstGeom>
          <a:noFill/>
        </p:spPr>
        <p:txBody>
          <a:bodyPr wrap="square">
            <a:spAutoFit/>
          </a:bodyPr>
          <a:lstStyle/>
          <a:p>
            <a:pPr>
              <a:lnSpc>
                <a:spcPct val="150000"/>
              </a:lnSpc>
            </a:pPr>
            <a:r>
              <a:rPr lang="ja-JP" altLang="en-US" sz="1600" b="1" dirty="0">
                <a:latin typeface="BIZ UDPゴシック" panose="020B0400000000000000" pitchFamily="50" charset="-128"/>
                <a:ea typeface="BIZ UDPゴシック" panose="020B0400000000000000" pitchFamily="50" charset="-128"/>
              </a:rPr>
              <a:t>ボイスオーバーは、</a:t>
            </a:r>
            <a:r>
              <a:rPr lang="en-US" altLang="ja-JP" sz="1600" b="1" dirty="0">
                <a:latin typeface="BIZ UDPゴシック" panose="020B0400000000000000" pitchFamily="50" charset="-128"/>
                <a:ea typeface="BIZ UDPゴシック" panose="020B0400000000000000" pitchFamily="50" charset="-128"/>
              </a:rPr>
              <a:t>iPhone</a:t>
            </a:r>
            <a:r>
              <a:rPr lang="ja-JP" altLang="en-US" sz="1600" b="1" dirty="0">
                <a:latin typeface="BIZ UDPゴシック" panose="020B0400000000000000" pitchFamily="50" charset="-128"/>
                <a:ea typeface="BIZ UDPゴシック" panose="020B0400000000000000" pitchFamily="50" charset="-128"/>
              </a:rPr>
              <a:t>に搭載された画面読み上げ機能です。</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ボイスオーバーをオンにすることで、画面上を指で触れると、</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触れたところに表示されている内容を読み上げさせることができます。</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a:p>
            <a:pPr>
              <a:lnSpc>
                <a:spcPct val="150000"/>
              </a:lnSpc>
            </a:pP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ボイスオーバーのオンオフを切り替える方法は、以下の３種類あります。</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➀ 設定メニューからの切り替え</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② ホームボタンによる切り替え</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③ 音声アシスタント</a:t>
            </a:r>
            <a:r>
              <a:rPr lang="en-US" altLang="ja-JP" sz="1600" b="1" dirty="0">
                <a:latin typeface="BIZ UDPゴシック" panose="020B0400000000000000" pitchFamily="50" charset="-128"/>
                <a:ea typeface="BIZ UDPゴシック" panose="020B0400000000000000" pitchFamily="50" charset="-128"/>
              </a:rPr>
              <a:t>Siri</a:t>
            </a:r>
            <a:r>
              <a:rPr lang="ja-JP" altLang="en-US" sz="1600" b="1" dirty="0">
                <a:latin typeface="BIZ UDPゴシック" panose="020B0400000000000000" pitchFamily="50" charset="-128"/>
                <a:ea typeface="BIZ UDPゴシック" panose="020B0400000000000000" pitchFamily="50" charset="-128"/>
              </a:rPr>
              <a:t>（シリ）による切り替え</a:t>
            </a:r>
          </a:p>
        </p:txBody>
      </p:sp>
      <p:pic>
        <p:nvPicPr>
          <p:cNvPr id="21" name="グラフィックス 20" descr="ロボット">
            <a:extLst>
              <a:ext uri="{FF2B5EF4-FFF2-40B4-BE49-F238E27FC236}">
                <a16:creationId xmlns:a16="http://schemas.microsoft.com/office/drawing/2014/main" id="{97177E73-7592-A2BA-43E4-118735C6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2193" y="5067493"/>
            <a:ext cx="2398259" cy="2398259"/>
          </a:xfrm>
          <a:prstGeom prst="rect">
            <a:avLst/>
          </a:prstGeom>
        </p:spPr>
      </p:pic>
      <p:pic>
        <p:nvPicPr>
          <p:cNvPr id="22" name="グラフィックス 21" descr="スマート フォン">
            <a:extLst>
              <a:ext uri="{FF2B5EF4-FFF2-40B4-BE49-F238E27FC236}">
                <a16:creationId xmlns:a16="http://schemas.microsoft.com/office/drawing/2014/main" id="{15DDF9BE-3444-472D-51C7-89ECE7F8A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242123" y="5371682"/>
            <a:ext cx="593504" cy="593504"/>
          </a:xfrm>
          <a:prstGeom prst="rect">
            <a:avLst/>
          </a:prstGeom>
        </p:spPr>
      </p:pic>
      <p:grpSp>
        <p:nvGrpSpPr>
          <p:cNvPr id="5" name="グループ化 4">
            <a:extLst>
              <a:ext uri="{FF2B5EF4-FFF2-40B4-BE49-F238E27FC236}">
                <a16:creationId xmlns:a16="http://schemas.microsoft.com/office/drawing/2014/main" id="{060CABBC-81BF-37DC-415D-56923A817AA6}"/>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30">
              <a:extLst>
                <a:ext uri="{FF2B5EF4-FFF2-40B4-BE49-F238E27FC236}">
                  <a16:creationId xmlns:a16="http://schemas.microsoft.com/office/drawing/2014/main" id="{A12AA7DC-90FE-3E3A-454A-B2D58B26623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片側の 2 つの角を切り取った四角形 31">
              <a:extLst>
                <a:ext uri="{FF2B5EF4-FFF2-40B4-BE49-F238E27FC236}">
                  <a16:creationId xmlns:a16="http://schemas.microsoft.com/office/drawing/2014/main" id="{0BA8A7C4-AFBC-7092-FED4-1B6EF6E1477B}"/>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 name="テキスト ボックス 1">
            <a:extLst>
              <a:ext uri="{FF2B5EF4-FFF2-40B4-BE49-F238E27FC236}">
                <a16:creationId xmlns:a16="http://schemas.microsoft.com/office/drawing/2014/main" id="{08668466-F267-1199-8A1F-5ED1A621C06D}"/>
              </a:ext>
            </a:extLst>
          </p:cNvPr>
          <p:cNvSpPr txBox="1"/>
          <p:nvPr/>
        </p:nvSpPr>
        <p:spPr>
          <a:xfrm>
            <a:off x="788667" y="378501"/>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3" name="スライド番号プレースホルダー 2">
            <a:extLst>
              <a:ext uri="{FF2B5EF4-FFF2-40B4-BE49-F238E27FC236}">
                <a16:creationId xmlns:a16="http://schemas.microsoft.com/office/drawing/2014/main" id="{E7C14E74-FB71-404C-AE62-2412890AF004}"/>
              </a:ext>
            </a:extLst>
          </p:cNvPr>
          <p:cNvSpPr>
            <a:spLocks noGrp="1"/>
          </p:cNvSpPr>
          <p:nvPr>
            <p:ph type="sldNum" sz="quarter" idx="12"/>
          </p:nvPr>
        </p:nvSpPr>
        <p:spPr/>
        <p:txBody>
          <a:bodyPr/>
          <a:lstStyle/>
          <a:p>
            <a:fld id="{0869AD2D-B8A4-B94C-A8F3-6904FAA7DB71}" type="slidenum">
              <a:rPr kumimoji="1" lang="ja-JP" altLang="en-US" smtClean="0"/>
              <a:t>6</a:t>
            </a:fld>
            <a:endParaRPr kumimoji="1" lang="ja-JP" altLang="en-US"/>
          </a:p>
        </p:txBody>
      </p:sp>
    </p:spTree>
    <p:extLst>
      <p:ext uri="{BB962C8B-B14F-4D97-AF65-F5344CB8AC3E}">
        <p14:creationId xmlns:p14="http://schemas.microsoft.com/office/powerpoint/2010/main" val="385492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42">
            <a:extLst>
              <a:ext uri="{FF2B5EF4-FFF2-40B4-BE49-F238E27FC236}">
                <a16:creationId xmlns:a16="http://schemas.microsoft.com/office/drawing/2014/main" id="{E3746024-6757-3604-C374-4868DC16AE51}"/>
              </a:ext>
            </a:extLst>
          </p:cNvPr>
          <p:cNvSpPr/>
          <p:nvPr/>
        </p:nvSpPr>
        <p:spPr>
          <a:xfrm>
            <a:off x="680364" y="1636291"/>
            <a:ext cx="9648921" cy="285943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013B4310-7007-7D83-432F-27059EF4433D}"/>
              </a:ext>
            </a:extLst>
          </p:cNvPr>
          <p:cNvSpPr txBox="1"/>
          <p:nvPr/>
        </p:nvSpPr>
        <p:spPr>
          <a:xfrm>
            <a:off x="492156" y="1307032"/>
            <a:ext cx="8327898" cy="338554"/>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➀ 設定メニューからの切り替え</a:t>
            </a:r>
          </a:p>
        </p:txBody>
      </p:sp>
      <p:sp>
        <p:nvSpPr>
          <p:cNvPr id="80" name="テキスト ボックス 79">
            <a:extLst>
              <a:ext uri="{FF2B5EF4-FFF2-40B4-BE49-F238E27FC236}">
                <a16:creationId xmlns:a16="http://schemas.microsoft.com/office/drawing/2014/main" id="{B9D94C45-F4B3-43E7-7F6C-955BCE39E84F}"/>
              </a:ext>
            </a:extLst>
          </p:cNvPr>
          <p:cNvSpPr txBox="1"/>
          <p:nvPr/>
        </p:nvSpPr>
        <p:spPr>
          <a:xfrm>
            <a:off x="4625143" y="1707634"/>
            <a:ext cx="2060657" cy="461665"/>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「アクセシビリティ」から「</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dirty="0">
                <a:latin typeface="BIZ UDPゴシック" panose="020B0400000000000000" pitchFamily="50" charset="-128"/>
                <a:ea typeface="BIZ UDPゴシック" panose="020B0400000000000000" pitchFamily="50" charset="-128"/>
              </a:rPr>
              <a:t>」をタップ</a:t>
            </a:r>
          </a:p>
        </p:txBody>
      </p:sp>
      <p:sp>
        <p:nvSpPr>
          <p:cNvPr id="71" name="テキスト ボックス 70">
            <a:extLst>
              <a:ext uri="{FF2B5EF4-FFF2-40B4-BE49-F238E27FC236}">
                <a16:creationId xmlns:a16="http://schemas.microsoft.com/office/drawing/2014/main" id="{E8523D9D-E762-46E0-394B-0CE97585B1A2}"/>
              </a:ext>
            </a:extLst>
          </p:cNvPr>
          <p:cNvSpPr txBox="1"/>
          <p:nvPr/>
        </p:nvSpPr>
        <p:spPr>
          <a:xfrm>
            <a:off x="7577532" y="1703170"/>
            <a:ext cx="2481888" cy="461665"/>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dirty="0">
                <a:latin typeface="BIZ UDPゴシック" panose="020B0400000000000000" pitchFamily="50" charset="-128"/>
                <a:ea typeface="BIZ UDPゴシック" panose="020B0400000000000000" pitchFamily="50" charset="-128"/>
              </a:rPr>
              <a:t>」</a:t>
            </a:r>
          </a:p>
          <a:p>
            <a:r>
              <a:rPr lang="ja-JP" altLang="en-US" sz="1200" b="1" dirty="0">
                <a:latin typeface="BIZ UDPゴシック" panose="020B0400000000000000" pitchFamily="50" charset="-128"/>
                <a:ea typeface="BIZ UDPゴシック" panose="020B0400000000000000" pitchFamily="50" charset="-128"/>
              </a:rPr>
              <a:t>スイッチをタップしてオン</a:t>
            </a:r>
          </a:p>
        </p:txBody>
      </p:sp>
      <p:grpSp>
        <p:nvGrpSpPr>
          <p:cNvPr id="59" name="グループ化 58">
            <a:extLst>
              <a:ext uri="{FF2B5EF4-FFF2-40B4-BE49-F238E27FC236}">
                <a16:creationId xmlns:a16="http://schemas.microsoft.com/office/drawing/2014/main" id="{C6ADFFCD-83EE-91AB-6C3F-397CDE88940B}"/>
              </a:ext>
            </a:extLst>
          </p:cNvPr>
          <p:cNvGrpSpPr/>
          <p:nvPr/>
        </p:nvGrpSpPr>
        <p:grpSpPr>
          <a:xfrm>
            <a:off x="1358830" y="1721657"/>
            <a:ext cx="2245071" cy="1169237"/>
            <a:chOff x="863622" y="2428403"/>
            <a:chExt cx="2071064" cy="1745725"/>
          </a:xfrm>
        </p:grpSpPr>
        <p:sp>
          <p:nvSpPr>
            <p:cNvPr id="66" name="テキスト ボックス 65">
              <a:extLst>
                <a:ext uri="{FF2B5EF4-FFF2-40B4-BE49-F238E27FC236}">
                  <a16:creationId xmlns:a16="http://schemas.microsoft.com/office/drawing/2014/main" id="{EF291B4B-CA82-F4C4-78BE-75154EA9783D}"/>
                </a:ext>
              </a:extLst>
            </p:cNvPr>
            <p:cNvSpPr txBox="1"/>
            <p:nvPr/>
          </p:nvSpPr>
          <p:spPr>
            <a:xfrm>
              <a:off x="863622" y="3346983"/>
              <a:ext cx="281609" cy="827145"/>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1</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AE12264B-C1ED-BD69-A9DC-777B01A49917}"/>
                </a:ext>
              </a:extLst>
            </p:cNvPr>
            <p:cNvSpPr txBox="1"/>
            <p:nvPr/>
          </p:nvSpPr>
          <p:spPr>
            <a:xfrm>
              <a:off x="1312167" y="2428403"/>
              <a:ext cx="1622519" cy="689287"/>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「設定」から「アクセシビリティ」をタップ</a:t>
              </a:r>
            </a:p>
          </p:txBody>
        </p:sp>
      </p:grpSp>
      <p:sp>
        <p:nvSpPr>
          <p:cNvPr id="61" name="三角形 60">
            <a:extLst>
              <a:ext uri="{FF2B5EF4-FFF2-40B4-BE49-F238E27FC236}">
                <a16:creationId xmlns:a16="http://schemas.microsoft.com/office/drawing/2014/main" id="{EEAB8600-4122-5707-3096-BC2CE0A53EAE}"/>
              </a:ext>
            </a:extLst>
          </p:cNvPr>
          <p:cNvSpPr/>
          <p:nvPr/>
        </p:nvSpPr>
        <p:spPr>
          <a:xfrm rot="5400000">
            <a:off x="3669448" y="3103754"/>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円/楕円 10">
            <a:extLst>
              <a:ext uri="{FF2B5EF4-FFF2-40B4-BE49-F238E27FC236}">
                <a16:creationId xmlns:a16="http://schemas.microsoft.com/office/drawing/2014/main" id="{FE9C62B7-6F07-9436-94B5-7F6583B9C72A}"/>
              </a:ext>
            </a:extLst>
          </p:cNvPr>
          <p:cNvSpPr/>
          <p:nvPr/>
        </p:nvSpPr>
        <p:spPr>
          <a:xfrm>
            <a:off x="1125589"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１</a:t>
            </a:r>
          </a:p>
        </p:txBody>
      </p:sp>
      <p:pic>
        <p:nvPicPr>
          <p:cNvPr id="63" name="図 62">
            <a:extLst>
              <a:ext uri="{FF2B5EF4-FFF2-40B4-BE49-F238E27FC236}">
                <a16:creationId xmlns:a16="http://schemas.microsoft.com/office/drawing/2014/main" id="{0C814AA9-0F27-65D7-A402-50E25A593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215" y="2179745"/>
            <a:ext cx="1269629" cy="2221053"/>
          </a:xfrm>
          <a:prstGeom prst="rect">
            <a:avLst/>
          </a:prstGeom>
          <a:ln>
            <a:solidFill>
              <a:schemeClr val="tx1"/>
            </a:solidFill>
          </a:ln>
        </p:spPr>
      </p:pic>
      <p:grpSp>
        <p:nvGrpSpPr>
          <p:cNvPr id="16" name="グループ化 15"/>
          <p:cNvGrpSpPr/>
          <p:nvPr/>
        </p:nvGrpSpPr>
        <p:grpSpPr>
          <a:xfrm>
            <a:off x="4796935" y="2177096"/>
            <a:ext cx="1583633" cy="2221053"/>
            <a:chOff x="4442173" y="2190492"/>
            <a:chExt cx="1583633" cy="2221053"/>
          </a:xfrm>
        </p:grpSpPr>
        <p:pic>
          <p:nvPicPr>
            <p:cNvPr id="51" name="図 50">
              <a:extLst>
                <a:ext uri="{FF2B5EF4-FFF2-40B4-BE49-F238E27FC236}">
                  <a16:creationId xmlns:a16="http://schemas.microsoft.com/office/drawing/2014/main" id="{074CB22C-2D49-8F47-8B1D-B4EFAA6F6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73" y="2190492"/>
              <a:ext cx="1269628" cy="2221053"/>
            </a:xfrm>
            <a:prstGeom prst="rect">
              <a:avLst/>
            </a:prstGeom>
            <a:ln>
              <a:solidFill>
                <a:schemeClr val="tx1"/>
              </a:solidFill>
            </a:ln>
          </p:spPr>
        </p:pic>
        <p:pic>
          <p:nvPicPr>
            <p:cNvPr id="64" name="図 63">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5641661" y="2722720"/>
              <a:ext cx="304575" cy="463714"/>
            </a:xfrm>
            <a:prstGeom prst="rect">
              <a:avLst/>
            </a:prstGeom>
          </p:spPr>
        </p:pic>
      </p:grpSp>
      <p:grpSp>
        <p:nvGrpSpPr>
          <p:cNvPr id="15" name="グループ化 14"/>
          <p:cNvGrpSpPr/>
          <p:nvPr/>
        </p:nvGrpSpPr>
        <p:grpSpPr>
          <a:xfrm>
            <a:off x="7682706" y="2150455"/>
            <a:ext cx="1687020" cy="2255515"/>
            <a:chOff x="6875430" y="2192987"/>
            <a:chExt cx="1687020" cy="2255515"/>
          </a:xfrm>
        </p:grpSpPr>
        <p:pic>
          <p:nvPicPr>
            <p:cNvPr id="52" name="図 51">
              <a:extLst>
                <a:ext uri="{FF2B5EF4-FFF2-40B4-BE49-F238E27FC236}">
                  <a16:creationId xmlns:a16="http://schemas.microsoft.com/office/drawing/2014/main" id="{36AC0EF6-1F04-E198-ADCD-C6CB7865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30" y="2192987"/>
              <a:ext cx="1289329" cy="2255515"/>
            </a:xfrm>
            <a:prstGeom prst="rect">
              <a:avLst/>
            </a:prstGeom>
            <a:ln>
              <a:solidFill>
                <a:schemeClr val="tx1"/>
              </a:solidFill>
            </a:ln>
          </p:spPr>
        </p:pic>
        <p:pic>
          <p:nvPicPr>
            <p:cNvPr id="65" name="図 64">
              <a:extLst>
                <a:ext uri="{FF2B5EF4-FFF2-40B4-BE49-F238E27FC236}">
                  <a16:creationId xmlns:a16="http://schemas.microsoft.com/office/drawing/2014/main" id="{635DCBD6-5B45-7C63-9979-914E2A1ABFE8}"/>
                </a:ext>
              </a:extLst>
            </p:cNvPr>
            <p:cNvPicPr>
              <a:picLocks noChangeAspect="1"/>
            </p:cNvPicPr>
            <p:nvPr/>
          </p:nvPicPr>
          <p:blipFill>
            <a:blip r:embed="rId4"/>
            <a:stretch>
              <a:fillRect/>
            </a:stretch>
          </p:blipFill>
          <p:spPr>
            <a:xfrm rot="17925917">
              <a:off x="8178305" y="2469446"/>
              <a:ext cx="304575" cy="463714"/>
            </a:xfrm>
            <a:prstGeom prst="rect">
              <a:avLst/>
            </a:prstGeom>
          </p:spPr>
        </p:pic>
      </p:grpSp>
      <p:sp>
        <p:nvSpPr>
          <p:cNvPr id="82" name="角丸四角形 42">
            <a:extLst>
              <a:ext uri="{FF2B5EF4-FFF2-40B4-BE49-F238E27FC236}">
                <a16:creationId xmlns:a16="http://schemas.microsoft.com/office/drawing/2014/main" id="{0289BA02-5F8A-06EB-EF3C-0F93D174387C}"/>
              </a:ext>
            </a:extLst>
          </p:cNvPr>
          <p:cNvSpPr/>
          <p:nvPr/>
        </p:nvSpPr>
        <p:spPr>
          <a:xfrm>
            <a:off x="589629" y="4998781"/>
            <a:ext cx="4616886" cy="2219277"/>
          </a:xfrm>
          <a:prstGeom prst="roundRect">
            <a:avLst>
              <a:gd name="adj" fmla="val 2150"/>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5153793C-BBB7-560F-7DF2-1A1AB1DCE040}"/>
              </a:ext>
            </a:extLst>
          </p:cNvPr>
          <p:cNvSpPr txBox="1"/>
          <p:nvPr/>
        </p:nvSpPr>
        <p:spPr>
          <a:xfrm>
            <a:off x="507905" y="4664250"/>
            <a:ext cx="3797858" cy="338554"/>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② ホームボタンによる切り替え</a:t>
            </a:r>
          </a:p>
        </p:txBody>
      </p:sp>
      <p:grpSp>
        <p:nvGrpSpPr>
          <p:cNvPr id="84" name="グループ化 83">
            <a:extLst>
              <a:ext uri="{FF2B5EF4-FFF2-40B4-BE49-F238E27FC236}">
                <a16:creationId xmlns:a16="http://schemas.microsoft.com/office/drawing/2014/main" id="{5C4A7E9D-4383-D872-9807-8DCB6705D98A}"/>
              </a:ext>
            </a:extLst>
          </p:cNvPr>
          <p:cNvGrpSpPr/>
          <p:nvPr/>
        </p:nvGrpSpPr>
        <p:grpSpPr>
          <a:xfrm>
            <a:off x="593629" y="5152346"/>
            <a:ext cx="4479500" cy="700116"/>
            <a:chOff x="863622" y="2887939"/>
            <a:chExt cx="2448385" cy="2199471"/>
          </a:xfrm>
        </p:grpSpPr>
        <p:sp>
          <p:nvSpPr>
            <p:cNvPr id="95" name="テキスト ボックス 94">
              <a:extLst>
                <a:ext uri="{FF2B5EF4-FFF2-40B4-BE49-F238E27FC236}">
                  <a16:creationId xmlns:a16="http://schemas.microsoft.com/office/drawing/2014/main" id="{25C74555-0037-3963-C713-B83D9E2E0F17}"/>
                </a:ext>
              </a:extLst>
            </p:cNvPr>
            <p:cNvSpPr txBox="1"/>
            <p:nvPr/>
          </p:nvSpPr>
          <p:spPr>
            <a:xfrm>
              <a:off x="863622" y="3346983"/>
              <a:ext cx="281609" cy="1740427"/>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1</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sp>
          <p:nvSpPr>
            <p:cNvPr id="96" name="テキスト ボックス 95">
              <a:extLst>
                <a:ext uri="{FF2B5EF4-FFF2-40B4-BE49-F238E27FC236}">
                  <a16:creationId xmlns:a16="http://schemas.microsoft.com/office/drawing/2014/main" id="{2268B567-ABF7-B4FC-4D0E-0BDECE3E2B55}"/>
                </a:ext>
              </a:extLst>
            </p:cNvPr>
            <p:cNvSpPr txBox="1"/>
            <p:nvPr/>
          </p:nvSpPr>
          <p:spPr>
            <a:xfrm>
              <a:off x="1445512" y="2887939"/>
              <a:ext cx="1866495" cy="870215"/>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ホームボタンを素早く３回押す</a:t>
              </a:r>
            </a:p>
          </p:txBody>
        </p:sp>
      </p:grpSp>
      <p:sp>
        <p:nvSpPr>
          <p:cNvPr id="88" name="テキスト ボックス 87">
            <a:extLst>
              <a:ext uri="{FF2B5EF4-FFF2-40B4-BE49-F238E27FC236}">
                <a16:creationId xmlns:a16="http://schemas.microsoft.com/office/drawing/2014/main" id="{2DDFD8AB-20EE-9559-77CE-8219261C6C97}"/>
              </a:ext>
            </a:extLst>
          </p:cNvPr>
          <p:cNvSpPr txBox="1"/>
          <p:nvPr/>
        </p:nvSpPr>
        <p:spPr>
          <a:xfrm>
            <a:off x="722777" y="6694141"/>
            <a:ext cx="4568246" cy="461665"/>
          </a:xfrm>
          <a:prstGeom prst="rect">
            <a:avLst/>
          </a:prstGeom>
          <a:noFill/>
        </p:spPr>
        <p:txBody>
          <a:bodyPr wrap="square">
            <a:spAutoFit/>
          </a:bodyPr>
          <a:lstStyle/>
          <a:p>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注意：事前設定が必要です。</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「設定」→「アクセシビリティ」→「ショートカット」で指定</a:t>
            </a:r>
            <a:endParaRPr lang="en-US" altLang="ja-JP" sz="1200" b="1" dirty="0">
              <a:latin typeface="BIZ UDPゴシック" panose="020B0400000000000000" pitchFamily="50" charset="-128"/>
              <a:ea typeface="BIZ UDPゴシック" panose="020B0400000000000000" pitchFamily="50" charset="-128"/>
            </a:endParaRPr>
          </a:p>
        </p:txBody>
      </p:sp>
      <p:sp>
        <p:nvSpPr>
          <p:cNvPr id="77" name="角丸四角形 42">
            <a:extLst>
              <a:ext uri="{FF2B5EF4-FFF2-40B4-BE49-F238E27FC236}">
                <a16:creationId xmlns:a16="http://schemas.microsoft.com/office/drawing/2014/main" id="{0289BA02-5F8A-06EB-EF3C-0F93D174387C}"/>
              </a:ext>
            </a:extLst>
          </p:cNvPr>
          <p:cNvSpPr/>
          <p:nvPr/>
        </p:nvSpPr>
        <p:spPr>
          <a:xfrm>
            <a:off x="5625664" y="4998781"/>
            <a:ext cx="4616886" cy="2219276"/>
          </a:xfrm>
          <a:prstGeom prst="roundRect">
            <a:avLst>
              <a:gd name="adj" fmla="val 1717"/>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9" name="円形吹き出し 6">
            <a:extLst>
              <a:ext uri="{FF2B5EF4-FFF2-40B4-BE49-F238E27FC236}">
                <a16:creationId xmlns:a16="http://schemas.microsoft.com/office/drawing/2014/main" id="{974A12FF-A416-291C-F16D-D9EA2D9D15EC}"/>
              </a:ext>
            </a:extLst>
          </p:cNvPr>
          <p:cNvSpPr/>
          <p:nvPr/>
        </p:nvSpPr>
        <p:spPr>
          <a:xfrm>
            <a:off x="2970421" y="6050809"/>
            <a:ext cx="595740" cy="556619"/>
          </a:xfrm>
          <a:prstGeom prst="wedgeEllipseCallout">
            <a:avLst>
              <a:gd name="adj1" fmla="val -71071"/>
              <a:gd name="adj2" fmla="val 327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0" name="テキスト ボックス 99">
            <a:extLst>
              <a:ext uri="{FF2B5EF4-FFF2-40B4-BE49-F238E27FC236}">
                <a16:creationId xmlns:a16="http://schemas.microsoft.com/office/drawing/2014/main" id="{27A62797-34FF-1BD6-7937-C308CD0F8696}"/>
              </a:ext>
            </a:extLst>
          </p:cNvPr>
          <p:cNvSpPr txBox="1"/>
          <p:nvPr/>
        </p:nvSpPr>
        <p:spPr>
          <a:xfrm>
            <a:off x="2896223" y="6212467"/>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pic>
        <p:nvPicPr>
          <p:cNvPr id="139" name="図 138">
            <a:extLst>
              <a:ext uri="{FF2B5EF4-FFF2-40B4-BE49-F238E27FC236}">
                <a16:creationId xmlns:a16="http://schemas.microsoft.com/office/drawing/2014/main" id="{BFBD3D60-A6DB-DAD3-2427-4B5453D355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532" y="5665169"/>
            <a:ext cx="738593" cy="1339663"/>
          </a:xfrm>
          <a:prstGeom prst="rect">
            <a:avLst/>
          </a:prstGeom>
          <a:ln>
            <a:solidFill>
              <a:schemeClr val="tx1"/>
            </a:solidFill>
          </a:ln>
        </p:spPr>
      </p:pic>
      <p:pic>
        <p:nvPicPr>
          <p:cNvPr id="140" name="図 139">
            <a:extLst>
              <a:ext uri="{FF2B5EF4-FFF2-40B4-BE49-F238E27FC236}">
                <a16:creationId xmlns:a16="http://schemas.microsoft.com/office/drawing/2014/main" id="{B661C0C9-9CA1-C9AC-86D8-85146EA33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538" y="5667048"/>
            <a:ext cx="756342" cy="1337785"/>
          </a:xfrm>
          <a:prstGeom prst="rect">
            <a:avLst/>
          </a:prstGeom>
          <a:ln>
            <a:solidFill>
              <a:schemeClr val="tx1"/>
            </a:solidFill>
          </a:ln>
        </p:spPr>
      </p:pic>
      <p:sp>
        <p:nvSpPr>
          <p:cNvPr id="141" name="テキスト ボックス 140">
            <a:extLst>
              <a:ext uri="{FF2B5EF4-FFF2-40B4-BE49-F238E27FC236}">
                <a16:creationId xmlns:a16="http://schemas.microsoft.com/office/drawing/2014/main" id="{201BA53C-2E9F-2E55-9BB7-CDA11D3BD20B}"/>
              </a:ext>
            </a:extLst>
          </p:cNvPr>
          <p:cNvSpPr txBox="1"/>
          <p:nvPr/>
        </p:nvSpPr>
        <p:spPr>
          <a:xfrm>
            <a:off x="5516700" y="4663198"/>
            <a:ext cx="4455984" cy="338554"/>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③ 音声アシスタント</a:t>
            </a:r>
            <a:r>
              <a:rPr lang="en-US" altLang="ja-JP" sz="1600" b="1" dirty="0">
                <a:latin typeface="BIZ UDPゴシック" panose="020B0400000000000000" pitchFamily="50" charset="-128"/>
                <a:ea typeface="BIZ UDPゴシック" panose="020B0400000000000000" pitchFamily="50" charset="-128"/>
              </a:rPr>
              <a:t>Siri</a:t>
            </a:r>
            <a:r>
              <a:rPr lang="ja-JP" altLang="en-US" sz="1600" b="1" dirty="0">
                <a:latin typeface="BIZ UDPゴシック" panose="020B0400000000000000" pitchFamily="50" charset="-128"/>
                <a:ea typeface="BIZ UDPゴシック" panose="020B0400000000000000" pitchFamily="50" charset="-128"/>
              </a:rPr>
              <a:t>による切り替え</a:t>
            </a:r>
          </a:p>
        </p:txBody>
      </p:sp>
      <p:sp>
        <p:nvSpPr>
          <p:cNvPr id="147" name="テキスト ボックス 146">
            <a:extLst>
              <a:ext uri="{FF2B5EF4-FFF2-40B4-BE49-F238E27FC236}">
                <a16:creationId xmlns:a16="http://schemas.microsoft.com/office/drawing/2014/main" id="{559CDD8E-B4F5-3D3A-0E89-12CEB226FB52}"/>
              </a:ext>
            </a:extLst>
          </p:cNvPr>
          <p:cNvSpPr txBox="1"/>
          <p:nvPr/>
        </p:nvSpPr>
        <p:spPr>
          <a:xfrm>
            <a:off x="6429651" y="5163749"/>
            <a:ext cx="3285860" cy="461665"/>
          </a:xfrm>
          <a:prstGeom prst="rect">
            <a:avLst/>
          </a:prstGeom>
          <a:noFill/>
        </p:spPr>
        <p:txBody>
          <a:bodyPr wrap="square">
            <a:spAutoFit/>
          </a:bodyPr>
          <a:lstStyle/>
          <a:p>
            <a:pPr algn="ctr"/>
            <a:r>
              <a:rPr lang="ja-JP" altLang="en-US" sz="1200" b="1" dirty="0">
                <a:latin typeface="BIZ UDPゴシック" panose="020B0400000000000000" pitchFamily="50" charset="-128"/>
                <a:ea typeface="BIZ UDPゴシック" panose="020B0400000000000000" pitchFamily="50" charset="-128"/>
              </a:rPr>
              <a:t>ホームボタンを長押ししたまま、</a:t>
            </a:r>
            <a:endParaRPr lang="en-US" altLang="ja-JP" sz="1200" b="1" dirty="0">
              <a:latin typeface="BIZ UDPゴシック" panose="020B0400000000000000" pitchFamily="50" charset="-128"/>
              <a:ea typeface="BIZ UDPゴシック" panose="020B0400000000000000" pitchFamily="50" charset="-128"/>
            </a:endParaRPr>
          </a:p>
          <a:p>
            <a:pPr algn="ctr"/>
            <a:r>
              <a:rPr lang="ja-JP" altLang="en-US" sz="1200" b="1" dirty="0">
                <a:latin typeface="BIZ UDPゴシック" panose="020B0400000000000000" pitchFamily="50" charset="-128"/>
                <a:ea typeface="BIZ UDPゴシック" panose="020B0400000000000000" pitchFamily="50" charset="-128"/>
              </a:rPr>
              <a:t>ボイスオーバーをオンにする指示を出す</a:t>
            </a:r>
            <a:endParaRPr lang="en-US" altLang="ja-JP" sz="1200" b="1"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C447CFA6-439A-D084-A9DB-19BA0D820987}"/>
              </a:ext>
            </a:extLst>
          </p:cNvPr>
          <p:cNvGrpSpPr/>
          <p:nvPr/>
        </p:nvGrpSpPr>
        <p:grpSpPr>
          <a:xfrm>
            <a:off x="1440692" y="5389781"/>
            <a:ext cx="1199887" cy="1086519"/>
            <a:chOff x="4817288" y="3044170"/>
            <a:chExt cx="3180434" cy="3180434"/>
          </a:xfrm>
        </p:grpSpPr>
        <p:grpSp>
          <p:nvGrpSpPr>
            <p:cNvPr id="4" name="グループ化 3">
              <a:extLst>
                <a:ext uri="{FF2B5EF4-FFF2-40B4-BE49-F238E27FC236}">
                  <a16:creationId xmlns:a16="http://schemas.microsoft.com/office/drawing/2014/main" id="{85BC6C1F-2392-F592-0A13-47C1DB46C1B6}"/>
                </a:ext>
              </a:extLst>
            </p:cNvPr>
            <p:cNvGrpSpPr/>
            <p:nvPr/>
          </p:nvGrpSpPr>
          <p:grpSpPr>
            <a:xfrm>
              <a:off x="4817288" y="3044170"/>
              <a:ext cx="3180434" cy="3180434"/>
              <a:chOff x="4817288" y="3044170"/>
              <a:chExt cx="3180434" cy="3180434"/>
            </a:xfrm>
          </p:grpSpPr>
          <p:pic>
            <p:nvPicPr>
              <p:cNvPr id="7" name="グラフィックス 6" descr="スマート フォン">
                <a:extLst>
                  <a:ext uri="{FF2B5EF4-FFF2-40B4-BE49-F238E27FC236}">
                    <a16:creationId xmlns:a16="http://schemas.microsoft.com/office/drawing/2014/main" id="{9117A01B-5AD1-92AB-9A45-5DE6694726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288" y="3044170"/>
                <a:ext cx="3180434" cy="3180434"/>
              </a:xfrm>
              <a:prstGeom prst="rect">
                <a:avLst/>
              </a:prstGeom>
            </p:spPr>
          </p:pic>
          <p:sp>
            <p:nvSpPr>
              <p:cNvPr id="8" name="楕円 7">
                <a:extLst>
                  <a:ext uri="{FF2B5EF4-FFF2-40B4-BE49-F238E27FC236}">
                    <a16:creationId xmlns:a16="http://schemas.microsoft.com/office/drawing/2014/main" id="{4568FE15-0A88-7D62-A757-A567BB86BB3E}"/>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B0F4C5B6-F2D7-B29D-4DD6-E0BE42478EAB}"/>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27FAE9E8-6580-0B38-3923-0504C1963DC7}"/>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A0BB66D3-06F2-06A3-953C-9F3266EF8043}"/>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 name="正方形/長方形 4">
              <a:extLst>
                <a:ext uri="{FF2B5EF4-FFF2-40B4-BE49-F238E27FC236}">
                  <a16:creationId xmlns:a16="http://schemas.microsoft.com/office/drawing/2014/main" id="{1DD25EB8-91CC-17C4-DC41-D3C456F153F4}"/>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78" name="三角形 60">
            <a:extLst>
              <a:ext uri="{FF2B5EF4-FFF2-40B4-BE49-F238E27FC236}">
                <a16:creationId xmlns:a16="http://schemas.microsoft.com/office/drawing/2014/main" id="{EEAB8600-4122-5707-3096-BC2CE0A53EAE}"/>
              </a:ext>
            </a:extLst>
          </p:cNvPr>
          <p:cNvSpPr/>
          <p:nvPr/>
        </p:nvSpPr>
        <p:spPr>
          <a:xfrm rot="5400000">
            <a:off x="6677005" y="3103754"/>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9" name="円/楕円 10">
            <a:extLst>
              <a:ext uri="{FF2B5EF4-FFF2-40B4-BE49-F238E27FC236}">
                <a16:creationId xmlns:a16="http://schemas.microsoft.com/office/drawing/2014/main" id="{FE9C62B7-6F07-9436-94B5-7F6583B9C72A}"/>
              </a:ext>
            </a:extLst>
          </p:cNvPr>
          <p:cNvSpPr/>
          <p:nvPr/>
        </p:nvSpPr>
        <p:spPr>
          <a:xfrm>
            <a:off x="3970426"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２</a:t>
            </a:r>
          </a:p>
        </p:txBody>
      </p:sp>
      <p:sp>
        <p:nvSpPr>
          <p:cNvPr id="86" name="円/楕円 10">
            <a:extLst>
              <a:ext uri="{FF2B5EF4-FFF2-40B4-BE49-F238E27FC236}">
                <a16:creationId xmlns:a16="http://schemas.microsoft.com/office/drawing/2014/main" id="{FE9C62B7-6F07-9436-94B5-7F6583B9C72A}"/>
              </a:ext>
            </a:extLst>
          </p:cNvPr>
          <p:cNvSpPr/>
          <p:nvPr/>
        </p:nvSpPr>
        <p:spPr>
          <a:xfrm>
            <a:off x="6838889"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３</a:t>
            </a:r>
          </a:p>
        </p:txBody>
      </p:sp>
      <p:pic>
        <p:nvPicPr>
          <p:cNvPr id="93" name="図 92">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2131490" y="6140745"/>
            <a:ext cx="401820" cy="611769"/>
          </a:xfrm>
          <a:prstGeom prst="rect">
            <a:avLst/>
          </a:prstGeom>
        </p:spPr>
      </p:pic>
      <p:sp>
        <p:nvSpPr>
          <p:cNvPr id="94" name="円形吹き出し 6">
            <a:extLst>
              <a:ext uri="{FF2B5EF4-FFF2-40B4-BE49-F238E27FC236}">
                <a16:creationId xmlns:a16="http://schemas.microsoft.com/office/drawing/2014/main" id="{974A12FF-A416-291C-F16D-D9EA2D9D15EC}"/>
              </a:ext>
            </a:extLst>
          </p:cNvPr>
          <p:cNvSpPr/>
          <p:nvPr/>
        </p:nvSpPr>
        <p:spPr>
          <a:xfrm>
            <a:off x="3799458" y="578124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27A62797-34FF-1BD6-7937-C308CD0F8696}"/>
              </a:ext>
            </a:extLst>
          </p:cNvPr>
          <p:cNvSpPr txBox="1"/>
          <p:nvPr/>
        </p:nvSpPr>
        <p:spPr>
          <a:xfrm>
            <a:off x="3725260" y="5942898"/>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102" name="円形吹き出し 6">
            <a:extLst>
              <a:ext uri="{FF2B5EF4-FFF2-40B4-BE49-F238E27FC236}">
                <a16:creationId xmlns:a16="http://schemas.microsoft.com/office/drawing/2014/main" id="{974A12FF-A416-291C-F16D-D9EA2D9D15EC}"/>
              </a:ext>
            </a:extLst>
          </p:cNvPr>
          <p:cNvSpPr/>
          <p:nvPr/>
        </p:nvSpPr>
        <p:spPr>
          <a:xfrm>
            <a:off x="3156741" y="540352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27A62797-34FF-1BD6-7937-C308CD0F8696}"/>
              </a:ext>
            </a:extLst>
          </p:cNvPr>
          <p:cNvSpPr txBox="1"/>
          <p:nvPr/>
        </p:nvSpPr>
        <p:spPr>
          <a:xfrm>
            <a:off x="3082543" y="5565180"/>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104" name="三角形 60">
            <a:extLst>
              <a:ext uri="{FF2B5EF4-FFF2-40B4-BE49-F238E27FC236}">
                <a16:creationId xmlns:a16="http://schemas.microsoft.com/office/drawing/2014/main" id="{EEAB8600-4122-5707-3096-BC2CE0A53EAE}"/>
              </a:ext>
            </a:extLst>
          </p:cNvPr>
          <p:cNvSpPr/>
          <p:nvPr/>
        </p:nvSpPr>
        <p:spPr>
          <a:xfrm rot="5400000">
            <a:off x="6937555" y="6138310"/>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5" name="円形吹き出し 6">
            <a:extLst>
              <a:ext uri="{FF2B5EF4-FFF2-40B4-BE49-F238E27FC236}">
                <a16:creationId xmlns:a16="http://schemas.microsoft.com/office/drawing/2014/main" id="{974A12FF-A416-291C-F16D-D9EA2D9D15EC}"/>
              </a:ext>
            </a:extLst>
          </p:cNvPr>
          <p:cNvSpPr/>
          <p:nvPr/>
        </p:nvSpPr>
        <p:spPr>
          <a:xfrm>
            <a:off x="8573617" y="5895857"/>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7" name="テキスト ボックス 106">
            <a:extLst>
              <a:ext uri="{FF2B5EF4-FFF2-40B4-BE49-F238E27FC236}">
                <a16:creationId xmlns:a16="http://schemas.microsoft.com/office/drawing/2014/main" id="{D0C141A0-C325-9CD1-22D9-BBD34893776E}"/>
              </a:ext>
            </a:extLst>
          </p:cNvPr>
          <p:cNvSpPr txBox="1"/>
          <p:nvPr/>
        </p:nvSpPr>
        <p:spPr>
          <a:xfrm>
            <a:off x="8657116" y="6212310"/>
            <a:ext cx="1447737" cy="461665"/>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ボイスオーバーを</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オンにして！</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220D9194-58F4-E1B2-9A7B-589196A5DB7E}"/>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30">
              <a:extLst>
                <a:ext uri="{FF2B5EF4-FFF2-40B4-BE49-F238E27FC236}">
                  <a16:creationId xmlns:a16="http://schemas.microsoft.com/office/drawing/2014/main" id="{84C0B139-F218-40F6-4AA6-AFF54A8392F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片側の 2 つの角を切り取った四角形 31">
              <a:extLst>
                <a:ext uri="{FF2B5EF4-FFF2-40B4-BE49-F238E27FC236}">
                  <a16:creationId xmlns:a16="http://schemas.microsoft.com/office/drawing/2014/main" id="{ADF1C9D2-ADFF-D928-34D2-ADD46BA7AB6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7" name="テキスト ボックス 16">
            <a:extLst>
              <a:ext uri="{FF2B5EF4-FFF2-40B4-BE49-F238E27FC236}">
                <a16:creationId xmlns:a16="http://schemas.microsoft.com/office/drawing/2014/main" id="{9727E678-DCAA-3ECC-AF6C-467F853DF528}"/>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13" name="テキスト ボックス 12">
            <a:extLst>
              <a:ext uri="{FF2B5EF4-FFF2-40B4-BE49-F238E27FC236}">
                <a16:creationId xmlns:a16="http://schemas.microsoft.com/office/drawing/2014/main" id="{DE78C600-76DA-FA2D-85E6-49E8D9712E30}"/>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11" name="スライド番号プレースホルダー 10">
            <a:extLst>
              <a:ext uri="{FF2B5EF4-FFF2-40B4-BE49-F238E27FC236}">
                <a16:creationId xmlns:a16="http://schemas.microsoft.com/office/drawing/2014/main" id="{27A38AD7-FC68-488C-8031-E01A4DA39F3A}"/>
              </a:ext>
            </a:extLst>
          </p:cNvPr>
          <p:cNvSpPr>
            <a:spLocks noGrp="1"/>
          </p:cNvSpPr>
          <p:nvPr>
            <p:ph type="sldNum" sz="quarter" idx="12"/>
          </p:nvPr>
        </p:nvSpPr>
        <p:spPr/>
        <p:txBody>
          <a:bodyPr/>
          <a:lstStyle/>
          <a:p>
            <a:fld id="{0869AD2D-B8A4-B94C-A8F3-6904FAA7DB71}" type="slidenum">
              <a:rPr kumimoji="1" lang="ja-JP" altLang="en-US" smtClean="0"/>
              <a:t>7</a:t>
            </a:fld>
            <a:endParaRPr kumimoji="1" lang="ja-JP" altLang="en-US"/>
          </a:p>
        </p:txBody>
      </p:sp>
    </p:spTree>
    <p:extLst>
      <p:ext uri="{BB962C8B-B14F-4D97-AF65-F5344CB8AC3E}">
        <p14:creationId xmlns:p14="http://schemas.microsoft.com/office/powerpoint/2010/main" val="353112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a16="http://schemas.microsoft.com/office/drawing/2014/main" id="{C98F2F91-6D54-F4B1-5A3D-55B2AE520CC8}"/>
              </a:ext>
            </a:extLst>
          </p:cNvPr>
          <p:cNvSpPr/>
          <p:nvPr/>
        </p:nvSpPr>
        <p:spPr>
          <a:xfrm>
            <a:off x="593628" y="3643922"/>
            <a:ext cx="9799883" cy="36413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BE45C85-88C5-E989-9A34-383D4BD7A981}"/>
              </a:ext>
            </a:extLst>
          </p:cNvPr>
          <p:cNvSpPr txBox="1"/>
          <p:nvPr/>
        </p:nvSpPr>
        <p:spPr>
          <a:xfrm>
            <a:off x="654898" y="3731398"/>
            <a:ext cx="8691233" cy="1006879"/>
          </a:xfrm>
          <a:prstGeom prst="rect">
            <a:avLst/>
          </a:prstGeom>
          <a:noFill/>
        </p:spPr>
        <p:txBody>
          <a:bodyPr wrap="square">
            <a:spAutoFit/>
          </a:bodyPr>
          <a:lstStyle/>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（１）ホーム画面の確認</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ホーム画面で指を画面上で滑らせると、いくつもの項目が並んでいる様子を確認することができる。</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＊ヒント：ホームボタンを</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度クリックすると、ホーム画面を開くことができる。</a:t>
            </a:r>
          </a:p>
        </p:txBody>
      </p:sp>
      <p:sp>
        <p:nvSpPr>
          <p:cNvPr id="18" name="テキスト ボックス 17">
            <a:extLst>
              <a:ext uri="{FF2B5EF4-FFF2-40B4-BE49-F238E27FC236}">
                <a16:creationId xmlns:a16="http://schemas.microsoft.com/office/drawing/2014/main" id="{DD7CE666-22B6-8591-D348-FF67E994C9CF}"/>
              </a:ext>
            </a:extLst>
          </p:cNvPr>
          <p:cNvSpPr txBox="1"/>
          <p:nvPr/>
        </p:nvSpPr>
        <p:spPr>
          <a:xfrm>
            <a:off x="907460" y="5577120"/>
            <a:ext cx="9913544" cy="1708160"/>
          </a:xfrm>
          <a:prstGeom prst="rect">
            <a:avLst/>
          </a:prstGeom>
          <a:noFill/>
        </p:spPr>
        <p:txBody>
          <a:bodyPr wrap="square">
            <a:spAutoFit/>
          </a:bodyPr>
          <a:lstStyle/>
          <a:p>
            <a:pPr marL="342900" indent="-342900" algn="l">
              <a:lnSpc>
                <a:spcPct val="150000"/>
              </a:lnSpc>
              <a:buFont typeface="+mj-ea"/>
              <a:buAutoNum type="circleNumDbPlain"/>
            </a:pPr>
            <a:r>
              <a:rPr lang="ja-JP" altLang="en-US" sz="1400" b="1" i="0" dirty="0">
                <a:effectLst/>
                <a:latin typeface="BIZ UDPゴシック" panose="020B0400000000000000" pitchFamily="50" charset="-128"/>
                <a:ea typeface="BIZ UDPゴシック" panose="020B0400000000000000" pitchFamily="50" charset="-128"/>
              </a:rPr>
              <a:t>ホーム画面で</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本の指を滑らせながら「設定」と読み上げたところで指を離す。</a:t>
            </a:r>
          </a:p>
          <a:p>
            <a:pPr marL="342900" indent="-342900" algn="l">
              <a:lnSpc>
                <a:spcPct val="150000"/>
              </a:lnSpc>
              <a:buFont typeface="+mj-ea"/>
              <a:buAutoNum type="circleNumDbPlain"/>
            </a:pP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本指でダブルタップして「設定」を開く。</a:t>
            </a:r>
          </a:p>
          <a:p>
            <a:pPr marL="342900" indent="-342900" algn="l">
              <a:lnSpc>
                <a:spcPct val="150000"/>
              </a:lnSpc>
              <a:buFont typeface="+mj-ea"/>
              <a:buAutoNum type="circleNumDbPlain"/>
            </a:pPr>
            <a:r>
              <a:rPr lang="en-US" altLang="ja-JP" sz="1400" b="1" i="0" dirty="0">
                <a:effectLst/>
                <a:latin typeface="BIZ UDPゴシック" panose="020B0400000000000000" pitchFamily="50" charset="-128"/>
                <a:ea typeface="BIZ UDPゴシック" panose="020B0400000000000000" pitchFamily="50" charset="-128"/>
              </a:rPr>
              <a:t>2</a:t>
            </a:r>
            <a:r>
              <a:rPr lang="ja-JP" altLang="en-US" sz="1400" b="1" i="0" dirty="0">
                <a:effectLst/>
                <a:latin typeface="BIZ UDPゴシック" panose="020B0400000000000000" pitchFamily="50" charset="-128"/>
                <a:ea typeface="BIZ UDPゴシック" panose="020B0400000000000000" pitchFamily="50" charset="-128"/>
              </a:rPr>
              <a:t>ページ目を開くために</a:t>
            </a:r>
            <a:r>
              <a:rPr lang="en-US" altLang="ja-JP" sz="1400" b="1" i="0" dirty="0">
                <a:effectLst/>
                <a:latin typeface="BIZ UDPゴシック" panose="020B0400000000000000" pitchFamily="50" charset="-128"/>
                <a:ea typeface="BIZ UDPゴシック" panose="020B0400000000000000" pitchFamily="50" charset="-128"/>
              </a:rPr>
              <a:t>3</a:t>
            </a:r>
            <a:r>
              <a:rPr lang="ja-JP" altLang="en-US" sz="1400" b="1" i="0" dirty="0">
                <a:effectLst/>
                <a:latin typeface="BIZ UDPゴシック" panose="020B0400000000000000" pitchFamily="50" charset="-128"/>
                <a:ea typeface="BIZ UDPゴシック" panose="020B0400000000000000" pitchFamily="50" charset="-128"/>
              </a:rPr>
              <a:t>本指で下から上へスワイプし「アクセシビリティ」の項目を見つけ、</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400" b="1" dirty="0">
                <a:latin typeface="BIZ UDPゴシック" panose="020B0400000000000000" pitchFamily="50" charset="-128"/>
                <a:ea typeface="BIZ UDPゴシック" panose="020B0400000000000000" pitchFamily="50" charset="-128"/>
              </a:rPr>
              <a:t>      1</a:t>
            </a:r>
            <a:r>
              <a:rPr lang="ja-JP" altLang="en-US" sz="1400" b="1" dirty="0">
                <a:latin typeface="BIZ UDPゴシック" panose="020B0400000000000000" pitchFamily="50" charset="-128"/>
                <a:ea typeface="BIZ UDPゴシック" panose="020B0400000000000000" pitchFamily="50" charset="-128"/>
              </a:rPr>
              <a:t>本指の</a:t>
            </a:r>
            <a:r>
              <a:rPr lang="ja-JP" altLang="en-US" sz="1400" b="1" i="0" dirty="0">
                <a:effectLst/>
                <a:latin typeface="BIZ UDPゴシック" panose="020B0400000000000000" pitchFamily="50" charset="-128"/>
                <a:ea typeface="BIZ UDPゴシック" panose="020B0400000000000000" pitchFamily="50" charset="-128"/>
              </a:rPr>
              <a:t>ダブルタップで開く。</a:t>
            </a:r>
          </a:p>
          <a:p>
            <a:pPr algn="l">
              <a:lnSpc>
                <a:spcPct val="150000"/>
              </a:lnSpc>
            </a:pPr>
            <a:r>
              <a:rPr lang="ja-JP" altLang="en-US" sz="1400" b="1" dirty="0">
                <a:latin typeface="BIZ UDPゴシック" panose="020B0400000000000000" pitchFamily="50" charset="-128"/>
                <a:ea typeface="BIZ UDPゴシック" panose="020B0400000000000000" pitchFamily="50" charset="-128"/>
              </a:rPr>
              <a:t>④ </a:t>
            </a:r>
            <a:r>
              <a:rPr lang="ja-JP" altLang="en-US" sz="1400" b="1" i="0" dirty="0">
                <a:effectLst/>
                <a:latin typeface="BIZ UDPゴシック" panose="020B0400000000000000" pitchFamily="50" charset="-128"/>
                <a:ea typeface="BIZ UDPゴシック" panose="020B0400000000000000" pitchFamily="50" charset="-128"/>
              </a:rPr>
              <a:t>「</a:t>
            </a:r>
            <a:r>
              <a:rPr lang="en-US" altLang="ja-JP" sz="1400" b="1" dirty="0" err="1">
                <a:latin typeface="BIZ UDPゴシック" panose="020B0400000000000000" pitchFamily="50" charset="-128"/>
                <a:ea typeface="BIZ UDPゴシック" panose="020B0400000000000000" pitchFamily="50" charset="-128"/>
              </a:rPr>
              <a:t>VoiceOver</a:t>
            </a:r>
            <a:r>
              <a:rPr lang="ja-JP" altLang="en-US" sz="1400" b="1" i="0" dirty="0">
                <a:effectLst/>
                <a:latin typeface="BIZ UDPゴシック" panose="020B0400000000000000" pitchFamily="50" charset="-128"/>
                <a:ea typeface="BIZ UDPゴシック" panose="020B0400000000000000" pitchFamily="50" charset="-128"/>
              </a:rPr>
              <a:t>」の項目を確認し、</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本指のダブルタップで開く。</a:t>
            </a:r>
          </a:p>
        </p:txBody>
      </p:sp>
      <p:sp>
        <p:nvSpPr>
          <p:cNvPr id="11" name="角丸四角形 42">
            <a:extLst>
              <a:ext uri="{FF2B5EF4-FFF2-40B4-BE49-F238E27FC236}">
                <a16:creationId xmlns:a16="http://schemas.microsoft.com/office/drawing/2014/main" id="{7C672F9A-4788-B116-EA42-7A5D3D03B613}"/>
              </a:ext>
            </a:extLst>
          </p:cNvPr>
          <p:cNvSpPr/>
          <p:nvPr/>
        </p:nvSpPr>
        <p:spPr>
          <a:xfrm>
            <a:off x="593628" y="2037005"/>
            <a:ext cx="9799884" cy="149484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54FF75F1-7E58-3DCF-FDD9-C342C8A3FDE6}"/>
              </a:ext>
            </a:extLst>
          </p:cNvPr>
          <p:cNvSpPr txBox="1"/>
          <p:nvPr/>
        </p:nvSpPr>
        <p:spPr>
          <a:xfrm>
            <a:off x="755616" y="2122416"/>
            <a:ext cx="9699561" cy="1330044"/>
          </a:xfrm>
          <a:prstGeom prst="rect">
            <a:avLst/>
          </a:prstGeom>
          <a:noFill/>
        </p:spPr>
        <p:txBody>
          <a:bodyPr wrap="square">
            <a:spAutoFit/>
          </a:bodyPr>
          <a:lstStyle/>
          <a:p>
            <a:pPr>
              <a:lnSpc>
                <a:spcPct val="150000"/>
              </a:lnSpc>
            </a:pPr>
            <a:r>
              <a:rPr lang="en-US" altLang="ja-JP" sz="1400" b="1" dirty="0">
                <a:solidFill>
                  <a:srgbClr val="FF6B00"/>
                </a:solidFill>
                <a:latin typeface="BIZ UDPゴシック" panose="020B0400000000000000" pitchFamily="50" charset="-128"/>
                <a:ea typeface="BIZ UDPゴシック" panose="020B0400000000000000" pitchFamily="50" charset="-128"/>
              </a:rPr>
              <a:t>&lt;</a:t>
            </a:r>
            <a:r>
              <a:rPr lang="ja-JP" altLang="en-US" sz="1400" b="1" dirty="0">
                <a:solidFill>
                  <a:srgbClr val="FF6B00"/>
                </a:solidFill>
                <a:latin typeface="BIZ UDPゴシック" panose="020B0400000000000000" pitchFamily="50" charset="-128"/>
                <a:ea typeface="BIZ UDPゴシック" panose="020B0400000000000000" pitchFamily="50" charset="-128"/>
              </a:rPr>
              <a:t>レッスン＞</a:t>
            </a:r>
            <a:br>
              <a:rPr lang="en-US" altLang="ja-JP" sz="1400" dirty="0">
                <a:solidFill>
                  <a:srgbClr val="FF6B00"/>
                </a:solidFill>
                <a:latin typeface="BIZ UDPゴシック" panose="020B0400000000000000" pitchFamily="50" charset="-128"/>
                <a:ea typeface="BIZ UDPゴシック" panose="020B0400000000000000" pitchFamily="50" charset="-128"/>
              </a:rPr>
            </a:br>
            <a:r>
              <a:rPr lang="en-US" altLang="ja-JP" sz="1400" b="1" dirty="0">
                <a:solidFill>
                  <a:srgbClr val="FF6B00"/>
                </a:solidFill>
                <a:latin typeface="BIZ UDPゴシック" panose="020B0400000000000000" pitchFamily="50" charset="-128"/>
                <a:ea typeface="BIZ UDPゴシック" panose="020B0400000000000000" pitchFamily="50" charset="-128"/>
              </a:rPr>
              <a:t>(1)</a:t>
            </a:r>
            <a:r>
              <a:rPr lang="ja-JP" altLang="en-US" sz="1400" b="1" dirty="0">
                <a:solidFill>
                  <a:srgbClr val="FF6B00"/>
                </a:solidFill>
                <a:latin typeface="BIZ UDPゴシック" panose="020B0400000000000000" pitchFamily="50" charset="-128"/>
                <a:ea typeface="BIZ UDPゴシック" panose="020B0400000000000000" pitchFamily="50" charset="-128"/>
              </a:rPr>
              <a:t>ホーム画面の確認　</a:t>
            </a:r>
            <a:endParaRPr lang="en-US" altLang="ja-JP" sz="1400" b="1" dirty="0">
              <a:solidFill>
                <a:srgbClr val="FF6B00"/>
              </a:solidFill>
              <a:latin typeface="BIZ UDPゴシック" panose="020B0400000000000000" pitchFamily="50" charset="-128"/>
              <a:ea typeface="BIZ UDPゴシック" panose="020B0400000000000000" pitchFamily="50" charset="-128"/>
            </a:endParaRPr>
          </a:p>
          <a:p>
            <a:pPr>
              <a:lnSpc>
                <a:spcPct val="150000"/>
              </a:lnSpc>
            </a:pPr>
            <a:r>
              <a:rPr lang="en-US" altLang="ja-JP" sz="1400" b="1" dirty="0">
                <a:solidFill>
                  <a:srgbClr val="FF6B00"/>
                </a:solidFill>
                <a:latin typeface="BIZ UDPゴシック" panose="020B0400000000000000" pitchFamily="50" charset="-128"/>
                <a:ea typeface="BIZ UDPゴシック" panose="020B0400000000000000" pitchFamily="50" charset="-128"/>
              </a:rPr>
              <a:t>(2)</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複数のジェスチャの組み合わせの練習（ボイスオーバーをオンにする操作）</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sz="1400" b="1" dirty="0">
                <a:solidFill>
                  <a:srgbClr val="FF6B00"/>
                </a:solidFill>
                <a:latin typeface="BIZ UDPゴシック" panose="020B0400000000000000" pitchFamily="50" charset="-128"/>
                <a:ea typeface="BIZ UDPゴシック" panose="020B0400000000000000" pitchFamily="50" charset="-128"/>
              </a:rPr>
              <a:t>を試してみましょう。</a:t>
            </a:r>
            <a:endParaRPr lang="ja-JP" altLang="en-US" sz="1400" b="1" i="0" dirty="0">
              <a:solidFill>
                <a:srgbClr val="FF6B00"/>
              </a:solidFill>
              <a:effectLst/>
              <a:latin typeface="BIZ UDPゴシック" panose="020B0400000000000000" pitchFamily="50" charset="-128"/>
              <a:ea typeface="BIZ UDPゴシック" panose="020B0400000000000000" pitchFamily="50" charset="-128"/>
            </a:endParaRPr>
          </a:p>
        </p:txBody>
      </p:sp>
      <p:pic>
        <p:nvPicPr>
          <p:cNvPr id="13" name="グラフィックス 12" descr="クリップ">
            <a:extLst>
              <a:ext uri="{FF2B5EF4-FFF2-40B4-BE49-F238E27FC236}">
                <a16:creationId xmlns:a16="http://schemas.microsoft.com/office/drawing/2014/main" id="{B23EFAED-A6C8-E3DC-7892-8ED7283AB1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9038871" y="1709330"/>
            <a:ext cx="914400" cy="914400"/>
          </a:xfrm>
          <a:prstGeom prst="rect">
            <a:avLst/>
          </a:prstGeom>
        </p:spPr>
      </p:pic>
      <p:sp>
        <p:nvSpPr>
          <p:cNvPr id="22" name="テキスト ボックス 21">
            <a:extLst>
              <a:ext uri="{FF2B5EF4-FFF2-40B4-BE49-F238E27FC236}">
                <a16:creationId xmlns:a16="http://schemas.microsoft.com/office/drawing/2014/main" id="{DD7CE666-22B6-8591-D348-FF67E994C9CF}"/>
              </a:ext>
            </a:extLst>
          </p:cNvPr>
          <p:cNvSpPr txBox="1"/>
          <p:nvPr/>
        </p:nvSpPr>
        <p:spPr>
          <a:xfrm>
            <a:off x="654898" y="4875457"/>
            <a:ext cx="9913544" cy="683713"/>
          </a:xfrm>
          <a:prstGeom prst="rect">
            <a:avLst/>
          </a:prstGeom>
          <a:noFill/>
        </p:spPr>
        <p:txBody>
          <a:bodyPr wrap="square">
            <a:spAutoFit/>
          </a:bodyPr>
          <a:lstStyle/>
          <a:p>
            <a:pPr algn="l">
              <a:lnSpc>
                <a:spcPct val="150000"/>
              </a:lnSpc>
            </a:pPr>
            <a:r>
              <a:rPr lang="ja-JP" altLang="en-US" sz="1400" b="1" dirty="0">
                <a:latin typeface="BIZ UDPゴシック" panose="020B0400000000000000" pitchFamily="50" charset="-128"/>
                <a:ea typeface="BIZ UDPゴシック" panose="020B0400000000000000" pitchFamily="50" charset="-128"/>
              </a:rPr>
              <a:t>（２）</a:t>
            </a:r>
            <a:r>
              <a:rPr lang="ja-JP" altLang="en-US" sz="1400" b="1" i="0" dirty="0">
                <a:effectLst/>
                <a:latin typeface="BIZ UDPゴシック" panose="020B0400000000000000" pitchFamily="50" charset="-128"/>
                <a:ea typeface="BIZ UDPゴシック" panose="020B0400000000000000" pitchFamily="50" charset="-128"/>
              </a:rPr>
              <a:t>複数のジェスチャの組み合わせの練習</a:t>
            </a:r>
            <a:r>
              <a:rPr lang="ja-JP" altLang="en-US"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ボイスオーバーをオンにする操作）</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ホーム画面から「設定」を開き「</a:t>
            </a:r>
            <a:r>
              <a:rPr lang="en-US" altLang="ja-JP" sz="1400" b="1" dirty="0" err="1">
                <a:latin typeface="BIZ UDPゴシック" panose="020B0400000000000000" pitchFamily="50" charset="-128"/>
                <a:ea typeface="BIZ UDPゴシック" panose="020B0400000000000000" pitchFamily="50" charset="-128"/>
              </a:rPr>
              <a:t>VoiceOver</a:t>
            </a:r>
            <a:r>
              <a:rPr lang="ja-JP" altLang="en-US" sz="1400" b="1" i="0" dirty="0">
                <a:effectLst/>
                <a:latin typeface="BIZ UDPゴシック" panose="020B0400000000000000" pitchFamily="50" charset="-128"/>
                <a:ea typeface="BIZ UDPゴシック" panose="020B0400000000000000" pitchFamily="50" charset="-128"/>
              </a:rPr>
              <a:t>」まで進む。</a:t>
            </a:r>
          </a:p>
        </p:txBody>
      </p:sp>
      <p:grpSp>
        <p:nvGrpSpPr>
          <p:cNvPr id="2" name="グループ化 1">
            <a:extLst>
              <a:ext uri="{FF2B5EF4-FFF2-40B4-BE49-F238E27FC236}">
                <a16:creationId xmlns:a16="http://schemas.microsoft.com/office/drawing/2014/main" id="{B7F9DF73-F14B-E4DA-16E8-5CDC96FD6F65}"/>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C04842C5-F2F1-B497-1FF0-2C00EF4EF39A}"/>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片側の 2 つの角を切り取った四角形 31">
              <a:extLst>
                <a:ext uri="{FF2B5EF4-FFF2-40B4-BE49-F238E27FC236}">
                  <a16:creationId xmlns:a16="http://schemas.microsoft.com/office/drawing/2014/main" id="{947D5FAB-BAA4-56D7-4CBF-0C0270D66894}"/>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 name="テキスト ボックス 7">
            <a:extLst>
              <a:ext uri="{FF2B5EF4-FFF2-40B4-BE49-F238E27FC236}">
                <a16:creationId xmlns:a16="http://schemas.microsoft.com/office/drawing/2014/main" id="{D6DB58D7-55ED-19A9-C129-366FBA411E1B}"/>
              </a:ext>
            </a:extLst>
          </p:cNvPr>
          <p:cNvSpPr txBox="1"/>
          <p:nvPr/>
        </p:nvSpPr>
        <p:spPr>
          <a:xfrm>
            <a:off x="719999" y="1459900"/>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4. </a:t>
            </a:r>
            <a:r>
              <a:rPr lang="ja-JP" altLang="en-US" sz="2800" b="1" dirty="0">
                <a:latin typeface="BIZ UDPゴシック" panose="020B0400000000000000" pitchFamily="50" charset="-128"/>
                <a:ea typeface="BIZ UDPゴシック" panose="020B0400000000000000" pitchFamily="50" charset="-128"/>
              </a:rPr>
              <a:t>通常モードとボイスオーバーの切り替え</a:t>
            </a:r>
          </a:p>
        </p:txBody>
      </p:sp>
      <p:sp>
        <p:nvSpPr>
          <p:cNvPr id="14" name="テキスト ボックス 13">
            <a:extLst>
              <a:ext uri="{FF2B5EF4-FFF2-40B4-BE49-F238E27FC236}">
                <a16:creationId xmlns:a16="http://schemas.microsoft.com/office/drawing/2014/main" id="{CF5F5088-F45E-703D-1490-21741102DDE4}"/>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6" name="テキスト ボックス 5">
            <a:extLst>
              <a:ext uri="{FF2B5EF4-FFF2-40B4-BE49-F238E27FC236}">
                <a16:creationId xmlns:a16="http://schemas.microsoft.com/office/drawing/2014/main" id="{F80DE843-B603-2876-4F71-CDFE30409FCB}"/>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5" name="スライド番号プレースホルダー 4">
            <a:extLst>
              <a:ext uri="{FF2B5EF4-FFF2-40B4-BE49-F238E27FC236}">
                <a16:creationId xmlns:a16="http://schemas.microsoft.com/office/drawing/2014/main" id="{E746D4F9-07E3-4271-8099-7AC11EBD46D5}"/>
              </a:ext>
            </a:extLst>
          </p:cNvPr>
          <p:cNvSpPr>
            <a:spLocks noGrp="1"/>
          </p:cNvSpPr>
          <p:nvPr>
            <p:ph type="sldNum" sz="quarter" idx="12"/>
          </p:nvPr>
        </p:nvSpPr>
        <p:spPr/>
        <p:txBody>
          <a:bodyPr/>
          <a:lstStyle/>
          <a:p>
            <a:fld id="{0869AD2D-B8A4-B94C-A8F3-6904FAA7DB71}" type="slidenum">
              <a:rPr kumimoji="1" lang="ja-JP" altLang="en-US" smtClean="0"/>
              <a:t>8</a:t>
            </a:fld>
            <a:endParaRPr kumimoji="1" lang="ja-JP" altLang="en-US"/>
          </a:p>
        </p:txBody>
      </p:sp>
    </p:spTree>
    <p:extLst>
      <p:ext uri="{BB962C8B-B14F-4D97-AF65-F5344CB8AC3E}">
        <p14:creationId xmlns:p14="http://schemas.microsoft.com/office/powerpoint/2010/main" val="151848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0289BA02-5F8A-06EB-EF3C-0F93D174387C}"/>
              </a:ext>
            </a:extLst>
          </p:cNvPr>
          <p:cNvSpPr/>
          <p:nvPr/>
        </p:nvSpPr>
        <p:spPr>
          <a:xfrm>
            <a:off x="589628" y="1948665"/>
            <a:ext cx="9652921" cy="1224449"/>
          </a:xfrm>
          <a:prstGeom prst="roundRect">
            <a:avLst>
              <a:gd name="adj" fmla="val 5256"/>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434A803-09EE-63BD-A766-1623F524EB3F}"/>
              </a:ext>
            </a:extLst>
          </p:cNvPr>
          <p:cNvSpPr txBox="1"/>
          <p:nvPr/>
        </p:nvSpPr>
        <p:spPr>
          <a:xfrm>
            <a:off x="674431" y="1437866"/>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5. </a:t>
            </a:r>
            <a:r>
              <a:rPr lang="ja-JP" altLang="en-US" sz="2800" b="1" dirty="0">
                <a:latin typeface="BIZ UDPゴシック" panose="020B0400000000000000" pitchFamily="50" charset="-128"/>
                <a:ea typeface="BIZ UDPゴシック" panose="020B0400000000000000" pitchFamily="50" charset="-128"/>
              </a:rPr>
              <a:t>ボイスオーバージェスチャについて</a:t>
            </a:r>
          </a:p>
        </p:txBody>
      </p:sp>
      <p:sp>
        <p:nvSpPr>
          <p:cNvPr id="12" name="テキスト ボックス 11">
            <a:extLst>
              <a:ext uri="{FF2B5EF4-FFF2-40B4-BE49-F238E27FC236}">
                <a16:creationId xmlns:a16="http://schemas.microsoft.com/office/drawing/2014/main" id="{E6CE0FAE-FB2C-E554-E8FE-78F9AC54977C}"/>
              </a:ext>
            </a:extLst>
          </p:cNvPr>
          <p:cNvSpPr txBox="1"/>
          <p:nvPr/>
        </p:nvSpPr>
        <p:spPr>
          <a:xfrm>
            <a:off x="924135" y="1972785"/>
            <a:ext cx="8980029" cy="1137556"/>
          </a:xfrm>
          <a:prstGeom prst="rect">
            <a:avLst/>
          </a:prstGeom>
          <a:noFill/>
        </p:spPr>
        <p:txBody>
          <a:bodyPr wrap="square">
            <a:spAutoFit/>
          </a:bodyPr>
          <a:lstStyle/>
          <a:p>
            <a:pPr>
              <a:lnSpc>
                <a:spcPct val="150000"/>
              </a:lnSpc>
            </a:pPr>
            <a:r>
              <a:rPr lang="ja-JP" altLang="en-US" sz="1600" b="1" dirty="0">
                <a:effectLst/>
                <a:latin typeface="BIZ UDPゴシック" panose="020B0400000000000000" pitchFamily="50" charset="-128"/>
                <a:ea typeface="BIZ UDPゴシック" panose="020B0400000000000000" pitchFamily="50" charset="-128"/>
              </a:rPr>
              <a:t>ボイスオーバーを操作するための指の動きを</a:t>
            </a:r>
            <a:r>
              <a:rPr lang="ja-JP" altLang="en-US" sz="1600" b="1" dirty="0">
                <a:solidFill>
                  <a:srgbClr val="FF6B00"/>
                </a:solidFill>
                <a:effectLst/>
                <a:latin typeface="BIZ UDPゴシック" panose="020B0400000000000000" pitchFamily="50" charset="-128"/>
                <a:ea typeface="BIZ UDPゴシック" panose="020B0400000000000000" pitchFamily="50" charset="-128"/>
              </a:rPr>
              <a:t>ボイスオーバージェスチャ</a:t>
            </a:r>
            <a:r>
              <a:rPr lang="ja-JP" altLang="en-US" sz="1600" b="1" dirty="0">
                <a:effectLst/>
                <a:latin typeface="BIZ UDPゴシック" panose="020B0400000000000000" pitchFamily="50" charset="-128"/>
                <a:ea typeface="BIZ UDPゴシック" panose="020B0400000000000000" pitchFamily="50" charset="-128"/>
              </a:rPr>
              <a:t>といいます。</a:t>
            </a:r>
            <a:r>
              <a:rPr lang="ja-JP" altLang="en-US" sz="1600" b="1" dirty="0">
                <a:latin typeface="BIZ UDPゴシック" panose="020B0400000000000000" pitchFamily="50" charset="-128"/>
                <a:ea typeface="BIZ UDPゴシック" panose="020B0400000000000000" pitchFamily="50" charset="-128"/>
              </a:rPr>
              <a:t>　</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effectLst/>
                <a:latin typeface="BIZ UDPゴシック" panose="020B0400000000000000" pitchFamily="50" charset="-128"/>
                <a:ea typeface="BIZ UDPゴシック" panose="020B0400000000000000" pitchFamily="50" charset="-128"/>
              </a:rPr>
              <a:t>ボイスオーバージェスチャを覚えると、指の動かし方や、使う指の本数によって、</a:t>
            </a:r>
            <a:endParaRPr lang="en-US" altLang="ja-JP" sz="1600" b="1"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様々</a:t>
            </a:r>
            <a:r>
              <a:rPr lang="ja-JP" altLang="en-US" sz="1600" b="1" dirty="0">
                <a:effectLst/>
                <a:latin typeface="BIZ UDPゴシック" panose="020B0400000000000000" pitchFamily="50" charset="-128"/>
                <a:ea typeface="BIZ UDPゴシック" panose="020B0400000000000000" pitchFamily="50" charset="-128"/>
              </a:rPr>
              <a:t>なことができるようになります。</a:t>
            </a:r>
            <a:endParaRPr lang="en-US" altLang="ja-JP" sz="1600" b="1" dirty="0">
              <a:effectLst/>
              <a:latin typeface="BIZ UDPゴシック" panose="020B0400000000000000" pitchFamily="50" charset="-128"/>
              <a:ea typeface="BIZ UDPゴシック" panose="020B0400000000000000" pitchFamily="50" charset="-128"/>
            </a:endParaRPr>
          </a:p>
        </p:txBody>
      </p:sp>
      <p:sp>
        <p:nvSpPr>
          <p:cNvPr id="13" name="角丸四角形 42">
            <a:extLst>
              <a:ext uri="{FF2B5EF4-FFF2-40B4-BE49-F238E27FC236}">
                <a16:creationId xmlns:a16="http://schemas.microsoft.com/office/drawing/2014/main" id="{8CBAE306-3230-B4EF-D0FB-BE5141CC9490}"/>
              </a:ext>
            </a:extLst>
          </p:cNvPr>
          <p:cNvSpPr/>
          <p:nvPr/>
        </p:nvSpPr>
        <p:spPr>
          <a:xfrm>
            <a:off x="5127645" y="3307404"/>
            <a:ext cx="5177245" cy="396888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08F839DB-3895-4ECD-D55C-EE337E44DA9D}"/>
              </a:ext>
            </a:extLst>
          </p:cNvPr>
          <p:cNvSpPr txBox="1"/>
          <p:nvPr/>
        </p:nvSpPr>
        <p:spPr>
          <a:xfrm>
            <a:off x="5232282" y="3564296"/>
            <a:ext cx="4967969" cy="3877985"/>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◆頻繁に用いられるボイスオーバージェスチャ（</a:t>
            </a:r>
            <a:r>
              <a:rPr lang="en-US" altLang="ja-JP" sz="1400" b="1" i="0" dirty="0">
                <a:effectLst/>
                <a:latin typeface="BIZ UDPゴシック" panose="020B0400000000000000" pitchFamily="50" charset="-128"/>
                <a:ea typeface="BIZ UDPゴシック" panose="020B0400000000000000" pitchFamily="50" charset="-128"/>
              </a:rPr>
              <a:t>11</a:t>
            </a:r>
            <a:r>
              <a:rPr lang="ja-JP" altLang="en-US" sz="1400" b="1" dirty="0">
                <a:latin typeface="BIZ UDPゴシック" panose="020B0400000000000000" pitchFamily="50" charset="-128"/>
                <a:ea typeface="BIZ UDPゴシック" panose="020B0400000000000000" pitchFamily="50" charset="-128"/>
              </a:rPr>
              <a:t>選</a:t>
            </a:r>
            <a:r>
              <a:rPr lang="ja-JP" altLang="en-US" sz="1400" b="1" i="0" dirty="0">
                <a:effectLst/>
                <a:latin typeface="BIZ UDPゴシック" panose="020B0400000000000000" pitchFamily="50" charset="-128"/>
                <a:ea typeface="BIZ UDPゴシック" panose="020B0400000000000000" pitchFamily="50" charset="-128"/>
              </a:rPr>
              <a:t>）</a:t>
            </a:r>
            <a:endParaRPr lang="en-US" altLang="ja-JP" sz="14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項目をタップまたはタッチ：項目を選択して読み上げる。</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右にスワイプ：次の項目を選択する。</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左にスワイプ：前の項目を選択する。</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ダブルタップ：選択した項目を有効にする。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本指で上にスワイプ：先頭から画面全体を読み上げる。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本指で下にスワイプ：選択した項目から画面全体を読み上げる。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本指でタップ：読み上げを一時停止する</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続行する。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本指で下にスワイプ：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ページ分上にスクロールする。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本指で上にスワイプ：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ページ分下にスクロールする。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本指で右にスワイプ：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ページ分左にスクロールする。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本指で左にスワイプ：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ページ分右にスクロールする。</a:t>
            </a:r>
          </a:p>
          <a:p>
            <a:pPr marL="285750" indent="-285750" algn="ctr">
              <a:buFont typeface="Wingdings" panose="05000000000000000000" pitchFamily="2" charset="2"/>
              <a:buChar char="l"/>
            </a:pPr>
            <a:endParaRPr lang="ja-JP" altLang="en-US" sz="1600" b="1" dirty="0">
              <a:latin typeface="BIZ UDPゴシック" panose="020B0400000000000000" pitchFamily="50" charset="-128"/>
              <a:ea typeface="BIZ UDPゴシック" panose="020B0400000000000000" pitchFamily="50" charset="-128"/>
            </a:endParaRPr>
          </a:p>
        </p:txBody>
      </p:sp>
      <p:sp>
        <p:nvSpPr>
          <p:cNvPr id="15" name="角丸四角形 42">
            <a:extLst>
              <a:ext uri="{FF2B5EF4-FFF2-40B4-BE49-F238E27FC236}">
                <a16:creationId xmlns:a16="http://schemas.microsoft.com/office/drawing/2014/main" id="{3BAAA4C9-CB69-C618-3DEC-32C57D37D5C5}"/>
              </a:ext>
            </a:extLst>
          </p:cNvPr>
          <p:cNvSpPr/>
          <p:nvPr/>
        </p:nvSpPr>
        <p:spPr>
          <a:xfrm>
            <a:off x="604646" y="3307404"/>
            <a:ext cx="4297859" cy="396888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307FE786-5FBB-A33C-E73C-F778E6411104}"/>
              </a:ext>
            </a:extLst>
          </p:cNvPr>
          <p:cNvSpPr txBox="1"/>
          <p:nvPr/>
        </p:nvSpPr>
        <p:spPr>
          <a:xfrm>
            <a:off x="788667" y="3491353"/>
            <a:ext cx="3904519" cy="3415422"/>
          </a:xfrm>
          <a:prstGeom prst="rect">
            <a:avLst/>
          </a:prstGeom>
          <a:noFill/>
        </p:spPr>
        <p:txBody>
          <a:bodyPr wrap="square">
            <a:spAutoFit/>
          </a:bodyPr>
          <a:lstStyle/>
          <a:p>
            <a:pPr algn="l">
              <a:lnSpc>
                <a:spcPct val="150000"/>
              </a:lnSpc>
            </a:pPr>
            <a:r>
              <a:rPr lang="ja-JP" altLang="en-US" sz="1400" b="1" dirty="0">
                <a:latin typeface="BIZ UDPゴシック" panose="020B0400000000000000" pitchFamily="50" charset="-128"/>
                <a:ea typeface="BIZ UDPゴシック" panose="020B0400000000000000" pitchFamily="50" charset="-128"/>
              </a:rPr>
              <a:t>◆基本的な指の動き</a:t>
            </a:r>
            <a:endParaRPr lang="en-US" altLang="ja-JP" sz="1400" b="1" dirty="0">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タッチまたはタップ：画面を軽く叩くように触れて</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すぐに指を画面から</a:t>
            </a:r>
            <a:r>
              <a:rPr lang="ja-JP" altLang="en-US" sz="1200" b="1" dirty="0">
                <a:latin typeface="BIZ UDPゴシック" panose="020B0400000000000000" pitchFamily="50" charset="-128"/>
                <a:ea typeface="BIZ UDPゴシック" panose="020B0400000000000000" pitchFamily="50" charset="-128"/>
              </a:rPr>
              <a:t>離す</a:t>
            </a:r>
            <a:r>
              <a:rPr lang="ja-JP" altLang="en-US" sz="1200" b="1" i="0" dirty="0">
                <a:effectLst/>
                <a:latin typeface="BIZ UDPゴシック" panose="020B0400000000000000" pitchFamily="50" charset="-128"/>
                <a:ea typeface="BIZ UDPゴシック" panose="020B0400000000000000" pitchFamily="50" charset="-128"/>
              </a:rPr>
              <a:t>こと。</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スワイプ：画面上を素早く指を滑らせて画面上から</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指を離すこと。</a:t>
            </a:r>
            <a:endParaRPr lang="en-US" altLang="ja-JP" sz="12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スライド：画面上の指を上下左右などに滑らせること。</a:t>
            </a:r>
            <a:endParaRPr lang="en-US" altLang="ja-JP" sz="12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endParaRPr lang="en-US" altLang="ja-JP" sz="1200" b="1"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＊ヒント</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：タップは回数や指の本数を</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増やすことができる。</a:t>
            </a: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＊ヒント</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：スワイプは指の本数を増やす他、</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上下左右の指を滑らせる向きの種類がある。</a:t>
            </a:r>
          </a:p>
        </p:txBody>
      </p:sp>
      <p:grpSp>
        <p:nvGrpSpPr>
          <p:cNvPr id="2" name="グループ化 1">
            <a:extLst>
              <a:ext uri="{FF2B5EF4-FFF2-40B4-BE49-F238E27FC236}">
                <a16:creationId xmlns:a16="http://schemas.microsoft.com/office/drawing/2014/main" id="{97A56770-C4D3-30FA-6BD7-00A8E8AE49CC}"/>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885D0E34-937F-B27F-F597-197F388D3A9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片側の 2 つの角を切り取った四角形 31">
              <a:extLst>
                <a:ext uri="{FF2B5EF4-FFF2-40B4-BE49-F238E27FC236}">
                  <a16:creationId xmlns:a16="http://schemas.microsoft.com/office/drawing/2014/main" id="{250C05D1-CBAC-2531-C0EC-B275F05E972C}"/>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7" name="テキスト ボックス 6">
            <a:extLst>
              <a:ext uri="{FF2B5EF4-FFF2-40B4-BE49-F238E27FC236}">
                <a16:creationId xmlns:a16="http://schemas.microsoft.com/office/drawing/2014/main" id="{87BF207F-FB4F-4CE3-C8DB-7C6FC71DF2D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スマホの基本</a:t>
            </a:r>
          </a:p>
        </p:txBody>
      </p:sp>
      <p:sp>
        <p:nvSpPr>
          <p:cNvPr id="6" name="テキスト ボックス 5">
            <a:extLst>
              <a:ext uri="{FF2B5EF4-FFF2-40B4-BE49-F238E27FC236}">
                <a16:creationId xmlns:a16="http://schemas.microsoft.com/office/drawing/2014/main" id="{58BB2F5C-692F-25AF-5027-8FA530E8BC41}"/>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6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sp>
        <p:nvSpPr>
          <p:cNvPr id="5" name="スライド番号プレースホルダー 4">
            <a:extLst>
              <a:ext uri="{FF2B5EF4-FFF2-40B4-BE49-F238E27FC236}">
                <a16:creationId xmlns:a16="http://schemas.microsoft.com/office/drawing/2014/main" id="{7EF82C4F-7E2E-4523-A3C5-A5E2ECE2D6FE}"/>
              </a:ext>
            </a:extLst>
          </p:cNvPr>
          <p:cNvSpPr>
            <a:spLocks noGrp="1"/>
          </p:cNvSpPr>
          <p:nvPr>
            <p:ph type="sldNum" sz="quarter" idx="12"/>
          </p:nvPr>
        </p:nvSpPr>
        <p:spPr/>
        <p:txBody>
          <a:bodyPr/>
          <a:lstStyle/>
          <a:p>
            <a:fld id="{0869AD2D-B8A4-B94C-A8F3-6904FAA7DB71}" type="slidenum">
              <a:rPr kumimoji="1" lang="ja-JP" altLang="en-US" smtClean="0"/>
              <a:t>9</a:t>
            </a:fld>
            <a:endParaRPr kumimoji="1" lang="ja-JP" altLang="en-US"/>
          </a:p>
        </p:txBody>
      </p:sp>
    </p:spTree>
    <p:extLst>
      <p:ext uri="{BB962C8B-B14F-4D97-AF65-F5344CB8AC3E}">
        <p14:creationId xmlns:p14="http://schemas.microsoft.com/office/powerpoint/2010/main" val="232079664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C1CFCEEA9F37544B60F19804920FCAC" ma:contentTypeVersion="15" ma:contentTypeDescription="新しいドキュメントを作成します。" ma:contentTypeScope="" ma:versionID="956d929354b6c2fefaaeeba3eab33a63">
  <xsd:schema xmlns:xsd="http://www.w3.org/2001/XMLSchema" xmlns:xs="http://www.w3.org/2001/XMLSchema" xmlns:p="http://schemas.microsoft.com/office/2006/metadata/properties" xmlns:ns2="96b385a2-4d23-4689-884a-f7000ab9a72d" xmlns:ns3="c88a0fe2-d500-4dc8-8209-1f9cc963f815" targetNamespace="http://schemas.microsoft.com/office/2006/metadata/properties" ma:root="true" ma:fieldsID="b5ff1c3aa7b4d1db239e38f9c164d5b0" ns2:_="" ns3:_="">
    <xsd:import namespace="96b385a2-4d23-4689-884a-f7000ab9a72d"/>
    <xsd:import namespace="c88a0fe2-d500-4dc8-8209-1f9cc963f8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385a2-4d23-4689-884a-f7000ab9a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e887751-6760-42ee-8103-2ba6b2d9304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8a0fe2-d500-4dc8-8209-1f9cc963f8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d3e4d-99bd-4c79-9848-c7b5abd322b8}" ma:internalName="TaxCatchAll" ma:showField="CatchAllData" ma:web="c88a0fe2-d500-4dc8-8209-1f9cc963f81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88a0fe2-d500-4dc8-8209-1f9cc963f815" xsi:nil="true"/>
    <lcf76f155ced4ddcb4097134ff3c332f xmlns="96b385a2-4d23-4689-884a-f7000ab9a7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33E71D-B21D-44B8-B30A-3D51078191D2}">
  <ds:schemaRefs>
    <ds:schemaRef ds:uri="http://schemas.microsoft.com/sharepoint/v3/contenttype/forms"/>
  </ds:schemaRefs>
</ds:datastoreItem>
</file>

<file path=customXml/itemProps2.xml><?xml version="1.0" encoding="utf-8"?>
<ds:datastoreItem xmlns:ds="http://schemas.openxmlformats.org/officeDocument/2006/customXml" ds:itemID="{2056961D-29C2-4361-946A-7EE330117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b385a2-4d23-4689-884a-f7000ab9a72d"/>
    <ds:schemaRef ds:uri="c88a0fe2-d500-4dc8-8209-1f9cc963f8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DBED28-C24D-4441-84B8-8E09C0C86EB3}">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88a0fe2-d500-4dc8-8209-1f9cc963f815"/>
    <ds:schemaRef ds:uri="http://purl.org/dc/elements/1.1/"/>
    <ds:schemaRef ds:uri="96b385a2-4d23-4689-884a-f7000ab9a72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2978</TotalTime>
  <Words>4999</Words>
  <Application/>
  <PresentationFormat>ユーザー設定</PresentationFormat>
  <Paragraphs>600</Paragraphs>
  <Slides>30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30</vt:i4>
      </vt:variant>
    </vt:vector>
  </HeadingPairs>
  <TitlesOfParts>
    <vt:vector size="37" baseType="lpstr">
      <vt:lpstr>BIZ UDPゴシック</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m.inoue</dc:creator>
  <cp:lastModifiedBy>梅村　優太郎</cp:lastModifiedBy>
  <cp:revision>269</cp:revision>
  <cp:lastPrinted>2023-03-03T06:31:37Z</cp:lastPrinted>
  <dcterms:created xsi:type="dcterms:W3CDTF">2022-11-10T06:32:51Z</dcterms:created>
  <dcterms:modified xsi:type="dcterms:W3CDTF">2024-05-14T07:34:03Z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0x0101006C1CFCEEA9F37544B60F19804920FCAC</vt:lpwstr>
  </property>
  <property fmtid="{D5CDD505-2E9C-101B-9397-08002B2CF9AE}" pid="3" name="MediaServiceImageTags">
    <vt:lpwstr/>
  </property>
</Properties>
</file>