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60" r:id="rId4"/>
  </p:sldMasterIdLst>
  <p:notesMasterIdLst>
    <p:notesMasterId r:id="rId45"/>
  </p:notesMasterIdLst>
  <p:sldIdLst>
    <p:sldId id="327" r:id="rId5"/>
    <p:sldId id="325" r:id="rId6"/>
    <p:sldId id="258" r:id="rId7"/>
    <p:sldId id="260" r:id="rId8"/>
    <p:sldId id="261" r:id="rId9"/>
    <p:sldId id="262" r:id="rId10"/>
    <p:sldId id="265" r:id="rId11"/>
    <p:sldId id="266" r:id="rId12"/>
    <p:sldId id="268" r:id="rId13"/>
    <p:sldId id="270" r:id="rId14"/>
    <p:sldId id="271" r:id="rId15"/>
    <p:sldId id="273" r:id="rId16"/>
    <p:sldId id="275" r:id="rId17"/>
    <p:sldId id="276" r:id="rId18"/>
    <p:sldId id="278" r:id="rId19"/>
    <p:sldId id="281" r:id="rId20"/>
    <p:sldId id="282" r:id="rId21"/>
    <p:sldId id="284" r:id="rId22"/>
    <p:sldId id="285" r:id="rId23"/>
    <p:sldId id="286" r:id="rId24"/>
    <p:sldId id="324" r:id="rId25"/>
    <p:sldId id="288" r:id="rId26"/>
    <p:sldId id="291" r:id="rId27"/>
    <p:sldId id="293" r:id="rId28"/>
    <p:sldId id="295" r:id="rId29"/>
    <p:sldId id="297" r:id="rId30"/>
    <p:sldId id="298" r:id="rId31"/>
    <p:sldId id="300" r:id="rId32"/>
    <p:sldId id="302" r:id="rId33"/>
    <p:sldId id="304" r:id="rId34"/>
    <p:sldId id="306" r:id="rId35"/>
    <p:sldId id="307" r:id="rId36"/>
    <p:sldId id="310" r:id="rId37"/>
    <p:sldId id="312" r:id="rId38"/>
    <p:sldId id="314" r:id="rId39"/>
    <p:sldId id="317" r:id="rId40"/>
    <p:sldId id="319" r:id="rId41"/>
    <p:sldId id="321" r:id="rId42"/>
    <p:sldId id="322" r:id="rId43"/>
    <p:sldId id="328" r:id="rId44"/>
  </p:sldIdLst>
  <p:sldSz cx="5378450" cy="7167563"/>
  <p:notesSz cx="6635750" cy="976788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2" roundtripDataSignature="AMtx7mhQqNGsrbJTF6IXN08ZKUzek2MOI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梅村　優太郎" initials="梅村　優太郎" lastIdx="13" clrIdx="0">
    <p:extLst>
      <p:ext uri="{19B8F6BF-5375-455C-9EA6-DF929625EA0E}">
        <p15:presenceInfo xmlns:p15="http://schemas.microsoft.com/office/powerpoint/2012/main" userId="S::T0543358@taims.metro.tokyo.jp::544e84a1-0d30-458f-9937-ee441d46dca6" providerId="AD"/>
      </p:ext>
    </p:extLst>
  </p:cmAuthor>
  <p:cmAuthor id="2" name="箕島 茂" initials="箕島" lastIdx="5" clrIdx="1">
    <p:extLst>
      <p:ext uri="{19B8F6BF-5375-455C-9EA6-DF929625EA0E}">
        <p15:presenceInfo xmlns:p15="http://schemas.microsoft.com/office/powerpoint/2012/main" userId="S::Minoshima-S@mail.dnp.co.jp::019de19d-896e-4509-9d43-e9ee669f6e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78"/>
    <a:srgbClr val="FDF9F1"/>
    <a:srgbClr val="05B050"/>
    <a:srgbClr val="C62153"/>
    <a:srgbClr val="E6E6E6"/>
    <a:srgbClr val="00B0F0"/>
    <a:srgbClr val="B3E2BF"/>
    <a:srgbClr val="0028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46" autoAdjust="0"/>
    <p:restoredTop sz="94710"/>
  </p:normalViewPr>
  <p:slideViewPr>
    <p:cSldViewPr snapToGrid="0">
      <p:cViewPr varScale="1">
        <p:scale>
          <a:sx n="103" d="100"/>
          <a:sy n="103" d="100"/>
        </p:scale>
        <p:origin x="3102" y="114"/>
      </p:cViewPr>
      <p:guideLst/>
    </p:cSldViewPr>
  </p:slideViewPr>
  <p:notesTextViewPr>
    <p:cViewPr>
      <p:scale>
        <a:sx n="1" d="1"/>
        <a:sy n="1" d="1"/>
      </p:scale>
      <p:origin x="0" y="0"/>
    </p:cViewPr>
  </p:notesTextViewPr>
  <p:sorterViewPr>
    <p:cViewPr>
      <p:scale>
        <a:sx n="100" d="100"/>
        <a:sy n="100" d="100"/>
      </p:scale>
      <p:origin x="0" y="-8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76"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7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73" Type="http://schemas.openxmlformats.org/officeDocument/2006/relationships/commentAuthors" Target="commentAuthors.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77" Type="http://schemas.openxmlformats.org/officeDocument/2006/relationships/tableStyles" Target="tableStyles.xml"/><Relationship Id="rId8" Type="http://schemas.openxmlformats.org/officeDocument/2006/relationships/slide" Target="slides/slide4.xml"/><Relationship Id="rId72"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梅村　優太郎" userId="544e84a1-0d30-458f-9937-ee441d46dca6" providerId="ADAL" clId="{DBA865F7-A116-4193-BE28-3FC6B6340270}"/>
    <pc:docChg chg="custSel modSld sldOrd">
      <pc:chgData name="梅村　優太郎" userId="544e84a1-0d30-458f-9937-ee441d46dca6" providerId="ADAL" clId="{DBA865F7-A116-4193-BE28-3FC6B6340270}" dt="2024-03-19T09:06:17.739" v="27"/>
      <pc:docMkLst>
        <pc:docMk/>
      </pc:docMkLst>
      <pc:sldChg chg="modSp mod addCm modCm">
        <pc:chgData name="梅村　優太郎" userId="544e84a1-0d30-458f-9937-ee441d46dca6" providerId="ADAL" clId="{DBA865F7-A116-4193-BE28-3FC6B6340270}" dt="2024-03-19T08:58:58.109" v="16"/>
        <pc:sldMkLst>
          <pc:docMk/>
          <pc:sldMk cId="0" sldId="258"/>
        </pc:sldMkLst>
        <pc:spChg chg="mod">
          <ac:chgData name="梅村　優太郎" userId="544e84a1-0d30-458f-9937-ee441d46dca6" providerId="ADAL" clId="{DBA865F7-A116-4193-BE28-3FC6B6340270}" dt="2024-03-19T08:58:32.499" v="12" actId="207"/>
          <ac:spMkLst>
            <pc:docMk/>
            <pc:sldMk cId="0" sldId="258"/>
            <ac:spMk id="5" creationId="{1EF2F999-D395-7FFB-DA8B-8F5CEFEEBEFF}"/>
          </ac:spMkLst>
        </pc:spChg>
      </pc:sldChg>
      <pc:sldChg chg="addCm modCm">
        <pc:chgData name="梅村　優太郎" userId="544e84a1-0d30-458f-9937-ee441d46dca6" providerId="ADAL" clId="{DBA865F7-A116-4193-BE28-3FC6B6340270}" dt="2024-03-19T09:01:50.526" v="19"/>
        <pc:sldMkLst>
          <pc:docMk/>
          <pc:sldMk cId="0" sldId="268"/>
        </pc:sldMkLst>
      </pc:sldChg>
      <pc:sldChg chg="modSp mod addCm modCm">
        <pc:chgData name="梅村　優太郎" userId="544e84a1-0d30-458f-9937-ee441d46dca6" providerId="ADAL" clId="{DBA865F7-A116-4193-BE28-3FC6B6340270}" dt="2024-03-19T09:04:39.965" v="24" actId="5900"/>
        <pc:sldMkLst>
          <pc:docMk/>
          <pc:sldMk cId="0" sldId="273"/>
        </pc:sldMkLst>
        <pc:spChg chg="mod">
          <ac:chgData name="梅村　優太郎" userId="544e84a1-0d30-458f-9937-ee441d46dca6" providerId="ADAL" clId="{DBA865F7-A116-4193-BE28-3FC6B6340270}" dt="2024-03-19T09:04:22.708" v="20" actId="14100"/>
          <ac:spMkLst>
            <pc:docMk/>
            <pc:sldMk cId="0" sldId="273"/>
            <ac:spMk id="11" creationId="{77DAF4E1-A99C-6AFC-3F50-737D3EE3F1D8}"/>
          </ac:spMkLst>
        </pc:spChg>
      </pc:sldChg>
      <pc:sldChg chg="addCm modCm">
        <pc:chgData name="梅村　優太郎" userId="544e84a1-0d30-458f-9937-ee441d46dca6" providerId="ADAL" clId="{DBA865F7-A116-4193-BE28-3FC6B6340270}" dt="2024-03-19T09:06:17.739" v="27"/>
        <pc:sldMkLst>
          <pc:docMk/>
          <pc:sldMk cId="0" sldId="322"/>
        </pc:sldMkLst>
      </pc:sldChg>
      <pc:sldChg chg="ord addCm modCm">
        <pc:chgData name="梅村　優太郎" userId="544e84a1-0d30-458f-9937-ee441d46dca6" providerId="ADAL" clId="{DBA865F7-A116-4193-BE28-3FC6B6340270}" dt="2024-03-19T08:57:08.403" v="5"/>
        <pc:sldMkLst>
          <pc:docMk/>
          <pc:sldMk cId="1585659569" sldId="327"/>
        </pc:sldMkLst>
      </pc:sldChg>
    </pc:docChg>
  </pc:docChgLst>
  <pc:docChgLst>
    <pc:chgData name="梅村　優太郎" userId="544e84a1-0d30-458f-9937-ee441d46dca6" providerId="ADAL" clId="{D5343FA8-BFCF-4EEC-82CC-AA0827A2F082}"/>
    <pc:docChg chg="custSel modSld">
      <pc:chgData name="梅村　優太郎" userId="544e84a1-0d30-458f-9937-ee441d46dca6" providerId="ADAL" clId="{D5343FA8-BFCF-4EEC-82CC-AA0827A2F082}" dt="2024-03-22T10:40:53.215" v="14" actId="1592"/>
      <pc:docMkLst>
        <pc:docMk/>
      </pc:docMkLst>
      <pc:sldChg chg="addCm">
        <pc:chgData name="梅村　優太郎" userId="544e84a1-0d30-458f-9937-ee441d46dca6" providerId="ADAL" clId="{D5343FA8-BFCF-4EEC-82CC-AA0827A2F082}" dt="2024-03-22T10:38:20.358" v="1" actId="1589"/>
        <pc:sldMkLst>
          <pc:docMk/>
          <pc:sldMk cId="0" sldId="258"/>
        </pc:sldMkLst>
      </pc:sldChg>
      <pc:sldChg chg="addCm">
        <pc:chgData name="梅村　優太郎" userId="544e84a1-0d30-458f-9937-ee441d46dca6" providerId="ADAL" clId="{D5343FA8-BFCF-4EEC-82CC-AA0827A2F082}" dt="2024-03-22T10:38:35.713" v="2" actId="1589"/>
        <pc:sldMkLst>
          <pc:docMk/>
          <pc:sldMk cId="0" sldId="268"/>
        </pc:sldMkLst>
      </pc:sldChg>
      <pc:sldChg chg="addCm">
        <pc:chgData name="梅村　優太郎" userId="544e84a1-0d30-458f-9937-ee441d46dca6" providerId="ADAL" clId="{D5343FA8-BFCF-4EEC-82CC-AA0827A2F082}" dt="2024-03-22T10:38:45.936" v="3" actId="1589"/>
        <pc:sldMkLst>
          <pc:docMk/>
          <pc:sldMk cId="0" sldId="273"/>
        </pc:sldMkLst>
      </pc:sldChg>
      <pc:sldChg chg="delCm">
        <pc:chgData name="梅村　優太郎" userId="544e84a1-0d30-458f-9937-ee441d46dca6" providerId="ADAL" clId="{D5343FA8-BFCF-4EEC-82CC-AA0827A2F082}" dt="2024-03-22T10:40:53.215" v="14" actId="1592"/>
        <pc:sldMkLst>
          <pc:docMk/>
          <pc:sldMk cId="0" sldId="322"/>
        </pc:sldMkLst>
      </pc:sldChg>
      <pc:sldChg chg="addCm">
        <pc:chgData name="梅村　優太郎" userId="544e84a1-0d30-458f-9937-ee441d46dca6" providerId="ADAL" clId="{D5343FA8-BFCF-4EEC-82CC-AA0827A2F082}" dt="2024-03-22T10:38:11.590" v="0" actId="1589"/>
        <pc:sldMkLst>
          <pc:docMk/>
          <pc:sldMk cId="1585659569" sldId="327"/>
        </pc:sldMkLst>
      </pc:sldChg>
      <pc:sldChg chg="modSp mod addCm modCm">
        <pc:chgData name="梅村　優太郎" userId="544e84a1-0d30-458f-9937-ee441d46dca6" providerId="ADAL" clId="{D5343FA8-BFCF-4EEC-82CC-AA0827A2F082}" dt="2024-03-22T10:40:35.577" v="13"/>
        <pc:sldMkLst>
          <pc:docMk/>
          <pc:sldMk cId="628187035" sldId="328"/>
        </pc:sldMkLst>
        <pc:spChg chg="mod">
          <ac:chgData name="梅村　優太郎" userId="544e84a1-0d30-458f-9937-ee441d46dca6" providerId="ADAL" clId="{D5343FA8-BFCF-4EEC-82CC-AA0827A2F082}" dt="2024-03-22T10:40:09.659" v="9" actId="207"/>
          <ac:spMkLst>
            <pc:docMk/>
            <pc:sldMk cId="628187035" sldId="328"/>
            <ac:spMk id="129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875492" cy="490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BIZ UDPゴシック" panose="020B0400000000000000" pitchFamily="50" charset="-128"/>
                <a:ea typeface="BIZ UDPゴシック" panose="020B0400000000000000" pitchFamily="50" charset="-128"/>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4" name="Google Shape;4;n"/>
          <p:cNvSpPr txBox="1">
            <a:spLocks noGrp="1"/>
          </p:cNvSpPr>
          <p:nvPr>
            <p:ph type="dt" idx="10"/>
          </p:nvPr>
        </p:nvSpPr>
        <p:spPr>
          <a:xfrm>
            <a:off x="3758723" y="0"/>
            <a:ext cx="2875492" cy="490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BIZ UDPゴシック" panose="020B0400000000000000" pitchFamily="50" charset="-128"/>
                <a:ea typeface="BIZ UDPゴシック" panose="020B0400000000000000" pitchFamily="50" charset="-128"/>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5" name="Google Shape;5;n"/>
          <p:cNvSpPr>
            <a:spLocks noGrp="1" noRot="1" noChangeAspect="1"/>
          </p:cNvSpPr>
          <p:nvPr>
            <p:ph type="sldImg" idx="3"/>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dirty="0"/>
          </a:p>
        </p:txBody>
      </p:sp>
      <p:sp>
        <p:nvSpPr>
          <p:cNvPr id="7" name="Google Shape;7;n"/>
          <p:cNvSpPr txBox="1">
            <a:spLocks noGrp="1"/>
          </p:cNvSpPr>
          <p:nvPr>
            <p:ph type="ftr" idx="11"/>
          </p:nvPr>
        </p:nvSpPr>
        <p:spPr>
          <a:xfrm>
            <a:off x="0" y="9277799"/>
            <a:ext cx="2875492" cy="490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BIZ UDPゴシック" panose="020B0400000000000000" pitchFamily="50" charset="-128"/>
                <a:ea typeface="BIZ UDPゴシック" panose="020B0400000000000000" pitchFamily="50" charset="-128"/>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8" name="Google Shape;8;n"/>
          <p:cNvSpPr txBox="1">
            <a:spLocks noGrp="1"/>
          </p:cNvSpPr>
          <p:nvPr>
            <p:ph type="sldNum" idx="12"/>
          </p:nvPr>
        </p:nvSpPr>
        <p:spPr>
          <a:xfrm>
            <a:off x="3758723" y="9277799"/>
            <a:ext cx="2875492" cy="490090"/>
          </a:xfrm>
          <a:prstGeom prst="rect">
            <a:avLst/>
          </a:prstGeom>
          <a:noFill/>
          <a:ln>
            <a:noFill/>
          </a:ln>
        </p:spPr>
        <p:txBody>
          <a:bodyPr spcFirstLastPara="1" wrap="square" lIns="91425" tIns="45700" rIns="91425" bIns="45700" anchor="b" anchorCtr="0">
            <a:noAutofit/>
          </a:bodyPr>
          <a:lstStyle>
            <a:lvl1pPr>
              <a:defRPr>
                <a:latin typeface="BIZ UDPゴシック" panose="020B0400000000000000" pitchFamily="50" charset="-128"/>
                <a:ea typeface="BIZ UDPゴシック" panose="020B0400000000000000" pitchFamily="50" charset="-128"/>
              </a:defRPr>
            </a:lvl1pPr>
          </a:lstStyle>
          <a:p>
            <a:pPr algn="r">
              <a:buSzPts val="1200"/>
            </a:pPr>
            <a:fld id="{00000000-1234-1234-1234-123412341234}" type="slidenum">
              <a:rPr lang="en-US" altLang="ja-JP" sz="1200" smtClean="0">
                <a:solidFill>
                  <a:schemeClr val="dk1"/>
                </a:solidFill>
              </a:rPr>
              <a:pPr algn="r">
                <a:buSzPts val="1200"/>
              </a:pPr>
              <a:t>‹#›</a:t>
            </a:fld>
            <a:endParaRPr lang="ja-JP" altLang="en-US" sz="1200" dirty="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BIZ UDPゴシック" panose="020B0400000000000000" pitchFamily="50" charset="-128"/>
        <a:ea typeface="BIZ UDPゴシック" panose="020B0400000000000000"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02" name="Google Shape;102;p4: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39266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8: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347" name="Google Shape;347;p18: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0: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391" name="Google Shape;391;p20: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38: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38: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419" name="Google Shape;419;p38:notes"/>
          <p:cNvSpPr txBox="1">
            <a:spLocks noGrp="1"/>
          </p:cNvSpPr>
          <p:nvPr>
            <p:ph type="sldNum" idx="12"/>
          </p:nvPr>
        </p:nvSpPr>
        <p:spPr>
          <a:xfrm>
            <a:off x="3758723" y="9277799"/>
            <a:ext cx="2875492" cy="490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6: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435" name="Google Shape;435;p26: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5: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25: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474" name="Google Shape;474;p25:notes"/>
          <p:cNvSpPr txBox="1">
            <a:spLocks noGrp="1"/>
          </p:cNvSpPr>
          <p:nvPr>
            <p:ph type="sldNum" idx="12"/>
          </p:nvPr>
        </p:nvSpPr>
        <p:spPr>
          <a:xfrm>
            <a:off x="3758723" y="9277799"/>
            <a:ext cx="2875492" cy="490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29: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521" name="Google Shape;521;p29: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3: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538" name="Google Shape;538;p23: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10de31f191a_0_0: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570" name="Google Shape;570;g10de31f191a_0_0: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10de31f191a_0_95: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591" name="Google Shape;591;g10de31f191a_0_95: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10de31f191a_0_196: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618" name="Google Shape;618;g10de31f191a_0_196: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c13fd8f97e_0_22:notes"/>
          <p:cNvSpPr txBox="1">
            <a:spLocks noGrp="1"/>
          </p:cNvSpPr>
          <p:nvPr>
            <p:ph type="body" idx="1"/>
          </p:nvPr>
        </p:nvSpPr>
        <p:spPr>
          <a:xfrm>
            <a:off x="663575" y="4700796"/>
            <a:ext cx="5308500" cy="3846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11" name="Google Shape;111;g1c13fd8f97e_0_22: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10de31f191a_0_391: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665" name="Google Shape;665;g10de31f191a_0_391: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10de31f191a_0_686: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738" name="Google Shape;738;g10de31f191a_0_686: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g10de31f191a_0_874: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8" name="Google Shape;778;g10de31f191a_0_874: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779" name="Google Shape;779;g10de31f191a_0_874:notes"/>
          <p:cNvSpPr txBox="1">
            <a:spLocks noGrp="1"/>
          </p:cNvSpPr>
          <p:nvPr>
            <p:ph type="sldNum" idx="12"/>
          </p:nvPr>
        </p:nvSpPr>
        <p:spPr>
          <a:xfrm>
            <a:off x="3758723" y="9277798"/>
            <a:ext cx="2875492" cy="48999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23</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g10de31f191a_0_1054: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808" name="Google Shape;808;g10de31f191a_0_1054: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10de31f191a_0_1242: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848" name="Google Shape;848;g10de31f191a_0_1242: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32: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870" name="Google Shape;870;p32: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p34: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917" name="Google Shape;917;p34: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p36: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946" name="Google Shape;946;p36: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g10de31f191a_0_1787: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4" name="Google Shape;984;g10de31f191a_0_1787: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985" name="Google Shape;985;g10de31f191a_0_1787:notes"/>
          <p:cNvSpPr txBox="1">
            <a:spLocks noGrp="1"/>
          </p:cNvSpPr>
          <p:nvPr>
            <p:ph type="sldNum" idx="12"/>
          </p:nvPr>
        </p:nvSpPr>
        <p:spPr>
          <a:xfrm>
            <a:off x="3758723" y="9277798"/>
            <a:ext cx="2875492" cy="48999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29</a:t>
            </a:fld>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g10de31f191a_0_1886: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020" name="Google Shape;1020;g10de31f191a_0_1886: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29" name="Google Shape;129;p6: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g10de31f191a_0_1520: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032" name="Google Shape;1032;g10de31f191a_0_1520: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g10de31f191a_0_1338: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080" name="Google Shape;1080;g10de31f191a_0_1338: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2"/>
        <p:cNvGrpSpPr/>
        <p:nvPr/>
      </p:nvGrpSpPr>
      <p:grpSpPr>
        <a:xfrm>
          <a:off x="0" y="0"/>
          <a:ext cx="0" cy="0"/>
          <a:chOff x="0" y="0"/>
          <a:chExt cx="0" cy="0"/>
        </a:xfrm>
      </p:grpSpPr>
      <p:sp>
        <p:nvSpPr>
          <p:cNvPr id="1113" name="Google Shape;1113;g10de31f191a_0_1969: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114" name="Google Shape;1114;g10de31f191a_0_1969: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g10de31f191a_0_2141: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7" name="Google Shape;1137;g10de31f191a_0_2141: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000" b="1" dirty="0">
              <a:latin typeface="BIZ UDPゴシック" panose="020B0400000000000000" pitchFamily="50" charset="-128"/>
              <a:ea typeface="BIZ UDPゴシック" panose="020B0400000000000000" pitchFamily="50" charset="-128"/>
              <a:sym typeface="Arial"/>
            </a:endParaRPr>
          </a:p>
        </p:txBody>
      </p:sp>
      <p:sp>
        <p:nvSpPr>
          <p:cNvPr id="1138" name="Google Shape;1138;g10de31f191a_0_2141:notes"/>
          <p:cNvSpPr txBox="1">
            <a:spLocks noGrp="1"/>
          </p:cNvSpPr>
          <p:nvPr>
            <p:ph type="sldNum" idx="12"/>
          </p:nvPr>
        </p:nvSpPr>
        <p:spPr>
          <a:xfrm>
            <a:off x="3758723" y="9277798"/>
            <a:ext cx="2875492" cy="48999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34</a:t>
            </a:fld>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g10de31f191a_0_2414: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191" name="Google Shape;1191;g10de31f191a_0_2414: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g10de31f191a_0_2604: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233" name="Google Shape;1233;g10de31f191a_0_2604: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g10de31f191a_0_2793: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274" name="Google Shape;1274;g10de31f191a_0_2793: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7"/>
        <p:cNvGrpSpPr/>
        <p:nvPr/>
      </p:nvGrpSpPr>
      <p:grpSpPr>
        <a:xfrm>
          <a:off x="0" y="0"/>
          <a:ext cx="0" cy="0"/>
          <a:chOff x="0" y="0"/>
          <a:chExt cx="0" cy="0"/>
        </a:xfrm>
      </p:grpSpPr>
      <p:sp>
        <p:nvSpPr>
          <p:cNvPr id="1288" name="Google Shape;1288;g10de31f191a_0_2882: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289" name="Google Shape;1289;g10de31f191a_0_2882: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7"/>
        <p:cNvGrpSpPr/>
        <p:nvPr/>
      </p:nvGrpSpPr>
      <p:grpSpPr>
        <a:xfrm>
          <a:off x="0" y="0"/>
          <a:ext cx="0" cy="0"/>
          <a:chOff x="0" y="0"/>
          <a:chExt cx="0" cy="0"/>
        </a:xfrm>
      </p:grpSpPr>
      <p:sp>
        <p:nvSpPr>
          <p:cNvPr id="1288" name="Google Shape;1288;g10de31f191a_0_2882: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289" name="Google Shape;1289;g10de31f191a_0_2882: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90808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58" name="Google Shape;158;p7: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1060ff989a_0_0: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188" name="Google Shape;188;g11060ff989a_0_0: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110b9b898da_0_4:notes"/>
          <p:cNvSpPr txBox="1">
            <a:spLocks noGrp="1"/>
          </p:cNvSpPr>
          <p:nvPr>
            <p:ph type="body" idx="1"/>
          </p:nvPr>
        </p:nvSpPr>
        <p:spPr>
          <a:xfrm>
            <a:off x="663575" y="4700796"/>
            <a:ext cx="5308600" cy="38462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235" name="Google Shape;235;g110b9b898da_0_4: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5: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258" name="Google Shape;258;p15: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4: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299" name="Google Shape;299;p14: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7:notes"/>
          <p:cNvSpPr txBox="1">
            <a:spLocks noGrp="1"/>
          </p:cNvSpPr>
          <p:nvPr>
            <p:ph type="body" idx="1"/>
          </p:nvPr>
        </p:nvSpPr>
        <p:spPr>
          <a:xfrm>
            <a:off x="663575" y="4700796"/>
            <a:ext cx="5308600" cy="38461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BIZ UDPゴシック" panose="020B0400000000000000" pitchFamily="50" charset="-128"/>
              <a:ea typeface="BIZ UDPゴシック" panose="020B0400000000000000" pitchFamily="50" charset="-128"/>
            </a:endParaRPr>
          </a:p>
        </p:txBody>
      </p:sp>
      <p:sp>
        <p:nvSpPr>
          <p:cNvPr id="329" name="Google Shape;329;p17:notes"/>
          <p:cNvSpPr>
            <a:spLocks noGrp="1" noRot="1" noChangeAspect="1"/>
          </p:cNvSpPr>
          <p:nvPr>
            <p:ph type="sldImg" idx="2"/>
          </p:nvPr>
        </p:nvSpPr>
        <p:spPr>
          <a:xfrm>
            <a:off x="2081213" y="1220788"/>
            <a:ext cx="2473325" cy="32972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403384" y="1173025"/>
            <a:ext cx="4571682" cy="2495374"/>
          </a:xfrm>
        </p:spPr>
        <p:txBody>
          <a:bodyPr anchor="b"/>
          <a:lstStyle>
            <a:lvl1pPr algn="ctr">
              <a:defRPr sz="3327">
                <a:latin typeface="BIZ UDPゴシック" panose="020B0400000000000000" pitchFamily="50" charset="-128"/>
                <a:ea typeface="BIZ UDPゴシック" panose="020B0400000000000000" pitchFamily="50" charset="-128"/>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672306" y="3764631"/>
            <a:ext cx="4033838" cy="1730501"/>
          </a:xfrm>
        </p:spPr>
        <p:txBody>
          <a:bodyPr/>
          <a:lstStyle>
            <a:lvl1pPr marL="0" indent="0" algn="ctr">
              <a:buNone/>
              <a:defRPr sz="1331">
                <a:latin typeface="BIZ UDPゴシック" panose="020B0400000000000000" pitchFamily="50" charset="-128"/>
                <a:ea typeface="BIZ UDPゴシック" panose="020B0400000000000000" pitchFamily="50" charset="-128"/>
              </a:defRPr>
            </a:lvl1pPr>
            <a:lvl2pPr marL="253498" indent="0" algn="ctr">
              <a:buNone/>
              <a:defRPr sz="1109"/>
            </a:lvl2pPr>
            <a:lvl3pPr marL="506995" indent="0" algn="ctr">
              <a:buNone/>
              <a:defRPr sz="998"/>
            </a:lvl3pPr>
            <a:lvl4pPr marL="760493" indent="0" algn="ctr">
              <a:buNone/>
              <a:defRPr sz="887"/>
            </a:lvl4pPr>
            <a:lvl5pPr marL="1013991" indent="0" algn="ctr">
              <a:buNone/>
              <a:defRPr sz="887"/>
            </a:lvl5pPr>
            <a:lvl6pPr marL="1267489" indent="0" algn="ctr">
              <a:buNone/>
              <a:defRPr sz="887"/>
            </a:lvl6pPr>
            <a:lvl7pPr marL="1520986" indent="0" algn="ctr">
              <a:buNone/>
              <a:defRPr sz="887"/>
            </a:lvl7pPr>
            <a:lvl8pPr marL="1774484" indent="0" algn="ctr">
              <a:buNone/>
              <a:defRPr sz="887"/>
            </a:lvl8pPr>
            <a:lvl9pPr marL="2027981" indent="0" algn="ctr">
              <a:buNone/>
              <a:defRPr sz="887"/>
            </a:lvl9pPr>
          </a:lstStyle>
          <a:p>
            <a:r>
              <a:rPr lang="ja-JP" altLang="en-US" dirty="0"/>
              <a:t>マスター サブタイトルの書式設定</a:t>
            </a:r>
            <a:endParaRPr lang="en-US" dirty="0"/>
          </a:p>
        </p:txBody>
      </p:sp>
      <p:sp>
        <p:nvSpPr>
          <p:cNvPr id="4" name="Date Placeholder 3"/>
          <p:cNvSpPr>
            <a:spLocks noGrp="1"/>
          </p:cNvSpPr>
          <p:nvPr>
            <p:ph type="dt" sz="half" idx="10"/>
          </p:nvPr>
        </p:nvSpPr>
        <p:spPr/>
        <p:txBody>
          <a:bodyPr/>
          <a:lstStyle>
            <a:lvl1pPr>
              <a:defRPr>
                <a:latin typeface="BIZ UDPゴシック" panose="020B0400000000000000" pitchFamily="50" charset="-128"/>
                <a:ea typeface="BIZ UDPゴシック" panose="020B0400000000000000" pitchFamily="50" charset="-128"/>
              </a:defRPr>
            </a:lvl1pPr>
          </a:lstStyle>
          <a:p>
            <a:fld id="{5B9EED49-BF1B-F84E-8497-A29F6C62F540}" type="datetimeFigureOut">
              <a:rPr kumimoji="1" lang="ja-JP" altLang="en-US" smtClean="0"/>
              <a:pPr/>
              <a:t>2024/3/27</a:t>
            </a:fld>
            <a:endParaRPr kumimoji="1" lang="ja-JP" altLang="en-US" dirty="0"/>
          </a:p>
        </p:txBody>
      </p:sp>
      <p:sp>
        <p:nvSpPr>
          <p:cNvPr id="5" name="Footer Placeholder 4"/>
          <p:cNvSpPr>
            <a:spLocks noGrp="1"/>
          </p:cNvSpPr>
          <p:nvPr>
            <p:ph type="ftr" sz="quarter" idx="11"/>
          </p:nvPr>
        </p:nvSpPr>
        <p:spPr/>
        <p:txBody>
          <a:bodyPr/>
          <a:lstStyle>
            <a:lvl1pPr>
              <a:defRPr>
                <a:latin typeface="BIZ UDPゴシック" panose="020B0400000000000000" pitchFamily="50" charset="-128"/>
                <a:ea typeface="BIZ UDPゴシック" panose="020B0400000000000000" pitchFamily="50" charset="-128"/>
              </a:defRPr>
            </a:lvl1pPr>
          </a:lstStyle>
          <a:p>
            <a:endParaRPr kumimoji="1" lang="ja-JP" altLang="en-US" dirty="0"/>
          </a:p>
        </p:txBody>
      </p:sp>
      <p:sp>
        <p:nvSpPr>
          <p:cNvPr id="7" name="Slide Number Placeholder 3">
            <a:extLst>
              <a:ext uri="{FF2B5EF4-FFF2-40B4-BE49-F238E27FC236}">
                <a16:creationId xmlns:a16="http://schemas.microsoft.com/office/drawing/2014/main" id="{5515F6B4-68B3-680C-9A7A-BC26AC859AA1}"/>
              </a:ext>
            </a:extLst>
          </p:cNvPr>
          <p:cNvSpPr>
            <a:spLocks noGrp="1"/>
          </p:cNvSpPr>
          <p:nvPr>
            <p:ph type="sldNum" sz="quarter" idx="12"/>
          </p:nvPr>
        </p:nvSpPr>
        <p:spPr>
          <a:xfrm>
            <a:off x="4115881" y="6643271"/>
            <a:ext cx="1210151" cy="381607"/>
          </a:xfrm>
        </p:spPr>
        <p:txBody>
          <a:bodyPr/>
          <a:lstStyle>
            <a:lvl1pPr>
              <a:defRPr sz="1000" b="1">
                <a:solidFill>
                  <a:schemeClr val="tx1">
                    <a:lumMod val="75000"/>
                    <a:lumOff val="25000"/>
                  </a:schemeClr>
                </a:solidFill>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3872206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5" name="Footer Placeholder 4"/>
          <p:cNvSpPr>
            <a:spLocks noGrp="1"/>
          </p:cNvSpPr>
          <p:nvPr>
            <p:ph type="ftr" sz="quarter" idx="11"/>
          </p:nvPr>
        </p:nvSpPr>
        <p:spPr/>
        <p:txBody>
          <a:bodyPr/>
          <a:lstStyle>
            <a:lvl1pPr>
              <a:defRPr/>
            </a:lvl1pPr>
          </a:lstStyle>
          <a:p>
            <a:endParaRPr kumimoji="1" lang="ja-JP" altLang="en-US" dirty="0"/>
          </a:p>
        </p:txBody>
      </p:sp>
      <p:sp>
        <p:nvSpPr>
          <p:cNvPr id="6" name="Slide Number Placeholder 5"/>
          <p:cNvSpPr>
            <a:spLocks noGrp="1"/>
          </p:cNvSpPr>
          <p:nvPr>
            <p:ph type="sldNum" sz="quarter" idx="12"/>
          </p:nvPr>
        </p:nvSpPr>
        <p:spPr/>
        <p:txBody>
          <a:bodyPr/>
          <a:lstStyle>
            <a:lvl1pPr>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2873063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48954" y="381607"/>
            <a:ext cx="1159728" cy="607417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369769" y="381607"/>
            <a:ext cx="3411954" cy="607417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5" name="Footer Placeholder 4"/>
          <p:cNvSpPr>
            <a:spLocks noGrp="1"/>
          </p:cNvSpPr>
          <p:nvPr>
            <p:ph type="ftr" sz="quarter" idx="11"/>
          </p:nvPr>
        </p:nvSpPr>
        <p:spPr/>
        <p:txBody>
          <a:bodyPr/>
          <a:lstStyle>
            <a:lvl1pPr>
              <a:defRPr/>
            </a:lvl1pPr>
          </a:lstStyle>
          <a:p>
            <a:endParaRPr kumimoji="1" lang="ja-JP" altLang="en-US" dirty="0"/>
          </a:p>
        </p:txBody>
      </p:sp>
      <p:sp>
        <p:nvSpPr>
          <p:cNvPr id="6" name="Slide Number Placeholder 5"/>
          <p:cNvSpPr>
            <a:spLocks noGrp="1"/>
          </p:cNvSpPr>
          <p:nvPr>
            <p:ph type="sldNum" sz="quarter" idx="12"/>
          </p:nvPr>
        </p:nvSpPr>
        <p:spPr/>
        <p:txBody>
          <a:bodyPr/>
          <a:lstStyle>
            <a:lvl1pPr>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846747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5" name="Footer Placeholder 4"/>
          <p:cNvSpPr>
            <a:spLocks noGrp="1"/>
          </p:cNvSpPr>
          <p:nvPr>
            <p:ph type="ftr" sz="quarter" idx="11"/>
          </p:nvPr>
        </p:nvSpPr>
        <p:spPr/>
        <p:txBody>
          <a:bodyPr/>
          <a:lstStyle>
            <a:lvl1pPr>
              <a:defRPr/>
            </a:lvl1pPr>
          </a:lstStyle>
          <a:p>
            <a:endParaRPr kumimoji="1" lang="ja-JP" altLang="en-US" dirty="0"/>
          </a:p>
        </p:txBody>
      </p:sp>
      <p:sp>
        <p:nvSpPr>
          <p:cNvPr id="6" name="Slide Number Placeholder 5"/>
          <p:cNvSpPr>
            <a:spLocks noGrp="1"/>
          </p:cNvSpPr>
          <p:nvPr>
            <p:ph type="sldNum" sz="quarter" idx="12"/>
          </p:nvPr>
        </p:nvSpPr>
        <p:spPr/>
        <p:txBody>
          <a:bodyPr/>
          <a:lstStyle>
            <a:lvl1pPr>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2439986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366968" y="1786915"/>
            <a:ext cx="4638913" cy="2981506"/>
          </a:xfrm>
        </p:spPr>
        <p:txBody>
          <a:bodyPr anchor="b"/>
          <a:lstStyle>
            <a:lvl1pPr>
              <a:defRPr sz="3327"/>
            </a:lvl1pPr>
          </a:lstStyle>
          <a:p>
            <a:r>
              <a:rPr lang="ja-JP" altLang="en-US"/>
              <a:t>マスター タイトルの書式設定</a:t>
            </a:r>
            <a:endParaRPr lang="en-US" dirty="0"/>
          </a:p>
        </p:txBody>
      </p:sp>
      <p:sp>
        <p:nvSpPr>
          <p:cNvPr id="3" name="Text Placeholder 2"/>
          <p:cNvSpPr>
            <a:spLocks noGrp="1"/>
          </p:cNvSpPr>
          <p:nvPr>
            <p:ph type="body" idx="1"/>
          </p:nvPr>
        </p:nvSpPr>
        <p:spPr>
          <a:xfrm>
            <a:off x="366968" y="4796628"/>
            <a:ext cx="4638913" cy="1567904"/>
          </a:xfrm>
        </p:spPr>
        <p:txBody>
          <a:bodyPr/>
          <a:lstStyle>
            <a:lvl1pPr marL="0" indent="0">
              <a:buNone/>
              <a:defRPr sz="1331">
                <a:solidFill>
                  <a:schemeClr val="tx1"/>
                </a:solidFill>
              </a:defRPr>
            </a:lvl1pPr>
            <a:lvl2pPr marL="253498" indent="0">
              <a:buNone/>
              <a:defRPr sz="1109">
                <a:solidFill>
                  <a:schemeClr val="tx1">
                    <a:tint val="75000"/>
                  </a:schemeClr>
                </a:solidFill>
              </a:defRPr>
            </a:lvl2pPr>
            <a:lvl3pPr marL="506995" indent="0">
              <a:buNone/>
              <a:defRPr sz="998">
                <a:solidFill>
                  <a:schemeClr val="tx1">
                    <a:tint val="75000"/>
                  </a:schemeClr>
                </a:solidFill>
              </a:defRPr>
            </a:lvl3pPr>
            <a:lvl4pPr marL="760493" indent="0">
              <a:buNone/>
              <a:defRPr sz="887">
                <a:solidFill>
                  <a:schemeClr val="tx1">
                    <a:tint val="75000"/>
                  </a:schemeClr>
                </a:solidFill>
              </a:defRPr>
            </a:lvl4pPr>
            <a:lvl5pPr marL="1013991" indent="0">
              <a:buNone/>
              <a:defRPr sz="887">
                <a:solidFill>
                  <a:schemeClr val="tx1">
                    <a:tint val="75000"/>
                  </a:schemeClr>
                </a:solidFill>
              </a:defRPr>
            </a:lvl5pPr>
            <a:lvl6pPr marL="1267489" indent="0">
              <a:buNone/>
              <a:defRPr sz="887">
                <a:solidFill>
                  <a:schemeClr val="tx1">
                    <a:tint val="75000"/>
                  </a:schemeClr>
                </a:solidFill>
              </a:defRPr>
            </a:lvl6pPr>
            <a:lvl7pPr marL="1520986" indent="0">
              <a:buNone/>
              <a:defRPr sz="887">
                <a:solidFill>
                  <a:schemeClr val="tx1">
                    <a:tint val="75000"/>
                  </a:schemeClr>
                </a:solidFill>
              </a:defRPr>
            </a:lvl7pPr>
            <a:lvl8pPr marL="1774484" indent="0">
              <a:buNone/>
              <a:defRPr sz="887">
                <a:solidFill>
                  <a:schemeClr val="tx1">
                    <a:tint val="75000"/>
                  </a:schemeClr>
                </a:solidFill>
              </a:defRPr>
            </a:lvl8pPr>
            <a:lvl9pPr marL="2027981" indent="0">
              <a:buNone/>
              <a:defRPr sz="887">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5" name="Footer Placeholder 4"/>
          <p:cNvSpPr>
            <a:spLocks noGrp="1"/>
          </p:cNvSpPr>
          <p:nvPr>
            <p:ph type="ftr" sz="quarter" idx="11"/>
          </p:nvPr>
        </p:nvSpPr>
        <p:spPr/>
        <p:txBody>
          <a:bodyPr/>
          <a:lstStyle>
            <a:lvl1pPr>
              <a:defRPr/>
            </a:lvl1pPr>
          </a:lstStyle>
          <a:p>
            <a:endParaRPr kumimoji="1" lang="ja-JP" altLang="en-US" dirty="0"/>
          </a:p>
        </p:txBody>
      </p:sp>
      <p:sp>
        <p:nvSpPr>
          <p:cNvPr id="6" name="Slide Number Placeholder 5"/>
          <p:cNvSpPr>
            <a:spLocks noGrp="1"/>
          </p:cNvSpPr>
          <p:nvPr>
            <p:ph type="sldNum" sz="quarter" idx="12"/>
          </p:nvPr>
        </p:nvSpPr>
        <p:spPr/>
        <p:txBody>
          <a:bodyPr/>
          <a:lstStyle>
            <a:lvl1pPr>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1101122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369769" y="1908032"/>
            <a:ext cx="2285841" cy="454775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2722841" y="1908032"/>
            <a:ext cx="2285841" cy="454775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6" name="Footer Placeholder 5"/>
          <p:cNvSpPr>
            <a:spLocks noGrp="1"/>
          </p:cNvSpPr>
          <p:nvPr>
            <p:ph type="ftr" sz="quarter" idx="11"/>
          </p:nvPr>
        </p:nvSpPr>
        <p:spPr/>
        <p:txBody>
          <a:bodyPr/>
          <a:lstStyle>
            <a:lvl1pPr>
              <a:defRPr/>
            </a:lvl1pPr>
          </a:lstStyle>
          <a:p>
            <a:endParaRPr kumimoji="1" lang="ja-JP" altLang="en-US" dirty="0"/>
          </a:p>
        </p:txBody>
      </p:sp>
      <p:sp>
        <p:nvSpPr>
          <p:cNvPr id="7" name="Slide Number Placeholder 6"/>
          <p:cNvSpPr>
            <a:spLocks noGrp="1"/>
          </p:cNvSpPr>
          <p:nvPr>
            <p:ph type="sldNum" sz="quarter" idx="12"/>
          </p:nvPr>
        </p:nvSpPr>
        <p:spPr/>
        <p:txBody>
          <a:bodyPr/>
          <a:lstStyle>
            <a:lvl1pPr>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3989309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370469" y="381607"/>
            <a:ext cx="4638913" cy="138539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370470" y="1757049"/>
            <a:ext cx="2275336" cy="861102"/>
          </a:xfrm>
        </p:spPr>
        <p:txBody>
          <a:bodyPr anchor="b"/>
          <a:lstStyle>
            <a:lvl1pPr marL="0" indent="0">
              <a:buNone/>
              <a:defRPr sz="1331" b="1"/>
            </a:lvl1pPr>
            <a:lvl2pPr marL="253498" indent="0">
              <a:buNone/>
              <a:defRPr sz="1109" b="1"/>
            </a:lvl2pPr>
            <a:lvl3pPr marL="506995" indent="0">
              <a:buNone/>
              <a:defRPr sz="998" b="1"/>
            </a:lvl3pPr>
            <a:lvl4pPr marL="760493" indent="0">
              <a:buNone/>
              <a:defRPr sz="887" b="1"/>
            </a:lvl4pPr>
            <a:lvl5pPr marL="1013991" indent="0">
              <a:buNone/>
              <a:defRPr sz="887" b="1"/>
            </a:lvl5pPr>
            <a:lvl6pPr marL="1267489" indent="0">
              <a:buNone/>
              <a:defRPr sz="887" b="1"/>
            </a:lvl6pPr>
            <a:lvl7pPr marL="1520986" indent="0">
              <a:buNone/>
              <a:defRPr sz="887" b="1"/>
            </a:lvl7pPr>
            <a:lvl8pPr marL="1774484" indent="0">
              <a:buNone/>
              <a:defRPr sz="887" b="1"/>
            </a:lvl8pPr>
            <a:lvl9pPr marL="2027981" indent="0">
              <a:buNone/>
              <a:defRPr sz="887" b="1"/>
            </a:lvl9pPr>
          </a:lstStyle>
          <a:p>
            <a:pPr lvl="0"/>
            <a:r>
              <a:rPr lang="ja-JP" altLang="en-US"/>
              <a:t>マスター テキストの書式設定</a:t>
            </a:r>
          </a:p>
        </p:txBody>
      </p:sp>
      <p:sp>
        <p:nvSpPr>
          <p:cNvPr id="4" name="Content Placeholder 3"/>
          <p:cNvSpPr>
            <a:spLocks noGrp="1"/>
          </p:cNvSpPr>
          <p:nvPr>
            <p:ph sz="half" idx="2"/>
          </p:nvPr>
        </p:nvSpPr>
        <p:spPr>
          <a:xfrm>
            <a:off x="370470" y="2618151"/>
            <a:ext cx="2275336" cy="38509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2722841" y="1757049"/>
            <a:ext cx="2286542" cy="861102"/>
          </a:xfrm>
        </p:spPr>
        <p:txBody>
          <a:bodyPr anchor="b"/>
          <a:lstStyle>
            <a:lvl1pPr marL="0" indent="0">
              <a:buNone/>
              <a:defRPr sz="1331" b="1"/>
            </a:lvl1pPr>
            <a:lvl2pPr marL="253498" indent="0">
              <a:buNone/>
              <a:defRPr sz="1109" b="1"/>
            </a:lvl2pPr>
            <a:lvl3pPr marL="506995" indent="0">
              <a:buNone/>
              <a:defRPr sz="998" b="1"/>
            </a:lvl3pPr>
            <a:lvl4pPr marL="760493" indent="0">
              <a:buNone/>
              <a:defRPr sz="887" b="1"/>
            </a:lvl4pPr>
            <a:lvl5pPr marL="1013991" indent="0">
              <a:buNone/>
              <a:defRPr sz="887" b="1"/>
            </a:lvl5pPr>
            <a:lvl6pPr marL="1267489" indent="0">
              <a:buNone/>
              <a:defRPr sz="887" b="1"/>
            </a:lvl6pPr>
            <a:lvl7pPr marL="1520986" indent="0">
              <a:buNone/>
              <a:defRPr sz="887" b="1"/>
            </a:lvl7pPr>
            <a:lvl8pPr marL="1774484" indent="0">
              <a:buNone/>
              <a:defRPr sz="887" b="1"/>
            </a:lvl8pPr>
            <a:lvl9pPr marL="2027981" indent="0">
              <a:buNone/>
              <a:defRPr sz="887" b="1"/>
            </a:lvl9pPr>
          </a:lstStyle>
          <a:p>
            <a:pPr lvl="0"/>
            <a:r>
              <a:rPr lang="ja-JP" altLang="en-US"/>
              <a:t>マスター テキストの書式設定</a:t>
            </a:r>
          </a:p>
        </p:txBody>
      </p:sp>
      <p:sp>
        <p:nvSpPr>
          <p:cNvPr id="6" name="Content Placeholder 5"/>
          <p:cNvSpPr>
            <a:spLocks noGrp="1"/>
          </p:cNvSpPr>
          <p:nvPr>
            <p:ph sz="quarter" idx="4"/>
          </p:nvPr>
        </p:nvSpPr>
        <p:spPr>
          <a:xfrm>
            <a:off x="2722841" y="2618151"/>
            <a:ext cx="2286542" cy="38509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8" name="Footer Placeholder 7"/>
          <p:cNvSpPr>
            <a:spLocks noGrp="1"/>
          </p:cNvSpPr>
          <p:nvPr>
            <p:ph type="ftr" sz="quarter" idx="11"/>
          </p:nvPr>
        </p:nvSpPr>
        <p:spPr/>
        <p:txBody>
          <a:bodyPr/>
          <a:lstStyle>
            <a:lvl1pPr>
              <a:defRPr/>
            </a:lvl1pPr>
          </a:lstStyle>
          <a:p>
            <a:endParaRPr kumimoji="1" lang="ja-JP" altLang="en-US" dirty="0"/>
          </a:p>
        </p:txBody>
      </p:sp>
      <p:sp>
        <p:nvSpPr>
          <p:cNvPr id="9" name="Slide Number Placeholder 8"/>
          <p:cNvSpPr>
            <a:spLocks noGrp="1"/>
          </p:cNvSpPr>
          <p:nvPr>
            <p:ph type="sldNum" sz="quarter" idx="12"/>
          </p:nvPr>
        </p:nvSpPr>
        <p:spPr/>
        <p:txBody>
          <a:bodyPr/>
          <a:lstStyle>
            <a:lvl1pPr>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396343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4" name="Footer Placeholder 3"/>
          <p:cNvSpPr>
            <a:spLocks noGrp="1"/>
          </p:cNvSpPr>
          <p:nvPr>
            <p:ph type="ftr" sz="quarter" idx="11"/>
          </p:nvPr>
        </p:nvSpPr>
        <p:spPr/>
        <p:txBody>
          <a:bodyPr/>
          <a:lstStyle>
            <a:lvl1pPr>
              <a:defRPr/>
            </a:lvl1pPr>
          </a:lstStyle>
          <a:p>
            <a:endParaRPr kumimoji="1" lang="ja-JP" altLang="en-US" dirty="0"/>
          </a:p>
        </p:txBody>
      </p:sp>
      <p:sp>
        <p:nvSpPr>
          <p:cNvPr id="5" name="Slide Number Placeholder 4"/>
          <p:cNvSpPr>
            <a:spLocks noGrp="1"/>
          </p:cNvSpPr>
          <p:nvPr>
            <p:ph type="sldNum" sz="quarter" idx="12"/>
          </p:nvPr>
        </p:nvSpPr>
        <p:spPr/>
        <p:txBody>
          <a:bodyPr/>
          <a:lstStyle>
            <a:lvl1pPr>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1122820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3" name="Footer Placeholder 2"/>
          <p:cNvSpPr>
            <a:spLocks noGrp="1"/>
          </p:cNvSpPr>
          <p:nvPr>
            <p:ph type="ftr" sz="quarter" idx="11"/>
          </p:nvPr>
        </p:nvSpPr>
        <p:spPr/>
        <p:txBody>
          <a:bodyPr/>
          <a:lstStyle>
            <a:lvl1pPr>
              <a:defRPr/>
            </a:lvl1pPr>
          </a:lstStyle>
          <a:p>
            <a:endParaRPr kumimoji="1" lang="ja-JP" altLang="en-US" dirty="0"/>
          </a:p>
        </p:txBody>
      </p:sp>
      <p:sp>
        <p:nvSpPr>
          <p:cNvPr id="4" name="Slide Number Placeholder 3"/>
          <p:cNvSpPr>
            <a:spLocks noGrp="1"/>
          </p:cNvSpPr>
          <p:nvPr>
            <p:ph type="sldNum" sz="quarter" idx="12"/>
          </p:nvPr>
        </p:nvSpPr>
        <p:spPr>
          <a:xfrm>
            <a:off x="4115881" y="6643271"/>
            <a:ext cx="1210151" cy="381607"/>
          </a:xfrm>
        </p:spPr>
        <p:txBody>
          <a:bodyPr/>
          <a:lstStyle>
            <a:lvl1pPr>
              <a:defRPr sz="1000" b="1">
                <a:solidFill>
                  <a:schemeClr val="tx1">
                    <a:lumMod val="75000"/>
                    <a:lumOff val="25000"/>
                  </a:schemeClr>
                </a:solidFill>
              </a:defRPr>
            </a:lvl1pPr>
          </a:lstStyle>
          <a:p>
            <a:fld id="{0869AD2D-B8A4-B94C-A8F3-6904FAA7DB71}" type="slidenum">
              <a:rPr kumimoji="1" lang="ja-JP" altLang="en-US" smtClean="0"/>
              <a:pPr/>
              <a:t>‹#›</a:t>
            </a:fld>
            <a:endParaRPr kumimoji="1" lang="ja-JP" altLang="en-US" dirty="0"/>
          </a:p>
        </p:txBody>
      </p:sp>
      <p:grpSp>
        <p:nvGrpSpPr>
          <p:cNvPr id="5" name="グループ化 4">
            <a:extLst>
              <a:ext uri="{FF2B5EF4-FFF2-40B4-BE49-F238E27FC236}">
                <a16:creationId xmlns:a16="http://schemas.microsoft.com/office/drawing/2014/main" id="{098D7457-5B90-D9B6-9891-98B113AB5F25}"/>
              </a:ext>
            </a:extLst>
          </p:cNvPr>
          <p:cNvGrpSpPr/>
          <p:nvPr userDrawn="1"/>
        </p:nvGrpSpPr>
        <p:grpSpPr>
          <a:xfrm>
            <a:off x="418033" y="0"/>
            <a:ext cx="900000" cy="720000"/>
            <a:chOff x="604646" y="0"/>
            <a:chExt cx="1351370" cy="1035997"/>
          </a:xfrm>
          <a:solidFill>
            <a:srgbClr val="00A478"/>
          </a:solidFill>
        </p:grpSpPr>
        <p:sp>
          <p:nvSpPr>
            <p:cNvPr id="6" name="片側の 2 つの角を切り取った四角形 13">
              <a:extLst>
                <a:ext uri="{FF2B5EF4-FFF2-40B4-BE49-F238E27FC236}">
                  <a16:creationId xmlns:a16="http://schemas.microsoft.com/office/drawing/2014/main" id="{32A241F8-F544-6E5F-A25D-0B2D1A9DE2B2}"/>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7" name="片側の 2 つの角を切り取った四角形 14">
              <a:extLst>
                <a:ext uri="{FF2B5EF4-FFF2-40B4-BE49-F238E27FC236}">
                  <a16:creationId xmlns:a16="http://schemas.microsoft.com/office/drawing/2014/main" id="{AFA20A33-E556-1DE0-3104-25F17034D4EE}"/>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sp>
        <p:nvSpPr>
          <p:cNvPr id="9" name="テキスト プレースホルダー 8">
            <a:extLst>
              <a:ext uri="{FF2B5EF4-FFF2-40B4-BE49-F238E27FC236}">
                <a16:creationId xmlns:a16="http://schemas.microsoft.com/office/drawing/2014/main" id="{39947FF5-EAF2-7EB7-54E9-AB300F3D4377}"/>
              </a:ext>
            </a:extLst>
          </p:cNvPr>
          <p:cNvSpPr>
            <a:spLocks noGrp="1"/>
          </p:cNvSpPr>
          <p:nvPr>
            <p:ph type="body" sz="quarter" idx="13"/>
          </p:nvPr>
        </p:nvSpPr>
        <p:spPr>
          <a:xfrm>
            <a:off x="546782" y="207215"/>
            <a:ext cx="648000" cy="457200"/>
          </a:xfrm>
        </p:spPr>
        <p:txBody>
          <a:bodyPr anchor="b">
            <a:noAutofit/>
          </a:bodyPr>
          <a:lstStyle>
            <a:lvl1pPr marL="0" indent="0" algn="ctr">
              <a:buNone/>
              <a:defRPr sz="2000" b="1">
                <a:solidFill>
                  <a:schemeClr val="bg1"/>
                </a:solidFill>
                <a:latin typeface="BIZ UDPゴシック" panose="020B0400000000000000" pitchFamily="50" charset="-128"/>
                <a:ea typeface="BIZ UDPゴシック" panose="020B0400000000000000" pitchFamily="50" charset="-128"/>
              </a:defRPr>
            </a:lvl1pPr>
            <a:lvl2pPr>
              <a:defRPr sz="1600" b="1">
                <a:solidFill>
                  <a:schemeClr val="bg1"/>
                </a:solidFill>
                <a:latin typeface="BIZ UDPゴシック" panose="020B0400000000000000" pitchFamily="50" charset="-128"/>
                <a:ea typeface="BIZ UDPゴシック" panose="020B0400000000000000" pitchFamily="50" charset="-128"/>
              </a:defRPr>
            </a:lvl2pPr>
            <a:lvl3pPr>
              <a:defRPr sz="1600" b="1">
                <a:solidFill>
                  <a:schemeClr val="bg1"/>
                </a:solidFill>
                <a:latin typeface="BIZ UDPゴシック" panose="020B0400000000000000" pitchFamily="50" charset="-128"/>
                <a:ea typeface="BIZ UDPゴシック" panose="020B0400000000000000" pitchFamily="50" charset="-128"/>
              </a:defRPr>
            </a:lvl3pPr>
            <a:lvl4pPr>
              <a:defRPr sz="1600" b="1">
                <a:solidFill>
                  <a:schemeClr val="bg1"/>
                </a:solidFill>
                <a:latin typeface="BIZ UDPゴシック" panose="020B0400000000000000" pitchFamily="50" charset="-128"/>
                <a:ea typeface="BIZ UDPゴシック" panose="020B0400000000000000" pitchFamily="50" charset="-128"/>
              </a:defRPr>
            </a:lvl4pPr>
            <a:lvl5pPr>
              <a:defRPr sz="1600" b="1">
                <a:solidFill>
                  <a:schemeClr val="bg1"/>
                </a:solidFill>
                <a:latin typeface="BIZ UDPゴシック" panose="020B0400000000000000" pitchFamily="50" charset="-128"/>
                <a:ea typeface="BIZ UDPゴシック" panose="020B0400000000000000" pitchFamily="50" charset="-128"/>
              </a:defRPr>
            </a:lvl5pPr>
          </a:lstStyle>
          <a:p>
            <a:pPr lvl="0"/>
            <a:endParaRPr kumimoji="1" lang="ja-JP" altLang="en-US" dirty="0"/>
          </a:p>
        </p:txBody>
      </p:sp>
    </p:spTree>
    <p:extLst>
      <p:ext uri="{BB962C8B-B14F-4D97-AF65-F5344CB8AC3E}">
        <p14:creationId xmlns:p14="http://schemas.microsoft.com/office/powerpoint/2010/main" val="3805808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70469" y="477837"/>
            <a:ext cx="1734690" cy="1672431"/>
          </a:xfrm>
        </p:spPr>
        <p:txBody>
          <a:bodyPr anchor="b"/>
          <a:lstStyle>
            <a:lvl1pPr>
              <a:defRPr sz="1774"/>
            </a:lvl1pPr>
          </a:lstStyle>
          <a:p>
            <a:r>
              <a:rPr lang="ja-JP" altLang="en-US"/>
              <a:t>マスター タイトルの書式設定</a:t>
            </a:r>
            <a:endParaRPr lang="en-US" dirty="0"/>
          </a:p>
        </p:txBody>
      </p:sp>
      <p:sp>
        <p:nvSpPr>
          <p:cNvPr id="3" name="Content Placeholder 2"/>
          <p:cNvSpPr>
            <a:spLocks noGrp="1"/>
          </p:cNvSpPr>
          <p:nvPr>
            <p:ph idx="1"/>
          </p:nvPr>
        </p:nvSpPr>
        <p:spPr>
          <a:xfrm>
            <a:off x="2286542" y="1031999"/>
            <a:ext cx="2722840" cy="5093615"/>
          </a:xfrm>
        </p:spPr>
        <p:txBody>
          <a:bodyPr/>
          <a:lstStyle>
            <a:lvl1pPr>
              <a:defRPr sz="1774"/>
            </a:lvl1pPr>
            <a:lvl2pPr>
              <a:defRPr sz="1552"/>
            </a:lvl2pPr>
            <a:lvl3pPr>
              <a:defRPr sz="1331"/>
            </a:lvl3pPr>
            <a:lvl4pPr>
              <a:defRPr sz="1109"/>
            </a:lvl4pPr>
            <a:lvl5pPr>
              <a:defRPr sz="1109"/>
            </a:lvl5pPr>
            <a:lvl6pPr>
              <a:defRPr sz="1109"/>
            </a:lvl6pPr>
            <a:lvl7pPr>
              <a:defRPr sz="1109"/>
            </a:lvl7pPr>
            <a:lvl8pPr>
              <a:defRPr sz="1109"/>
            </a:lvl8pPr>
            <a:lvl9pPr>
              <a:defRPr sz="110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370469" y="2150269"/>
            <a:ext cx="1734690" cy="3983639"/>
          </a:xfrm>
        </p:spPr>
        <p:txBody>
          <a:bodyPr/>
          <a:lstStyle>
            <a:lvl1pPr marL="0" indent="0">
              <a:buNone/>
              <a:defRPr sz="887"/>
            </a:lvl1pPr>
            <a:lvl2pPr marL="253498" indent="0">
              <a:buNone/>
              <a:defRPr sz="776"/>
            </a:lvl2pPr>
            <a:lvl3pPr marL="506995" indent="0">
              <a:buNone/>
              <a:defRPr sz="665"/>
            </a:lvl3pPr>
            <a:lvl4pPr marL="760493" indent="0">
              <a:buNone/>
              <a:defRPr sz="554"/>
            </a:lvl4pPr>
            <a:lvl5pPr marL="1013991" indent="0">
              <a:buNone/>
              <a:defRPr sz="554"/>
            </a:lvl5pPr>
            <a:lvl6pPr marL="1267489" indent="0">
              <a:buNone/>
              <a:defRPr sz="554"/>
            </a:lvl6pPr>
            <a:lvl7pPr marL="1520986" indent="0">
              <a:buNone/>
              <a:defRPr sz="554"/>
            </a:lvl7pPr>
            <a:lvl8pPr marL="1774484" indent="0">
              <a:buNone/>
              <a:defRPr sz="554"/>
            </a:lvl8pPr>
            <a:lvl9pPr marL="2027981" indent="0">
              <a:buNone/>
              <a:defRPr sz="55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6" name="Footer Placeholder 5"/>
          <p:cNvSpPr>
            <a:spLocks noGrp="1"/>
          </p:cNvSpPr>
          <p:nvPr>
            <p:ph type="ftr" sz="quarter" idx="11"/>
          </p:nvPr>
        </p:nvSpPr>
        <p:spPr/>
        <p:txBody>
          <a:bodyPr/>
          <a:lstStyle>
            <a:lvl1pPr>
              <a:defRPr/>
            </a:lvl1pPr>
          </a:lstStyle>
          <a:p>
            <a:endParaRPr kumimoji="1" lang="ja-JP" altLang="en-US" dirty="0"/>
          </a:p>
        </p:txBody>
      </p:sp>
      <p:sp>
        <p:nvSpPr>
          <p:cNvPr id="7" name="Slide Number Placeholder 6"/>
          <p:cNvSpPr>
            <a:spLocks noGrp="1"/>
          </p:cNvSpPr>
          <p:nvPr>
            <p:ph type="sldNum" sz="quarter" idx="12"/>
          </p:nvPr>
        </p:nvSpPr>
        <p:spPr/>
        <p:txBody>
          <a:bodyPr/>
          <a:lstStyle>
            <a:lvl1pPr>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198835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370469" y="477837"/>
            <a:ext cx="1734690" cy="1672431"/>
          </a:xfrm>
        </p:spPr>
        <p:txBody>
          <a:bodyPr anchor="b"/>
          <a:lstStyle>
            <a:lvl1pPr>
              <a:defRPr sz="1774"/>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286542" y="1031999"/>
            <a:ext cx="2722840" cy="5093615"/>
          </a:xfrm>
        </p:spPr>
        <p:txBody>
          <a:bodyPr anchor="t"/>
          <a:lstStyle>
            <a:lvl1pPr marL="0" indent="0">
              <a:buNone/>
              <a:defRPr sz="1774"/>
            </a:lvl1pPr>
            <a:lvl2pPr marL="253498" indent="0">
              <a:buNone/>
              <a:defRPr sz="1552"/>
            </a:lvl2pPr>
            <a:lvl3pPr marL="506995" indent="0">
              <a:buNone/>
              <a:defRPr sz="1331"/>
            </a:lvl3pPr>
            <a:lvl4pPr marL="760493" indent="0">
              <a:buNone/>
              <a:defRPr sz="1109"/>
            </a:lvl4pPr>
            <a:lvl5pPr marL="1013991" indent="0">
              <a:buNone/>
              <a:defRPr sz="1109"/>
            </a:lvl5pPr>
            <a:lvl6pPr marL="1267489" indent="0">
              <a:buNone/>
              <a:defRPr sz="1109"/>
            </a:lvl6pPr>
            <a:lvl7pPr marL="1520986" indent="0">
              <a:buNone/>
              <a:defRPr sz="1109"/>
            </a:lvl7pPr>
            <a:lvl8pPr marL="1774484" indent="0">
              <a:buNone/>
              <a:defRPr sz="1109"/>
            </a:lvl8pPr>
            <a:lvl9pPr marL="2027981" indent="0">
              <a:buNone/>
              <a:defRPr sz="110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370469" y="2150269"/>
            <a:ext cx="1734690" cy="3983639"/>
          </a:xfrm>
        </p:spPr>
        <p:txBody>
          <a:bodyPr/>
          <a:lstStyle>
            <a:lvl1pPr marL="0" indent="0">
              <a:buNone/>
              <a:defRPr sz="887"/>
            </a:lvl1pPr>
            <a:lvl2pPr marL="253498" indent="0">
              <a:buNone/>
              <a:defRPr sz="776"/>
            </a:lvl2pPr>
            <a:lvl3pPr marL="506995" indent="0">
              <a:buNone/>
              <a:defRPr sz="665"/>
            </a:lvl3pPr>
            <a:lvl4pPr marL="760493" indent="0">
              <a:buNone/>
              <a:defRPr sz="554"/>
            </a:lvl4pPr>
            <a:lvl5pPr marL="1013991" indent="0">
              <a:buNone/>
              <a:defRPr sz="554"/>
            </a:lvl5pPr>
            <a:lvl6pPr marL="1267489" indent="0">
              <a:buNone/>
              <a:defRPr sz="554"/>
            </a:lvl6pPr>
            <a:lvl7pPr marL="1520986" indent="0">
              <a:buNone/>
              <a:defRPr sz="554"/>
            </a:lvl7pPr>
            <a:lvl8pPr marL="1774484" indent="0">
              <a:buNone/>
              <a:defRPr sz="554"/>
            </a:lvl8pPr>
            <a:lvl9pPr marL="2027981" indent="0">
              <a:buNone/>
              <a:defRPr sz="55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a:defRPr/>
            </a:lvl1pPr>
          </a:lstStyle>
          <a:p>
            <a:fld id="{5B9EED49-BF1B-F84E-8497-A29F6C62F540}" type="datetimeFigureOut">
              <a:rPr kumimoji="1" lang="ja-JP" altLang="en-US" smtClean="0"/>
              <a:pPr/>
              <a:t>2024/3/27</a:t>
            </a:fld>
            <a:endParaRPr kumimoji="1" lang="ja-JP" altLang="en-US" dirty="0"/>
          </a:p>
        </p:txBody>
      </p:sp>
      <p:sp>
        <p:nvSpPr>
          <p:cNvPr id="6" name="Footer Placeholder 5"/>
          <p:cNvSpPr>
            <a:spLocks noGrp="1"/>
          </p:cNvSpPr>
          <p:nvPr>
            <p:ph type="ftr" sz="quarter" idx="11"/>
          </p:nvPr>
        </p:nvSpPr>
        <p:spPr/>
        <p:txBody>
          <a:bodyPr/>
          <a:lstStyle>
            <a:lvl1pPr>
              <a:defRPr/>
            </a:lvl1pPr>
          </a:lstStyle>
          <a:p>
            <a:endParaRPr kumimoji="1" lang="ja-JP" altLang="en-US" dirty="0"/>
          </a:p>
        </p:txBody>
      </p:sp>
      <p:sp>
        <p:nvSpPr>
          <p:cNvPr id="7" name="Slide Number Placeholder 6"/>
          <p:cNvSpPr>
            <a:spLocks noGrp="1"/>
          </p:cNvSpPr>
          <p:nvPr>
            <p:ph type="sldNum" sz="quarter" idx="12"/>
          </p:nvPr>
        </p:nvSpPr>
        <p:spPr/>
        <p:txBody>
          <a:bodyPr/>
          <a:lstStyle>
            <a:lvl1pPr>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1390647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t="-3000" r="-2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9769" y="381607"/>
            <a:ext cx="4638913" cy="1385398"/>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369769" y="1908032"/>
            <a:ext cx="4638913" cy="4547753"/>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369769" y="6643271"/>
            <a:ext cx="1210151" cy="381607"/>
          </a:xfrm>
          <a:prstGeom prst="rect">
            <a:avLst/>
          </a:prstGeom>
        </p:spPr>
        <p:txBody>
          <a:bodyPr vert="horz" lIns="91440" tIns="45720" rIns="91440" bIns="45720" rtlCol="0" anchor="ctr"/>
          <a:lstStyle>
            <a:lvl1pPr algn="l">
              <a:defRPr sz="665">
                <a:solidFill>
                  <a:schemeClr val="tx1">
                    <a:tint val="75000"/>
                  </a:schemeClr>
                </a:solidFill>
                <a:latin typeface="BIZ UDPゴシック" panose="020B0400000000000000" pitchFamily="50" charset="-128"/>
                <a:ea typeface="BIZ UDPゴシック" panose="020B0400000000000000" pitchFamily="50" charset="-128"/>
              </a:defRPr>
            </a:lvl1pPr>
          </a:lstStyle>
          <a:p>
            <a:fld id="{5B9EED49-BF1B-F84E-8497-A29F6C62F540}" type="datetimeFigureOut">
              <a:rPr kumimoji="1" lang="ja-JP" altLang="en-US" smtClean="0"/>
              <a:pPr/>
              <a:t>2024/3/27</a:t>
            </a:fld>
            <a:endParaRPr kumimoji="1" lang="ja-JP" altLang="en-US" dirty="0"/>
          </a:p>
        </p:txBody>
      </p:sp>
      <p:sp>
        <p:nvSpPr>
          <p:cNvPr id="5" name="Footer Placeholder 4"/>
          <p:cNvSpPr>
            <a:spLocks noGrp="1"/>
          </p:cNvSpPr>
          <p:nvPr>
            <p:ph type="ftr" sz="quarter" idx="3"/>
          </p:nvPr>
        </p:nvSpPr>
        <p:spPr>
          <a:xfrm>
            <a:off x="1781612" y="6643271"/>
            <a:ext cx="1815227" cy="381607"/>
          </a:xfrm>
          <a:prstGeom prst="rect">
            <a:avLst/>
          </a:prstGeom>
        </p:spPr>
        <p:txBody>
          <a:bodyPr vert="horz" lIns="91440" tIns="45720" rIns="91440" bIns="45720" rtlCol="0" anchor="ctr"/>
          <a:lstStyle>
            <a:lvl1pPr algn="ctr">
              <a:defRPr sz="665">
                <a:solidFill>
                  <a:schemeClr val="tx1">
                    <a:tint val="75000"/>
                  </a:schemeClr>
                </a:solidFill>
                <a:latin typeface="BIZ UDPゴシック" panose="020B0400000000000000" pitchFamily="50" charset="-128"/>
                <a:ea typeface="BIZ UDPゴシック" panose="020B0400000000000000" pitchFamily="50" charset="-128"/>
              </a:defRPr>
            </a:lvl1pPr>
          </a:lstStyle>
          <a:p>
            <a:endParaRPr kumimoji="1" lang="ja-JP" altLang="en-US" dirty="0"/>
          </a:p>
        </p:txBody>
      </p:sp>
      <p:sp>
        <p:nvSpPr>
          <p:cNvPr id="6" name="Slide Number Placeholder 5"/>
          <p:cNvSpPr>
            <a:spLocks noGrp="1"/>
          </p:cNvSpPr>
          <p:nvPr>
            <p:ph type="sldNum" sz="quarter" idx="4"/>
          </p:nvPr>
        </p:nvSpPr>
        <p:spPr>
          <a:xfrm>
            <a:off x="3798530" y="6643271"/>
            <a:ext cx="1210151" cy="381607"/>
          </a:xfrm>
          <a:prstGeom prst="rect">
            <a:avLst/>
          </a:prstGeom>
        </p:spPr>
        <p:txBody>
          <a:bodyPr vert="horz" lIns="91440" tIns="45720" rIns="91440" bIns="45720" rtlCol="0" anchor="ctr"/>
          <a:lstStyle>
            <a:lvl1pPr algn="r">
              <a:defRPr sz="665">
                <a:solidFill>
                  <a:schemeClr val="tx1">
                    <a:tint val="75000"/>
                  </a:schemeClr>
                </a:solidFill>
                <a:latin typeface="BIZ UDPゴシック" panose="020B0400000000000000" pitchFamily="50" charset="-128"/>
                <a:ea typeface="BIZ UDPゴシック" panose="020B0400000000000000" pitchFamily="50" charset="-128"/>
              </a:defRPr>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317136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06995" rtl="0" eaLnBrk="1" latinLnBrk="0" hangingPunct="1">
        <a:lnSpc>
          <a:spcPct val="90000"/>
        </a:lnSpc>
        <a:spcBef>
          <a:spcPct val="0"/>
        </a:spcBef>
        <a:buNone/>
        <a:defRPr kumimoji="1" sz="2440" kern="1200">
          <a:solidFill>
            <a:schemeClr val="tx1"/>
          </a:solidFill>
          <a:latin typeface="+mj-lt"/>
          <a:ea typeface="+mj-ea"/>
          <a:cs typeface="+mj-cs"/>
        </a:defRPr>
      </a:lvl1pPr>
    </p:titleStyle>
    <p:bodyStyle>
      <a:lvl1pPr marL="126749" indent="-126749" algn="l" defTabSz="506995" rtl="0" eaLnBrk="1" latinLnBrk="0" hangingPunct="1">
        <a:lnSpc>
          <a:spcPct val="90000"/>
        </a:lnSpc>
        <a:spcBef>
          <a:spcPts val="554"/>
        </a:spcBef>
        <a:buFont typeface="Arial" panose="020B0604020202020204" pitchFamily="34" charset="0"/>
        <a:buChar char="•"/>
        <a:defRPr kumimoji="1" sz="1552" kern="1200">
          <a:solidFill>
            <a:schemeClr val="tx1"/>
          </a:solidFill>
          <a:latin typeface="BIZ UDPゴシック" panose="020B0400000000000000" pitchFamily="50" charset="-128"/>
          <a:ea typeface="BIZ UDPゴシック" panose="020B0400000000000000" pitchFamily="50" charset="-128"/>
          <a:cs typeface="+mn-cs"/>
        </a:defRPr>
      </a:lvl1pPr>
      <a:lvl2pPr marL="380246" indent="-126749" algn="l" defTabSz="506995" rtl="0" eaLnBrk="1" latinLnBrk="0" hangingPunct="1">
        <a:lnSpc>
          <a:spcPct val="90000"/>
        </a:lnSpc>
        <a:spcBef>
          <a:spcPts val="277"/>
        </a:spcBef>
        <a:buFont typeface="Arial" panose="020B0604020202020204" pitchFamily="34" charset="0"/>
        <a:buChar char="•"/>
        <a:defRPr kumimoji="1" sz="1331" kern="1200">
          <a:solidFill>
            <a:schemeClr val="tx1"/>
          </a:solidFill>
          <a:latin typeface="BIZ UDPゴシック" panose="020B0400000000000000" pitchFamily="50" charset="-128"/>
          <a:ea typeface="BIZ UDPゴシック" panose="020B0400000000000000" pitchFamily="50" charset="-128"/>
          <a:cs typeface="+mn-cs"/>
        </a:defRPr>
      </a:lvl2pPr>
      <a:lvl3pPr marL="633744" indent="-126749" algn="l" defTabSz="506995" rtl="0" eaLnBrk="1" latinLnBrk="0" hangingPunct="1">
        <a:lnSpc>
          <a:spcPct val="90000"/>
        </a:lnSpc>
        <a:spcBef>
          <a:spcPts val="277"/>
        </a:spcBef>
        <a:buFont typeface="Arial" panose="020B0604020202020204" pitchFamily="34" charset="0"/>
        <a:buChar char="•"/>
        <a:defRPr kumimoji="1" sz="1109" kern="1200">
          <a:solidFill>
            <a:schemeClr val="tx1"/>
          </a:solidFill>
          <a:latin typeface="BIZ UDPゴシック" panose="020B0400000000000000" pitchFamily="50" charset="-128"/>
          <a:ea typeface="BIZ UDPゴシック" panose="020B0400000000000000" pitchFamily="50" charset="-128"/>
          <a:cs typeface="+mn-cs"/>
        </a:defRPr>
      </a:lvl3pPr>
      <a:lvl4pPr marL="887242" indent="-126749" algn="l" defTabSz="506995" rtl="0" eaLnBrk="1" latinLnBrk="0" hangingPunct="1">
        <a:lnSpc>
          <a:spcPct val="90000"/>
        </a:lnSpc>
        <a:spcBef>
          <a:spcPts val="277"/>
        </a:spcBef>
        <a:buFont typeface="Arial" panose="020B0604020202020204" pitchFamily="34" charset="0"/>
        <a:buChar char="•"/>
        <a:defRPr kumimoji="1" sz="998" kern="1200">
          <a:solidFill>
            <a:schemeClr val="tx1"/>
          </a:solidFill>
          <a:latin typeface="BIZ UDPゴシック" panose="020B0400000000000000" pitchFamily="50" charset="-128"/>
          <a:ea typeface="BIZ UDPゴシック" panose="020B0400000000000000" pitchFamily="50" charset="-128"/>
          <a:cs typeface="+mn-cs"/>
        </a:defRPr>
      </a:lvl4pPr>
      <a:lvl5pPr marL="1140740" indent="-126749" algn="l" defTabSz="506995" rtl="0" eaLnBrk="1" latinLnBrk="0" hangingPunct="1">
        <a:lnSpc>
          <a:spcPct val="90000"/>
        </a:lnSpc>
        <a:spcBef>
          <a:spcPts val="277"/>
        </a:spcBef>
        <a:buFont typeface="Arial" panose="020B0604020202020204" pitchFamily="34" charset="0"/>
        <a:buChar char="•"/>
        <a:defRPr kumimoji="1" sz="998" kern="1200">
          <a:solidFill>
            <a:schemeClr val="tx1"/>
          </a:solidFill>
          <a:latin typeface="BIZ UDPゴシック" panose="020B0400000000000000" pitchFamily="50" charset="-128"/>
          <a:ea typeface="BIZ UDPゴシック" panose="020B0400000000000000" pitchFamily="50" charset="-128"/>
          <a:cs typeface="+mn-cs"/>
        </a:defRPr>
      </a:lvl5pPr>
      <a:lvl6pPr marL="1394238" indent="-126749" algn="l" defTabSz="506995" rtl="0" eaLnBrk="1" latinLnBrk="0" hangingPunct="1">
        <a:lnSpc>
          <a:spcPct val="90000"/>
        </a:lnSpc>
        <a:spcBef>
          <a:spcPts val="277"/>
        </a:spcBef>
        <a:buFont typeface="Arial" panose="020B0604020202020204" pitchFamily="34" charset="0"/>
        <a:buChar char="•"/>
        <a:defRPr kumimoji="1" sz="998" kern="1200">
          <a:solidFill>
            <a:schemeClr val="tx1"/>
          </a:solidFill>
          <a:latin typeface="+mn-lt"/>
          <a:ea typeface="+mn-ea"/>
          <a:cs typeface="+mn-cs"/>
        </a:defRPr>
      </a:lvl6pPr>
      <a:lvl7pPr marL="1647735" indent="-126749" algn="l" defTabSz="506995" rtl="0" eaLnBrk="1" latinLnBrk="0" hangingPunct="1">
        <a:lnSpc>
          <a:spcPct val="90000"/>
        </a:lnSpc>
        <a:spcBef>
          <a:spcPts val="277"/>
        </a:spcBef>
        <a:buFont typeface="Arial" panose="020B0604020202020204" pitchFamily="34" charset="0"/>
        <a:buChar char="•"/>
        <a:defRPr kumimoji="1" sz="998" kern="1200">
          <a:solidFill>
            <a:schemeClr val="tx1"/>
          </a:solidFill>
          <a:latin typeface="+mn-lt"/>
          <a:ea typeface="+mn-ea"/>
          <a:cs typeface="+mn-cs"/>
        </a:defRPr>
      </a:lvl7pPr>
      <a:lvl8pPr marL="1901233" indent="-126749" algn="l" defTabSz="506995" rtl="0" eaLnBrk="1" latinLnBrk="0" hangingPunct="1">
        <a:lnSpc>
          <a:spcPct val="90000"/>
        </a:lnSpc>
        <a:spcBef>
          <a:spcPts val="277"/>
        </a:spcBef>
        <a:buFont typeface="Arial" panose="020B0604020202020204" pitchFamily="34" charset="0"/>
        <a:buChar char="•"/>
        <a:defRPr kumimoji="1" sz="998" kern="1200">
          <a:solidFill>
            <a:schemeClr val="tx1"/>
          </a:solidFill>
          <a:latin typeface="+mn-lt"/>
          <a:ea typeface="+mn-ea"/>
          <a:cs typeface="+mn-cs"/>
        </a:defRPr>
      </a:lvl8pPr>
      <a:lvl9pPr marL="2154730" indent="-126749" algn="l" defTabSz="506995" rtl="0" eaLnBrk="1" latinLnBrk="0" hangingPunct="1">
        <a:lnSpc>
          <a:spcPct val="90000"/>
        </a:lnSpc>
        <a:spcBef>
          <a:spcPts val="277"/>
        </a:spcBef>
        <a:buFont typeface="Arial" panose="020B0604020202020204" pitchFamily="34" charset="0"/>
        <a:buChar char="•"/>
        <a:defRPr kumimoji="1" sz="998" kern="1200">
          <a:solidFill>
            <a:schemeClr val="tx1"/>
          </a:solidFill>
          <a:latin typeface="+mn-lt"/>
          <a:ea typeface="+mn-ea"/>
          <a:cs typeface="+mn-cs"/>
        </a:defRPr>
      </a:lvl9pPr>
    </p:bodyStyle>
    <p:otherStyle>
      <a:defPPr>
        <a:defRPr lang="en-US"/>
      </a:defPPr>
      <a:lvl1pPr marL="0" algn="l" defTabSz="506995" rtl="0" eaLnBrk="1" latinLnBrk="0" hangingPunct="1">
        <a:defRPr kumimoji="1" sz="998" kern="1200">
          <a:solidFill>
            <a:schemeClr val="tx1"/>
          </a:solidFill>
          <a:latin typeface="+mn-lt"/>
          <a:ea typeface="+mn-ea"/>
          <a:cs typeface="+mn-cs"/>
        </a:defRPr>
      </a:lvl1pPr>
      <a:lvl2pPr marL="253498" algn="l" defTabSz="506995" rtl="0" eaLnBrk="1" latinLnBrk="0" hangingPunct="1">
        <a:defRPr kumimoji="1" sz="998" kern="1200">
          <a:solidFill>
            <a:schemeClr val="tx1"/>
          </a:solidFill>
          <a:latin typeface="+mn-lt"/>
          <a:ea typeface="+mn-ea"/>
          <a:cs typeface="+mn-cs"/>
        </a:defRPr>
      </a:lvl2pPr>
      <a:lvl3pPr marL="506995" algn="l" defTabSz="506995" rtl="0" eaLnBrk="1" latinLnBrk="0" hangingPunct="1">
        <a:defRPr kumimoji="1" sz="998" kern="1200">
          <a:solidFill>
            <a:schemeClr val="tx1"/>
          </a:solidFill>
          <a:latin typeface="+mn-lt"/>
          <a:ea typeface="+mn-ea"/>
          <a:cs typeface="+mn-cs"/>
        </a:defRPr>
      </a:lvl3pPr>
      <a:lvl4pPr marL="760493" algn="l" defTabSz="506995" rtl="0" eaLnBrk="1" latinLnBrk="0" hangingPunct="1">
        <a:defRPr kumimoji="1" sz="998" kern="1200">
          <a:solidFill>
            <a:schemeClr val="tx1"/>
          </a:solidFill>
          <a:latin typeface="+mn-lt"/>
          <a:ea typeface="+mn-ea"/>
          <a:cs typeface="+mn-cs"/>
        </a:defRPr>
      </a:lvl4pPr>
      <a:lvl5pPr marL="1013991" algn="l" defTabSz="506995" rtl="0" eaLnBrk="1" latinLnBrk="0" hangingPunct="1">
        <a:defRPr kumimoji="1" sz="998" kern="1200">
          <a:solidFill>
            <a:schemeClr val="tx1"/>
          </a:solidFill>
          <a:latin typeface="+mn-lt"/>
          <a:ea typeface="+mn-ea"/>
          <a:cs typeface="+mn-cs"/>
        </a:defRPr>
      </a:lvl5pPr>
      <a:lvl6pPr marL="1267489" algn="l" defTabSz="506995" rtl="0" eaLnBrk="1" latinLnBrk="0" hangingPunct="1">
        <a:defRPr kumimoji="1" sz="998" kern="1200">
          <a:solidFill>
            <a:schemeClr val="tx1"/>
          </a:solidFill>
          <a:latin typeface="+mn-lt"/>
          <a:ea typeface="+mn-ea"/>
          <a:cs typeface="+mn-cs"/>
        </a:defRPr>
      </a:lvl6pPr>
      <a:lvl7pPr marL="1520986" algn="l" defTabSz="506995" rtl="0" eaLnBrk="1" latinLnBrk="0" hangingPunct="1">
        <a:defRPr kumimoji="1" sz="998" kern="1200">
          <a:solidFill>
            <a:schemeClr val="tx1"/>
          </a:solidFill>
          <a:latin typeface="+mn-lt"/>
          <a:ea typeface="+mn-ea"/>
          <a:cs typeface="+mn-cs"/>
        </a:defRPr>
      </a:lvl7pPr>
      <a:lvl8pPr marL="1774484" algn="l" defTabSz="506995" rtl="0" eaLnBrk="1" latinLnBrk="0" hangingPunct="1">
        <a:defRPr kumimoji="1" sz="998" kern="1200">
          <a:solidFill>
            <a:schemeClr val="tx1"/>
          </a:solidFill>
          <a:latin typeface="+mn-lt"/>
          <a:ea typeface="+mn-ea"/>
          <a:cs typeface="+mn-cs"/>
        </a:defRPr>
      </a:lvl8pPr>
      <a:lvl9pPr marL="2027981" algn="l" defTabSz="506995" rtl="0" eaLnBrk="1" latinLnBrk="0" hangingPunct="1">
        <a:defRPr kumimoji="1" sz="9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0.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9.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40.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2.png"/><Relationship Id="rId7"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19.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0.png"/><Relationship Id="rId7"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62.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5.png"/><Relationship Id="rId7"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64.png"/></Relationships>
</file>

<file path=ppt/slides/_rels/slide2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image" Target="../media/image88.png"/><Relationship Id="rId4" Type="http://schemas.openxmlformats.org/officeDocument/2006/relationships/image" Target="../media/image83.png"/><Relationship Id="rId9" Type="http://schemas.openxmlformats.org/officeDocument/2006/relationships/image" Target="../media/image19.png"/></Relationships>
</file>

<file path=ppt/slides/_rels/slide33.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9.png"/><Relationship Id="rId7" Type="http://schemas.openxmlformats.org/officeDocument/2006/relationships/image" Target="../media/image92.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19.png"/><Relationship Id="rId4" Type="http://schemas.openxmlformats.org/officeDocument/2006/relationships/image" Target="../media/image90.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8" Type="http://schemas.openxmlformats.org/officeDocument/2006/relationships/image" Target="../media/image98.jpg"/><Relationship Id="rId3" Type="http://schemas.openxmlformats.org/officeDocument/2006/relationships/image" Target="../media/image94.png"/><Relationship Id="rId7" Type="http://schemas.openxmlformats.org/officeDocument/2006/relationships/image" Target="../media/image97.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96.png"/><Relationship Id="rId4" Type="http://schemas.openxmlformats.org/officeDocument/2006/relationships/image" Target="../media/image95.png"/><Relationship Id="rId9" Type="http://schemas.openxmlformats.org/officeDocument/2006/relationships/image" Target="../media/image99.png"/></Relationships>
</file>

<file path=ppt/slides/_rels/slide3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image" Target="../media/image109.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png"/><Relationship Id="rId4" Type="http://schemas.openxmlformats.org/officeDocument/2006/relationships/image" Target="../media/image101.png"/><Relationship Id="rId9" Type="http://schemas.openxmlformats.org/officeDocument/2006/relationships/image" Target="../media/image106.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89;p1">
            <a:extLst>
              <a:ext uri="{FF2B5EF4-FFF2-40B4-BE49-F238E27FC236}">
                <a16:creationId xmlns:a16="http://schemas.microsoft.com/office/drawing/2014/main" id="{3769DBC1-339B-F03E-0039-210AF76F5AF7}"/>
              </a:ext>
            </a:extLst>
          </p:cNvPr>
          <p:cNvSpPr/>
          <p:nvPr/>
        </p:nvSpPr>
        <p:spPr>
          <a:xfrm>
            <a:off x="317585" y="1885500"/>
            <a:ext cx="4980757" cy="2628082"/>
          </a:xfrm>
          <a:prstGeom prst="roundRect">
            <a:avLst>
              <a:gd name="adj" fmla="val 8395"/>
            </a:avLst>
          </a:prstGeom>
          <a:solidFill>
            <a:schemeClr val="lt1"/>
          </a:solidFill>
          <a:ln w="9525" cap="flat" cmpd="sng">
            <a:solidFill>
              <a:schemeClr val="dk2"/>
            </a:solidFill>
            <a:prstDash val="solid"/>
            <a:round/>
            <a:headEnd type="none" w="sm" len="sm"/>
            <a:tailEnd type="none" w="sm" len="sm"/>
          </a:ln>
        </p:spPr>
        <p:txBody>
          <a:bodyPr spcFirstLastPara="1" wrap="square" lIns="40332" tIns="40332" rIns="40332" bIns="40332" anchor="ctr" anchorCtr="0">
            <a:noAutofit/>
          </a:bodyPr>
          <a:lstStyle/>
          <a:p>
            <a:endParaRPr sz="618" dirty="0">
              <a:latin typeface="BIZ UDPゴシック" panose="020B0400000000000000" pitchFamily="50" charset="-128"/>
              <a:ea typeface="BIZ UDPゴシック" panose="020B0400000000000000" pitchFamily="50" charset="-128"/>
            </a:endParaRPr>
          </a:p>
        </p:txBody>
      </p:sp>
      <p:pic>
        <p:nvPicPr>
          <p:cNvPr id="3" name="Google Shape;90;p1">
            <a:extLst>
              <a:ext uri="{FF2B5EF4-FFF2-40B4-BE49-F238E27FC236}">
                <a16:creationId xmlns:a16="http://schemas.microsoft.com/office/drawing/2014/main" id="{35889A6A-356E-C4D3-7B2A-CFADF98B41A4}"/>
              </a:ext>
            </a:extLst>
          </p:cNvPr>
          <p:cNvPicPr preferRelativeResize="0"/>
          <p:nvPr/>
        </p:nvPicPr>
        <p:blipFill>
          <a:blip r:embed="rId2">
            <a:alphaModFix/>
          </a:blip>
          <a:stretch>
            <a:fillRect/>
          </a:stretch>
        </p:blipFill>
        <p:spPr>
          <a:xfrm>
            <a:off x="4432041" y="3583781"/>
            <a:ext cx="628824" cy="718712"/>
          </a:xfrm>
          <a:prstGeom prst="rect">
            <a:avLst/>
          </a:prstGeom>
          <a:noFill/>
          <a:ln>
            <a:noFill/>
          </a:ln>
        </p:spPr>
      </p:pic>
      <p:pic>
        <p:nvPicPr>
          <p:cNvPr id="11" name="Google Shape;91;p1">
            <a:extLst>
              <a:ext uri="{FF2B5EF4-FFF2-40B4-BE49-F238E27FC236}">
                <a16:creationId xmlns:a16="http://schemas.microsoft.com/office/drawing/2014/main" id="{6CDF4978-2849-134C-46B9-B4A8D5D67D70}"/>
              </a:ext>
            </a:extLst>
          </p:cNvPr>
          <p:cNvPicPr preferRelativeResize="0"/>
          <p:nvPr/>
        </p:nvPicPr>
        <p:blipFill>
          <a:blip r:embed="rId3">
            <a:alphaModFix/>
          </a:blip>
          <a:stretch>
            <a:fillRect/>
          </a:stretch>
        </p:blipFill>
        <p:spPr>
          <a:xfrm>
            <a:off x="345710" y="3513345"/>
            <a:ext cx="1051304" cy="859583"/>
          </a:xfrm>
          <a:prstGeom prst="rect">
            <a:avLst/>
          </a:prstGeom>
          <a:noFill/>
          <a:ln>
            <a:noFill/>
          </a:ln>
        </p:spPr>
      </p:pic>
      <p:sp>
        <p:nvSpPr>
          <p:cNvPr id="12" name="スライド番号プレースホルダー 37">
            <a:extLst>
              <a:ext uri="{FF2B5EF4-FFF2-40B4-BE49-F238E27FC236}">
                <a16:creationId xmlns:a16="http://schemas.microsoft.com/office/drawing/2014/main" id="{316D8A92-DA80-8BE9-1DCF-0E80AFDC9D98}"/>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0</a:t>
            </a:fld>
            <a:endParaRPr lang="ja-JP" altLang="en-US" sz="1000" b="1" dirty="0">
              <a:solidFill>
                <a:schemeClr val="tx1">
                  <a:lumMod val="75000"/>
                  <a:lumOff val="25000"/>
                </a:schemeClr>
              </a:solidFill>
            </a:endParaRPr>
          </a:p>
        </p:txBody>
      </p:sp>
      <p:sp>
        <p:nvSpPr>
          <p:cNvPr id="13" name="テキスト ボックス 12">
            <a:extLst>
              <a:ext uri="{FF2B5EF4-FFF2-40B4-BE49-F238E27FC236}">
                <a16:creationId xmlns:a16="http://schemas.microsoft.com/office/drawing/2014/main" id="{7735822C-7F11-D8CC-783D-0352A8417138}"/>
              </a:ext>
            </a:extLst>
          </p:cNvPr>
          <p:cNvSpPr txBox="1"/>
          <p:nvPr/>
        </p:nvSpPr>
        <p:spPr>
          <a:xfrm>
            <a:off x="562681" y="2149229"/>
            <a:ext cx="4253087" cy="1331134"/>
          </a:xfrm>
          <a:prstGeom prst="rect">
            <a:avLst/>
          </a:prstGeom>
          <a:noFill/>
        </p:spPr>
        <p:txBody>
          <a:bodyPr wrap="none" rtlCol="0">
            <a:spAutoFit/>
          </a:bodyPr>
          <a:lstStyle/>
          <a:p>
            <a:pPr algn="ctr">
              <a:lnSpc>
                <a:spcPct val="150000"/>
              </a:lnSpc>
            </a:pPr>
            <a:r>
              <a:rPr kumimoji="1" lang="ja-JP" altLang="en-US" sz="2800" b="1" dirty="0">
                <a:latin typeface="Meiryo" panose="020B0604030504040204" pitchFamily="34" charset="-128"/>
                <a:ea typeface="Meiryo" panose="020B0604030504040204" pitchFamily="34" charset="-128"/>
              </a:rPr>
              <a:t>東久留米市 福祉総務課</a:t>
            </a:r>
            <a:endParaRPr kumimoji="1" lang="en-US" altLang="ja-JP" sz="2800" b="1" dirty="0">
              <a:latin typeface="Meiryo" panose="020B0604030504040204" pitchFamily="34" charset="-128"/>
              <a:ea typeface="Meiryo" panose="020B0604030504040204" pitchFamily="34" charset="-128"/>
            </a:endParaRPr>
          </a:p>
          <a:p>
            <a:pPr algn="ctr">
              <a:lnSpc>
                <a:spcPct val="150000"/>
              </a:lnSpc>
            </a:pPr>
            <a:r>
              <a:rPr kumimoji="1" lang="ja-JP" altLang="en-US" sz="2800" b="1" dirty="0">
                <a:latin typeface="Meiryo" panose="020B0604030504040204" pitchFamily="34" charset="-128"/>
                <a:ea typeface="Meiryo" panose="020B0604030504040204" pitchFamily="34" charset="-128"/>
              </a:rPr>
              <a:t>プログラム</a:t>
            </a:r>
            <a:r>
              <a:rPr kumimoji="1" lang="en-US" altLang="ja-JP" sz="2800" b="1" dirty="0">
                <a:latin typeface="Meiryo" panose="020B0604030504040204" pitchFamily="34" charset="-128"/>
                <a:ea typeface="Meiryo" panose="020B0604030504040204" pitchFamily="34" charset="-128"/>
              </a:rPr>
              <a:t> </a:t>
            </a:r>
            <a:r>
              <a:rPr kumimoji="1" lang="ja-JP" altLang="en-US" sz="2800" b="1" dirty="0">
                <a:latin typeface="Meiryo" panose="020B0604030504040204" pitchFamily="34" charset="-128"/>
                <a:ea typeface="Meiryo" panose="020B0604030504040204" pitchFamily="34" charset="-128"/>
              </a:rPr>
              <a:t>ガイドブック</a:t>
            </a:r>
          </a:p>
        </p:txBody>
      </p:sp>
    </p:spTree>
    <p:extLst>
      <p:ext uri="{BB962C8B-B14F-4D97-AF65-F5344CB8AC3E}">
        <p14:creationId xmlns:p14="http://schemas.microsoft.com/office/powerpoint/2010/main" val="1585659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7"/>
          <p:cNvSpPr txBox="1"/>
          <p:nvPr/>
        </p:nvSpPr>
        <p:spPr>
          <a:xfrm>
            <a:off x="4067648" y="4799660"/>
            <a:ext cx="1285786"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334" name="Google Shape;334;p17"/>
          <p:cNvSpPr txBox="1"/>
          <p:nvPr/>
        </p:nvSpPr>
        <p:spPr>
          <a:xfrm>
            <a:off x="407586" y="3067297"/>
            <a:ext cx="4500250"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338" name="Google Shape;338;p17"/>
          <p:cNvSpPr txBox="1"/>
          <p:nvPr/>
        </p:nvSpPr>
        <p:spPr>
          <a:xfrm>
            <a:off x="439100" y="916240"/>
            <a:ext cx="4500250" cy="533156"/>
          </a:xfrm>
          <a:prstGeom prst="rect">
            <a:avLst/>
          </a:prstGeom>
          <a:noFill/>
          <a:ln>
            <a:noFill/>
          </a:ln>
        </p:spPr>
        <p:txBody>
          <a:bodyPr spcFirstLastPara="1" wrap="square" lIns="40332" tIns="20160" rIns="40332" bIns="20160" anchor="t" anchorCtr="0">
            <a:spAutoFit/>
          </a:bodyPr>
          <a:lstStyle/>
          <a:p>
            <a:pPr>
              <a:buSzPts val="3100"/>
            </a:pPr>
            <a:r>
              <a:rPr lang="ja-JP" altLang="en-US" sz="1600" b="1" dirty="0">
                <a:solidFill>
                  <a:srgbClr val="00A478"/>
                </a:solidFill>
                <a:latin typeface="BIZ UDPゴシック" panose="020B0400000000000000" pitchFamily="50" charset="-128"/>
                <a:ea typeface="BIZ UDPゴシック" panose="020B0400000000000000" pitchFamily="50" charset="-128"/>
              </a:rPr>
              <a:t>「アプリケーション」の略で、特定の目的のためにつくられた機能のことです。</a:t>
            </a:r>
            <a:endParaRPr sz="1600" b="1" dirty="0">
              <a:solidFill>
                <a:srgbClr val="00A478"/>
              </a:solidFill>
              <a:latin typeface="BIZ UDPゴシック" panose="020B0400000000000000" pitchFamily="50" charset="-128"/>
              <a:ea typeface="BIZ UDPゴシック" panose="020B0400000000000000" pitchFamily="50" charset="-128"/>
            </a:endParaRPr>
          </a:p>
        </p:txBody>
      </p:sp>
      <p:sp>
        <p:nvSpPr>
          <p:cNvPr id="339" name="Google Shape;339;p17"/>
          <p:cNvSpPr txBox="1"/>
          <p:nvPr/>
        </p:nvSpPr>
        <p:spPr>
          <a:xfrm>
            <a:off x="1965434" y="2595639"/>
            <a:ext cx="3388000" cy="1117932"/>
          </a:xfrm>
          <a:prstGeom prst="rect">
            <a:avLst/>
          </a:prstGeom>
          <a:noFill/>
          <a:ln>
            <a:noFill/>
          </a:ln>
        </p:spPr>
        <p:txBody>
          <a:bodyPr spcFirstLastPara="1" wrap="square" lIns="40332" tIns="20160" rIns="40332" bIns="20160" anchor="t" anchorCtr="0">
            <a:spAutoFit/>
          </a:bodyPr>
          <a:lstStyle/>
          <a:p>
            <a:pPr>
              <a:buSzPts val="2800"/>
            </a:pPr>
            <a:r>
              <a:rPr lang="ja-JP" altLang="en-US" dirty="0">
                <a:solidFill>
                  <a:schemeClr val="dk1"/>
                </a:solidFill>
                <a:latin typeface="BIZ UDPゴシック" panose="020B0400000000000000" pitchFamily="50" charset="-128"/>
                <a:ea typeface="BIZ UDPゴシック" panose="020B0400000000000000" pitchFamily="50" charset="-128"/>
              </a:rPr>
              <a:t>ホーム画面には、</a:t>
            </a:r>
            <a:endParaRPr lang="en-US" altLang="ja-JP"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dirty="0">
                <a:solidFill>
                  <a:schemeClr val="dk1"/>
                </a:solidFill>
                <a:latin typeface="BIZ UDPゴシック" panose="020B0400000000000000" pitchFamily="50" charset="-128"/>
                <a:ea typeface="BIZ UDPゴシック" panose="020B0400000000000000" pitchFamily="50" charset="-128"/>
              </a:rPr>
              <a:t>「電話」「カメラ」「インターネット」など、</a:t>
            </a:r>
            <a:endParaRPr lang="en-US" altLang="ja-JP"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dirty="0">
                <a:solidFill>
                  <a:schemeClr val="dk1"/>
                </a:solidFill>
                <a:latin typeface="BIZ UDPゴシック" panose="020B0400000000000000" pitchFamily="50" charset="-128"/>
                <a:ea typeface="BIZ UDPゴシック" panose="020B0400000000000000" pitchFamily="50" charset="-128"/>
              </a:rPr>
              <a:t>たくさんの絵柄（アイコン）が表示されています。</a:t>
            </a:r>
            <a:endParaRPr dirty="0">
              <a:latin typeface="BIZ UDPゴシック" panose="020B0400000000000000" pitchFamily="50" charset="-128"/>
              <a:ea typeface="BIZ UDPゴシック" panose="020B0400000000000000" pitchFamily="50" charset="-128"/>
            </a:endParaRPr>
          </a:p>
          <a:p>
            <a:pPr>
              <a:buSzPts val="2800"/>
            </a:pPr>
            <a:r>
              <a:rPr lang="ja-JP" altLang="en-US" b="1" dirty="0">
                <a:solidFill>
                  <a:srgbClr val="FF0000"/>
                </a:solidFill>
                <a:latin typeface="BIZ UDPゴシック" panose="020B0400000000000000" pitchFamily="50" charset="-128"/>
                <a:ea typeface="BIZ UDPゴシック" panose="020B0400000000000000" pitchFamily="50" charset="-128"/>
              </a:rPr>
              <a:t>このひとつひとつが「アプリ」</a:t>
            </a:r>
            <a:r>
              <a:rPr lang="ja-JP" altLang="en-US" dirty="0">
                <a:solidFill>
                  <a:schemeClr val="dk1"/>
                </a:solidFill>
                <a:latin typeface="BIZ UDPゴシック" panose="020B0400000000000000" pitchFamily="50" charset="-128"/>
                <a:ea typeface="BIZ UDPゴシック" panose="020B0400000000000000" pitchFamily="50" charset="-128"/>
              </a:rPr>
              <a:t>です。</a:t>
            </a:r>
            <a:endParaRPr dirty="0">
              <a:solidFill>
                <a:schemeClr val="dk1"/>
              </a:solidFill>
              <a:latin typeface="BIZ UDPゴシック" panose="020B0400000000000000" pitchFamily="50" charset="-128"/>
              <a:ea typeface="BIZ UDPゴシック" panose="020B0400000000000000" pitchFamily="50" charset="-128"/>
            </a:endParaRPr>
          </a:p>
        </p:txBody>
      </p:sp>
      <p:sp>
        <p:nvSpPr>
          <p:cNvPr id="340" name="Google Shape;340;p17"/>
          <p:cNvSpPr txBox="1"/>
          <p:nvPr/>
        </p:nvSpPr>
        <p:spPr>
          <a:xfrm>
            <a:off x="360636" y="6438096"/>
            <a:ext cx="4855066" cy="225380"/>
          </a:xfrm>
          <a:prstGeom prst="rect">
            <a:avLst/>
          </a:prstGeom>
          <a:noFill/>
          <a:ln>
            <a:noFill/>
          </a:ln>
        </p:spPr>
        <p:txBody>
          <a:bodyPr spcFirstLastPara="1" wrap="square" lIns="40332" tIns="20160" rIns="40332" bIns="20160" anchor="t" anchorCtr="0">
            <a:spAutoFit/>
          </a:bodyPr>
          <a:lstStyle/>
          <a:p>
            <a:pPr algn="ctr">
              <a:buSzPts val="2500"/>
            </a:pPr>
            <a:r>
              <a:rPr lang="ja-JP" altLang="en-US" sz="1200" b="1" dirty="0">
                <a:solidFill>
                  <a:schemeClr val="dk1"/>
                </a:solidFill>
                <a:latin typeface="BIZ UDPゴシック" panose="020B0400000000000000" pitchFamily="50" charset="-128"/>
                <a:ea typeface="BIZ UDPゴシック" panose="020B0400000000000000" pitchFamily="50" charset="-128"/>
              </a:rPr>
              <a:t>使いたい機能やサービスの「アプリ」を自由に追加することができます</a:t>
            </a:r>
            <a:endParaRPr sz="600" dirty="0">
              <a:latin typeface="BIZ UDPゴシック" panose="020B0400000000000000" pitchFamily="50" charset="-128"/>
              <a:ea typeface="BIZ UDPゴシック" panose="020B0400000000000000" pitchFamily="50" charset="-128"/>
            </a:endParaRPr>
          </a:p>
        </p:txBody>
      </p:sp>
      <p:sp>
        <p:nvSpPr>
          <p:cNvPr id="341" name="Google Shape;341;p17"/>
          <p:cNvSpPr/>
          <p:nvPr/>
        </p:nvSpPr>
        <p:spPr>
          <a:xfrm>
            <a:off x="429232" y="4812575"/>
            <a:ext cx="4855066" cy="422374"/>
          </a:xfrm>
          <a:prstGeom prst="rect">
            <a:avLst/>
          </a:prstGeom>
          <a:solidFill>
            <a:srgbClr val="00A478"/>
          </a:solidFill>
          <a:ln>
            <a:noFill/>
          </a:ln>
        </p:spPr>
        <p:txBody>
          <a:bodyPr spcFirstLastPara="1" wrap="square" lIns="40332" tIns="20160" rIns="40332" bIns="20160" anchor="ctr" anchorCtr="0">
            <a:noAutofit/>
          </a:bodyPr>
          <a:lstStyle/>
          <a:p>
            <a:pPr algn="ctr">
              <a:buSzPts val="2400"/>
            </a:pPr>
            <a:r>
              <a:rPr lang="ja-JP" altLang="en-US" b="1" dirty="0">
                <a:solidFill>
                  <a:schemeClr val="lt1"/>
                </a:solidFill>
                <a:latin typeface="BIZ UDPゴシック" panose="020B0400000000000000" pitchFamily="50" charset="-128"/>
                <a:ea typeface="BIZ UDPゴシック" panose="020B0400000000000000" pitchFamily="50" charset="-128"/>
              </a:rPr>
              <a:t>「アプリ」は「ストア」で追加できます</a:t>
            </a:r>
            <a:endParaRPr sz="1000" dirty="0">
              <a:solidFill>
                <a:schemeClr val="lt1"/>
              </a:solidFill>
              <a:latin typeface="BIZ UDPゴシック" panose="020B0400000000000000" pitchFamily="50" charset="-128"/>
              <a:ea typeface="BIZ UDPゴシック" panose="020B0400000000000000" pitchFamily="50" charset="-128"/>
            </a:endParaRPr>
          </a:p>
        </p:txBody>
      </p:sp>
      <p:sp>
        <p:nvSpPr>
          <p:cNvPr id="342" name="Google Shape;342;p17"/>
          <p:cNvSpPr txBox="1"/>
          <p:nvPr/>
        </p:nvSpPr>
        <p:spPr>
          <a:xfrm>
            <a:off x="434484" y="5211892"/>
            <a:ext cx="4855066" cy="1117932"/>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400"/>
            </a:pPr>
            <a:r>
              <a:rPr lang="ja-JP" altLang="en-US" dirty="0">
                <a:solidFill>
                  <a:schemeClr val="dk1"/>
                </a:solidFill>
                <a:latin typeface="BIZ UDPゴシック" panose="020B0400000000000000" pitchFamily="50" charset="-128"/>
                <a:ea typeface="BIZ UDPゴシック" panose="020B0400000000000000" pitchFamily="50" charset="-128"/>
              </a:rPr>
              <a:t>スマートフォンの種類によって、ストア（お店）が違います。</a:t>
            </a:r>
            <a:endParaRPr sz="700" dirty="0">
              <a:latin typeface="BIZ UDPゴシック" panose="020B0400000000000000" pitchFamily="50" charset="-128"/>
              <a:ea typeface="BIZ UDPゴシック" panose="020B0400000000000000" pitchFamily="50" charset="-128"/>
            </a:endParaRPr>
          </a:p>
          <a:p>
            <a:pPr>
              <a:buSzPts val="2400"/>
            </a:pPr>
            <a:r>
              <a:rPr lang="ja-JP" altLang="en-US" b="1" dirty="0">
                <a:solidFill>
                  <a:schemeClr val="dk1"/>
                </a:solidFill>
                <a:latin typeface="BIZ UDPゴシック" panose="020B0400000000000000" pitchFamily="50" charset="-128"/>
                <a:ea typeface="BIZ UDPゴシック" panose="020B0400000000000000" pitchFamily="50" charset="-128"/>
              </a:rPr>
              <a:t>アンドロイド　→　プレイストア</a:t>
            </a:r>
            <a:endParaRPr b="1"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b="1" dirty="0">
                <a:solidFill>
                  <a:schemeClr val="dk1"/>
                </a:solidFill>
                <a:latin typeface="BIZ UDPゴシック" panose="020B0400000000000000" pitchFamily="50" charset="-128"/>
                <a:ea typeface="BIZ UDPゴシック" panose="020B0400000000000000" pitchFamily="50" charset="-128"/>
              </a:rPr>
              <a:t>アイフォン　→　アップストア</a:t>
            </a:r>
            <a:endParaRPr sz="700" dirty="0">
              <a:latin typeface="BIZ UDPゴシック" panose="020B0400000000000000" pitchFamily="50" charset="-128"/>
              <a:ea typeface="BIZ UDPゴシック" panose="020B0400000000000000" pitchFamily="50" charset="-128"/>
            </a:endParaRPr>
          </a:p>
          <a:p>
            <a:pPr>
              <a:buSzPts val="2400"/>
            </a:pPr>
            <a:r>
              <a:rPr lang="en-US" altLang="ja-JP" dirty="0">
                <a:solidFill>
                  <a:schemeClr val="dk1"/>
                </a:solidFill>
                <a:latin typeface="BIZ UDPゴシック" panose="020B0400000000000000" pitchFamily="50" charset="-128"/>
                <a:ea typeface="BIZ UDPゴシック" panose="020B0400000000000000" pitchFamily="50" charset="-128"/>
              </a:rPr>
              <a:t>【</a:t>
            </a:r>
            <a:r>
              <a:rPr lang="ja-JP" altLang="en-US" dirty="0">
                <a:solidFill>
                  <a:schemeClr val="dk1"/>
                </a:solidFill>
                <a:latin typeface="BIZ UDPゴシック" panose="020B0400000000000000" pitchFamily="50" charset="-128"/>
                <a:ea typeface="BIZ UDPゴシック" panose="020B0400000000000000" pitchFamily="50" charset="-128"/>
              </a:rPr>
              <a:t>豆知識</a:t>
            </a:r>
            <a:r>
              <a:rPr lang="en-US" altLang="ja-JP" dirty="0">
                <a:solidFill>
                  <a:schemeClr val="dk1"/>
                </a:solidFill>
                <a:latin typeface="BIZ UDPゴシック" panose="020B0400000000000000" pitchFamily="50" charset="-128"/>
                <a:ea typeface="BIZ UDPゴシック" panose="020B0400000000000000" pitchFamily="50" charset="-128"/>
              </a:rPr>
              <a:t>】</a:t>
            </a:r>
            <a:endParaRPr sz="700" dirty="0">
              <a:latin typeface="BIZ UDPゴシック" panose="020B0400000000000000" pitchFamily="50" charset="-128"/>
              <a:ea typeface="BIZ UDPゴシック" panose="020B0400000000000000" pitchFamily="50" charset="-128"/>
            </a:endParaRPr>
          </a:p>
          <a:p>
            <a:pPr>
              <a:buSzPts val="2400"/>
            </a:pPr>
            <a:r>
              <a:rPr lang="ja-JP" altLang="en-US" dirty="0">
                <a:solidFill>
                  <a:schemeClr val="dk1"/>
                </a:solidFill>
                <a:latin typeface="BIZ UDPゴシック" panose="020B0400000000000000" pitchFamily="50" charset="-128"/>
                <a:ea typeface="BIZ UDPゴシック" panose="020B0400000000000000" pitchFamily="50" charset="-128"/>
              </a:rPr>
              <a:t>スマートフォンの背面に、りんごマークがあればアイフォンです。</a:t>
            </a:r>
            <a:endParaRPr sz="700" dirty="0">
              <a:latin typeface="BIZ UDPゴシック" panose="020B0400000000000000" pitchFamily="50" charset="-128"/>
              <a:ea typeface="BIZ UDPゴシック" panose="020B0400000000000000" pitchFamily="50" charset="-128"/>
            </a:endParaRPr>
          </a:p>
        </p:txBody>
      </p:sp>
      <p:pic>
        <p:nvPicPr>
          <p:cNvPr id="344" name="Google Shape;344;p17"/>
          <p:cNvPicPr preferRelativeResize="0"/>
          <p:nvPr/>
        </p:nvPicPr>
        <p:blipFill rotWithShape="1">
          <a:blip r:embed="rId3">
            <a:alphaModFix/>
          </a:blip>
          <a:srcRect/>
          <a:stretch/>
        </p:blipFill>
        <p:spPr>
          <a:xfrm>
            <a:off x="443634" y="1798167"/>
            <a:ext cx="1364145" cy="2647710"/>
          </a:xfrm>
          <a:prstGeom prst="rect">
            <a:avLst/>
          </a:prstGeom>
          <a:noFill/>
          <a:ln w="19050">
            <a:solidFill>
              <a:schemeClr val="tx1">
                <a:lumMod val="75000"/>
                <a:lumOff val="25000"/>
              </a:schemeClr>
            </a:solidFill>
          </a:ln>
        </p:spPr>
      </p:pic>
      <p:sp>
        <p:nvSpPr>
          <p:cNvPr id="7" name="スライド番号プレースホルダー 6">
            <a:extLst>
              <a:ext uri="{FF2B5EF4-FFF2-40B4-BE49-F238E27FC236}">
                <a16:creationId xmlns:a16="http://schemas.microsoft.com/office/drawing/2014/main" id="{533AB04B-170C-91D0-20B7-5A31D937A398}"/>
              </a:ext>
            </a:extLst>
          </p:cNvPr>
          <p:cNvSpPr>
            <a:spLocks noGrp="1"/>
          </p:cNvSpPr>
          <p:nvPr>
            <p:ph type="sldNum" sz="quarter" idx="12"/>
          </p:nvPr>
        </p:nvSpPr>
        <p:spPr/>
        <p:txBody>
          <a:bodyPr/>
          <a:lstStyle/>
          <a:p>
            <a:fld id="{00000000-1234-1234-1234-123412341234}" type="slidenum">
              <a:rPr lang="en-US" altLang="ja-JP" sz="1000" b="1" smtClean="0">
                <a:solidFill>
                  <a:schemeClr val="tx1">
                    <a:lumMod val="75000"/>
                    <a:lumOff val="25000"/>
                  </a:schemeClr>
                </a:solidFill>
              </a:rPr>
              <a:pPr/>
              <a:t>9</a:t>
            </a:fld>
            <a:endParaRPr lang="ja-JP" altLang="en-US" sz="1000" b="1" dirty="0">
              <a:solidFill>
                <a:schemeClr val="tx1">
                  <a:lumMod val="75000"/>
                  <a:lumOff val="25000"/>
                </a:schemeClr>
              </a:solidFill>
            </a:endParaRPr>
          </a:p>
        </p:txBody>
      </p:sp>
      <p:sp>
        <p:nvSpPr>
          <p:cNvPr id="9" name="Google Shape;105;p4">
            <a:extLst>
              <a:ext uri="{FF2B5EF4-FFF2-40B4-BE49-F238E27FC236}">
                <a16:creationId xmlns:a16="http://schemas.microsoft.com/office/drawing/2014/main" id="{438C0082-59D1-0BE6-B53A-BE2D8CB6F4ED}"/>
              </a:ext>
            </a:extLst>
          </p:cNvPr>
          <p:cNvSpPr txBox="1"/>
          <p:nvPr/>
        </p:nvSpPr>
        <p:spPr>
          <a:xfrm>
            <a:off x="1345000" y="241017"/>
            <a:ext cx="4250036"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アプリって何？</a:t>
            </a:r>
            <a:endParaRPr lang="ja-JP" altLang="en-US" sz="800" dirty="0">
              <a:latin typeface="BIZ UDPゴシック" panose="020B0400000000000000" pitchFamily="50" charset="-128"/>
              <a:ea typeface="BIZ UDPゴシック" panose="020B0400000000000000" pitchFamily="50" charset="-128"/>
            </a:endParaRPr>
          </a:p>
        </p:txBody>
      </p:sp>
      <p:grpSp>
        <p:nvGrpSpPr>
          <p:cNvPr id="14" name="グループ化 13">
            <a:extLst>
              <a:ext uri="{FF2B5EF4-FFF2-40B4-BE49-F238E27FC236}">
                <a16:creationId xmlns:a16="http://schemas.microsoft.com/office/drawing/2014/main" id="{E8F30BA2-706F-371C-5D57-C3EE94555D74}"/>
              </a:ext>
            </a:extLst>
          </p:cNvPr>
          <p:cNvGrpSpPr/>
          <p:nvPr/>
        </p:nvGrpSpPr>
        <p:grpSpPr>
          <a:xfrm>
            <a:off x="418033" y="0"/>
            <a:ext cx="900000" cy="720000"/>
            <a:chOff x="604646" y="0"/>
            <a:chExt cx="1351370" cy="1035997"/>
          </a:xfrm>
          <a:solidFill>
            <a:srgbClr val="00A478"/>
          </a:solidFill>
        </p:grpSpPr>
        <p:sp>
          <p:nvSpPr>
            <p:cNvPr id="15" name="片側の 2 つの角を切り取った四角形 13">
              <a:extLst>
                <a:ext uri="{FF2B5EF4-FFF2-40B4-BE49-F238E27FC236}">
                  <a16:creationId xmlns:a16="http://schemas.microsoft.com/office/drawing/2014/main" id="{EC8BAA1A-F57B-A94F-DCAB-0F2D586AD59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16" name="片側の 2 つの角を切り取った四角形 14">
              <a:extLst>
                <a:ext uri="{FF2B5EF4-FFF2-40B4-BE49-F238E27FC236}">
                  <a16:creationId xmlns:a16="http://schemas.microsoft.com/office/drawing/2014/main" id="{9D7223DA-1D4E-78DC-136B-9ED257D3797D}"/>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sp>
        <p:nvSpPr>
          <p:cNvPr id="17" name="テキスト ボックス 16">
            <a:extLst>
              <a:ext uri="{FF2B5EF4-FFF2-40B4-BE49-F238E27FC236}">
                <a16:creationId xmlns:a16="http://schemas.microsoft.com/office/drawing/2014/main" id="{1B2CBFE9-E613-A7D0-C8F8-1A9226C76874}"/>
              </a:ext>
            </a:extLst>
          </p:cNvPr>
          <p:cNvSpPr txBox="1"/>
          <p:nvPr/>
        </p:nvSpPr>
        <p:spPr>
          <a:xfrm>
            <a:off x="508032" y="277822"/>
            <a:ext cx="720000" cy="400110"/>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２</a:t>
            </a:r>
            <a:endParaRPr lang="ja-JP" altLang="en-US" sz="1200" b="1" dirty="0">
              <a:solidFill>
                <a:schemeClr val="bg1"/>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18"/>
          <p:cNvPicPr preferRelativeResize="0"/>
          <p:nvPr/>
        </p:nvPicPr>
        <p:blipFill rotWithShape="1">
          <a:blip r:embed="rId3">
            <a:alphaModFix/>
          </a:blip>
          <a:srcRect/>
          <a:stretch/>
        </p:blipFill>
        <p:spPr>
          <a:xfrm>
            <a:off x="508792" y="1697647"/>
            <a:ext cx="868109" cy="1832784"/>
          </a:xfrm>
          <a:prstGeom prst="rect">
            <a:avLst/>
          </a:prstGeom>
          <a:noFill/>
          <a:ln w="9525" cap="flat" cmpd="sng">
            <a:solidFill>
              <a:srgbClr val="434343"/>
            </a:solidFill>
            <a:prstDash val="solid"/>
            <a:round/>
            <a:headEnd type="none" w="sm" len="sm"/>
            <a:tailEnd type="none" w="sm" len="sm"/>
          </a:ln>
        </p:spPr>
      </p:pic>
      <p:sp>
        <p:nvSpPr>
          <p:cNvPr id="356" name="Google Shape;356;p18"/>
          <p:cNvSpPr txBox="1"/>
          <p:nvPr/>
        </p:nvSpPr>
        <p:spPr>
          <a:xfrm>
            <a:off x="274642" y="1193042"/>
            <a:ext cx="1489926" cy="312198"/>
          </a:xfrm>
          <a:prstGeom prst="rect">
            <a:avLst/>
          </a:prstGeom>
          <a:noFill/>
          <a:ln>
            <a:noFill/>
          </a:ln>
        </p:spPr>
        <p:txBody>
          <a:bodyPr spcFirstLastPara="1" wrap="square" lIns="40332" tIns="20160" rIns="40332" bIns="20160" anchor="t" anchorCtr="0">
            <a:spAutoFit/>
          </a:bodyPr>
          <a:lstStyle/>
          <a:p>
            <a:pPr>
              <a:buSzPts val="2400"/>
            </a:pPr>
            <a:r>
              <a:rPr lang="ja-JP" altLang="en-US" sz="882" dirty="0">
                <a:solidFill>
                  <a:schemeClr val="dk1"/>
                </a:solidFill>
                <a:latin typeface="BIZ UDPゴシック" panose="020B0400000000000000" pitchFamily="50" charset="-128"/>
                <a:ea typeface="BIZ UDPゴシック" panose="020B0400000000000000" pitchFamily="50" charset="-128"/>
              </a:rPr>
              <a:t>ホーム画面の　　  カメラをタップします。</a:t>
            </a:r>
            <a:endParaRPr sz="265" dirty="0">
              <a:latin typeface="BIZ UDPゴシック" panose="020B0400000000000000" pitchFamily="50" charset="-128"/>
              <a:ea typeface="BIZ UDPゴシック" panose="020B0400000000000000" pitchFamily="50" charset="-128"/>
            </a:endParaRPr>
          </a:p>
        </p:txBody>
      </p:sp>
      <p:sp>
        <p:nvSpPr>
          <p:cNvPr id="357" name="Google Shape;357;p18"/>
          <p:cNvSpPr txBox="1"/>
          <p:nvPr/>
        </p:nvSpPr>
        <p:spPr>
          <a:xfrm>
            <a:off x="3579365" y="1069004"/>
            <a:ext cx="1742305" cy="529566"/>
          </a:xfrm>
          <a:prstGeom prst="rect">
            <a:avLst/>
          </a:prstGeom>
          <a:noFill/>
          <a:ln>
            <a:noFill/>
          </a:ln>
        </p:spPr>
        <p:txBody>
          <a:bodyPr spcFirstLastPara="1" wrap="square" lIns="40332" tIns="20160" rIns="40332" bIns="20160" anchor="t" anchorCtr="0">
            <a:spAutoFit/>
          </a:bodyPr>
          <a:lstStyle/>
          <a:p>
            <a:pPr>
              <a:buSzPts val="2400"/>
            </a:pPr>
            <a:r>
              <a:rPr lang="en-US" altLang="ja-JP" sz="794" dirty="0">
                <a:solidFill>
                  <a:schemeClr val="dk1"/>
                </a:solidFill>
                <a:latin typeface="BIZ UDPゴシック" panose="020B0400000000000000" pitchFamily="50" charset="-128"/>
                <a:ea typeface="BIZ UDPゴシック" panose="020B0400000000000000" pitchFamily="50" charset="-128"/>
              </a:rPr>
              <a:t>※</a:t>
            </a:r>
            <a:r>
              <a:rPr lang="ja-JP" altLang="en-US" sz="794" dirty="0">
                <a:solidFill>
                  <a:schemeClr val="dk1"/>
                </a:solidFill>
                <a:latin typeface="BIZ UDPゴシック" panose="020B0400000000000000" pitchFamily="50" charset="-128"/>
                <a:ea typeface="BIZ UDPゴシック" panose="020B0400000000000000" pitchFamily="50" charset="-128"/>
              </a:rPr>
              <a:t>ロック画面に</a:t>
            </a:r>
            <a:endParaRPr sz="794"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794" dirty="0">
                <a:solidFill>
                  <a:schemeClr val="dk1"/>
                </a:solidFill>
                <a:latin typeface="BIZ UDPゴシック" panose="020B0400000000000000" pitchFamily="50" charset="-128"/>
                <a:ea typeface="BIZ UDPゴシック" panose="020B0400000000000000" pitchFamily="50" charset="-128"/>
              </a:rPr>
              <a:t>　カメラアイコンがある機種は、</a:t>
            </a:r>
            <a:endParaRPr sz="794"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794" dirty="0">
                <a:solidFill>
                  <a:schemeClr val="dk1"/>
                </a:solidFill>
                <a:latin typeface="BIZ UDPゴシック" panose="020B0400000000000000" pitchFamily="50" charset="-128"/>
                <a:ea typeface="BIZ UDPゴシック" panose="020B0400000000000000" pitchFamily="50" charset="-128"/>
              </a:rPr>
              <a:t>　カメラアイコンをタップすると、　カメラが起動します</a:t>
            </a:r>
            <a:endParaRPr sz="176" dirty="0">
              <a:latin typeface="BIZ UDPゴシック" panose="020B0400000000000000" pitchFamily="50" charset="-128"/>
              <a:ea typeface="BIZ UDPゴシック" panose="020B0400000000000000" pitchFamily="50" charset="-128"/>
            </a:endParaRPr>
          </a:p>
        </p:txBody>
      </p:sp>
      <p:sp>
        <p:nvSpPr>
          <p:cNvPr id="358" name="Google Shape;358;p18"/>
          <p:cNvSpPr txBox="1"/>
          <p:nvPr/>
        </p:nvSpPr>
        <p:spPr>
          <a:xfrm>
            <a:off x="1862402" y="1188623"/>
            <a:ext cx="1654165" cy="312198"/>
          </a:xfrm>
          <a:prstGeom prst="rect">
            <a:avLst/>
          </a:prstGeom>
          <a:noFill/>
          <a:ln>
            <a:noFill/>
          </a:ln>
        </p:spPr>
        <p:txBody>
          <a:bodyPr spcFirstLastPara="1" wrap="square" lIns="40332" tIns="20160" rIns="40332" bIns="20160" anchor="t" anchorCtr="0">
            <a:spAutoFit/>
          </a:bodyPr>
          <a:lstStyle/>
          <a:p>
            <a:pPr algn="ctr">
              <a:buSzPts val="2400"/>
            </a:pPr>
            <a:r>
              <a:rPr lang="ja-JP" altLang="en-US" sz="882" dirty="0">
                <a:solidFill>
                  <a:schemeClr val="dk1"/>
                </a:solidFill>
                <a:latin typeface="BIZ UDPゴシック" panose="020B0400000000000000" pitchFamily="50" charset="-128"/>
                <a:ea typeface="BIZ UDPゴシック" panose="020B0400000000000000" pitchFamily="50" charset="-128"/>
              </a:rPr>
              <a:t>カメラアプリが起動します。</a:t>
            </a:r>
            <a:endParaRPr sz="882"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882" dirty="0">
                <a:solidFill>
                  <a:schemeClr val="dk1"/>
                </a:solidFill>
                <a:latin typeface="BIZ UDPゴシック" panose="020B0400000000000000" pitchFamily="50" charset="-128"/>
                <a:ea typeface="BIZ UDPゴシック" panose="020B0400000000000000" pitchFamily="50" charset="-128"/>
              </a:rPr>
              <a:t>撮影画面になります。</a:t>
            </a:r>
            <a:endParaRPr sz="265" dirty="0">
              <a:latin typeface="BIZ UDPゴシック" panose="020B0400000000000000" pitchFamily="50" charset="-128"/>
              <a:ea typeface="BIZ UDPゴシック" panose="020B0400000000000000" pitchFamily="50" charset="-128"/>
            </a:endParaRPr>
          </a:p>
        </p:txBody>
      </p:sp>
      <p:sp>
        <p:nvSpPr>
          <p:cNvPr id="359" name="Google Shape;359;p18"/>
          <p:cNvSpPr/>
          <p:nvPr/>
        </p:nvSpPr>
        <p:spPr>
          <a:xfrm>
            <a:off x="1163435" y="3077727"/>
            <a:ext cx="213470" cy="229881"/>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360" name="Google Shape;360;p18"/>
          <p:cNvPicPr preferRelativeResize="0"/>
          <p:nvPr/>
        </p:nvPicPr>
        <p:blipFill rotWithShape="1">
          <a:blip r:embed="rId4">
            <a:alphaModFix/>
          </a:blip>
          <a:srcRect/>
          <a:stretch/>
        </p:blipFill>
        <p:spPr>
          <a:xfrm>
            <a:off x="3969393" y="1669557"/>
            <a:ext cx="925148" cy="1888975"/>
          </a:xfrm>
          <a:prstGeom prst="rect">
            <a:avLst/>
          </a:prstGeom>
          <a:noFill/>
          <a:ln>
            <a:noFill/>
          </a:ln>
        </p:spPr>
      </p:pic>
      <p:sp>
        <p:nvSpPr>
          <p:cNvPr id="361" name="Google Shape;361;p18"/>
          <p:cNvSpPr/>
          <p:nvPr/>
        </p:nvSpPr>
        <p:spPr>
          <a:xfrm>
            <a:off x="4745268" y="3166546"/>
            <a:ext cx="148622" cy="161062"/>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363" name="Google Shape;363;p18"/>
          <p:cNvPicPr preferRelativeResize="0"/>
          <p:nvPr/>
        </p:nvPicPr>
        <p:blipFill rotWithShape="1">
          <a:blip r:embed="rId5">
            <a:alphaModFix/>
          </a:blip>
          <a:srcRect/>
          <a:stretch/>
        </p:blipFill>
        <p:spPr>
          <a:xfrm>
            <a:off x="1040427" y="1188616"/>
            <a:ext cx="188845" cy="161073"/>
          </a:xfrm>
          <a:prstGeom prst="rect">
            <a:avLst/>
          </a:prstGeom>
          <a:noFill/>
          <a:ln w="57150" cap="flat" cmpd="sng">
            <a:solidFill>
              <a:srgbClr val="FF0000"/>
            </a:solidFill>
            <a:prstDash val="solid"/>
            <a:miter lim="8000"/>
            <a:headEnd type="none" w="sm" len="sm"/>
            <a:tailEnd type="none" w="sm" len="sm"/>
          </a:ln>
        </p:spPr>
      </p:pic>
      <p:pic>
        <p:nvPicPr>
          <p:cNvPr id="364" name="Google Shape;364;p18"/>
          <p:cNvPicPr preferRelativeResize="0"/>
          <p:nvPr/>
        </p:nvPicPr>
        <p:blipFill rotWithShape="1">
          <a:blip r:embed="rId6">
            <a:alphaModFix/>
          </a:blip>
          <a:srcRect/>
          <a:stretch/>
        </p:blipFill>
        <p:spPr>
          <a:xfrm>
            <a:off x="2225809" y="1685828"/>
            <a:ext cx="894678" cy="1888971"/>
          </a:xfrm>
          <a:prstGeom prst="rect">
            <a:avLst/>
          </a:prstGeom>
          <a:noFill/>
          <a:ln>
            <a:noFill/>
          </a:ln>
        </p:spPr>
      </p:pic>
      <p:pic>
        <p:nvPicPr>
          <p:cNvPr id="2" name="Google Shape;369;p19">
            <a:extLst>
              <a:ext uri="{FF2B5EF4-FFF2-40B4-BE49-F238E27FC236}">
                <a16:creationId xmlns:a16="http://schemas.microsoft.com/office/drawing/2014/main" id="{AB1A1C8B-7535-4E50-1B9D-004D10060B77}"/>
              </a:ext>
            </a:extLst>
          </p:cNvPr>
          <p:cNvPicPr preferRelativeResize="0"/>
          <p:nvPr/>
        </p:nvPicPr>
        <p:blipFill rotWithShape="1">
          <a:blip r:embed="rId6">
            <a:alphaModFix/>
          </a:blip>
          <a:srcRect/>
          <a:stretch/>
        </p:blipFill>
        <p:spPr>
          <a:xfrm>
            <a:off x="2128374" y="4253449"/>
            <a:ext cx="1177069" cy="2506705"/>
          </a:xfrm>
          <a:prstGeom prst="rect">
            <a:avLst/>
          </a:prstGeom>
          <a:noFill/>
          <a:ln>
            <a:noFill/>
          </a:ln>
        </p:spPr>
      </p:pic>
      <p:sp>
        <p:nvSpPr>
          <p:cNvPr id="4" name="Google Shape;371;p19">
            <a:extLst>
              <a:ext uri="{FF2B5EF4-FFF2-40B4-BE49-F238E27FC236}">
                <a16:creationId xmlns:a16="http://schemas.microsoft.com/office/drawing/2014/main" id="{66B5ACB6-1CEB-6C19-25F0-F345C95353F2}"/>
              </a:ext>
            </a:extLst>
          </p:cNvPr>
          <p:cNvSpPr txBox="1"/>
          <p:nvPr/>
        </p:nvSpPr>
        <p:spPr>
          <a:xfrm>
            <a:off x="1842663" y="5153793"/>
            <a:ext cx="1285786"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8" name="Google Shape;375;p19">
            <a:extLst>
              <a:ext uri="{FF2B5EF4-FFF2-40B4-BE49-F238E27FC236}">
                <a16:creationId xmlns:a16="http://schemas.microsoft.com/office/drawing/2014/main" id="{FECB727B-EE3E-2221-A984-F7234C5E5CAE}"/>
              </a:ext>
            </a:extLst>
          </p:cNvPr>
          <p:cNvSpPr/>
          <p:nvPr/>
        </p:nvSpPr>
        <p:spPr>
          <a:xfrm>
            <a:off x="350204" y="4209042"/>
            <a:ext cx="1422595" cy="260427"/>
          </a:xfrm>
          <a:prstGeom prst="rect">
            <a:avLst/>
          </a:prstGeom>
          <a:solidFill>
            <a:srgbClr val="00A478"/>
          </a:solidFill>
          <a:ln>
            <a:noFill/>
          </a:ln>
        </p:spPr>
        <p:txBody>
          <a:bodyPr spcFirstLastPara="1" wrap="square" lIns="40332" tIns="20160" rIns="40332" bIns="20160" anchor="ctr" anchorCtr="0">
            <a:noAutofit/>
          </a:bodyPr>
          <a:lstStyle/>
          <a:p>
            <a:pPr algn="ctr">
              <a:buSzPts val="2800"/>
            </a:pPr>
            <a:r>
              <a:rPr lang="ja-JP" altLang="en-US" sz="1235" b="1" dirty="0">
                <a:solidFill>
                  <a:schemeClr val="lt1"/>
                </a:solidFill>
                <a:latin typeface="BIZ UDPゴシック" panose="020B0400000000000000" pitchFamily="50" charset="-128"/>
                <a:ea typeface="BIZ UDPゴシック" panose="020B0400000000000000" pitchFamily="50" charset="-128"/>
              </a:rPr>
              <a:t>撮影画面の見方</a:t>
            </a:r>
            <a:endParaRPr sz="618" dirty="0">
              <a:latin typeface="BIZ UDPゴシック" panose="020B0400000000000000" pitchFamily="50" charset="-128"/>
              <a:ea typeface="BIZ UDPゴシック" panose="020B0400000000000000" pitchFamily="50" charset="-128"/>
            </a:endParaRPr>
          </a:p>
        </p:txBody>
      </p:sp>
      <p:sp>
        <p:nvSpPr>
          <p:cNvPr id="9" name="Google Shape;376;p19">
            <a:extLst>
              <a:ext uri="{FF2B5EF4-FFF2-40B4-BE49-F238E27FC236}">
                <a16:creationId xmlns:a16="http://schemas.microsoft.com/office/drawing/2014/main" id="{B5299FCB-1848-E0C0-E3FC-DC63B612C26C}"/>
              </a:ext>
            </a:extLst>
          </p:cNvPr>
          <p:cNvSpPr txBox="1"/>
          <p:nvPr/>
        </p:nvSpPr>
        <p:spPr>
          <a:xfrm>
            <a:off x="403149" y="4971913"/>
            <a:ext cx="1663452" cy="529694"/>
          </a:xfrm>
          <a:prstGeom prst="rect">
            <a:avLst/>
          </a:prstGeom>
          <a:noFill/>
          <a:ln w="38100" cap="flat" cmpd="sng">
            <a:solidFill>
              <a:srgbClr val="FFC000"/>
            </a:solidFill>
            <a:prstDash val="solid"/>
            <a:round/>
            <a:headEnd type="none" w="sm" len="sm"/>
            <a:tailEnd type="none" w="sm" len="sm"/>
          </a:ln>
        </p:spPr>
        <p:txBody>
          <a:bodyPr spcFirstLastPara="1" wrap="square" lIns="40332" tIns="20160" rIns="40332" bIns="20160" anchor="t" anchorCtr="0">
            <a:spAutoFit/>
          </a:bodyPr>
          <a:lstStyle/>
          <a:p>
            <a:pPr>
              <a:buSzPts val="2400"/>
            </a:pPr>
            <a:r>
              <a:rPr lang="en-US" altLang="ja-JP" sz="1059" b="1" dirty="0">
                <a:solidFill>
                  <a:schemeClr val="dk1"/>
                </a:solidFill>
                <a:latin typeface="BIZ UDPゴシック" panose="020B0400000000000000" pitchFamily="50" charset="-128"/>
                <a:ea typeface="BIZ UDPゴシック" panose="020B0400000000000000" pitchFamily="50" charset="-128"/>
              </a:rPr>
              <a:t>【</a:t>
            </a:r>
            <a:r>
              <a:rPr lang="ja-JP" altLang="en-US" sz="1059" b="1" dirty="0">
                <a:solidFill>
                  <a:schemeClr val="dk1"/>
                </a:solidFill>
                <a:latin typeface="BIZ UDPゴシック" panose="020B0400000000000000" pitchFamily="50" charset="-128"/>
                <a:ea typeface="BIZ UDPゴシック" panose="020B0400000000000000" pitchFamily="50" charset="-128"/>
              </a:rPr>
              <a:t>シャッター</a:t>
            </a:r>
            <a:r>
              <a:rPr lang="en-US" altLang="ja-JP" sz="1059" b="1" dirty="0">
                <a:solidFill>
                  <a:schemeClr val="dk1"/>
                </a:solidFill>
                <a:latin typeface="BIZ UDPゴシック" panose="020B0400000000000000" pitchFamily="50" charset="-128"/>
                <a:ea typeface="BIZ UDPゴシック" panose="020B0400000000000000" pitchFamily="50" charset="-128"/>
              </a:rPr>
              <a:t>】</a:t>
            </a:r>
            <a:endParaRPr sz="1059" b="1"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タップすると、写真を撮影できます</a:t>
            </a:r>
            <a:endParaRPr sz="441" dirty="0">
              <a:latin typeface="BIZ UDPゴシック" panose="020B0400000000000000" pitchFamily="50" charset="-128"/>
              <a:ea typeface="BIZ UDPゴシック" panose="020B0400000000000000" pitchFamily="50" charset="-128"/>
            </a:endParaRPr>
          </a:p>
        </p:txBody>
      </p:sp>
      <p:sp>
        <p:nvSpPr>
          <p:cNvPr id="10" name="Google Shape;377;p19">
            <a:extLst>
              <a:ext uri="{FF2B5EF4-FFF2-40B4-BE49-F238E27FC236}">
                <a16:creationId xmlns:a16="http://schemas.microsoft.com/office/drawing/2014/main" id="{C77C49D0-E364-D4CE-EEFC-DF65524A4247}"/>
              </a:ext>
            </a:extLst>
          </p:cNvPr>
          <p:cNvSpPr txBox="1"/>
          <p:nvPr/>
        </p:nvSpPr>
        <p:spPr>
          <a:xfrm>
            <a:off x="403149" y="5839667"/>
            <a:ext cx="1683065" cy="692687"/>
          </a:xfrm>
          <a:prstGeom prst="rect">
            <a:avLst/>
          </a:prstGeom>
          <a:noFill/>
          <a:ln w="38100"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400"/>
            </a:pPr>
            <a:r>
              <a:rPr lang="en-US" altLang="ja-JP" sz="1059" b="1" dirty="0">
                <a:solidFill>
                  <a:schemeClr val="dk1"/>
                </a:solidFill>
                <a:latin typeface="BIZ UDPゴシック" panose="020B0400000000000000" pitchFamily="50" charset="-128"/>
                <a:ea typeface="BIZ UDPゴシック" panose="020B0400000000000000" pitchFamily="50" charset="-128"/>
              </a:rPr>
              <a:t>【</a:t>
            </a:r>
            <a:r>
              <a:rPr lang="ja-JP" altLang="en-US" sz="1059" b="1" dirty="0">
                <a:solidFill>
                  <a:schemeClr val="dk1"/>
                </a:solidFill>
                <a:latin typeface="BIZ UDPゴシック" panose="020B0400000000000000" pitchFamily="50" charset="-128"/>
                <a:ea typeface="BIZ UDPゴシック" panose="020B0400000000000000" pitchFamily="50" charset="-128"/>
              </a:rPr>
              <a:t>動画撮影</a:t>
            </a:r>
            <a:r>
              <a:rPr lang="en-US" altLang="ja-JP" sz="1059" b="1" dirty="0">
                <a:solidFill>
                  <a:schemeClr val="dk1"/>
                </a:solidFill>
                <a:latin typeface="BIZ UDPゴシック" panose="020B0400000000000000" pitchFamily="50" charset="-128"/>
                <a:ea typeface="BIZ UDPゴシック" panose="020B0400000000000000" pitchFamily="50" charset="-128"/>
              </a:rPr>
              <a:t>】</a:t>
            </a:r>
            <a:endParaRPr sz="1059" b="1"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ビデオの文字をタップすると、動画撮影に切り替わります</a:t>
            </a:r>
            <a:endParaRPr sz="441" dirty="0">
              <a:latin typeface="BIZ UDPゴシック" panose="020B0400000000000000" pitchFamily="50" charset="-128"/>
              <a:ea typeface="BIZ UDPゴシック" panose="020B0400000000000000" pitchFamily="50" charset="-128"/>
            </a:endParaRPr>
          </a:p>
        </p:txBody>
      </p:sp>
      <p:sp>
        <p:nvSpPr>
          <p:cNvPr id="11" name="Google Shape;378;p19">
            <a:extLst>
              <a:ext uri="{FF2B5EF4-FFF2-40B4-BE49-F238E27FC236}">
                <a16:creationId xmlns:a16="http://schemas.microsoft.com/office/drawing/2014/main" id="{0E5B7D4F-8767-6104-A92E-FFAC8A8CF39F}"/>
              </a:ext>
            </a:extLst>
          </p:cNvPr>
          <p:cNvSpPr txBox="1"/>
          <p:nvPr/>
        </p:nvSpPr>
        <p:spPr>
          <a:xfrm>
            <a:off x="3382979" y="5162432"/>
            <a:ext cx="1894408" cy="787072"/>
          </a:xfrm>
          <a:prstGeom prst="rect">
            <a:avLst/>
          </a:prstGeom>
          <a:noFill/>
          <a:ln w="38100" cap="flat" cmpd="sng">
            <a:solidFill>
              <a:srgbClr val="FFC000"/>
            </a:solidFill>
            <a:prstDash val="solid"/>
            <a:round/>
            <a:headEnd type="none" w="sm" len="sm"/>
            <a:tailEnd type="none" w="sm" len="sm"/>
          </a:ln>
        </p:spPr>
        <p:txBody>
          <a:bodyPr spcFirstLastPara="1" wrap="square" lIns="40332" tIns="20160" rIns="40332" bIns="20160" anchor="t" anchorCtr="0">
            <a:spAutoFit/>
          </a:bodyPr>
          <a:lstStyle/>
          <a:p>
            <a:pPr>
              <a:buSzPts val="2200"/>
            </a:pPr>
            <a:r>
              <a:rPr lang="en-US" altLang="ja-JP" sz="970" b="1" dirty="0">
                <a:solidFill>
                  <a:schemeClr val="dk1"/>
                </a:solidFill>
                <a:latin typeface="BIZ UDPゴシック" panose="020B0400000000000000" pitchFamily="50" charset="-128"/>
                <a:ea typeface="BIZ UDPゴシック" panose="020B0400000000000000" pitchFamily="50" charset="-128"/>
              </a:rPr>
              <a:t>【</a:t>
            </a:r>
            <a:r>
              <a:rPr lang="ja-JP" altLang="en-US" sz="970" b="1" dirty="0">
                <a:solidFill>
                  <a:schemeClr val="dk1"/>
                </a:solidFill>
                <a:latin typeface="BIZ UDPゴシック" panose="020B0400000000000000" pitchFamily="50" charset="-128"/>
                <a:ea typeface="BIZ UDPゴシック" panose="020B0400000000000000" pitchFamily="50" charset="-128"/>
              </a:rPr>
              <a:t>イン／アウトカメラ切り替え</a:t>
            </a:r>
            <a:r>
              <a:rPr lang="en-US" altLang="ja-JP" sz="970" b="1" dirty="0">
                <a:solidFill>
                  <a:schemeClr val="dk1"/>
                </a:solidFill>
                <a:latin typeface="BIZ UDPゴシック" panose="020B0400000000000000" pitchFamily="50" charset="-128"/>
                <a:ea typeface="BIZ UDPゴシック" panose="020B0400000000000000" pitchFamily="50" charset="-128"/>
              </a:rPr>
              <a:t>】</a:t>
            </a:r>
            <a:endParaRPr sz="970" b="1" dirty="0">
              <a:solidFill>
                <a:schemeClr val="dk1"/>
              </a:solidFill>
              <a:latin typeface="BIZ UDPゴシック" panose="020B0400000000000000" pitchFamily="50" charset="-128"/>
              <a:ea typeface="BIZ UDPゴシック" panose="020B0400000000000000" pitchFamily="50" charset="-128"/>
            </a:endParaRPr>
          </a:p>
          <a:p>
            <a:pPr>
              <a:buSzPts val="2200"/>
            </a:pPr>
            <a:r>
              <a:rPr lang="ja-JP" altLang="en-US" sz="970" dirty="0">
                <a:solidFill>
                  <a:schemeClr val="dk1"/>
                </a:solidFill>
                <a:latin typeface="BIZ UDPゴシック" panose="020B0400000000000000" pitchFamily="50" charset="-128"/>
                <a:ea typeface="BIZ UDPゴシック" panose="020B0400000000000000" pitchFamily="50" charset="-128"/>
              </a:rPr>
              <a:t>「インカメラ」</a:t>
            </a:r>
            <a:endParaRPr sz="970" dirty="0">
              <a:solidFill>
                <a:schemeClr val="dk1"/>
              </a:solidFill>
              <a:latin typeface="BIZ UDPゴシック" panose="020B0400000000000000" pitchFamily="50" charset="-128"/>
              <a:ea typeface="BIZ UDPゴシック" panose="020B0400000000000000" pitchFamily="50" charset="-128"/>
            </a:endParaRPr>
          </a:p>
          <a:p>
            <a:pPr>
              <a:buSzPts val="2200"/>
            </a:pPr>
            <a:r>
              <a:rPr lang="ja-JP" altLang="en-US" sz="970" dirty="0">
                <a:solidFill>
                  <a:schemeClr val="dk1"/>
                </a:solidFill>
                <a:latin typeface="BIZ UDPゴシック" panose="020B0400000000000000" pitchFamily="50" charset="-128"/>
                <a:ea typeface="BIZ UDPゴシック" panose="020B0400000000000000" pitchFamily="50" charset="-128"/>
              </a:rPr>
              <a:t>自分（内側）を写す</a:t>
            </a:r>
            <a:endParaRPr sz="353" dirty="0">
              <a:latin typeface="BIZ UDPゴシック" panose="020B0400000000000000" pitchFamily="50" charset="-128"/>
              <a:ea typeface="BIZ UDPゴシック" panose="020B0400000000000000" pitchFamily="50" charset="-128"/>
            </a:endParaRPr>
          </a:p>
          <a:p>
            <a:pPr>
              <a:buSzPts val="2200"/>
            </a:pPr>
            <a:r>
              <a:rPr lang="ja-JP" altLang="en-US" sz="970" dirty="0">
                <a:solidFill>
                  <a:schemeClr val="dk1"/>
                </a:solidFill>
                <a:latin typeface="BIZ UDPゴシック" panose="020B0400000000000000" pitchFamily="50" charset="-128"/>
                <a:ea typeface="BIZ UDPゴシック" panose="020B0400000000000000" pitchFamily="50" charset="-128"/>
              </a:rPr>
              <a:t>「アウトカメラ」</a:t>
            </a:r>
            <a:endParaRPr sz="970" dirty="0">
              <a:solidFill>
                <a:schemeClr val="dk1"/>
              </a:solidFill>
              <a:latin typeface="BIZ UDPゴシック" panose="020B0400000000000000" pitchFamily="50" charset="-128"/>
              <a:ea typeface="BIZ UDPゴシック" panose="020B0400000000000000" pitchFamily="50" charset="-128"/>
            </a:endParaRPr>
          </a:p>
          <a:p>
            <a:pPr>
              <a:buSzPts val="2200"/>
            </a:pPr>
            <a:r>
              <a:rPr lang="ja-JP" altLang="en-US" sz="970" dirty="0">
                <a:solidFill>
                  <a:schemeClr val="dk1"/>
                </a:solidFill>
                <a:latin typeface="BIZ UDPゴシック" panose="020B0400000000000000" pitchFamily="50" charset="-128"/>
                <a:ea typeface="BIZ UDPゴシック" panose="020B0400000000000000" pitchFamily="50" charset="-128"/>
              </a:rPr>
              <a:t>相手（外側）を写す</a:t>
            </a:r>
            <a:endParaRPr sz="529" dirty="0">
              <a:solidFill>
                <a:schemeClr val="dk1"/>
              </a:solidFill>
              <a:latin typeface="BIZ UDPゴシック" panose="020B0400000000000000" pitchFamily="50" charset="-128"/>
              <a:ea typeface="BIZ UDPゴシック" panose="020B0400000000000000" pitchFamily="50" charset="-128"/>
            </a:endParaRPr>
          </a:p>
        </p:txBody>
      </p:sp>
      <p:sp>
        <p:nvSpPr>
          <p:cNvPr id="12" name="Google Shape;379;p19">
            <a:extLst>
              <a:ext uri="{FF2B5EF4-FFF2-40B4-BE49-F238E27FC236}">
                <a16:creationId xmlns:a16="http://schemas.microsoft.com/office/drawing/2014/main" id="{45C7A1C3-4E1C-8083-FA4A-1F64A46967D6}"/>
              </a:ext>
            </a:extLst>
          </p:cNvPr>
          <p:cNvSpPr txBox="1"/>
          <p:nvPr/>
        </p:nvSpPr>
        <p:spPr>
          <a:xfrm>
            <a:off x="3383496" y="4409239"/>
            <a:ext cx="1894408" cy="366700"/>
          </a:xfrm>
          <a:prstGeom prst="rect">
            <a:avLst/>
          </a:prstGeom>
          <a:noFill/>
          <a:ln w="2857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400"/>
            </a:pPr>
            <a:r>
              <a:rPr lang="en-US" altLang="ja-JP" sz="1059" b="1" dirty="0">
                <a:solidFill>
                  <a:schemeClr val="dk1"/>
                </a:solidFill>
                <a:latin typeface="BIZ UDPゴシック" panose="020B0400000000000000" pitchFamily="50" charset="-128"/>
                <a:ea typeface="BIZ UDPゴシック" panose="020B0400000000000000" pitchFamily="50" charset="-128"/>
              </a:rPr>
              <a:t>【</a:t>
            </a:r>
            <a:r>
              <a:rPr lang="ja-JP" altLang="en-US" sz="1059" b="1" dirty="0">
                <a:solidFill>
                  <a:schemeClr val="dk1"/>
                </a:solidFill>
                <a:latin typeface="BIZ UDPゴシック" panose="020B0400000000000000" pitchFamily="50" charset="-128"/>
                <a:ea typeface="BIZ UDPゴシック" panose="020B0400000000000000" pitchFamily="50" charset="-128"/>
              </a:rPr>
              <a:t>ライト</a:t>
            </a:r>
            <a:r>
              <a:rPr lang="en-US" altLang="ja-JP" sz="1059" b="1" dirty="0">
                <a:solidFill>
                  <a:schemeClr val="dk1"/>
                </a:solidFill>
                <a:latin typeface="BIZ UDPゴシック" panose="020B0400000000000000" pitchFamily="50" charset="-128"/>
                <a:ea typeface="BIZ UDPゴシック" panose="020B0400000000000000" pitchFamily="50" charset="-128"/>
              </a:rPr>
              <a:t>】</a:t>
            </a:r>
            <a:endParaRPr sz="1059" b="1"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ライト点灯を切り替えます</a:t>
            </a:r>
            <a:endParaRPr sz="441" dirty="0">
              <a:latin typeface="BIZ UDPゴシック" panose="020B0400000000000000" pitchFamily="50" charset="-128"/>
              <a:ea typeface="BIZ UDPゴシック" panose="020B0400000000000000" pitchFamily="50" charset="-128"/>
            </a:endParaRPr>
          </a:p>
        </p:txBody>
      </p:sp>
      <p:cxnSp>
        <p:nvCxnSpPr>
          <p:cNvPr id="13" name="Google Shape;380;p19">
            <a:extLst>
              <a:ext uri="{FF2B5EF4-FFF2-40B4-BE49-F238E27FC236}">
                <a16:creationId xmlns:a16="http://schemas.microsoft.com/office/drawing/2014/main" id="{54C11053-72B5-43F2-D8DC-D9D29F308154}"/>
              </a:ext>
            </a:extLst>
          </p:cNvPr>
          <p:cNvCxnSpPr>
            <a:cxnSpLocks/>
          </p:cNvCxnSpPr>
          <p:nvPr/>
        </p:nvCxnSpPr>
        <p:spPr>
          <a:xfrm flipH="1">
            <a:off x="3305443" y="5980165"/>
            <a:ext cx="754210" cy="330995"/>
          </a:xfrm>
          <a:prstGeom prst="straightConnector1">
            <a:avLst/>
          </a:prstGeom>
          <a:noFill/>
          <a:ln w="38100" cap="flat" cmpd="sng">
            <a:solidFill>
              <a:srgbClr val="FFC000"/>
            </a:solidFill>
            <a:prstDash val="solid"/>
            <a:miter lim="800000"/>
            <a:headEnd type="none" w="sm" len="sm"/>
            <a:tailEnd type="triangle" w="med" len="med"/>
          </a:ln>
        </p:spPr>
      </p:cxnSp>
      <p:sp>
        <p:nvSpPr>
          <p:cNvPr id="14" name="Google Shape;381;p19">
            <a:extLst>
              <a:ext uri="{FF2B5EF4-FFF2-40B4-BE49-F238E27FC236}">
                <a16:creationId xmlns:a16="http://schemas.microsoft.com/office/drawing/2014/main" id="{162EF4E1-9C70-8B17-FA87-17A61B928353}"/>
              </a:ext>
            </a:extLst>
          </p:cNvPr>
          <p:cNvSpPr/>
          <p:nvPr/>
        </p:nvSpPr>
        <p:spPr>
          <a:xfrm>
            <a:off x="3097230" y="6222688"/>
            <a:ext cx="190443" cy="185281"/>
          </a:xfrm>
          <a:prstGeom prst="ellipse">
            <a:avLst/>
          </a:prstGeom>
          <a:noFill/>
          <a:ln w="28575" cap="flat" cmpd="sng">
            <a:solidFill>
              <a:srgbClr val="FFC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5" name="Google Shape;382;p19">
            <a:extLst>
              <a:ext uri="{FF2B5EF4-FFF2-40B4-BE49-F238E27FC236}">
                <a16:creationId xmlns:a16="http://schemas.microsoft.com/office/drawing/2014/main" id="{79F8C00A-797D-47C9-81C6-78E267885565}"/>
              </a:ext>
            </a:extLst>
          </p:cNvPr>
          <p:cNvSpPr/>
          <p:nvPr/>
        </p:nvSpPr>
        <p:spPr>
          <a:xfrm>
            <a:off x="2946597" y="4317190"/>
            <a:ext cx="190443" cy="185281"/>
          </a:xfrm>
          <a:prstGeom prst="ellipse">
            <a:avLst/>
          </a:prstGeom>
          <a:noFill/>
          <a:ln w="28575" cap="flat" cmpd="sng">
            <a:solidFill>
              <a:srgbClr val="00A478"/>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cxnSp>
        <p:nvCxnSpPr>
          <p:cNvPr id="16" name="Google Shape;383;p19">
            <a:extLst>
              <a:ext uri="{FF2B5EF4-FFF2-40B4-BE49-F238E27FC236}">
                <a16:creationId xmlns:a16="http://schemas.microsoft.com/office/drawing/2014/main" id="{D41560E0-33E9-CCD5-C2D7-F0654694488D}"/>
              </a:ext>
            </a:extLst>
          </p:cNvPr>
          <p:cNvCxnSpPr>
            <a:cxnSpLocks/>
            <a:stCxn id="12" idx="1"/>
            <a:endCxn id="15" idx="6"/>
          </p:cNvCxnSpPr>
          <p:nvPr/>
        </p:nvCxnSpPr>
        <p:spPr>
          <a:xfrm flipH="1" flipV="1">
            <a:off x="3137040" y="4409831"/>
            <a:ext cx="246456" cy="182758"/>
          </a:xfrm>
          <a:prstGeom prst="straightConnector1">
            <a:avLst/>
          </a:prstGeom>
          <a:noFill/>
          <a:ln w="38100" cap="flat" cmpd="sng">
            <a:solidFill>
              <a:srgbClr val="00A478"/>
            </a:solidFill>
            <a:prstDash val="solid"/>
            <a:miter lim="800000"/>
            <a:headEnd type="none" w="sm" len="sm"/>
            <a:tailEnd type="triangle" w="med" len="med"/>
          </a:ln>
        </p:spPr>
      </p:cxnSp>
      <p:cxnSp>
        <p:nvCxnSpPr>
          <p:cNvPr id="17" name="Google Shape;384;p19">
            <a:extLst>
              <a:ext uri="{FF2B5EF4-FFF2-40B4-BE49-F238E27FC236}">
                <a16:creationId xmlns:a16="http://schemas.microsoft.com/office/drawing/2014/main" id="{806A8D6F-9946-5766-EE04-F1387CFD761E}"/>
              </a:ext>
            </a:extLst>
          </p:cNvPr>
          <p:cNvCxnSpPr>
            <a:cxnSpLocks/>
            <a:endCxn id="18" idx="2"/>
          </p:cNvCxnSpPr>
          <p:nvPr/>
        </p:nvCxnSpPr>
        <p:spPr>
          <a:xfrm>
            <a:off x="2086214" y="6510122"/>
            <a:ext cx="256981" cy="0"/>
          </a:xfrm>
          <a:prstGeom prst="straightConnector1">
            <a:avLst/>
          </a:prstGeom>
          <a:noFill/>
          <a:ln w="38100" cap="flat" cmpd="sng">
            <a:solidFill>
              <a:srgbClr val="00A478"/>
            </a:solidFill>
            <a:prstDash val="solid"/>
            <a:miter lim="800000"/>
            <a:headEnd type="none" w="sm" len="sm"/>
            <a:tailEnd type="triangle" w="med" len="med"/>
          </a:ln>
        </p:spPr>
      </p:cxnSp>
      <p:sp>
        <p:nvSpPr>
          <p:cNvPr id="18" name="Google Shape;385;p19">
            <a:extLst>
              <a:ext uri="{FF2B5EF4-FFF2-40B4-BE49-F238E27FC236}">
                <a16:creationId xmlns:a16="http://schemas.microsoft.com/office/drawing/2014/main" id="{896CEC79-37A9-F818-FE25-C8B74C42D485}"/>
              </a:ext>
            </a:extLst>
          </p:cNvPr>
          <p:cNvSpPr/>
          <p:nvPr/>
        </p:nvSpPr>
        <p:spPr>
          <a:xfrm>
            <a:off x="2343195" y="6417481"/>
            <a:ext cx="190443" cy="185281"/>
          </a:xfrm>
          <a:prstGeom prst="ellipse">
            <a:avLst/>
          </a:prstGeom>
          <a:noFill/>
          <a:ln w="28575" cap="flat" cmpd="sng">
            <a:solidFill>
              <a:srgbClr val="00A478"/>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9" name="Google Shape;386;p19">
            <a:extLst>
              <a:ext uri="{FF2B5EF4-FFF2-40B4-BE49-F238E27FC236}">
                <a16:creationId xmlns:a16="http://schemas.microsoft.com/office/drawing/2014/main" id="{1CF31CB7-B67C-FCCC-11EE-2E54F3E66B0B}"/>
              </a:ext>
            </a:extLst>
          </p:cNvPr>
          <p:cNvSpPr/>
          <p:nvPr/>
        </p:nvSpPr>
        <p:spPr>
          <a:xfrm>
            <a:off x="2475150" y="6099632"/>
            <a:ext cx="496157" cy="436734"/>
          </a:xfrm>
          <a:prstGeom prst="ellipse">
            <a:avLst/>
          </a:prstGeom>
          <a:noFill/>
          <a:ln w="28575" cap="flat" cmpd="sng">
            <a:solidFill>
              <a:srgbClr val="FFC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cxnSp>
        <p:nvCxnSpPr>
          <p:cNvPr id="20" name="Google Shape;387;p19">
            <a:extLst>
              <a:ext uri="{FF2B5EF4-FFF2-40B4-BE49-F238E27FC236}">
                <a16:creationId xmlns:a16="http://schemas.microsoft.com/office/drawing/2014/main" id="{06B81474-50DE-084E-C634-88620300B86D}"/>
              </a:ext>
            </a:extLst>
          </p:cNvPr>
          <p:cNvCxnSpPr>
            <a:cxnSpLocks/>
            <a:endCxn id="19" idx="1"/>
          </p:cNvCxnSpPr>
          <p:nvPr/>
        </p:nvCxnSpPr>
        <p:spPr>
          <a:xfrm>
            <a:off x="1883635" y="5489963"/>
            <a:ext cx="664176" cy="673627"/>
          </a:xfrm>
          <a:prstGeom prst="straightConnector1">
            <a:avLst/>
          </a:prstGeom>
          <a:noFill/>
          <a:ln w="38100" cap="flat" cmpd="sng">
            <a:solidFill>
              <a:srgbClr val="FFC000"/>
            </a:solidFill>
            <a:prstDash val="solid"/>
            <a:miter lim="800000"/>
            <a:headEnd type="none" w="sm" len="sm"/>
            <a:tailEnd type="triangle" w="med" len="med"/>
          </a:ln>
        </p:spPr>
      </p:cxnSp>
      <p:sp>
        <p:nvSpPr>
          <p:cNvPr id="29" name="テキスト ボックス 28">
            <a:extLst>
              <a:ext uri="{FF2B5EF4-FFF2-40B4-BE49-F238E27FC236}">
                <a16:creationId xmlns:a16="http://schemas.microsoft.com/office/drawing/2014/main" id="{8862362A-7BB2-F906-893D-FCC27498BB6E}"/>
              </a:ext>
            </a:extLst>
          </p:cNvPr>
          <p:cNvSpPr txBox="1"/>
          <p:nvPr/>
        </p:nvSpPr>
        <p:spPr>
          <a:xfrm>
            <a:off x="189304" y="756515"/>
            <a:ext cx="2236510" cy="338554"/>
          </a:xfrm>
          <a:prstGeom prst="rect">
            <a:avLst/>
          </a:prstGeom>
          <a:noFill/>
        </p:spPr>
        <p:txBody>
          <a:bodyPr wrap="none" rtlCol="0">
            <a:spAutoFit/>
          </a:bodyPr>
          <a:lstStyle/>
          <a:p>
            <a:r>
              <a:rPr kumimoji="1" lang="ja-JP" altLang="en-US" sz="1600" b="1" u="sng" dirty="0">
                <a:latin typeface="BIZ UDPゴシック" panose="020B0400000000000000" pitchFamily="50" charset="-128"/>
                <a:ea typeface="BIZ UDPゴシック" panose="020B0400000000000000" pitchFamily="50" charset="-128"/>
              </a:rPr>
              <a:t>①カメラを起動しよう</a:t>
            </a:r>
          </a:p>
        </p:txBody>
      </p:sp>
      <p:sp>
        <p:nvSpPr>
          <p:cNvPr id="30" name="テキスト ボックス 29">
            <a:extLst>
              <a:ext uri="{FF2B5EF4-FFF2-40B4-BE49-F238E27FC236}">
                <a16:creationId xmlns:a16="http://schemas.microsoft.com/office/drawing/2014/main" id="{2C24F9CF-6A55-1548-45F6-D8ABAEA478A5}"/>
              </a:ext>
            </a:extLst>
          </p:cNvPr>
          <p:cNvSpPr txBox="1"/>
          <p:nvPr/>
        </p:nvSpPr>
        <p:spPr>
          <a:xfrm>
            <a:off x="184932" y="3699239"/>
            <a:ext cx="1826141" cy="338554"/>
          </a:xfrm>
          <a:prstGeom prst="rect">
            <a:avLst/>
          </a:prstGeom>
          <a:noFill/>
        </p:spPr>
        <p:txBody>
          <a:bodyPr wrap="none" rtlCol="0">
            <a:spAutoFit/>
          </a:bodyPr>
          <a:lstStyle/>
          <a:p>
            <a:r>
              <a:rPr kumimoji="1" lang="ja-JP" altLang="en-US" sz="1600" b="1" u="sng" dirty="0">
                <a:latin typeface="BIZ UDPゴシック" panose="020B0400000000000000" pitchFamily="50" charset="-128"/>
                <a:ea typeface="BIZ UDPゴシック" panose="020B0400000000000000" pitchFamily="50" charset="-128"/>
              </a:rPr>
              <a:t>②撮影してみよう</a:t>
            </a:r>
          </a:p>
        </p:txBody>
      </p:sp>
      <p:sp>
        <p:nvSpPr>
          <p:cNvPr id="38" name="スライド番号プレースホルダー 37">
            <a:extLst>
              <a:ext uri="{FF2B5EF4-FFF2-40B4-BE49-F238E27FC236}">
                <a16:creationId xmlns:a16="http://schemas.microsoft.com/office/drawing/2014/main" id="{98DD43FE-1318-7E69-64A8-080AE411F61E}"/>
              </a:ext>
            </a:extLst>
          </p:cNvPr>
          <p:cNvSpPr>
            <a:spLocks noGrp="1"/>
          </p:cNvSpPr>
          <p:nvPr>
            <p:ph type="sldNum" sz="quarter" idx="12"/>
          </p:nvPr>
        </p:nvSpPr>
        <p:spPr/>
        <p:txBody>
          <a:bodyPr/>
          <a:lstStyle/>
          <a:p>
            <a:fld id="{00000000-1234-1234-1234-123412341234}" type="slidenum">
              <a:rPr lang="en-US" altLang="ja-JP" sz="1000" b="1" smtClean="0">
                <a:solidFill>
                  <a:schemeClr val="tx1">
                    <a:lumMod val="75000"/>
                    <a:lumOff val="25000"/>
                  </a:schemeClr>
                </a:solidFill>
              </a:rPr>
              <a:pPr/>
              <a:t>10</a:t>
            </a:fld>
            <a:endParaRPr lang="ja-JP" altLang="en-US" sz="1000" b="1" dirty="0">
              <a:solidFill>
                <a:schemeClr val="tx1">
                  <a:lumMod val="75000"/>
                  <a:lumOff val="25000"/>
                </a:schemeClr>
              </a:solidFill>
            </a:endParaRPr>
          </a:p>
        </p:txBody>
      </p:sp>
      <p:sp>
        <p:nvSpPr>
          <p:cNvPr id="42" name="Google Shape;105;p4">
            <a:extLst>
              <a:ext uri="{FF2B5EF4-FFF2-40B4-BE49-F238E27FC236}">
                <a16:creationId xmlns:a16="http://schemas.microsoft.com/office/drawing/2014/main" id="{7700E3AE-3463-512D-94B5-E9E062F3D4AC}"/>
              </a:ext>
            </a:extLst>
          </p:cNvPr>
          <p:cNvSpPr txBox="1"/>
          <p:nvPr/>
        </p:nvSpPr>
        <p:spPr>
          <a:xfrm>
            <a:off x="1389450" y="241017"/>
            <a:ext cx="4250036"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カメラアプリを使いましょう</a:t>
            </a:r>
            <a:endParaRPr lang="ja-JP" altLang="en-US" sz="800" dirty="0">
              <a:latin typeface="BIZ UDPゴシック" panose="020B0400000000000000" pitchFamily="50" charset="-128"/>
              <a:ea typeface="BIZ UDPゴシック" panose="020B0400000000000000" pitchFamily="50" charset="-128"/>
            </a:endParaRPr>
          </a:p>
        </p:txBody>
      </p:sp>
      <p:grpSp>
        <p:nvGrpSpPr>
          <p:cNvPr id="25" name="グループ化 24">
            <a:extLst>
              <a:ext uri="{FF2B5EF4-FFF2-40B4-BE49-F238E27FC236}">
                <a16:creationId xmlns:a16="http://schemas.microsoft.com/office/drawing/2014/main" id="{70794C7A-041F-23A8-2114-41ECD72757E6}"/>
              </a:ext>
            </a:extLst>
          </p:cNvPr>
          <p:cNvGrpSpPr/>
          <p:nvPr/>
        </p:nvGrpSpPr>
        <p:grpSpPr>
          <a:xfrm>
            <a:off x="418033" y="0"/>
            <a:ext cx="900000" cy="720000"/>
            <a:chOff x="604646" y="0"/>
            <a:chExt cx="1351370" cy="1035997"/>
          </a:xfrm>
          <a:solidFill>
            <a:srgbClr val="00A478"/>
          </a:solidFill>
        </p:grpSpPr>
        <p:sp>
          <p:nvSpPr>
            <p:cNvPr id="26" name="片側の 2 つの角を切り取った四角形 13">
              <a:extLst>
                <a:ext uri="{FF2B5EF4-FFF2-40B4-BE49-F238E27FC236}">
                  <a16:creationId xmlns:a16="http://schemas.microsoft.com/office/drawing/2014/main" id="{76380CCB-4266-CA8E-25AC-CCD051CDB530}"/>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27" name="片側の 2 つの角を切り取った四角形 14">
              <a:extLst>
                <a:ext uri="{FF2B5EF4-FFF2-40B4-BE49-F238E27FC236}">
                  <a16:creationId xmlns:a16="http://schemas.microsoft.com/office/drawing/2014/main" id="{DDF79C39-2787-4262-1350-CE5E95372865}"/>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sp>
        <p:nvSpPr>
          <p:cNvPr id="28" name="テキスト ボックス 27">
            <a:extLst>
              <a:ext uri="{FF2B5EF4-FFF2-40B4-BE49-F238E27FC236}">
                <a16:creationId xmlns:a16="http://schemas.microsoft.com/office/drawing/2014/main" id="{8EB9F69B-FD29-DC14-D5DD-D1CD5F2F6830}"/>
              </a:ext>
            </a:extLst>
          </p:cNvPr>
          <p:cNvSpPr txBox="1"/>
          <p:nvPr/>
        </p:nvSpPr>
        <p:spPr>
          <a:xfrm>
            <a:off x="508032" y="277822"/>
            <a:ext cx="720000" cy="400110"/>
          </a:xfrm>
          <a:prstGeom prst="rect">
            <a:avLst/>
          </a:prstGeom>
          <a:solidFill>
            <a:srgbClr val="00A478"/>
          </a:solidFill>
        </p:spPr>
        <p:txBody>
          <a:bodyPr wrap="square">
            <a:spAutoFit/>
          </a:bodyPr>
          <a:lstStyle/>
          <a:p>
            <a:pPr algn="ctr"/>
            <a:r>
              <a:rPr lang="en-US" altLang="ja-JP" sz="2000" b="1" dirty="0">
                <a:solidFill>
                  <a:schemeClr val="bg1"/>
                </a:solidFill>
                <a:latin typeface="BIZ UDPゴシック" panose="020B0400000000000000" pitchFamily="50" charset="-128"/>
                <a:ea typeface="BIZ UDPゴシック" panose="020B0400000000000000" pitchFamily="50" charset="-128"/>
              </a:rPr>
              <a:t>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5" name="Google Shape;402;p21">
            <a:extLst>
              <a:ext uri="{FF2B5EF4-FFF2-40B4-BE49-F238E27FC236}">
                <a16:creationId xmlns:a16="http://schemas.microsoft.com/office/drawing/2014/main" id="{A5FF0C86-B92F-7AA3-17B7-42795E7C6375}"/>
              </a:ext>
            </a:extLst>
          </p:cNvPr>
          <p:cNvPicPr preferRelativeResize="0"/>
          <p:nvPr/>
        </p:nvPicPr>
        <p:blipFill rotWithShape="1">
          <a:blip r:embed="rId3">
            <a:alphaModFix/>
          </a:blip>
          <a:srcRect/>
          <a:stretch/>
        </p:blipFill>
        <p:spPr>
          <a:xfrm>
            <a:off x="1016203" y="1823158"/>
            <a:ext cx="1102835" cy="2238814"/>
          </a:xfrm>
          <a:prstGeom prst="rect">
            <a:avLst/>
          </a:prstGeom>
          <a:noFill/>
          <a:ln>
            <a:solidFill>
              <a:schemeClr val="dk1"/>
            </a:solidFill>
          </a:ln>
        </p:spPr>
      </p:pic>
      <p:sp>
        <p:nvSpPr>
          <p:cNvPr id="9" name="Google Shape;406;p21">
            <a:extLst>
              <a:ext uri="{FF2B5EF4-FFF2-40B4-BE49-F238E27FC236}">
                <a16:creationId xmlns:a16="http://schemas.microsoft.com/office/drawing/2014/main" id="{2B4323D6-700A-8F11-B3B5-ECEE8556D9F1}"/>
              </a:ext>
            </a:extLst>
          </p:cNvPr>
          <p:cNvSpPr txBox="1"/>
          <p:nvPr/>
        </p:nvSpPr>
        <p:spPr>
          <a:xfrm>
            <a:off x="719245" y="850722"/>
            <a:ext cx="5323792" cy="271546"/>
          </a:xfrm>
          <a:prstGeom prst="rect">
            <a:avLst/>
          </a:prstGeom>
          <a:noFill/>
          <a:ln>
            <a:noFill/>
          </a:ln>
        </p:spPr>
        <p:txBody>
          <a:bodyPr spcFirstLastPara="1" wrap="square" lIns="40332" tIns="20160" rIns="40332" bIns="20160" anchor="t" anchorCtr="0">
            <a:spAutoFit/>
          </a:bodyPr>
          <a:lstStyle/>
          <a:p>
            <a:pPr>
              <a:buSzPts val="3400"/>
            </a:pPr>
            <a:r>
              <a:rPr lang="ja-JP" altLang="en-US" sz="1500" b="1" dirty="0">
                <a:solidFill>
                  <a:srgbClr val="00B050"/>
                </a:solidFill>
                <a:latin typeface="BIZ UDPゴシック" panose="020B0400000000000000" pitchFamily="50" charset="-128"/>
                <a:ea typeface="BIZ UDPゴシック" panose="020B0400000000000000" pitchFamily="50" charset="-128"/>
              </a:rPr>
              <a:t>撮影した写真を「アルバム」アプリから見てみましょう</a:t>
            </a:r>
            <a:endParaRPr sz="1500" b="1" dirty="0">
              <a:solidFill>
                <a:srgbClr val="00B050"/>
              </a:solidFill>
              <a:latin typeface="BIZ UDPゴシック" panose="020B0400000000000000" pitchFamily="50" charset="-128"/>
              <a:ea typeface="BIZ UDPゴシック" panose="020B0400000000000000" pitchFamily="50" charset="-128"/>
            </a:endParaRPr>
          </a:p>
        </p:txBody>
      </p:sp>
      <p:sp>
        <p:nvSpPr>
          <p:cNvPr id="10" name="Google Shape;407;p21">
            <a:extLst>
              <a:ext uri="{FF2B5EF4-FFF2-40B4-BE49-F238E27FC236}">
                <a16:creationId xmlns:a16="http://schemas.microsoft.com/office/drawing/2014/main" id="{5FC8A557-16C4-4903-466B-F1A455E63C37}"/>
              </a:ext>
            </a:extLst>
          </p:cNvPr>
          <p:cNvSpPr txBox="1"/>
          <p:nvPr/>
        </p:nvSpPr>
        <p:spPr>
          <a:xfrm>
            <a:off x="719245" y="1437497"/>
            <a:ext cx="1654164"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①ホーム画面の「　　　　」</a:t>
            </a:r>
            <a:endParaRPr sz="1059"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をタップします</a:t>
            </a:r>
            <a:endParaRPr sz="1059" dirty="0">
              <a:solidFill>
                <a:schemeClr val="dk1"/>
              </a:solidFill>
              <a:latin typeface="BIZ UDPゴシック" panose="020B0400000000000000" pitchFamily="50" charset="-128"/>
              <a:ea typeface="BIZ UDPゴシック" panose="020B0400000000000000" pitchFamily="50" charset="-128"/>
            </a:endParaRPr>
          </a:p>
        </p:txBody>
      </p:sp>
      <p:sp>
        <p:nvSpPr>
          <p:cNvPr id="11" name="Google Shape;408;p21">
            <a:extLst>
              <a:ext uri="{FF2B5EF4-FFF2-40B4-BE49-F238E27FC236}">
                <a16:creationId xmlns:a16="http://schemas.microsoft.com/office/drawing/2014/main" id="{77DAF4E1-A99C-6AFC-3F50-737D3EE3F1D8}"/>
              </a:ext>
            </a:extLst>
          </p:cNvPr>
          <p:cNvSpPr txBox="1"/>
          <p:nvPr/>
        </p:nvSpPr>
        <p:spPr>
          <a:xfrm>
            <a:off x="702223" y="4353007"/>
            <a:ext cx="1782560" cy="203707"/>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③見たい写真をタップします</a:t>
            </a:r>
            <a:endParaRPr sz="441" dirty="0">
              <a:latin typeface="BIZ UDPゴシック" panose="020B0400000000000000" pitchFamily="50" charset="-128"/>
              <a:ea typeface="BIZ UDPゴシック" panose="020B0400000000000000" pitchFamily="50" charset="-128"/>
            </a:endParaRPr>
          </a:p>
        </p:txBody>
      </p:sp>
      <p:sp>
        <p:nvSpPr>
          <p:cNvPr id="12" name="Google Shape;409;p21">
            <a:extLst>
              <a:ext uri="{FF2B5EF4-FFF2-40B4-BE49-F238E27FC236}">
                <a16:creationId xmlns:a16="http://schemas.microsoft.com/office/drawing/2014/main" id="{6073ED09-40E1-5F67-00BB-9DFD06E91746}"/>
              </a:ext>
            </a:extLst>
          </p:cNvPr>
          <p:cNvSpPr txBox="1"/>
          <p:nvPr/>
        </p:nvSpPr>
        <p:spPr>
          <a:xfrm>
            <a:off x="2866602" y="1408148"/>
            <a:ext cx="1654165"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②保存された写真や動画が表示されています</a:t>
            </a:r>
            <a:endParaRPr sz="1059" dirty="0">
              <a:solidFill>
                <a:schemeClr val="dk1"/>
              </a:solidFill>
              <a:latin typeface="BIZ UDPゴシック" panose="020B0400000000000000" pitchFamily="50" charset="-128"/>
              <a:ea typeface="BIZ UDPゴシック" panose="020B0400000000000000" pitchFamily="50" charset="-128"/>
            </a:endParaRPr>
          </a:p>
        </p:txBody>
      </p:sp>
      <p:pic>
        <p:nvPicPr>
          <p:cNvPr id="13" name="Google Shape;410;p21">
            <a:extLst>
              <a:ext uri="{FF2B5EF4-FFF2-40B4-BE49-F238E27FC236}">
                <a16:creationId xmlns:a16="http://schemas.microsoft.com/office/drawing/2014/main" id="{5F33F4AC-6AB4-976C-120F-486D31924B04}"/>
              </a:ext>
            </a:extLst>
          </p:cNvPr>
          <p:cNvPicPr preferRelativeResize="0"/>
          <p:nvPr/>
        </p:nvPicPr>
        <p:blipFill rotWithShape="1">
          <a:blip r:embed="rId4">
            <a:alphaModFix/>
          </a:blip>
          <a:srcRect/>
          <a:stretch/>
        </p:blipFill>
        <p:spPr>
          <a:xfrm>
            <a:off x="3220067" y="1823158"/>
            <a:ext cx="1009980" cy="2238814"/>
          </a:xfrm>
          <a:prstGeom prst="rect">
            <a:avLst/>
          </a:prstGeom>
          <a:noFill/>
          <a:ln w="9525" cap="flat" cmpd="sng">
            <a:solidFill>
              <a:schemeClr val="dk1"/>
            </a:solidFill>
            <a:prstDash val="solid"/>
            <a:round/>
            <a:headEnd type="none" w="sm" len="sm"/>
            <a:tailEnd type="none" w="sm" len="sm"/>
          </a:ln>
        </p:spPr>
      </p:pic>
      <p:pic>
        <p:nvPicPr>
          <p:cNvPr id="14" name="Google Shape;411;p21">
            <a:extLst>
              <a:ext uri="{FF2B5EF4-FFF2-40B4-BE49-F238E27FC236}">
                <a16:creationId xmlns:a16="http://schemas.microsoft.com/office/drawing/2014/main" id="{13852359-A597-834E-DBE3-AF511CF14D50}"/>
              </a:ext>
            </a:extLst>
          </p:cNvPr>
          <p:cNvPicPr preferRelativeResize="0"/>
          <p:nvPr/>
        </p:nvPicPr>
        <p:blipFill rotWithShape="1">
          <a:blip r:embed="rId4">
            <a:alphaModFix/>
          </a:blip>
          <a:srcRect/>
          <a:stretch/>
        </p:blipFill>
        <p:spPr>
          <a:xfrm>
            <a:off x="1016202" y="4638226"/>
            <a:ext cx="1102835" cy="2338534"/>
          </a:xfrm>
          <a:prstGeom prst="rect">
            <a:avLst/>
          </a:prstGeom>
          <a:noFill/>
          <a:ln w="9525" cap="flat" cmpd="sng">
            <a:solidFill>
              <a:schemeClr val="dk1"/>
            </a:solidFill>
            <a:prstDash val="solid"/>
            <a:round/>
            <a:headEnd type="none" w="sm" len="sm"/>
            <a:tailEnd type="none" w="sm" len="sm"/>
          </a:ln>
        </p:spPr>
      </p:pic>
      <p:pic>
        <p:nvPicPr>
          <p:cNvPr id="15" name="Google Shape;412;p21">
            <a:extLst>
              <a:ext uri="{FF2B5EF4-FFF2-40B4-BE49-F238E27FC236}">
                <a16:creationId xmlns:a16="http://schemas.microsoft.com/office/drawing/2014/main" id="{CA4B8048-EC48-AF91-59E9-389D65E0C624}"/>
              </a:ext>
            </a:extLst>
          </p:cNvPr>
          <p:cNvPicPr preferRelativeResize="0"/>
          <p:nvPr/>
        </p:nvPicPr>
        <p:blipFill rotWithShape="1">
          <a:blip r:embed="rId5">
            <a:alphaModFix/>
          </a:blip>
          <a:srcRect/>
          <a:stretch/>
        </p:blipFill>
        <p:spPr>
          <a:xfrm rot="2005795">
            <a:off x="1448305" y="5522444"/>
            <a:ext cx="1161568" cy="636894"/>
          </a:xfrm>
          <a:prstGeom prst="rect">
            <a:avLst/>
          </a:prstGeom>
          <a:noFill/>
          <a:ln>
            <a:noFill/>
          </a:ln>
        </p:spPr>
      </p:pic>
      <p:pic>
        <p:nvPicPr>
          <p:cNvPr id="16" name="Google Shape;413;p21">
            <a:extLst>
              <a:ext uri="{FF2B5EF4-FFF2-40B4-BE49-F238E27FC236}">
                <a16:creationId xmlns:a16="http://schemas.microsoft.com/office/drawing/2014/main" id="{AC45008D-015C-174E-AFD3-9D004EEAADBD}"/>
              </a:ext>
            </a:extLst>
          </p:cNvPr>
          <p:cNvPicPr preferRelativeResize="0"/>
          <p:nvPr/>
        </p:nvPicPr>
        <p:blipFill rotWithShape="1">
          <a:blip r:embed="rId6">
            <a:alphaModFix/>
          </a:blip>
          <a:srcRect l="48763" t="31469" r="27043" b="56471"/>
          <a:stretch/>
        </p:blipFill>
        <p:spPr>
          <a:xfrm>
            <a:off x="1827413" y="1394960"/>
            <a:ext cx="291625" cy="263849"/>
          </a:xfrm>
          <a:prstGeom prst="rect">
            <a:avLst/>
          </a:prstGeom>
          <a:noFill/>
          <a:ln>
            <a:noFill/>
          </a:ln>
        </p:spPr>
      </p:pic>
      <p:sp>
        <p:nvSpPr>
          <p:cNvPr id="18" name="Google Shape;415;p21">
            <a:extLst>
              <a:ext uri="{FF2B5EF4-FFF2-40B4-BE49-F238E27FC236}">
                <a16:creationId xmlns:a16="http://schemas.microsoft.com/office/drawing/2014/main" id="{45291347-9E24-02EA-87B7-606AD55C7945}"/>
              </a:ext>
            </a:extLst>
          </p:cNvPr>
          <p:cNvSpPr/>
          <p:nvPr/>
        </p:nvSpPr>
        <p:spPr>
          <a:xfrm>
            <a:off x="1644793" y="3512871"/>
            <a:ext cx="298314" cy="308894"/>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20" name="テキスト プレースホルダー 19">
            <a:extLst>
              <a:ext uri="{FF2B5EF4-FFF2-40B4-BE49-F238E27FC236}">
                <a16:creationId xmlns:a16="http://schemas.microsoft.com/office/drawing/2014/main" id="{0EA829B7-DEE9-3ED8-A482-292FB9F3F545}"/>
              </a:ext>
            </a:extLst>
          </p:cNvPr>
          <p:cNvSpPr>
            <a:spLocks noGrp="1"/>
          </p:cNvSpPr>
          <p:nvPr>
            <p:ph type="body" sz="quarter" idx="13"/>
          </p:nvPr>
        </p:nvSpPr>
        <p:spPr/>
        <p:txBody>
          <a:bodyPr anchor="b"/>
          <a:lstStyle/>
          <a:p>
            <a:pPr algn="ctr"/>
            <a:r>
              <a:rPr lang="ja-JP" altLang="en-US" dirty="0"/>
              <a:t>３</a:t>
            </a:r>
          </a:p>
        </p:txBody>
      </p:sp>
      <p:sp>
        <p:nvSpPr>
          <p:cNvPr id="37" name="Google Shape;105;p4">
            <a:extLst>
              <a:ext uri="{FF2B5EF4-FFF2-40B4-BE49-F238E27FC236}">
                <a16:creationId xmlns:a16="http://schemas.microsoft.com/office/drawing/2014/main" id="{DFFF36DA-4BC7-86B6-3A54-EE8C6D7E7261}"/>
              </a:ext>
            </a:extLst>
          </p:cNvPr>
          <p:cNvSpPr txBox="1"/>
          <p:nvPr/>
        </p:nvSpPr>
        <p:spPr>
          <a:xfrm>
            <a:off x="1368951" y="261570"/>
            <a:ext cx="4250036" cy="317713"/>
          </a:xfrm>
          <a:prstGeom prst="rect">
            <a:avLst/>
          </a:prstGeom>
          <a:noFill/>
          <a:ln>
            <a:noFill/>
          </a:ln>
        </p:spPr>
        <p:txBody>
          <a:bodyPr spcFirstLastPara="1" wrap="square" lIns="40332" tIns="20160" rIns="40332" bIns="20160" anchor="t" anchorCtr="0">
            <a:spAutoFit/>
          </a:bodyPr>
          <a:lstStyle/>
          <a:p>
            <a:pPr>
              <a:buSzPts val="3600"/>
            </a:pPr>
            <a:r>
              <a:rPr lang="ja-JP" altLang="en-US" sz="1800" b="1" dirty="0">
                <a:solidFill>
                  <a:schemeClr val="dk1"/>
                </a:solidFill>
                <a:latin typeface="BIZ UDPゴシック" panose="020B0400000000000000" pitchFamily="50" charset="-128"/>
                <a:ea typeface="BIZ UDPゴシック" panose="020B0400000000000000" pitchFamily="50" charset="-128"/>
              </a:rPr>
              <a:t>撮った写真や動画を確認しましょう</a:t>
            </a:r>
            <a:endParaRPr lang="ja-JP" altLang="en-US" sz="7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716A09AA-C43F-FD8A-2965-497E7C73E37D}"/>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11</a:t>
            </a:fld>
            <a:endParaRPr lang="ja-JP" altLang="en-US" sz="1000" b="1" dirty="0">
              <a:solidFill>
                <a:schemeClr val="tx1">
                  <a:lumMod val="75000"/>
                  <a:lumOff val="2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6" name="Google Shape;426;p38"/>
          <p:cNvSpPr txBox="1"/>
          <p:nvPr/>
        </p:nvSpPr>
        <p:spPr>
          <a:xfrm>
            <a:off x="404353" y="977884"/>
            <a:ext cx="4854692" cy="1025599"/>
          </a:xfrm>
          <a:prstGeom prst="rect">
            <a:avLst/>
          </a:prstGeom>
          <a:noFill/>
          <a:ln>
            <a:noFill/>
          </a:ln>
        </p:spPr>
        <p:txBody>
          <a:bodyPr spcFirstLastPara="1" wrap="square" lIns="40332" tIns="20160" rIns="40332" bIns="20160" anchor="t" anchorCtr="0">
            <a:spAutoFit/>
          </a:bodyPr>
          <a:lstStyle/>
          <a:p>
            <a:pPr>
              <a:buSzPts val="3000"/>
            </a:pPr>
            <a:r>
              <a:rPr lang="ja-JP" altLang="en-US" sz="1600" b="1" dirty="0">
                <a:solidFill>
                  <a:srgbClr val="00A478"/>
                </a:solidFill>
                <a:latin typeface="BIZ UDPゴシック" panose="020B0400000000000000" pitchFamily="50" charset="-128"/>
                <a:ea typeface="BIZ UDPゴシック" panose="020B0400000000000000" pitchFamily="50" charset="-128"/>
              </a:rPr>
              <a:t>困ったり、調べたいとき、質問するお相手に同じ画面を見せることができれば・・・</a:t>
            </a:r>
            <a:endParaRPr lang="en-US" altLang="ja-JP" sz="1600" b="1" dirty="0">
              <a:solidFill>
                <a:srgbClr val="00A478"/>
              </a:solidFill>
              <a:latin typeface="BIZ UDPゴシック" panose="020B0400000000000000" pitchFamily="50" charset="-128"/>
              <a:ea typeface="BIZ UDPゴシック" panose="020B0400000000000000" pitchFamily="50" charset="-128"/>
            </a:endParaRPr>
          </a:p>
          <a:p>
            <a:pPr>
              <a:buSzPts val="3000"/>
            </a:pPr>
            <a:endParaRPr lang="en-US" altLang="ja-JP" sz="1600" b="1" dirty="0">
              <a:solidFill>
                <a:srgbClr val="00A478"/>
              </a:solidFill>
              <a:latin typeface="BIZ UDPゴシック" panose="020B0400000000000000" pitchFamily="50" charset="-128"/>
              <a:ea typeface="BIZ UDPゴシック" panose="020B0400000000000000" pitchFamily="50" charset="-128"/>
            </a:endParaRPr>
          </a:p>
          <a:p>
            <a:pPr>
              <a:buSzPts val="3000"/>
            </a:pPr>
            <a:r>
              <a:rPr lang="ja-JP" altLang="en-US" sz="1600" b="1" dirty="0">
                <a:solidFill>
                  <a:srgbClr val="00A478"/>
                </a:solidFill>
                <a:latin typeface="BIZ UDPゴシック" panose="020B0400000000000000" pitchFamily="50" charset="-128"/>
                <a:ea typeface="BIZ UDPゴシック" panose="020B0400000000000000" pitchFamily="50" charset="-128"/>
              </a:rPr>
              <a:t>そんなときの方法はこちら↓</a:t>
            </a:r>
            <a:endParaRPr sz="1600" b="1" dirty="0">
              <a:solidFill>
                <a:srgbClr val="00A478"/>
              </a:solidFill>
              <a:latin typeface="BIZ UDPゴシック" panose="020B0400000000000000" pitchFamily="50" charset="-128"/>
              <a:ea typeface="BIZ UDPゴシック" panose="020B0400000000000000" pitchFamily="50" charset="-128"/>
            </a:endParaRPr>
          </a:p>
        </p:txBody>
      </p:sp>
      <p:sp>
        <p:nvSpPr>
          <p:cNvPr id="427" name="Google Shape;427;p38"/>
          <p:cNvSpPr txBox="1"/>
          <p:nvPr/>
        </p:nvSpPr>
        <p:spPr>
          <a:xfrm>
            <a:off x="2134783" y="2708016"/>
            <a:ext cx="3124261" cy="286935"/>
          </a:xfrm>
          <a:prstGeom prst="rect">
            <a:avLst/>
          </a:prstGeom>
          <a:noFill/>
          <a:ln>
            <a:noFill/>
          </a:ln>
        </p:spPr>
        <p:txBody>
          <a:bodyPr spcFirstLastPara="1" wrap="square" lIns="40332" tIns="20160" rIns="40332" bIns="20160" anchor="t" anchorCtr="0">
            <a:spAutoFit/>
          </a:bodyPr>
          <a:lstStyle/>
          <a:p>
            <a:pPr algn="ctr">
              <a:buSzPts val="2800"/>
            </a:pPr>
            <a:r>
              <a:rPr lang="ja-JP" altLang="en-US" sz="1600" dirty="0">
                <a:solidFill>
                  <a:schemeClr val="dk1"/>
                </a:solidFill>
                <a:latin typeface="BIZ UDPゴシック" panose="020B0400000000000000" pitchFamily="50" charset="-128"/>
                <a:ea typeface="BIZ UDPゴシック" panose="020B0400000000000000" pitchFamily="50" charset="-128"/>
              </a:rPr>
              <a:t>相手に同じ画面を見せる（静止画）</a:t>
            </a:r>
            <a:endParaRPr sz="1600" dirty="0">
              <a:solidFill>
                <a:schemeClr val="dk1"/>
              </a:solidFill>
              <a:latin typeface="BIZ UDPゴシック" panose="020B0400000000000000" pitchFamily="50" charset="-128"/>
              <a:ea typeface="BIZ UDPゴシック" panose="020B0400000000000000" pitchFamily="50" charset="-128"/>
            </a:endParaRPr>
          </a:p>
        </p:txBody>
      </p:sp>
      <p:sp>
        <p:nvSpPr>
          <p:cNvPr id="428" name="Google Shape;428;p38"/>
          <p:cNvSpPr txBox="1"/>
          <p:nvPr/>
        </p:nvSpPr>
        <p:spPr>
          <a:xfrm>
            <a:off x="951980" y="5693360"/>
            <a:ext cx="3607320" cy="533156"/>
          </a:xfrm>
          <a:prstGeom prst="rect">
            <a:avLst/>
          </a:prstGeom>
          <a:noFill/>
          <a:ln>
            <a:noFill/>
          </a:ln>
        </p:spPr>
        <p:txBody>
          <a:bodyPr spcFirstLastPara="1" wrap="square" lIns="40332" tIns="20160" rIns="40332" bIns="20160" anchor="t" anchorCtr="0">
            <a:spAutoFit/>
          </a:bodyPr>
          <a:lstStyle/>
          <a:p>
            <a:pPr algn="ctr">
              <a:buSzPts val="2600"/>
            </a:pPr>
            <a:r>
              <a:rPr lang="ja-JP" altLang="en-US" sz="1600" b="1" dirty="0">
                <a:solidFill>
                  <a:schemeClr val="dk1"/>
                </a:solidFill>
                <a:latin typeface="BIZ UDPゴシック" panose="020B0400000000000000" pitchFamily="50" charset="-128"/>
                <a:ea typeface="BIZ UDPゴシック" panose="020B0400000000000000" pitchFamily="50" charset="-128"/>
              </a:rPr>
              <a:t>上記の方法で撮影した静止画や動画を</a:t>
            </a:r>
            <a:endParaRPr sz="1600" b="1" dirty="0">
              <a:solidFill>
                <a:schemeClr val="dk1"/>
              </a:solidFill>
              <a:latin typeface="BIZ UDPゴシック" panose="020B0400000000000000" pitchFamily="50" charset="-128"/>
              <a:ea typeface="BIZ UDPゴシック" panose="020B0400000000000000" pitchFamily="50" charset="-128"/>
            </a:endParaRPr>
          </a:p>
          <a:p>
            <a:pPr algn="ctr">
              <a:buSzPts val="2600"/>
            </a:pPr>
            <a:r>
              <a:rPr lang="ja-JP" altLang="en-US" sz="1600" b="1" dirty="0">
                <a:solidFill>
                  <a:schemeClr val="dk1"/>
                </a:solidFill>
                <a:latin typeface="BIZ UDPゴシック" panose="020B0400000000000000" pitchFamily="50" charset="-128"/>
                <a:ea typeface="BIZ UDPゴシック" panose="020B0400000000000000" pitchFamily="50" charset="-128"/>
              </a:rPr>
              <a:t>メールや</a:t>
            </a:r>
            <a:r>
              <a:rPr lang="en-US" altLang="ja-JP" sz="1600" b="1" dirty="0">
                <a:solidFill>
                  <a:schemeClr val="dk1"/>
                </a:solidFill>
                <a:latin typeface="BIZ UDPゴシック" panose="020B0400000000000000" pitchFamily="50" charset="-128"/>
                <a:ea typeface="BIZ UDPゴシック" panose="020B0400000000000000" pitchFamily="50" charset="-128"/>
              </a:rPr>
              <a:t>LINE</a:t>
            </a:r>
            <a:r>
              <a:rPr lang="ja-JP" altLang="en-US" sz="1600" b="1" dirty="0">
                <a:solidFill>
                  <a:schemeClr val="dk1"/>
                </a:solidFill>
                <a:latin typeface="BIZ UDPゴシック" panose="020B0400000000000000" pitchFamily="50" charset="-128"/>
                <a:ea typeface="BIZ UDPゴシック" panose="020B0400000000000000" pitchFamily="50" charset="-128"/>
              </a:rPr>
              <a:t>で送ることができます。</a:t>
            </a:r>
            <a:endParaRPr sz="1600" dirty="0">
              <a:latin typeface="BIZ UDPゴシック" panose="020B0400000000000000" pitchFamily="50" charset="-128"/>
              <a:ea typeface="BIZ UDPゴシック" panose="020B0400000000000000" pitchFamily="50" charset="-128"/>
            </a:endParaRPr>
          </a:p>
        </p:txBody>
      </p:sp>
      <p:sp>
        <p:nvSpPr>
          <p:cNvPr id="429" name="Google Shape;429;p38"/>
          <p:cNvSpPr txBox="1"/>
          <p:nvPr/>
        </p:nvSpPr>
        <p:spPr>
          <a:xfrm>
            <a:off x="2573278" y="3276471"/>
            <a:ext cx="2242697" cy="1548819"/>
          </a:xfrm>
          <a:prstGeom prst="rect">
            <a:avLst/>
          </a:prstGeom>
          <a:noFill/>
          <a:ln>
            <a:noFill/>
          </a:ln>
        </p:spPr>
        <p:txBody>
          <a:bodyPr spcFirstLastPara="1" wrap="square" lIns="40332" tIns="20160" rIns="40332" bIns="20160" anchor="t" anchorCtr="0">
            <a:spAutoFit/>
          </a:bodyPr>
          <a:lstStyle/>
          <a:p>
            <a:pPr algn="ctr">
              <a:buSzPts val="2200"/>
            </a:pPr>
            <a:r>
              <a:rPr lang="ja-JP" altLang="en-US" dirty="0">
                <a:solidFill>
                  <a:schemeClr val="dk1"/>
                </a:solidFill>
                <a:latin typeface="BIZ UDPゴシック" panose="020B0400000000000000" pitchFamily="50" charset="-128"/>
                <a:ea typeface="BIZ UDPゴシック" panose="020B0400000000000000" pitchFamily="50" charset="-128"/>
              </a:rPr>
              <a:t>「電源ボタン」</a:t>
            </a:r>
            <a:br>
              <a:rPr lang="ja-JP" altLang="en-US" dirty="0">
                <a:solidFill>
                  <a:schemeClr val="dk1"/>
                </a:solidFill>
                <a:latin typeface="BIZ UDPゴシック" panose="020B0400000000000000" pitchFamily="50" charset="-128"/>
                <a:ea typeface="BIZ UDPゴシック" panose="020B0400000000000000" pitchFamily="50" charset="-128"/>
              </a:rPr>
            </a:br>
            <a:r>
              <a:rPr lang="ja-JP" altLang="en-US" dirty="0">
                <a:solidFill>
                  <a:schemeClr val="dk1"/>
                </a:solidFill>
                <a:latin typeface="BIZ UDPゴシック" panose="020B0400000000000000" pitchFamily="50" charset="-128"/>
                <a:ea typeface="BIZ UDPゴシック" panose="020B0400000000000000" pitchFamily="50" charset="-128"/>
              </a:rPr>
              <a:t>＋</a:t>
            </a:r>
            <a:endParaRPr dirty="0">
              <a:solidFill>
                <a:schemeClr val="dk1"/>
              </a:solidFill>
              <a:latin typeface="BIZ UDPゴシック" panose="020B0400000000000000" pitchFamily="50" charset="-128"/>
              <a:ea typeface="BIZ UDPゴシック" panose="020B0400000000000000" pitchFamily="50" charset="-128"/>
            </a:endParaRPr>
          </a:p>
          <a:p>
            <a:pPr algn="ctr">
              <a:buSzPts val="2200"/>
            </a:pPr>
            <a:r>
              <a:rPr lang="ja-JP" altLang="en-US" dirty="0">
                <a:solidFill>
                  <a:schemeClr val="dk1"/>
                </a:solidFill>
                <a:latin typeface="BIZ UDPゴシック" panose="020B0400000000000000" pitchFamily="50" charset="-128"/>
                <a:ea typeface="BIZ UDPゴシック" panose="020B0400000000000000" pitchFamily="50" charset="-128"/>
              </a:rPr>
              <a:t>「音量下ボタン」</a:t>
            </a:r>
            <a:endParaRPr dirty="0">
              <a:solidFill>
                <a:schemeClr val="dk1"/>
              </a:solidFill>
              <a:latin typeface="BIZ UDPゴシック" panose="020B0400000000000000" pitchFamily="50" charset="-128"/>
              <a:ea typeface="BIZ UDPゴシック" panose="020B0400000000000000" pitchFamily="50" charset="-128"/>
            </a:endParaRPr>
          </a:p>
          <a:p>
            <a:pPr algn="ctr">
              <a:buSzPts val="2200"/>
            </a:pPr>
            <a:r>
              <a:rPr lang="ja-JP" altLang="en-US" dirty="0">
                <a:solidFill>
                  <a:schemeClr val="dk1"/>
                </a:solidFill>
                <a:latin typeface="BIZ UDPゴシック" panose="020B0400000000000000" pitchFamily="50" charset="-128"/>
                <a:ea typeface="BIZ UDPゴシック" panose="020B0400000000000000" pitchFamily="50" charset="-128"/>
              </a:rPr>
              <a:t>を同時に</a:t>
            </a:r>
            <a:r>
              <a:rPr lang="en-US" altLang="ja-JP" dirty="0">
                <a:solidFill>
                  <a:schemeClr val="dk1"/>
                </a:solidFill>
                <a:latin typeface="BIZ UDPゴシック" panose="020B0400000000000000" pitchFamily="50" charset="-128"/>
                <a:ea typeface="BIZ UDPゴシック" panose="020B0400000000000000" pitchFamily="50" charset="-128"/>
              </a:rPr>
              <a:t>1</a:t>
            </a:r>
            <a:r>
              <a:rPr lang="ja-JP" altLang="en-US" dirty="0">
                <a:solidFill>
                  <a:schemeClr val="dk1"/>
                </a:solidFill>
                <a:latin typeface="BIZ UDPゴシック" panose="020B0400000000000000" pitchFamily="50" charset="-128"/>
                <a:ea typeface="BIZ UDPゴシック" panose="020B0400000000000000" pitchFamily="50" charset="-128"/>
              </a:rPr>
              <a:t>秒以上押します。</a:t>
            </a:r>
            <a:endParaRPr dirty="0">
              <a:solidFill>
                <a:schemeClr val="dk1"/>
              </a:solidFill>
              <a:latin typeface="BIZ UDPゴシック" panose="020B0400000000000000" pitchFamily="50" charset="-128"/>
              <a:ea typeface="BIZ UDPゴシック" panose="020B0400000000000000" pitchFamily="50" charset="-128"/>
            </a:endParaRPr>
          </a:p>
          <a:p>
            <a:pPr algn="ctr">
              <a:buSzPts val="2200"/>
            </a:pPr>
            <a:endParaRPr dirty="0">
              <a:solidFill>
                <a:schemeClr val="dk1"/>
              </a:solidFill>
              <a:latin typeface="BIZ UDPゴシック" panose="020B0400000000000000" pitchFamily="50" charset="-128"/>
              <a:ea typeface="BIZ UDPゴシック" panose="020B0400000000000000" pitchFamily="50" charset="-128"/>
            </a:endParaRPr>
          </a:p>
          <a:p>
            <a:pPr algn="ctr">
              <a:buSzPts val="2200"/>
            </a:pPr>
            <a:r>
              <a:rPr lang="en-US" altLang="ja-JP" b="1" dirty="0">
                <a:solidFill>
                  <a:schemeClr val="dk1"/>
                </a:solidFill>
                <a:latin typeface="BIZ UDPゴシック" panose="020B0400000000000000" pitchFamily="50" charset="-128"/>
                <a:ea typeface="BIZ UDPゴシック" panose="020B0400000000000000" pitchFamily="50" charset="-128"/>
              </a:rPr>
              <a:t>【</a:t>
            </a:r>
            <a:r>
              <a:rPr lang="ja-JP" altLang="en-US" b="1" dirty="0">
                <a:solidFill>
                  <a:schemeClr val="dk1"/>
                </a:solidFill>
                <a:latin typeface="BIZ UDPゴシック" panose="020B0400000000000000" pitchFamily="50" charset="-128"/>
                <a:ea typeface="BIZ UDPゴシック" panose="020B0400000000000000" pitchFamily="50" charset="-128"/>
              </a:rPr>
              <a:t>スクリーンショット</a:t>
            </a:r>
            <a:r>
              <a:rPr lang="en-US" altLang="ja-JP" b="1" dirty="0">
                <a:solidFill>
                  <a:schemeClr val="dk1"/>
                </a:solidFill>
                <a:latin typeface="BIZ UDPゴシック" panose="020B0400000000000000" pitchFamily="50" charset="-128"/>
                <a:ea typeface="BIZ UDPゴシック" panose="020B0400000000000000" pitchFamily="50" charset="-128"/>
              </a:rPr>
              <a:t>】</a:t>
            </a:r>
            <a:endParaRPr dirty="0">
              <a:latin typeface="BIZ UDPゴシック" panose="020B0400000000000000" pitchFamily="50" charset="-128"/>
              <a:ea typeface="BIZ UDPゴシック" panose="020B0400000000000000" pitchFamily="50" charset="-128"/>
            </a:endParaRPr>
          </a:p>
          <a:p>
            <a:pPr algn="ctr">
              <a:buSzPts val="2200"/>
            </a:pPr>
            <a:r>
              <a:rPr lang="ja-JP" altLang="en-US" dirty="0">
                <a:solidFill>
                  <a:schemeClr val="dk1"/>
                </a:solidFill>
                <a:latin typeface="BIZ UDPゴシック" panose="020B0400000000000000" pitchFamily="50" charset="-128"/>
                <a:ea typeface="BIZ UDPゴシック" panose="020B0400000000000000" pitchFamily="50" charset="-128"/>
              </a:rPr>
              <a:t>と言います</a:t>
            </a:r>
            <a:endParaRPr dirty="0">
              <a:solidFill>
                <a:schemeClr val="dk1"/>
              </a:solidFill>
              <a:latin typeface="BIZ UDPゴシック" panose="020B0400000000000000" pitchFamily="50" charset="-128"/>
              <a:ea typeface="BIZ UDPゴシック" panose="020B0400000000000000" pitchFamily="50" charset="-128"/>
            </a:endParaRPr>
          </a:p>
        </p:txBody>
      </p:sp>
      <p:grpSp>
        <p:nvGrpSpPr>
          <p:cNvPr id="5" name="グループ化 4">
            <a:extLst>
              <a:ext uri="{FF2B5EF4-FFF2-40B4-BE49-F238E27FC236}">
                <a16:creationId xmlns:a16="http://schemas.microsoft.com/office/drawing/2014/main" id="{CE9B70A7-956E-2D1E-658B-DD45CBC5D22B}"/>
              </a:ext>
            </a:extLst>
          </p:cNvPr>
          <p:cNvGrpSpPr/>
          <p:nvPr/>
        </p:nvGrpSpPr>
        <p:grpSpPr>
          <a:xfrm>
            <a:off x="0" y="2358754"/>
            <a:ext cx="2655997" cy="2834292"/>
            <a:chOff x="139755" y="2924345"/>
            <a:chExt cx="1938682" cy="1988531"/>
          </a:xfrm>
        </p:grpSpPr>
        <p:pic>
          <p:nvPicPr>
            <p:cNvPr id="421" name="Google Shape;421;p38"/>
            <p:cNvPicPr preferRelativeResize="0"/>
            <p:nvPr/>
          </p:nvPicPr>
          <p:blipFill rotWithShape="1">
            <a:blip r:embed="rId3">
              <a:alphaModFix/>
            </a:blip>
            <a:srcRect/>
            <a:stretch/>
          </p:blipFill>
          <p:spPr>
            <a:xfrm>
              <a:off x="139755" y="2924345"/>
              <a:ext cx="1938682" cy="1988531"/>
            </a:xfrm>
            <a:prstGeom prst="rect">
              <a:avLst/>
            </a:prstGeom>
            <a:noFill/>
            <a:ln>
              <a:noFill/>
            </a:ln>
          </p:spPr>
        </p:pic>
        <p:pic>
          <p:nvPicPr>
            <p:cNvPr id="430" name="Google Shape;430;p38"/>
            <p:cNvPicPr preferRelativeResize="0"/>
            <p:nvPr/>
          </p:nvPicPr>
          <p:blipFill rotWithShape="1">
            <a:blip r:embed="rId4">
              <a:alphaModFix/>
            </a:blip>
            <a:srcRect/>
            <a:stretch/>
          </p:blipFill>
          <p:spPr>
            <a:xfrm>
              <a:off x="716239" y="3068456"/>
              <a:ext cx="785703" cy="1700298"/>
            </a:xfrm>
            <a:prstGeom prst="rect">
              <a:avLst/>
            </a:prstGeom>
            <a:noFill/>
            <a:ln>
              <a:noFill/>
            </a:ln>
          </p:spPr>
        </p:pic>
        <p:sp>
          <p:nvSpPr>
            <p:cNvPr id="431" name="Google Shape;431;p38"/>
            <p:cNvSpPr/>
            <p:nvPr/>
          </p:nvSpPr>
          <p:spPr>
            <a:xfrm>
              <a:off x="1476030" y="3725102"/>
              <a:ext cx="100317" cy="285068"/>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432" name="Google Shape;432;p38"/>
            <p:cNvSpPr/>
            <p:nvPr/>
          </p:nvSpPr>
          <p:spPr>
            <a:xfrm>
              <a:off x="1476032" y="3253598"/>
              <a:ext cx="100317" cy="173767"/>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sp>
        <p:nvSpPr>
          <p:cNvPr id="15" name="テキスト プレースホルダー 14">
            <a:extLst>
              <a:ext uri="{FF2B5EF4-FFF2-40B4-BE49-F238E27FC236}">
                <a16:creationId xmlns:a16="http://schemas.microsoft.com/office/drawing/2014/main" id="{F1566E98-0FF1-6866-5A56-6897017A4BC4}"/>
              </a:ext>
            </a:extLst>
          </p:cNvPr>
          <p:cNvSpPr>
            <a:spLocks noGrp="1"/>
          </p:cNvSpPr>
          <p:nvPr>
            <p:ph type="body" sz="quarter" idx="13"/>
          </p:nvPr>
        </p:nvSpPr>
        <p:spPr/>
        <p:txBody>
          <a:bodyPr/>
          <a:lstStyle/>
          <a:p>
            <a:r>
              <a:rPr lang="ja-JP" altLang="en-US" dirty="0"/>
              <a:t>３</a:t>
            </a:r>
          </a:p>
        </p:txBody>
      </p:sp>
      <p:sp>
        <p:nvSpPr>
          <p:cNvPr id="10" name="Google Shape;105;p4">
            <a:extLst>
              <a:ext uri="{FF2B5EF4-FFF2-40B4-BE49-F238E27FC236}">
                <a16:creationId xmlns:a16="http://schemas.microsoft.com/office/drawing/2014/main" id="{8619725E-8164-29D9-0FB3-817A7E12CA1D}"/>
              </a:ext>
            </a:extLst>
          </p:cNvPr>
          <p:cNvSpPr txBox="1"/>
          <p:nvPr/>
        </p:nvSpPr>
        <p:spPr>
          <a:xfrm>
            <a:off x="1408030" y="241426"/>
            <a:ext cx="4250036"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付録</a:t>
            </a:r>
            <a:r>
              <a:rPr lang="en-US" altLang="ja-JP" sz="2000" b="1" dirty="0">
                <a:solidFill>
                  <a:schemeClr val="dk1"/>
                </a:solidFill>
                <a:latin typeface="BIZ UDPゴシック" panose="020B0400000000000000" pitchFamily="50" charset="-128"/>
                <a:ea typeface="BIZ UDPゴシック" panose="020B0400000000000000" pitchFamily="50" charset="-128"/>
              </a:rPr>
              <a:t>【</a:t>
            </a:r>
            <a:r>
              <a:rPr lang="ja-JP" altLang="en-US" sz="2000" b="1" dirty="0">
                <a:solidFill>
                  <a:schemeClr val="dk1"/>
                </a:solidFill>
                <a:latin typeface="BIZ UDPゴシック" panose="020B0400000000000000" pitchFamily="50" charset="-128"/>
                <a:ea typeface="BIZ UDPゴシック" panose="020B0400000000000000" pitchFamily="50" charset="-128"/>
              </a:rPr>
              <a:t>豆知識</a:t>
            </a:r>
            <a:r>
              <a:rPr lang="en-US" altLang="ja-JP" sz="2000" b="1" dirty="0">
                <a:solidFill>
                  <a:schemeClr val="dk1"/>
                </a:solidFill>
                <a:latin typeface="BIZ UDPゴシック" panose="020B0400000000000000" pitchFamily="50" charset="-128"/>
                <a:ea typeface="BIZ UDPゴシック" panose="020B0400000000000000" pitchFamily="50" charset="-128"/>
              </a:rPr>
              <a:t>】</a:t>
            </a:r>
            <a:endParaRPr lang="ja-JP" altLang="en-US" sz="2000" dirty="0">
              <a:latin typeface="BIZ UDPゴシック" panose="020B0400000000000000" pitchFamily="50" charset="-128"/>
              <a:ea typeface="BIZ UDPゴシック" panose="020B0400000000000000" pitchFamily="50" charset="-128"/>
            </a:endParaRPr>
          </a:p>
        </p:txBody>
      </p:sp>
      <p:sp>
        <p:nvSpPr>
          <p:cNvPr id="2" name="スライド番号プレースホルダー 37">
            <a:extLst>
              <a:ext uri="{FF2B5EF4-FFF2-40B4-BE49-F238E27FC236}">
                <a16:creationId xmlns:a16="http://schemas.microsoft.com/office/drawing/2014/main" id="{3502BD35-D3D9-BF8B-8DFA-EAC2D663EBC9}"/>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12</a:t>
            </a:fld>
            <a:endParaRPr lang="ja-JP" altLang="en-US" sz="1000" b="1" dirty="0">
              <a:solidFill>
                <a:schemeClr val="tx1">
                  <a:lumMod val="75000"/>
                  <a:lumOff val="2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6"/>
          <p:cNvSpPr txBox="1"/>
          <p:nvPr/>
        </p:nvSpPr>
        <p:spPr>
          <a:xfrm>
            <a:off x="1810329" y="2961492"/>
            <a:ext cx="1235429" cy="207647"/>
          </a:xfrm>
          <a:prstGeom prst="rect">
            <a:avLst/>
          </a:prstGeom>
          <a:noFill/>
          <a:ln>
            <a:noFill/>
          </a:ln>
        </p:spPr>
        <p:txBody>
          <a:bodyPr spcFirstLastPara="1" wrap="square" lIns="40332" tIns="20160" rIns="40332" bIns="20160" anchor="t" anchorCtr="0">
            <a:normAutofit lnSpcReduction="10000"/>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438" name="Google Shape;438;p26"/>
          <p:cNvSpPr txBox="1"/>
          <p:nvPr/>
        </p:nvSpPr>
        <p:spPr>
          <a:xfrm>
            <a:off x="2827719" y="2961492"/>
            <a:ext cx="1235429" cy="207647"/>
          </a:xfrm>
          <a:prstGeom prst="rect">
            <a:avLst/>
          </a:prstGeom>
          <a:noFill/>
          <a:ln>
            <a:noFill/>
          </a:ln>
        </p:spPr>
        <p:txBody>
          <a:bodyPr spcFirstLastPara="1" wrap="square" lIns="40332" tIns="20160" rIns="40332" bIns="20160" anchor="t" anchorCtr="0">
            <a:normAutofit lnSpcReduction="10000"/>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pic>
        <p:nvPicPr>
          <p:cNvPr id="442" name="Google Shape;442;p26"/>
          <p:cNvPicPr preferRelativeResize="0"/>
          <p:nvPr/>
        </p:nvPicPr>
        <p:blipFill rotWithShape="1">
          <a:blip r:embed="rId3">
            <a:alphaModFix/>
          </a:blip>
          <a:srcRect/>
          <a:stretch/>
        </p:blipFill>
        <p:spPr>
          <a:xfrm>
            <a:off x="281064" y="2056068"/>
            <a:ext cx="1727947" cy="1218663"/>
          </a:xfrm>
          <a:prstGeom prst="rect">
            <a:avLst/>
          </a:prstGeom>
          <a:noFill/>
          <a:ln>
            <a:noFill/>
          </a:ln>
        </p:spPr>
      </p:pic>
      <p:sp>
        <p:nvSpPr>
          <p:cNvPr id="443" name="Google Shape;443;p26"/>
          <p:cNvSpPr txBox="1"/>
          <p:nvPr/>
        </p:nvSpPr>
        <p:spPr>
          <a:xfrm>
            <a:off x="1490676" y="847915"/>
            <a:ext cx="3947682" cy="312198"/>
          </a:xfrm>
          <a:prstGeom prst="rect">
            <a:avLst/>
          </a:prstGeom>
          <a:noFill/>
          <a:ln>
            <a:noFill/>
          </a:ln>
        </p:spPr>
        <p:txBody>
          <a:bodyPr spcFirstLastPara="1" wrap="square" lIns="40332" tIns="20160" rIns="40332" bIns="20160" anchor="t" anchorCtr="0">
            <a:spAutoFit/>
          </a:bodyPr>
          <a:lstStyle/>
          <a:p>
            <a:pPr>
              <a:buSzPts val="4000"/>
            </a:pPr>
            <a:r>
              <a:rPr lang="en-US" altLang="ja-JP" sz="1764" b="1" dirty="0">
                <a:solidFill>
                  <a:srgbClr val="00A478"/>
                </a:solidFill>
                <a:latin typeface="BIZ UDPゴシック" panose="020B0400000000000000" pitchFamily="50" charset="-128"/>
                <a:ea typeface="BIZ UDPゴシック" panose="020B0400000000000000" pitchFamily="50" charset="-128"/>
              </a:rPr>
              <a:t>3</a:t>
            </a:r>
            <a:r>
              <a:rPr lang="ja-JP" altLang="en-US" sz="1764" b="1" dirty="0">
                <a:solidFill>
                  <a:srgbClr val="00A478"/>
                </a:solidFill>
                <a:latin typeface="BIZ UDPゴシック" panose="020B0400000000000000" pitchFamily="50" charset="-128"/>
                <a:ea typeface="BIZ UDPゴシック" panose="020B0400000000000000" pitchFamily="50" charset="-128"/>
              </a:rPr>
              <a:t>種類の入力方法があります。</a:t>
            </a:r>
            <a:endParaRPr sz="618" dirty="0">
              <a:solidFill>
                <a:srgbClr val="00A478"/>
              </a:solidFill>
              <a:latin typeface="BIZ UDPゴシック" panose="020B0400000000000000" pitchFamily="50" charset="-128"/>
              <a:ea typeface="BIZ UDPゴシック" panose="020B0400000000000000" pitchFamily="50" charset="-128"/>
            </a:endParaRPr>
          </a:p>
        </p:txBody>
      </p:sp>
      <p:sp>
        <p:nvSpPr>
          <p:cNvPr id="444" name="Google Shape;444;p26"/>
          <p:cNvSpPr/>
          <p:nvPr/>
        </p:nvSpPr>
        <p:spPr>
          <a:xfrm>
            <a:off x="472547" y="1297885"/>
            <a:ext cx="1273676" cy="289436"/>
          </a:xfrm>
          <a:prstGeom prst="rect">
            <a:avLst/>
          </a:prstGeom>
          <a:solidFill>
            <a:srgbClr val="00A478"/>
          </a:solidFill>
          <a:ln>
            <a:noFill/>
          </a:ln>
        </p:spPr>
        <p:txBody>
          <a:bodyPr spcFirstLastPara="1" wrap="square" lIns="40332" tIns="20160" rIns="40332" bIns="20160" anchor="ctr" anchorCtr="0">
            <a:noAutofit/>
          </a:bodyPr>
          <a:lstStyle/>
          <a:p>
            <a:pPr algn="ctr">
              <a:buSzPts val="2800"/>
            </a:pPr>
            <a:r>
              <a:rPr lang="ja-JP" altLang="en-US" sz="1235" b="1" dirty="0">
                <a:solidFill>
                  <a:schemeClr val="lt1"/>
                </a:solidFill>
                <a:latin typeface="BIZ UDPゴシック" panose="020B0400000000000000" pitchFamily="50" charset="-128"/>
                <a:ea typeface="BIZ UDPゴシック" panose="020B0400000000000000" pitchFamily="50" charset="-128"/>
              </a:rPr>
              <a:t>フリック入力</a:t>
            </a:r>
            <a:endParaRPr sz="618" dirty="0">
              <a:latin typeface="BIZ UDPゴシック" panose="020B0400000000000000" pitchFamily="50" charset="-128"/>
              <a:ea typeface="BIZ UDPゴシック" panose="020B0400000000000000" pitchFamily="50" charset="-128"/>
            </a:endParaRPr>
          </a:p>
        </p:txBody>
      </p:sp>
      <p:sp>
        <p:nvSpPr>
          <p:cNvPr id="445" name="Google Shape;445;p26"/>
          <p:cNvSpPr txBox="1"/>
          <p:nvPr/>
        </p:nvSpPr>
        <p:spPr>
          <a:xfrm>
            <a:off x="286402" y="1614702"/>
            <a:ext cx="1645959" cy="447941"/>
          </a:xfrm>
          <a:prstGeom prst="rect">
            <a:avLst/>
          </a:prstGeom>
          <a:noFill/>
          <a:ln>
            <a:noFill/>
          </a:ln>
        </p:spPr>
        <p:txBody>
          <a:bodyPr spcFirstLastPara="1" wrap="square" lIns="40332" tIns="20160" rIns="40332" bIns="20160" anchor="t" anchorCtr="0">
            <a:spAutoFit/>
          </a:bodyPr>
          <a:lstStyle/>
          <a:p>
            <a:pPr algn="ctr">
              <a:buSzPts val="2100"/>
            </a:pPr>
            <a:r>
              <a:rPr lang="ja-JP" altLang="en-US" sz="882" dirty="0">
                <a:solidFill>
                  <a:schemeClr val="dk1"/>
                </a:solidFill>
                <a:latin typeface="BIZ UDPゴシック" panose="020B0400000000000000" pitchFamily="50" charset="-128"/>
                <a:ea typeface="BIZ UDPゴシック" panose="020B0400000000000000" pitchFamily="50" charset="-128"/>
              </a:rPr>
              <a:t>文字に触れた後に、</a:t>
            </a:r>
            <a:endParaRPr sz="882" dirty="0">
              <a:solidFill>
                <a:schemeClr val="dk1"/>
              </a:solidFill>
              <a:latin typeface="BIZ UDPゴシック" panose="020B0400000000000000" pitchFamily="50" charset="-128"/>
              <a:ea typeface="BIZ UDPゴシック" panose="020B0400000000000000" pitchFamily="50" charset="-128"/>
            </a:endParaRPr>
          </a:p>
          <a:p>
            <a:pPr algn="ctr">
              <a:buSzPts val="2100"/>
            </a:pPr>
            <a:r>
              <a:rPr lang="ja-JP" altLang="en-US" sz="882" dirty="0">
                <a:solidFill>
                  <a:schemeClr val="dk1"/>
                </a:solidFill>
                <a:latin typeface="BIZ UDPゴシック" panose="020B0400000000000000" pitchFamily="50" charset="-128"/>
                <a:ea typeface="BIZ UDPゴシック" panose="020B0400000000000000" pitchFamily="50" charset="-128"/>
              </a:rPr>
              <a:t>指をスライドさせて</a:t>
            </a:r>
            <a:endParaRPr sz="882" dirty="0">
              <a:solidFill>
                <a:schemeClr val="dk1"/>
              </a:solidFill>
              <a:latin typeface="BIZ UDPゴシック" panose="020B0400000000000000" pitchFamily="50" charset="-128"/>
              <a:ea typeface="BIZ UDPゴシック" panose="020B0400000000000000" pitchFamily="50" charset="-128"/>
            </a:endParaRPr>
          </a:p>
          <a:p>
            <a:pPr algn="ctr">
              <a:buSzPts val="2100"/>
            </a:pPr>
            <a:r>
              <a:rPr lang="ja-JP" altLang="en-US" sz="882" dirty="0">
                <a:solidFill>
                  <a:schemeClr val="dk1"/>
                </a:solidFill>
                <a:latin typeface="BIZ UDPゴシック" panose="020B0400000000000000" pitchFamily="50" charset="-128"/>
                <a:ea typeface="BIZ UDPゴシック" panose="020B0400000000000000" pitchFamily="50" charset="-128"/>
              </a:rPr>
              <a:t>入力する方法です</a:t>
            </a:r>
            <a:endParaRPr sz="882" dirty="0">
              <a:solidFill>
                <a:schemeClr val="dk1"/>
              </a:solidFill>
              <a:latin typeface="BIZ UDPゴシック" panose="020B0400000000000000" pitchFamily="50" charset="-128"/>
              <a:ea typeface="BIZ UDPゴシック" panose="020B0400000000000000" pitchFamily="50" charset="-128"/>
            </a:endParaRPr>
          </a:p>
        </p:txBody>
      </p:sp>
      <p:sp>
        <p:nvSpPr>
          <p:cNvPr id="446" name="Google Shape;446;p26"/>
          <p:cNvSpPr/>
          <p:nvPr/>
        </p:nvSpPr>
        <p:spPr>
          <a:xfrm>
            <a:off x="2190841" y="1297362"/>
            <a:ext cx="1273676" cy="289436"/>
          </a:xfrm>
          <a:prstGeom prst="rect">
            <a:avLst/>
          </a:prstGeom>
          <a:solidFill>
            <a:srgbClr val="00A478"/>
          </a:solidFill>
          <a:ln>
            <a:noFill/>
          </a:ln>
        </p:spPr>
        <p:txBody>
          <a:bodyPr spcFirstLastPara="1" wrap="square" lIns="40332" tIns="20160" rIns="40332" bIns="20160" anchor="ctr" anchorCtr="0">
            <a:noAutofit/>
          </a:bodyPr>
          <a:lstStyle/>
          <a:p>
            <a:pPr algn="ctr">
              <a:buSzPts val="2800"/>
            </a:pPr>
            <a:r>
              <a:rPr lang="ja-JP" altLang="en-US" sz="1235" b="1" dirty="0">
                <a:solidFill>
                  <a:schemeClr val="lt1"/>
                </a:solidFill>
                <a:latin typeface="BIZ UDPゴシック" panose="020B0400000000000000" pitchFamily="50" charset="-128"/>
                <a:ea typeface="BIZ UDPゴシック" panose="020B0400000000000000" pitchFamily="50" charset="-128"/>
              </a:rPr>
              <a:t>ケータイ入力</a:t>
            </a:r>
            <a:endParaRPr sz="618" dirty="0">
              <a:latin typeface="BIZ UDPゴシック" panose="020B0400000000000000" pitchFamily="50" charset="-128"/>
              <a:ea typeface="BIZ UDPゴシック" panose="020B0400000000000000" pitchFamily="50" charset="-128"/>
            </a:endParaRPr>
          </a:p>
        </p:txBody>
      </p:sp>
      <p:pic>
        <p:nvPicPr>
          <p:cNvPr id="447" name="Google Shape;447;p26"/>
          <p:cNvPicPr preferRelativeResize="0"/>
          <p:nvPr/>
        </p:nvPicPr>
        <p:blipFill rotWithShape="1">
          <a:blip r:embed="rId4">
            <a:alphaModFix/>
          </a:blip>
          <a:srcRect/>
          <a:stretch/>
        </p:blipFill>
        <p:spPr>
          <a:xfrm>
            <a:off x="1940376" y="2110894"/>
            <a:ext cx="1796581" cy="1195302"/>
          </a:xfrm>
          <a:prstGeom prst="rect">
            <a:avLst/>
          </a:prstGeom>
          <a:noFill/>
          <a:ln>
            <a:noFill/>
          </a:ln>
        </p:spPr>
      </p:pic>
      <p:sp>
        <p:nvSpPr>
          <p:cNvPr id="448" name="Google Shape;448;p26"/>
          <p:cNvSpPr txBox="1"/>
          <p:nvPr/>
        </p:nvSpPr>
        <p:spPr>
          <a:xfrm>
            <a:off x="1974658" y="1651357"/>
            <a:ext cx="1728012" cy="447941"/>
          </a:xfrm>
          <a:prstGeom prst="rect">
            <a:avLst/>
          </a:prstGeom>
          <a:noFill/>
          <a:ln>
            <a:noFill/>
          </a:ln>
        </p:spPr>
        <p:txBody>
          <a:bodyPr spcFirstLastPara="1" wrap="square" lIns="0" tIns="20160" rIns="0" bIns="20160" anchor="t" anchorCtr="0">
            <a:spAutoFit/>
          </a:bodyPr>
          <a:lstStyle/>
          <a:p>
            <a:pPr algn="ctr">
              <a:buSzPts val="2100"/>
            </a:pPr>
            <a:r>
              <a:rPr lang="ja-JP" altLang="en-US" sz="882" dirty="0">
                <a:solidFill>
                  <a:schemeClr val="dk1"/>
                </a:solidFill>
                <a:latin typeface="BIZ UDPゴシック" panose="020B0400000000000000" pitchFamily="50" charset="-128"/>
                <a:ea typeface="BIZ UDPゴシック" panose="020B0400000000000000" pitchFamily="50" charset="-128"/>
              </a:rPr>
              <a:t>文字を複数回押す入力方法です</a:t>
            </a:r>
            <a:endParaRPr sz="882" dirty="0">
              <a:solidFill>
                <a:schemeClr val="dk1"/>
              </a:solidFill>
              <a:latin typeface="BIZ UDPゴシック" panose="020B0400000000000000" pitchFamily="50" charset="-128"/>
              <a:ea typeface="BIZ UDPゴシック" panose="020B0400000000000000" pitchFamily="50" charset="-128"/>
            </a:endParaRPr>
          </a:p>
          <a:p>
            <a:pPr algn="ctr">
              <a:buSzPts val="2100"/>
            </a:pPr>
            <a:r>
              <a:rPr lang="ja-JP" altLang="en-US" sz="882" dirty="0">
                <a:solidFill>
                  <a:schemeClr val="dk1"/>
                </a:solidFill>
                <a:latin typeface="BIZ UDPゴシック" panose="020B0400000000000000" pitchFamily="50" charset="-128"/>
                <a:ea typeface="BIZ UDPゴシック" panose="020B0400000000000000" pitchFamily="50" charset="-128"/>
              </a:rPr>
              <a:t>「う」を入力する場合、</a:t>
            </a:r>
            <a:endParaRPr sz="882" dirty="0">
              <a:solidFill>
                <a:schemeClr val="dk1"/>
              </a:solidFill>
              <a:latin typeface="BIZ UDPゴシック" panose="020B0400000000000000" pitchFamily="50" charset="-128"/>
              <a:ea typeface="BIZ UDPゴシック" panose="020B0400000000000000" pitchFamily="50" charset="-128"/>
            </a:endParaRPr>
          </a:p>
          <a:p>
            <a:pPr algn="ctr">
              <a:buSzPts val="2100"/>
            </a:pPr>
            <a:r>
              <a:rPr lang="ja-JP" altLang="en-US" sz="882" dirty="0">
                <a:solidFill>
                  <a:schemeClr val="dk1"/>
                </a:solidFill>
                <a:latin typeface="BIZ UDPゴシック" panose="020B0400000000000000" pitchFamily="50" charset="-128"/>
                <a:ea typeface="BIZ UDPゴシック" panose="020B0400000000000000" pitchFamily="50" charset="-128"/>
              </a:rPr>
              <a:t>「あ」を</a:t>
            </a:r>
            <a:r>
              <a:rPr lang="en-US" altLang="ja-JP" sz="882" dirty="0">
                <a:solidFill>
                  <a:schemeClr val="dk1"/>
                </a:solidFill>
                <a:latin typeface="BIZ UDPゴシック" panose="020B0400000000000000" pitchFamily="50" charset="-128"/>
                <a:ea typeface="BIZ UDPゴシック" panose="020B0400000000000000" pitchFamily="50" charset="-128"/>
              </a:rPr>
              <a:t>3</a:t>
            </a:r>
            <a:r>
              <a:rPr lang="ja-JP" altLang="en-US" sz="882" dirty="0">
                <a:solidFill>
                  <a:schemeClr val="dk1"/>
                </a:solidFill>
                <a:latin typeface="BIZ UDPゴシック" panose="020B0400000000000000" pitchFamily="50" charset="-128"/>
                <a:ea typeface="BIZ UDPゴシック" panose="020B0400000000000000" pitchFamily="50" charset="-128"/>
              </a:rPr>
              <a:t>回押します</a:t>
            </a:r>
            <a:endParaRPr sz="882" dirty="0">
              <a:solidFill>
                <a:schemeClr val="dk1"/>
              </a:solidFill>
              <a:latin typeface="BIZ UDPゴシック" panose="020B0400000000000000" pitchFamily="50" charset="-128"/>
              <a:ea typeface="BIZ UDPゴシック" panose="020B0400000000000000" pitchFamily="50" charset="-128"/>
            </a:endParaRPr>
          </a:p>
        </p:txBody>
      </p:sp>
      <p:sp>
        <p:nvSpPr>
          <p:cNvPr id="449" name="Google Shape;449;p26"/>
          <p:cNvSpPr/>
          <p:nvPr/>
        </p:nvSpPr>
        <p:spPr>
          <a:xfrm>
            <a:off x="3858230" y="1297362"/>
            <a:ext cx="1273676" cy="289436"/>
          </a:xfrm>
          <a:prstGeom prst="rect">
            <a:avLst/>
          </a:prstGeom>
          <a:solidFill>
            <a:srgbClr val="00A478"/>
          </a:solidFill>
          <a:ln>
            <a:noFill/>
          </a:ln>
        </p:spPr>
        <p:txBody>
          <a:bodyPr spcFirstLastPara="1" wrap="square" lIns="40332" tIns="20160" rIns="40332" bIns="20160" anchor="ctr" anchorCtr="0">
            <a:noAutofit/>
          </a:bodyPr>
          <a:lstStyle/>
          <a:p>
            <a:pPr algn="ctr">
              <a:buSzPts val="2800"/>
            </a:pPr>
            <a:r>
              <a:rPr lang="ja-JP" altLang="en-US" sz="1235" b="1" dirty="0">
                <a:solidFill>
                  <a:schemeClr val="lt1"/>
                </a:solidFill>
                <a:latin typeface="BIZ UDPゴシック" panose="020B0400000000000000" pitchFamily="50" charset="-128"/>
                <a:ea typeface="BIZ UDPゴシック" panose="020B0400000000000000" pitchFamily="50" charset="-128"/>
              </a:rPr>
              <a:t>音声入力</a:t>
            </a:r>
            <a:endParaRPr sz="618" dirty="0">
              <a:latin typeface="BIZ UDPゴシック" panose="020B0400000000000000" pitchFamily="50" charset="-128"/>
              <a:ea typeface="BIZ UDPゴシック" panose="020B0400000000000000" pitchFamily="50" charset="-128"/>
            </a:endParaRPr>
          </a:p>
        </p:txBody>
      </p:sp>
      <p:sp>
        <p:nvSpPr>
          <p:cNvPr id="450" name="Google Shape;450;p26"/>
          <p:cNvSpPr txBox="1"/>
          <p:nvPr/>
        </p:nvSpPr>
        <p:spPr>
          <a:xfrm>
            <a:off x="3640782" y="1651354"/>
            <a:ext cx="1645959" cy="447941"/>
          </a:xfrm>
          <a:prstGeom prst="rect">
            <a:avLst/>
          </a:prstGeom>
          <a:noFill/>
          <a:ln>
            <a:noFill/>
          </a:ln>
        </p:spPr>
        <p:txBody>
          <a:bodyPr spcFirstLastPara="1" wrap="square" lIns="40332" tIns="20160" rIns="40332" bIns="20160" anchor="t" anchorCtr="0">
            <a:spAutoFit/>
          </a:bodyPr>
          <a:lstStyle/>
          <a:p>
            <a:pPr algn="ctr">
              <a:buSzPts val="2100"/>
            </a:pPr>
            <a:r>
              <a:rPr lang="ja-JP" altLang="en-US" sz="882" dirty="0">
                <a:solidFill>
                  <a:schemeClr val="dk1"/>
                </a:solidFill>
                <a:latin typeface="BIZ UDPゴシック" panose="020B0400000000000000" pitchFamily="50" charset="-128"/>
                <a:ea typeface="BIZ UDPゴシック" panose="020B0400000000000000" pitchFamily="50" charset="-128"/>
              </a:rPr>
              <a:t>マイクボタンを押して</a:t>
            </a:r>
            <a:endParaRPr sz="882" dirty="0">
              <a:solidFill>
                <a:schemeClr val="dk1"/>
              </a:solidFill>
              <a:latin typeface="BIZ UDPゴシック" panose="020B0400000000000000" pitchFamily="50" charset="-128"/>
              <a:ea typeface="BIZ UDPゴシック" panose="020B0400000000000000" pitchFamily="50" charset="-128"/>
            </a:endParaRPr>
          </a:p>
          <a:p>
            <a:pPr algn="ctr">
              <a:buSzPts val="2100"/>
            </a:pPr>
            <a:r>
              <a:rPr lang="ja-JP" altLang="en-US" sz="882" dirty="0">
                <a:solidFill>
                  <a:schemeClr val="dk1"/>
                </a:solidFill>
                <a:latin typeface="BIZ UDPゴシック" panose="020B0400000000000000" pitchFamily="50" charset="-128"/>
                <a:ea typeface="BIZ UDPゴシック" panose="020B0400000000000000" pitchFamily="50" charset="-128"/>
              </a:rPr>
              <a:t>スマートフォンに</a:t>
            </a:r>
            <a:endParaRPr sz="882" dirty="0">
              <a:solidFill>
                <a:schemeClr val="dk1"/>
              </a:solidFill>
              <a:latin typeface="BIZ UDPゴシック" panose="020B0400000000000000" pitchFamily="50" charset="-128"/>
              <a:ea typeface="BIZ UDPゴシック" panose="020B0400000000000000" pitchFamily="50" charset="-128"/>
            </a:endParaRPr>
          </a:p>
          <a:p>
            <a:pPr algn="ctr">
              <a:buSzPts val="2100"/>
            </a:pPr>
            <a:r>
              <a:rPr lang="ja-JP" altLang="en-US" sz="882" dirty="0">
                <a:solidFill>
                  <a:schemeClr val="dk1"/>
                </a:solidFill>
                <a:latin typeface="BIZ UDPゴシック" panose="020B0400000000000000" pitchFamily="50" charset="-128"/>
                <a:ea typeface="BIZ UDPゴシック" panose="020B0400000000000000" pitchFamily="50" charset="-128"/>
              </a:rPr>
              <a:t>話しかける方法です</a:t>
            </a:r>
            <a:endParaRPr sz="882" dirty="0">
              <a:solidFill>
                <a:schemeClr val="dk1"/>
              </a:solidFill>
              <a:latin typeface="BIZ UDPゴシック" panose="020B0400000000000000" pitchFamily="50" charset="-128"/>
              <a:ea typeface="BIZ UDPゴシック" panose="020B0400000000000000" pitchFamily="50" charset="-128"/>
            </a:endParaRPr>
          </a:p>
        </p:txBody>
      </p:sp>
      <p:pic>
        <p:nvPicPr>
          <p:cNvPr id="451" name="Google Shape;451;p26"/>
          <p:cNvPicPr preferRelativeResize="0"/>
          <p:nvPr/>
        </p:nvPicPr>
        <p:blipFill rotWithShape="1">
          <a:blip r:embed="rId4">
            <a:alphaModFix/>
          </a:blip>
          <a:srcRect l="2236" t="40830" r="36335" b="2976"/>
          <a:stretch/>
        </p:blipFill>
        <p:spPr>
          <a:xfrm>
            <a:off x="3773867" y="2685992"/>
            <a:ext cx="934406" cy="568712"/>
          </a:xfrm>
          <a:prstGeom prst="rect">
            <a:avLst/>
          </a:prstGeom>
          <a:noFill/>
          <a:ln>
            <a:noFill/>
          </a:ln>
        </p:spPr>
      </p:pic>
      <p:pic>
        <p:nvPicPr>
          <p:cNvPr id="452" name="Google Shape;452;p26" descr="グラフィカル ユーザー インターフェイス が含まれている画像&#10;&#10;自動的に生成された説明"/>
          <p:cNvPicPr preferRelativeResize="0"/>
          <p:nvPr/>
        </p:nvPicPr>
        <p:blipFill rotWithShape="1">
          <a:blip r:embed="rId5">
            <a:alphaModFix/>
          </a:blip>
          <a:srcRect t="7351"/>
          <a:stretch/>
        </p:blipFill>
        <p:spPr>
          <a:xfrm>
            <a:off x="4600236" y="2174703"/>
            <a:ext cx="575113" cy="1067693"/>
          </a:xfrm>
          <a:prstGeom prst="rect">
            <a:avLst/>
          </a:prstGeom>
          <a:noFill/>
          <a:ln w="9525" cap="flat" cmpd="sng">
            <a:solidFill>
              <a:schemeClr val="dk1"/>
            </a:solidFill>
            <a:prstDash val="solid"/>
            <a:round/>
            <a:headEnd type="none" w="sm" len="sm"/>
            <a:tailEnd type="none" w="sm" len="sm"/>
          </a:ln>
        </p:spPr>
      </p:pic>
      <p:sp>
        <p:nvSpPr>
          <p:cNvPr id="453" name="Google Shape;453;p26"/>
          <p:cNvSpPr/>
          <p:nvPr/>
        </p:nvSpPr>
        <p:spPr>
          <a:xfrm>
            <a:off x="3935470" y="3065318"/>
            <a:ext cx="149151" cy="186472"/>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2" name="Google Shape;459;p27">
            <a:extLst>
              <a:ext uri="{FF2B5EF4-FFF2-40B4-BE49-F238E27FC236}">
                <a16:creationId xmlns:a16="http://schemas.microsoft.com/office/drawing/2014/main" id="{0C96CA68-79E3-B687-6851-77A25C4A5975}"/>
              </a:ext>
            </a:extLst>
          </p:cNvPr>
          <p:cNvSpPr txBox="1"/>
          <p:nvPr/>
        </p:nvSpPr>
        <p:spPr>
          <a:xfrm>
            <a:off x="1735767" y="6409500"/>
            <a:ext cx="1285786"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4" name="Google Shape;461;p27">
            <a:extLst>
              <a:ext uri="{FF2B5EF4-FFF2-40B4-BE49-F238E27FC236}">
                <a16:creationId xmlns:a16="http://schemas.microsoft.com/office/drawing/2014/main" id="{02DB1723-3FC4-7CCB-FEA0-D651C3C84F40}"/>
              </a:ext>
            </a:extLst>
          </p:cNvPr>
          <p:cNvSpPr txBox="1"/>
          <p:nvPr/>
        </p:nvSpPr>
        <p:spPr>
          <a:xfrm>
            <a:off x="390071" y="4433827"/>
            <a:ext cx="4441721" cy="264749"/>
          </a:xfrm>
          <a:prstGeom prst="rect">
            <a:avLst/>
          </a:prstGeom>
          <a:noFill/>
          <a:ln>
            <a:noFill/>
          </a:ln>
        </p:spPr>
        <p:txBody>
          <a:bodyPr spcFirstLastPara="1" wrap="square" lIns="40332" tIns="20160" rIns="40332" bIns="20160" anchor="t" anchorCtr="0">
            <a:spAutoFit/>
          </a:bodyPr>
          <a:lstStyle/>
          <a:p>
            <a:pPr algn="ctr">
              <a:buSzPts val="3300"/>
            </a:pPr>
            <a:r>
              <a:rPr lang="ja-JP" altLang="en-US" sz="1456" b="1" dirty="0">
                <a:solidFill>
                  <a:schemeClr val="dk1"/>
                </a:solidFill>
                <a:latin typeface="BIZ UDPゴシック" panose="020B0400000000000000" pitchFamily="50" charset="-128"/>
                <a:ea typeface="BIZ UDPゴシック" panose="020B0400000000000000" pitchFamily="50" charset="-128"/>
              </a:rPr>
              <a:t>実践　フリックで「あ」「い」と入れてみましょう</a:t>
            </a:r>
            <a:endParaRPr sz="1456" b="1" dirty="0">
              <a:solidFill>
                <a:schemeClr val="dk1"/>
              </a:solidFill>
              <a:latin typeface="BIZ UDPゴシック" panose="020B0400000000000000" pitchFamily="50" charset="-128"/>
              <a:ea typeface="BIZ UDPゴシック" panose="020B0400000000000000" pitchFamily="50" charset="-128"/>
            </a:endParaRPr>
          </a:p>
        </p:txBody>
      </p:sp>
      <p:sp>
        <p:nvSpPr>
          <p:cNvPr id="5" name="Google Shape;462;p27">
            <a:extLst>
              <a:ext uri="{FF2B5EF4-FFF2-40B4-BE49-F238E27FC236}">
                <a16:creationId xmlns:a16="http://schemas.microsoft.com/office/drawing/2014/main" id="{A4FC4CF2-859A-2DD4-1FA7-476DB330086C}"/>
              </a:ext>
            </a:extLst>
          </p:cNvPr>
          <p:cNvSpPr txBox="1"/>
          <p:nvPr/>
        </p:nvSpPr>
        <p:spPr>
          <a:xfrm>
            <a:off x="365910" y="3786020"/>
            <a:ext cx="4636663" cy="410046"/>
          </a:xfrm>
          <a:prstGeom prst="rect">
            <a:avLst/>
          </a:prstGeom>
          <a:noFill/>
          <a:ln>
            <a:noFill/>
          </a:ln>
        </p:spPr>
        <p:txBody>
          <a:bodyPr spcFirstLastPara="1" wrap="square" lIns="40332" tIns="20160" rIns="40332" bIns="20160" anchor="t" anchorCtr="0">
            <a:spAutoFit/>
          </a:bodyPr>
          <a:lstStyle/>
          <a:p>
            <a:pPr algn="ctr">
              <a:buSzPts val="6600"/>
            </a:pPr>
            <a:r>
              <a:rPr lang="ja-JP" altLang="en-US" sz="2400" b="1" dirty="0">
                <a:solidFill>
                  <a:schemeClr val="dk1"/>
                </a:solidFill>
                <a:latin typeface="BIZ UDPゴシック" panose="020B0400000000000000" pitchFamily="50" charset="-128"/>
                <a:ea typeface="BIZ UDPゴシック" panose="020B0400000000000000" pitchFamily="50" charset="-128"/>
              </a:rPr>
              <a:t>やってみましょう！</a:t>
            </a:r>
            <a:endParaRPr sz="2000" b="1" dirty="0">
              <a:solidFill>
                <a:schemeClr val="dk1"/>
              </a:solidFill>
              <a:latin typeface="BIZ UDPゴシック" panose="020B0400000000000000" pitchFamily="50" charset="-128"/>
              <a:ea typeface="BIZ UDPゴシック" panose="020B0400000000000000" pitchFamily="50" charset="-128"/>
            </a:endParaRPr>
          </a:p>
        </p:txBody>
      </p:sp>
      <p:pic>
        <p:nvPicPr>
          <p:cNvPr id="7" name="Google Shape;464;p27">
            <a:extLst>
              <a:ext uri="{FF2B5EF4-FFF2-40B4-BE49-F238E27FC236}">
                <a16:creationId xmlns:a16="http://schemas.microsoft.com/office/drawing/2014/main" id="{18909A22-CBEF-B2A7-87FC-6B9B4A7A3B27}"/>
              </a:ext>
            </a:extLst>
          </p:cNvPr>
          <p:cNvPicPr preferRelativeResize="0"/>
          <p:nvPr/>
        </p:nvPicPr>
        <p:blipFill rotWithShape="1">
          <a:blip r:embed="rId3">
            <a:alphaModFix/>
          </a:blip>
          <a:srcRect/>
          <a:stretch/>
        </p:blipFill>
        <p:spPr>
          <a:xfrm>
            <a:off x="485020" y="5337662"/>
            <a:ext cx="1798419" cy="1315199"/>
          </a:xfrm>
          <a:prstGeom prst="rect">
            <a:avLst/>
          </a:prstGeom>
          <a:noFill/>
          <a:ln>
            <a:noFill/>
          </a:ln>
        </p:spPr>
      </p:pic>
      <p:pic>
        <p:nvPicPr>
          <p:cNvPr id="8" name="Google Shape;465;p27">
            <a:extLst>
              <a:ext uri="{FF2B5EF4-FFF2-40B4-BE49-F238E27FC236}">
                <a16:creationId xmlns:a16="http://schemas.microsoft.com/office/drawing/2014/main" id="{B972F79A-7E17-C058-3F5B-F2EB106CBD50}"/>
              </a:ext>
            </a:extLst>
          </p:cNvPr>
          <p:cNvPicPr preferRelativeResize="0"/>
          <p:nvPr/>
        </p:nvPicPr>
        <p:blipFill rotWithShape="1">
          <a:blip r:embed="rId6">
            <a:alphaModFix/>
          </a:blip>
          <a:srcRect/>
          <a:stretch/>
        </p:blipFill>
        <p:spPr>
          <a:xfrm rot="2005795">
            <a:off x="1001141" y="5939393"/>
            <a:ext cx="841716" cy="446578"/>
          </a:xfrm>
          <a:prstGeom prst="rect">
            <a:avLst/>
          </a:prstGeom>
          <a:noFill/>
          <a:ln>
            <a:noFill/>
          </a:ln>
        </p:spPr>
      </p:pic>
      <p:sp>
        <p:nvSpPr>
          <p:cNvPr id="9" name="Google Shape;466;p27">
            <a:extLst>
              <a:ext uri="{FF2B5EF4-FFF2-40B4-BE49-F238E27FC236}">
                <a16:creationId xmlns:a16="http://schemas.microsoft.com/office/drawing/2014/main" id="{36801B29-80F5-2A23-5878-FDF3416D1264}"/>
              </a:ext>
            </a:extLst>
          </p:cNvPr>
          <p:cNvSpPr txBox="1"/>
          <p:nvPr/>
        </p:nvSpPr>
        <p:spPr>
          <a:xfrm>
            <a:off x="286989" y="4931392"/>
            <a:ext cx="2123455"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「あ」を１回タップ</a:t>
            </a:r>
            <a:endParaRPr sz="1059"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→「あ」と入力されます</a:t>
            </a:r>
            <a:endParaRPr sz="1059" dirty="0">
              <a:solidFill>
                <a:schemeClr val="dk1"/>
              </a:solidFill>
              <a:latin typeface="BIZ UDPゴシック" panose="020B0400000000000000" pitchFamily="50" charset="-128"/>
              <a:ea typeface="BIZ UDPゴシック" panose="020B0400000000000000" pitchFamily="50" charset="-128"/>
            </a:endParaRPr>
          </a:p>
        </p:txBody>
      </p:sp>
      <p:pic>
        <p:nvPicPr>
          <p:cNvPr id="10" name="Google Shape;467;p27">
            <a:extLst>
              <a:ext uri="{FF2B5EF4-FFF2-40B4-BE49-F238E27FC236}">
                <a16:creationId xmlns:a16="http://schemas.microsoft.com/office/drawing/2014/main" id="{47025012-64F2-97DF-EA42-99B01FB569F2}"/>
              </a:ext>
            </a:extLst>
          </p:cNvPr>
          <p:cNvPicPr preferRelativeResize="0"/>
          <p:nvPr/>
        </p:nvPicPr>
        <p:blipFill rotWithShape="1">
          <a:blip r:embed="rId3">
            <a:alphaModFix/>
          </a:blip>
          <a:srcRect/>
          <a:stretch/>
        </p:blipFill>
        <p:spPr>
          <a:xfrm>
            <a:off x="3063941" y="5318394"/>
            <a:ext cx="1798419" cy="1315199"/>
          </a:xfrm>
          <a:prstGeom prst="rect">
            <a:avLst/>
          </a:prstGeom>
          <a:noFill/>
          <a:ln>
            <a:noFill/>
          </a:ln>
        </p:spPr>
      </p:pic>
      <p:pic>
        <p:nvPicPr>
          <p:cNvPr id="11" name="Google Shape;468;p27">
            <a:extLst>
              <a:ext uri="{FF2B5EF4-FFF2-40B4-BE49-F238E27FC236}">
                <a16:creationId xmlns:a16="http://schemas.microsoft.com/office/drawing/2014/main" id="{DCBD4BF8-5EDE-D5A1-2AF1-2A846AF96FD3}"/>
              </a:ext>
            </a:extLst>
          </p:cNvPr>
          <p:cNvPicPr preferRelativeResize="0"/>
          <p:nvPr/>
        </p:nvPicPr>
        <p:blipFill rotWithShape="1">
          <a:blip r:embed="rId6">
            <a:alphaModFix/>
          </a:blip>
          <a:srcRect/>
          <a:stretch/>
        </p:blipFill>
        <p:spPr>
          <a:xfrm rot="2005795">
            <a:off x="3154230" y="5939393"/>
            <a:ext cx="841716" cy="446578"/>
          </a:xfrm>
          <a:prstGeom prst="rect">
            <a:avLst/>
          </a:prstGeom>
          <a:noFill/>
          <a:ln>
            <a:noFill/>
          </a:ln>
        </p:spPr>
      </p:pic>
      <p:sp>
        <p:nvSpPr>
          <p:cNvPr id="12" name="Google Shape;469;p27">
            <a:extLst>
              <a:ext uri="{FF2B5EF4-FFF2-40B4-BE49-F238E27FC236}">
                <a16:creationId xmlns:a16="http://schemas.microsoft.com/office/drawing/2014/main" id="{73EB4136-B937-E2B9-8F93-E63FDF206895}"/>
              </a:ext>
            </a:extLst>
          </p:cNvPr>
          <p:cNvSpPr/>
          <p:nvPr/>
        </p:nvSpPr>
        <p:spPr>
          <a:xfrm>
            <a:off x="3618487" y="6304883"/>
            <a:ext cx="430844" cy="213054"/>
          </a:xfrm>
          <a:prstGeom prst="leftArrow">
            <a:avLst>
              <a:gd name="adj1" fmla="val 50000"/>
              <a:gd name="adj2" fmla="val 50000"/>
            </a:avLst>
          </a:prstGeom>
          <a:solidFill>
            <a:srgbClr val="FF0000"/>
          </a:solidFill>
          <a:ln w="12700" cap="flat" cmpd="sng">
            <a:solidFill>
              <a:schemeClr val="lt1"/>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3" name="Google Shape;470;p27">
            <a:extLst>
              <a:ext uri="{FF2B5EF4-FFF2-40B4-BE49-F238E27FC236}">
                <a16:creationId xmlns:a16="http://schemas.microsoft.com/office/drawing/2014/main" id="{9484DE0D-F4E1-6DA9-3360-A67F4FAA52B4}"/>
              </a:ext>
            </a:extLst>
          </p:cNvPr>
          <p:cNvSpPr txBox="1"/>
          <p:nvPr/>
        </p:nvSpPr>
        <p:spPr>
          <a:xfrm>
            <a:off x="2627433" y="4931397"/>
            <a:ext cx="2504473"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「あ」を長めにタップし、左にスライド</a:t>
            </a:r>
            <a:endParaRPr sz="1059"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→「い」と入力されます</a:t>
            </a:r>
            <a:endParaRPr sz="618" dirty="0">
              <a:latin typeface="BIZ UDPゴシック" panose="020B0400000000000000" pitchFamily="50" charset="-128"/>
              <a:ea typeface="BIZ UDPゴシック" panose="020B0400000000000000" pitchFamily="50" charset="-128"/>
            </a:endParaRPr>
          </a:p>
        </p:txBody>
      </p:sp>
      <p:cxnSp>
        <p:nvCxnSpPr>
          <p:cNvPr id="16" name="直線コネクタ 15">
            <a:extLst>
              <a:ext uri="{FF2B5EF4-FFF2-40B4-BE49-F238E27FC236}">
                <a16:creationId xmlns:a16="http://schemas.microsoft.com/office/drawing/2014/main" id="{22A6E998-6B45-2D63-B746-37C7B5BA18FA}"/>
              </a:ext>
            </a:extLst>
          </p:cNvPr>
          <p:cNvCxnSpPr>
            <a:cxnSpLocks/>
          </p:cNvCxnSpPr>
          <p:nvPr/>
        </p:nvCxnSpPr>
        <p:spPr>
          <a:xfrm>
            <a:off x="536690" y="3731582"/>
            <a:ext cx="4295102" cy="0"/>
          </a:xfrm>
          <a:prstGeom prst="line">
            <a:avLst/>
          </a:prstGeom>
          <a:ln w="38100">
            <a:solidFill>
              <a:srgbClr val="00A478"/>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37C2ABA-B849-C764-AB76-4814BF150051}"/>
              </a:ext>
            </a:extLst>
          </p:cNvPr>
          <p:cNvCxnSpPr>
            <a:cxnSpLocks/>
          </p:cNvCxnSpPr>
          <p:nvPr/>
        </p:nvCxnSpPr>
        <p:spPr>
          <a:xfrm>
            <a:off x="536690" y="4205332"/>
            <a:ext cx="4295102" cy="0"/>
          </a:xfrm>
          <a:prstGeom prst="line">
            <a:avLst/>
          </a:prstGeom>
          <a:ln w="38100">
            <a:solidFill>
              <a:srgbClr val="00A478"/>
            </a:solidFill>
          </a:ln>
        </p:spPr>
        <p:style>
          <a:lnRef idx="1">
            <a:schemeClr val="accent1"/>
          </a:lnRef>
          <a:fillRef idx="0">
            <a:schemeClr val="accent1"/>
          </a:fillRef>
          <a:effectRef idx="0">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CF6230EF-3224-F1B7-2EA2-CAC87F904291}"/>
              </a:ext>
            </a:extLst>
          </p:cNvPr>
          <p:cNvSpPr>
            <a:spLocks noGrp="1"/>
          </p:cNvSpPr>
          <p:nvPr>
            <p:ph type="body" sz="quarter" idx="13"/>
          </p:nvPr>
        </p:nvSpPr>
        <p:spPr/>
        <p:txBody>
          <a:bodyPr/>
          <a:lstStyle/>
          <a:p>
            <a:r>
              <a:rPr lang="ja-JP" altLang="en-US" dirty="0"/>
              <a:t>４</a:t>
            </a:r>
          </a:p>
        </p:txBody>
      </p:sp>
      <p:sp>
        <p:nvSpPr>
          <p:cNvPr id="25" name="Google Shape;105;p4">
            <a:extLst>
              <a:ext uri="{FF2B5EF4-FFF2-40B4-BE49-F238E27FC236}">
                <a16:creationId xmlns:a16="http://schemas.microsoft.com/office/drawing/2014/main" id="{05C0BE05-9901-A2AC-4189-CB6DB5244F01}"/>
              </a:ext>
            </a:extLst>
          </p:cNvPr>
          <p:cNvSpPr txBox="1"/>
          <p:nvPr/>
        </p:nvSpPr>
        <p:spPr>
          <a:xfrm>
            <a:off x="1384229" y="241280"/>
            <a:ext cx="4250036"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文字の入力について</a:t>
            </a:r>
          </a:p>
        </p:txBody>
      </p:sp>
      <p:sp>
        <p:nvSpPr>
          <p:cNvPr id="3" name="スライド番号プレースホルダー 37">
            <a:extLst>
              <a:ext uri="{FF2B5EF4-FFF2-40B4-BE49-F238E27FC236}">
                <a16:creationId xmlns:a16="http://schemas.microsoft.com/office/drawing/2014/main" id="{117EC215-BC29-6552-8C9A-971072C4DB05}"/>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13</a:t>
            </a:fld>
            <a:endParaRPr lang="ja-JP" altLang="en-US" sz="1000" b="1" dirty="0">
              <a:solidFill>
                <a:schemeClr val="tx1">
                  <a:lumMod val="75000"/>
                  <a:lumOff val="2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pic>
        <p:nvPicPr>
          <p:cNvPr id="476" name="Google Shape;476;p25"/>
          <p:cNvPicPr preferRelativeResize="0"/>
          <p:nvPr/>
        </p:nvPicPr>
        <p:blipFill rotWithShape="1">
          <a:blip r:embed="rId3">
            <a:alphaModFix/>
          </a:blip>
          <a:srcRect/>
          <a:stretch/>
        </p:blipFill>
        <p:spPr>
          <a:xfrm>
            <a:off x="395200" y="1701826"/>
            <a:ext cx="842963" cy="1779696"/>
          </a:xfrm>
          <a:prstGeom prst="rect">
            <a:avLst/>
          </a:prstGeom>
          <a:noFill/>
          <a:ln>
            <a:noFill/>
          </a:ln>
        </p:spPr>
      </p:pic>
      <p:sp>
        <p:nvSpPr>
          <p:cNvPr id="477" name="Google Shape;477;p25"/>
          <p:cNvSpPr txBox="1"/>
          <p:nvPr/>
        </p:nvSpPr>
        <p:spPr>
          <a:xfrm>
            <a:off x="3227501" y="1498119"/>
            <a:ext cx="1521093" cy="2031626"/>
          </a:xfrm>
          <a:prstGeom prst="rect">
            <a:avLst/>
          </a:prstGeom>
          <a:noFill/>
          <a:ln>
            <a:noFill/>
          </a:ln>
        </p:spPr>
        <p:txBody>
          <a:bodyPr spcFirstLastPara="1" wrap="square" lIns="40332" tIns="20160" rIns="40332" bIns="20160" anchor="t" anchorCtr="0">
            <a:normAutofit/>
          </a:bodyPr>
          <a:lstStyle/>
          <a:p>
            <a:pPr marL="100831" indent="-22407">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478" name="Google Shape;478;p25"/>
          <p:cNvSpPr txBox="1"/>
          <p:nvPr/>
        </p:nvSpPr>
        <p:spPr>
          <a:xfrm>
            <a:off x="1779372" y="1389340"/>
            <a:ext cx="1285786"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479" name="Google Shape;479;p25"/>
          <p:cNvSpPr txBox="1"/>
          <p:nvPr/>
        </p:nvSpPr>
        <p:spPr>
          <a:xfrm>
            <a:off x="264582" y="1194651"/>
            <a:ext cx="1285786"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483" name="Google Shape;483;p25"/>
          <p:cNvSpPr txBox="1"/>
          <p:nvPr/>
        </p:nvSpPr>
        <p:spPr>
          <a:xfrm>
            <a:off x="375134" y="849397"/>
            <a:ext cx="5323792" cy="298605"/>
          </a:xfrm>
          <a:prstGeom prst="rect">
            <a:avLst/>
          </a:prstGeom>
          <a:noFill/>
          <a:ln>
            <a:noFill/>
          </a:ln>
        </p:spPr>
        <p:txBody>
          <a:bodyPr spcFirstLastPara="1" wrap="square" lIns="40332" tIns="20160" rIns="40332" bIns="20160" anchor="t" anchorCtr="0">
            <a:spAutoFit/>
          </a:bodyPr>
          <a:lstStyle/>
          <a:p>
            <a:pPr>
              <a:buSzPts val="3800"/>
            </a:pPr>
            <a:r>
              <a:rPr lang="ja-JP" altLang="en-US" sz="1676" b="1" u="sng" dirty="0">
                <a:solidFill>
                  <a:schemeClr val="tx1">
                    <a:lumMod val="85000"/>
                    <a:lumOff val="15000"/>
                  </a:schemeClr>
                </a:solidFill>
                <a:latin typeface="BIZ UDPゴシック" panose="020B0400000000000000" pitchFamily="50" charset="-128"/>
                <a:ea typeface="BIZ UDPゴシック" panose="020B0400000000000000" pitchFamily="50" charset="-128"/>
              </a:rPr>
              <a:t>①インターネットにつないでみましょう</a:t>
            </a:r>
            <a:endParaRPr sz="529" u="sng"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sp>
        <p:nvSpPr>
          <p:cNvPr id="484" name="Google Shape;484;p25"/>
          <p:cNvSpPr txBox="1"/>
          <p:nvPr/>
        </p:nvSpPr>
        <p:spPr>
          <a:xfrm>
            <a:off x="83034" y="1295029"/>
            <a:ext cx="1467295"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ホーム画面の「　　」</a:t>
            </a:r>
            <a:endParaRPr sz="706"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をタップします</a:t>
            </a:r>
            <a:endParaRPr sz="706" dirty="0">
              <a:solidFill>
                <a:schemeClr val="dk1"/>
              </a:solidFill>
              <a:latin typeface="BIZ UDPゴシック" panose="020B0400000000000000" pitchFamily="50" charset="-128"/>
              <a:ea typeface="BIZ UDPゴシック" panose="020B0400000000000000" pitchFamily="50" charset="-128"/>
            </a:endParaRPr>
          </a:p>
        </p:txBody>
      </p:sp>
      <p:sp>
        <p:nvSpPr>
          <p:cNvPr id="485" name="Google Shape;485;p25"/>
          <p:cNvSpPr txBox="1"/>
          <p:nvPr/>
        </p:nvSpPr>
        <p:spPr>
          <a:xfrm>
            <a:off x="1615628" y="1285179"/>
            <a:ext cx="1417931"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インターネットが</a:t>
            </a:r>
            <a:endParaRPr sz="618"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起動しました</a:t>
            </a:r>
            <a:endParaRPr sz="618" dirty="0">
              <a:solidFill>
                <a:schemeClr val="dk1"/>
              </a:solidFill>
              <a:latin typeface="BIZ UDPゴシック" panose="020B0400000000000000" pitchFamily="50" charset="-128"/>
              <a:ea typeface="BIZ UDPゴシック" panose="020B0400000000000000" pitchFamily="50" charset="-128"/>
            </a:endParaRPr>
          </a:p>
        </p:txBody>
      </p:sp>
      <p:sp>
        <p:nvSpPr>
          <p:cNvPr id="486" name="Google Shape;486;p25"/>
          <p:cNvSpPr/>
          <p:nvPr/>
        </p:nvSpPr>
        <p:spPr>
          <a:xfrm>
            <a:off x="3098819" y="1558505"/>
            <a:ext cx="2121967" cy="339435"/>
          </a:xfrm>
          <a:prstGeom prst="rect">
            <a:avLst/>
          </a:prstGeom>
          <a:solidFill>
            <a:srgbClr val="00A478"/>
          </a:solidFill>
          <a:ln>
            <a:noFill/>
          </a:ln>
        </p:spPr>
        <p:txBody>
          <a:bodyPr spcFirstLastPara="1" wrap="square" lIns="40332" tIns="20160" rIns="40332" bIns="20160" anchor="ctr" anchorCtr="0">
            <a:noAutofit/>
          </a:bodyPr>
          <a:lstStyle/>
          <a:p>
            <a:pPr algn="ctr">
              <a:buSzPts val="2400"/>
            </a:pPr>
            <a:r>
              <a:rPr lang="ja-JP" altLang="en-US" sz="1059" b="1" dirty="0">
                <a:solidFill>
                  <a:schemeClr val="lt1"/>
                </a:solidFill>
                <a:latin typeface="BIZ UDPゴシック" panose="020B0400000000000000" pitchFamily="50" charset="-128"/>
                <a:ea typeface="BIZ UDPゴシック" panose="020B0400000000000000" pitchFamily="50" charset="-128"/>
              </a:rPr>
              <a:t>見たいページを表示させるには？</a:t>
            </a:r>
            <a:endParaRPr sz="618" dirty="0">
              <a:latin typeface="BIZ UDPゴシック" panose="020B0400000000000000" pitchFamily="50" charset="-128"/>
              <a:ea typeface="BIZ UDPゴシック" panose="020B0400000000000000" pitchFamily="50" charset="-128"/>
            </a:endParaRPr>
          </a:p>
        </p:txBody>
      </p:sp>
      <p:sp>
        <p:nvSpPr>
          <p:cNvPr id="487" name="Google Shape;487;p25"/>
          <p:cNvSpPr txBox="1"/>
          <p:nvPr/>
        </p:nvSpPr>
        <p:spPr>
          <a:xfrm>
            <a:off x="3104070" y="1902189"/>
            <a:ext cx="2114853" cy="1446483"/>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400"/>
            </a:pPr>
            <a:r>
              <a:rPr lang="ja-JP" altLang="en-US" sz="1015" b="1" dirty="0">
                <a:solidFill>
                  <a:schemeClr val="dk1"/>
                </a:solidFill>
                <a:latin typeface="BIZ UDPゴシック" panose="020B0400000000000000" pitchFamily="50" charset="-128"/>
                <a:ea typeface="BIZ UDPゴシック" panose="020B0400000000000000" pitchFamily="50" charset="-128"/>
              </a:rPr>
              <a:t>①</a:t>
            </a:r>
            <a:r>
              <a:rPr lang="en-US" altLang="ja-JP" sz="1015" b="1" dirty="0">
                <a:solidFill>
                  <a:schemeClr val="dk1"/>
                </a:solidFill>
                <a:latin typeface="BIZ UDPゴシック" panose="020B0400000000000000" pitchFamily="50" charset="-128"/>
                <a:ea typeface="BIZ UDPゴシック" panose="020B0400000000000000" pitchFamily="50" charset="-128"/>
              </a:rPr>
              <a:t>QR</a:t>
            </a:r>
            <a:r>
              <a:rPr lang="ja-JP" altLang="en-US" sz="1015" b="1" dirty="0">
                <a:solidFill>
                  <a:schemeClr val="dk1"/>
                </a:solidFill>
                <a:latin typeface="BIZ UDPゴシック" panose="020B0400000000000000" pitchFamily="50" charset="-128"/>
                <a:ea typeface="BIZ UDPゴシック" panose="020B0400000000000000" pitchFamily="50" charset="-128"/>
              </a:rPr>
              <a:t>コードを読み取る</a:t>
            </a:r>
            <a:endParaRPr sz="573" b="1"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015" dirty="0">
                <a:solidFill>
                  <a:schemeClr val="dk1"/>
                </a:solidFill>
                <a:latin typeface="BIZ UDPゴシック" panose="020B0400000000000000" pitchFamily="50" charset="-128"/>
                <a:ea typeface="BIZ UDPゴシック" panose="020B0400000000000000" pitchFamily="50" charset="-128"/>
              </a:rPr>
              <a:t>スマートフォンのカメラでバーコードを読み込んで接続します。</a:t>
            </a:r>
            <a:endParaRPr sz="397" dirty="0">
              <a:latin typeface="BIZ UDPゴシック" panose="020B0400000000000000" pitchFamily="50" charset="-128"/>
              <a:ea typeface="BIZ UDPゴシック" panose="020B0400000000000000" pitchFamily="50" charset="-128"/>
            </a:endParaRPr>
          </a:p>
          <a:p>
            <a:pPr>
              <a:buSzPts val="2400"/>
            </a:pPr>
            <a:r>
              <a:rPr lang="ja-JP" altLang="en-US" sz="1015" b="1" dirty="0">
                <a:solidFill>
                  <a:schemeClr val="dk1"/>
                </a:solidFill>
                <a:latin typeface="BIZ UDPゴシック" panose="020B0400000000000000" pitchFamily="50" charset="-128"/>
                <a:ea typeface="BIZ UDPゴシック" panose="020B0400000000000000" pitchFamily="50" charset="-128"/>
              </a:rPr>
              <a:t>②検索する</a:t>
            </a:r>
            <a:endParaRPr sz="1015" b="1"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015" dirty="0">
                <a:solidFill>
                  <a:schemeClr val="dk1"/>
                </a:solidFill>
                <a:latin typeface="BIZ UDPゴシック" panose="020B0400000000000000" pitchFamily="50" charset="-128"/>
                <a:ea typeface="BIZ UDPゴシック" panose="020B0400000000000000" pitchFamily="50" charset="-128"/>
              </a:rPr>
              <a:t>検索窓に、見たい・調べたい事柄のキーワードを、入力して検索します。</a:t>
            </a:r>
            <a:endParaRPr sz="397" dirty="0">
              <a:latin typeface="BIZ UDPゴシック" panose="020B0400000000000000" pitchFamily="50" charset="-128"/>
              <a:ea typeface="BIZ UDPゴシック" panose="020B0400000000000000" pitchFamily="50" charset="-128"/>
            </a:endParaRPr>
          </a:p>
          <a:p>
            <a:pPr>
              <a:buSzPts val="2400"/>
            </a:pPr>
            <a:r>
              <a:rPr lang="en-US" altLang="ja-JP" sz="1015" b="1" dirty="0">
                <a:solidFill>
                  <a:schemeClr val="dk1"/>
                </a:solidFill>
                <a:latin typeface="BIZ UDPゴシック" panose="020B0400000000000000" pitchFamily="50" charset="-128"/>
                <a:ea typeface="BIZ UDPゴシック" panose="020B0400000000000000" pitchFamily="50" charset="-128"/>
              </a:rPr>
              <a:t>【</a:t>
            </a:r>
            <a:r>
              <a:rPr lang="ja-JP" altLang="en-US" sz="1015" b="1" dirty="0">
                <a:solidFill>
                  <a:schemeClr val="dk1"/>
                </a:solidFill>
                <a:latin typeface="BIZ UDPゴシック" panose="020B0400000000000000" pitchFamily="50" charset="-128"/>
                <a:ea typeface="BIZ UDPゴシック" panose="020B0400000000000000" pitchFamily="50" charset="-128"/>
              </a:rPr>
              <a:t>豆知識</a:t>
            </a:r>
            <a:r>
              <a:rPr lang="en-US" altLang="ja-JP" sz="1015" b="1" dirty="0">
                <a:solidFill>
                  <a:schemeClr val="dk1"/>
                </a:solidFill>
                <a:latin typeface="BIZ UDPゴシック" panose="020B0400000000000000" pitchFamily="50" charset="-128"/>
                <a:ea typeface="BIZ UDPゴシック" panose="020B0400000000000000" pitchFamily="50" charset="-128"/>
              </a:rPr>
              <a:t>】</a:t>
            </a:r>
            <a:endParaRPr sz="1015" b="1"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015" dirty="0">
                <a:solidFill>
                  <a:schemeClr val="dk1"/>
                </a:solidFill>
                <a:latin typeface="BIZ UDPゴシック" panose="020B0400000000000000" pitchFamily="50" charset="-128"/>
                <a:ea typeface="BIZ UDPゴシック" panose="020B0400000000000000" pitchFamily="50" charset="-128"/>
              </a:rPr>
              <a:t>インターネットを見るための機能を「ブラウザ」といいます。</a:t>
            </a:r>
            <a:endParaRPr sz="397" dirty="0">
              <a:latin typeface="BIZ UDPゴシック" panose="020B0400000000000000" pitchFamily="50" charset="-128"/>
              <a:ea typeface="BIZ UDPゴシック" panose="020B0400000000000000" pitchFamily="50" charset="-128"/>
            </a:endParaRPr>
          </a:p>
        </p:txBody>
      </p:sp>
      <p:pic>
        <p:nvPicPr>
          <p:cNvPr id="489" name="Google Shape;489;p25"/>
          <p:cNvPicPr preferRelativeResize="0"/>
          <p:nvPr/>
        </p:nvPicPr>
        <p:blipFill rotWithShape="1">
          <a:blip r:embed="rId4">
            <a:alphaModFix/>
          </a:blip>
          <a:srcRect/>
          <a:stretch/>
        </p:blipFill>
        <p:spPr>
          <a:xfrm>
            <a:off x="1057416" y="1253802"/>
            <a:ext cx="223842" cy="233367"/>
          </a:xfrm>
          <a:prstGeom prst="rect">
            <a:avLst/>
          </a:prstGeom>
          <a:noFill/>
          <a:ln>
            <a:noFill/>
          </a:ln>
        </p:spPr>
      </p:pic>
      <p:sp>
        <p:nvSpPr>
          <p:cNvPr id="490" name="Google Shape;490;p25"/>
          <p:cNvSpPr/>
          <p:nvPr/>
        </p:nvSpPr>
        <p:spPr>
          <a:xfrm>
            <a:off x="666201" y="3046509"/>
            <a:ext cx="277525" cy="203545"/>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491" name="Google Shape;491;p25"/>
          <p:cNvPicPr preferRelativeResize="0"/>
          <p:nvPr/>
        </p:nvPicPr>
        <p:blipFill rotWithShape="1">
          <a:blip r:embed="rId5">
            <a:alphaModFix/>
          </a:blip>
          <a:srcRect/>
          <a:stretch/>
        </p:blipFill>
        <p:spPr>
          <a:xfrm>
            <a:off x="1930531" y="1702878"/>
            <a:ext cx="841929" cy="1777598"/>
          </a:xfrm>
          <a:prstGeom prst="rect">
            <a:avLst/>
          </a:prstGeom>
          <a:noFill/>
          <a:ln>
            <a:noFill/>
          </a:ln>
        </p:spPr>
      </p:pic>
      <p:pic>
        <p:nvPicPr>
          <p:cNvPr id="2" name="Google Shape;496;p28">
            <a:extLst>
              <a:ext uri="{FF2B5EF4-FFF2-40B4-BE49-F238E27FC236}">
                <a16:creationId xmlns:a16="http://schemas.microsoft.com/office/drawing/2014/main" id="{B2E20906-197D-69FF-9ABC-6C2F1C61A177}"/>
              </a:ext>
            </a:extLst>
          </p:cNvPr>
          <p:cNvPicPr preferRelativeResize="0"/>
          <p:nvPr/>
        </p:nvPicPr>
        <p:blipFill rotWithShape="1">
          <a:blip r:embed="rId3">
            <a:alphaModFix/>
          </a:blip>
          <a:srcRect/>
          <a:stretch/>
        </p:blipFill>
        <p:spPr>
          <a:xfrm>
            <a:off x="632881" y="4725485"/>
            <a:ext cx="922358" cy="1947316"/>
          </a:xfrm>
          <a:prstGeom prst="rect">
            <a:avLst/>
          </a:prstGeom>
          <a:noFill/>
          <a:ln>
            <a:noFill/>
          </a:ln>
        </p:spPr>
      </p:pic>
      <p:sp>
        <p:nvSpPr>
          <p:cNvPr id="3" name="Google Shape;497;p28">
            <a:extLst>
              <a:ext uri="{FF2B5EF4-FFF2-40B4-BE49-F238E27FC236}">
                <a16:creationId xmlns:a16="http://schemas.microsoft.com/office/drawing/2014/main" id="{FFEDECE0-E90F-ACD6-1787-693EB8A5D56D}"/>
              </a:ext>
            </a:extLst>
          </p:cNvPr>
          <p:cNvSpPr txBox="1"/>
          <p:nvPr/>
        </p:nvSpPr>
        <p:spPr>
          <a:xfrm>
            <a:off x="2280262" y="6501017"/>
            <a:ext cx="1285786"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6" name="Google Shape;500;p28">
            <a:extLst>
              <a:ext uri="{FF2B5EF4-FFF2-40B4-BE49-F238E27FC236}">
                <a16:creationId xmlns:a16="http://schemas.microsoft.com/office/drawing/2014/main" id="{D1D868D3-0E6D-0C66-70C7-2268B7DB1CDF}"/>
              </a:ext>
            </a:extLst>
          </p:cNvPr>
          <p:cNvSpPr txBox="1"/>
          <p:nvPr/>
        </p:nvSpPr>
        <p:spPr>
          <a:xfrm>
            <a:off x="375135" y="3811306"/>
            <a:ext cx="3430863" cy="285076"/>
          </a:xfrm>
          <a:prstGeom prst="rect">
            <a:avLst/>
          </a:prstGeom>
          <a:noFill/>
          <a:ln>
            <a:noFill/>
          </a:ln>
        </p:spPr>
        <p:txBody>
          <a:bodyPr spcFirstLastPara="1" wrap="square" lIns="40332" tIns="20160" rIns="40332" bIns="20160" anchor="t" anchorCtr="0">
            <a:spAutoFit/>
          </a:bodyPr>
          <a:lstStyle/>
          <a:p>
            <a:pPr>
              <a:buSzPts val="3600"/>
            </a:pPr>
            <a:r>
              <a:rPr lang="ja-JP" altLang="en-US" sz="1588" b="1" u="sng" dirty="0">
                <a:solidFill>
                  <a:schemeClr val="tx1">
                    <a:lumMod val="85000"/>
                    <a:lumOff val="15000"/>
                  </a:schemeClr>
                </a:solidFill>
                <a:latin typeface="BIZ UDPゴシック" panose="020B0400000000000000" pitchFamily="50" charset="-128"/>
                <a:ea typeface="BIZ UDPゴシック" panose="020B0400000000000000" pitchFamily="50" charset="-128"/>
              </a:rPr>
              <a:t>②入力で検索してみよう</a:t>
            </a:r>
            <a:endParaRPr lang="ja-JP" altLang="en-US" sz="618" u="sng"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sp>
        <p:nvSpPr>
          <p:cNvPr id="7" name="Google Shape;501;p28">
            <a:extLst>
              <a:ext uri="{FF2B5EF4-FFF2-40B4-BE49-F238E27FC236}">
                <a16:creationId xmlns:a16="http://schemas.microsoft.com/office/drawing/2014/main" id="{962C595A-C26C-8261-F3D6-805EE3023AA8}"/>
              </a:ext>
            </a:extLst>
          </p:cNvPr>
          <p:cNvSpPr txBox="1"/>
          <p:nvPr/>
        </p:nvSpPr>
        <p:spPr>
          <a:xfrm>
            <a:off x="292664" y="4360448"/>
            <a:ext cx="1686456" cy="353107"/>
          </a:xfrm>
          <a:prstGeom prst="rect">
            <a:avLst/>
          </a:prstGeom>
          <a:noFill/>
          <a:ln>
            <a:noFill/>
          </a:ln>
        </p:spPr>
        <p:txBody>
          <a:bodyPr spcFirstLastPara="1" wrap="square" lIns="40332" tIns="20160" rIns="40332" bIns="20160" anchor="t" anchorCtr="0">
            <a:spAutoFit/>
          </a:bodyPr>
          <a:lstStyle/>
          <a:p>
            <a:pPr algn="ctr">
              <a:buSzPts val="2300"/>
            </a:pPr>
            <a:r>
              <a:rPr lang="ja-JP" altLang="en-US" sz="1015" dirty="0">
                <a:solidFill>
                  <a:schemeClr val="dk1"/>
                </a:solidFill>
                <a:latin typeface="BIZ UDPゴシック" panose="020B0400000000000000" pitchFamily="50" charset="-128"/>
                <a:ea typeface="BIZ UDPゴシック" panose="020B0400000000000000" pitchFamily="50" charset="-128"/>
              </a:rPr>
              <a:t>ホーム画面の「　　　　」をタップします</a:t>
            </a:r>
            <a:endParaRPr sz="1015" dirty="0">
              <a:solidFill>
                <a:schemeClr val="dk1"/>
              </a:solidFill>
              <a:latin typeface="BIZ UDPゴシック" panose="020B0400000000000000" pitchFamily="50" charset="-128"/>
              <a:ea typeface="BIZ UDPゴシック" panose="020B0400000000000000" pitchFamily="50" charset="-128"/>
            </a:endParaRPr>
          </a:p>
        </p:txBody>
      </p:sp>
      <p:sp>
        <p:nvSpPr>
          <p:cNvPr id="8" name="Google Shape;502;p28">
            <a:extLst>
              <a:ext uri="{FF2B5EF4-FFF2-40B4-BE49-F238E27FC236}">
                <a16:creationId xmlns:a16="http://schemas.microsoft.com/office/drawing/2014/main" id="{C025B0BD-16D2-9022-2F9B-96AC705CAE04}"/>
              </a:ext>
            </a:extLst>
          </p:cNvPr>
          <p:cNvSpPr txBox="1"/>
          <p:nvPr/>
        </p:nvSpPr>
        <p:spPr>
          <a:xfrm>
            <a:off x="3678096" y="4373620"/>
            <a:ext cx="1596330" cy="196910"/>
          </a:xfrm>
          <a:prstGeom prst="rect">
            <a:avLst/>
          </a:prstGeom>
          <a:noFill/>
          <a:ln>
            <a:noFill/>
          </a:ln>
        </p:spPr>
        <p:txBody>
          <a:bodyPr spcFirstLastPara="1" wrap="square" lIns="0" tIns="20160" rIns="0" bIns="20160" anchor="t" anchorCtr="0">
            <a:spAutoFit/>
          </a:bodyPr>
          <a:lstStyle/>
          <a:p>
            <a:pPr algn="ctr">
              <a:buSzPts val="2300"/>
            </a:pPr>
            <a:r>
              <a:rPr lang="ja-JP" altLang="en-US" sz="1015" dirty="0">
                <a:solidFill>
                  <a:schemeClr val="dk1"/>
                </a:solidFill>
                <a:latin typeface="BIZ UDPゴシック" panose="020B0400000000000000" pitchFamily="50" charset="-128"/>
                <a:ea typeface="BIZ UDPゴシック" panose="020B0400000000000000" pitchFamily="50" charset="-128"/>
              </a:rPr>
              <a:t>検索結果が表示されます</a:t>
            </a:r>
            <a:endParaRPr sz="397" dirty="0">
              <a:latin typeface="BIZ UDPゴシック" panose="020B0400000000000000" pitchFamily="50" charset="-128"/>
              <a:ea typeface="BIZ UDPゴシック" panose="020B0400000000000000" pitchFamily="50" charset="-128"/>
            </a:endParaRPr>
          </a:p>
        </p:txBody>
      </p:sp>
      <p:sp>
        <p:nvSpPr>
          <p:cNvPr id="9" name="Google Shape;503;p28">
            <a:extLst>
              <a:ext uri="{FF2B5EF4-FFF2-40B4-BE49-F238E27FC236}">
                <a16:creationId xmlns:a16="http://schemas.microsoft.com/office/drawing/2014/main" id="{62CED3F0-E24B-233E-6529-48CC0CDC8C5F}"/>
              </a:ext>
            </a:extLst>
          </p:cNvPr>
          <p:cNvSpPr txBox="1"/>
          <p:nvPr/>
        </p:nvSpPr>
        <p:spPr>
          <a:xfrm>
            <a:off x="2164485" y="4373612"/>
            <a:ext cx="1192682" cy="196910"/>
          </a:xfrm>
          <a:prstGeom prst="rect">
            <a:avLst/>
          </a:prstGeom>
          <a:noFill/>
          <a:ln>
            <a:noFill/>
          </a:ln>
        </p:spPr>
        <p:txBody>
          <a:bodyPr spcFirstLastPara="1" wrap="square" lIns="0" tIns="20160" rIns="0" bIns="20160" anchor="t" anchorCtr="0">
            <a:spAutoFit/>
          </a:bodyPr>
          <a:lstStyle/>
          <a:p>
            <a:pPr algn="ctr">
              <a:buSzPts val="2300"/>
            </a:pPr>
            <a:r>
              <a:rPr lang="ja-JP" altLang="en-US" sz="1015" b="1" dirty="0">
                <a:solidFill>
                  <a:schemeClr val="dk1"/>
                </a:solidFill>
                <a:latin typeface="BIZ UDPゴシック" panose="020B0400000000000000" pitchFamily="50" charset="-128"/>
                <a:ea typeface="BIZ UDPゴシック" panose="020B0400000000000000" pitchFamily="50" charset="-128"/>
              </a:rPr>
              <a:t>「天気」</a:t>
            </a:r>
            <a:r>
              <a:rPr lang="ja-JP" altLang="en-US" sz="1015" dirty="0">
                <a:solidFill>
                  <a:schemeClr val="dk1"/>
                </a:solidFill>
                <a:latin typeface="BIZ UDPゴシック" panose="020B0400000000000000" pitchFamily="50" charset="-128"/>
                <a:ea typeface="BIZ UDPゴシック" panose="020B0400000000000000" pitchFamily="50" charset="-128"/>
              </a:rPr>
              <a:t>と入力</a:t>
            </a:r>
            <a:endParaRPr sz="397" dirty="0">
              <a:latin typeface="BIZ UDPゴシック" panose="020B0400000000000000" pitchFamily="50" charset="-128"/>
              <a:ea typeface="BIZ UDPゴシック" panose="020B0400000000000000" pitchFamily="50" charset="-128"/>
            </a:endParaRPr>
          </a:p>
        </p:txBody>
      </p:sp>
      <p:sp>
        <p:nvSpPr>
          <p:cNvPr id="10" name="Google Shape;504;p28">
            <a:extLst>
              <a:ext uri="{FF2B5EF4-FFF2-40B4-BE49-F238E27FC236}">
                <a16:creationId xmlns:a16="http://schemas.microsoft.com/office/drawing/2014/main" id="{263EB220-DC14-A3BB-52F1-FDE8064F07CA}"/>
              </a:ext>
            </a:extLst>
          </p:cNvPr>
          <p:cNvSpPr/>
          <p:nvPr/>
        </p:nvSpPr>
        <p:spPr>
          <a:xfrm>
            <a:off x="627579" y="6392175"/>
            <a:ext cx="296450" cy="174826"/>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12" name="Google Shape;506;p28">
            <a:extLst>
              <a:ext uri="{FF2B5EF4-FFF2-40B4-BE49-F238E27FC236}">
                <a16:creationId xmlns:a16="http://schemas.microsoft.com/office/drawing/2014/main" id="{19FCD5BA-4E27-F616-5278-BDFA3624D52B}"/>
              </a:ext>
            </a:extLst>
          </p:cNvPr>
          <p:cNvPicPr preferRelativeResize="0"/>
          <p:nvPr/>
        </p:nvPicPr>
        <p:blipFill rotWithShape="1">
          <a:blip r:embed="rId6">
            <a:alphaModFix/>
          </a:blip>
          <a:srcRect/>
          <a:stretch/>
        </p:blipFill>
        <p:spPr>
          <a:xfrm>
            <a:off x="1148922" y="4372040"/>
            <a:ext cx="205894" cy="126057"/>
          </a:xfrm>
          <a:prstGeom prst="rect">
            <a:avLst/>
          </a:prstGeom>
          <a:noFill/>
          <a:ln w="57150" cap="flat" cmpd="sng">
            <a:solidFill>
              <a:srgbClr val="FF0000"/>
            </a:solidFill>
            <a:prstDash val="solid"/>
            <a:miter lim="8000"/>
            <a:headEnd type="none" w="sm" len="sm"/>
            <a:tailEnd type="none" w="sm" len="sm"/>
          </a:ln>
        </p:spPr>
      </p:pic>
      <p:pic>
        <p:nvPicPr>
          <p:cNvPr id="13" name="Google Shape;507;p28">
            <a:extLst>
              <a:ext uri="{FF2B5EF4-FFF2-40B4-BE49-F238E27FC236}">
                <a16:creationId xmlns:a16="http://schemas.microsoft.com/office/drawing/2014/main" id="{060DB7CC-5897-D5F1-ACE4-AAA440307D2D}"/>
              </a:ext>
            </a:extLst>
          </p:cNvPr>
          <p:cNvPicPr preferRelativeResize="0"/>
          <p:nvPr/>
        </p:nvPicPr>
        <p:blipFill rotWithShape="1">
          <a:blip r:embed="rId7">
            <a:alphaModFix/>
          </a:blip>
          <a:srcRect/>
          <a:stretch/>
        </p:blipFill>
        <p:spPr>
          <a:xfrm>
            <a:off x="2323958" y="4726152"/>
            <a:ext cx="922348" cy="1945983"/>
          </a:xfrm>
          <a:prstGeom prst="rect">
            <a:avLst/>
          </a:prstGeom>
          <a:noFill/>
          <a:ln>
            <a:noFill/>
          </a:ln>
        </p:spPr>
      </p:pic>
      <p:pic>
        <p:nvPicPr>
          <p:cNvPr id="14" name="Google Shape;508;p28">
            <a:extLst>
              <a:ext uri="{FF2B5EF4-FFF2-40B4-BE49-F238E27FC236}">
                <a16:creationId xmlns:a16="http://schemas.microsoft.com/office/drawing/2014/main" id="{6DFAE1B9-C2EC-8866-0EEB-CFFF239E5C49}"/>
              </a:ext>
            </a:extLst>
          </p:cNvPr>
          <p:cNvPicPr preferRelativeResize="0"/>
          <p:nvPr/>
        </p:nvPicPr>
        <p:blipFill rotWithShape="1">
          <a:blip r:embed="rId8">
            <a:alphaModFix/>
          </a:blip>
          <a:srcRect/>
          <a:stretch/>
        </p:blipFill>
        <p:spPr>
          <a:xfrm>
            <a:off x="4014921" y="4725442"/>
            <a:ext cx="922348" cy="1947384"/>
          </a:xfrm>
          <a:prstGeom prst="rect">
            <a:avLst/>
          </a:prstGeom>
          <a:noFill/>
          <a:ln>
            <a:noFill/>
          </a:ln>
        </p:spPr>
      </p:pic>
      <p:sp>
        <p:nvSpPr>
          <p:cNvPr id="4" name="テキスト プレースホルダー 3">
            <a:extLst>
              <a:ext uri="{FF2B5EF4-FFF2-40B4-BE49-F238E27FC236}">
                <a16:creationId xmlns:a16="http://schemas.microsoft.com/office/drawing/2014/main" id="{1BB26CEE-C7D9-EB64-0915-88511711854B}"/>
              </a:ext>
            </a:extLst>
          </p:cNvPr>
          <p:cNvSpPr>
            <a:spLocks noGrp="1"/>
          </p:cNvSpPr>
          <p:nvPr>
            <p:ph type="body" sz="quarter" idx="13"/>
          </p:nvPr>
        </p:nvSpPr>
        <p:spPr/>
        <p:txBody>
          <a:bodyPr/>
          <a:lstStyle/>
          <a:p>
            <a:r>
              <a:rPr lang="ja-JP" altLang="en-US" dirty="0"/>
              <a:t>５</a:t>
            </a:r>
          </a:p>
        </p:txBody>
      </p:sp>
      <p:sp>
        <p:nvSpPr>
          <p:cNvPr id="23" name="Google Shape;105;p4">
            <a:extLst>
              <a:ext uri="{FF2B5EF4-FFF2-40B4-BE49-F238E27FC236}">
                <a16:creationId xmlns:a16="http://schemas.microsoft.com/office/drawing/2014/main" id="{61C9AFA9-F11B-9895-9B63-2BCFD094F10C}"/>
              </a:ext>
            </a:extLst>
          </p:cNvPr>
          <p:cNvSpPr txBox="1"/>
          <p:nvPr/>
        </p:nvSpPr>
        <p:spPr>
          <a:xfrm>
            <a:off x="1345000" y="241017"/>
            <a:ext cx="4250036"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i="0" u="none" strike="noStrike" cap="none" dirty="0">
                <a:solidFill>
                  <a:schemeClr val="dk1"/>
                </a:solidFill>
                <a:latin typeface="BIZ UDPゴシック" panose="020B0400000000000000" pitchFamily="50" charset="-128"/>
                <a:ea typeface="BIZ UDPゴシック" panose="020B0400000000000000" pitchFamily="50" charset="-128"/>
                <a:sym typeface="Arial"/>
              </a:rPr>
              <a:t>インターネットで調べ物をしよう</a:t>
            </a:r>
            <a:endParaRPr lang="ja-JP" altLang="en-US" sz="1000" b="0" i="0" u="none" strike="noStrike" cap="none" dirty="0">
              <a:solidFill>
                <a:srgbClr val="000000"/>
              </a:solidFill>
              <a:latin typeface="BIZ UDPゴシック" panose="020B0400000000000000" pitchFamily="50" charset="-128"/>
              <a:ea typeface="BIZ UDPゴシック" panose="020B0400000000000000" pitchFamily="50" charset="-128"/>
              <a:sym typeface="Arial"/>
            </a:endParaRPr>
          </a:p>
        </p:txBody>
      </p:sp>
      <p:sp>
        <p:nvSpPr>
          <p:cNvPr id="5" name="スライド番号プレースホルダー 37">
            <a:extLst>
              <a:ext uri="{FF2B5EF4-FFF2-40B4-BE49-F238E27FC236}">
                <a16:creationId xmlns:a16="http://schemas.microsoft.com/office/drawing/2014/main" id="{76DFA700-006D-6597-F4EA-11BBBDC9A315}"/>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14</a:t>
            </a:fld>
            <a:endParaRPr lang="ja-JP" altLang="en-US" sz="1000" b="1" dirty="0">
              <a:solidFill>
                <a:schemeClr val="tx1">
                  <a:lumMod val="75000"/>
                  <a:lumOff val="2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pic>
        <p:nvPicPr>
          <p:cNvPr id="523" name="Google Shape;523;p29"/>
          <p:cNvPicPr preferRelativeResize="0"/>
          <p:nvPr/>
        </p:nvPicPr>
        <p:blipFill rotWithShape="1">
          <a:blip r:embed="rId3">
            <a:alphaModFix/>
          </a:blip>
          <a:srcRect/>
          <a:stretch/>
        </p:blipFill>
        <p:spPr>
          <a:xfrm>
            <a:off x="1188471" y="1880293"/>
            <a:ext cx="923970" cy="2028851"/>
          </a:xfrm>
          <a:prstGeom prst="rect">
            <a:avLst/>
          </a:prstGeom>
          <a:noFill/>
          <a:ln>
            <a:solidFill>
              <a:schemeClr val="dk1"/>
            </a:solidFill>
          </a:ln>
        </p:spPr>
      </p:pic>
      <p:sp>
        <p:nvSpPr>
          <p:cNvPr id="527" name="Google Shape;527;p29"/>
          <p:cNvSpPr txBox="1"/>
          <p:nvPr/>
        </p:nvSpPr>
        <p:spPr>
          <a:xfrm>
            <a:off x="258240" y="891237"/>
            <a:ext cx="5323792" cy="258017"/>
          </a:xfrm>
          <a:prstGeom prst="rect">
            <a:avLst/>
          </a:prstGeom>
          <a:noFill/>
          <a:ln>
            <a:noFill/>
          </a:ln>
        </p:spPr>
        <p:txBody>
          <a:bodyPr spcFirstLastPara="1" wrap="square" lIns="40332" tIns="20160" rIns="40332" bIns="20160" anchor="t" anchorCtr="0">
            <a:spAutoFit/>
          </a:bodyPr>
          <a:lstStyle/>
          <a:p>
            <a:pPr>
              <a:buSzPts val="3200"/>
            </a:pPr>
            <a:r>
              <a:rPr lang="ja-JP" altLang="en-US" sz="1412" b="1" dirty="0">
                <a:solidFill>
                  <a:srgbClr val="00A478"/>
                </a:solidFill>
                <a:latin typeface="BIZ UDPゴシック" panose="020B0400000000000000" pitchFamily="50" charset="-128"/>
                <a:ea typeface="BIZ UDPゴシック" panose="020B0400000000000000" pitchFamily="50" charset="-128"/>
              </a:rPr>
              <a:t>知りたい情報をスマートフォンに向かって話しかけるだけです。</a:t>
            </a:r>
            <a:endParaRPr sz="353" dirty="0">
              <a:solidFill>
                <a:srgbClr val="00A478"/>
              </a:solidFill>
              <a:latin typeface="BIZ UDPゴシック" panose="020B0400000000000000" pitchFamily="50" charset="-128"/>
              <a:ea typeface="BIZ UDPゴシック" panose="020B0400000000000000" pitchFamily="50" charset="-128"/>
            </a:endParaRPr>
          </a:p>
        </p:txBody>
      </p:sp>
      <p:sp>
        <p:nvSpPr>
          <p:cNvPr id="528" name="Google Shape;528;p29"/>
          <p:cNvSpPr txBox="1"/>
          <p:nvPr/>
        </p:nvSpPr>
        <p:spPr>
          <a:xfrm>
            <a:off x="754450" y="1466445"/>
            <a:ext cx="1665678" cy="410046"/>
          </a:xfrm>
          <a:prstGeom prst="rect">
            <a:avLst/>
          </a:prstGeom>
          <a:noFill/>
          <a:ln>
            <a:noFill/>
          </a:ln>
        </p:spPr>
        <p:txBody>
          <a:bodyPr spcFirstLastPara="1" wrap="square" lIns="40332" tIns="20160" rIns="40332" bIns="20160" anchor="t" anchorCtr="0">
            <a:spAutoFit/>
          </a:bodyPr>
          <a:lstStyle/>
          <a:p>
            <a:pPr algn="ctr">
              <a:buSzPts val="2500"/>
            </a:pPr>
            <a:r>
              <a:rPr lang="ja-JP" altLang="en-US" sz="1200" dirty="0">
                <a:solidFill>
                  <a:schemeClr val="dk1"/>
                </a:solidFill>
                <a:latin typeface="BIZ UDPゴシック" panose="020B0400000000000000" pitchFamily="50" charset="-128"/>
                <a:ea typeface="BIZ UDPゴシック" panose="020B0400000000000000" pitchFamily="50" charset="-128"/>
              </a:rPr>
              <a:t>①ホーム画面の「　」を</a:t>
            </a:r>
            <a:endParaRPr sz="1200" dirty="0">
              <a:solidFill>
                <a:schemeClr val="dk1"/>
              </a:solidFill>
              <a:latin typeface="BIZ UDPゴシック" panose="020B0400000000000000" pitchFamily="50" charset="-128"/>
              <a:ea typeface="BIZ UDPゴシック" panose="020B0400000000000000" pitchFamily="50" charset="-128"/>
            </a:endParaRPr>
          </a:p>
          <a:p>
            <a:pPr algn="ctr">
              <a:buSzPts val="2500"/>
            </a:pPr>
            <a:r>
              <a:rPr lang="ja-JP" altLang="en-US" sz="1200" dirty="0">
                <a:solidFill>
                  <a:schemeClr val="dk1"/>
                </a:solidFill>
                <a:latin typeface="BIZ UDPゴシック" panose="020B0400000000000000" pitchFamily="50" charset="-128"/>
                <a:ea typeface="BIZ UDPゴシック" panose="020B0400000000000000" pitchFamily="50" charset="-128"/>
              </a:rPr>
              <a:t>タップします</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529" name="Google Shape;529;p29"/>
          <p:cNvSpPr txBox="1"/>
          <p:nvPr/>
        </p:nvSpPr>
        <p:spPr>
          <a:xfrm>
            <a:off x="3066186" y="1470247"/>
            <a:ext cx="1192682" cy="410046"/>
          </a:xfrm>
          <a:prstGeom prst="rect">
            <a:avLst/>
          </a:prstGeom>
          <a:noFill/>
          <a:ln>
            <a:noFill/>
          </a:ln>
        </p:spPr>
        <p:txBody>
          <a:bodyPr spcFirstLastPara="1" wrap="square" lIns="40332" tIns="20160" rIns="40332" bIns="20160" anchor="t" anchorCtr="0">
            <a:spAutoFit/>
          </a:bodyPr>
          <a:lstStyle/>
          <a:p>
            <a:pPr algn="ctr">
              <a:buSzPts val="2500"/>
            </a:pPr>
            <a:r>
              <a:rPr lang="ja-JP" altLang="en-US" sz="1200" dirty="0">
                <a:solidFill>
                  <a:schemeClr val="dk1"/>
                </a:solidFill>
                <a:latin typeface="BIZ UDPゴシック" panose="020B0400000000000000" pitchFamily="50" charset="-128"/>
                <a:ea typeface="BIZ UDPゴシック" panose="020B0400000000000000" pitchFamily="50" charset="-128"/>
              </a:rPr>
              <a:t>②</a:t>
            </a:r>
            <a:r>
              <a:rPr lang="ja-JP" altLang="en-US" sz="1200" b="1" dirty="0">
                <a:solidFill>
                  <a:schemeClr val="dk1"/>
                </a:solidFill>
                <a:latin typeface="BIZ UDPゴシック" panose="020B0400000000000000" pitchFamily="50" charset="-128"/>
                <a:ea typeface="BIZ UDPゴシック" panose="020B0400000000000000" pitchFamily="50" charset="-128"/>
              </a:rPr>
              <a:t>「天気」</a:t>
            </a:r>
            <a:endParaRPr sz="1200" b="1" dirty="0">
              <a:solidFill>
                <a:schemeClr val="dk1"/>
              </a:solidFill>
              <a:latin typeface="BIZ UDPゴシック" panose="020B0400000000000000" pitchFamily="50" charset="-128"/>
              <a:ea typeface="BIZ UDPゴシック" panose="020B0400000000000000" pitchFamily="50" charset="-128"/>
            </a:endParaRPr>
          </a:p>
          <a:p>
            <a:pPr algn="ctr">
              <a:buSzPts val="2500"/>
            </a:pPr>
            <a:r>
              <a:rPr lang="ja-JP" altLang="en-US" sz="1200" dirty="0">
                <a:solidFill>
                  <a:schemeClr val="dk1"/>
                </a:solidFill>
                <a:latin typeface="BIZ UDPゴシック" panose="020B0400000000000000" pitchFamily="50" charset="-128"/>
                <a:ea typeface="BIZ UDPゴシック" panose="020B0400000000000000" pitchFamily="50" charset="-128"/>
              </a:rPr>
              <a:t>と話しかけます</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530" name="Google Shape;530;p29"/>
          <p:cNvSpPr txBox="1"/>
          <p:nvPr/>
        </p:nvSpPr>
        <p:spPr>
          <a:xfrm>
            <a:off x="792607" y="4400845"/>
            <a:ext cx="1847069" cy="410046"/>
          </a:xfrm>
          <a:prstGeom prst="rect">
            <a:avLst/>
          </a:prstGeom>
          <a:noFill/>
          <a:ln>
            <a:noFill/>
          </a:ln>
        </p:spPr>
        <p:txBody>
          <a:bodyPr spcFirstLastPara="1" wrap="square" lIns="40332" tIns="20160" rIns="40332" bIns="20160" anchor="t" anchorCtr="0">
            <a:spAutoFit/>
          </a:bodyPr>
          <a:lstStyle/>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③検索結果が表示されます</a:t>
            </a:r>
            <a:endParaRPr sz="1200" dirty="0">
              <a:latin typeface="BIZ UDPゴシック" panose="020B0400000000000000" pitchFamily="50" charset="-128"/>
              <a:ea typeface="BIZ UDPゴシック" panose="020B0400000000000000" pitchFamily="50" charset="-128"/>
            </a:endParaRPr>
          </a:p>
        </p:txBody>
      </p:sp>
      <p:pic>
        <p:nvPicPr>
          <p:cNvPr id="531" name="Google Shape;531;p29" descr="グラフィカル ユーザー インターフェイス が含まれている画像&#10;&#10;自動的に生成された説明"/>
          <p:cNvPicPr preferRelativeResize="0"/>
          <p:nvPr/>
        </p:nvPicPr>
        <p:blipFill rotWithShape="1">
          <a:blip r:embed="rId4">
            <a:alphaModFix/>
          </a:blip>
          <a:srcRect t="5898"/>
          <a:stretch/>
        </p:blipFill>
        <p:spPr>
          <a:xfrm>
            <a:off x="3228318" y="1899071"/>
            <a:ext cx="923970" cy="1963051"/>
          </a:xfrm>
          <a:prstGeom prst="rect">
            <a:avLst/>
          </a:prstGeom>
          <a:noFill/>
          <a:ln w="9525" cap="flat" cmpd="sng">
            <a:solidFill>
              <a:schemeClr val="dk1"/>
            </a:solidFill>
            <a:prstDash val="solid"/>
            <a:round/>
            <a:headEnd type="none" w="sm" len="sm"/>
            <a:tailEnd type="none" w="sm" len="sm"/>
          </a:ln>
        </p:spPr>
      </p:pic>
      <p:sp>
        <p:nvSpPr>
          <p:cNvPr id="533" name="Google Shape;533;p29"/>
          <p:cNvSpPr/>
          <p:nvPr/>
        </p:nvSpPr>
        <p:spPr>
          <a:xfrm>
            <a:off x="1732545" y="3616450"/>
            <a:ext cx="258192" cy="224863"/>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534" name="Google Shape;534;p29"/>
          <p:cNvPicPr preferRelativeResize="0"/>
          <p:nvPr/>
        </p:nvPicPr>
        <p:blipFill rotWithShape="1">
          <a:blip r:embed="rId5">
            <a:alphaModFix/>
          </a:blip>
          <a:srcRect/>
          <a:stretch/>
        </p:blipFill>
        <p:spPr>
          <a:xfrm>
            <a:off x="1945111" y="1505138"/>
            <a:ext cx="113452" cy="134461"/>
          </a:xfrm>
          <a:prstGeom prst="rect">
            <a:avLst/>
          </a:prstGeom>
          <a:noFill/>
          <a:ln w="57150" cap="flat" cmpd="sng">
            <a:solidFill>
              <a:srgbClr val="FF0000"/>
            </a:solidFill>
            <a:prstDash val="solid"/>
            <a:miter lim="8000"/>
            <a:headEnd type="none" w="sm" len="sm"/>
            <a:tailEnd type="none" w="sm" len="sm"/>
          </a:ln>
        </p:spPr>
      </p:pic>
      <p:pic>
        <p:nvPicPr>
          <p:cNvPr id="535" name="Google Shape;535;p29"/>
          <p:cNvPicPr preferRelativeResize="0"/>
          <p:nvPr/>
        </p:nvPicPr>
        <p:blipFill rotWithShape="1">
          <a:blip r:embed="rId6">
            <a:alphaModFix/>
          </a:blip>
          <a:srcRect/>
          <a:stretch/>
        </p:blipFill>
        <p:spPr>
          <a:xfrm>
            <a:off x="1254157" y="4637737"/>
            <a:ext cx="923970" cy="2041139"/>
          </a:xfrm>
          <a:prstGeom prst="rect">
            <a:avLst/>
          </a:prstGeom>
          <a:noFill/>
          <a:ln>
            <a:solidFill>
              <a:schemeClr val="dk1"/>
            </a:solidFill>
          </a:ln>
        </p:spPr>
      </p:pic>
      <p:sp>
        <p:nvSpPr>
          <p:cNvPr id="2" name="テキスト プレースホルダー 1">
            <a:extLst>
              <a:ext uri="{FF2B5EF4-FFF2-40B4-BE49-F238E27FC236}">
                <a16:creationId xmlns:a16="http://schemas.microsoft.com/office/drawing/2014/main" id="{3BE0D9EE-E4D5-029A-5596-880B58DF225E}"/>
              </a:ext>
            </a:extLst>
          </p:cNvPr>
          <p:cNvSpPr>
            <a:spLocks noGrp="1"/>
          </p:cNvSpPr>
          <p:nvPr>
            <p:ph type="body" sz="quarter" idx="13"/>
          </p:nvPr>
        </p:nvSpPr>
        <p:spPr/>
        <p:txBody>
          <a:bodyPr/>
          <a:lstStyle/>
          <a:p>
            <a:r>
              <a:rPr lang="ja-JP" altLang="en-US" dirty="0"/>
              <a:t>５</a:t>
            </a:r>
          </a:p>
        </p:txBody>
      </p:sp>
      <p:sp>
        <p:nvSpPr>
          <p:cNvPr id="9" name="Google Shape;105;p4">
            <a:extLst>
              <a:ext uri="{FF2B5EF4-FFF2-40B4-BE49-F238E27FC236}">
                <a16:creationId xmlns:a16="http://schemas.microsoft.com/office/drawing/2014/main" id="{AB21C433-04CF-EBD1-5AFC-57A637660052}"/>
              </a:ext>
            </a:extLst>
          </p:cNvPr>
          <p:cNvSpPr txBox="1"/>
          <p:nvPr/>
        </p:nvSpPr>
        <p:spPr>
          <a:xfrm>
            <a:off x="1345000" y="247367"/>
            <a:ext cx="4250036"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音声検索について</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E60A8413-A45B-8F0A-EAAE-2810BBE72BED}"/>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15</a:t>
            </a:fld>
            <a:endParaRPr lang="ja-JP" altLang="en-US" sz="1000" b="1" dirty="0">
              <a:solidFill>
                <a:schemeClr val="tx1">
                  <a:lumMod val="75000"/>
                  <a:lumOff val="2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40" name="Google Shape;540;p23"/>
          <p:cNvPicPr preferRelativeResize="0"/>
          <p:nvPr/>
        </p:nvPicPr>
        <p:blipFill rotWithShape="1">
          <a:blip r:embed="rId3">
            <a:alphaModFix/>
          </a:blip>
          <a:srcRect/>
          <a:stretch/>
        </p:blipFill>
        <p:spPr>
          <a:xfrm>
            <a:off x="617627" y="1736269"/>
            <a:ext cx="868109" cy="1832784"/>
          </a:xfrm>
          <a:prstGeom prst="rect">
            <a:avLst/>
          </a:prstGeom>
          <a:noFill/>
          <a:ln w="9525" cap="flat" cmpd="sng">
            <a:solidFill>
              <a:srgbClr val="434343"/>
            </a:solidFill>
            <a:prstDash val="solid"/>
            <a:round/>
            <a:headEnd type="none" w="sm" len="sm"/>
            <a:tailEnd type="none" w="sm" len="sm"/>
          </a:ln>
        </p:spPr>
      </p:pic>
      <p:sp>
        <p:nvSpPr>
          <p:cNvPr id="544" name="Google Shape;544;p23"/>
          <p:cNvSpPr txBox="1"/>
          <p:nvPr/>
        </p:nvSpPr>
        <p:spPr>
          <a:xfrm>
            <a:off x="1801711" y="1444247"/>
            <a:ext cx="1654165" cy="176547"/>
          </a:xfrm>
          <a:prstGeom prst="rect">
            <a:avLst/>
          </a:prstGeom>
          <a:noFill/>
          <a:ln>
            <a:noFill/>
          </a:ln>
        </p:spPr>
        <p:txBody>
          <a:bodyPr spcFirstLastPara="1" wrap="square" lIns="40332" tIns="20160" rIns="40332" bIns="20160" anchor="ctr" anchorCtr="0">
            <a:noAutofit/>
          </a:bodyPr>
          <a:lstStyle/>
          <a:p>
            <a:pPr algn="ctr">
              <a:buSzPts val="2400"/>
            </a:pPr>
            <a:r>
              <a:rPr lang="en-US" altLang="ja-JP" sz="1050" dirty="0">
                <a:solidFill>
                  <a:srgbClr val="434343"/>
                </a:solidFill>
                <a:latin typeface="BIZ UDPゴシック" panose="020B0400000000000000" pitchFamily="50" charset="-128"/>
                <a:ea typeface="BIZ UDPゴシック" panose="020B0400000000000000" pitchFamily="50" charset="-128"/>
              </a:rPr>
              <a:t>QR</a:t>
            </a:r>
            <a:r>
              <a:rPr lang="ja-JP" altLang="en-US" sz="1050" dirty="0">
                <a:solidFill>
                  <a:srgbClr val="434343"/>
                </a:solidFill>
                <a:latin typeface="BIZ UDPゴシック" panose="020B0400000000000000" pitchFamily="50" charset="-128"/>
                <a:ea typeface="BIZ UDPゴシック" panose="020B0400000000000000" pitchFamily="50" charset="-128"/>
              </a:rPr>
              <a:t>コードをかざします</a:t>
            </a:r>
            <a:endParaRPr sz="1050" dirty="0">
              <a:solidFill>
                <a:srgbClr val="434343"/>
              </a:solidFill>
              <a:latin typeface="BIZ UDPゴシック" panose="020B0400000000000000" pitchFamily="50" charset="-128"/>
              <a:ea typeface="BIZ UDPゴシック" panose="020B0400000000000000" pitchFamily="50" charset="-128"/>
            </a:endParaRPr>
          </a:p>
        </p:txBody>
      </p:sp>
      <p:sp>
        <p:nvSpPr>
          <p:cNvPr id="545" name="Google Shape;545;p23"/>
          <p:cNvSpPr/>
          <p:nvPr/>
        </p:nvSpPr>
        <p:spPr>
          <a:xfrm>
            <a:off x="1263531" y="3148995"/>
            <a:ext cx="222205" cy="176944"/>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547" name="Google Shape;547;p23"/>
          <p:cNvSpPr txBox="1"/>
          <p:nvPr/>
        </p:nvSpPr>
        <p:spPr>
          <a:xfrm>
            <a:off x="562727" y="880556"/>
            <a:ext cx="5028136" cy="298605"/>
          </a:xfrm>
          <a:prstGeom prst="rect">
            <a:avLst/>
          </a:prstGeom>
          <a:noFill/>
          <a:ln>
            <a:noFill/>
          </a:ln>
        </p:spPr>
        <p:txBody>
          <a:bodyPr spcFirstLastPara="1" wrap="square" lIns="40332" tIns="20160" rIns="40332" bIns="20160" anchor="t" anchorCtr="0">
            <a:spAutoFit/>
          </a:bodyPr>
          <a:lstStyle/>
          <a:p>
            <a:pPr>
              <a:buSzPts val="3800"/>
            </a:pPr>
            <a:r>
              <a:rPr lang="en-US" altLang="ja-JP" sz="1676" b="1" dirty="0">
                <a:solidFill>
                  <a:srgbClr val="00A478"/>
                </a:solidFill>
                <a:latin typeface="BIZ UDPゴシック" panose="020B0400000000000000" pitchFamily="50" charset="-128"/>
                <a:ea typeface="BIZ UDPゴシック" panose="020B0400000000000000" pitchFamily="50" charset="-128"/>
              </a:rPr>
              <a:t>QR</a:t>
            </a:r>
            <a:r>
              <a:rPr lang="ja-JP" altLang="en-US" sz="1676" b="1" dirty="0">
                <a:solidFill>
                  <a:srgbClr val="00A478"/>
                </a:solidFill>
                <a:latin typeface="BIZ UDPゴシック" panose="020B0400000000000000" pitchFamily="50" charset="-128"/>
                <a:ea typeface="BIZ UDPゴシック" panose="020B0400000000000000" pitchFamily="50" charset="-128"/>
              </a:rPr>
              <a:t>コードとは、情報を埋め込んだバーコードです</a:t>
            </a:r>
            <a:endParaRPr sz="1676" b="1" dirty="0">
              <a:solidFill>
                <a:srgbClr val="00A478"/>
              </a:solidFill>
              <a:latin typeface="BIZ UDPゴシック" panose="020B0400000000000000" pitchFamily="50" charset="-128"/>
              <a:ea typeface="BIZ UDPゴシック" panose="020B0400000000000000" pitchFamily="50" charset="-128"/>
            </a:endParaRPr>
          </a:p>
        </p:txBody>
      </p:sp>
      <p:sp>
        <p:nvSpPr>
          <p:cNvPr id="548" name="Google Shape;548;p23"/>
          <p:cNvSpPr txBox="1"/>
          <p:nvPr/>
        </p:nvSpPr>
        <p:spPr>
          <a:xfrm>
            <a:off x="3521618" y="1320661"/>
            <a:ext cx="1326373" cy="312016"/>
          </a:xfrm>
          <a:prstGeom prst="rect">
            <a:avLst/>
          </a:prstGeom>
          <a:noFill/>
          <a:ln>
            <a:noFill/>
          </a:ln>
        </p:spPr>
        <p:txBody>
          <a:bodyPr spcFirstLastPara="1" wrap="square" lIns="40332" tIns="20160" rIns="40332" bIns="20160" anchor="ctr" anchorCtr="0">
            <a:noAutofit/>
          </a:bodyPr>
          <a:lstStyle/>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上に出てくる表示をタップします</a:t>
            </a:r>
            <a:endParaRPr sz="1050" dirty="0">
              <a:solidFill>
                <a:schemeClr val="dk1"/>
              </a:solidFill>
              <a:latin typeface="BIZ UDPゴシック" panose="020B0400000000000000" pitchFamily="50" charset="-128"/>
              <a:ea typeface="BIZ UDPゴシック" panose="020B0400000000000000" pitchFamily="50" charset="-128"/>
            </a:endParaRPr>
          </a:p>
        </p:txBody>
      </p:sp>
      <p:pic>
        <p:nvPicPr>
          <p:cNvPr id="549" name="Google Shape;549;p23"/>
          <p:cNvPicPr preferRelativeResize="0"/>
          <p:nvPr/>
        </p:nvPicPr>
        <p:blipFill rotWithShape="1">
          <a:blip r:embed="rId4">
            <a:alphaModFix/>
          </a:blip>
          <a:srcRect/>
          <a:stretch/>
        </p:blipFill>
        <p:spPr>
          <a:xfrm>
            <a:off x="2194729" y="1736221"/>
            <a:ext cx="868109" cy="1832881"/>
          </a:xfrm>
          <a:prstGeom prst="rect">
            <a:avLst/>
          </a:prstGeom>
          <a:noFill/>
          <a:ln w="9525" cap="flat" cmpd="sng">
            <a:solidFill>
              <a:srgbClr val="434343"/>
            </a:solidFill>
            <a:prstDash val="solid"/>
            <a:round/>
            <a:headEnd type="none" w="sm" len="sm"/>
            <a:tailEnd type="none" w="sm" len="sm"/>
          </a:ln>
        </p:spPr>
      </p:pic>
      <p:pic>
        <p:nvPicPr>
          <p:cNvPr id="550" name="Google Shape;550;p23"/>
          <p:cNvPicPr preferRelativeResize="0"/>
          <p:nvPr/>
        </p:nvPicPr>
        <p:blipFill rotWithShape="1">
          <a:blip r:embed="rId5">
            <a:alphaModFix/>
          </a:blip>
          <a:srcRect/>
          <a:stretch/>
        </p:blipFill>
        <p:spPr>
          <a:xfrm>
            <a:off x="3758044" y="1736888"/>
            <a:ext cx="868109" cy="1831543"/>
          </a:xfrm>
          <a:prstGeom prst="rect">
            <a:avLst/>
          </a:prstGeom>
          <a:noFill/>
          <a:ln w="9525" cap="flat" cmpd="sng">
            <a:solidFill>
              <a:srgbClr val="434343"/>
            </a:solidFill>
            <a:prstDash val="solid"/>
            <a:round/>
            <a:headEnd type="none" w="sm" len="sm"/>
            <a:tailEnd type="none" w="sm" len="sm"/>
          </a:ln>
        </p:spPr>
      </p:pic>
      <p:sp>
        <p:nvSpPr>
          <p:cNvPr id="551" name="Google Shape;551;p23"/>
          <p:cNvSpPr/>
          <p:nvPr/>
        </p:nvSpPr>
        <p:spPr>
          <a:xfrm>
            <a:off x="3764959" y="1800214"/>
            <a:ext cx="854279" cy="203545"/>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552" name="Google Shape;552;p23"/>
          <p:cNvSpPr txBox="1"/>
          <p:nvPr/>
        </p:nvSpPr>
        <p:spPr>
          <a:xfrm>
            <a:off x="306718" y="1329879"/>
            <a:ext cx="1326372" cy="363879"/>
          </a:xfrm>
          <a:prstGeom prst="rect">
            <a:avLst/>
          </a:prstGeom>
          <a:noFill/>
          <a:ln>
            <a:noFill/>
          </a:ln>
        </p:spPr>
        <p:txBody>
          <a:bodyPr spcFirstLastPara="1" wrap="square" lIns="40332" tIns="20160" rIns="40332" bIns="20160" anchor="t" anchorCtr="0">
            <a:spAutoFit/>
          </a:bodyPr>
          <a:lstStyle/>
          <a:p>
            <a:pP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ホーム画面の　　　  カメラをタップします。</a:t>
            </a:r>
            <a:endParaRPr sz="1050" dirty="0">
              <a:latin typeface="BIZ UDPゴシック" panose="020B0400000000000000" pitchFamily="50" charset="-128"/>
              <a:ea typeface="BIZ UDPゴシック" panose="020B0400000000000000" pitchFamily="50" charset="-128"/>
            </a:endParaRPr>
          </a:p>
        </p:txBody>
      </p:sp>
      <p:pic>
        <p:nvPicPr>
          <p:cNvPr id="553" name="Google Shape;553;p23"/>
          <p:cNvPicPr preferRelativeResize="0"/>
          <p:nvPr/>
        </p:nvPicPr>
        <p:blipFill rotWithShape="1">
          <a:blip r:embed="rId6">
            <a:alphaModFix/>
          </a:blip>
          <a:srcRect/>
          <a:stretch/>
        </p:blipFill>
        <p:spPr>
          <a:xfrm>
            <a:off x="1193645" y="1315596"/>
            <a:ext cx="188845" cy="161073"/>
          </a:xfrm>
          <a:prstGeom prst="rect">
            <a:avLst/>
          </a:prstGeom>
          <a:noFill/>
          <a:ln w="57150" cap="flat" cmpd="sng">
            <a:solidFill>
              <a:srgbClr val="FF0000"/>
            </a:solidFill>
            <a:prstDash val="solid"/>
            <a:miter lim="8000"/>
            <a:headEnd type="none" w="sm" len="sm"/>
            <a:tailEnd type="none" w="sm" len="sm"/>
          </a:ln>
        </p:spPr>
      </p:pic>
      <p:grpSp>
        <p:nvGrpSpPr>
          <p:cNvPr id="5" name="Google Shape;561;p24">
            <a:extLst>
              <a:ext uri="{FF2B5EF4-FFF2-40B4-BE49-F238E27FC236}">
                <a16:creationId xmlns:a16="http://schemas.microsoft.com/office/drawing/2014/main" id="{7253B326-762F-1292-290F-2C0D025607AF}"/>
              </a:ext>
            </a:extLst>
          </p:cNvPr>
          <p:cNvGrpSpPr/>
          <p:nvPr/>
        </p:nvGrpSpPr>
        <p:grpSpPr>
          <a:xfrm>
            <a:off x="1633090" y="4719494"/>
            <a:ext cx="2185369" cy="1751182"/>
            <a:chOff x="3745548" y="1874900"/>
            <a:chExt cx="4953847" cy="3969619"/>
          </a:xfrm>
        </p:grpSpPr>
        <p:sp>
          <p:nvSpPr>
            <p:cNvPr id="6" name="Google Shape;562;p24">
              <a:extLst>
                <a:ext uri="{FF2B5EF4-FFF2-40B4-BE49-F238E27FC236}">
                  <a16:creationId xmlns:a16="http://schemas.microsoft.com/office/drawing/2014/main" id="{CE31601F-D62F-5683-8335-C1BDC72E24F5}"/>
                </a:ext>
              </a:extLst>
            </p:cNvPr>
            <p:cNvSpPr txBox="1"/>
            <p:nvPr/>
          </p:nvSpPr>
          <p:spPr>
            <a:xfrm>
              <a:off x="3745550" y="1874900"/>
              <a:ext cx="4953845" cy="3969619"/>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800"/>
              </a:pPr>
              <a:endParaRPr sz="1235"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35"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35"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35"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35"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35"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35"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35"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7" name="Google Shape;563;p24">
              <a:extLst>
                <a:ext uri="{FF2B5EF4-FFF2-40B4-BE49-F238E27FC236}">
                  <a16:creationId xmlns:a16="http://schemas.microsoft.com/office/drawing/2014/main" id="{D768F2E9-CFED-2314-5D86-A76CA8E625E0}"/>
                </a:ext>
              </a:extLst>
            </p:cNvPr>
            <p:cNvSpPr/>
            <p:nvPr/>
          </p:nvSpPr>
          <p:spPr>
            <a:xfrm>
              <a:off x="3745548" y="1874900"/>
              <a:ext cx="4953847" cy="506370"/>
            </a:xfrm>
            <a:prstGeom prst="rect">
              <a:avLst/>
            </a:prstGeom>
            <a:solidFill>
              <a:srgbClr val="00A478"/>
            </a:solidFill>
            <a:ln>
              <a:noFill/>
            </a:ln>
          </p:spPr>
          <p:txBody>
            <a:bodyPr spcFirstLastPara="1" wrap="square" lIns="40332" tIns="20160" rIns="40332" bIns="20160" anchor="ctr" anchorCtr="0">
              <a:noAutofit/>
            </a:bodyPr>
            <a:lstStyle/>
            <a:p>
              <a:pPr algn="ctr">
                <a:buSzPts val="2400"/>
              </a:pPr>
              <a:r>
                <a:rPr lang="ja-JP" altLang="en-US" sz="1100" b="1" dirty="0">
                  <a:solidFill>
                    <a:schemeClr val="lt1"/>
                  </a:solidFill>
                  <a:latin typeface="BIZ UDPゴシック" panose="020B0400000000000000" pitchFamily="50" charset="-128"/>
                  <a:ea typeface="BIZ UDPゴシック" panose="020B0400000000000000" pitchFamily="50" charset="-128"/>
                </a:rPr>
                <a:t>こちらを読み取ってみましょう！</a:t>
              </a:r>
              <a:endParaRPr sz="1100" dirty="0">
                <a:latin typeface="BIZ UDPゴシック" panose="020B0400000000000000" pitchFamily="50" charset="-128"/>
                <a:ea typeface="BIZ UDPゴシック" panose="020B0400000000000000" pitchFamily="50" charset="-128"/>
              </a:endParaRPr>
            </a:p>
          </p:txBody>
        </p:sp>
      </p:grpSp>
      <p:sp>
        <p:nvSpPr>
          <p:cNvPr id="11" name="Google Shape;567;p24">
            <a:extLst>
              <a:ext uri="{FF2B5EF4-FFF2-40B4-BE49-F238E27FC236}">
                <a16:creationId xmlns:a16="http://schemas.microsoft.com/office/drawing/2014/main" id="{12EE8DDF-B32C-EF78-EF8E-3F18BE28FA90}"/>
              </a:ext>
            </a:extLst>
          </p:cNvPr>
          <p:cNvSpPr txBox="1"/>
          <p:nvPr/>
        </p:nvSpPr>
        <p:spPr>
          <a:xfrm>
            <a:off x="1633090" y="6542099"/>
            <a:ext cx="2185368" cy="243034"/>
          </a:xfrm>
          <a:prstGeom prst="rect">
            <a:avLst/>
          </a:prstGeom>
          <a:noFill/>
          <a:ln>
            <a:noFill/>
          </a:ln>
        </p:spPr>
        <p:txBody>
          <a:bodyPr spcFirstLastPara="1" wrap="square" lIns="40332" tIns="40332" rIns="40332" bIns="40332" anchor="t" anchorCtr="0">
            <a:spAutoFit/>
          </a:bodyPr>
          <a:lstStyle/>
          <a:p>
            <a:pPr algn="ctr">
              <a:buSzPts val="1400"/>
            </a:pPr>
            <a:r>
              <a:rPr lang="ja-JP" altLang="en-US" sz="1050" b="1" dirty="0">
                <a:solidFill>
                  <a:srgbClr val="3E3E3E"/>
                </a:solidFill>
                <a:latin typeface="BIZ UDPゴシック" panose="020B0400000000000000" pitchFamily="50" charset="-128"/>
                <a:ea typeface="BIZ UDPゴシック" panose="020B0400000000000000" pitchFamily="50" charset="-128"/>
                <a:cs typeface="Meiryo"/>
                <a:sym typeface="Meiryo"/>
              </a:rPr>
              <a:t>東久留米市公式ホームページ</a:t>
            </a:r>
            <a:endParaRPr sz="1050" b="1" dirty="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17" name="Google Shape;462;p27">
            <a:extLst>
              <a:ext uri="{FF2B5EF4-FFF2-40B4-BE49-F238E27FC236}">
                <a16:creationId xmlns:a16="http://schemas.microsoft.com/office/drawing/2014/main" id="{00BFA0BA-6C54-54ED-599E-433D6DF68E6B}"/>
              </a:ext>
            </a:extLst>
          </p:cNvPr>
          <p:cNvSpPr txBox="1"/>
          <p:nvPr/>
        </p:nvSpPr>
        <p:spPr>
          <a:xfrm>
            <a:off x="391947" y="4031890"/>
            <a:ext cx="4636663" cy="410046"/>
          </a:xfrm>
          <a:prstGeom prst="rect">
            <a:avLst/>
          </a:prstGeom>
          <a:noFill/>
          <a:ln>
            <a:noFill/>
          </a:ln>
        </p:spPr>
        <p:txBody>
          <a:bodyPr spcFirstLastPara="1" wrap="square" lIns="40332" tIns="20160" rIns="40332" bIns="20160" anchor="t" anchorCtr="0">
            <a:spAutoFit/>
          </a:bodyPr>
          <a:lstStyle/>
          <a:p>
            <a:pPr algn="ctr">
              <a:buSzPts val="6600"/>
            </a:pPr>
            <a:r>
              <a:rPr lang="ja-JP" altLang="en-US" sz="2400" b="1" dirty="0">
                <a:solidFill>
                  <a:schemeClr val="dk1"/>
                </a:solidFill>
                <a:latin typeface="BIZ UDPゴシック" panose="020B0400000000000000" pitchFamily="50" charset="-128"/>
                <a:ea typeface="BIZ UDPゴシック" panose="020B0400000000000000" pitchFamily="50" charset="-128"/>
              </a:rPr>
              <a:t>やってみましょう！</a:t>
            </a:r>
            <a:endParaRPr sz="2000" b="1" dirty="0">
              <a:solidFill>
                <a:schemeClr val="dk1"/>
              </a:solidFill>
              <a:latin typeface="BIZ UDPゴシック" panose="020B0400000000000000" pitchFamily="50" charset="-128"/>
              <a:ea typeface="BIZ UDPゴシック" panose="020B0400000000000000" pitchFamily="50" charset="-128"/>
            </a:endParaRPr>
          </a:p>
        </p:txBody>
      </p:sp>
      <p:cxnSp>
        <p:nvCxnSpPr>
          <p:cNvPr id="18" name="直線コネクタ 17">
            <a:extLst>
              <a:ext uri="{FF2B5EF4-FFF2-40B4-BE49-F238E27FC236}">
                <a16:creationId xmlns:a16="http://schemas.microsoft.com/office/drawing/2014/main" id="{20331735-46DA-6789-96AA-BF985A040043}"/>
              </a:ext>
            </a:extLst>
          </p:cNvPr>
          <p:cNvCxnSpPr>
            <a:cxnSpLocks/>
          </p:cNvCxnSpPr>
          <p:nvPr/>
        </p:nvCxnSpPr>
        <p:spPr>
          <a:xfrm>
            <a:off x="562727" y="3977452"/>
            <a:ext cx="4295102" cy="0"/>
          </a:xfrm>
          <a:prstGeom prst="line">
            <a:avLst/>
          </a:prstGeom>
          <a:ln w="38100">
            <a:solidFill>
              <a:srgbClr val="00A478"/>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C4DA8C71-1D86-405B-C50B-6A4C469A5A35}"/>
              </a:ext>
            </a:extLst>
          </p:cNvPr>
          <p:cNvCxnSpPr>
            <a:cxnSpLocks/>
          </p:cNvCxnSpPr>
          <p:nvPr/>
        </p:nvCxnSpPr>
        <p:spPr>
          <a:xfrm>
            <a:off x="562727" y="4451202"/>
            <a:ext cx="4295102" cy="0"/>
          </a:xfrm>
          <a:prstGeom prst="line">
            <a:avLst/>
          </a:prstGeom>
          <a:ln w="38100">
            <a:solidFill>
              <a:srgbClr val="00A478"/>
            </a:solidFill>
          </a:ln>
        </p:spPr>
        <p:style>
          <a:lnRef idx="1">
            <a:schemeClr val="accent1"/>
          </a:lnRef>
          <a:fillRef idx="0">
            <a:schemeClr val="accent1"/>
          </a:fillRef>
          <a:effectRef idx="0">
            <a:schemeClr val="accent1"/>
          </a:effectRef>
          <a:fontRef idx="minor">
            <a:schemeClr val="tx1"/>
          </a:fontRef>
        </p:style>
      </p:cxnSp>
      <p:sp>
        <p:nvSpPr>
          <p:cNvPr id="2" name="テキスト プレースホルダー 1">
            <a:extLst>
              <a:ext uri="{FF2B5EF4-FFF2-40B4-BE49-F238E27FC236}">
                <a16:creationId xmlns:a16="http://schemas.microsoft.com/office/drawing/2014/main" id="{FBD7F234-7F39-7ED6-18B5-BC13CE6ABA9C}"/>
              </a:ext>
            </a:extLst>
          </p:cNvPr>
          <p:cNvSpPr>
            <a:spLocks noGrp="1"/>
          </p:cNvSpPr>
          <p:nvPr>
            <p:ph type="body" sz="quarter" idx="13"/>
          </p:nvPr>
        </p:nvSpPr>
        <p:spPr/>
        <p:txBody>
          <a:bodyPr/>
          <a:lstStyle/>
          <a:p>
            <a:r>
              <a:rPr lang="ja-JP" altLang="en-US" dirty="0"/>
              <a:t>５</a:t>
            </a:r>
          </a:p>
        </p:txBody>
      </p:sp>
      <p:sp>
        <p:nvSpPr>
          <p:cNvPr id="26" name="Google Shape;105;p4">
            <a:extLst>
              <a:ext uri="{FF2B5EF4-FFF2-40B4-BE49-F238E27FC236}">
                <a16:creationId xmlns:a16="http://schemas.microsoft.com/office/drawing/2014/main" id="{E133D049-BF92-B129-1882-0DA6EE3CDCA9}"/>
              </a:ext>
            </a:extLst>
          </p:cNvPr>
          <p:cNvSpPr txBox="1"/>
          <p:nvPr/>
        </p:nvSpPr>
        <p:spPr>
          <a:xfrm>
            <a:off x="1345000" y="241017"/>
            <a:ext cx="4250036"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QR</a:t>
            </a:r>
            <a:r>
              <a:rPr lang="ja-JP" altLang="en-US" sz="2000" b="1" dirty="0">
                <a:solidFill>
                  <a:schemeClr val="dk1"/>
                </a:solidFill>
                <a:latin typeface="BIZ UDPゴシック" panose="020B0400000000000000" pitchFamily="50" charset="-128"/>
                <a:ea typeface="BIZ UDPゴシック" panose="020B0400000000000000" pitchFamily="50" charset="-128"/>
              </a:rPr>
              <a:t>コードを使ってみよう</a:t>
            </a:r>
            <a:endParaRPr lang="ja-JP" altLang="en-US" sz="800" dirty="0">
              <a:latin typeface="BIZ UDPゴシック" panose="020B0400000000000000" pitchFamily="50" charset="-128"/>
              <a:ea typeface="BIZ UDPゴシック" panose="020B0400000000000000" pitchFamily="50" charset="-128"/>
            </a:endParaRPr>
          </a:p>
        </p:txBody>
      </p:sp>
      <p:pic>
        <p:nvPicPr>
          <p:cNvPr id="3" name="図 2" descr="QR コード&#10;&#10;自動的に生成された説明">
            <a:extLst>
              <a:ext uri="{FF2B5EF4-FFF2-40B4-BE49-F238E27FC236}">
                <a16:creationId xmlns:a16="http://schemas.microsoft.com/office/drawing/2014/main" id="{2D83DB10-5A96-02B9-C6FF-5EA18D0C8CC5}"/>
              </a:ext>
            </a:extLst>
          </p:cNvPr>
          <p:cNvPicPr>
            <a:picLocks noChangeAspect="1"/>
          </p:cNvPicPr>
          <p:nvPr/>
        </p:nvPicPr>
        <p:blipFill>
          <a:blip r:embed="rId7"/>
          <a:stretch>
            <a:fillRect/>
          </a:stretch>
        </p:blipFill>
        <p:spPr>
          <a:xfrm>
            <a:off x="2025686" y="5014300"/>
            <a:ext cx="1400175" cy="1400175"/>
          </a:xfrm>
          <a:prstGeom prst="rect">
            <a:avLst/>
          </a:prstGeom>
        </p:spPr>
      </p:pic>
      <p:sp>
        <p:nvSpPr>
          <p:cNvPr id="4" name="スライド番号プレースホルダー 37">
            <a:extLst>
              <a:ext uri="{FF2B5EF4-FFF2-40B4-BE49-F238E27FC236}">
                <a16:creationId xmlns:a16="http://schemas.microsoft.com/office/drawing/2014/main" id="{325F6E3D-D79D-35C6-D19D-3E09FAE76234}"/>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16</a:t>
            </a:fld>
            <a:endParaRPr lang="ja-JP" altLang="en-US" sz="1000" b="1" dirty="0">
              <a:solidFill>
                <a:schemeClr val="tx1">
                  <a:lumMod val="75000"/>
                  <a:lumOff val="2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7" name="Google Shape;577;g10de31f191a_0_0"/>
          <p:cNvSpPr txBox="1"/>
          <p:nvPr/>
        </p:nvSpPr>
        <p:spPr>
          <a:xfrm>
            <a:off x="277594" y="882819"/>
            <a:ext cx="4992906" cy="488785"/>
          </a:xfrm>
          <a:prstGeom prst="rect">
            <a:avLst/>
          </a:prstGeom>
          <a:noFill/>
          <a:ln>
            <a:noFill/>
          </a:ln>
        </p:spPr>
        <p:txBody>
          <a:bodyPr spcFirstLastPara="1" wrap="square" lIns="40332" tIns="20160" rIns="40332" bIns="20160" anchor="t" anchorCtr="0">
            <a:spAutoFit/>
          </a:bodyPr>
          <a:lstStyle/>
          <a:p>
            <a:pPr>
              <a:buSzPts val="3300"/>
            </a:pPr>
            <a:r>
              <a:rPr lang="en-US" altLang="ja-JP" sz="1456" b="1" dirty="0">
                <a:solidFill>
                  <a:srgbClr val="00A478"/>
                </a:solidFill>
                <a:latin typeface="BIZ UDPゴシック" panose="020B0400000000000000" pitchFamily="50" charset="-128"/>
                <a:ea typeface="BIZ UDPゴシック" panose="020B0400000000000000" pitchFamily="50" charset="-128"/>
              </a:rPr>
              <a:t>SNS</a:t>
            </a:r>
            <a:r>
              <a:rPr lang="ja-JP" altLang="en-US" sz="1456" b="1" dirty="0">
                <a:solidFill>
                  <a:srgbClr val="00A478"/>
                </a:solidFill>
                <a:latin typeface="BIZ UDPゴシック" panose="020B0400000000000000" pitchFamily="50" charset="-128"/>
                <a:ea typeface="BIZ UDPゴシック" panose="020B0400000000000000" pitchFamily="50" charset="-128"/>
              </a:rPr>
              <a:t>とは、スマートフォンやパソコンを使い、身近な人から</a:t>
            </a:r>
            <a:endParaRPr lang="en-US" altLang="ja-JP" sz="1456" b="1" dirty="0">
              <a:solidFill>
                <a:srgbClr val="00A478"/>
              </a:solidFill>
              <a:latin typeface="BIZ UDPゴシック" panose="020B0400000000000000" pitchFamily="50" charset="-128"/>
              <a:ea typeface="BIZ UDPゴシック" panose="020B0400000000000000" pitchFamily="50" charset="-128"/>
            </a:endParaRPr>
          </a:p>
          <a:p>
            <a:pPr>
              <a:buSzPts val="3300"/>
            </a:pPr>
            <a:r>
              <a:rPr lang="ja-JP" altLang="en-US" sz="1456" b="1" dirty="0">
                <a:solidFill>
                  <a:srgbClr val="00A478"/>
                </a:solidFill>
                <a:latin typeface="BIZ UDPゴシック" panose="020B0400000000000000" pitchFamily="50" charset="-128"/>
                <a:ea typeface="BIZ UDPゴシック" panose="020B0400000000000000" pitchFamily="50" charset="-128"/>
              </a:rPr>
              <a:t>世界中の人まで交流できる、インターネット上のサービスです。</a:t>
            </a:r>
            <a:endParaRPr sz="397" dirty="0">
              <a:solidFill>
                <a:srgbClr val="00A478"/>
              </a:solidFill>
              <a:latin typeface="BIZ UDPゴシック" panose="020B0400000000000000" pitchFamily="50" charset="-128"/>
              <a:ea typeface="BIZ UDPゴシック" panose="020B0400000000000000" pitchFamily="50" charset="-128"/>
            </a:endParaRPr>
          </a:p>
        </p:txBody>
      </p:sp>
      <p:sp>
        <p:nvSpPr>
          <p:cNvPr id="578" name="Google Shape;578;g10de31f191a_0_0"/>
          <p:cNvSpPr txBox="1"/>
          <p:nvPr/>
        </p:nvSpPr>
        <p:spPr>
          <a:xfrm>
            <a:off x="1477037" y="1616516"/>
            <a:ext cx="3122127" cy="1018674"/>
          </a:xfrm>
          <a:prstGeom prst="rect">
            <a:avLst/>
          </a:prstGeom>
          <a:noFill/>
          <a:ln>
            <a:noFill/>
          </a:ln>
        </p:spPr>
        <p:txBody>
          <a:bodyPr spcFirstLastPara="1" wrap="square" lIns="40332" tIns="20160" rIns="40332" bIns="20160" anchor="t" anchorCtr="0">
            <a:spAutoFit/>
          </a:bodyPr>
          <a:lstStyle/>
          <a:p>
            <a:pPr>
              <a:lnSpc>
                <a:spcPct val="150000"/>
              </a:lnSpc>
              <a:buSzPts val="3200"/>
            </a:pPr>
            <a:r>
              <a:rPr lang="en-US" altLang="ja-JP" sz="1412" b="1" dirty="0">
                <a:solidFill>
                  <a:schemeClr val="dk1"/>
                </a:solidFill>
                <a:latin typeface="BIZ UDPゴシック" panose="020B0400000000000000" pitchFamily="50" charset="-128"/>
                <a:ea typeface="BIZ UDPゴシック" panose="020B0400000000000000" pitchFamily="50" charset="-128"/>
              </a:rPr>
              <a:t>S</a:t>
            </a:r>
            <a:r>
              <a:rPr lang="ja-JP" altLang="en-US" sz="1412" b="1" dirty="0">
                <a:solidFill>
                  <a:schemeClr val="dk1"/>
                </a:solidFill>
                <a:latin typeface="BIZ UDPゴシック" panose="020B0400000000000000" pitchFamily="50" charset="-128"/>
                <a:ea typeface="BIZ UDPゴシック" panose="020B0400000000000000" pitchFamily="50" charset="-128"/>
              </a:rPr>
              <a:t>→ソーシャル　（社会的な）</a:t>
            </a:r>
            <a:endParaRPr sz="618" b="1" dirty="0">
              <a:latin typeface="BIZ UDPゴシック" panose="020B0400000000000000" pitchFamily="50" charset="-128"/>
              <a:ea typeface="BIZ UDPゴシック" panose="020B0400000000000000" pitchFamily="50" charset="-128"/>
            </a:endParaRPr>
          </a:p>
          <a:p>
            <a:pPr>
              <a:lnSpc>
                <a:spcPct val="150000"/>
              </a:lnSpc>
              <a:buSzPts val="3200"/>
            </a:pPr>
            <a:r>
              <a:rPr lang="en-US" altLang="ja-JP" sz="1412" b="1" dirty="0">
                <a:solidFill>
                  <a:schemeClr val="dk1"/>
                </a:solidFill>
                <a:latin typeface="BIZ UDPゴシック" panose="020B0400000000000000" pitchFamily="50" charset="-128"/>
                <a:ea typeface="BIZ UDPゴシック" panose="020B0400000000000000" pitchFamily="50" charset="-128"/>
              </a:rPr>
              <a:t>N</a:t>
            </a:r>
            <a:r>
              <a:rPr lang="ja-JP" altLang="en-US" sz="1412" b="1" dirty="0">
                <a:solidFill>
                  <a:schemeClr val="dk1"/>
                </a:solidFill>
                <a:latin typeface="BIZ UDPゴシック" panose="020B0400000000000000" pitchFamily="50" charset="-128"/>
                <a:ea typeface="BIZ UDPゴシック" panose="020B0400000000000000" pitchFamily="50" charset="-128"/>
              </a:rPr>
              <a:t>→ネットワーキング　（つながり）</a:t>
            </a:r>
            <a:endParaRPr sz="618" b="1" dirty="0">
              <a:latin typeface="BIZ UDPゴシック" panose="020B0400000000000000" pitchFamily="50" charset="-128"/>
              <a:ea typeface="BIZ UDPゴシック" panose="020B0400000000000000" pitchFamily="50" charset="-128"/>
            </a:endParaRPr>
          </a:p>
          <a:p>
            <a:pPr>
              <a:lnSpc>
                <a:spcPct val="150000"/>
              </a:lnSpc>
              <a:buSzPts val="3200"/>
            </a:pPr>
            <a:r>
              <a:rPr lang="en-US" altLang="ja-JP" sz="1412" b="1" dirty="0">
                <a:solidFill>
                  <a:schemeClr val="dk1"/>
                </a:solidFill>
                <a:latin typeface="BIZ UDPゴシック" panose="020B0400000000000000" pitchFamily="50" charset="-128"/>
                <a:ea typeface="BIZ UDPゴシック" panose="020B0400000000000000" pitchFamily="50" charset="-128"/>
              </a:rPr>
              <a:t>S</a:t>
            </a:r>
            <a:r>
              <a:rPr lang="ja-JP" altLang="en-US" sz="1412" b="1" dirty="0">
                <a:solidFill>
                  <a:schemeClr val="dk1"/>
                </a:solidFill>
                <a:latin typeface="BIZ UDPゴシック" panose="020B0400000000000000" pitchFamily="50" charset="-128"/>
                <a:ea typeface="BIZ UDPゴシック" panose="020B0400000000000000" pitchFamily="50" charset="-128"/>
              </a:rPr>
              <a:t>→サービスの略語です。</a:t>
            </a:r>
            <a:endParaRPr sz="618" b="1" dirty="0">
              <a:latin typeface="BIZ UDPゴシック" panose="020B0400000000000000" pitchFamily="50" charset="-128"/>
              <a:ea typeface="BIZ UDPゴシック" panose="020B0400000000000000" pitchFamily="50" charset="-128"/>
            </a:endParaRPr>
          </a:p>
        </p:txBody>
      </p:sp>
      <p:sp>
        <p:nvSpPr>
          <p:cNvPr id="579" name="Google Shape;579;g10de31f191a_0_0"/>
          <p:cNvSpPr txBox="1"/>
          <p:nvPr/>
        </p:nvSpPr>
        <p:spPr>
          <a:xfrm>
            <a:off x="2395175" y="5247414"/>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580" name="Google Shape;580;g10de31f191a_0_0"/>
          <p:cNvSpPr/>
          <p:nvPr/>
        </p:nvSpPr>
        <p:spPr>
          <a:xfrm>
            <a:off x="409904" y="2862601"/>
            <a:ext cx="4403834" cy="328874"/>
          </a:xfrm>
          <a:prstGeom prst="rect">
            <a:avLst/>
          </a:prstGeom>
          <a:noFill/>
          <a:ln>
            <a:noFill/>
          </a:ln>
        </p:spPr>
        <p:txBody>
          <a:bodyPr spcFirstLastPara="1" wrap="square" lIns="40332" tIns="20160" rIns="40332" bIns="20160" anchor="ctr" anchorCtr="0">
            <a:noAutofit/>
          </a:bodyPr>
          <a:lstStyle/>
          <a:p>
            <a:pPr algn="ctr">
              <a:buSzPts val="2800"/>
            </a:pPr>
            <a:r>
              <a:rPr lang="ja-JP" altLang="en-US" sz="1800" b="1" dirty="0">
                <a:solidFill>
                  <a:srgbClr val="00A478"/>
                </a:solidFill>
                <a:latin typeface="BIZ UDPゴシック" panose="020B0400000000000000" pitchFamily="50" charset="-128"/>
                <a:ea typeface="BIZ UDPゴシック" panose="020B0400000000000000" pitchFamily="50" charset="-128"/>
              </a:rPr>
              <a:t>では、どんな</a:t>
            </a:r>
            <a:r>
              <a:rPr lang="en-US" altLang="ja-JP" sz="1800" b="1" dirty="0">
                <a:solidFill>
                  <a:srgbClr val="00A478"/>
                </a:solidFill>
                <a:latin typeface="BIZ UDPゴシック" panose="020B0400000000000000" pitchFamily="50" charset="-128"/>
                <a:ea typeface="BIZ UDPゴシック" panose="020B0400000000000000" pitchFamily="50" charset="-128"/>
              </a:rPr>
              <a:t>SNS</a:t>
            </a:r>
            <a:r>
              <a:rPr lang="ja-JP" altLang="en-US" sz="1800" b="1" dirty="0">
                <a:solidFill>
                  <a:srgbClr val="00A478"/>
                </a:solidFill>
                <a:latin typeface="BIZ UDPゴシック" panose="020B0400000000000000" pitchFamily="50" charset="-128"/>
                <a:ea typeface="BIZ UDPゴシック" panose="020B0400000000000000" pitchFamily="50" charset="-128"/>
              </a:rPr>
              <a:t>サービスがあるの？</a:t>
            </a:r>
            <a:endParaRPr sz="1800" dirty="0">
              <a:solidFill>
                <a:srgbClr val="00A478"/>
              </a:solidFill>
              <a:latin typeface="BIZ UDPゴシック" panose="020B0400000000000000" pitchFamily="50" charset="-128"/>
              <a:ea typeface="BIZ UDPゴシック" panose="020B0400000000000000" pitchFamily="50" charset="-128"/>
            </a:endParaRPr>
          </a:p>
        </p:txBody>
      </p:sp>
      <p:sp>
        <p:nvSpPr>
          <p:cNvPr id="581" name="Google Shape;581;g10de31f191a_0_0"/>
          <p:cNvSpPr txBox="1"/>
          <p:nvPr/>
        </p:nvSpPr>
        <p:spPr>
          <a:xfrm>
            <a:off x="698938" y="4060249"/>
            <a:ext cx="3871095" cy="2241124"/>
          </a:xfrm>
          <a:prstGeom prst="rect">
            <a:avLst/>
          </a:prstGeom>
          <a:noFill/>
          <a:ln w="31750"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lnSpc>
                <a:spcPct val="150000"/>
              </a:lnSpc>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2400"/>
            </a:pPr>
            <a:endParaRPr sz="1059" dirty="0">
              <a:solidFill>
                <a:schemeClr val="dk1"/>
              </a:solidFill>
              <a:latin typeface="BIZ UDPゴシック" panose="020B0400000000000000" pitchFamily="50" charset="-128"/>
              <a:ea typeface="BIZ UDPゴシック" panose="020B0400000000000000" pitchFamily="50" charset="-128"/>
            </a:endParaRPr>
          </a:p>
        </p:txBody>
      </p:sp>
      <p:pic>
        <p:nvPicPr>
          <p:cNvPr id="582" name="Google Shape;582;g10de31f191a_0_0"/>
          <p:cNvPicPr preferRelativeResize="0"/>
          <p:nvPr/>
        </p:nvPicPr>
        <p:blipFill rotWithShape="1">
          <a:blip r:embed="rId3">
            <a:alphaModFix/>
          </a:blip>
          <a:srcRect/>
          <a:stretch/>
        </p:blipFill>
        <p:spPr>
          <a:xfrm>
            <a:off x="898888" y="4238053"/>
            <a:ext cx="397452" cy="397452"/>
          </a:xfrm>
          <a:prstGeom prst="rect">
            <a:avLst/>
          </a:prstGeom>
          <a:noFill/>
          <a:ln>
            <a:noFill/>
          </a:ln>
        </p:spPr>
      </p:pic>
      <p:sp>
        <p:nvSpPr>
          <p:cNvPr id="583" name="Google Shape;583;g10de31f191a_0_0"/>
          <p:cNvSpPr txBox="1"/>
          <p:nvPr/>
        </p:nvSpPr>
        <p:spPr>
          <a:xfrm>
            <a:off x="1387636" y="4185243"/>
            <a:ext cx="3278300" cy="471601"/>
          </a:xfrm>
          <a:prstGeom prst="rect">
            <a:avLst/>
          </a:prstGeom>
          <a:noFill/>
          <a:ln>
            <a:noFill/>
          </a:ln>
        </p:spPr>
        <p:txBody>
          <a:bodyPr spcFirstLastPara="1" wrap="square" lIns="40332" tIns="20160" rIns="40332" bIns="20160" anchor="t" anchorCtr="0">
            <a:spAutoFit/>
          </a:bodyPr>
          <a:lstStyle/>
          <a:p>
            <a:pPr>
              <a:buSzPts val="2700"/>
            </a:pPr>
            <a:r>
              <a:rPr lang="en-US" altLang="ja-JP" b="1" dirty="0">
                <a:solidFill>
                  <a:schemeClr val="dk1"/>
                </a:solidFill>
                <a:latin typeface="BIZ UDPゴシック" panose="020B0400000000000000" pitchFamily="50" charset="-128"/>
                <a:ea typeface="BIZ UDPゴシック" panose="020B0400000000000000" pitchFamily="50" charset="-128"/>
              </a:rPr>
              <a:t>Instagram</a:t>
            </a:r>
            <a:r>
              <a:rPr lang="ja-JP" altLang="en-US" b="1" dirty="0">
                <a:solidFill>
                  <a:schemeClr val="dk1"/>
                </a:solidFill>
                <a:latin typeface="BIZ UDPゴシック" panose="020B0400000000000000" pitchFamily="50" charset="-128"/>
                <a:ea typeface="BIZ UDPゴシック" panose="020B0400000000000000" pitchFamily="50" charset="-128"/>
              </a:rPr>
              <a:t>（インスタグラム）</a:t>
            </a:r>
            <a:endParaRPr dirty="0">
              <a:latin typeface="BIZ UDPゴシック" panose="020B0400000000000000" pitchFamily="50" charset="-128"/>
              <a:ea typeface="BIZ UDPゴシック" panose="020B0400000000000000" pitchFamily="50" charset="-128"/>
            </a:endParaRPr>
          </a:p>
          <a:p>
            <a:pPr>
              <a:buSzPts val="2700"/>
            </a:pPr>
            <a:r>
              <a:rPr lang="ja-JP" altLang="en-US" dirty="0">
                <a:solidFill>
                  <a:schemeClr val="dk1"/>
                </a:solidFill>
                <a:latin typeface="BIZ UDPゴシック" panose="020B0400000000000000" pitchFamily="50" charset="-128"/>
                <a:ea typeface="BIZ UDPゴシック" panose="020B0400000000000000" pitchFamily="50" charset="-128"/>
              </a:rPr>
              <a:t>写真や動画を見せ合うサービス</a:t>
            </a:r>
            <a:endParaRPr dirty="0">
              <a:latin typeface="BIZ UDPゴシック" panose="020B0400000000000000" pitchFamily="50" charset="-128"/>
              <a:ea typeface="BIZ UDPゴシック" panose="020B0400000000000000" pitchFamily="50" charset="-128"/>
            </a:endParaRPr>
          </a:p>
        </p:txBody>
      </p:sp>
      <p:pic>
        <p:nvPicPr>
          <p:cNvPr id="585" name="Google Shape;585;g10de31f191a_0_0"/>
          <p:cNvPicPr preferRelativeResize="0"/>
          <p:nvPr/>
        </p:nvPicPr>
        <p:blipFill rotWithShape="1">
          <a:blip r:embed="rId4">
            <a:alphaModFix/>
          </a:blip>
          <a:srcRect l="21850" t="12590" r="22955" b="11611"/>
          <a:stretch/>
        </p:blipFill>
        <p:spPr>
          <a:xfrm>
            <a:off x="881679" y="5660871"/>
            <a:ext cx="428158" cy="435114"/>
          </a:xfrm>
          <a:prstGeom prst="rect">
            <a:avLst/>
          </a:prstGeom>
          <a:noFill/>
          <a:ln>
            <a:noFill/>
          </a:ln>
        </p:spPr>
      </p:pic>
      <p:sp>
        <p:nvSpPr>
          <p:cNvPr id="586" name="Google Shape;586;g10de31f191a_0_0"/>
          <p:cNvSpPr txBox="1"/>
          <p:nvPr/>
        </p:nvSpPr>
        <p:spPr>
          <a:xfrm>
            <a:off x="1401212" y="4913848"/>
            <a:ext cx="2857390" cy="471601"/>
          </a:xfrm>
          <a:prstGeom prst="rect">
            <a:avLst/>
          </a:prstGeom>
          <a:noFill/>
          <a:ln>
            <a:noFill/>
          </a:ln>
        </p:spPr>
        <p:txBody>
          <a:bodyPr spcFirstLastPara="1" wrap="square" lIns="40332" tIns="20160" rIns="40332" bIns="20160" anchor="t" anchorCtr="0">
            <a:spAutoFit/>
          </a:bodyPr>
          <a:lstStyle/>
          <a:p>
            <a:pPr>
              <a:buSzPts val="2500"/>
            </a:pPr>
            <a:r>
              <a:rPr lang="en-US" altLang="ja-JP" b="1" dirty="0">
                <a:solidFill>
                  <a:schemeClr val="dk1"/>
                </a:solidFill>
                <a:latin typeface="BIZ UDPゴシック" panose="020B0400000000000000" pitchFamily="50" charset="-128"/>
                <a:ea typeface="BIZ UDPゴシック" panose="020B0400000000000000" pitchFamily="50" charset="-128"/>
              </a:rPr>
              <a:t>X</a:t>
            </a:r>
            <a:r>
              <a:rPr lang="ja-JP" altLang="en-US" b="1" dirty="0">
                <a:solidFill>
                  <a:schemeClr val="dk1"/>
                </a:solidFill>
                <a:latin typeface="BIZ UDPゴシック" panose="020B0400000000000000" pitchFamily="50" charset="-128"/>
                <a:ea typeface="BIZ UDPゴシック" panose="020B0400000000000000" pitchFamily="50" charset="-128"/>
              </a:rPr>
              <a:t>（エックス）（旧</a:t>
            </a:r>
            <a:r>
              <a:rPr lang="en-US" altLang="ja-JP" b="1" dirty="0">
                <a:solidFill>
                  <a:schemeClr val="dk1"/>
                </a:solidFill>
                <a:latin typeface="BIZ UDPゴシック" panose="020B0400000000000000" pitchFamily="50" charset="-128"/>
                <a:ea typeface="BIZ UDPゴシック" panose="020B0400000000000000" pitchFamily="50" charset="-128"/>
              </a:rPr>
              <a:t>Twitter</a:t>
            </a:r>
            <a:r>
              <a:rPr lang="ja-JP" altLang="en-US" b="1" dirty="0">
                <a:solidFill>
                  <a:schemeClr val="dk1"/>
                </a:solidFill>
                <a:latin typeface="BIZ UDPゴシック" panose="020B0400000000000000" pitchFamily="50" charset="-128"/>
                <a:ea typeface="BIZ UDPゴシック" panose="020B0400000000000000" pitchFamily="50" charset="-128"/>
              </a:rPr>
              <a:t>）</a:t>
            </a:r>
            <a:endParaRPr dirty="0">
              <a:latin typeface="BIZ UDPゴシック" panose="020B0400000000000000" pitchFamily="50" charset="-128"/>
              <a:ea typeface="BIZ UDPゴシック" panose="020B0400000000000000" pitchFamily="50" charset="-128"/>
            </a:endParaRPr>
          </a:p>
          <a:p>
            <a:pPr>
              <a:buSzPts val="2500"/>
            </a:pPr>
            <a:r>
              <a:rPr lang="ja-JP" altLang="en-US" dirty="0">
                <a:solidFill>
                  <a:schemeClr val="dk1"/>
                </a:solidFill>
                <a:latin typeface="BIZ UDPゴシック" panose="020B0400000000000000" pitchFamily="50" charset="-128"/>
                <a:ea typeface="BIZ UDPゴシック" panose="020B0400000000000000" pitchFamily="50" charset="-128"/>
              </a:rPr>
              <a:t>一言日記を共有するサービス</a:t>
            </a:r>
            <a:endParaRPr dirty="0">
              <a:latin typeface="BIZ UDPゴシック" panose="020B0400000000000000" pitchFamily="50" charset="-128"/>
              <a:ea typeface="BIZ UDPゴシック" panose="020B0400000000000000" pitchFamily="50" charset="-128"/>
            </a:endParaRPr>
          </a:p>
        </p:txBody>
      </p:sp>
      <p:sp>
        <p:nvSpPr>
          <p:cNvPr id="587" name="Google Shape;587;g10de31f191a_0_0"/>
          <p:cNvSpPr txBox="1"/>
          <p:nvPr/>
        </p:nvSpPr>
        <p:spPr>
          <a:xfrm>
            <a:off x="1387636" y="5645576"/>
            <a:ext cx="3104597" cy="471601"/>
          </a:xfrm>
          <a:prstGeom prst="rect">
            <a:avLst/>
          </a:prstGeom>
          <a:noFill/>
          <a:ln>
            <a:noFill/>
          </a:ln>
        </p:spPr>
        <p:txBody>
          <a:bodyPr spcFirstLastPara="1" wrap="square" lIns="40332" tIns="20160" rIns="40332" bIns="20160" anchor="t" anchorCtr="0">
            <a:spAutoFit/>
          </a:bodyPr>
          <a:lstStyle/>
          <a:p>
            <a:pPr>
              <a:buSzPts val="2600"/>
            </a:pPr>
            <a:r>
              <a:rPr lang="en-US" altLang="ja-JP" b="1" dirty="0" err="1">
                <a:solidFill>
                  <a:schemeClr val="dk1"/>
                </a:solidFill>
                <a:latin typeface="BIZ UDPゴシック" panose="020B0400000000000000" pitchFamily="50" charset="-128"/>
                <a:ea typeface="BIZ UDPゴシック" panose="020B0400000000000000" pitchFamily="50" charset="-128"/>
              </a:rPr>
              <a:t>FaceBook</a:t>
            </a:r>
            <a:r>
              <a:rPr lang="ja-JP" altLang="en-US" b="1" dirty="0">
                <a:solidFill>
                  <a:schemeClr val="dk1"/>
                </a:solidFill>
                <a:latin typeface="BIZ UDPゴシック" panose="020B0400000000000000" pitchFamily="50" charset="-128"/>
                <a:ea typeface="BIZ UDPゴシック" panose="020B0400000000000000" pitchFamily="50" charset="-128"/>
              </a:rPr>
              <a:t>（フェイスブック）</a:t>
            </a:r>
            <a:endParaRPr dirty="0">
              <a:latin typeface="BIZ UDPゴシック" panose="020B0400000000000000" pitchFamily="50" charset="-128"/>
              <a:ea typeface="BIZ UDPゴシック" panose="020B0400000000000000" pitchFamily="50" charset="-128"/>
            </a:endParaRPr>
          </a:p>
          <a:p>
            <a:pPr>
              <a:buSzPts val="2600"/>
            </a:pPr>
            <a:r>
              <a:rPr lang="ja-JP" altLang="en-US" dirty="0">
                <a:solidFill>
                  <a:schemeClr val="dk1"/>
                </a:solidFill>
                <a:latin typeface="BIZ UDPゴシック" panose="020B0400000000000000" pitchFamily="50" charset="-128"/>
                <a:ea typeface="BIZ UDPゴシック" panose="020B0400000000000000" pitchFamily="50" charset="-128"/>
              </a:rPr>
              <a:t>実名で交流するサービス</a:t>
            </a:r>
            <a:endParaRPr dirty="0">
              <a:latin typeface="BIZ UDPゴシック" panose="020B0400000000000000" pitchFamily="50" charset="-128"/>
              <a:ea typeface="BIZ UDPゴシック" panose="020B0400000000000000" pitchFamily="50" charset="-128"/>
            </a:endParaRPr>
          </a:p>
        </p:txBody>
      </p:sp>
      <p:sp>
        <p:nvSpPr>
          <p:cNvPr id="6" name="下矢印 5">
            <a:extLst>
              <a:ext uri="{FF2B5EF4-FFF2-40B4-BE49-F238E27FC236}">
                <a16:creationId xmlns:a16="http://schemas.microsoft.com/office/drawing/2014/main" id="{47DFAF09-F166-050D-1F9F-2FEC193C1DB9}"/>
              </a:ext>
            </a:extLst>
          </p:cNvPr>
          <p:cNvSpPr/>
          <p:nvPr/>
        </p:nvSpPr>
        <p:spPr>
          <a:xfrm>
            <a:off x="2442944" y="3452033"/>
            <a:ext cx="337754" cy="294289"/>
          </a:xfrm>
          <a:prstGeom prst="downArrow">
            <a:avLst/>
          </a:prstGeom>
          <a:solidFill>
            <a:srgbClr val="00A4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B1B0DB91-F3F1-8D0C-F30B-766B30C466F6}"/>
              </a:ext>
            </a:extLst>
          </p:cNvPr>
          <p:cNvSpPr>
            <a:spLocks noGrp="1"/>
          </p:cNvSpPr>
          <p:nvPr>
            <p:ph type="body" sz="quarter" idx="13"/>
          </p:nvPr>
        </p:nvSpPr>
        <p:spPr/>
        <p:txBody>
          <a:bodyPr/>
          <a:lstStyle/>
          <a:p>
            <a:r>
              <a:rPr lang="ja-JP" altLang="en-US" dirty="0"/>
              <a:t>６</a:t>
            </a:r>
          </a:p>
        </p:txBody>
      </p:sp>
      <p:pic>
        <p:nvPicPr>
          <p:cNvPr id="10" name="Picture 2" descr="画像">
            <a:extLst>
              <a:ext uri="{FF2B5EF4-FFF2-40B4-BE49-F238E27FC236}">
                <a16:creationId xmlns:a16="http://schemas.microsoft.com/office/drawing/2014/main" id="{1CA2323A-E3CE-EA6D-2764-7B73683A70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679" y="4923516"/>
            <a:ext cx="452264" cy="452264"/>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05;p4">
            <a:extLst>
              <a:ext uri="{FF2B5EF4-FFF2-40B4-BE49-F238E27FC236}">
                <a16:creationId xmlns:a16="http://schemas.microsoft.com/office/drawing/2014/main" id="{6052CC71-7582-5E1A-4BB5-8F26ACC0A8B9}"/>
              </a:ext>
            </a:extLst>
          </p:cNvPr>
          <p:cNvSpPr txBox="1"/>
          <p:nvPr/>
        </p:nvSpPr>
        <p:spPr>
          <a:xfrm>
            <a:off x="1351350" y="241017"/>
            <a:ext cx="4250036"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SNS</a:t>
            </a:r>
            <a:r>
              <a:rPr lang="ja-JP" altLang="en-US" sz="2000" b="1" dirty="0">
                <a:solidFill>
                  <a:schemeClr val="dk1"/>
                </a:solidFill>
                <a:latin typeface="BIZ UDPゴシック" panose="020B0400000000000000" pitchFamily="50" charset="-128"/>
                <a:ea typeface="BIZ UDPゴシック" panose="020B0400000000000000" pitchFamily="50" charset="-128"/>
              </a:rPr>
              <a:t>を使ってみよう　</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C7715D88-29D8-B080-1F80-49D13B5076F3}"/>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17</a:t>
            </a:fld>
            <a:endParaRPr lang="ja-JP" altLang="en-US" sz="1000" b="1" dirty="0">
              <a:solidFill>
                <a:schemeClr val="tx1">
                  <a:lumMod val="75000"/>
                  <a:lumOff val="2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17" name="ドーナツ 16">
            <a:extLst>
              <a:ext uri="{FF2B5EF4-FFF2-40B4-BE49-F238E27FC236}">
                <a16:creationId xmlns:a16="http://schemas.microsoft.com/office/drawing/2014/main" id="{8EAA9B9A-9A7B-463D-0BD3-9575CC2CAC81}"/>
              </a:ext>
            </a:extLst>
          </p:cNvPr>
          <p:cNvSpPr/>
          <p:nvPr/>
        </p:nvSpPr>
        <p:spPr>
          <a:xfrm>
            <a:off x="763677" y="1874248"/>
            <a:ext cx="3851096" cy="3627751"/>
          </a:xfrm>
          <a:prstGeom prst="donut">
            <a:avLst>
              <a:gd name="adj" fmla="val 1764"/>
            </a:avLst>
          </a:prstGeom>
          <a:solidFill>
            <a:srgbClr val="B3E2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607" name="Google Shape;607;g10de31f191a_0_95"/>
          <p:cNvSpPr txBox="1"/>
          <p:nvPr/>
        </p:nvSpPr>
        <p:spPr>
          <a:xfrm>
            <a:off x="558474" y="845508"/>
            <a:ext cx="5323792" cy="529437"/>
          </a:xfrm>
          <a:prstGeom prst="rect">
            <a:avLst/>
          </a:prstGeom>
          <a:noFill/>
          <a:ln>
            <a:noFill/>
          </a:ln>
        </p:spPr>
        <p:txBody>
          <a:bodyPr spcFirstLastPara="1" wrap="square" lIns="40332" tIns="20160" rIns="40332" bIns="20160" anchor="t" anchorCtr="0">
            <a:spAutoFit/>
          </a:bodyPr>
          <a:lstStyle/>
          <a:p>
            <a:pPr>
              <a:buSzPts val="3600"/>
            </a:pPr>
            <a:r>
              <a:rPr lang="ja-JP" altLang="en-US" sz="1588" b="1" dirty="0">
                <a:solidFill>
                  <a:srgbClr val="00A478"/>
                </a:solidFill>
                <a:latin typeface="BIZ UDPゴシック" panose="020B0400000000000000" pitchFamily="50" charset="-128"/>
                <a:ea typeface="BIZ UDPゴシック" panose="020B0400000000000000" pitchFamily="50" charset="-128"/>
              </a:rPr>
              <a:t>家族や仲の良い友達との身近な連絡手段として使う</a:t>
            </a:r>
            <a:endParaRPr sz="1588" b="1" dirty="0">
              <a:solidFill>
                <a:srgbClr val="00A478"/>
              </a:solidFill>
              <a:latin typeface="BIZ UDPゴシック" panose="020B0400000000000000" pitchFamily="50" charset="-128"/>
              <a:ea typeface="BIZ UDPゴシック" panose="020B0400000000000000" pitchFamily="50" charset="-128"/>
            </a:endParaRPr>
          </a:p>
          <a:p>
            <a:pPr>
              <a:buSzPts val="3600"/>
            </a:pPr>
            <a:r>
              <a:rPr lang="ja-JP" altLang="en-US" sz="1588" b="1" dirty="0">
                <a:solidFill>
                  <a:srgbClr val="00A478"/>
                </a:solidFill>
                <a:latin typeface="BIZ UDPゴシック" panose="020B0400000000000000" pitchFamily="50" charset="-128"/>
                <a:ea typeface="BIZ UDPゴシック" panose="020B0400000000000000" pitchFamily="50" charset="-128"/>
              </a:rPr>
              <a:t>コミュニケーションサービスです。</a:t>
            </a:r>
            <a:endParaRPr sz="529" dirty="0">
              <a:solidFill>
                <a:srgbClr val="00A478"/>
              </a:solidFill>
              <a:latin typeface="BIZ UDPゴシック" panose="020B0400000000000000" pitchFamily="50" charset="-128"/>
              <a:ea typeface="BIZ UDPゴシック" panose="020B0400000000000000" pitchFamily="50" charset="-128"/>
            </a:endParaRPr>
          </a:p>
        </p:txBody>
      </p:sp>
      <p:sp>
        <p:nvSpPr>
          <p:cNvPr id="608" name="Google Shape;608;g10de31f191a_0_95"/>
          <p:cNvSpPr txBox="1"/>
          <p:nvPr/>
        </p:nvSpPr>
        <p:spPr>
          <a:xfrm>
            <a:off x="558474" y="6048348"/>
            <a:ext cx="4531528" cy="348490"/>
          </a:xfrm>
          <a:prstGeom prst="rect">
            <a:avLst/>
          </a:prstGeom>
          <a:noFill/>
          <a:ln>
            <a:noFill/>
          </a:ln>
        </p:spPr>
        <p:txBody>
          <a:bodyPr spcFirstLastPara="1" wrap="square" lIns="40332" tIns="20160" rIns="40332" bIns="20160" anchor="t" anchorCtr="0">
            <a:spAutoFit/>
          </a:bodyPr>
          <a:lstStyle/>
          <a:p>
            <a:pPr algn="ct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LINE</a:t>
            </a:r>
            <a:r>
              <a:rPr lang="ja-JP" altLang="en-US" sz="2000" b="1" dirty="0">
                <a:solidFill>
                  <a:schemeClr val="dk1"/>
                </a:solidFill>
                <a:latin typeface="BIZ UDPゴシック" panose="020B0400000000000000" pitchFamily="50" charset="-128"/>
                <a:ea typeface="BIZ UDPゴシック" panose="020B0400000000000000" pitchFamily="50" charset="-128"/>
              </a:rPr>
              <a:t>ではたくさんのことができます！</a:t>
            </a:r>
            <a:endParaRPr sz="900" dirty="0">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54FF42E5-36FB-4DF4-A0FD-8C4C5B126F6F}"/>
              </a:ext>
            </a:extLst>
          </p:cNvPr>
          <p:cNvGrpSpPr/>
          <p:nvPr/>
        </p:nvGrpSpPr>
        <p:grpSpPr>
          <a:xfrm>
            <a:off x="643810" y="1684923"/>
            <a:ext cx="1654165" cy="930545"/>
            <a:chOff x="318637" y="3151493"/>
            <a:chExt cx="1654165" cy="596209"/>
          </a:xfrm>
        </p:grpSpPr>
        <p:sp>
          <p:nvSpPr>
            <p:cNvPr id="598" name="Google Shape;598;g10de31f191a_0_95"/>
            <p:cNvSpPr/>
            <p:nvPr/>
          </p:nvSpPr>
          <p:spPr>
            <a:xfrm>
              <a:off x="502794" y="3151493"/>
              <a:ext cx="1285852" cy="596209"/>
            </a:xfrm>
            <a:prstGeom prst="ellipse">
              <a:avLst/>
            </a:prstGeom>
            <a:solidFill>
              <a:srgbClr val="B3E2BF"/>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609" name="Google Shape;609;g10de31f191a_0_95"/>
            <p:cNvSpPr txBox="1"/>
            <p:nvPr/>
          </p:nvSpPr>
          <p:spPr>
            <a:xfrm>
              <a:off x="318637" y="3378768"/>
              <a:ext cx="1654165" cy="130517"/>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メッセージを送る</a:t>
              </a:r>
              <a:endParaRPr sz="618" dirty="0">
                <a:latin typeface="BIZ UDPゴシック" panose="020B0400000000000000" pitchFamily="50" charset="-128"/>
                <a:ea typeface="BIZ UDPゴシック" panose="020B0400000000000000" pitchFamily="50" charset="-128"/>
              </a:endParaRPr>
            </a:p>
          </p:txBody>
        </p:sp>
      </p:grpSp>
      <p:grpSp>
        <p:nvGrpSpPr>
          <p:cNvPr id="10" name="グループ化 9">
            <a:extLst>
              <a:ext uri="{FF2B5EF4-FFF2-40B4-BE49-F238E27FC236}">
                <a16:creationId xmlns:a16="http://schemas.microsoft.com/office/drawing/2014/main" id="{0F940B4C-32B6-5040-DDAA-1D5B4E507461}"/>
              </a:ext>
            </a:extLst>
          </p:cNvPr>
          <p:cNvGrpSpPr/>
          <p:nvPr/>
        </p:nvGrpSpPr>
        <p:grpSpPr>
          <a:xfrm>
            <a:off x="4305" y="3282270"/>
            <a:ext cx="1654165" cy="930545"/>
            <a:chOff x="1946527" y="5859645"/>
            <a:chExt cx="1654165" cy="596209"/>
          </a:xfrm>
        </p:grpSpPr>
        <p:sp>
          <p:nvSpPr>
            <p:cNvPr id="597" name="Google Shape;597;g10de31f191a_0_95"/>
            <p:cNvSpPr/>
            <p:nvPr/>
          </p:nvSpPr>
          <p:spPr>
            <a:xfrm>
              <a:off x="2143321" y="5859645"/>
              <a:ext cx="1285852" cy="596209"/>
            </a:xfrm>
            <a:prstGeom prst="ellipse">
              <a:avLst/>
            </a:prstGeom>
            <a:solidFill>
              <a:srgbClr val="B3E2BF"/>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610" name="Google Shape;610;g10de31f191a_0_95"/>
            <p:cNvSpPr txBox="1"/>
            <p:nvPr/>
          </p:nvSpPr>
          <p:spPr>
            <a:xfrm>
              <a:off x="1946527" y="6078569"/>
              <a:ext cx="1654165" cy="130517"/>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スタンプを送る</a:t>
              </a:r>
              <a:endParaRPr sz="618" dirty="0">
                <a:latin typeface="BIZ UDPゴシック" panose="020B0400000000000000" pitchFamily="50" charset="-128"/>
                <a:ea typeface="BIZ UDPゴシック" panose="020B0400000000000000" pitchFamily="50" charset="-128"/>
              </a:endParaRPr>
            </a:p>
          </p:txBody>
        </p:sp>
      </p:grpSp>
      <p:grpSp>
        <p:nvGrpSpPr>
          <p:cNvPr id="13" name="グループ化 12">
            <a:extLst>
              <a:ext uri="{FF2B5EF4-FFF2-40B4-BE49-F238E27FC236}">
                <a16:creationId xmlns:a16="http://schemas.microsoft.com/office/drawing/2014/main" id="{4D862347-1C11-5400-E741-8A466AE02FB6}"/>
              </a:ext>
            </a:extLst>
          </p:cNvPr>
          <p:cNvGrpSpPr/>
          <p:nvPr/>
        </p:nvGrpSpPr>
        <p:grpSpPr>
          <a:xfrm>
            <a:off x="3719981" y="3227164"/>
            <a:ext cx="1654165" cy="927138"/>
            <a:chOff x="1959102" y="6540085"/>
            <a:chExt cx="1654165" cy="596209"/>
          </a:xfrm>
        </p:grpSpPr>
        <p:sp>
          <p:nvSpPr>
            <p:cNvPr id="594" name="Google Shape;594;g10de31f191a_0_95"/>
            <p:cNvSpPr/>
            <p:nvPr/>
          </p:nvSpPr>
          <p:spPr>
            <a:xfrm>
              <a:off x="2143322" y="6540085"/>
              <a:ext cx="1285852" cy="596209"/>
            </a:xfrm>
            <a:prstGeom prst="ellipse">
              <a:avLst/>
            </a:prstGeom>
            <a:solidFill>
              <a:srgbClr val="B3E2BF"/>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611" name="Google Shape;611;g10de31f191a_0_95"/>
            <p:cNvSpPr txBox="1"/>
            <p:nvPr/>
          </p:nvSpPr>
          <p:spPr>
            <a:xfrm>
              <a:off x="1959102" y="6769413"/>
              <a:ext cx="1654165" cy="130997"/>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音声通話ができる</a:t>
              </a:r>
              <a:endParaRPr sz="618" dirty="0">
                <a:latin typeface="BIZ UDPゴシック" panose="020B0400000000000000" pitchFamily="50" charset="-128"/>
                <a:ea typeface="BIZ UDPゴシック" panose="020B0400000000000000" pitchFamily="50" charset="-128"/>
              </a:endParaRPr>
            </a:p>
          </p:txBody>
        </p:sp>
      </p:grpSp>
      <p:grpSp>
        <p:nvGrpSpPr>
          <p:cNvPr id="12" name="グループ化 11">
            <a:extLst>
              <a:ext uri="{FF2B5EF4-FFF2-40B4-BE49-F238E27FC236}">
                <a16:creationId xmlns:a16="http://schemas.microsoft.com/office/drawing/2014/main" id="{1C150CEC-F796-584F-0289-A731E0C5AA69}"/>
              </a:ext>
            </a:extLst>
          </p:cNvPr>
          <p:cNvGrpSpPr/>
          <p:nvPr/>
        </p:nvGrpSpPr>
        <p:grpSpPr>
          <a:xfrm>
            <a:off x="3076992" y="1686125"/>
            <a:ext cx="1654165" cy="930545"/>
            <a:chOff x="3504228" y="5876584"/>
            <a:chExt cx="1654165" cy="596209"/>
          </a:xfrm>
        </p:grpSpPr>
        <p:sp>
          <p:nvSpPr>
            <p:cNvPr id="596" name="Google Shape;596;g10de31f191a_0_95"/>
            <p:cNvSpPr/>
            <p:nvPr/>
          </p:nvSpPr>
          <p:spPr>
            <a:xfrm>
              <a:off x="3647606" y="5876584"/>
              <a:ext cx="1285852" cy="596209"/>
            </a:xfrm>
            <a:prstGeom prst="ellipse">
              <a:avLst/>
            </a:prstGeom>
            <a:solidFill>
              <a:srgbClr val="B3E2BF"/>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612" name="Google Shape;612;g10de31f191a_0_95"/>
            <p:cNvSpPr txBox="1"/>
            <p:nvPr/>
          </p:nvSpPr>
          <p:spPr>
            <a:xfrm>
              <a:off x="3504228" y="6120787"/>
              <a:ext cx="1654165" cy="130517"/>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写真や動画を送れる</a:t>
              </a:r>
              <a:endParaRPr sz="618" dirty="0">
                <a:latin typeface="BIZ UDPゴシック" panose="020B0400000000000000" pitchFamily="50" charset="-128"/>
                <a:ea typeface="BIZ UDPゴシック" panose="020B0400000000000000" pitchFamily="50" charset="-128"/>
              </a:endParaRPr>
            </a:p>
          </p:txBody>
        </p:sp>
      </p:grpSp>
      <p:grpSp>
        <p:nvGrpSpPr>
          <p:cNvPr id="11" name="グループ化 10">
            <a:extLst>
              <a:ext uri="{FF2B5EF4-FFF2-40B4-BE49-F238E27FC236}">
                <a16:creationId xmlns:a16="http://schemas.microsoft.com/office/drawing/2014/main" id="{4C1127EC-DC88-F80E-0CC9-E83CD56ABBA6}"/>
              </a:ext>
            </a:extLst>
          </p:cNvPr>
          <p:cNvGrpSpPr/>
          <p:nvPr/>
        </p:nvGrpSpPr>
        <p:grpSpPr>
          <a:xfrm>
            <a:off x="647293" y="4817947"/>
            <a:ext cx="1654165" cy="927137"/>
            <a:chOff x="431429" y="6557023"/>
            <a:chExt cx="1654165" cy="596209"/>
          </a:xfrm>
        </p:grpSpPr>
        <p:sp>
          <p:nvSpPr>
            <p:cNvPr id="595" name="Google Shape;595;g10de31f191a_0_95"/>
            <p:cNvSpPr/>
            <p:nvPr/>
          </p:nvSpPr>
          <p:spPr>
            <a:xfrm>
              <a:off x="599784" y="6557023"/>
              <a:ext cx="1285852" cy="596209"/>
            </a:xfrm>
            <a:prstGeom prst="ellipse">
              <a:avLst/>
            </a:prstGeom>
            <a:solidFill>
              <a:srgbClr val="B3E2BF"/>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613" name="Google Shape;613;g10de31f191a_0_95"/>
            <p:cNvSpPr txBox="1"/>
            <p:nvPr/>
          </p:nvSpPr>
          <p:spPr>
            <a:xfrm>
              <a:off x="431429" y="6756359"/>
              <a:ext cx="1654165" cy="235812"/>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顔を見て話ができる</a:t>
              </a:r>
              <a:endParaRPr sz="1059"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（ビデオ通話）</a:t>
              </a:r>
              <a:endParaRPr sz="618" dirty="0">
                <a:latin typeface="BIZ UDPゴシック" panose="020B0400000000000000" pitchFamily="50" charset="-128"/>
                <a:ea typeface="BIZ UDPゴシック" panose="020B0400000000000000" pitchFamily="50" charset="-128"/>
              </a:endParaRPr>
            </a:p>
          </p:txBody>
        </p:sp>
      </p:grpSp>
      <p:grpSp>
        <p:nvGrpSpPr>
          <p:cNvPr id="14" name="グループ化 13">
            <a:extLst>
              <a:ext uri="{FF2B5EF4-FFF2-40B4-BE49-F238E27FC236}">
                <a16:creationId xmlns:a16="http://schemas.microsoft.com/office/drawing/2014/main" id="{679944A6-3CFF-4648-356C-D1B60F9B3410}"/>
              </a:ext>
            </a:extLst>
          </p:cNvPr>
          <p:cNvGrpSpPr/>
          <p:nvPr/>
        </p:nvGrpSpPr>
        <p:grpSpPr>
          <a:xfrm>
            <a:off x="3076992" y="4821294"/>
            <a:ext cx="1654165" cy="927138"/>
            <a:chOff x="3463387" y="6557023"/>
            <a:chExt cx="1654165" cy="596209"/>
          </a:xfrm>
        </p:grpSpPr>
        <p:sp>
          <p:nvSpPr>
            <p:cNvPr id="593" name="Google Shape;593;g10de31f191a_0_95"/>
            <p:cNvSpPr/>
            <p:nvPr/>
          </p:nvSpPr>
          <p:spPr>
            <a:xfrm>
              <a:off x="3647607" y="6557023"/>
              <a:ext cx="1285852" cy="596209"/>
            </a:xfrm>
            <a:prstGeom prst="ellipse">
              <a:avLst/>
            </a:prstGeom>
            <a:solidFill>
              <a:srgbClr val="B3E2BF"/>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614" name="Google Shape;614;g10de31f191a_0_95"/>
            <p:cNvSpPr txBox="1"/>
            <p:nvPr/>
          </p:nvSpPr>
          <p:spPr>
            <a:xfrm>
              <a:off x="3463387" y="6753143"/>
              <a:ext cx="1654165" cy="235812"/>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自治体情報が</a:t>
              </a:r>
              <a:endParaRPr sz="1059"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チェックできる</a:t>
              </a:r>
              <a:endParaRPr sz="618" dirty="0">
                <a:latin typeface="BIZ UDPゴシック" panose="020B0400000000000000" pitchFamily="50" charset="-128"/>
                <a:ea typeface="BIZ UDPゴシック" panose="020B0400000000000000" pitchFamily="50" charset="-128"/>
              </a:endParaRPr>
            </a:p>
          </p:txBody>
        </p:sp>
      </p:grpSp>
      <p:pic>
        <p:nvPicPr>
          <p:cNvPr id="6" name="図 5">
            <a:extLst>
              <a:ext uri="{FF2B5EF4-FFF2-40B4-BE49-F238E27FC236}">
                <a16:creationId xmlns:a16="http://schemas.microsoft.com/office/drawing/2014/main" id="{34C0B966-3166-9FB8-6B83-365D23D2F28F}"/>
              </a:ext>
            </a:extLst>
          </p:cNvPr>
          <p:cNvPicPr>
            <a:picLocks noChangeAspect="1"/>
          </p:cNvPicPr>
          <p:nvPr/>
        </p:nvPicPr>
        <p:blipFill>
          <a:blip r:embed="rId3"/>
          <a:stretch>
            <a:fillRect/>
          </a:stretch>
        </p:blipFill>
        <p:spPr>
          <a:xfrm>
            <a:off x="1361135" y="2319513"/>
            <a:ext cx="2640443" cy="2640443"/>
          </a:xfrm>
          <a:prstGeom prst="rect">
            <a:avLst/>
          </a:prstGeom>
        </p:spPr>
      </p:pic>
      <p:sp>
        <p:nvSpPr>
          <p:cNvPr id="2" name="テキスト プレースホルダー 1">
            <a:extLst>
              <a:ext uri="{FF2B5EF4-FFF2-40B4-BE49-F238E27FC236}">
                <a16:creationId xmlns:a16="http://schemas.microsoft.com/office/drawing/2014/main" id="{D2B63582-4357-8DB5-F21B-5D6162D45B5F}"/>
              </a:ext>
            </a:extLst>
          </p:cNvPr>
          <p:cNvSpPr>
            <a:spLocks noGrp="1"/>
          </p:cNvSpPr>
          <p:nvPr>
            <p:ph type="body" sz="quarter" idx="13"/>
          </p:nvPr>
        </p:nvSpPr>
        <p:spPr/>
        <p:txBody>
          <a:bodyPr/>
          <a:lstStyle/>
          <a:p>
            <a:r>
              <a:rPr lang="ja-JP" altLang="en-US" dirty="0"/>
              <a:t>６</a:t>
            </a:r>
          </a:p>
        </p:txBody>
      </p:sp>
      <p:sp>
        <p:nvSpPr>
          <p:cNvPr id="22" name="Google Shape;105;p4">
            <a:extLst>
              <a:ext uri="{FF2B5EF4-FFF2-40B4-BE49-F238E27FC236}">
                <a16:creationId xmlns:a16="http://schemas.microsoft.com/office/drawing/2014/main" id="{3CACD625-D603-CAD7-8CEA-74F591205887}"/>
              </a:ext>
            </a:extLst>
          </p:cNvPr>
          <p:cNvSpPr txBox="1"/>
          <p:nvPr/>
        </p:nvSpPr>
        <p:spPr>
          <a:xfrm>
            <a:off x="1376750" y="241017"/>
            <a:ext cx="4250036"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LINE</a:t>
            </a:r>
            <a:r>
              <a:rPr lang="ja-JP" altLang="en-US" sz="2000" b="1" dirty="0">
                <a:solidFill>
                  <a:schemeClr val="dk1"/>
                </a:solidFill>
                <a:latin typeface="BIZ UDPゴシック" panose="020B0400000000000000" pitchFamily="50" charset="-128"/>
                <a:ea typeface="BIZ UDPゴシック" panose="020B0400000000000000" pitchFamily="50" charset="-128"/>
              </a:rPr>
              <a:t>とは？</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2DA993FA-427D-CED9-ECC3-E305EDE5CFE3}"/>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18</a:t>
            </a:fld>
            <a:endParaRPr lang="ja-JP" altLang="en-US" sz="1000" b="1" dirty="0">
              <a:solidFill>
                <a:schemeClr val="tx1">
                  <a:lumMod val="75000"/>
                  <a:lumOff val="2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Google Shape;105;p4"/>
          <p:cNvSpPr txBox="1"/>
          <p:nvPr/>
        </p:nvSpPr>
        <p:spPr>
          <a:xfrm>
            <a:off x="1619339" y="180000"/>
            <a:ext cx="1980000" cy="360000"/>
          </a:xfrm>
          <a:prstGeom prst="rect">
            <a:avLst/>
          </a:prstGeom>
          <a:noFill/>
          <a:ln>
            <a:noFill/>
          </a:ln>
        </p:spPr>
        <p:txBody>
          <a:bodyPr spcFirstLastPara="1" wrap="square" lIns="40332" tIns="20160" rIns="40332" bIns="20160" anchor="t" anchorCtr="0">
            <a:spAutoFit/>
          </a:bodyPr>
          <a:lstStyle/>
          <a:p>
            <a:pPr algn="ct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本書の目的</a:t>
            </a:r>
            <a:endParaRPr sz="2000" dirty="0">
              <a:latin typeface="BIZ UDPゴシック" panose="020B0400000000000000" pitchFamily="50" charset="-128"/>
              <a:ea typeface="BIZ UDPゴシック" panose="020B0400000000000000" pitchFamily="50" charset="-128"/>
            </a:endParaRPr>
          </a:p>
        </p:txBody>
      </p:sp>
      <p:sp>
        <p:nvSpPr>
          <p:cNvPr id="107" name="Google Shape;107;p4"/>
          <p:cNvSpPr txBox="1"/>
          <p:nvPr/>
        </p:nvSpPr>
        <p:spPr>
          <a:xfrm>
            <a:off x="513185" y="1436915"/>
            <a:ext cx="4865266" cy="4134142"/>
          </a:xfrm>
          <a:prstGeom prst="rect">
            <a:avLst/>
          </a:prstGeom>
          <a:noFill/>
          <a:ln>
            <a:noFill/>
          </a:ln>
        </p:spPr>
        <p:txBody>
          <a:bodyPr spcFirstLastPara="1" wrap="square" lIns="40332" tIns="20160" rIns="40332" bIns="20160" anchor="t" anchorCtr="0">
            <a:spAutoFit/>
          </a:bodyPr>
          <a:lstStyle/>
          <a:p>
            <a:pPr>
              <a:lnSpc>
                <a:spcPct val="200000"/>
              </a:lnSpc>
              <a:buSzPts val="4500"/>
            </a:pPr>
            <a:r>
              <a:rPr lang="ja-JP" altLang="en-US" sz="1800" b="1" dirty="0">
                <a:solidFill>
                  <a:schemeClr val="dk1"/>
                </a:solidFill>
                <a:latin typeface="BIZ UDPゴシック" panose="020B0400000000000000" pitchFamily="50" charset="-128"/>
                <a:ea typeface="BIZ UDPゴシック" panose="020B0400000000000000" pitchFamily="50" charset="-128"/>
              </a:rPr>
              <a:t>スマートフォンを使っている方は</a:t>
            </a:r>
            <a:r>
              <a:rPr lang="en-US" altLang="ja-JP" sz="1800" b="1" dirty="0">
                <a:solidFill>
                  <a:schemeClr val="dk1"/>
                </a:solidFill>
                <a:latin typeface="BIZ UDPゴシック" panose="020B0400000000000000" pitchFamily="50" charset="-128"/>
                <a:ea typeface="BIZ UDPゴシック" panose="020B0400000000000000" pitchFamily="50" charset="-128"/>
              </a:rPr>
              <a:t>…</a:t>
            </a:r>
            <a:endParaRPr sz="18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600"/>
            </a:pPr>
            <a:endParaRPr sz="3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4200"/>
            </a:pPr>
            <a:r>
              <a:rPr lang="ja-JP" altLang="en-US" sz="1800" b="1" dirty="0">
                <a:solidFill>
                  <a:schemeClr val="dk1"/>
                </a:solidFill>
                <a:latin typeface="BIZ UDPゴシック" panose="020B0400000000000000" pitchFamily="50" charset="-128"/>
                <a:ea typeface="BIZ UDPゴシック" panose="020B0400000000000000" pitchFamily="50" charset="-128"/>
              </a:rPr>
              <a:t>・</a:t>
            </a:r>
            <a:r>
              <a:rPr lang="ja-JP" altLang="en-US" sz="1600" b="1" dirty="0">
                <a:solidFill>
                  <a:schemeClr val="dk1"/>
                </a:solidFill>
                <a:latin typeface="BIZ UDPゴシック" panose="020B0400000000000000" pitchFamily="50" charset="-128"/>
                <a:ea typeface="BIZ UDPゴシック" panose="020B0400000000000000" pitchFamily="50" charset="-128"/>
              </a:rPr>
              <a:t>スマートフォンでできることを増やそう！</a:t>
            </a:r>
            <a:endParaRPr sz="16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600"/>
            </a:pPr>
            <a:endParaRPr sz="3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4200"/>
            </a:pPr>
            <a:r>
              <a:rPr lang="ja-JP" altLang="en-US" sz="1800" b="1" dirty="0">
                <a:solidFill>
                  <a:schemeClr val="dk1"/>
                </a:solidFill>
                <a:latin typeface="BIZ UDPゴシック" panose="020B0400000000000000" pitchFamily="50" charset="-128"/>
                <a:ea typeface="BIZ UDPゴシック" panose="020B0400000000000000" pitchFamily="50" charset="-128"/>
              </a:rPr>
              <a:t>・</a:t>
            </a:r>
            <a:r>
              <a:rPr lang="ja-JP" altLang="en-US" sz="1600" b="1" dirty="0">
                <a:solidFill>
                  <a:schemeClr val="dk1"/>
                </a:solidFill>
                <a:latin typeface="BIZ UDPゴシック" panose="020B0400000000000000" pitchFamily="50" charset="-128"/>
                <a:ea typeface="BIZ UDPゴシック" panose="020B0400000000000000" pitchFamily="50" charset="-128"/>
              </a:rPr>
              <a:t>スマートフォンの便利さ、</a:t>
            </a:r>
            <a:endParaRPr sz="16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4200"/>
            </a:pPr>
            <a:r>
              <a:rPr lang="ja-JP" altLang="en-US" sz="1600" b="1" dirty="0">
                <a:solidFill>
                  <a:schemeClr val="dk1"/>
                </a:solidFill>
                <a:latin typeface="BIZ UDPゴシック" panose="020B0400000000000000" pitchFamily="50" charset="-128"/>
                <a:ea typeface="BIZ UDPゴシック" panose="020B0400000000000000" pitchFamily="50" charset="-128"/>
              </a:rPr>
              <a:t>　楽しさをより多く知り、使ってみよう！</a:t>
            </a:r>
            <a:endParaRPr sz="16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2500"/>
            </a:pPr>
            <a:endParaRPr sz="12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4500"/>
            </a:pPr>
            <a:r>
              <a:rPr lang="ja-JP" altLang="en-US" sz="1800" b="1" dirty="0">
                <a:solidFill>
                  <a:schemeClr val="dk1"/>
                </a:solidFill>
                <a:latin typeface="BIZ UDPゴシック" panose="020B0400000000000000" pitchFamily="50" charset="-128"/>
                <a:ea typeface="BIZ UDPゴシック" panose="020B0400000000000000" pitchFamily="50" charset="-128"/>
              </a:rPr>
              <a:t>スマートフォンを使っていない方は</a:t>
            </a:r>
            <a:r>
              <a:rPr lang="en-US" altLang="ja-JP" sz="1800" b="1" dirty="0">
                <a:solidFill>
                  <a:schemeClr val="dk1"/>
                </a:solidFill>
                <a:latin typeface="BIZ UDPゴシック" panose="020B0400000000000000" pitchFamily="50" charset="-128"/>
                <a:ea typeface="BIZ UDPゴシック" panose="020B0400000000000000" pitchFamily="50" charset="-128"/>
              </a:rPr>
              <a:t>…</a:t>
            </a:r>
            <a:endParaRPr sz="18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600"/>
            </a:pPr>
            <a:endParaRPr sz="3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4200"/>
            </a:pPr>
            <a:r>
              <a:rPr lang="ja-JP" altLang="en-US" sz="1800" b="1" dirty="0">
                <a:solidFill>
                  <a:schemeClr val="dk1"/>
                </a:solidFill>
                <a:latin typeface="BIZ UDPゴシック" panose="020B0400000000000000" pitchFamily="50" charset="-128"/>
                <a:ea typeface="BIZ UDPゴシック" panose="020B0400000000000000" pitchFamily="50" charset="-128"/>
              </a:rPr>
              <a:t>・</a:t>
            </a:r>
            <a:r>
              <a:rPr lang="ja-JP" altLang="en-US" sz="1600" b="1" dirty="0">
                <a:solidFill>
                  <a:schemeClr val="dk1"/>
                </a:solidFill>
                <a:latin typeface="BIZ UDPゴシック" panose="020B0400000000000000" pitchFamily="50" charset="-128"/>
                <a:ea typeface="BIZ UDPゴシック" panose="020B0400000000000000" pitchFamily="50" charset="-128"/>
              </a:rPr>
              <a:t>スマートフォンの便利さ、楽しみ方を知ろう！</a:t>
            </a:r>
            <a:endParaRPr sz="1600" b="1" dirty="0">
              <a:solidFill>
                <a:schemeClr val="dk1"/>
              </a:solidFill>
              <a:latin typeface="BIZ UDPゴシック" panose="020B0400000000000000" pitchFamily="50" charset="-128"/>
              <a:ea typeface="BIZ UDPゴシック" panose="020B0400000000000000" pitchFamily="50" charset="-128"/>
            </a:endParaRPr>
          </a:p>
          <a:p>
            <a:pPr>
              <a:lnSpc>
                <a:spcPct val="200000"/>
              </a:lnSpc>
              <a:buSzPts val="1500"/>
            </a:pPr>
            <a:endParaRPr sz="700" b="1" dirty="0">
              <a:solidFill>
                <a:schemeClr val="dk1"/>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DDBE67E9-B8D0-502C-25A0-5487CA2A899F}"/>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mtClean="0"/>
              <a:pPr/>
              <a:t>1</a:t>
            </a:fld>
            <a:endParaRPr lang="ja-JP" altLang="en-US" dirty="0"/>
          </a:p>
        </p:txBody>
      </p:sp>
    </p:spTree>
    <p:extLst>
      <p:ext uri="{BB962C8B-B14F-4D97-AF65-F5344CB8AC3E}">
        <p14:creationId xmlns:p14="http://schemas.microsoft.com/office/powerpoint/2010/main" val="1774242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4" name="Google Shape;624;g10de31f191a_0_196"/>
          <p:cNvSpPr txBox="1"/>
          <p:nvPr/>
        </p:nvSpPr>
        <p:spPr>
          <a:xfrm>
            <a:off x="867278" y="6302716"/>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627" name="Google Shape;627;g10de31f191a_0_196"/>
          <p:cNvSpPr txBox="1"/>
          <p:nvPr/>
        </p:nvSpPr>
        <p:spPr>
          <a:xfrm>
            <a:off x="829475" y="909234"/>
            <a:ext cx="1312798" cy="202296"/>
          </a:xfrm>
          <a:prstGeom prst="rect">
            <a:avLst/>
          </a:prstGeom>
          <a:noFill/>
          <a:ln>
            <a:noFill/>
          </a:ln>
        </p:spPr>
        <p:txBody>
          <a:bodyPr spcFirstLastPara="1" wrap="square" lIns="40332" tIns="20160" rIns="40332" bIns="20160" anchor="t" anchorCtr="0">
            <a:spAutoFit/>
          </a:bodyPr>
          <a:lstStyle/>
          <a:p>
            <a:pPr algn="ctr">
              <a:buSzPts val="2400"/>
            </a:pPr>
            <a:r>
              <a:rPr lang="en-US" altLang="ja-JP" sz="1050" dirty="0">
                <a:solidFill>
                  <a:schemeClr val="dk1"/>
                </a:solidFill>
                <a:latin typeface="BIZ UDPゴシック" panose="020B0400000000000000" pitchFamily="50" charset="-128"/>
                <a:ea typeface="BIZ UDPゴシック" panose="020B0400000000000000" pitchFamily="50" charset="-128"/>
              </a:rPr>
              <a:t>①</a:t>
            </a:r>
            <a:r>
              <a:rPr lang="ja-JP" altLang="en-US" sz="1050" dirty="0">
                <a:solidFill>
                  <a:schemeClr val="dk1"/>
                </a:solidFill>
                <a:latin typeface="BIZ UDPゴシック" panose="020B0400000000000000" pitchFamily="50" charset="-128"/>
                <a:ea typeface="BIZ UDPゴシック" panose="020B0400000000000000" pitchFamily="50" charset="-128"/>
              </a:rPr>
              <a:t>ストアを開きます</a:t>
            </a:r>
            <a:endParaRPr sz="1050" dirty="0">
              <a:latin typeface="BIZ UDPゴシック" panose="020B0400000000000000" pitchFamily="50" charset="-128"/>
              <a:ea typeface="BIZ UDPゴシック" panose="020B0400000000000000" pitchFamily="50" charset="-128"/>
            </a:endParaRPr>
          </a:p>
        </p:txBody>
      </p:sp>
      <p:sp>
        <p:nvSpPr>
          <p:cNvPr id="628" name="Google Shape;628;g10de31f191a_0_196"/>
          <p:cNvSpPr txBox="1"/>
          <p:nvPr/>
        </p:nvSpPr>
        <p:spPr>
          <a:xfrm>
            <a:off x="2897366" y="3906735"/>
            <a:ext cx="1629681" cy="202296"/>
          </a:xfrm>
          <a:prstGeom prst="rect">
            <a:avLst/>
          </a:prstGeom>
          <a:noFill/>
          <a:ln>
            <a:noFill/>
          </a:ln>
        </p:spPr>
        <p:txBody>
          <a:bodyPr spcFirstLastPara="1" wrap="square" lIns="40332" tIns="20160" rIns="40332" bIns="20160" anchor="t" anchorCtr="0">
            <a:spAutoFit/>
          </a:bodyPr>
          <a:lstStyle/>
          <a:p>
            <a:pPr algn="ctr">
              <a:buSzPts val="2400"/>
            </a:pPr>
            <a:r>
              <a:rPr lang="en-US" altLang="ja-JP" sz="1050" dirty="0">
                <a:solidFill>
                  <a:schemeClr val="dk1"/>
                </a:solidFill>
                <a:latin typeface="BIZ UDPゴシック" panose="020B0400000000000000" pitchFamily="50" charset="-128"/>
                <a:ea typeface="BIZ UDPゴシック" panose="020B0400000000000000" pitchFamily="50" charset="-128"/>
              </a:rPr>
              <a:t>③</a:t>
            </a:r>
            <a:r>
              <a:rPr lang="ja-JP" altLang="en-US" sz="1050" dirty="0">
                <a:solidFill>
                  <a:schemeClr val="dk1"/>
                </a:solidFill>
                <a:latin typeface="BIZ UDPゴシック" panose="020B0400000000000000" pitchFamily="50" charset="-128"/>
                <a:ea typeface="BIZ UDPゴシック" panose="020B0400000000000000" pitchFamily="50" charset="-128"/>
              </a:rPr>
              <a:t>アカウントを登録・作成</a:t>
            </a:r>
            <a:endParaRPr sz="1050" dirty="0">
              <a:latin typeface="BIZ UDPゴシック" panose="020B0400000000000000" pitchFamily="50" charset="-128"/>
              <a:ea typeface="BIZ UDPゴシック" panose="020B0400000000000000" pitchFamily="50" charset="-128"/>
            </a:endParaRPr>
          </a:p>
        </p:txBody>
      </p:sp>
      <p:sp>
        <p:nvSpPr>
          <p:cNvPr id="629" name="Google Shape;629;g10de31f191a_0_196"/>
          <p:cNvSpPr txBox="1"/>
          <p:nvPr/>
        </p:nvSpPr>
        <p:spPr>
          <a:xfrm>
            <a:off x="2728147" y="796261"/>
            <a:ext cx="1887884" cy="363879"/>
          </a:xfrm>
          <a:prstGeom prst="rect">
            <a:avLst/>
          </a:prstGeom>
          <a:noFill/>
          <a:ln>
            <a:noFill/>
          </a:ln>
        </p:spPr>
        <p:txBody>
          <a:bodyPr spcFirstLastPara="1" wrap="square" lIns="40332" tIns="20160" rIns="40332" bIns="20160" anchor="t" anchorCtr="0">
            <a:spAutoFit/>
          </a:bodyPr>
          <a:lstStyle/>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②</a:t>
            </a:r>
            <a:r>
              <a:rPr lang="en-US" altLang="ja-JP" sz="1050" dirty="0">
                <a:solidFill>
                  <a:schemeClr val="dk1"/>
                </a:solidFill>
                <a:latin typeface="BIZ UDPゴシック" panose="020B0400000000000000" pitchFamily="50" charset="-128"/>
                <a:ea typeface="BIZ UDPゴシック" panose="020B0400000000000000" pitchFamily="50" charset="-128"/>
              </a:rPr>
              <a:t>LINE</a:t>
            </a:r>
            <a:r>
              <a:rPr lang="ja-JP" altLang="en-US" sz="1050" dirty="0">
                <a:solidFill>
                  <a:schemeClr val="dk1"/>
                </a:solidFill>
                <a:latin typeface="BIZ UDPゴシック" panose="020B0400000000000000" pitchFamily="50" charset="-128"/>
                <a:ea typeface="BIZ UDPゴシック" panose="020B0400000000000000" pitchFamily="50" charset="-128"/>
              </a:rPr>
              <a:t>を検索して</a:t>
            </a:r>
            <a:endParaRPr lang="en-US" altLang="ja-JP" sz="105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ダウンロードします</a:t>
            </a:r>
            <a:endParaRPr sz="1050" dirty="0">
              <a:solidFill>
                <a:schemeClr val="dk1"/>
              </a:solidFill>
              <a:latin typeface="BIZ UDPゴシック" panose="020B0400000000000000" pitchFamily="50" charset="-128"/>
              <a:ea typeface="BIZ UDPゴシック" panose="020B0400000000000000" pitchFamily="50" charset="-128"/>
            </a:endParaRPr>
          </a:p>
        </p:txBody>
      </p:sp>
      <p:grpSp>
        <p:nvGrpSpPr>
          <p:cNvPr id="27" name="グループ化 26">
            <a:extLst>
              <a:ext uri="{FF2B5EF4-FFF2-40B4-BE49-F238E27FC236}">
                <a16:creationId xmlns:a16="http://schemas.microsoft.com/office/drawing/2014/main" id="{391217C8-C2E2-0EFF-82B9-9BEC5F1ACFA1}"/>
              </a:ext>
            </a:extLst>
          </p:cNvPr>
          <p:cNvGrpSpPr/>
          <p:nvPr/>
        </p:nvGrpSpPr>
        <p:grpSpPr>
          <a:xfrm>
            <a:off x="870096" y="1245359"/>
            <a:ext cx="1280217" cy="2408472"/>
            <a:chOff x="320372" y="1375550"/>
            <a:chExt cx="1477617" cy="2807201"/>
          </a:xfrm>
        </p:grpSpPr>
        <p:pic>
          <p:nvPicPr>
            <p:cNvPr id="620" name="Google Shape;620;g10de31f191a_0_196"/>
            <p:cNvPicPr preferRelativeResize="0"/>
            <p:nvPr/>
          </p:nvPicPr>
          <p:blipFill rotWithShape="1">
            <a:blip r:embed="rId3">
              <a:alphaModFix/>
            </a:blip>
            <a:srcRect/>
            <a:stretch/>
          </p:blipFill>
          <p:spPr>
            <a:xfrm>
              <a:off x="320372" y="1375550"/>
              <a:ext cx="1477617" cy="2807201"/>
            </a:xfrm>
            <a:prstGeom prst="rect">
              <a:avLst/>
            </a:prstGeom>
            <a:noFill/>
            <a:ln>
              <a:solidFill>
                <a:schemeClr val="tx1">
                  <a:lumMod val="85000"/>
                  <a:lumOff val="15000"/>
                </a:schemeClr>
              </a:solidFill>
            </a:ln>
          </p:spPr>
        </p:pic>
        <p:sp>
          <p:nvSpPr>
            <p:cNvPr id="630" name="Google Shape;630;g10de31f191a_0_196"/>
            <p:cNvSpPr/>
            <p:nvPr/>
          </p:nvSpPr>
          <p:spPr>
            <a:xfrm>
              <a:off x="944806" y="2685086"/>
              <a:ext cx="228747" cy="227040"/>
            </a:xfrm>
            <a:prstGeom prst="rect">
              <a:avLst/>
            </a:prstGeom>
            <a:noFill/>
            <a:ln w="57150" cap="flat" cmpd="sng">
              <a:solidFill>
                <a:schemeClr val="tx1">
                  <a:lumMod val="85000"/>
                  <a:lumOff val="15000"/>
                </a:schemeClr>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grpSp>
        <p:nvGrpSpPr>
          <p:cNvPr id="28" name="グループ化 27">
            <a:extLst>
              <a:ext uri="{FF2B5EF4-FFF2-40B4-BE49-F238E27FC236}">
                <a16:creationId xmlns:a16="http://schemas.microsoft.com/office/drawing/2014/main" id="{EFD94109-9E91-C03C-5729-3B4E046444D2}"/>
              </a:ext>
            </a:extLst>
          </p:cNvPr>
          <p:cNvGrpSpPr/>
          <p:nvPr/>
        </p:nvGrpSpPr>
        <p:grpSpPr>
          <a:xfrm>
            <a:off x="3013941" y="1245359"/>
            <a:ext cx="1280217" cy="2408472"/>
            <a:chOff x="3156536" y="1285282"/>
            <a:chExt cx="874320" cy="1716530"/>
          </a:xfrm>
        </p:grpSpPr>
        <p:pic>
          <p:nvPicPr>
            <p:cNvPr id="631" name="Google Shape;631;g10de31f191a_0_196" descr="電子機器, キーボード が含まれている画像&#10;&#10;自動的に生成された説明"/>
            <p:cNvPicPr preferRelativeResize="0"/>
            <p:nvPr/>
          </p:nvPicPr>
          <p:blipFill rotWithShape="1">
            <a:blip r:embed="rId4">
              <a:alphaModFix/>
            </a:blip>
            <a:srcRect t="5508"/>
            <a:stretch/>
          </p:blipFill>
          <p:spPr>
            <a:xfrm>
              <a:off x="3156536" y="1285287"/>
              <a:ext cx="874320" cy="1716525"/>
            </a:xfrm>
            <a:prstGeom prst="rect">
              <a:avLst/>
            </a:prstGeom>
            <a:noFill/>
            <a:ln w="9525" cap="flat" cmpd="sng">
              <a:solidFill>
                <a:schemeClr val="dk1"/>
              </a:solidFill>
              <a:prstDash val="solid"/>
              <a:round/>
              <a:headEnd type="none" w="sm" len="sm"/>
              <a:tailEnd type="none" w="sm" len="sm"/>
            </a:ln>
          </p:spPr>
        </p:pic>
        <p:sp>
          <p:nvSpPr>
            <p:cNvPr id="635" name="Google Shape;635;g10de31f191a_0_196"/>
            <p:cNvSpPr/>
            <p:nvPr/>
          </p:nvSpPr>
          <p:spPr>
            <a:xfrm>
              <a:off x="3331338" y="1285282"/>
              <a:ext cx="503171" cy="138829"/>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grpSp>
        <p:nvGrpSpPr>
          <p:cNvPr id="29" name="グループ化 28">
            <a:extLst>
              <a:ext uri="{FF2B5EF4-FFF2-40B4-BE49-F238E27FC236}">
                <a16:creationId xmlns:a16="http://schemas.microsoft.com/office/drawing/2014/main" id="{EEF99B81-5D50-2634-4925-C48FDEE89DC6}"/>
              </a:ext>
            </a:extLst>
          </p:cNvPr>
          <p:cNvGrpSpPr/>
          <p:nvPr/>
        </p:nvGrpSpPr>
        <p:grpSpPr>
          <a:xfrm>
            <a:off x="870097" y="4299791"/>
            <a:ext cx="1272178" cy="2400590"/>
            <a:chOff x="1848660" y="4744162"/>
            <a:chExt cx="874321" cy="1736757"/>
          </a:xfrm>
        </p:grpSpPr>
        <p:pic>
          <p:nvPicPr>
            <p:cNvPr id="632" name="Google Shape;632;g10de31f191a_0_196" descr="ダイアグラム が含まれている画像&#10;&#10;自動的に生成された説明"/>
            <p:cNvPicPr preferRelativeResize="0"/>
            <p:nvPr/>
          </p:nvPicPr>
          <p:blipFill rotWithShape="1">
            <a:blip r:embed="rId5">
              <a:alphaModFix/>
            </a:blip>
            <a:srcRect t="4397"/>
            <a:stretch/>
          </p:blipFill>
          <p:spPr>
            <a:xfrm>
              <a:off x="1848660" y="4744162"/>
              <a:ext cx="874321" cy="1736757"/>
            </a:xfrm>
            <a:prstGeom prst="rect">
              <a:avLst/>
            </a:prstGeom>
            <a:noFill/>
            <a:ln w="9525" cap="flat" cmpd="sng">
              <a:solidFill>
                <a:schemeClr val="dk1"/>
              </a:solidFill>
              <a:prstDash val="solid"/>
              <a:round/>
              <a:headEnd type="none" w="sm" len="sm"/>
              <a:tailEnd type="none" w="sm" len="sm"/>
            </a:ln>
          </p:spPr>
        </p:pic>
        <p:sp>
          <p:nvSpPr>
            <p:cNvPr id="636" name="Google Shape;636;g10de31f191a_0_196"/>
            <p:cNvSpPr/>
            <p:nvPr/>
          </p:nvSpPr>
          <p:spPr>
            <a:xfrm>
              <a:off x="2179869" y="4952747"/>
              <a:ext cx="211353" cy="224058"/>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grpSp>
        <p:nvGrpSpPr>
          <p:cNvPr id="32" name="グループ化 31">
            <a:extLst>
              <a:ext uri="{FF2B5EF4-FFF2-40B4-BE49-F238E27FC236}">
                <a16:creationId xmlns:a16="http://schemas.microsoft.com/office/drawing/2014/main" id="{FD2708F7-46C6-84F1-FEF6-7F10C6AF227E}"/>
              </a:ext>
            </a:extLst>
          </p:cNvPr>
          <p:cNvGrpSpPr/>
          <p:nvPr/>
        </p:nvGrpSpPr>
        <p:grpSpPr>
          <a:xfrm>
            <a:off x="3029164" y="4267366"/>
            <a:ext cx="1285851" cy="2400590"/>
            <a:chOff x="3593696" y="4752919"/>
            <a:chExt cx="874858" cy="1720814"/>
          </a:xfrm>
        </p:grpSpPr>
        <p:pic>
          <p:nvPicPr>
            <p:cNvPr id="633" name="Google Shape;633;g10de31f191a_0_196" descr="テキスト&#10;&#10;自動的に生成された説明"/>
            <p:cNvPicPr preferRelativeResize="0"/>
            <p:nvPr/>
          </p:nvPicPr>
          <p:blipFill rotWithShape="1">
            <a:blip r:embed="rId6">
              <a:alphaModFix/>
            </a:blip>
            <a:srcRect t="5329"/>
            <a:stretch/>
          </p:blipFill>
          <p:spPr>
            <a:xfrm>
              <a:off x="3593696" y="4752919"/>
              <a:ext cx="874858" cy="1720814"/>
            </a:xfrm>
            <a:prstGeom prst="rect">
              <a:avLst/>
            </a:prstGeom>
            <a:noFill/>
            <a:ln w="9525" cap="flat" cmpd="sng">
              <a:solidFill>
                <a:schemeClr val="dk1"/>
              </a:solidFill>
              <a:prstDash val="solid"/>
              <a:round/>
              <a:headEnd type="none" w="sm" len="sm"/>
              <a:tailEnd type="none" w="sm" len="sm"/>
            </a:ln>
          </p:spPr>
        </p:pic>
        <p:sp>
          <p:nvSpPr>
            <p:cNvPr id="637" name="Google Shape;637;g10de31f191a_0_196"/>
            <p:cNvSpPr/>
            <p:nvPr/>
          </p:nvSpPr>
          <p:spPr>
            <a:xfrm>
              <a:off x="3680826" y="5924658"/>
              <a:ext cx="705392" cy="138829"/>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sp>
        <p:nvSpPr>
          <p:cNvPr id="31" name="テキスト ボックス 30">
            <a:extLst>
              <a:ext uri="{FF2B5EF4-FFF2-40B4-BE49-F238E27FC236}">
                <a16:creationId xmlns:a16="http://schemas.microsoft.com/office/drawing/2014/main" id="{015FF81F-5893-4B5B-2898-A1E657EE0CD3}"/>
              </a:ext>
            </a:extLst>
          </p:cNvPr>
          <p:cNvSpPr txBox="1"/>
          <p:nvPr/>
        </p:nvSpPr>
        <p:spPr>
          <a:xfrm>
            <a:off x="490663" y="3800840"/>
            <a:ext cx="1990423" cy="415498"/>
          </a:xfrm>
          <a:prstGeom prst="rect">
            <a:avLst/>
          </a:prstGeom>
          <a:noFill/>
        </p:spPr>
        <p:txBody>
          <a:bodyPr wrap="square">
            <a:spAutoFit/>
          </a:bodyPr>
          <a:lstStyle/>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②</a:t>
            </a:r>
            <a:r>
              <a:rPr lang="en-US" altLang="ja-JP" sz="1050" dirty="0">
                <a:solidFill>
                  <a:schemeClr val="dk1"/>
                </a:solidFill>
                <a:latin typeface="BIZ UDPゴシック" panose="020B0400000000000000" pitchFamily="50" charset="-128"/>
                <a:ea typeface="BIZ UDPゴシック" panose="020B0400000000000000" pitchFamily="50" charset="-128"/>
              </a:rPr>
              <a:t>LINE</a:t>
            </a:r>
            <a:r>
              <a:rPr lang="ja-JP" altLang="en-US" sz="1050" dirty="0">
                <a:solidFill>
                  <a:schemeClr val="dk1"/>
                </a:solidFill>
                <a:latin typeface="BIZ UDPゴシック" panose="020B0400000000000000" pitchFamily="50" charset="-128"/>
                <a:ea typeface="BIZ UDPゴシック" panose="020B0400000000000000" pitchFamily="50" charset="-128"/>
              </a:rPr>
              <a:t>を検索して</a:t>
            </a:r>
          </a:p>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ダウンロードします</a:t>
            </a:r>
          </a:p>
        </p:txBody>
      </p:sp>
      <p:sp>
        <p:nvSpPr>
          <p:cNvPr id="2" name="テキスト プレースホルダー 1">
            <a:extLst>
              <a:ext uri="{FF2B5EF4-FFF2-40B4-BE49-F238E27FC236}">
                <a16:creationId xmlns:a16="http://schemas.microsoft.com/office/drawing/2014/main" id="{0E6AA721-91B9-35B6-CDA9-CD0B34FC8C34}"/>
              </a:ext>
            </a:extLst>
          </p:cNvPr>
          <p:cNvSpPr>
            <a:spLocks noGrp="1"/>
          </p:cNvSpPr>
          <p:nvPr>
            <p:ph type="body" sz="quarter" idx="13"/>
          </p:nvPr>
        </p:nvSpPr>
        <p:spPr/>
        <p:txBody>
          <a:bodyPr/>
          <a:lstStyle/>
          <a:p>
            <a:r>
              <a:rPr lang="ja-JP" altLang="en-US" dirty="0"/>
              <a:t>６</a:t>
            </a:r>
          </a:p>
        </p:txBody>
      </p:sp>
      <p:sp>
        <p:nvSpPr>
          <p:cNvPr id="37" name="Google Shape;105;p4">
            <a:extLst>
              <a:ext uri="{FF2B5EF4-FFF2-40B4-BE49-F238E27FC236}">
                <a16:creationId xmlns:a16="http://schemas.microsoft.com/office/drawing/2014/main" id="{3542CE78-BFF8-5B1F-0C29-65F3B514A756}"/>
              </a:ext>
            </a:extLst>
          </p:cNvPr>
          <p:cNvSpPr txBox="1"/>
          <p:nvPr/>
        </p:nvSpPr>
        <p:spPr>
          <a:xfrm>
            <a:off x="1357700" y="241017"/>
            <a:ext cx="4250036"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LINE</a:t>
            </a:r>
            <a:r>
              <a:rPr lang="ja-JP" altLang="en-US" sz="2000" b="1" dirty="0">
                <a:solidFill>
                  <a:schemeClr val="dk1"/>
                </a:solidFill>
                <a:latin typeface="BIZ UDPゴシック" panose="020B0400000000000000" pitchFamily="50" charset="-128"/>
                <a:ea typeface="BIZ UDPゴシック" panose="020B0400000000000000" pitchFamily="50" charset="-128"/>
              </a:rPr>
              <a:t>の設定方法</a:t>
            </a:r>
            <a:endParaRPr lang="ja-JP" altLang="en-US" sz="20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A74CD9B4-A52F-1495-8112-56BFC3D09C17}"/>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19</a:t>
            </a:fld>
            <a:endParaRPr lang="ja-JP" altLang="en-US" sz="1000" b="1" dirty="0">
              <a:solidFill>
                <a:schemeClr val="tx1">
                  <a:lumMod val="75000"/>
                  <a:lumOff val="25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42;g10de31f191a_0_292">
            <a:extLst>
              <a:ext uri="{FF2B5EF4-FFF2-40B4-BE49-F238E27FC236}">
                <a16:creationId xmlns:a16="http://schemas.microsoft.com/office/drawing/2014/main" id="{D0787D6C-34BC-A1C9-C56A-1C24A695DB24}"/>
              </a:ext>
            </a:extLst>
          </p:cNvPr>
          <p:cNvSpPr txBox="1"/>
          <p:nvPr/>
        </p:nvSpPr>
        <p:spPr>
          <a:xfrm>
            <a:off x="2409256" y="2743439"/>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7" name="Google Shape;643;g10de31f191a_0_292">
            <a:extLst>
              <a:ext uri="{FF2B5EF4-FFF2-40B4-BE49-F238E27FC236}">
                <a16:creationId xmlns:a16="http://schemas.microsoft.com/office/drawing/2014/main" id="{1D9E38B4-7645-3830-3DA7-212DD6C0E71D}"/>
              </a:ext>
            </a:extLst>
          </p:cNvPr>
          <p:cNvSpPr txBox="1"/>
          <p:nvPr/>
        </p:nvSpPr>
        <p:spPr>
          <a:xfrm>
            <a:off x="3422973" y="2790411"/>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0" name="Google Shape;646;g10de31f191a_0_292">
            <a:extLst>
              <a:ext uri="{FF2B5EF4-FFF2-40B4-BE49-F238E27FC236}">
                <a16:creationId xmlns:a16="http://schemas.microsoft.com/office/drawing/2014/main" id="{8235B091-A3C2-A7D1-3354-B7D01B3F3782}"/>
              </a:ext>
            </a:extLst>
          </p:cNvPr>
          <p:cNvSpPr txBox="1"/>
          <p:nvPr/>
        </p:nvSpPr>
        <p:spPr>
          <a:xfrm>
            <a:off x="2894577" y="3010240"/>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1" name="Google Shape;647;g10de31f191a_0_292">
            <a:extLst>
              <a:ext uri="{FF2B5EF4-FFF2-40B4-BE49-F238E27FC236}">
                <a16:creationId xmlns:a16="http://schemas.microsoft.com/office/drawing/2014/main" id="{64B8F47E-2357-2F2F-B4CB-0405ECD23534}"/>
              </a:ext>
            </a:extLst>
          </p:cNvPr>
          <p:cNvSpPr txBox="1"/>
          <p:nvPr/>
        </p:nvSpPr>
        <p:spPr>
          <a:xfrm>
            <a:off x="3451812" y="2915921"/>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 name="Google Shape;648;g10de31f191a_0_292">
            <a:extLst>
              <a:ext uri="{FF2B5EF4-FFF2-40B4-BE49-F238E27FC236}">
                <a16:creationId xmlns:a16="http://schemas.microsoft.com/office/drawing/2014/main" id="{DDEE2D67-F9EA-DE96-AF8C-84A5A6B9D036}"/>
              </a:ext>
            </a:extLst>
          </p:cNvPr>
          <p:cNvSpPr txBox="1"/>
          <p:nvPr/>
        </p:nvSpPr>
        <p:spPr>
          <a:xfrm>
            <a:off x="1234820" y="2851529"/>
            <a:ext cx="2227081"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3" name="Google Shape;649;g10de31f191a_0_292">
            <a:extLst>
              <a:ext uri="{FF2B5EF4-FFF2-40B4-BE49-F238E27FC236}">
                <a16:creationId xmlns:a16="http://schemas.microsoft.com/office/drawing/2014/main" id="{43AF5431-3E8D-B5B6-07C3-EEA0C6B91058}"/>
              </a:ext>
            </a:extLst>
          </p:cNvPr>
          <p:cNvSpPr txBox="1"/>
          <p:nvPr/>
        </p:nvSpPr>
        <p:spPr>
          <a:xfrm>
            <a:off x="2270019" y="2964409"/>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4" name="Google Shape;650;g10de31f191a_0_292">
            <a:extLst>
              <a:ext uri="{FF2B5EF4-FFF2-40B4-BE49-F238E27FC236}">
                <a16:creationId xmlns:a16="http://schemas.microsoft.com/office/drawing/2014/main" id="{A0596985-FB21-8347-6150-4BBF7AC0BFFB}"/>
              </a:ext>
            </a:extLst>
          </p:cNvPr>
          <p:cNvSpPr txBox="1"/>
          <p:nvPr/>
        </p:nvSpPr>
        <p:spPr>
          <a:xfrm>
            <a:off x="870782" y="1056858"/>
            <a:ext cx="1617209" cy="410046"/>
          </a:xfrm>
          <a:prstGeom prst="rect">
            <a:avLst/>
          </a:prstGeom>
          <a:noFill/>
          <a:ln>
            <a:noFill/>
          </a:ln>
        </p:spPr>
        <p:txBody>
          <a:bodyPr spcFirstLastPara="1" wrap="square" lIns="40332" tIns="20160" rIns="40332" bIns="20160" anchor="t" anchorCtr="0">
            <a:spAutoFit/>
          </a:bodyPr>
          <a:lstStyle/>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①ホーム画面の</a:t>
            </a:r>
            <a:endParaRPr sz="120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友だちをタップします</a:t>
            </a:r>
            <a:endParaRPr sz="1200" dirty="0">
              <a:latin typeface="BIZ UDPゴシック" panose="020B0400000000000000" pitchFamily="50" charset="-128"/>
              <a:ea typeface="BIZ UDPゴシック" panose="020B0400000000000000" pitchFamily="50" charset="-128"/>
            </a:endParaRPr>
          </a:p>
        </p:txBody>
      </p:sp>
      <p:sp>
        <p:nvSpPr>
          <p:cNvPr id="15" name="Google Shape;651;g10de31f191a_0_292">
            <a:extLst>
              <a:ext uri="{FF2B5EF4-FFF2-40B4-BE49-F238E27FC236}">
                <a16:creationId xmlns:a16="http://schemas.microsoft.com/office/drawing/2014/main" id="{04D52C28-55A0-4CB2-C96D-09D61D88B381}"/>
              </a:ext>
            </a:extLst>
          </p:cNvPr>
          <p:cNvSpPr txBox="1"/>
          <p:nvPr/>
        </p:nvSpPr>
        <p:spPr>
          <a:xfrm>
            <a:off x="721441" y="4107892"/>
            <a:ext cx="1814690" cy="225380"/>
          </a:xfrm>
          <a:prstGeom prst="rect">
            <a:avLst/>
          </a:prstGeom>
          <a:noFill/>
          <a:ln>
            <a:noFill/>
          </a:ln>
        </p:spPr>
        <p:txBody>
          <a:bodyPr spcFirstLastPara="1" wrap="square" lIns="40332" tIns="20160" rIns="40332" bIns="20160" anchor="t" anchorCtr="0">
            <a:spAutoFit/>
          </a:bodyPr>
          <a:lstStyle/>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③「トーク」をタップします</a:t>
            </a:r>
            <a:endParaRPr sz="1200" dirty="0">
              <a:latin typeface="BIZ UDPゴシック" panose="020B0400000000000000" pitchFamily="50" charset="-128"/>
              <a:ea typeface="BIZ UDPゴシック" panose="020B0400000000000000" pitchFamily="50" charset="-128"/>
            </a:endParaRPr>
          </a:p>
        </p:txBody>
      </p:sp>
      <p:sp>
        <p:nvSpPr>
          <p:cNvPr id="16" name="Google Shape;652;g10de31f191a_0_292">
            <a:extLst>
              <a:ext uri="{FF2B5EF4-FFF2-40B4-BE49-F238E27FC236}">
                <a16:creationId xmlns:a16="http://schemas.microsoft.com/office/drawing/2014/main" id="{4E26D1DE-0210-5D14-521E-AB861695E9B0}"/>
              </a:ext>
            </a:extLst>
          </p:cNvPr>
          <p:cNvSpPr txBox="1"/>
          <p:nvPr/>
        </p:nvSpPr>
        <p:spPr>
          <a:xfrm>
            <a:off x="3019020" y="1056858"/>
            <a:ext cx="1792633" cy="410046"/>
          </a:xfrm>
          <a:prstGeom prst="rect">
            <a:avLst/>
          </a:prstGeom>
          <a:noFill/>
          <a:ln>
            <a:noFill/>
          </a:ln>
        </p:spPr>
        <p:txBody>
          <a:bodyPr spcFirstLastPara="1" wrap="square" lIns="40332" tIns="20160" rIns="40332" bIns="20160" anchor="t" anchorCtr="0">
            <a:spAutoFit/>
          </a:bodyPr>
          <a:lstStyle/>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②やりとりをしたい方の</a:t>
            </a:r>
            <a:endParaRPr sz="120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名前をタップします</a:t>
            </a:r>
            <a:endParaRPr sz="1200" dirty="0">
              <a:latin typeface="BIZ UDPゴシック" panose="020B0400000000000000" pitchFamily="50" charset="-128"/>
              <a:ea typeface="BIZ UDPゴシック" panose="020B0400000000000000" pitchFamily="50" charset="-128"/>
            </a:endParaRPr>
          </a:p>
        </p:txBody>
      </p:sp>
      <p:sp>
        <p:nvSpPr>
          <p:cNvPr id="17" name="Google Shape;653;g10de31f191a_0_292">
            <a:extLst>
              <a:ext uri="{FF2B5EF4-FFF2-40B4-BE49-F238E27FC236}">
                <a16:creationId xmlns:a16="http://schemas.microsoft.com/office/drawing/2014/main" id="{0BAB7822-901A-1EA1-C579-C14F13363A27}"/>
              </a:ext>
            </a:extLst>
          </p:cNvPr>
          <p:cNvSpPr txBox="1"/>
          <p:nvPr/>
        </p:nvSpPr>
        <p:spPr>
          <a:xfrm>
            <a:off x="27329" y="703435"/>
            <a:ext cx="5323792" cy="298605"/>
          </a:xfrm>
          <a:prstGeom prst="rect">
            <a:avLst/>
          </a:prstGeom>
          <a:noFill/>
          <a:ln>
            <a:noFill/>
          </a:ln>
        </p:spPr>
        <p:txBody>
          <a:bodyPr spcFirstLastPara="1" wrap="square" lIns="40332" tIns="20160" rIns="40332" bIns="20160" anchor="t" anchorCtr="0">
            <a:spAutoFit/>
          </a:bodyPr>
          <a:lstStyle/>
          <a:p>
            <a:pPr algn="ctr">
              <a:buSzPts val="3800"/>
            </a:pPr>
            <a:r>
              <a:rPr lang="ja-JP" altLang="en-US" sz="1676" b="1" dirty="0">
                <a:solidFill>
                  <a:srgbClr val="00A478"/>
                </a:solidFill>
                <a:latin typeface="BIZ UDPゴシック" panose="020B0400000000000000" pitchFamily="50" charset="-128"/>
                <a:ea typeface="BIZ UDPゴシック" panose="020B0400000000000000" pitchFamily="50" charset="-128"/>
              </a:rPr>
              <a:t>メッセージのやりとりをしてみよう</a:t>
            </a:r>
            <a:endParaRPr sz="618" dirty="0">
              <a:solidFill>
                <a:srgbClr val="00A478"/>
              </a:solidFill>
              <a:latin typeface="BIZ UDPゴシック" panose="020B0400000000000000" pitchFamily="50" charset="-128"/>
              <a:ea typeface="BIZ UDPゴシック" panose="020B0400000000000000" pitchFamily="50" charset="-128"/>
            </a:endParaRPr>
          </a:p>
        </p:txBody>
      </p:sp>
      <p:pic>
        <p:nvPicPr>
          <p:cNvPr id="18" name="Google Shape;654;g10de31f191a_0_292" descr="アプリケーション が含まれている画像&#10;&#10;自動的に生成された説明">
            <a:extLst>
              <a:ext uri="{FF2B5EF4-FFF2-40B4-BE49-F238E27FC236}">
                <a16:creationId xmlns:a16="http://schemas.microsoft.com/office/drawing/2014/main" id="{24405189-B23E-44DC-4E93-EB34932F921B}"/>
              </a:ext>
            </a:extLst>
          </p:cNvPr>
          <p:cNvPicPr preferRelativeResize="0"/>
          <p:nvPr/>
        </p:nvPicPr>
        <p:blipFill rotWithShape="1">
          <a:blip r:embed="rId2">
            <a:alphaModFix/>
          </a:blip>
          <a:srcRect t="5042"/>
          <a:stretch/>
        </p:blipFill>
        <p:spPr>
          <a:xfrm>
            <a:off x="993742" y="1506971"/>
            <a:ext cx="1182307" cy="2341456"/>
          </a:xfrm>
          <a:prstGeom prst="rect">
            <a:avLst/>
          </a:prstGeom>
          <a:noFill/>
          <a:ln w="9525" cap="flat" cmpd="sng">
            <a:solidFill>
              <a:schemeClr val="dk1"/>
            </a:solidFill>
            <a:prstDash val="solid"/>
            <a:round/>
            <a:headEnd type="none" w="sm" len="sm"/>
            <a:tailEnd type="none" w="sm" len="sm"/>
          </a:ln>
        </p:spPr>
      </p:pic>
      <p:sp>
        <p:nvSpPr>
          <p:cNvPr id="20" name="Google Shape;656;g10de31f191a_0_292">
            <a:extLst>
              <a:ext uri="{FF2B5EF4-FFF2-40B4-BE49-F238E27FC236}">
                <a16:creationId xmlns:a16="http://schemas.microsoft.com/office/drawing/2014/main" id="{6F0368FF-EF28-8450-77CB-F351AAB9C210}"/>
              </a:ext>
            </a:extLst>
          </p:cNvPr>
          <p:cNvSpPr/>
          <p:nvPr/>
        </p:nvSpPr>
        <p:spPr>
          <a:xfrm>
            <a:off x="1001489" y="2062850"/>
            <a:ext cx="466661" cy="232801"/>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21" name="Google Shape;657;g10de31f191a_0_292">
            <a:extLst>
              <a:ext uri="{FF2B5EF4-FFF2-40B4-BE49-F238E27FC236}">
                <a16:creationId xmlns:a16="http://schemas.microsoft.com/office/drawing/2014/main" id="{D50740E2-0D69-1106-864E-FDC126C2B8D1}"/>
              </a:ext>
            </a:extLst>
          </p:cNvPr>
          <p:cNvPicPr preferRelativeResize="0"/>
          <p:nvPr/>
        </p:nvPicPr>
        <p:blipFill rotWithShape="1">
          <a:blip r:embed="rId3">
            <a:alphaModFix/>
          </a:blip>
          <a:srcRect/>
          <a:stretch/>
        </p:blipFill>
        <p:spPr>
          <a:xfrm>
            <a:off x="3268853" y="1489198"/>
            <a:ext cx="1181300" cy="2383788"/>
          </a:xfrm>
          <a:prstGeom prst="rect">
            <a:avLst/>
          </a:prstGeom>
          <a:gradFill>
            <a:gsLst>
              <a:gs pos="0">
                <a:srgbClr val="AFAFAF"/>
              </a:gs>
              <a:gs pos="50000">
                <a:schemeClr val="accent3"/>
              </a:gs>
              <a:gs pos="100000">
                <a:srgbClr val="919191"/>
              </a:gs>
            </a:gsLst>
            <a:lin ang="5400012" scaled="0"/>
          </a:gradFill>
          <a:ln>
            <a:solidFill>
              <a:schemeClr val="tx1">
                <a:lumMod val="85000"/>
                <a:lumOff val="15000"/>
              </a:schemeClr>
            </a:solidFill>
          </a:ln>
          <a:effectLst/>
        </p:spPr>
      </p:pic>
      <p:pic>
        <p:nvPicPr>
          <p:cNvPr id="22" name="Google Shape;658;g10de31f191a_0_292">
            <a:extLst>
              <a:ext uri="{FF2B5EF4-FFF2-40B4-BE49-F238E27FC236}">
                <a16:creationId xmlns:a16="http://schemas.microsoft.com/office/drawing/2014/main" id="{1528126A-843B-DA3B-9062-765581514AC9}"/>
              </a:ext>
            </a:extLst>
          </p:cNvPr>
          <p:cNvPicPr preferRelativeResize="0"/>
          <p:nvPr/>
        </p:nvPicPr>
        <p:blipFill rotWithShape="1">
          <a:blip r:embed="rId4">
            <a:alphaModFix/>
          </a:blip>
          <a:srcRect/>
          <a:stretch/>
        </p:blipFill>
        <p:spPr>
          <a:xfrm>
            <a:off x="3268455" y="2546350"/>
            <a:ext cx="940813" cy="1033194"/>
          </a:xfrm>
          <a:prstGeom prst="rect">
            <a:avLst/>
          </a:prstGeom>
          <a:noFill/>
          <a:ln>
            <a:noFill/>
          </a:ln>
        </p:spPr>
      </p:pic>
      <p:sp>
        <p:nvSpPr>
          <p:cNvPr id="23" name="Google Shape;659;g10de31f191a_0_292">
            <a:extLst>
              <a:ext uri="{FF2B5EF4-FFF2-40B4-BE49-F238E27FC236}">
                <a16:creationId xmlns:a16="http://schemas.microsoft.com/office/drawing/2014/main" id="{4A38BE71-85D4-CC33-DC18-FA3E396422CD}"/>
              </a:ext>
            </a:extLst>
          </p:cNvPr>
          <p:cNvSpPr/>
          <p:nvPr/>
        </p:nvSpPr>
        <p:spPr>
          <a:xfrm>
            <a:off x="3268455" y="2357078"/>
            <a:ext cx="646882" cy="226844"/>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24" name="Google Shape;660;g10de31f191a_0_292">
            <a:extLst>
              <a:ext uri="{FF2B5EF4-FFF2-40B4-BE49-F238E27FC236}">
                <a16:creationId xmlns:a16="http://schemas.microsoft.com/office/drawing/2014/main" id="{277C5EED-CE2B-1FAE-A017-C93614A9F0A8}"/>
              </a:ext>
            </a:extLst>
          </p:cNvPr>
          <p:cNvPicPr preferRelativeResize="0"/>
          <p:nvPr/>
        </p:nvPicPr>
        <p:blipFill rotWithShape="1">
          <a:blip r:embed="rId5">
            <a:alphaModFix/>
          </a:blip>
          <a:srcRect/>
          <a:stretch/>
        </p:blipFill>
        <p:spPr>
          <a:xfrm>
            <a:off x="993742" y="4441552"/>
            <a:ext cx="1276277" cy="2527753"/>
          </a:xfrm>
          <a:prstGeom prst="rect">
            <a:avLst/>
          </a:prstGeom>
          <a:gradFill>
            <a:gsLst>
              <a:gs pos="0">
                <a:srgbClr val="AFAFAF"/>
              </a:gs>
              <a:gs pos="50000">
                <a:schemeClr val="accent3"/>
              </a:gs>
              <a:gs pos="100000">
                <a:srgbClr val="919191"/>
              </a:gs>
            </a:gsLst>
            <a:lin ang="5400012" scaled="0"/>
          </a:gradFill>
          <a:ln>
            <a:solidFill>
              <a:schemeClr val="tx1">
                <a:lumMod val="85000"/>
                <a:lumOff val="15000"/>
              </a:schemeClr>
            </a:solidFill>
          </a:ln>
          <a:effectLst/>
        </p:spPr>
      </p:pic>
      <p:sp>
        <p:nvSpPr>
          <p:cNvPr id="25" name="Google Shape;661;g10de31f191a_0_292">
            <a:extLst>
              <a:ext uri="{FF2B5EF4-FFF2-40B4-BE49-F238E27FC236}">
                <a16:creationId xmlns:a16="http://schemas.microsoft.com/office/drawing/2014/main" id="{9D4C12E0-39CA-A0F6-EB42-CB031C308C80}"/>
              </a:ext>
            </a:extLst>
          </p:cNvPr>
          <p:cNvSpPr/>
          <p:nvPr/>
        </p:nvSpPr>
        <p:spPr>
          <a:xfrm>
            <a:off x="1122398" y="6228298"/>
            <a:ext cx="301566" cy="271267"/>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51" name="Google Shape;691;g10de31f191a_0_391">
            <a:extLst>
              <a:ext uri="{FF2B5EF4-FFF2-40B4-BE49-F238E27FC236}">
                <a16:creationId xmlns:a16="http://schemas.microsoft.com/office/drawing/2014/main" id="{06630DC6-4450-2B52-FA39-CCA1832839C4}"/>
              </a:ext>
            </a:extLst>
          </p:cNvPr>
          <p:cNvPicPr preferRelativeResize="0"/>
          <p:nvPr/>
        </p:nvPicPr>
        <p:blipFill rotWithShape="1">
          <a:blip r:embed="rId6">
            <a:alphaModFix/>
          </a:blip>
          <a:srcRect t="2534"/>
          <a:stretch/>
        </p:blipFill>
        <p:spPr>
          <a:xfrm>
            <a:off x="3268455" y="4451503"/>
            <a:ext cx="1145181" cy="2542361"/>
          </a:xfrm>
          <a:prstGeom prst="rect">
            <a:avLst/>
          </a:prstGeom>
          <a:gradFill>
            <a:gsLst>
              <a:gs pos="0">
                <a:srgbClr val="AFAFAF"/>
              </a:gs>
              <a:gs pos="50000">
                <a:schemeClr val="accent3"/>
              </a:gs>
              <a:gs pos="100000">
                <a:srgbClr val="919191"/>
              </a:gs>
            </a:gsLst>
            <a:lin ang="5400012" scaled="0"/>
          </a:gradFill>
          <a:ln>
            <a:solidFill>
              <a:schemeClr val="tx1">
                <a:lumMod val="85000"/>
                <a:lumOff val="15000"/>
              </a:schemeClr>
            </a:solidFill>
          </a:ln>
          <a:effectLst/>
        </p:spPr>
      </p:pic>
      <p:sp>
        <p:nvSpPr>
          <p:cNvPr id="52" name="Google Shape;692;g10de31f191a_0_391">
            <a:extLst>
              <a:ext uri="{FF2B5EF4-FFF2-40B4-BE49-F238E27FC236}">
                <a16:creationId xmlns:a16="http://schemas.microsoft.com/office/drawing/2014/main" id="{048F68D2-42C5-9429-636B-54660FF13957}"/>
              </a:ext>
            </a:extLst>
          </p:cNvPr>
          <p:cNvSpPr txBox="1"/>
          <p:nvPr/>
        </p:nvSpPr>
        <p:spPr>
          <a:xfrm>
            <a:off x="2958003" y="4030600"/>
            <a:ext cx="1681054"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④下の赤枠にメッセージを</a:t>
            </a:r>
            <a:endParaRPr sz="1059"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入力します</a:t>
            </a:r>
            <a:endParaRPr sz="1059" dirty="0">
              <a:solidFill>
                <a:schemeClr val="dk1"/>
              </a:solidFill>
              <a:latin typeface="BIZ UDPゴシック" panose="020B0400000000000000" pitchFamily="50" charset="-128"/>
              <a:ea typeface="BIZ UDPゴシック" panose="020B0400000000000000" pitchFamily="50" charset="-128"/>
            </a:endParaRPr>
          </a:p>
        </p:txBody>
      </p:sp>
      <p:sp>
        <p:nvSpPr>
          <p:cNvPr id="53" name="Google Shape;693;g10de31f191a_0_391">
            <a:extLst>
              <a:ext uri="{FF2B5EF4-FFF2-40B4-BE49-F238E27FC236}">
                <a16:creationId xmlns:a16="http://schemas.microsoft.com/office/drawing/2014/main" id="{5CE5959D-6CD2-2AF1-6981-86DCE24D5528}"/>
              </a:ext>
            </a:extLst>
          </p:cNvPr>
          <p:cNvSpPr/>
          <p:nvPr/>
        </p:nvSpPr>
        <p:spPr>
          <a:xfrm>
            <a:off x="3256550" y="6625281"/>
            <a:ext cx="1193603" cy="236496"/>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2B71B76C-5C62-3698-2679-4860D1E99FE1}"/>
              </a:ext>
            </a:extLst>
          </p:cNvPr>
          <p:cNvSpPr>
            <a:spLocks noGrp="1"/>
          </p:cNvSpPr>
          <p:nvPr>
            <p:ph type="body" sz="quarter" idx="13"/>
          </p:nvPr>
        </p:nvSpPr>
        <p:spPr/>
        <p:txBody>
          <a:bodyPr/>
          <a:lstStyle/>
          <a:p>
            <a:r>
              <a:rPr lang="ja-JP" altLang="en-US" dirty="0"/>
              <a:t>６</a:t>
            </a:r>
          </a:p>
        </p:txBody>
      </p:sp>
      <p:sp>
        <p:nvSpPr>
          <p:cNvPr id="59" name="Google Shape;105;p4">
            <a:extLst>
              <a:ext uri="{FF2B5EF4-FFF2-40B4-BE49-F238E27FC236}">
                <a16:creationId xmlns:a16="http://schemas.microsoft.com/office/drawing/2014/main" id="{1F4A7F65-D33A-FB94-ABBC-921E62208C3C}"/>
              </a:ext>
            </a:extLst>
          </p:cNvPr>
          <p:cNvSpPr txBox="1"/>
          <p:nvPr/>
        </p:nvSpPr>
        <p:spPr>
          <a:xfrm>
            <a:off x="1357700" y="241017"/>
            <a:ext cx="4250036"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LINE</a:t>
            </a:r>
            <a:r>
              <a:rPr lang="ja-JP" altLang="en-US" sz="2000" b="1" dirty="0">
                <a:solidFill>
                  <a:schemeClr val="dk1"/>
                </a:solidFill>
                <a:latin typeface="BIZ UDPゴシック" panose="020B0400000000000000" pitchFamily="50" charset="-128"/>
                <a:ea typeface="BIZ UDPゴシック" panose="020B0400000000000000" pitchFamily="50" charset="-128"/>
              </a:rPr>
              <a:t>を操作してみよう（１）</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102B633C-2E0F-A3EB-136A-B5E7B3B7B926}"/>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20</a:t>
            </a:fld>
            <a:endParaRPr lang="ja-JP" altLang="en-US" sz="1000" b="1" dirty="0">
              <a:solidFill>
                <a:schemeClr val="tx1">
                  <a:lumMod val="75000"/>
                  <a:lumOff val="25000"/>
                </a:schemeClr>
              </a:solidFill>
            </a:endParaRPr>
          </a:p>
        </p:txBody>
      </p:sp>
    </p:spTree>
    <p:extLst>
      <p:ext uri="{BB962C8B-B14F-4D97-AF65-F5344CB8AC3E}">
        <p14:creationId xmlns:p14="http://schemas.microsoft.com/office/powerpoint/2010/main" val="370124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2" name="Google Shape;700;g10de31f191a_0_498">
            <a:extLst>
              <a:ext uri="{FF2B5EF4-FFF2-40B4-BE49-F238E27FC236}">
                <a16:creationId xmlns:a16="http://schemas.microsoft.com/office/drawing/2014/main" id="{97351001-51B6-33E7-392F-BA5314402095}"/>
              </a:ext>
            </a:extLst>
          </p:cNvPr>
          <p:cNvSpPr txBox="1"/>
          <p:nvPr/>
        </p:nvSpPr>
        <p:spPr>
          <a:xfrm>
            <a:off x="-81460" y="5718899"/>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3" name="Google Shape;701;g10de31f191a_0_498">
            <a:extLst>
              <a:ext uri="{FF2B5EF4-FFF2-40B4-BE49-F238E27FC236}">
                <a16:creationId xmlns:a16="http://schemas.microsoft.com/office/drawing/2014/main" id="{05D93702-019B-6693-8640-9CBFCFC3BEE9}"/>
              </a:ext>
            </a:extLst>
          </p:cNvPr>
          <p:cNvSpPr txBox="1"/>
          <p:nvPr/>
        </p:nvSpPr>
        <p:spPr>
          <a:xfrm>
            <a:off x="1750575" y="5798735"/>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6" name="Google Shape;704;g10de31f191a_0_498">
            <a:extLst>
              <a:ext uri="{FF2B5EF4-FFF2-40B4-BE49-F238E27FC236}">
                <a16:creationId xmlns:a16="http://schemas.microsoft.com/office/drawing/2014/main" id="{27A378E0-CAF3-D5C0-A5F5-F0A4F9A2D0E2}"/>
              </a:ext>
            </a:extLst>
          </p:cNvPr>
          <p:cNvSpPr txBox="1"/>
          <p:nvPr/>
        </p:nvSpPr>
        <p:spPr>
          <a:xfrm>
            <a:off x="403861" y="5985700"/>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7" name="Google Shape;705;g10de31f191a_0_498">
            <a:extLst>
              <a:ext uri="{FF2B5EF4-FFF2-40B4-BE49-F238E27FC236}">
                <a16:creationId xmlns:a16="http://schemas.microsoft.com/office/drawing/2014/main" id="{809E9BC7-D1FA-FE11-BD59-A39CEE2EA915}"/>
              </a:ext>
            </a:extLst>
          </p:cNvPr>
          <p:cNvSpPr txBox="1"/>
          <p:nvPr/>
        </p:nvSpPr>
        <p:spPr>
          <a:xfrm>
            <a:off x="1779414" y="5924245"/>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8" name="Google Shape;706;g10de31f191a_0_498">
            <a:extLst>
              <a:ext uri="{FF2B5EF4-FFF2-40B4-BE49-F238E27FC236}">
                <a16:creationId xmlns:a16="http://schemas.microsoft.com/office/drawing/2014/main" id="{32947981-91F1-E11B-C471-1DE5F2E55C4D}"/>
              </a:ext>
            </a:extLst>
          </p:cNvPr>
          <p:cNvSpPr txBox="1"/>
          <p:nvPr/>
        </p:nvSpPr>
        <p:spPr>
          <a:xfrm>
            <a:off x="382374" y="5893234"/>
            <a:ext cx="2227081"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9" name="Google Shape;707;g10de31f191a_0_498">
            <a:extLst>
              <a:ext uri="{FF2B5EF4-FFF2-40B4-BE49-F238E27FC236}">
                <a16:creationId xmlns:a16="http://schemas.microsoft.com/office/drawing/2014/main" id="{7E1D2C99-DB9A-3BBE-BF18-1BC2340B39B6}"/>
              </a:ext>
            </a:extLst>
          </p:cNvPr>
          <p:cNvSpPr txBox="1"/>
          <p:nvPr/>
        </p:nvSpPr>
        <p:spPr>
          <a:xfrm>
            <a:off x="-220697" y="5939869"/>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0" name="Google Shape;708;g10de31f191a_0_498">
            <a:extLst>
              <a:ext uri="{FF2B5EF4-FFF2-40B4-BE49-F238E27FC236}">
                <a16:creationId xmlns:a16="http://schemas.microsoft.com/office/drawing/2014/main" id="{135E0EFB-E446-B44F-2C36-524AB34D4794}"/>
              </a:ext>
            </a:extLst>
          </p:cNvPr>
          <p:cNvSpPr txBox="1"/>
          <p:nvPr/>
        </p:nvSpPr>
        <p:spPr>
          <a:xfrm>
            <a:off x="1994226" y="4069135"/>
            <a:ext cx="1722851" cy="548545"/>
          </a:xfrm>
          <a:prstGeom prst="rect">
            <a:avLst/>
          </a:prstGeom>
          <a:noFill/>
          <a:ln>
            <a:noFill/>
          </a:ln>
        </p:spPr>
        <p:txBody>
          <a:bodyPr spcFirstLastPara="1" wrap="square" lIns="40332" tIns="20160" rIns="40332" bIns="20160" anchor="t" anchorCtr="0">
            <a:spAutoFit/>
          </a:bodyPr>
          <a:lstStyle/>
          <a:p>
            <a:pP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⑤右上の✆ボタンをタップ</a:t>
            </a:r>
            <a:endParaRPr sz="1100"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しても音声通話をかける</a:t>
            </a:r>
            <a:endParaRPr sz="1100"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ことができます</a:t>
            </a:r>
            <a:endParaRPr sz="1100" dirty="0">
              <a:latin typeface="BIZ UDPゴシック" panose="020B0400000000000000" pitchFamily="50" charset="-128"/>
              <a:ea typeface="BIZ UDPゴシック" panose="020B0400000000000000" pitchFamily="50" charset="-128"/>
            </a:endParaRPr>
          </a:p>
        </p:txBody>
      </p:sp>
      <p:sp>
        <p:nvSpPr>
          <p:cNvPr id="11" name="Google Shape;709;g10de31f191a_0_498">
            <a:extLst>
              <a:ext uri="{FF2B5EF4-FFF2-40B4-BE49-F238E27FC236}">
                <a16:creationId xmlns:a16="http://schemas.microsoft.com/office/drawing/2014/main" id="{4EE40F6F-29F6-F637-AF97-B088CB3FFA3B}"/>
              </a:ext>
            </a:extLst>
          </p:cNvPr>
          <p:cNvSpPr txBox="1"/>
          <p:nvPr/>
        </p:nvSpPr>
        <p:spPr>
          <a:xfrm>
            <a:off x="1293539" y="676761"/>
            <a:ext cx="2791372" cy="298605"/>
          </a:xfrm>
          <a:prstGeom prst="rect">
            <a:avLst/>
          </a:prstGeom>
          <a:noFill/>
          <a:ln>
            <a:noFill/>
          </a:ln>
        </p:spPr>
        <p:txBody>
          <a:bodyPr spcFirstLastPara="1" wrap="square" lIns="40332" tIns="20160" rIns="40332" bIns="20160" anchor="t" anchorCtr="0">
            <a:spAutoFit/>
          </a:bodyPr>
          <a:lstStyle/>
          <a:p>
            <a:pPr algn="ctr">
              <a:buSzPts val="3800"/>
            </a:pPr>
            <a:r>
              <a:rPr lang="ja-JP" altLang="en-US" sz="1676" b="1" dirty="0">
                <a:solidFill>
                  <a:srgbClr val="00A478"/>
                </a:solidFill>
                <a:latin typeface="BIZ UDPゴシック" panose="020B0400000000000000" pitchFamily="50" charset="-128"/>
                <a:ea typeface="BIZ UDPゴシック" panose="020B0400000000000000" pitchFamily="50" charset="-128"/>
              </a:rPr>
              <a:t>通話をしてみよう</a:t>
            </a:r>
            <a:endParaRPr sz="618" dirty="0">
              <a:solidFill>
                <a:srgbClr val="00A478"/>
              </a:solidFill>
              <a:latin typeface="BIZ UDPゴシック" panose="020B0400000000000000" pitchFamily="50" charset="-128"/>
              <a:ea typeface="BIZ UDPゴシック" panose="020B0400000000000000" pitchFamily="50" charset="-128"/>
            </a:endParaRPr>
          </a:p>
        </p:txBody>
      </p:sp>
      <p:sp>
        <p:nvSpPr>
          <p:cNvPr id="13" name="Google Shape;711;g10de31f191a_0_498">
            <a:extLst>
              <a:ext uri="{FF2B5EF4-FFF2-40B4-BE49-F238E27FC236}">
                <a16:creationId xmlns:a16="http://schemas.microsoft.com/office/drawing/2014/main" id="{63A62CB5-1077-4282-6D6E-8201BB945CA5}"/>
              </a:ext>
            </a:extLst>
          </p:cNvPr>
          <p:cNvSpPr txBox="1"/>
          <p:nvPr/>
        </p:nvSpPr>
        <p:spPr>
          <a:xfrm>
            <a:off x="-81460" y="5718899"/>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4" name="Google Shape;712;g10de31f191a_0_498">
            <a:extLst>
              <a:ext uri="{FF2B5EF4-FFF2-40B4-BE49-F238E27FC236}">
                <a16:creationId xmlns:a16="http://schemas.microsoft.com/office/drawing/2014/main" id="{A4A05BB9-98AB-80CC-35D9-541A0A1367C1}"/>
              </a:ext>
            </a:extLst>
          </p:cNvPr>
          <p:cNvSpPr txBox="1"/>
          <p:nvPr/>
        </p:nvSpPr>
        <p:spPr>
          <a:xfrm>
            <a:off x="1750575" y="5798735"/>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6" name="Google Shape;714;g10de31f191a_0_498">
            <a:extLst>
              <a:ext uri="{FF2B5EF4-FFF2-40B4-BE49-F238E27FC236}">
                <a16:creationId xmlns:a16="http://schemas.microsoft.com/office/drawing/2014/main" id="{CDC8242D-6F23-AFD7-D4FC-7480BE3E8976}"/>
              </a:ext>
            </a:extLst>
          </p:cNvPr>
          <p:cNvSpPr txBox="1"/>
          <p:nvPr/>
        </p:nvSpPr>
        <p:spPr>
          <a:xfrm>
            <a:off x="1779414" y="5924245"/>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7" name="Google Shape;715;g10de31f191a_0_498">
            <a:extLst>
              <a:ext uri="{FF2B5EF4-FFF2-40B4-BE49-F238E27FC236}">
                <a16:creationId xmlns:a16="http://schemas.microsoft.com/office/drawing/2014/main" id="{5E5DD3BE-13E7-9612-3C4F-DFC2C40AE70E}"/>
              </a:ext>
            </a:extLst>
          </p:cNvPr>
          <p:cNvSpPr txBox="1"/>
          <p:nvPr/>
        </p:nvSpPr>
        <p:spPr>
          <a:xfrm>
            <a:off x="382374" y="5893234"/>
            <a:ext cx="2227081"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8" name="Google Shape;716;g10de31f191a_0_498">
            <a:extLst>
              <a:ext uri="{FF2B5EF4-FFF2-40B4-BE49-F238E27FC236}">
                <a16:creationId xmlns:a16="http://schemas.microsoft.com/office/drawing/2014/main" id="{66B46033-7C05-7C2B-1F92-579A8B4F484C}"/>
              </a:ext>
            </a:extLst>
          </p:cNvPr>
          <p:cNvSpPr txBox="1"/>
          <p:nvPr/>
        </p:nvSpPr>
        <p:spPr>
          <a:xfrm>
            <a:off x="-220697" y="5939869"/>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9" name="Google Shape;717;g10de31f191a_0_498">
            <a:extLst>
              <a:ext uri="{FF2B5EF4-FFF2-40B4-BE49-F238E27FC236}">
                <a16:creationId xmlns:a16="http://schemas.microsoft.com/office/drawing/2014/main" id="{97EEBC09-9EF3-24FB-744B-21F6201D24E1}"/>
              </a:ext>
            </a:extLst>
          </p:cNvPr>
          <p:cNvSpPr txBox="1"/>
          <p:nvPr/>
        </p:nvSpPr>
        <p:spPr>
          <a:xfrm>
            <a:off x="3709439" y="1232072"/>
            <a:ext cx="1181300" cy="379268"/>
          </a:xfrm>
          <a:prstGeom prst="rect">
            <a:avLst/>
          </a:prstGeom>
          <a:noFill/>
          <a:ln>
            <a:noFill/>
          </a:ln>
        </p:spPr>
        <p:txBody>
          <a:bodyPr spcFirstLastPara="1" wrap="square" lIns="40332" tIns="20160" rIns="40332" bIns="20160" anchor="t" anchorCtr="0">
            <a:spAutoFit/>
          </a:bodyPr>
          <a:lstStyle/>
          <a:p>
            <a:pPr algn="ct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③「音声通話」を</a:t>
            </a:r>
            <a:endParaRPr sz="110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タップします</a:t>
            </a:r>
            <a:endParaRPr sz="1100" dirty="0">
              <a:latin typeface="BIZ UDPゴシック" panose="020B0400000000000000" pitchFamily="50" charset="-128"/>
              <a:ea typeface="BIZ UDPゴシック" panose="020B0400000000000000" pitchFamily="50" charset="-128"/>
            </a:endParaRPr>
          </a:p>
        </p:txBody>
      </p:sp>
      <p:pic>
        <p:nvPicPr>
          <p:cNvPr id="22" name="Google Shape;720;g10de31f191a_0_498">
            <a:extLst>
              <a:ext uri="{FF2B5EF4-FFF2-40B4-BE49-F238E27FC236}">
                <a16:creationId xmlns:a16="http://schemas.microsoft.com/office/drawing/2014/main" id="{1AC8A735-B37D-E0ED-765A-9C73D0977C08}"/>
              </a:ext>
            </a:extLst>
          </p:cNvPr>
          <p:cNvPicPr preferRelativeResize="0"/>
          <p:nvPr/>
        </p:nvPicPr>
        <p:blipFill rotWithShape="1">
          <a:blip r:embed="rId3">
            <a:alphaModFix/>
          </a:blip>
          <a:srcRect/>
          <a:stretch/>
        </p:blipFill>
        <p:spPr>
          <a:xfrm>
            <a:off x="3827309" y="1663146"/>
            <a:ext cx="945561" cy="2059189"/>
          </a:xfrm>
          <a:prstGeom prst="rect">
            <a:avLst/>
          </a:prstGeom>
          <a:gradFill>
            <a:gsLst>
              <a:gs pos="0">
                <a:srgbClr val="AFAFAF"/>
              </a:gs>
              <a:gs pos="50000">
                <a:schemeClr val="accent3"/>
              </a:gs>
              <a:gs pos="100000">
                <a:srgbClr val="919191"/>
              </a:gs>
            </a:gsLst>
            <a:lin ang="5400012" scaled="0"/>
          </a:gradFill>
          <a:ln>
            <a:solidFill>
              <a:schemeClr val="dk1"/>
            </a:solidFill>
          </a:ln>
          <a:effectLst/>
        </p:spPr>
      </p:pic>
      <p:sp>
        <p:nvSpPr>
          <p:cNvPr id="23" name="Google Shape;721;g10de31f191a_0_498">
            <a:extLst>
              <a:ext uri="{FF2B5EF4-FFF2-40B4-BE49-F238E27FC236}">
                <a16:creationId xmlns:a16="http://schemas.microsoft.com/office/drawing/2014/main" id="{502871C4-B81D-6298-DD33-EA23CA9664BE}"/>
              </a:ext>
            </a:extLst>
          </p:cNvPr>
          <p:cNvSpPr/>
          <p:nvPr/>
        </p:nvSpPr>
        <p:spPr>
          <a:xfrm>
            <a:off x="4133371" y="3124800"/>
            <a:ext cx="357708" cy="397921"/>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24" name="Google Shape;722;g10de31f191a_0_498">
            <a:extLst>
              <a:ext uri="{FF2B5EF4-FFF2-40B4-BE49-F238E27FC236}">
                <a16:creationId xmlns:a16="http://schemas.microsoft.com/office/drawing/2014/main" id="{CB225CA6-4F5F-3829-E67F-33E31B7EF04E}"/>
              </a:ext>
            </a:extLst>
          </p:cNvPr>
          <p:cNvPicPr preferRelativeResize="0"/>
          <p:nvPr/>
        </p:nvPicPr>
        <p:blipFill rotWithShape="1">
          <a:blip r:embed="rId4">
            <a:alphaModFix/>
          </a:blip>
          <a:srcRect/>
          <a:stretch/>
        </p:blipFill>
        <p:spPr>
          <a:xfrm>
            <a:off x="2192802" y="4642820"/>
            <a:ext cx="951394" cy="2117060"/>
          </a:xfrm>
          <a:prstGeom prst="rect">
            <a:avLst/>
          </a:prstGeom>
          <a:gradFill>
            <a:gsLst>
              <a:gs pos="0">
                <a:srgbClr val="AFAFAF"/>
              </a:gs>
              <a:gs pos="50000">
                <a:schemeClr val="accent3"/>
              </a:gs>
              <a:gs pos="100000">
                <a:srgbClr val="919191"/>
              </a:gs>
            </a:gsLst>
            <a:lin ang="5400012" scaled="0"/>
          </a:gradFill>
          <a:ln>
            <a:solidFill>
              <a:schemeClr val="dk1"/>
            </a:solidFill>
          </a:ln>
          <a:effectLst/>
        </p:spPr>
      </p:pic>
      <p:sp>
        <p:nvSpPr>
          <p:cNvPr id="25" name="Google Shape;723;g10de31f191a_0_498">
            <a:extLst>
              <a:ext uri="{FF2B5EF4-FFF2-40B4-BE49-F238E27FC236}">
                <a16:creationId xmlns:a16="http://schemas.microsoft.com/office/drawing/2014/main" id="{65422E88-9B85-5ED5-3ED5-E6DC010230A7}"/>
              </a:ext>
            </a:extLst>
          </p:cNvPr>
          <p:cNvSpPr/>
          <p:nvPr/>
        </p:nvSpPr>
        <p:spPr>
          <a:xfrm>
            <a:off x="2834405" y="4667067"/>
            <a:ext cx="231772" cy="236323"/>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26" name="Google Shape;724;g10de31f191a_0_498">
            <a:extLst>
              <a:ext uri="{FF2B5EF4-FFF2-40B4-BE49-F238E27FC236}">
                <a16:creationId xmlns:a16="http://schemas.microsoft.com/office/drawing/2014/main" id="{14D47B32-BDA1-B041-AA3C-5DFCE09DF190}"/>
              </a:ext>
            </a:extLst>
          </p:cNvPr>
          <p:cNvPicPr preferRelativeResize="0"/>
          <p:nvPr/>
        </p:nvPicPr>
        <p:blipFill rotWithShape="1">
          <a:blip r:embed="rId5">
            <a:alphaModFix/>
          </a:blip>
          <a:srcRect/>
          <a:stretch/>
        </p:blipFill>
        <p:spPr>
          <a:xfrm>
            <a:off x="559025" y="4642820"/>
            <a:ext cx="969964" cy="2117060"/>
          </a:xfrm>
          <a:prstGeom prst="rect">
            <a:avLst/>
          </a:prstGeom>
          <a:noFill/>
          <a:ln>
            <a:solidFill>
              <a:schemeClr val="dk1"/>
            </a:solidFill>
          </a:ln>
          <a:effectLst/>
        </p:spPr>
      </p:pic>
      <p:sp>
        <p:nvSpPr>
          <p:cNvPr id="27" name="Google Shape;725;g10de31f191a_0_498">
            <a:extLst>
              <a:ext uri="{FF2B5EF4-FFF2-40B4-BE49-F238E27FC236}">
                <a16:creationId xmlns:a16="http://schemas.microsoft.com/office/drawing/2014/main" id="{65F7FBBB-6B2C-DDB8-FEBA-DBDF259C0B21}"/>
              </a:ext>
            </a:extLst>
          </p:cNvPr>
          <p:cNvSpPr txBox="1"/>
          <p:nvPr/>
        </p:nvSpPr>
        <p:spPr>
          <a:xfrm>
            <a:off x="180957" y="4138275"/>
            <a:ext cx="1715258" cy="379268"/>
          </a:xfrm>
          <a:prstGeom prst="rect">
            <a:avLst/>
          </a:prstGeom>
          <a:noFill/>
          <a:ln>
            <a:noFill/>
          </a:ln>
        </p:spPr>
        <p:txBody>
          <a:bodyPr spcFirstLastPara="1" wrap="square" lIns="40332" tIns="20160" rIns="40332" bIns="20160" anchor="t" anchorCtr="0">
            <a:spAutoFit/>
          </a:bodyPr>
          <a:lstStyle/>
          <a:p>
            <a:pPr algn="ct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④「開始」をタップすると電話をかけることができます</a:t>
            </a:r>
            <a:endParaRPr sz="1100" dirty="0">
              <a:latin typeface="BIZ UDPゴシック" panose="020B0400000000000000" pitchFamily="50" charset="-128"/>
              <a:ea typeface="BIZ UDPゴシック" panose="020B0400000000000000" pitchFamily="50" charset="-128"/>
            </a:endParaRPr>
          </a:p>
        </p:txBody>
      </p:sp>
      <p:sp>
        <p:nvSpPr>
          <p:cNvPr id="28" name="Google Shape;726;g10de31f191a_0_498">
            <a:extLst>
              <a:ext uri="{FF2B5EF4-FFF2-40B4-BE49-F238E27FC236}">
                <a16:creationId xmlns:a16="http://schemas.microsoft.com/office/drawing/2014/main" id="{EF991B07-C518-0307-9DF3-EBED744517FC}"/>
              </a:ext>
            </a:extLst>
          </p:cNvPr>
          <p:cNvSpPr/>
          <p:nvPr/>
        </p:nvSpPr>
        <p:spPr>
          <a:xfrm>
            <a:off x="1080515" y="5680219"/>
            <a:ext cx="263114" cy="237031"/>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58" name="Google Shape;732;g10de31f191a_0_604">
            <a:extLst>
              <a:ext uri="{FF2B5EF4-FFF2-40B4-BE49-F238E27FC236}">
                <a16:creationId xmlns:a16="http://schemas.microsoft.com/office/drawing/2014/main" id="{4F098D0A-83EB-2A10-7699-A42A50249B68}"/>
              </a:ext>
            </a:extLst>
          </p:cNvPr>
          <p:cNvSpPr txBox="1"/>
          <p:nvPr/>
        </p:nvSpPr>
        <p:spPr>
          <a:xfrm>
            <a:off x="3207951" y="5320277"/>
            <a:ext cx="2105182" cy="1298750"/>
          </a:xfrm>
          <a:prstGeom prst="rect">
            <a:avLst/>
          </a:prstGeom>
          <a:solidFill>
            <a:srgbClr val="B3E2BF"/>
          </a:solidFill>
          <a:ln>
            <a:noFill/>
          </a:ln>
        </p:spPr>
        <p:txBody>
          <a:bodyPr spcFirstLastPara="1" wrap="square" lIns="40332" tIns="20160" rIns="40332" bIns="20160" anchor="t" anchorCtr="0">
            <a:spAutoFit/>
          </a:bodyPr>
          <a:lstStyle/>
          <a:p>
            <a:pPr>
              <a:lnSpc>
                <a:spcPct val="150000"/>
              </a:lnSpc>
              <a:buSzPts val="4000"/>
            </a:pPr>
            <a:r>
              <a:rPr lang="ja-JP" altLang="en-US" sz="1100" b="1" dirty="0">
                <a:solidFill>
                  <a:schemeClr val="dk1"/>
                </a:solidFill>
                <a:latin typeface="BIZ UDPゴシック" panose="020B0400000000000000" pitchFamily="50" charset="-128"/>
                <a:ea typeface="BIZ UDPゴシック" panose="020B0400000000000000" pitchFamily="50" charset="-128"/>
              </a:rPr>
              <a:t>≪</a:t>
            </a:r>
            <a:r>
              <a:rPr lang="en-US" altLang="ja-JP" sz="1100" b="1" dirty="0">
                <a:solidFill>
                  <a:schemeClr val="dk1"/>
                </a:solidFill>
                <a:latin typeface="BIZ UDPゴシック" panose="020B0400000000000000" pitchFamily="50" charset="-128"/>
                <a:ea typeface="BIZ UDPゴシック" panose="020B0400000000000000" pitchFamily="50" charset="-128"/>
              </a:rPr>
              <a:t>LINE</a:t>
            </a:r>
            <a:r>
              <a:rPr lang="ja-JP" altLang="en-US" sz="1100" b="1" dirty="0">
                <a:solidFill>
                  <a:schemeClr val="dk1"/>
                </a:solidFill>
                <a:latin typeface="BIZ UDPゴシック" panose="020B0400000000000000" pitchFamily="50" charset="-128"/>
                <a:ea typeface="BIZ UDPゴシック" panose="020B0400000000000000" pitchFamily="50" charset="-128"/>
              </a:rPr>
              <a:t>で友達追加してみよう≫</a:t>
            </a:r>
            <a:br>
              <a:rPr lang="ja-JP" altLang="en-US" sz="1100" b="1" dirty="0">
                <a:solidFill>
                  <a:schemeClr val="dk1"/>
                </a:solidFill>
                <a:latin typeface="BIZ UDPゴシック" panose="020B0400000000000000" pitchFamily="50" charset="-128"/>
                <a:ea typeface="BIZ UDPゴシック" panose="020B0400000000000000" pitchFamily="50" charset="-128"/>
              </a:rPr>
            </a:br>
            <a:r>
              <a:rPr lang="ja-JP" altLang="en-US" sz="1100" b="1" dirty="0">
                <a:solidFill>
                  <a:schemeClr val="dk1"/>
                </a:solidFill>
                <a:latin typeface="BIZ UDPゴシック" panose="020B0400000000000000" pitchFamily="50" charset="-128"/>
                <a:ea typeface="BIZ UDPゴシック" panose="020B0400000000000000" pitchFamily="50" charset="-128"/>
              </a:rPr>
              <a:t>・ホームの検索窓</a:t>
            </a:r>
            <a:br>
              <a:rPr lang="ja-JP" altLang="en-US" sz="1100" b="1" dirty="0">
                <a:solidFill>
                  <a:schemeClr val="dk1"/>
                </a:solidFill>
                <a:latin typeface="BIZ UDPゴシック" panose="020B0400000000000000" pitchFamily="50" charset="-128"/>
                <a:ea typeface="BIZ UDPゴシック" panose="020B0400000000000000" pitchFamily="50" charset="-128"/>
              </a:rPr>
            </a:br>
            <a:r>
              <a:rPr lang="ja-JP" altLang="en-US" sz="1100" b="1" dirty="0">
                <a:solidFill>
                  <a:schemeClr val="dk1"/>
                </a:solidFill>
                <a:latin typeface="BIZ UDPゴシック" panose="020B0400000000000000" pitchFamily="50" charset="-128"/>
                <a:ea typeface="BIZ UDPゴシック" panose="020B0400000000000000" pitchFamily="50" charset="-128"/>
              </a:rPr>
              <a:t>・「</a:t>
            </a:r>
            <a:r>
              <a:rPr lang="ja-JP" altLang="en-US" sz="1100" b="1" dirty="0">
                <a:solidFill>
                  <a:srgbClr val="FF0000"/>
                </a:solidFill>
                <a:latin typeface="BIZ UDPゴシック" panose="020B0400000000000000" pitchFamily="50" charset="-128"/>
                <a:ea typeface="BIZ UDPゴシック" panose="020B0400000000000000" pitchFamily="50" charset="-128"/>
              </a:rPr>
              <a:t>東京都</a:t>
            </a:r>
            <a:r>
              <a:rPr lang="ja-JP" altLang="en-US" sz="1100" b="1" dirty="0">
                <a:solidFill>
                  <a:schemeClr val="dk1"/>
                </a:solidFill>
                <a:latin typeface="BIZ UDPゴシック" panose="020B0400000000000000" pitchFamily="50" charset="-128"/>
                <a:ea typeface="BIZ UDPゴシック" panose="020B0400000000000000" pitchFamily="50" charset="-128"/>
              </a:rPr>
              <a:t>」と入力</a:t>
            </a:r>
            <a:br>
              <a:rPr lang="ja-JP" altLang="en-US" sz="1100" b="1" dirty="0">
                <a:solidFill>
                  <a:schemeClr val="dk1"/>
                </a:solidFill>
                <a:latin typeface="BIZ UDPゴシック" panose="020B0400000000000000" pitchFamily="50" charset="-128"/>
                <a:ea typeface="BIZ UDPゴシック" panose="020B0400000000000000" pitchFamily="50" charset="-128"/>
              </a:rPr>
            </a:br>
            <a:r>
              <a:rPr lang="ja-JP" altLang="en-US" sz="1100" b="1" dirty="0">
                <a:solidFill>
                  <a:schemeClr val="dk1"/>
                </a:solidFill>
                <a:latin typeface="BIZ UDPゴシック" panose="020B0400000000000000" pitchFamily="50" charset="-128"/>
                <a:ea typeface="BIZ UDPゴシック" panose="020B0400000000000000" pitchFamily="50" charset="-128"/>
              </a:rPr>
              <a:t>・「公式アカウント」を見る</a:t>
            </a:r>
            <a:br>
              <a:rPr lang="ja-JP" altLang="en-US" sz="1100" b="1" dirty="0">
                <a:solidFill>
                  <a:schemeClr val="dk1"/>
                </a:solidFill>
                <a:latin typeface="BIZ UDPゴシック" panose="020B0400000000000000" pitchFamily="50" charset="-128"/>
                <a:ea typeface="BIZ UDPゴシック" panose="020B0400000000000000" pitchFamily="50" charset="-128"/>
              </a:rPr>
            </a:br>
            <a:r>
              <a:rPr lang="ja-JP" altLang="en-US" sz="1050" b="1" dirty="0">
                <a:solidFill>
                  <a:schemeClr val="dk1"/>
                </a:solidFill>
                <a:latin typeface="BIZ UDPゴシック" panose="020B0400000000000000" pitchFamily="50" charset="-128"/>
                <a:ea typeface="BIZ UDPゴシック" panose="020B0400000000000000" pitchFamily="50" charset="-128"/>
              </a:rPr>
              <a:t>（</a:t>
            </a:r>
            <a:r>
              <a:rPr lang="en-US" altLang="ja-JP" sz="1050" b="1" dirty="0">
                <a:solidFill>
                  <a:schemeClr val="dk1"/>
                </a:solidFill>
                <a:latin typeface="BIZ UDPゴシック" panose="020B0400000000000000" pitchFamily="50" charset="-128"/>
                <a:ea typeface="BIZ UDPゴシック" panose="020B0400000000000000" pitchFamily="50" charset="-128"/>
              </a:rPr>
              <a:t>※</a:t>
            </a:r>
            <a:r>
              <a:rPr lang="ja-JP" altLang="en-US" sz="1050" b="1" dirty="0">
                <a:solidFill>
                  <a:schemeClr val="dk1"/>
                </a:solidFill>
                <a:latin typeface="BIZ UDPゴシック" panose="020B0400000000000000" pitchFamily="50" charset="-128"/>
                <a:ea typeface="BIZ UDPゴシック" panose="020B0400000000000000" pitchFamily="50" charset="-128"/>
              </a:rPr>
              <a:t>タップして、追加ボタンを押す）</a:t>
            </a:r>
            <a:endParaRPr sz="1100" dirty="0">
              <a:latin typeface="BIZ UDPゴシック" panose="020B0400000000000000" pitchFamily="50" charset="-128"/>
              <a:ea typeface="BIZ UDPゴシック" panose="020B0400000000000000" pitchFamily="50" charset="-128"/>
            </a:endParaRPr>
          </a:p>
        </p:txBody>
      </p:sp>
      <p:sp>
        <p:nvSpPr>
          <p:cNvPr id="60" name="Google Shape;683;g10de31f191a_0_391">
            <a:extLst>
              <a:ext uri="{FF2B5EF4-FFF2-40B4-BE49-F238E27FC236}">
                <a16:creationId xmlns:a16="http://schemas.microsoft.com/office/drawing/2014/main" id="{AE9BB155-71F3-C27F-0CB7-A8C2332D94BA}"/>
              </a:ext>
            </a:extLst>
          </p:cNvPr>
          <p:cNvSpPr txBox="1"/>
          <p:nvPr/>
        </p:nvSpPr>
        <p:spPr>
          <a:xfrm>
            <a:off x="171598" y="1188274"/>
            <a:ext cx="1722850" cy="379268"/>
          </a:xfrm>
          <a:prstGeom prst="rect">
            <a:avLst/>
          </a:prstGeom>
          <a:noFill/>
          <a:ln>
            <a:noFill/>
          </a:ln>
        </p:spPr>
        <p:txBody>
          <a:bodyPr spcFirstLastPara="1" wrap="square" lIns="40332" tIns="20160" rIns="40332" bIns="20160" anchor="t" anchorCtr="0">
            <a:spAutoFit/>
          </a:bodyPr>
          <a:lstStyle/>
          <a:p>
            <a:pPr algn="ct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①ホーム画面の</a:t>
            </a:r>
            <a:endParaRPr sz="110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友だちをタップします</a:t>
            </a:r>
            <a:endParaRPr sz="1100" dirty="0">
              <a:latin typeface="BIZ UDPゴシック" panose="020B0400000000000000" pitchFamily="50" charset="-128"/>
              <a:ea typeface="BIZ UDPゴシック" panose="020B0400000000000000" pitchFamily="50" charset="-128"/>
            </a:endParaRPr>
          </a:p>
        </p:txBody>
      </p:sp>
      <p:sp>
        <p:nvSpPr>
          <p:cNvPr id="61" name="Google Shape;684;g10de31f191a_0_391">
            <a:extLst>
              <a:ext uri="{FF2B5EF4-FFF2-40B4-BE49-F238E27FC236}">
                <a16:creationId xmlns:a16="http://schemas.microsoft.com/office/drawing/2014/main" id="{9D98CE1E-3B70-A3D7-3B71-D303773BFCD3}"/>
              </a:ext>
            </a:extLst>
          </p:cNvPr>
          <p:cNvSpPr txBox="1"/>
          <p:nvPr/>
        </p:nvSpPr>
        <p:spPr>
          <a:xfrm>
            <a:off x="1893208" y="1174980"/>
            <a:ext cx="1474574" cy="379268"/>
          </a:xfrm>
          <a:prstGeom prst="rect">
            <a:avLst/>
          </a:prstGeom>
          <a:noFill/>
          <a:ln>
            <a:noFill/>
          </a:ln>
        </p:spPr>
        <p:txBody>
          <a:bodyPr spcFirstLastPara="1" wrap="square" lIns="40332" tIns="20160" rIns="40332" bIns="20160" anchor="t" anchorCtr="0">
            <a:spAutoFit/>
          </a:bodyPr>
          <a:lstStyle/>
          <a:p>
            <a:pPr algn="ct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②通話をしたい方の</a:t>
            </a:r>
            <a:endParaRPr sz="110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100" dirty="0">
                <a:solidFill>
                  <a:schemeClr val="dk1"/>
                </a:solidFill>
                <a:latin typeface="BIZ UDPゴシック" panose="020B0400000000000000" pitchFamily="50" charset="-128"/>
                <a:ea typeface="BIZ UDPゴシック" panose="020B0400000000000000" pitchFamily="50" charset="-128"/>
              </a:rPr>
              <a:t>名前をタップします</a:t>
            </a:r>
            <a:endParaRPr sz="1100" dirty="0">
              <a:latin typeface="BIZ UDPゴシック" panose="020B0400000000000000" pitchFamily="50" charset="-128"/>
              <a:ea typeface="BIZ UDPゴシック" panose="020B0400000000000000" pitchFamily="50" charset="-128"/>
            </a:endParaRPr>
          </a:p>
        </p:txBody>
      </p:sp>
      <p:pic>
        <p:nvPicPr>
          <p:cNvPr id="62" name="Google Shape;685;g10de31f191a_0_391" descr="アプリケーション が含まれている画像&#10;&#10;自動的に生成された説明">
            <a:extLst>
              <a:ext uri="{FF2B5EF4-FFF2-40B4-BE49-F238E27FC236}">
                <a16:creationId xmlns:a16="http://schemas.microsoft.com/office/drawing/2014/main" id="{0BD27EC5-D402-7DA1-FF88-C65A10AB20E7}"/>
              </a:ext>
            </a:extLst>
          </p:cNvPr>
          <p:cNvPicPr preferRelativeResize="0"/>
          <p:nvPr/>
        </p:nvPicPr>
        <p:blipFill rotWithShape="1">
          <a:blip r:embed="rId6">
            <a:alphaModFix/>
          </a:blip>
          <a:srcRect t="5042"/>
          <a:stretch/>
        </p:blipFill>
        <p:spPr>
          <a:xfrm>
            <a:off x="561466" y="1715637"/>
            <a:ext cx="934726" cy="2006697"/>
          </a:xfrm>
          <a:prstGeom prst="rect">
            <a:avLst/>
          </a:prstGeom>
          <a:noFill/>
          <a:ln w="9525" cap="flat" cmpd="sng">
            <a:solidFill>
              <a:schemeClr val="dk1"/>
            </a:solidFill>
            <a:prstDash val="solid"/>
            <a:round/>
            <a:headEnd type="none" w="sm" len="sm"/>
            <a:tailEnd type="none" w="sm" len="sm"/>
          </a:ln>
        </p:spPr>
      </p:pic>
      <p:sp>
        <p:nvSpPr>
          <p:cNvPr id="63" name="Google Shape;687;g10de31f191a_0_391">
            <a:extLst>
              <a:ext uri="{FF2B5EF4-FFF2-40B4-BE49-F238E27FC236}">
                <a16:creationId xmlns:a16="http://schemas.microsoft.com/office/drawing/2014/main" id="{4C4B3843-A0BC-620D-325B-1B1EE5376469}"/>
              </a:ext>
            </a:extLst>
          </p:cNvPr>
          <p:cNvSpPr/>
          <p:nvPr/>
        </p:nvSpPr>
        <p:spPr>
          <a:xfrm>
            <a:off x="561466" y="2211247"/>
            <a:ext cx="401486" cy="175722"/>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640" name="Google Shape;688;g10de31f191a_0_391">
            <a:extLst>
              <a:ext uri="{FF2B5EF4-FFF2-40B4-BE49-F238E27FC236}">
                <a16:creationId xmlns:a16="http://schemas.microsoft.com/office/drawing/2014/main" id="{A0078ECA-00F4-5A61-624D-AC2C28AD9196}"/>
              </a:ext>
            </a:extLst>
          </p:cNvPr>
          <p:cNvPicPr preferRelativeResize="0"/>
          <p:nvPr/>
        </p:nvPicPr>
        <p:blipFill rotWithShape="1">
          <a:blip r:embed="rId7">
            <a:alphaModFix/>
          </a:blip>
          <a:srcRect t="3175"/>
          <a:stretch/>
        </p:blipFill>
        <p:spPr>
          <a:xfrm>
            <a:off x="2191620" y="1675324"/>
            <a:ext cx="980458" cy="2047011"/>
          </a:xfrm>
          <a:prstGeom prst="rect">
            <a:avLst/>
          </a:prstGeom>
          <a:noFill/>
          <a:ln>
            <a:solidFill>
              <a:schemeClr val="dk1"/>
            </a:solidFill>
          </a:ln>
          <a:effectLst/>
        </p:spPr>
      </p:pic>
      <p:sp>
        <p:nvSpPr>
          <p:cNvPr id="641" name="Google Shape;690;g10de31f191a_0_391">
            <a:extLst>
              <a:ext uri="{FF2B5EF4-FFF2-40B4-BE49-F238E27FC236}">
                <a16:creationId xmlns:a16="http://schemas.microsoft.com/office/drawing/2014/main" id="{96D6BF04-C4FD-F673-1625-ACF1FF9E0B7D}"/>
              </a:ext>
            </a:extLst>
          </p:cNvPr>
          <p:cNvSpPr/>
          <p:nvPr/>
        </p:nvSpPr>
        <p:spPr>
          <a:xfrm>
            <a:off x="2226681" y="2386969"/>
            <a:ext cx="333639" cy="165827"/>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642" name="Google Shape;658;g10de31f191a_0_292">
            <a:extLst>
              <a:ext uri="{FF2B5EF4-FFF2-40B4-BE49-F238E27FC236}">
                <a16:creationId xmlns:a16="http://schemas.microsoft.com/office/drawing/2014/main" id="{5AF34CFC-7102-D9C1-F44F-C7F4141EE318}"/>
              </a:ext>
            </a:extLst>
          </p:cNvPr>
          <p:cNvPicPr preferRelativeResize="0"/>
          <p:nvPr/>
        </p:nvPicPr>
        <p:blipFill rotWithShape="1">
          <a:blip r:embed="rId8">
            <a:alphaModFix/>
          </a:blip>
          <a:srcRect/>
          <a:stretch/>
        </p:blipFill>
        <p:spPr>
          <a:xfrm>
            <a:off x="2191620" y="2563764"/>
            <a:ext cx="940813" cy="1033194"/>
          </a:xfrm>
          <a:prstGeom prst="rect">
            <a:avLst/>
          </a:prstGeom>
          <a:noFill/>
          <a:ln>
            <a:noFill/>
          </a:ln>
        </p:spPr>
      </p:pic>
      <p:sp>
        <p:nvSpPr>
          <p:cNvPr id="4" name="テキスト プレースホルダー 3">
            <a:extLst>
              <a:ext uri="{FF2B5EF4-FFF2-40B4-BE49-F238E27FC236}">
                <a16:creationId xmlns:a16="http://schemas.microsoft.com/office/drawing/2014/main" id="{08D95059-1D38-9A8B-4AE2-E2E909DF7B5A}"/>
              </a:ext>
            </a:extLst>
          </p:cNvPr>
          <p:cNvSpPr>
            <a:spLocks noGrp="1"/>
          </p:cNvSpPr>
          <p:nvPr>
            <p:ph type="body" sz="quarter" idx="13"/>
          </p:nvPr>
        </p:nvSpPr>
        <p:spPr/>
        <p:txBody>
          <a:bodyPr/>
          <a:lstStyle/>
          <a:p>
            <a:r>
              <a:rPr lang="ja-JP" altLang="en-US" dirty="0"/>
              <a:t>６</a:t>
            </a:r>
          </a:p>
        </p:txBody>
      </p:sp>
      <p:sp>
        <p:nvSpPr>
          <p:cNvPr id="650" name="Google Shape;105;p4">
            <a:extLst>
              <a:ext uri="{FF2B5EF4-FFF2-40B4-BE49-F238E27FC236}">
                <a16:creationId xmlns:a16="http://schemas.microsoft.com/office/drawing/2014/main" id="{60A62EB7-77B9-32A9-FECD-3C370F97F191}"/>
              </a:ext>
            </a:extLst>
          </p:cNvPr>
          <p:cNvSpPr txBox="1"/>
          <p:nvPr/>
        </p:nvSpPr>
        <p:spPr>
          <a:xfrm>
            <a:off x="1357700" y="241017"/>
            <a:ext cx="4250036"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LINE</a:t>
            </a:r>
            <a:r>
              <a:rPr lang="ja-JP" altLang="en-US" sz="2000" b="1" dirty="0">
                <a:solidFill>
                  <a:schemeClr val="dk1"/>
                </a:solidFill>
                <a:latin typeface="BIZ UDPゴシック" panose="020B0400000000000000" pitchFamily="50" charset="-128"/>
                <a:ea typeface="BIZ UDPゴシック" panose="020B0400000000000000" pitchFamily="50" charset="-128"/>
              </a:rPr>
              <a:t>を操作してみよう（２）</a:t>
            </a:r>
            <a:endParaRPr lang="ja-JP" altLang="en-US" sz="800" dirty="0">
              <a:latin typeface="BIZ UDPゴシック" panose="020B0400000000000000" pitchFamily="50" charset="-128"/>
              <a:ea typeface="BIZ UDPゴシック" panose="020B0400000000000000" pitchFamily="50" charset="-128"/>
            </a:endParaRPr>
          </a:p>
        </p:txBody>
      </p:sp>
      <p:sp>
        <p:nvSpPr>
          <p:cNvPr id="5" name="スライド番号プレースホルダー 37">
            <a:extLst>
              <a:ext uri="{FF2B5EF4-FFF2-40B4-BE49-F238E27FC236}">
                <a16:creationId xmlns:a16="http://schemas.microsoft.com/office/drawing/2014/main" id="{DE3F927C-8056-5872-F47A-21285DC154AB}"/>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21</a:t>
            </a:fld>
            <a:endParaRPr lang="ja-JP" altLang="en-US" sz="1000" b="1" dirty="0">
              <a:solidFill>
                <a:schemeClr val="tx1">
                  <a:lumMod val="75000"/>
                  <a:lumOff val="25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g10de31f191a_0_686"/>
          <p:cNvSpPr/>
          <p:nvPr/>
        </p:nvSpPr>
        <p:spPr>
          <a:xfrm>
            <a:off x="3718634" y="1457224"/>
            <a:ext cx="1285852" cy="1018782"/>
          </a:xfrm>
          <a:prstGeom prst="ellipse">
            <a:avLst/>
          </a:prstGeom>
          <a:solidFill>
            <a:srgbClr val="00B050">
              <a:alpha val="37647"/>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741" name="Google Shape;741;g10de31f191a_0_686"/>
          <p:cNvSpPr/>
          <p:nvPr/>
        </p:nvSpPr>
        <p:spPr>
          <a:xfrm>
            <a:off x="2114201" y="1457224"/>
            <a:ext cx="1285852" cy="1018782"/>
          </a:xfrm>
          <a:prstGeom prst="ellipse">
            <a:avLst/>
          </a:prstGeom>
          <a:solidFill>
            <a:srgbClr val="00B050">
              <a:alpha val="37647"/>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742" name="Google Shape;742;g10de31f191a_0_686"/>
          <p:cNvSpPr/>
          <p:nvPr/>
        </p:nvSpPr>
        <p:spPr>
          <a:xfrm>
            <a:off x="398437" y="1478487"/>
            <a:ext cx="1285852" cy="1018782"/>
          </a:xfrm>
          <a:prstGeom prst="ellipse">
            <a:avLst/>
          </a:prstGeom>
          <a:solidFill>
            <a:srgbClr val="00B050">
              <a:alpha val="37647"/>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744" name="Google Shape;744;g10de31f191a_0_686"/>
          <p:cNvSpPr txBox="1"/>
          <p:nvPr/>
        </p:nvSpPr>
        <p:spPr>
          <a:xfrm>
            <a:off x="4256539" y="2368485"/>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745" name="Google Shape;745;g10de31f191a_0_686"/>
          <p:cNvSpPr txBox="1"/>
          <p:nvPr/>
        </p:nvSpPr>
        <p:spPr>
          <a:xfrm>
            <a:off x="3138830" y="2434314"/>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749" name="Google Shape;749;g10de31f191a_0_686"/>
          <p:cNvSpPr txBox="1"/>
          <p:nvPr/>
        </p:nvSpPr>
        <p:spPr>
          <a:xfrm>
            <a:off x="209852" y="840338"/>
            <a:ext cx="4958747" cy="502379"/>
          </a:xfrm>
          <a:prstGeom prst="rect">
            <a:avLst/>
          </a:prstGeom>
          <a:noFill/>
          <a:ln>
            <a:noFill/>
          </a:ln>
        </p:spPr>
        <p:txBody>
          <a:bodyPr spcFirstLastPara="1" wrap="square" lIns="40332" tIns="20160" rIns="40332" bIns="20160" anchor="t" anchorCtr="0">
            <a:spAutoFit/>
          </a:bodyPr>
          <a:lstStyle/>
          <a:p>
            <a:pPr>
              <a:buSzPts val="3400"/>
            </a:pPr>
            <a:r>
              <a:rPr lang="ja-JP" altLang="en-US" sz="1500" b="1" dirty="0">
                <a:solidFill>
                  <a:srgbClr val="00A478"/>
                </a:solidFill>
                <a:latin typeface="BIZ UDPゴシック" panose="020B0400000000000000" pitchFamily="50" charset="-128"/>
                <a:ea typeface="BIZ UDPゴシック" panose="020B0400000000000000" pitchFamily="50" charset="-128"/>
              </a:rPr>
              <a:t>日常に起きた出来事を書いたり、著名人のつぶやきをたのしんだり、自治体の情報を入手したりできるサービスです。</a:t>
            </a:r>
            <a:endParaRPr sz="441" dirty="0">
              <a:solidFill>
                <a:srgbClr val="00A478"/>
              </a:solidFill>
              <a:latin typeface="BIZ UDPゴシック" panose="020B0400000000000000" pitchFamily="50" charset="-128"/>
              <a:ea typeface="BIZ UDPゴシック" panose="020B0400000000000000" pitchFamily="50" charset="-128"/>
            </a:endParaRPr>
          </a:p>
        </p:txBody>
      </p:sp>
      <p:sp>
        <p:nvSpPr>
          <p:cNvPr id="750" name="Google Shape;750;g10de31f191a_0_686"/>
          <p:cNvSpPr txBox="1"/>
          <p:nvPr/>
        </p:nvSpPr>
        <p:spPr>
          <a:xfrm>
            <a:off x="2107260" y="1088747"/>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751" name="Google Shape;751;g10de31f191a_0_686"/>
          <p:cNvSpPr txBox="1"/>
          <p:nvPr/>
        </p:nvSpPr>
        <p:spPr>
          <a:xfrm>
            <a:off x="245330" y="1793399"/>
            <a:ext cx="1654165" cy="366700"/>
          </a:xfrm>
          <a:prstGeom prst="rect">
            <a:avLst/>
          </a:prstGeom>
          <a:noFill/>
          <a:ln>
            <a:noFill/>
          </a:ln>
        </p:spPr>
        <p:txBody>
          <a:bodyPr spcFirstLastPara="1" wrap="square" lIns="0" tIns="20160" rIns="0" bIns="20160" anchor="t" anchorCtr="0">
            <a:spAutoFit/>
          </a:bodyPr>
          <a:lstStyle/>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日常の出来事を</a:t>
            </a:r>
            <a:endParaRPr sz="1059"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共有できる</a:t>
            </a:r>
            <a:endParaRPr sz="618" dirty="0">
              <a:latin typeface="BIZ UDPゴシック" panose="020B0400000000000000" pitchFamily="50" charset="-128"/>
              <a:ea typeface="BIZ UDPゴシック" panose="020B0400000000000000" pitchFamily="50" charset="-128"/>
            </a:endParaRPr>
          </a:p>
        </p:txBody>
      </p:sp>
      <p:sp>
        <p:nvSpPr>
          <p:cNvPr id="752" name="Google Shape;752;g10de31f191a_0_686"/>
          <p:cNvSpPr txBox="1"/>
          <p:nvPr/>
        </p:nvSpPr>
        <p:spPr>
          <a:xfrm>
            <a:off x="1793013" y="1767641"/>
            <a:ext cx="1958820" cy="366700"/>
          </a:xfrm>
          <a:prstGeom prst="rect">
            <a:avLst/>
          </a:prstGeom>
          <a:noFill/>
          <a:ln>
            <a:noFill/>
          </a:ln>
        </p:spPr>
        <p:txBody>
          <a:bodyPr spcFirstLastPara="1" wrap="square" lIns="0" tIns="20160" rIns="0" bIns="20160" anchor="t" anchorCtr="0">
            <a:spAutoFit/>
          </a:bodyPr>
          <a:lstStyle/>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自治体の情報を</a:t>
            </a:r>
            <a:endParaRPr sz="1059"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いち早く入手できる</a:t>
            </a:r>
            <a:endParaRPr sz="618" dirty="0">
              <a:latin typeface="BIZ UDPゴシック" panose="020B0400000000000000" pitchFamily="50" charset="-128"/>
              <a:ea typeface="BIZ UDPゴシック" panose="020B0400000000000000" pitchFamily="50" charset="-128"/>
            </a:endParaRPr>
          </a:p>
        </p:txBody>
      </p:sp>
      <p:sp>
        <p:nvSpPr>
          <p:cNvPr id="753" name="Google Shape;753;g10de31f191a_0_686"/>
          <p:cNvSpPr txBox="1"/>
          <p:nvPr/>
        </p:nvSpPr>
        <p:spPr>
          <a:xfrm>
            <a:off x="3508777" y="1767641"/>
            <a:ext cx="1705514" cy="366700"/>
          </a:xfrm>
          <a:prstGeom prst="rect">
            <a:avLst/>
          </a:prstGeom>
          <a:noFill/>
          <a:ln>
            <a:noFill/>
          </a:ln>
        </p:spPr>
        <p:txBody>
          <a:bodyPr spcFirstLastPara="1" wrap="square" lIns="0" tIns="20160" rIns="0" bIns="20160" anchor="t" anchorCtr="0">
            <a:spAutoFit/>
          </a:bodyPr>
          <a:lstStyle/>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著名人のつぶやきを</a:t>
            </a:r>
            <a:endParaRPr sz="1059"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b="1" dirty="0">
                <a:solidFill>
                  <a:schemeClr val="dk1"/>
                </a:solidFill>
                <a:latin typeface="BIZ UDPゴシック" panose="020B0400000000000000" pitchFamily="50" charset="-128"/>
                <a:ea typeface="BIZ UDPゴシック" panose="020B0400000000000000" pitchFamily="50" charset="-128"/>
              </a:rPr>
              <a:t>生放送で見られる</a:t>
            </a:r>
            <a:endParaRPr sz="1059" b="1" dirty="0">
              <a:solidFill>
                <a:schemeClr val="dk1"/>
              </a:solidFill>
              <a:latin typeface="BIZ UDPゴシック" panose="020B0400000000000000" pitchFamily="50" charset="-128"/>
              <a:ea typeface="BIZ UDPゴシック" panose="020B0400000000000000" pitchFamily="50" charset="-128"/>
            </a:endParaRPr>
          </a:p>
        </p:txBody>
      </p:sp>
      <p:sp>
        <p:nvSpPr>
          <p:cNvPr id="754" name="Google Shape;754;g10de31f191a_0_686"/>
          <p:cNvSpPr txBox="1"/>
          <p:nvPr/>
        </p:nvSpPr>
        <p:spPr>
          <a:xfrm>
            <a:off x="512020" y="2732211"/>
            <a:ext cx="4653359" cy="286935"/>
          </a:xfrm>
          <a:prstGeom prst="rect">
            <a:avLst/>
          </a:prstGeom>
          <a:noFill/>
          <a:ln>
            <a:noFill/>
          </a:ln>
        </p:spPr>
        <p:txBody>
          <a:bodyPr spcFirstLastPara="1" wrap="square" lIns="40332" tIns="20160" rIns="40332" bIns="20160" anchor="t" anchorCtr="0">
            <a:spAutoFit/>
          </a:bodyPr>
          <a:lstStyle/>
          <a:p>
            <a:pPr algn="ctr">
              <a:buSzPts val="3200"/>
            </a:pPr>
            <a:r>
              <a:rPr lang="en-US" altLang="ja-JP" sz="1600" b="1" dirty="0">
                <a:solidFill>
                  <a:schemeClr val="dk1"/>
                </a:solidFill>
                <a:latin typeface="BIZ UDPゴシック" panose="020B0400000000000000" pitchFamily="50" charset="-128"/>
                <a:ea typeface="BIZ UDPゴシック" panose="020B0400000000000000" pitchFamily="50" charset="-128"/>
              </a:rPr>
              <a:t>X</a:t>
            </a:r>
            <a:r>
              <a:rPr lang="ja-JP" altLang="en-US" sz="1600" b="1" dirty="0">
                <a:solidFill>
                  <a:schemeClr val="dk1"/>
                </a:solidFill>
                <a:latin typeface="BIZ UDPゴシック" panose="020B0400000000000000" pitchFamily="50" charset="-128"/>
                <a:ea typeface="BIZ UDPゴシック" panose="020B0400000000000000" pitchFamily="50" charset="-128"/>
              </a:rPr>
              <a:t>（エックス）はとても便利です！</a:t>
            </a:r>
            <a:endParaRPr sz="700" dirty="0">
              <a:latin typeface="BIZ UDPゴシック" panose="020B0400000000000000" pitchFamily="50" charset="-128"/>
              <a:ea typeface="BIZ UDPゴシック" panose="020B0400000000000000" pitchFamily="50" charset="-128"/>
            </a:endParaRPr>
          </a:p>
        </p:txBody>
      </p:sp>
      <p:pic>
        <p:nvPicPr>
          <p:cNvPr id="2" name="Google Shape;760;g10de31f191a_0_780">
            <a:extLst>
              <a:ext uri="{FF2B5EF4-FFF2-40B4-BE49-F238E27FC236}">
                <a16:creationId xmlns:a16="http://schemas.microsoft.com/office/drawing/2014/main" id="{EF88C216-ECB2-4EAB-BD8F-1BD6B8D0F0AB}"/>
              </a:ext>
            </a:extLst>
          </p:cNvPr>
          <p:cNvPicPr preferRelativeResize="0"/>
          <p:nvPr/>
        </p:nvPicPr>
        <p:blipFill rotWithShape="1">
          <a:blip r:embed="rId3">
            <a:alphaModFix/>
          </a:blip>
          <a:srcRect/>
          <a:stretch/>
        </p:blipFill>
        <p:spPr>
          <a:xfrm>
            <a:off x="565075" y="4349980"/>
            <a:ext cx="813002" cy="1716532"/>
          </a:xfrm>
          <a:prstGeom prst="rect">
            <a:avLst/>
          </a:prstGeom>
          <a:noFill/>
          <a:ln>
            <a:noFill/>
          </a:ln>
        </p:spPr>
      </p:pic>
      <p:sp>
        <p:nvSpPr>
          <p:cNvPr id="3" name="Google Shape;761;g10de31f191a_0_780">
            <a:extLst>
              <a:ext uri="{FF2B5EF4-FFF2-40B4-BE49-F238E27FC236}">
                <a16:creationId xmlns:a16="http://schemas.microsoft.com/office/drawing/2014/main" id="{0DBD49AF-C032-98A7-6B1A-0C1D124BFFDB}"/>
              </a:ext>
            </a:extLst>
          </p:cNvPr>
          <p:cNvSpPr txBox="1"/>
          <p:nvPr/>
        </p:nvSpPr>
        <p:spPr>
          <a:xfrm>
            <a:off x="257670" y="6301587"/>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0" name="Google Shape;768;g10de31f191a_0_780">
            <a:extLst>
              <a:ext uri="{FF2B5EF4-FFF2-40B4-BE49-F238E27FC236}">
                <a16:creationId xmlns:a16="http://schemas.microsoft.com/office/drawing/2014/main" id="{EFC30F3D-4B15-5AAB-A448-20947B782E04}"/>
              </a:ext>
            </a:extLst>
          </p:cNvPr>
          <p:cNvSpPr txBox="1"/>
          <p:nvPr/>
        </p:nvSpPr>
        <p:spPr>
          <a:xfrm>
            <a:off x="140751" y="4020626"/>
            <a:ext cx="1654165" cy="230766"/>
          </a:xfrm>
          <a:prstGeom prst="rect">
            <a:avLst/>
          </a:prstGeom>
          <a:noFill/>
          <a:ln>
            <a:noFill/>
          </a:ln>
        </p:spPr>
        <p:txBody>
          <a:bodyPr spcFirstLastPara="1" wrap="square" lIns="40332" tIns="20160" rIns="40332" bIns="20160" anchor="t" anchorCtr="0">
            <a:spAutoFit/>
          </a:bodyPr>
          <a:lstStyle/>
          <a:p>
            <a:pPr algn="ctr">
              <a:buSzPts val="2800"/>
            </a:pPr>
            <a:r>
              <a:rPr lang="ja-JP" altLang="en-US" sz="1235" dirty="0">
                <a:solidFill>
                  <a:schemeClr val="dk1"/>
                </a:solidFill>
                <a:latin typeface="BIZ UDPゴシック" panose="020B0400000000000000" pitchFamily="50" charset="-128"/>
                <a:ea typeface="BIZ UDPゴシック" panose="020B0400000000000000" pitchFamily="50" charset="-128"/>
              </a:rPr>
              <a:t>①ストアを開きます</a:t>
            </a:r>
            <a:endParaRPr sz="618" dirty="0">
              <a:latin typeface="BIZ UDPゴシック" panose="020B0400000000000000" pitchFamily="50" charset="-128"/>
              <a:ea typeface="BIZ UDPゴシック" panose="020B0400000000000000" pitchFamily="50" charset="-128"/>
            </a:endParaRPr>
          </a:p>
        </p:txBody>
      </p:sp>
      <p:sp>
        <p:nvSpPr>
          <p:cNvPr id="11" name="Google Shape;769;g10de31f191a_0_780">
            <a:extLst>
              <a:ext uri="{FF2B5EF4-FFF2-40B4-BE49-F238E27FC236}">
                <a16:creationId xmlns:a16="http://schemas.microsoft.com/office/drawing/2014/main" id="{BA760DDF-573F-7887-AB61-85287EACDEEC}"/>
              </a:ext>
            </a:extLst>
          </p:cNvPr>
          <p:cNvSpPr txBox="1"/>
          <p:nvPr/>
        </p:nvSpPr>
        <p:spPr>
          <a:xfrm>
            <a:off x="1716033" y="3901961"/>
            <a:ext cx="2061467" cy="420818"/>
          </a:xfrm>
          <a:prstGeom prst="rect">
            <a:avLst/>
          </a:prstGeom>
          <a:noFill/>
          <a:ln>
            <a:noFill/>
          </a:ln>
        </p:spPr>
        <p:txBody>
          <a:bodyPr spcFirstLastPara="1" wrap="square" lIns="40332" tIns="20160" rIns="40332" bIns="20160" anchor="t" anchorCtr="0">
            <a:spAutoFit/>
          </a:bodyPr>
          <a:lstStyle/>
          <a:p>
            <a:pPr algn="ctr">
              <a:buSzPts val="2800"/>
            </a:pPr>
            <a:r>
              <a:rPr lang="ja-JP" altLang="en-US" sz="1235" dirty="0">
                <a:solidFill>
                  <a:schemeClr val="dk1"/>
                </a:solidFill>
                <a:latin typeface="BIZ UDPゴシック" panose="020B0400000000000000" pitchFamily="50" charset="-128"/>
                <a:ea typeface="BIZ UDPゴシック" panose="020B0400000000000000" pitchFamily="50" charset="-128"/>
              </a:rPr>
              <a:t>②</a:t>
            </a:r>
            <a:r>
              <a:rPr lang="en-US" altLang="ja-JP" sz="1235" dirty="0">
                <a:solidFill>
                  <a:schemeClr val="dk1"/>
                </a:solidFill>
                <a:latin typeface="BIZ UDPゴシック" panose="020B0400000000000000" pitchFamily="50" charset="-128"/>
                <a:ea typeface="BIZ UDPゴシック" panose="020B0400000000000000" pitchFamily="50" charset="-128"/>
              </a:rPr>
              <a:t> X</a:t>
            </a:r>
            <a:r>
              <a:rPr lang="ja-JP" altLang="en-US" sz="1235" dirty="0">
                <a:solidFill>
                  <a:schemeClr val="dk1"/>
                </a:solidFill>
                <a:latin typeface="BIZ UDPゴシック" panose="020B0400000000000000" pitchFamily="50" charset="-128"/>
                <a:ea typeface="BIZ UDPゴシック" panose="020B0400000000000000" pitchFamily="50" charset="-128"/>
              </a:rPr>
              <a:t>（エックス）を検索して</a:t>
            </a:r>
            <a:endParaRPr sz="794" dirty="0">
              <a:solidFill>
                <a:schemeClr val="dk1"/>
              </a:solidFill>
              <a:latin typeface="BIZ UDPゴシック" panose="020B0400000000000000" pitchFamily="50" charset="-128"/>
              <a:ea typeface="BIZ UDPゴシック" panose="020B0400000000000000" pitchFamily="50" charset="-128"/>
            </a:endParaRPr>
          </a:p>
          <a:p>
            <a:pPr algn="ctr">
              <a:buSzPts val="2800"/>
            </a:pPr>
            <a:r>
              <a:rPr lang="ja-JP" altLang="en-US" sz="1235" dirty="0">
                <a:solidFill>
                  <a:schemeClr val="dk1"/>
                </a:solidFill>
                <a:latin typeface="BIZ UDPゴシック" panose="020B0400000000000000" pitchFamily="50" charset="-128"/>
                <a:ea typeface="BIZ UDPゴシック" panose="020B0400000000000000" pitchFamily="50" charset="-128"/>
              </a:rPr>
              <a:t>ダウンロードします</a:t>
            </a:r>
            <a:endParaRPr sz="794" dirty="0">
              <a:solidFill>
                <a:schemeClr val="dk1"/>
              </a:solidFill>
              <a:latin typeface="BIZ UDPゴシック" panose="020B0400000000000000" pitchFamily="50" charset="-128"/>
              <a:ea typeface="BIZ UDPゴシック" panose="020B0400000000000000" pitchFamily="50" charset="-128"/>
            </a:endParaRPr>
          </a:p>
        </p:txBody>
      </p:sp>
      <p:sp>
        <p:nvSpPr>
          <p:cNvPr id="12" name="Google Shape;770;g10de31f191a_0_780">
            <a:extLst>
              <a:ext uri="{FF2B5EF4-FFF2-40B4-BE49-F238E27FC236}">
                <a16:creationId xmlns:a16="http://schemas.microsoft.com/office/drawing/2014/main" id="{81EBDD28-508C-2908-11CF-2EDF96526872}"/>
              </a:ext>
            </a:extLst>
          </p:cNvPr>
          <p:cNvSpPr txBox="1"/>
          <p:nvPr/>
        </p:nvSpPr>
        <p:spPr>
          <a:xfrm>
            <a:off x="658267" y="6317810"/>
            <a:ext cx="4225868" cy="434411"/>
          </a:xfrm>
          <a:prstGeom prst="rect">
            <a:avLst/>
          </a:prstGeom>
          <a:noFill/>
          <a:ln>
            <a:noFill/>
          </a:ln>
        </p:spPr>
        <p:txBody>
          <a:bodyPr spcFirstLastPara="1" wrap="square" lIns="40332" tIns="20160" rIns="40332" bIns="20160" anchor="t" anchorCtr="0">
            <a:spAutoFit/>
          </a:bodyPr>
          <a:lstStyle/>
          <a:p>
            <a:pPr algn="ctr">
              <a:buSzPts val="2900"/>
            </a:pPr>
            <a:r>
              <a:rPr lang="ja-JP" altLang="en-US" sz="1279" b="1" dirty="0">
                <a:solidFill>
                  <a:schemeClr val="dk1"/>
                </a:solidFill>
                <a:latin typeface="BIZ UDPゴシック" panose="020B0400000000000000" pitchFamily="50" charset="-128"/>
                <a:ea typeface="BIZ UDPゴシック" panose="020B0400000000000000" pitchFamily="50" charset="-128"/>
              </a:rPr>
              <a:t>インターネットからでも直接検索することができます。</a:t>
            </a:r>
            <a:endParaRPr sz="1279" b="1" dirty="0">
              <a:solidFill>
                <a:schemeClr val="dk1"/>
              </a:solidFill>
              <a:latin typeface="BIZ UDPゴシック" panose="020B0400000000000000" pitchFamily="50" charset="-128"/>
              <a:ea typeface="BIZ UDPゴシック" panose="020B0400000000000000" pitchFamily="50" charset="-128"/>
            </a:endParaRPr>
          </a:p>
          <a:p>
            <a:pPr algn="ctr">
              <a:buSzPts val="2900"/>
            </a:pPr>
            <a:r>
              <a:rPr lang="ja-JP" altLang="en-US" sz="1279" b="1" dirty="0">
                <a:solidFill>
                  <a:schemeClr val="dk1"/>
                </a:solidFill>
                <a:latin typeface="BIZ UDPゴシック" panose="020B0400000000000000" pitchFamily="50" charset="-128"/>
                <a:ea typeface="BIZ UDPゴシック" panose="020B0400000000000000" pitchFamily="50" charset="-128"/>
              </a:rPr>
              <a:t>今回はインターネットから検索してみます！</a:t>
            </a:r>
            <a:endParaRPr sz="1279" b="1" dirty="0">
              <a:solidFill>
                <a:schemeClr val="dk1"/>
              </a:solidFill>
              <a:latin typeface="BIZ UDPゴシック" panose="020B0400000000000000" pitchFamily="50" charset="-128"/>
              <a:ea typeface="BIZ UDPゴシック" panose="020B0400000000000000" pitchFamily="50" charset="-128"/>
            </a:endParaRPr>
          </a:p>
        </p:txBody>
      </p:sp>
      <p:pic>
        <p:nvPicPr>
          <p:cNvPr id="13" name="Google Shape;771;g10de31f191a_0_780" descr="電子機器, キーボード が含まれている画像&#10;&#10;自動的に生成された説明">
            <a:extLst>
              <a:ext uri="{FF2B5EF4-FFF2-40B4-BE49-F238E27FC236}">
                <a16:creationId xmlns:a16="http://schemas.microsoft.com/office/drawing/2014/main" id="{0FFA9ED0-DAA1-200D-F385-F2223FA05A7E}"/>
              </a:ext>
            </a:extLst>
          </p:cNvPr>
          <p:cNvPicPr preferRelativeResize="0"/>
          <p:nvPr/>
        </p:nvPicPr>
        <p:blipFill rotWithShape="1">
          <a:blip r:embed="rId4">
            <a:alphaModFix/>
          </a:blip>
          <a:srcRect t="3938"/>
          <a:stretch/>
        </p:blipFill>
        <p:spPr>
          <a:xfrm>
            <a:off x="2285238" y="4357225"/>
            <a:ext cx="862566" cy="1721591"/>
          </a:xfrm>
          <a:prstGeom prst="rect">
            <a:avLst/>
          </a:prstGeom>
          <a:noFill/>
          <a:ln w="9525" cap="flat" cmpd="sng">
            <a:solidFill>
              <a:schemeClr val="dk1"/>
            </a:solidFill>
            <a:prstDash val="solid"/>
            <a:round/>
            <a:headEnd type="none" w="sm" len="sm"/>
            <a:tailEnd type="none" w="sm" len="sm"/>
          </a:ln>
        </p:spPr>
      </p:pic>
      <p:sp>
        <p:nvSpPr>
          <p:cNvPr id="16" name="Google Shape;774;g10de31f191a_0_780">
            <a:extLst>
              <a:ext uri="{FF2B5EF4-FFF2-40B4-BE49-F238E27FC236}">
                <a16:creationId xmlns:a16="http://schemas.microsoft.com/office/drawing/2014/main" id="{09DEF0F5-ADB0-C506-5651-25CCA6E509A2}"/>
              </a:ext>
            </a:extLst>
          </p:cNvPr>
          <p:cNvSpPr/>
          <p:nvPr/>
        </p:nvSpPr>
        <p:spPr>
          <a:xfrm>
            <a:off x="971576" y="5268427"/>
            <a:ext cx="180413" cy="195544"/>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7" name="Google Shape;775;g10de31f191a_0_780">
            <a:extLst>
              <a:ext uri="{FF2B5EF4-FFF2-40B4-BE49-F238E27FC236}">
                <a16:creationId xmlns:a16="http://schemas.microsoft.com/office/drawing/2014/main" id="{E84497B2-D7D9-F0F8-86AB-4A76206F1BC1}"/>
              </a:ext>
            </a:extLst>
          </p:cNvPr>
          <p:cNvSpPr txBox="1"/>
          <p:nvPr/>
        </p:nvSpPr>
        <p:spPr>
          <a:xfrm>
            <a:off x="1719523" y="3304584"/>
            <a:ext cx="3284963" cy="285076"/>
          </a:xfrm>
          <a:prstGeom prst="rect">
            <a:avLst/>
          </a:prstGeom>
          <a:noFill/>
          <a:ln>
            <a:noFill/>
          </a:ln>
        </p:spPr>
        <p:txBody>
          <a:bodyPr spcFirstLastPara="1" wrap="square" lIns="40332" tIns="20160" rIns="40332" bIns="20160" anchor="t" anchorCtr="0">
            <a:spAutoFit/>
          </a:bodyPr>
          <a:lstStyle/>
          <a:p>
            <a:pPr>
              <a:buSzPts val="3600"/>
            </a:pPr>
            <a:r>
              <a:rPr lang="en-US" altLang="ja-JP" sz="1400" b="1" dirty="0">
                <a:solidFill>
                  <a:schemeClr val="dk1"/>
                </a:solidFill>
                <a:latin typeface="BIZ UDPゴシック" panose="020B0400000000000000" pitchFamily="50" charset="-128"/>
                <a:ea typeface="BIZ UDPゴシック" panose="020B0400000000000000" pitchFamily="50" charset="-128"/>
              </a:rPr>
              <a:t>X</a:t>
            </a:r>
            <a:r>
              <a:rPr lang="ja-JP" altLang="en-US" sz="1400" b="1" dirty="0">
                <a:solidFill>
                  <a:schemeClr val="dk1"/>
                </a:solidFill>
                <a:latin typeface="BIZ UDPゴシック" panose="020B0400000000000000" pitchFamily="50" charset="-128"/>
                <a:ea typeface="BIZ UDPゴシック" panose="020B0400000000000000" pitchFamily="50" charset="-128"/>
              </a:rPr>
              <a:t>（エックス）</a:t>
            </a:r>
            <a:r>
              <a:rPr lang="ja-JP" altLang="en-US" sz="1588" b="1" dirty="0">
                <a:solidFill>
                  <a:schemeClr val="dk1"/>
                </a:solidFill>
                <a:latin typeface="BIZ UDPゴシック" panose="020B0400000000000000" pitchFamily="50" charset="-128"/>
                <a:ea typeface="BIZ UDPゴシック" panose="020B0400000000000000" pitchFamily="50" charset="-128"/>
              </a:rPr>
              <a:t>の設定方法</a:t>
            </a:r>
            <a:endParaRPr sz="618" dirty="0">
              <a:latin typeface="BIZ UDPゴシック" panose="020B0400000000000000" pitchFamily="50" charset="-128"/>
              <a:ea typeface="BIZ UDPゴシック" panose="020B0400000000000000" pitchFamily="50" charset="-128"/>
            </a:endParaRPr>
          </a:p>
        </p:txBody>
      </p:sp>
      <p:cxnSp>
        <p:nvCxnSpPr>
          <p:cNvPr id="19" name="直線コネクタ 18">
            <a:extLst>
              <a:ext uri="{FF2B5EF4-FFF2-40B4-BE49-F238E27FC236}">
                <a16:creationId xmlns:a16="http://schemas.microsoft.com/office/drawing/2014/main" id="{8D5E5ED5-7403-3F85-4783-4E778E1B19EF}"/>
              </a:ext>
            </a:extLst>
          </p:cNvPr>
          <p:cNvCxnSpPr>
            <a:cxnSpLocks/>
          </p:cNvCxnSpPr>
          <p:nvPr/>
        </p:nvCxnSpPr>
        <p:spPr>
          <a:xfrm>
            <a:off x="653451" y="3678528"/>
            <a:ext cx="4126140" cy="0"/>
          </a:xfrm>
          <a:prstGeom prst="line">
            <a:avLst/>
          </a:prstGeom>
          <a:ln w="38100">
            <a:solidFill>
              <a:srgbClr val="00A478"/>
            </a:solidFill>
          </a:ln>
        </p:spPr>
        <p:style>
          <a:lnRef idx="1">
            <a:schemeClr val="accent1"/>
          </a:lnRef>
          <a:fillRef idx="0">
            <a:schemeClr val="accent1"/>
          </a:fillRef>
          <a:effectRef idx="0">
            <a:schemeClr val="accent1"/>
          </a:effectRef>
          <a:fontRef idx="minor">
            <a:schemeClr val="tx1"/>
          </a:fontRef>
        </p:style>
      </p:cxnSp>
      <p:pic>
        <p:nvPicPr>
          <p:cNvPr id="1026" name="Picture 2" descr="画像">
            <a:extLst>
              <a:ext uri="{FF2B5EF4-FFF2-40B4-BE49-F238E27FC236}">
                <a16:creationId xmlns:a16="http://schemas.microsoft.com/office/drawing/2014/main" id="{1CBE26A8-D70D-EE3C-74BF-80D70227C9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7487" y="4732210"/>
            <a:ext cx="862566" cy="862566"/>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直線コネクタ 28">
            <a:extLst>
              <a:ext uri="{FF2B5EF4-FFF2-40B4-BE49-F238E27FC236}">
                <a16:creationId xmlns:a16="http://schemas.microsoft.com/office/drawing/2014/main" id="{8B0F61DA-B9B6-A01E-DC91-C7A3D41F0088}"/>
              </a:ext>
            </a:extLst>
          </p:cNvPr>
          <p:cNvCxnSpPr>
            <a:cxnSpLocks/>
          </p:cNvCxnSpPr>
          <p:nvPr/>
        </p:nvCxnSpPr>
        <p:spPr>
          <a:xfrm>
            <a:off x="658267" y="3168777"/>
            <a:ext cx="4126140" cy="0"/>
          </a:xfrm>
          <a:prstGeom prst="line">
            <a:avLst/>
          </a:prstGeom>
          <a:ln w="38100">
            <a:solidFill>
              <a:srgbClr val="00A478"/>
            </a:solidFill>
          </a:ln>
        </p:spPr>
        <p:style>
          <a:lnRef idx="1">
            <a:schemeClr val="accent1"/>
          </a:lnRef>
          <a:fillRef idx="0">
            <a:schemeClr val="accent1"/>
          </a:fillRef>
          <a:effectRef idx="0">
            <a:schemeClr val="accent1"/>
          </a:effectRef>
          <a:fontRef idx="minor">
            <a:schemeClr val="tx1"/>
          </a:fontRef>
        </p:style>
      </p:cxnSp>
      <p:sp>
        <p:nvSpPr>
          <p:cNvPr id="4" name="テキスト プレースホルダー 3">
            <a:extLst>
              <a:ext uri="{FF2B5EF4-FFF2-40B4-BE49-F238E27FC236}">
                <a16:creationId xmlns:a16="http://schemas.microsoft.com/office/drawing/2014/main" id="{C0892E28-89CC-4E00-D5DA-70AE2F8AE05F}"/>
              </a:ext>
            </a:extLst>
          </p:cNvPr>
          <p:cNvSpPr>
            <a:spLocks noGrp="1"/>
          </p:cNvSpPr>
          <p:nvPr>
            <p:ph type="body" sz="quarter" idx="13"/>
          </p:nvPr>
        </p:nvSpPr>
        <p:spPr/>
        <p:txBody>
          <a:bodyPr/>
          <a:lstStyle/>
          <a:p>
            <a:r>
              <a:rPr lang="ja-JP" altLang="en-US" dirty="0"/>
              <a:t>７</a:t>
            </a:r>
          </a:p>
        </p:txBody>
      </p:sp>
      <p:sp>
        <p:nvSpPr>
          <p:cNvPr id="34" name="Google Shape;105;p4">
            <a:extLst>
              <a:ext uri="{FF2B5EF4-FFF2-40B4-BE49-F238E27FC236}">
                <a16:creationId xmlns:a16="http://schemas.microsoft.com/office/drawing/2014/main" id="{CB100660-6EA9-62B4-C000-747C896DBFDF}"/>
              </a:ext>
            </a:extLst>
          </p:cNvPr>
          <p:cNvSpPr txBox="1"/>
          <p:nvPr/>
        </p:nvSpPr>
        <p:spPr>
          <a:xfrm>
            <a:off x="1357699" y="241017"/>
            <a:ext cx="5041439"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X</a:t>
            </a:r>
            <a:r>
              <a:rPr lang="ja-JP" altLang="en-US" sz="2000" b="1" dirty="0">
                <a:solidFill>
                  <a:schemeClr val="dk1"/>
                </a:solidFill>
                <a:latin typeface="BIZ UDPゴシック" panose="020B0400000000000000" pitchFamily="50" charset="-128"/>
                <a:ea typeface="BIZ UDPゴシック" panose="020B0400000000000000" pitchFamily="50" charset="-128"/>
              </a:rPr>
              <a:t>（エックス）（旧</a:t>
            </a:r>
            <a:r>
              <a:rPr lang="en-US" altLang="ja-JP" sz="2000" b="1" dirty="0">
                <a:solidFill>
                  <a:schemeClr val="dk1"/>
                </a:solidFill>
                <a:latin typeface="BIZ UDPゴシック" panose="020B0400000000000000" pitchFamily="50" charset="-128"/>
                <a:ea typeface="BIZ UDPゴシック" panose="020B0400000000000000" pitchFamily="50" charset="-128"/>
              </a:rPr>
              <a:t>Twitter</a:t>
            </a:r>
            <a:r>
              <a:rPr lang="ja-JP" altLang="en-US" sz="2000" b="1" dirty="0">
                <a:solidFill>
                  <a:schemeClr val="dk1"/>
                </a:solidFill>
                <a:latin typeface="BIZ UDPゴシック" panose="020B0400000000000000" pitchFamily="50" charset="-128"/>
                <a:ea typeface="BIZ UDPゴシック" panose="020B0400000000000000" pitchFamily="50" charset="-128"/>
              </a:rPr>
              <a:t>）とは？</a:t>
            </a:r>
            <a:endParaRPr lang="ja-JP" altLang="en-US" sz="800" dirty="0">
              <a:latin typeface="BIZ UDPゴシック" panose="020B0400000000000000" pitchFamily="50" charset="-128"/>
              <a:ea typeface="BIZ UDPゴシック" panose="020B0400000000000000" pitchFamily="50" charset="-128"/>
            </a:endParaRPr>
          </a:p>
        </p:txBody>
      </p:sp>
      <p:sp>
        <p:nvSpPr>
          <p:cNvPr id="5" name="スライド番号プレースホルダー 37">
            <a:extLst>
              <a:ext uri="{FF2B5EF4-FFF2-40B4-BE49-F238E27FC236}">
                <a16:creationId xmlns:a16="http://schemas.microsoft.com/office/drawing/2014/main" id="{0DC3B084-1905-1143-063E-DC1DDBA51864}"/>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22</a:t>
            </a:fld>
            <a:endParaRPr lang="ja-JP" altLang="en-US" sz="1000" b="1" dirty="0">
              <a:solidFill>
                <a:schemeClr val="tx1">
                  <a:lumMod val="75000"/>
                  <a:lumOff val="2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pic>
        <p:nvPicPr>
          <p:cNvPr id="5" name="図 4" descr="グラフィカル ユーザー インターフェイス, アプリケーション, テーブル&#10;&#10;自動的に生成された説明">
            <a:extLst>
              <a:ext uri="{FF2B5EF4-FFF2-40B4-BE49-F238E27FC236}">
                <a16:creationId xmlns:a16="http://schemas.microsoft.com/office/drawing/2014/main" id="{E787BDBA-29C3-5DE1-0B8B-FFEB725FDECB}"/>
              </a:ext>
            </a:extLst>
          </p:cNvPr>
          <p:cNvPicPr>
            <a:picLocks noChangeAspect="1"/>
          </p:cNvPicPr>
          <p:nvPr/>
        </p:nvPicPr>
        <p:blipFill>
          <a:blip r:embed="rId3"/>
          <a:stretch>
            <a:fillRect/>
          </a:stretch>
        </p:blipFill>
        <p:spPr>
          <a:xfrm>
            <a:off x="3096619" y="1358694"/>
            <a:ext cx="1031375" cy="2232000"/>
          </a:xfrm>
          <a:prstGeom prst="rect">
            <a:avLst/>
          </a:prstGeom>
          <a:ln>
            <a:solidFill>
              <a:schemeClr val="tx1"/>
            </a:solidFill>
          </a:ln>
        </p:spPr>
      </p:pic>
      <p:pic>
        <p:nvPicPr>
          <p:cNvPr id="3" name="図 2" descr="グラフィカル ユーザー インターフェイス, アプリケーション&#10;&#10;自動的に生成された説明">
            <a:extLst>
              <a:ext uri="{FF2B5EF4-FFF2-40B4-BE49-F238E27FC236}">
                <a16:creationId xmlns:a16="http://schemas.microsoft.com/office/drawing/2014/main" id="{0D4E9E98-BDF0-004F-ED38-7446BDB5740E}"/>
              </a:ext>
            </a:extLst>
          </p:cNvPr>
          <p:cNvPicPr>
            <a:picLocks noChangeAspect="1"/>
          </p:cNvPicPr>
          <p:nvPr/>
        </p:nvPicPr>
        <p:blipFill>
          <a:blip r:embed="rId4"/>
          <a:stretch>
            <a:fillRect/>
          </a:stretch>
        </p:blipFill>
        <p:spPr>
          <a:xfrm>
            <a:off x="1084868" y="4307900"/>
            <a:ext cx="1164455" cy="2520000"/>
          </a:xfrm>
          <a:prstGeom prst="rect">
            <a:avLst/>
          </a:prstGeom>
          <a:ln>
            <a:solidFill>
              <a:schemeClr val="tx1"/>
            </a:solidFill>
          </a:ln>
        </p:spPr>
      </p:pic>
      <p:sp>
        <p:nvSpPr>
          <p:cNvPr id="786" name="Google Shape;786;g10de31f191a_0_874"/>
          <p:cNvSpPr txBox="1"/>
          <p:nvPr/>
        </p:nvSpPr>
        <p:spPr>
          <a:xfrm>
            <a:off x="1113495" y="2970718"/>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789" name="Google Shape;789;g10de31f191a_0_874"/>
          <p:cNvSpPr txBox="1"/>
          <p:nvPr/>
        </p:nvSpPr>
        <p:spPr>
          <a:xfrm>
            <a:off x="2613019" y="843973"/>
            <a:ext cx="2239242" cy="410046"/>
          </a:xfrm>
          <a:prstGeom prst="rect">
            <a:avLst/>
          </a:prstGeom>
          <a:noFill/>
          <a:ln>
            <a:noFill/>
          </a:ln>
        </p:spPr>
        <p:txBody>
          <a:bodyPr spcFirstLastPara="1" wrap="square" lIns="40332" tIns="20160" rIns="40332" bIns="20160" anchor="t" anchorCtr="0">
            <a:spAutoFit/>
          </a:bodyPr>
          <a:lstStyle/>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②「東久留米市　</a:t>
            </a:r>
            <a:r>
              <a:rPr lang="en-US" altLang="ja-JP" sz="1200" dirty="0">
                <a:solidFill>
                  <a:schemeClr val="dk1"/>
                </a:solidFill>
                <a:latin typeface="BIZ UDPゴシック" panose="020B0400000000000000" pitchFamily="50" charset="-128"/>
                <a:ea typeface="BIZ UDPゴシック" panose="020B0400000000000000" pitchFamily="50" charset="-128"/>
              </a:rPr>
              <a:t> X</a:t>
            </a:r>
            <a:r>
              <a:rPr lang="ja-JP" altLang="en-US" sz="1200" dirty="0">
                <a:solidFill>
                  <a:schemeClr val="dk1"/>
                </a:solidFill>
                <a:latin typeface="BIZ UDPゴシック" panose="020B0400000000000000" pitchFamily="50" charset="-128"/>
                <a:ea typeface="BIZ UDPゴシック" panose="020B0400000000000000" pitchFamily="50" charset="-128"/>
              </a:rPr>
              <a:t>（エックス）」</a:t>
            </a:r>
            <a:endParaRPr sz="120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と検索します</a:t>
            </a:r>
            <a:endParaRPr sz="1200" dirty="0">
              <a:latin typeface="BIZ UDPゴシック" panose="020B0400000000000000" pitchFamily="50" charset="-128"/>
              <a:ea typeface="BIZ UDPゴシック" panose="020B0400000000000000" pitchFamily="50" charset="-128"/>
            </a:endParaRPr>
          </a:p>
        </p:txBody>
      </p:sp>
      <p:grpSp>
        <p:nvGrpSpPr>
          <p:cNvPr id="8" name="グループ化 7">
            <a:extLst>
              <a:ext uri="{FF2B5EF4-FFF2-40B4-BE49-F238E27FC236}">
                <a16:creationId xmlns:a16="http://schemas.microsoft.com/office/drawing/2014/main" id="{92115DB5-9C8C-91A7-C42E-23AD99B4FBC6}"/>
              </a:ext>
            </a:extLst>
          </p:cNvPr>
          <p:cNvGrpSpPr/>
          <p:nvPr/>
        </p:nvGrpSpPr>
        <p:grpSpPr>
          <a:xfrm>
            <a:off x="1207193" y="1358694"/>
            <a:ext cx="1000559" cy="2232000"/>
            <a:chOff x="1173746" y="1048740"/>
            <a:chExt cx="888479" cy="1875884"/>
          </a:xfrm>
        </p:grpSpPr>
        <p:pic>
          <p:nvPicPr>
            <p:cNvPr id="785" name="Google Shape;785;g10de31f191a_0_874"/>
            <p:cNvPicPr preferRelativeResize="0"/>
            <p:nvPr/>
          </p:nvPicPr>
          <p:blipFill rotWithShape="1">
            <a:blip r:embed="rId5">
              <a:alphaModFix/>
            </a:blip>
            <a:srcRect/>
            <a:stretch/>
          </p:blipFill>
          <p:spPr>
            <a:xfrm>
              <a:off x="1173746" y="1048740"/>
              <a:ext cx="888479" cy="1875884"/>
            </a:xfrm>
            <a:prstGeom prst="rect">
              <a:avLst/>
            </a:prstGeom>
            <a:noFill/>
            <a:ln w="9525" cap="flat" cmpd="sng">
              <a:solidFill>
                <a:srgbClr val="434343"/>
              </a:solidFill>
              <a:prstDash val="solid"/>
              <a:round/>
              <a:headEnd type="none" w="sm" len="sm"/>
              <a:tailEnd type="none" w="sm" len="sm"/>
            </a:ln>
          </p:spPr>
        </p:pic>
        <p:sp>
          <p:nvSpPr>
            <p:cNvPr id="791" name="Google Shape;791;g10de31f191a_0_874"/>
            <p:cNvSpPr/>
            <p:nvPr/>
          </p:nvSpPr>
          <p:spPr>
            <a:xfrm>
              <a:off x="1216672" y="2668501"/>
              <a:ext cx="802930" cy="174826"/>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grpSp>
        <p:nvGrpSpPr>
          <p:cNvPr id="15" name="グループ化 14">
            <a:extLst>
              <a:ext uri="{FF2B5EF4-FFF2-40B4-BE49-F238E27FC236}">
                <a16:creationId xmlns:a16="http://schemas.microsoft.com/office/drawing/2014/main" id="{E97CD443-5AE6-BCCD-18C9-C4BD316A0E28}"/>
              </a:ext>
            </a:extLst>
          </p:cNvPr>
          <p:cNvGrpSpPr/>
          <p:nvPr/>
        </p:nvGrpSpPr>
        <p:grpSpPr>
          <a:xfrm>
            <a:off x="647700" y="845363"/>
            <a:ext cx="1860550" cy="594712"/>
            <a:chOff x="843461" y="624396"/>
            <a:chExt cx="1575452" cy="594712"/>
          </a:xfrm>
        </p:grpSpPr>
        <p:sp>
          <p:nvSpPr>
            <p:cNvPr id="790" name="Google Shape;790;g10de31f191a_0_874"/>
            <p:cNvSpPr txBox="1"/>
            <p:nvPr/>
          </p:nvSpPr>
          <p:spPr>
            <a:xfrm>
              <a:off x="843461" y="624396"/>
              <a:ext cx="1575452" cy="594712"/>
            </a:xfrm>
            <a:prstGeom prst="rect">
              <a:avLst/>
            </a:prstGeom>
            <a:noFill/>
            <a:ln>
              <a:noFill/>
            </a:ln>
          </p:spPr>
          <p:txBody>
            <a:bodyPr spcFirstLastPara="1" wrap="square" lIns="40332" tIns="20160" rIns="40332" bIns="20160" anchor="t" anchorCtr="0">
              <a:spAutoFit/>
            </a:bodyPr>
            <a:lstStyle/>
            <a:p>
              <a:pPr algn="ctr">
                <a:buSzPts val="2400"/>
              </a:pPr>
              <a:r>
                <a:rPr lang="en-US" altLang="ja-JP" sz="1200" dirty="0">
                  <a:solidFill>
                    <a:schemeClr val="dk1"/>
                  </a:solidFill>
                  <a:latin typeface="BIZ UDPゴシック" panose="020B0400000000000000" pitchFamily="50" charset="-128"/>
                  <a:ea typeface="BIZ UDPゴシック" panose="020B0400000000000000" pitchFamily="50" charset="-128"/>
                </a:rPr>
                <a:t>①</a:t>
              </a:r>
              <a:r>
                <a:rPr lang="ja-JP" altLang="en-US" sz="1200" dirty="0">
                  <a:solidFill>
                    <a:schemeClr val="dk1"/>
                  </a:solidFill>
                  <a:latin typeface="BIZ UDPゴシック" panose="020B0400000000000000" pitchFamily="50" charset="-128"/>
                  <a:ea typeface="BIZ UDPゴシック" panose="020B0400000000000000" pitchFamily="50" charset="-128"/>
                </a:rPr>
                <a:t>ホーム画面の「　　　」</a:t>
              </a:r>
              <a:endParaRPr sz="120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をタップします</a:t>
              </a:r>
              <a:endParaRPr sz="1200" dirty="0">
                <a:solidFill>
                  <a:schemeClr val="dk1"/>
                </a:solidFill>
                <a:latin typeface="BIZ UDPゴシック" panose="020B0400000000000000" pitchFamily="50" charset="-128"/>
                <a:ea typeface="BIZ UDPゴシック" panose="020B0400000000000000" pitchFamily="50" charset="-128"/>
              </a:endParaRPr>
            </a:p>
          </p:txBody>
        </p:sp>
        <p:pic>
          <p:nvPicPr>
            <p:cNvPr id="793" name="Google Shape;793;g10de31f191a_0_874"/>
            <p:cNvPicPr preferRelativeResize="0"/>
            <p:nvPr/>
          </p:nvPicPr>
          <p:blipFill rotWithShape="1">
            <a:blip r:embed="rId6">
              <a:alphaModFix/>
            </a:blip>
            <a:srcRect/>
            <a:stretch/>
          </p:blipFill>
          <p:spPr>
            <a:xfrm>
              <a:off x="1940379" y="664517"/>
              <a:ext cx="259283" cy="154584"/>
            </a:xfrm>
            <a:prstGeom prst="rect">
              <a:avLst/>
            </a:prstGeom>
            <a:noFill/>
            <a:ln>
              <a:noFill/>
            </a:ln>
          </p:spPr>
        </p:pic>
      </p:grpSp>
      <p:sp>
        <p:nvSpPr>
          <p:cNvPr id="781" name="Google Shape;781;g10de31f191a_0_874"/>
          <p:cNvSpPr txBox="1"/>
          <p:nvPr/>
        </p:nvSpPr>
        <p:spPr>
          <a:xfrm>
            <a:off x="745084" y="3943762"/>
            <a:ext cx="2702273" cy="225380"/>
          </a:xfrm>
          <a:prstGeom prst="rect">
            <a:avLst/>
          </a:prstGeom>
          <a:noFill/>
          <a:ln>
            <a:noFill/>
          </a:ln>
        </p:spPr>
        <p:txBody>
          <a:bodyPr spcFirstLastPara="1" wrap="square" lIns="40332" tIns="20160" rIns="40332" bIns="20160" anchor="t" anchorCtr="0">
            <a:spAutoFit/>
          </a:bodyPr>
          <a:lstStyle/>
          <a:p>
            <a:pPr algn="ctr">
              <a:buSzPts val="2400"/>
            </a:pPr>
            <a:r>
              <a:rPr lang="en-US" altLang="ja-JP" sz="1200" dirty="0">
                <a:solidFill>
                  <a:schemeClr val="dk1"/>
                </a:solidFill>
                <a:latin typeface="BIZ UDPゴシック" panose="020B0400000000000000" pitchFamily="50" charset="-128"/>
                <a:ea typeface="BIZ UDPゴシック" panose="020B0400000000000000" pitchFamily="50" charset="-128"/>
              </a:rPr>
              <a:t>③</a:t>
            </a:r>
            <a:r>
              <a:rPr lang="ja-JP" altLang="en-US" sz="1200" dirty="0">
                <a:solidFill>
                  <a:schemeClr val="dk1"/>
                </a:solidFill>
                <a:latin typeface="BIZ UDPゴシック" panose="020B0400000000000000" pitchFamily="50" charset="-128"/>
                <a:ea typeface="BIZ UDPゴシック" panose="020B0400000000000000" pitchFamily="50" charset="-128"/>
              </a:rPr>
              <a:t>検索結果から選んでタップします</a:t>
            </a:r>
            <a:endParaRPr sz="1200" dirty="0">
              <a:latin typeface="BIZ UDPゴシック" panose="020B0400000000000000" pitchFamily="50" charset="-128"/>
              <a:ea typeface="BIZ UDPゴシック" panose="020B0400000000000000" pitchFamily="50" charset="-128"/>
            </a:endParaRPr>
          </a:p>
        </p:txBody>
      </p:sp>
      <p:sp>
        <p:nvSpPr>
          <p:cNvPr id="25" name="Google Shape;794;g10de31f191a_0_874">
            <a:extLst>
              <a:ext uri="{FF2B5EF4-FFF2-40B4-BE49-F238E27FC236}">
                <a16:creationId xmlns:a16="http://schemas.microsoft.com/office/drawing/2014/main" id="{EE04ECC8-8DF0-7940-5570-945690141B67}"/>
              </a:ext>
            </a:extLst>
          </p:cNvPr>
          <p:cNvSpPr/>
          <p:nvPr/>
        </p:nvSpPr>
        <p:spPr>
          <a:xfrm>
            <a:off x="3151088" y="1460499"/>
            <a:ext cx="951012" cy="231283"/>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4CD48653-B910-0719-ED11-7C8D2841D5A5}"/>
              </a:ext>
            </a:extLst>
          </p:cNvPr>
          <p:cNvSpPr>
            <a:spLocks noGrp="1"/>
          </p:cNvSpPr>
          <p:nvPr>
            <p:ph type="body" sz="quarter" idx="13"/>
          </p:nvPr>
        </p:nvSpPr>
        <p:spPr/>
        <p:txBody>
          <a:bodyPr/>
          <a:lstStyle/>
          <a:p>
            <a:r>
              <a:rPr lang="ja-JP" altLang="en-US" dirty="0"/>
              <a:t>７</a:t>
            </a:r>
          </a:p>
        </p:txBody>
      </p:sp>
      <p:sp>
        <p:nvSpPr>
          <p:cNvPr id="30" name="Google Shape;105;p4">
            <a:extLst>
              <a:ext uri="{FF2B5EF4-FFF2-40B4-BE49-F238E27FC236}">
                <a16:creationId xmlns:a16="http://schemas.microsoft.com/office/drawing/2014/main" id="{26D0D781-C596-0B95-5F40-40B25E5242C9}"/>
              </a:ext>
            </a:extLst>
          </p:cNvPr>
          <p:cNvSpPr txBox="1"/>
          <p:nvPr/>
        </p:nvSpPr>
        <p:spPr>
          <a:xfrm>
            <a:off x="1351349" y="241017"/>
            <a:ext cx="5041439"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Twitter</a:t>
            </a:r>
            <a:r>
              <a:rPr lang="ja-JP" altLang="en-US" sz="2000" b="1" dirty="0">
                <a:solidFill>
                  <a:schemeClr val="dk1"/>
                </a:solidFill>
                <a:latin typeface="BIZ UDPゴシック" panose="020B0400000000000000" pitchFamily="50" charset="-128"/>
                <a:ea typeface="BIZ UDPゴシック" panose="020B0400000000000000" pitchFamily="50" charset="-128"/>
              </a:rPr>
              <a:t>で検索してみよう！</a:t>
            </a:r>
            <a:endParaRPr lang="ja-JP" altLang="en-US" sz="800" dirty="0">
              <a:latin typeface="BIZ UDPゴシック" panose="020B0400000000000000" pitchFamily="50" charset="-128"/>
              <a:ea typeface="BIZ UDPゴシック" panose="020B0400000000000000" pitchFamily="50" charset="-128"/>
            </a:endParaRPr>
          </a:p>
        </p:txBody>
      </p:sp>
      <p:sp>
        <p:nvSpPr>
          <p:cNvPr id="6" name="Google Shape;794;g10de31f191a_0_874">
            <a:extLst>
              <a:ext uri="{FF2B5EF4-FFF2-40B4-BE49-F238E27FC236}">
                <a16:creationId xmlns:a16="http://schemas.microsoft.com/office/drawing/2014/main" id="{FD1A72E9-B083-FF81-566B-1FBAD48DFBB7}"/>
              </a:ext>
            </a:extLst>
          </p:cNvPr>
          <p:cNvSpPr/>
          <p:nvPr/>
        </p:nvSpPr>
        <p:spPr>
          <a:xfrm>
            <a:off x="1084868" y="4773658"/>
            <a:ext cx="1212164" cy="555580"/>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9" name="図 8" descr="テキスト, 手紙&#10;&#10;自動的に生成された説明">
            <a:extLst>
              <a:ext uri="{FF2B5EF4-FFF2-40B4-BE49-F238E27FC236}">
                <a16:creationId xmlns:a16="http://schemas.microsoft.com/office/drawing/2014/main" id="{E6D2CEF4-B932-AA99-055B-DD363CCBD5C0}"/>
              </a:ext>
            </a:extLst>
          </p:cNvPr>
          <p:cNvPicPr>
            <a:picLocks noChangeAspect="1"/>
          </p:cNvPicPr>
          <p:nvPr/>
        </p:nvPicPr>
        <p:blipFill>
          <a:blip r:embed="rId7"/>
          <a:stretch>
            <a:fillRect/>
          </a:stretch>
        </p:blipFill>
        <p:spPr>
          <a:xfrm>
            <a:off x="3040784" y="4307900"/>
            <a:ext cx="1164455" cy="2520000"/>
          </a:xfrm>
          <a:prstGeom prst="rect">
            <a:avLst/>
          </a:prstGeom>
          <a:ln>
            <a:solidFill>
              <a:schemeClr val="tx1"/>
            </a:solidFill>
          </a:ln>
        </p:spPr>
      </p:pic>
      <p:sp>
        <p:nvSpPr>
          <p:cNvPr id="4" name="スライド番号プレースホルダー 37">
            <a:extLst>
              <a:ext uri="{FF2B5EF4-FFF2-40B4-BE49-F238E27FC236}">
                <a16:creationId xmlns:a16="http://schemas.microsoft.com/office/drawing/2014/main" id="{02800838-D94D-0231-75AE-48B150375BEB}"/>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23</a:t>
            </a:fld>
            <a:endParaRPr lang="ja-JP" altLang="en-US" sz="1000" b="1" dirty="0">
              <a:solidFill>
                <a:schemeClr val="tx1">
                  <a:lumMod val="75000"/>
                  <a:lumOff val="25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1" name="Google Shape;811;g10de31f191a_0_1054"/>
          <p:cNvSpPr txBox="1"/>
          <p:nvPr/>
        </p:nvSpPr>
        <p:spPr>
          <a:xfrm>
            <a:off x="1359898" y="1461396"/>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812" name="Google Shape;812;g10de31f191a_0_1054"/>
          <p:cNvSpPr txBox="1"/>
          <p:nvPr/>
        </p:nvSpPr>
        <p:spPr>
          <a:xfrm>
            <a:off x="2914606" y="1604261"/>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813" name="Google Shape;813;g10de31f191a_0_1054"/>
          <p:cNvSpPr txBox="1"/>
          <p:nvPr/>
        </p:nvSpPr>
        <p:spPr>
          <a:xfrm>
            <a:off x="2271714" y="2418576"/>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814" name="Google Shape;814;g10de31f191a_0_1054"/>
          <p:cNvSpPr txBox="1"/>
          <p:nvPr/>
        </p:nvSpPr>
        <p:spPr>
          <a:xfrm>
            <a:off x="1074168" y="1704491"/>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819" name="Google Shape;819;g10de31f191a_0_1054"/>
          <p:cNvSpPr txBox="1"/>
          <p:nvPr/>
        </p:nvSpPr>
        <p:spPr>
          <a:xfrm>
            <a:off x="298239" y="787829"/>
            <a:ext cx="4781973" cy="502379"/>
          </a:xfrm>
          <a:prstGeom prst="rect">
            <a:avLst/>
          </a:prstGeom>
          <a:noFill/>
          <a:ln>
            <a:noFill/>
          </a:ln>
        </p:spPr>
        <p:txBody>
          <a:bodyPr spcFirstLastPara="1" wrap="square" lIns="40332" tIns="20160" rIns="40332" bIns="20160" anchor="t" anchorCtr="0">
            <a:spAutoFit/>
          </a:bodyPr>
          <a:lstStyle/>
          <a:p>
            <a:pPr>
              <a:buSzPts val="3400"/>
            </a:pPr>
            <a:r>
              <a:rPr lang="ja-JP" altLang="en-US" sz="1500" b="1" dirty="0">
                <a:solidFill>
                  <a:srgbClr val="00A478"/>
                </a:solidFill>
                <a:latin typeface="BIZ UDPゴシック" panose="020B0400000000000000" pitchFamily="50" charset="-128"/>
                <a:ea typeface="BIZ UDPゴシック" panose="020B0400000000000000" pitchFamily="50" charset="-128"/>
              </a:rPr>
              <a:t>家族や仲の良い友達とのビデオ通話のためのコミュニケーションサービスです。ビジネスでも多く使われています</a:t>
            </a:r>
            <a:endParaRPr lang="ja-JP" altLang="en-US" sz="441" dirty="0">
              <a:solidFill>
                <a:srgbClr val="00A478"/>
              </a:solidFill>
              <a:latin typeface="BIZ UDPゴシック" panose="020B0400000000000000" pitchFamily="50" charset="-128"/>
              <a:ea typeface="BIZ UDPゴシック" panose="020B0400000000000000" pitchFamily="50" charset="-128"/>
            </a:endParaRPr>
          </a:p>
        </p:txBody>
      </p:sp>
      <p:sp>
        <p:nvSpPr>
          <p:cNvPr id="820" name="Google Shape;820;g10de31f191a_0_1054"/>
          <p:cNvSpPr txBox="1"/>
          <p:nvPr/>
        </p:nvSpPr>
        <p:spPr>
          <a:xfrm>
            <a:off x="586591" y="3199466"/>
            <a:ext cx="4225868" cy="258017"/>
          </a:xfrm>
          <a:prstGeom prst="rect">
            <a:avLst/>
          </a:prstGeom>
          <a:noFill/>
          <a:ln>
            <a:noFill/>
          </a:ln>
        </p:spPr>
        <p:txBody>
          <a:bodyPr spcFirstLastPara="1" wrap="square" lIns="40332" tIns="20160" rIns="40332" bIns="20160" anchor="t" anchorCtr="0">
            <a:spAutoFit/>
          </a:bodyPr>
          <a:lstStyle/>
          <a:p>
            <a:pPr algn="ctr">
              <a:buSzPts val="3200"/>
            </a:pPr>
            <a:r>
              <a:rPr lang="ja-JP" altLang="en-US" sz="1412" b="1" dirty="0">
                <a:solidFill>
                  <a:schemeClr val="dk1"/>
                </a:solidFill>
                <a:latin typeface="BIZ UDPゴシック" panose="020B0400000000000000" pitchFamily="50" charset="-128"/>
                <a:ea typeface="BIZ UDPゴシック" panose="020B0400000000000000" pitchFamily="50" charset="-128"/>
              </a:rPr>
              <a:t>ワンランク上のスマートフォン活用ができます！</a:t>
            </a:r>
            <a:endParaRPr sz="618" dirty="0">
              <a:latin typeface="BIZ UDPゴシック" panose="020B0400000000000000" pitchFamily="50" charset="-128"/>
              <a:ea typeface="BIZ UDPゴシック" panose="020B0400000000000000" pitchFamily="50" charset="-128"/>
            </a:endParaRPr>
          </a:p>
        </p:txBody>
      </p:sp>
      <p:sp>
        <p:nvSpPr>
          <p:cNvPr id="821" name="Google Shape;821;g10de31f191a_0_1054"/>
          <p:cNvSpPr txBox="1"/>
          <p:nvPr/>
        </p:nvSpPr>
        <p:spPr>
          <a:xfrm>
            <a:off x="2817732" y="1347779"/>
            <a:ext cx="2349497" cy="202296"/>
          </a:xfrm>
          <a:prstGeom prst="rect">
            <a:avLst/>
          </a:prstGeom>
          <a:noFill/>
          <a:ln>
            <a:noFill/>
          </a:ln>
        </p:spPr>
        <p:txBody>
          <a:bodyPr spcFirstLastPara="1" wrap="square" lIns="40332" tIns="20160" rIns="40332" bIns="20160" anchor="t" anchorCtr="0">
            <a:spAutoFit/>
          </a:bodyPr>
          <a:lstStyle/>
          <a:p>
            <a:pPr algn="ctr">
              <a:buSzPts val="2800"/>
            </a:pPr>
            <a:r>
              <a:rPr lang="ja-JP" altLang="en-US" sz="1050" b="1" dirty="0">
                <a:solidFill>
                  <a:schemeClr val="dk1"/>
                </a:solidFill>
                <a:latin typeface="BIZ UDPゴシック" panose="020B0400000000000000" pitchFamily="50" charset="-128"/>
                <a:ea typeface="BIZ UDPゴシック" panose="020B0400000000000000" pitchFamily="50" charset="-128"/>
              </a:rPr>
              <a:t>町内会や会議などでも活用できます</a:t>
            </a:r>
            <a:endParaRPr sz="1050" dirty="0">
              <a:latin typeface="BIZ UDPゴシック" panose="020B0400000000000000" pitchFamily="50" charset="-128"/>
              <a:ea typeface="BIZ UDPゴシック" panose="020B0400000000000000" pitchFamily="50" charset="-128"/>
            </a:endParaRPr>
          </a:p>
        </p:txBody>
      </p:sp>
      <p:sp>
        <p:nvSpPr>
          <p:cNvPr id="822" name="Google Shape;822;g10de31f191a_0_1054"/>
          <p:cNvSpPr txBox="1"/>
          <p:nvPr/>
        </p:nvSpPr>
        <p:spPr>
          <a:xfrm>
            <a:off x="175241" y="1351858"/>
            <a:ext cx="2642491" cy="363879"/>
          </a:xfrm>
          <a:prstGeom prst="rect">
            <a:avLst/>
          </a:prstGeom>
          <a:noFill/>
          <a:ln>
            <a:noFill/>
          </a:ln>
        </p:spPr>
        <p:txBody>
          <a:bodyPr spcFirstLastPara="1" wrap="square" lIns="40332" tIns="20160" rIns="40332" bIns="20160" anchor="t" anchorCtr="0">
            <a:spAutoFit/>
          </a:bodyPr>
          <a:lstStyle/>
          <a:p>
            <a:pPr algn="ctr">
              <a:buSzPts val="2600"/>
            </a:pPr>
            <a:r>
              <a:rPr lang="ja-JP" altLang="en-US" sz="1050" b="1" dirty="0">
                <a:solidFill>
                  <a:schemeClr val="dk1"/>
                </a:solidFill>
                <a:latin typeface="BIZ UDPゴシック" panose="020B0400000000000000" pitchFamily="50" charset="-128"/>
                <a:ea typeface="BIZ UDPゴシック" panose="020B0400000000000000" pitchFamily="50" charset="-128"/>
              </a:rPr>
              <a:t>たくさんの人と顔を見て話ができます</a:t>
            </a:r>
            <a:endParaRPr sz="1050" b="1" dirty="0">
              <a:solidFill>
                <a:schemeClr val="dk1"/>
              </a:solidFill>
              <a:latin typeface="BIZ UDPゴシック" panose="020B0400000000000000" pitchFamily="50" charset="-128"/>
              <a:ea typeface="BIZ UDPゴシック" panose="020B0400000000000000" pitchFamily="50" charset="-128"/>
            </a:endParaRPr>
          </a:p>
          <a:p>
            <a:pPr algn="ctr">
              <a:buSzPts val="2600"/>
            </a:pPr>
            <a:r>
              <a:rPr lang="ja-JP" altLang="en-US" sz="1050" b="1" dirty="0">
                <a:solidFill>
                  <a:schemeClr val="dk1"/>
                </a:solidFill>
                <a:latin typeface="BIZ UDPゴシック" panose="020B0400000000000000" pitchFamily="50" charset="-128"/>
                <a:ea typeface="BIZ UDPゴシック" panose="020B0400000000000000" pitchFamily="50" charset="-128"/>
              </a:rPr>
              <a:t>（ビデオ通話）</a:t>
            </a:r>
            <a:endParaRPr sz="1050" dirty="0">
              <a:latin typeface="BIZ UDPゴシック" panose="020B0400000000000000" pitchFamily="50" charset="-128"/>
              <a:ea typeface="BIZ UDPゴシック" panose="020B0400000000000000" pitchFamily="50" charset="-128"/>
            </a:endParaRPr>
          </a:p>
        </p:txBody>
      </p:sp>
      <p:pic>
        <p:nvPicPr>
          <p:cNvPr id="823" name="Google Shape;823;g10de31f191a_0_1054"/>
          <p:cNvPicPr preferRelativeResize="0"/>
          <p:nvPr/>
        </p:nvPicPr>
        <p:blipFill rotWithShape="1">
          <a:blip r:embed="rId3">
            <a:alphaModFix/>
          </a:blip>
          <a:srcRect/>
          <a:stretch/>
        </p:blipFill>
        <p:spPr>
          <a:xfrm>
            <a:off x="400686" y="1756842"/>
            <a:ext cx="1035582" cy="841272"/>
          </a:xfrm>
          <a:prstGeom prst="rect">
            <a:avLst/>
          </a:prstGeom>
          <a:noFill/>
          <a:ln>
            <a:noFill/>
          </a:ln>
        </p:spPr>
      </p:pic>
      <p:pic>
        <p:nvPicPr>
          <p:cNvPr id="824" name="Google Shape;824;g10de31f191a_0_1054" descr="オンライン会議のイラスト（男性）"/>
          <p:cNvPicPr preferRelativeResize="0"/>
          <p:nvPr/>
        </p:nvPicPr>
        <p:blipFill rotWithShape="1">
          <a:blip r:embed="rId4">
            <a:alphaModFix/>
          </a:blip>
          <a:srcRect/>
          <a:stretch/>
        </p:blipFill>
        <p:spPr>
          <a:xfrm>
            <a:off x="2989715" y="1570384"/>
            <a:ext cx="2018101" cy="1548656"/>
          </a:xfrm>
          <a:prstGeom prst="rect">
            <a:avLst/>
          </a:prstGeom>
          <a:noFill/>
          <a:ln>
            <a:noFill/>
          </a:ln>
        </p:spPr>
      </p:pic>
      <p:pic>
        <p:nvPicPr>
          <p:cNvPr id="825" name="Google Shape;825;g10de31f191a_0_1054" descr="家族とテレビ電話をしているお婆さんのイラスト"/>
          <p:cNvPicPr preferRelativeResize="0"/>
          <p:nvPr/>
        </p:nvPicPr>
        <p:blipFill rotWithShape="1">
          <a:blip r:embed="rId5">
            <a:alphaModFix/>
          </a:blip>
          <a:srcRect/>
          <a:stretch/>
        </p:blipFill>
        <p:spPr>
          <a:xfrm>
            <a:off x="1436268" y="2131543"/>
            <a:ext cx="1079582" cy="841272"/>
          </a:xfrm>
          <a:prstGeom prst="rect">
            <a:avLst/>
          </a:prstGeom>
          <a:noFill/>
          <a:ln>
            <a:noFill/>
          </a:ln>
        </p:spPr>
      </p:pic>
      <p:sp>
        <p:nvSpPr>
          <p:cNvPr id="17" name="Google Shape;775;g10de31f191a_0_780">
            <a:extLst>
              <a:ext uri="{FF2B5EF4-FFF2-40B4-BE49-F238E27FC236}">
                <a16:creationId xmlns:a16="http://schemas.microsoft.com/office/drawing/2014/main" id="{739BE825-2CDF-324E-C2C8-2BFC59E8A73B}"/>
              </a:ext>
            </a:extLst>
          </p:cNvPr>
          <p:cNvSpPr txBox="1"/>
          <p:nvPr/>
        </p:nvSpPr>
        <p:spPr>
          <a:xfrm>
            <a:off x="1762804" y="3697858"/>
            <a:ext cx="1952571" cy="285076"/>
          </a:xfrm>
          <a:prstGeom prst="rect">
            <a:avLst/>
          </a:prstGeom>
          <a:noFill/>
          <a:ln>
            <a:noFill/>
          </a:ln>
        </p:spPr>
        <p:txBody>
          <a:bodyPr spcFirstLastPara="1" wrap="square" lIns="40332" tIns="20160" rIns="40332" bIns="20160" anchor="t" anchorCtr="0">
            <a:spAutoFit/>
          </a:bodyPr>
          <a:lstStyle/>
          <a:p>
            <a:pPr>
              <a:buSzPts val="3600"/>
            </a:pPr>
            <a:r>
              <a:rPr lang="en-US" altLang="ja-JP" sz="1588" b="1" dirty="0">
                <a:solidFill>
                  <a:schemeClr val="dk1"/>
                </a:solidFill>
                <a:latin typeface="BIZ UDPゴシック" panose="020B0400000000000000" pitchFamily="50" charset="-128"/>
                <a:ea typeface="BIZ UDPゴシック" panose="020B0400000000000000" pitchFamily="50" charset="-128"/>
              </a:rPr>
              <a:t>Zoom</a:t>
            </a:r>
            <a:r>
              <a:rPr lang="ja-JP" altLang="en-US" sz="1588" b="1" dirty="0">
                <a:solidFill>
                  <a:schemeClr val="dk1"/>
                </a:solidFill>
                <a:latin typeface="BIZ UDPゴシック" panose="020B0400000000000000" pitchFamily="50" charset="-128"/>
                <a:ea typeface="BIZ UDPゴシック" panose="020B0400000000000000" pitchFamily="50" charset="-128"/>
              </a:rPr>
              <a:t>の設定方法</a:t>
            </a:r>
            <a:endParaRPr sz="618" dirty="0">
              <a:latin typeface="BIZ UDPゴシック" panose="020B0400000000000000" pitchFamily="50" charset="-128"/>
              <a:ea typeface="BIZ UDPゴシック" panose="020B0400000000000000" pitchFamily="50" charset="-128"/>
            </a:endParaRPr>
          </a:p>
        </p:txBody>
      </p:sp>
      <p:cxnSp>
        <p:nvCxnSpPr>
          <p:cNvPr id="18" name="直線コネクタ 17">
            <a:extLst>
              <a:ext uri="{FF2B5EF4-FFF2-40B4-BE49-F238E27FC236}">
                <a16:creationId xmlns:a16="http://schemas.microsoft.com/office/drawing/2014/main" id="{3E46993F-6371-48CA-5868-17FEA274E3EF}"/>
              </a:ext>
            </a:extLst>
          </p:cNvPr>
          <p:cNvCxnSpPr>
            <a:cxnSpLocks/>
          </p:cNvCxnSpPr>
          <p:nvPr/>
        </p:nvCxnSpPr>
        <p:spPr>
          <a:xfrm>
            <a:off x="621339" y="4092467"/>
            <a:ext cx="4126140" cy="0"/>
          </a:xfrm>
          <a:prstGeom prst="line">
            <a:avLst/>
          </a:prstGeom>
          <a:ln w="38100">
            <a:solidFill>
              <a:srgbClr val="00A478"/>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918AD767-EDB2-2892-F303-830C15E8A334}"/>
              </a:ext>
            </a:extLst>
          </p:cNvPr>
          <p:cNvCxnSpPr>
            <a:cxnSpLocks/>
          </p:cNvCxnSpPr>
          <p:nvPr/>
        </p:nvCxnSpPr>
        <p:spPr>
          <a:xfrm>
            <a:off x="626155" y="3582716"/>
            <a:ext cx="4126140" cy="0"/>
          </a:xfrm>
          <a:prstGeom prst="line">
            <a:avLst/>
          </a:prstGeom>
          <a:ln w="38100">
            <a:solidFill>
              <a:srgbClr val="00A478"/>
            </a:solidFill>
          </a:ln>
        </p:spPr>
        <p:style>
          <a:lnRef idx="1">
            <a:schemeClr val="accent1"/>
          </a:lnRef>
          <a:fillRef idx="0">
            <a:schemeClr val="accent1"/>
          </a:fillRef>
          <a:effectRef idx="0">
            <a:schemeClr val="accent1"/>
          </a:effectRef>
          <a:fontRef idx="minor">
            <a:schemeClr val="tx1"/>
          </a:fontRef>
        </p:style>
      </p:cxnSp>
      <p:pic>
        <p:nvPicPr>
          <p:cNvPr id="20" name="Google Shape;831;g10de31f191a_0_1149">
            <a:extLst>
              <a:ext uri="{FF2B5EF4-FFF2-40B4-BE49-F238E27FC236}">
                <a16:creationId xmlns:a16="http://schemas.microsoft.com/office/drawing/2014/main" id="{981F86A3-A02A-F06C-5441-A29350352594}"/>
              </a:ext>
            </a:extLst>
          </p:cNvPr>
          <p:cNvPicPr preferRelativeResize="0"/>
          <p:nvPr/>
        </p:nvPicPr>
        <p:blipFill rotWithShape="1">
          <a:blip r:embed="rId6">
            <a:alphaModFix/>
          </a:blip>
          <a:srcRect/>
          <a:stretch/>
        </p:blipFill>
        <p:spPr>
          <a:xfrm>
            <a:off x="527017" y="4813635"/>
            <a:ext cx="888479" cy="1875884"/>
          </a:xfrm>
          <a:prstGeom prst="rect">
            <a:avLst/>
          </a:prstGeom>
          <a:noFill/>
          <a:ln>
            <a:noFill/>
          </a:ln>
        </p:spPr>
      </p:pic>
      <p:sp>
        <p:nvSpPr>
          <p:cNvPr id="21" name="Google Shape;835;g10de31f191a_0_1149">
            <a:extLst>
              <a:ext uri="{FF2B5EF4-FFF2-40B4-BE49-F238E27FC236}">
                <a16:creationId xmlns:a16="http://schemas.microsoft.com/office/drawing/2014/main" id="{12B106E9-E135-049C-9027-28B76966DE2D}"/>
              </a:ext>
            </a:extLst>
          </p:cNvPr>
          <p:cNvSpPr txBox="1"/>
          <p:nvPr/>
        </p:nvSpPr>
        <p:spPr>
          <a:xfrm>
            <a:off x="2292997" y="6122934"/>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2" name="Google Shape;836;g10de31f191a_0_1149">
            <a:extLst>
              <a:ext uri="{FF2B5EF4-FFF2-40B4-BE49-F238E27FC236}">
                <a16:creationId xmlns:a16="http://schemas.microsoft.com/office/drawing/2014/main" id="{BB8CB063-3D34-50F9-6457-106FCEEF3FB4}"/>
              </a:ext>
            </a:extLst>
          </p:cNvPr>
          <p:cNvSpPr txBox="1"/>
          <p:nvPr/>
        </p:nvSpPr>
        <p:spPr>
          <a:xfrm>
            <a:off x="3668550" y="6061480"/>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3" name="Google Shape;837;g10de31f191a_0_1149">
            <a:extLst>
              <a:ext uri="{FF2B5EF4-FFF2-40B4-BE49-F238E27FC236}">
                <a16:creationId xmlns:a16="http://schemas.microsoft.com/office/drawing/2014/main" id="{9E403E6D-C31E-EEF6-3112-C5A3A006B6C6}"/>
              </a:ext>
            </a:extLst>
          </p:cNvPr>
          <p:cNvSpPr txBox="1"/>
          <p:nvPr/>
        </p:nvSpPr>
        <p:spPr>
          <a:xfrm>
            <a:off x="633240" y="5964224"/>
            <a:ext cx="2227081"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4" name="Google Shape;838;g10de31f191a_0_1149">
            <a:extLst>
              <a:ext uri="{FF2B5EF4-FFF2-40B4-BE49-F238E27FC236}">
                <a16:creationId xmlns:a16="http://schemas.microsoft.com/office/drawing/2014/main" id="{E099566B-AE11-DF44-7B52-341C133C14AE}"/>
              </a:ext>
            </a:extLst>
          </p:cNvPr>
          <p:cNvSpPr txBox="1"/>
          <p:nvPr/>
        </p:nvSpPr>
        <p:spPr>
          <a:xfrm>
            <a:off x="1668439" y="6077104"/>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5" name="Google Shape;839;g10de31f191a_0_1149">
            <a:extLst>
              <a:ext uri="{FF2B5EF4-FFF2-40B4-BE49-F238E27FC236}">
                <a16:creationId xmlns:a16="http://schemas.microsoft.com/office/drawing/2014/main" id="{12304FAC-1FFD-8649-0BBD-DE95BB3A7CC7}"/>
              </a:ext>
            </a:extLst>
          </p:cNvPr>
          <p:cNvSpPr txBox="1"/>
          <p:nvPr/>
        </p:nvSpPr>
        <p:spPr>
          <a:xfrm>
            <a:off x="168359" y="4411138"/>
            <a:ext cx="1654165" cy="230766"/>
          </a:xfrm>
          <a:prstGeom prst="rect">
            <a:avLst/>
          </a:prstGeom>
          <a:noFill/>
          <a:ln>
            <a:noFill/>
          </a:ln>
        </p:spPr>
        <p:txBody>
          <a:bodyPr spcFirstLastPara="1" wrap="square" lIns="40332" tIns="20160" rIns="40332" bIns="20160" anchor="t" anchorCtr="0">
            <a:spAutoFit/>
          </a:bodyPr>
          <a:lstStyle/>
          <a:p>
            <a:pPr algn="ctr">
              <a:buSzPts val="2800"/>
            </a:pPr>
            <a:r>
              <a:rPr lang="ja-JP" altLang="en-US" sz="1235" dirty="0">
                <a:solidFill>
                  <a:schemeClr val="dk1"/>
                </a:solidFill>
                <a:latin typeface="BIZ UDPゴシック" panose="020B0400000000000000" pitchFamily="50" charset="-128"/>
                <a:ea typeface="BIZ UDPゴシック" panose="020B0400000000000000" pitchFamily="50" charset="-128"/>
              </a:rPr>
              <a:t>ストアを開きます</a:t>
            </a:r>
            <a:endParaRPr sz="618" dirty="0">
              <a:latin typeface="BIZ UDPゴシック" panose="020B0400000000000000" pitchFamily="50" charset="-128"/>
              <a:ea typeface="BIZ UDPゴシック" panose="020B0400000000000000" pitchFamily="50" charset="-128"/>
            </a:endParaRPr>
          </a:p>
        </p:txBody>
      </p:sp>
      <p:sp>
        <p:nvSpPr>
          <p:cNvPr id="26" name="Google Shape;840;g10de31f191a_0_1149">
            <a:extLst>
              <a:ext uri="{FF2B5EF4-FFF2-40B4-BE49-F238E27FC236}">
                <a16:creationId xmlns:a16="http://schemas.microsoft.com/office/drawing/2014/main" id="{5F306887-6CC0-2BFF-18E1-6285FF350F22}"/>
              </a:ext>
            </a:extLst>
          </p:cNvPr>
          <p:cNvSpPr txBox="1"/>
          <p:nvPr/>
        </p:nvSpPr>
        <p:spPr>
          <a:xfrm>
            <a:off x="1783049" y="4334776"/>
            <a:ext cx="1961864" cy="420818"/>
          </a:xfrm>
          <a:prstGeom prst="rect">
            <a:avLst/>
          </a:prstGeom>
          <a:noFill/>
          <a:ln>
            <a:noFill/>
          </a:ln>
        </p:spPr>
        <p:txBody>
          <a:bodyPr spcFirstLastPara="1" wrap="square" lIns="40332" tIns="20160" rIns="40332" bIns="20160" anchor="t" anchorCtr="0">
            <a:spAutoFit/>
          </a:bodyPr>
          <a:lstStyle/>
          <a:p>
            <a:pPr algn="ctr">
              <a:buSzPts val="2800"/>
            </a:pPr>
            <a:r>
              <a:rPr lang="en-US" altLang="ja-JP" sz="1235" dirty="0">
                <a:solidFill>
                  <a:schemeClr val="dk1"/>
                </a:solidFill>
                <a:latin typeface="BIZ UDPゴシック" panose="020B0400000000000000" pitchFamily="50" charset="-128"/>
                <a:ea typeface="BIZ UDPゴシック" panose="020B0400000000000000" pitchFamily="50" charset="-128"/>
              </a:rPr>
              <a:t>Zoom</a:t>
            </a:r>
            <a:r>
              <a:rPr lang="ja-JP" altLang="en-US" sz="1235" dirty="0">
                <a:solidFill>
                  <a:schemeClr val="dk1"/>
                </a:solidFill>
                <a:latin typeface="BIZ UDPゴシック" panose="020B0400000000000000" pitchFamily="50" charset="-128"/>
                <a:ea typeface="BIZ UDPゴシック" panose="020B0400000000000000" pitchFamily="50" charset="-128"/>
              </a:rPr>
              <a:t>を検索して</a:t>
            </a:r>
            <a:endParaRPr sz="794" dirty="0">
              <a:solidFill>
                <a:schemeClr val="dk1"/>
              </a:solidFill>
              <a:latin typeface="BIZ UDPゴシック" panose="020B0400000000000000" pitchFamily="50" charset="-128"/>
              <a:ea typeface="BIZ UDPゴシック" panose="020B0400000000000000" pitchFamily="50" charset="-128"/>
            </a:endParaRPr>
          </a:p>
          <a:p>
            <a:pPr algn="ctr">
              <a:buSzPts val="2800"/>
            </a:pPr>
            <a:r>
              <a:rPr lang="ja-JP" altLang="en-US" sz="1235" dirty="0">
                <a:solidFill>
                  <a:schemeClr val="dk1"/>
                </a:solidFill>
                <a:latin typeface="BIZ UDPゴシック" panose="020B0400000000000000" pitchFamily="50" charset="-128"/>
                <a:ea typeface="BIZ UDPゴシック" panose="020B0400000000000000" pitchFamily="50" charset="-128"/>
              </a:rPr>
              <a:t>ダウンロードします</a:t>
            </a:r>
            <a:endParaRPr sz="794" dirty="0">
              <a:solidFill>
                <a:schemeClr val="dk1"/>
              </a:solidFill>
              <a:latin typeface="BIZ UDPゴシック" panose="020B0400000000000000" pitchFamily="50" charset="-128"/>
              <a:ea typeface="BIZ UDPゴシック" panose="020B0400000000000000" pitchFamily="50" charset="-128"/>
            </a:endParaRPr>
          </a:p>
        </p:txBody>
      </p:sp>
      <p:pic>
        <p:nvPicPr>
          <p:cNvPr id="27" name="Google Shape;841;g10de31f191a_0_1149" descr="電子機器, キーボード が含まれている画像&#10;&#10;自動的に生成された説明">
            <a:extLst>
              <a:ext uri="{FF2B5EF4-FFF2-40B4-BE49-F238E27FC236}">
                <a16:creationId xmlns:a16="http://schemas.microsoft.com/office/drawing/2014/main" id="{0AC7F3F7-8FBE-9E0D-ACF4-E324814783DC}"/>
              </a:ext>
            </a:extLst>
          </p:cNvPr>
          <p:cNvPicPr preferRelativeResize="0"/>
          <p:nvPr/>
        </p:nvPicPr>
        <p:blipFill rotWithShape="1">
          <a:blip r:embed="rId7">
            <a:alphaModFix/>
          </a:blip>
          <a:srcRect t="5864"/>
          <a:stretch/>
        </p:blipFill>
        <p:spPr>
          <a:xfrm>
            <a:off x="2288092" y="4797914"/>
            <a:ext cx="959103" cy="1875873"/>
          </a:xfrm>
          <a:prstGeom prst="rect">
            <a:avLst/>
          </a:prstGeom>
          <a:noFill/>
          <a:ln w="9525" cap="flat" cmpd="sng">
            <a:solidFill>
              <a:schemeClr val="dk1"/>
            </a:solidFill>
            <a:prstDash val="solid"/>
            <a:round/>
            <a:headEnd type="none" w="sm" len="sm"/>
            <a:tailEnd type="none" w="sm" len="sm"/>
          </a:ln>
        </p:spPr>
      </p:pic>
      <p:pic>
        <p:nvPicPr>
          <p:cNvPr id="28" name="Google Shape;842;g10de31f191a_0_1149">
            <a:extLst>
              <a:ext uri="{FF2B5EF4-FFF2-40B4-BE49-F238E27FC236}">
                <a16:creationId xmlns:a16="http://schemas.microsoft.com/office/drawing/2014/main" id="{74B65EE6-D355-DE4D-CEA0-23F052481286}"/>
              </a:ext>
            </a:extLst>
          </p:cNvPr>
          <p:cNvPicPr preferRelativeResize="0"/>
          <p:nvPr/>
        </p:nvPicPr>
        <p:blipFill rotWithShape="1">
          <a:blip r:embed="rId8">
            <a:alphaModFix/>
          </a:blip>
          <a:srcRect/>
          <a:stretch/>
        </p:blipFill>
        <p:spPr>
          <a:xfrm>
            <a:off x="3992481" y="5198651"/>
            <a:ext cx="781713" cy="766026"/>
          </a:xfrm>
          <a:prstGeom prst="rect">
            <a:avLst/>
          </a:prstGeom>
          <a:noFill/>
          <a:ln>
            <a:noFill/>
          </a:ln>
        </p:spPr>
      </p:pic>
      <p:sp>
        <p:nvSpPr>
          <p:cNvPr id="30" name="Google Shape;844;g10de31f191a_0_1149">
            <a:extLst>
              <a:ext uri="{FF2B5EF4-FFF2-40B4-BE49-F238E27FC236}">
                <a16:creationId xmlns:a16="http://schemas.microsoft.com/office/drawing/2014/main" id="{8C0C828D-E3CE-97FF-BC21-6EA8053D2760}"/>
              </a:ext>
            </a:extLst>
          </p:cNvPr>
          <p:cNvSpPr/>
          <p:nvPr/>
        </p:nvSpPr>
        <p:spPr>
          <a:xfrm>
            <a:off x="1055102" y="5934350"/>
            <a:ext cx="171120" cy="188590"/>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31" name="Google Shape;845;g10de31f191a_0_1149">
            <a:extLst>
              <a:ext uri="{FF2B5EF4-FFF2-40B4-BE49-F238E27FC236}">
                <a16:creationId xmlns:a16="http://schemas.microsoft.com/office/drawing/2014/main" id="{89BBB45E-C56A-53D8-7B99-5ACEA0C62F1F}"/>
              </a:ext>
            </a:extLst>
          </p:cNvPr>
          <p:cNvSpPr/>
          <p:nvPr/>
        </p:nvSpPr>
        <p:spPr>
          <a:xfrm>
            <a:off x="2270889" y="4778128"/>
            <a:ext cx="993505" cy="188590"/>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398C0261-FE9E-3103-A095-064F6AE9C254}"/>
              </a:ext>
            </a:extLst>
          </p:cNvPr>
          <p:cNvSpPr>
            <a:spLocks noGrp="1"/>
          </p:cNvSpPr>
          <p:nvPr>
            <p:ph type="body" sz="quarter" idx="13"/>
          </p:nvPr>
        </p:nvSpPr>
        <p:spPr/>
        <p:txBody>
          <a:bodyPr/>
          <a:lstStyle/>
          <a:p>
            <a:r>
              <a:rPr lang="ja-JP" altLang="en-US" dirty="0"/>
              <a:t>８</a:t>
            </a:r>
          </a:p>
        </p:txBody>
      </p:sp>
      <p:sp>
        <p:nvSpPr>
          <p:cNvPr id="36" name="Google Shape;105;p4">
            <a:extLst>
              <a:ext uri="{FF2B5EF4-FFF2-40B4-BE49-F238E27FC236}">
                <a16:creationId xmlns:a16="http://schemas.microsoft.com/office/drawing/2014/main" id="{A5493DD6-FF96-E811-B785-5047431BADA6}"/>
              </a:ext>
            </a:extLst>
          </p:cNvPr>
          <p:cNvSpPr txBox="1"/>
          <p:nvPr/>
        </p:nvSpPr>
        <p:spPr>
          <a:xfrm>
            <a:off x="1395799" y="241017"/>
            <a:ext cx="5041439"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Zoom</a:t>
            </a:r>
            <a:r>
              <a:rPr lang="ja-JP" altLang="en-US" sz="2000" b="1" dirty="0">
                <a:solidFill>
                  <a:schemeClr val="dk1"/>
                </a:solidFill>
                <a:latin typeface="BIZ UDPゴシック" panose="020B0400000000000000" pitchFamily="50" charset="-128"/>
                <a:ea typeface="BIZ UDPゴシック" panose="020B0400000000000000" pitchFamily="50" charset="-128"/>
              </a:rPr>
              <a:t>（ズーム）とは？</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606348BC-ACC5-0329-BAEF-86901D1C53A4}"/>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24</a:t>
            </a:fld>
            <a:endParaRPr lang="ja-JP" altLang="en-US" sz="1000" b="1" dirty="0">
              <a:solidFill>
                <a:schemeClr val="tx1">
                  <a:lumMod val="75000"/>
                  <a:lumOff val="25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3" name="Google Shape;853;g10de31f191a_0_1242"/>
          <p:cNvSpPr txBox="1"/>
          <p:nvPr/>
        </p:nvSpPr>
        <p:spPr>
          <a:xfrm>
            <a:off x="255311" y="3490542"/>
            <a:ext cx="3430879" cy="317713"/>
          </a:xfrm>
          <a:prstGeom prst="rect">
            <a:avLst/>
          </a:prstGeom>
          <a:noFill/>
          <a:ln>
            <a:noFill/>
          </a:ln>
        </p:spPr>
        <p:txBody>
          <a:bodyPr spcFirstLastPara="1" wrap="square" lIns="40332" tIns="20160" rIns="40332" bIns="20160" anchor="t" anchorCtr="0">
            <a:spAutoFit/>
          </a:bodyPr>
          <a:lstStyle/>
          <a:p>
            <a:pPr>
              <a:buSzPts val="3600"/>
            </a:pPr>
            <a:r>
              <a:rPr lang="en-US" altLang="ja-JP" sz="1800" b="1" dirty="0">
                <a:solidFill>
                  <a:schemeClr val="dk1"/>
                </a:solidFill>
                <a:latin typeface="BIZ UDPゴシック" panose="020B0400000000000000" pitchFamily="50" charset="-128"/>
                <a:ea typeface="BIZ UDPゴシック" panose="020B0400000000000000" pitchFamily="50" charset="-128"/>
              </a:rPr>
              <a:t>〜 Zoom</a:t>
            </a:r>
            <a:r>
              <a:rPr lang="ja-JP" altLang="en-US" sz="1800" b="1" dirty="0">
                <a:solidFill>
                  <a:schemeClr val="dk1"/>
                </a:solidFill>
                <a:latin typeface="BIZ UDPゴシック" panose="020B0400000000000000" pitchFamily="50" charset="-128"/>
                <a:ea typeface="BIZ UDPゴシック" panose="020B0400000000000000" pitchFamily="50" charset="-128"/>
              </a:rPr>
              <a:t>の利用方法（例）</a:t>
            </a:r>
            <a:r>
              <a:rPr lang="en-US" altLang="ja-JP" sz="1800" b="1" dirty="0">
                <a:solidFill>
                  <a:schemeClr val="dk1"/>
                </a:solidFill>
                <a:latin typeface="BIZ UDPゴシック" panose="020B0400000000000000" pitchFamily="50" charset="-128"/>
                <a:ea typeface="BIZ UDPゴシック" panose="020B0400000000000000" pitchFamily="50" charset="-128"/>
              </a:rPr>
              <a:t>〜</a:t>
            </a:r>
            <a:endParaRPr sz="800" dirty="0">
              <a:latin typeface="BIZ UDPゴシック" panose="020B0400000000000000" pitchFamily="50" charset="-128"/>
              <a:ea typeface="BIZ UDPゴシック" panose="020B0400000000000000" pitchFamily="50" charset="-128"/>
            </a:endParaRPr>
          </a:p>
        </p:txBody>
      </p:sp>
      <p:pic>
        <p:nvPicPr>
          <p:cNvPr id="854" name="Google Shape;854;g10de31f191a_0_1242"/>
          <p:cNvPicPr preferRelativeResize="0"/>
          <p:nvPr/>
        </p:nvPicPr>
        <p:blipFill rotWithShape="1">
          <a:blip r:embed="rId3">
            <a:alphaModFix/>
          </a:blip>
          <a:srcRect/>
          <a:stretch/>
        </p:blipFill>
        <p:spPr>
          <a:xfrm>
            <a:off x="269309" y="4725267"/>
            <a:ext cx="935984" cy="1794193"/>
          </a:xfrm>
          <a:prstGeom prst="rect">
            <a:avLst/>
          </a:prstGeom>
          <a:gradFill>
            <a:gsLst>
              <a:gs pos="0">
                <a:srgbClr val="AFAFAF"/>
              </a:gs>
              <a:gs pos="50000">
                <a:schemeClr val="accent3"/>
              </a:gs>
              <a:gs pos="100000">
                <a:srgbClr val="919191"/>
              </a:gs>
            </a:gsLst>
            <a:lin ang="5400012" scaled="0"/>
          </a:gradFill>
          <a:ln>
            <a:noFill/>
          </a:ln>
          <a:effectLst>
            <a:outerShdw blurRad="57150" dist="19050" dir="5400000" algn="ctr" rotWithShape="0">
              <a:srgbClr val="000000">
                <a:alpha val="61960"/>
              </a:srgbClr>
            </a:outerShdw>
          </a:effectLst>
        </p:spPr>
      </p:pic>
      <p:pic>
        <p:nvPicPr>
          <p:cNvPr id="855" name="Google Shape;855;g10de31f191a_0_1242"/>
          <p:cNvPicPr preferRelativeResize="0"/>
          <p:nvPr/>
        </p:nvPicPr>
        <p:blipFill rotWithShape="1">
          <a:blip r:embed="rId4">
            <a:alphaModFix/>
          </a:blip>
          <a:srcRect/>
          <a:stretch/>
        </p:blipFill>
        <p:spPr>
          <a:xfrm>
            <a:off x="1304368" y="4732159"/>
            <a:ext cx="935984" cy="1804558"/>
          </a:xfrm>
          <a:prstGeom prst="rect">
            <a:avLst/>
          </a:prstGeom>
          <a:gradFill>
            <a:gsLst>
              <a:gs pos="0">
                <a:srgbClr val="AFAFAF"/>
              </a:gs>
              <a:gs pos="50000">
                <a:schemeClr val="accent3"/>
              </a:gs>
              <a:gs pos="100000">
                <a:srgbClr val="919191"/>
              </a:gs>
            </a:gsLst>
            <a:lin ang="5400012" scaled="0"/>
          </a:gradFill>
          <a:ln>
            <a:noFill/>
          </a:ln>
          <a:effectLst>
            <a:outerShdw blurRad="57150" dist="19050" dir="5400000" algn="ctr" rotWithShape="0">
              <a:srgbClr val="000000">
                <a:alpha val="61960"/>
              </a:srgbClr>
            </a:outerShdw>
          </a:effectLst>
        </p:spPr>
      </p:pic>
      <p:pic>
        <p:nvPicPr>
          <p:cNvPr id="856" name="Google Shape;856;g10de31f191a_0_1242"/>
          <p:cNvPicPr preferRelativeResize="0"/>
          <p:nvPr/>
        </p:nvPicPr>
        <p:blipFill rotWithShape="1">
          <a:blip r:embed="rId5">
            <a:alphaModFix/>
          </a:blip>
          <a:srcRect/>
          <a:stretch/>
        </p:blipFill>
        <p:spPr>
          <a:xfrm>
            <a:off x="2352236" y="4732160"/>
            <a:ext cx="889716" cy="1839618"/>
          </a:xfrm>
          <a:prstGeom prst="rect">
            <a:avLst/>
          </a:prstGeom>
          <a:noFill/>
          <a:ln>
            <a:noFill/>
          </a:ln>
        </p:spPr>
      </p:pic>
      <p:pic>
        <p:nvPicPr>
          <p:cNvPr id="857" name="Google Shape;857;g10de31f191a_0_1242"/>
          <p:cNvPicPr preferRelativeResize="0"/>
          <p:nvPr/>
        </p:nvPicPr>
        <p:blipFill rotWithShape="1">
          <a:blip r:embed="rId6">
            <a:alphaModFix/>
          </a:blip>
          <a:srcRect/>
          <a:stretch/>
        </p:blipFill>
        <p:spPr>
          <a:xfrm>
            <a:off x="3325435" y="4732160"/>
            <a:ext cx="920461" cy="1811488"/>
          </a:xfrm>
          <a:prstGeom prst="rect">
            <a:avLst/>
          </a:prstGeom>
          <a:noFill/>
          <a:ln>
            <a:noFill/>
          </a:ln>
        </p:spPr>
      </p:pic>
      <p:pic>
        <p:nvPicPr>
          <p:cNvPr id="858" name="Google Shape;858;g10de31f191a_0_1242"/>
          <p:cNvPicPr preferRelativeResize="0"/>
          <p:nvPr/>
        </p:nvPicPr>
        <p:blipFill rotWithShape="1">
          <a:blip r:embed="rId3">
            <a:alphaModFix/>
          </a:blip>
          <a:srcRect/>
          <a:stretch/>
        </p:blipFill>
        <p:spPr>
          <a:xfrm>
            <a:off x="4335058" y="4725267"/>
            <a:ext cx="935984" cy="1794193"/>
          </a:xfrm>
          <a:prstGeom prst="rect">
            <a:avLst/>
          </a:prstGeom>
          <a:gradFill>
            <a:gsLst>
              <a:gs pos="0">
                <a:srgbClr val="AFAFAF"/>
              </a:gs>
              <a:gs pos="50000">
                <a:schemeClr val="accent3"/>
              </a:gs>
              <a:gs pos="100000">
                <a:srgbClr val="919191"/>
              </a:gs>
            </a:gsLst>
            <a:lin ang="5400012" scaled="0"/>
          </a:gradFill>
          <a:ln>
            <a:noFill/>
          </a:ln>
          <a:effectLst>
            <a:outerShdw blurRad="57150" dist="19050" dir="5400000" algn="ctr" rotWithShape="0">
              <a:srgbClr val="000000">
                <a:alpha val="61960"/>
              </a:srgbClr>
            </a:outerShdw>
          </a:effectLst>
        </p:spPr>
      </p:pic>
      <p:sp>
        <p:nvSpPr>
          <p:cNvPr id="859" name="Google Shape;859;g10de31f191a_0_1242"/>
          <p:cNvSpPr txBox="1"/>
          <p:nvPr/>
        </p:nvSpPr>
        <p:spPr>
          <a:xfrm>
            <a:off x="236126" y="3811727"/>
            <a:ext cx="5323792" cy="285076"/>
          </a:xfrm>
          <a:prstGeom prst="rect">
            <a:avLst/>
          </a:prstGeom>
          <a:noFill/>
          <a:ln>
            <a:noFill/>
          </a:ln>
        </p:spPr>
        <p:txBody>
          <a:bodyPr spcFirstLastPara="1" wrap="square" lIns="40332" tIns="20160" rIns="40332" bIns="20160" anchor="t" anchorCtr="0">
            <a:spAutoFit/>
          </a:bodyPr>
          <a:lstStyle/>
          <a:p>
            <a:pPr>
              <a:buSzPts val="3600"/>
            </a:pPr>
            <a:r>
              <a:rPr lang="ja-JP" altLang="en-US" sz="1588" b="1" dirty="0">
                <a:solidFill>
                  <a:srgbClr val="00A478"/>
                </a:solidFill>
                <a:latin typeface="BIZ UDPゴシック" panose="020B0400000000000000" pitchFamily="50" charset="-128"/>
                <a:ea typeface="BIZ UDPゴシック" panose="020B0400000000000000" pitchFamily="50" charset="-128"/>
              </a:rPr>
              <a:t>「ミーティングに招待された時」の利用方法です。</a:t>
            </a:r>
            <a:endParaRPr sz="618" dirty="0">
              <a:solidFill>
                <a:srgbClr val="00A478"/>
              </a:solidFill>
              <a:latin typeface="BIZ UDPゴシック" panose="020B0400000000000000" pitchFamily="50" charset="-128"/>
              <a:ea typeface="BIZ UDPゴシック" panose="020B0400000000000000" pitchFamily="50" charset="-128"/>
            </a:endParaRPr>
          </a:p>
        </p:txBody>
      </p:sp>
      <p:sp>
        <p:nvSpPr>
          <p:cNvPr id="860" name="Google Shape;860;g10de31f191a_0_1242"/>
          <p:cNvSpPr txBox="1"/>
          <p:nvPr/>
        </p:nvSpPr>
        <p:spPr>
          <a:xfrm>
            <a:off x="119280" y="4274569"/>
            <a:ext cx="1240987" cy="312198"/>
          </a:xfrm>
          <a:prstGeom prst="rect">
            <a:avLst/>
          </a:prstGeom>
          <a:noFill/>
          <a:ln>
            <a:noFill/>
          </a:ln>
        </p:spPr>
        <p:txBody>
          <a:bodyPr spcFirstLastPara="1" wrap="square" lIns="40332" tIns="20160" rIns="40332" bIns="20160" anchor="t" anchorCtr="0">
            <a:spAutoFit/>
          </a:bodyPr>
          <a:lstStyle/>
          <a:p>
            <a:pPr algn="ctr">
              <a:buSzPts val="2000"/>
            </a:pPr>
            <a:r>
              <a:rPr lang="en-US" altLang="ja-JP" sz="882" dirty="0">
                <a:solidFill>
                  <a:schemeClr val="dk1"/>
                </a:solidFill>
                <a:latin typeface="BIZ UDPゴシック" panose="020B0400000000000000" pitchFamily="50" charset="-128"/>
                <a:ea typeface="BIZ UDPゴシック" panose="020B0400000000000000" pitchFamily="50" charset="-128"/>
              </a:rPr>
              <a:t>Zoom</a:t>
            </a:r>
            <a:r>
              <a:rPr lang="ja-JP" altLang="en-US" sz="882" dirty="0">
                <a:solidFill>
                  <a:schemeClr val="dk1"/>
                </a:solidFill>
                <a:latin typeface="BIZ UDPゴシック" panose="020B0400000000000000" pitchFamily="50" charset="-128"/>
                <a:ea typeface="BIZ UDPゴシック" panose="020B0400000000000000" pitchFamily="50" charset="-128"/>
              </a:rPr>
              <a:t>アプリ</a:t>
            </a:r>
            <a:endParaRPr sz="882" dirty="0">
              <a:solidFill>
                <a:schemeClr val="dk1"/>
              </a:solidFill>
              <a:latin typeface="BIZ UDPゴシック" panose="020B0400000000000000" pitchFamily="50" charset="-128"/>
              <a:ea typeface="BIZ UDPゴシック" panose="020B0400000000000000" pitchFamily="50" charset="-128"/>
            </a:endParaRPr>
          </a:p>
          <a:p>
            <a:pPr algn="ctr">
              <a:buSzPts val="2000"/>
            </a:pPr>
            <a:r>
              <a:rPr lang="ja-JP" altLang="en-US" sz="882" dirty="0">
                <a:solidFill>
                  <a:schemeClr val="dk1"/>
                </a:solidFill>
                <a:latin typeface="BIZ UDPゴシック" panose="020B0400000000000000" pitchFamily="50" charset="-128"/>
                <a:ea typeface="BIZ UDPゴシック" panose="020B0400000000000000" pitchFamily="50" charset="-128"/>
              </a:rPr>
              <a:t>を開きます</a:t>
            </a:r>
            <a:endParaRPr sz="265" dirty="0">
              <a:latin typeface="BIZ UDPゴシック" panose="020B0400000000000000" pitchFamily="50" charset="-128"/>
              <a:ea typeface="BIZ UDPゴシック" panose="020B0400000000000000" pitchFamily="50" charset="-128"/>
            </a:endParaRPr>
          </a:p>
        </p:txBody>
      </p:sp>
      <p:sp>
        <p:nvSpPr>
          <p:cNvPr id="861" name="Google Shape;861;g10de31f191a_0_1242"/>
          <p:cNvSpPr txBox="1"/>
          <p:nvPr/>
        </p:nvSpPr>
        <p:spPr>
          <a:xfrm>
            <a:off x="1168877" y="4266467"/>
            <a:ext cx="2379276" cy="312198"/>
          </a:xfrm>
          <a:prstGeom prst="rect">
            <a:avLst/>
          </a:prstGeom>
          <a:noFill/>
          <a:ln>
            <a:noFill/>
          </a:ln>
        </p:spPr>
        <p:txBody>
          <a:bodyPr spcFirstLastPara="1" wrap="square" lIns="40332" tIns="20160" rIns="40332" bIns="20160" anchor="t" anchorCtr="0">
            <a:spAutoFit/>
          </a:bodyPr>
          <a:lstStyle/>
          <a:p>
            <a:pPr algn="ctr">
              <a:buSzPts val="2000"/>
            </a:pPr>
            <a:r>
              <a:rPr lang="ja-JP" altLang="en-US" sz="882" dirty="0">
                <a:solidFill>
                  <a:schemeClr val="dk1"/>
                </a:solidFill>
                <a:latin typeface="BIZ UDPゴシック" panose="020B0400000000000000" pitchFamily="50" charset="-128"/>
                <a:ea typeface="BIZ UDPゴシック" panose="020B0400000000000000" pitchFamily="50" charset="-128"/>
              </a:rPr>
              <a:t>招待者様から</a:t>
            </a:r>
            <a:r>
              <a:rPr lang="en-US" altLang="ja-JP" sz="882" dirty="0">
                <a:solidFill>
                  <a:schemeClr val="dk1"/>
                </a:solidFill>
                <a:latin typeface="BIZ UDPゴシック" panose="020B0400000000000000" pitchFamily="50" charset="-128"/>
                <a:ea typeface="BIZ UDPゴシック" panose="020B0400000000000000" pitchFamily="50" charset="-128"/>
              </a:rPr>
              <a:t>【ID】</a:t>
            </a:r>
            <a:r>
              <a:rPr lang="ja-JP" altLang="en-US" sz="882" dirty="0">
                <a:solidFill>
                  <a:schemeClr val="dk1"/>
                </a:solidFill>
                <a:latin typeface="BIZ UDPゴシック" panose="020B0400000000000000" pitchFamily="50" charset="-128"/>
                <a:ea typeface="BIZ UDPゴシック" panose="020B0400000000000000" pitchFamily="50" charset="-128"/>
              </a:rPr>
              <a:t>と</a:t>
            </a:r>
            <a:r>
              <a:rPr lang="en-US" altLang="ja-JP" sz="882" dirty="0">
                <a:solidFill>
                  <a:schemeClr val="dk1"/>
                </a:solidFill>
                <a:latin typeface="BIZ UDPゴシック" panose="020B0400000000000000" pitchFamily="50" charset="-128"/>
                <a:ea typeface="BIZ UDPゴシック" panose="020B0400000000000000" pitchFamily="50" charset="-128"/>
              </a:rPr>
              <a:t>【</a:t>
            </a:r>
            <a:r>
              <a:rPr lang="ja-JP" altLang="en-US" sz="882" dirty="0">
                <a:solidFill>
                  <a:schemeClr val="dk1"/>
                </a:solidFill>
                <a:latin typeface="BIZ UDPゴシック" panose="020B0400000000000000" pitchFamily="50" charset="-128"/>
                <a:ea typeface="BIZ UDPゴシック" panose="020B0400000000000000" pitchFamily="50" charset="-128"/>
              </a:rPr>
              <a:t>パスワード</a:t>
            </a:r>
            <a:r>
              <a:rPr lang="en-US" altLang="ja-JP" sz="882" dirty="0">
                <a:solidFill>
                  <a:schemeClr val="dk1"/>
                </a:solidFill>
                <a:latin typeface="BIZ UDPゴシック" panose="020B0400000000000000" pitchFamily="50" charset="-128"/>
                <a:ea typeface="BIZ UDPゴシック" panose="020B0400000000000000" pitchFamily="50" charset="-128"/>
              </a:rPr>
              <a:t>】</a:t>
            </a:r>
            <a:endParaRPr sz="265" dirty="0">
              <a:latin typeface="BIZ UDPゴシック" panose="020B0400000000000000" pitchFamily="50" charset="-128"/>
              <a:ea typeface="BIZ UDPゴシック" panose="020B0400000000000000" pitchFamily="50" charset="-128"/>
            </a:endParaRPr>
          </a:p>
          <a:p>
            <a:pPr algn="ctr">
              <a:buSzPts val="2000"/>
            </a:pPr>
            <a:r>
              <a:rPr lang="ja-JP" altLang="en-US" sz="882" dirty="0">
                <a:solidFill>
                  <a:schemeClr val="dk1"/>
                </a:solidFill>
                <a:latin typeface="BIZ UDPゴシック" panose="020B0400000000000000" pitchFamily="50" charset="-128"/>
                <a:ea typeface="BIZ UDPゴシック" panose="020B0400000000000000" pitchFamily="50" charset="-128"/>
              </a:rPr>
              <a:t>を聞いて入力します</a:t>
            </a:r>
            <a:endParaRPr sz="882" dirty="0">
              <a:solidFill>
                <a:schemeClr val="dk1"/>
              </a:solidFill>
              <a:latin typeface="BIZ UDPゴシック" panose="020B0400000000000000" pitchFamily="50" charset="-128"/>
              <a:ea typeface="BIZ UDPゴシック" panose="020B0400000000000000" pitchFamily="50" charset="-128"/>
            </a:endParaRPr>
          </a:p>
        </p:txBody>
      </p:sp>
      <p:sp>
        <p:nvSpPr>
          <p:cNvPr id="862" name="Google Shape;862;g10de31f191a_0_1242"/>
          <p:cNvSpPr/>
          <p:nvPr/>
        </p:nvSpPr>
        <p:spPr>
          <a:xfrm>
            <a:off x="1543551" y="4914108"/>
            <a:ext cx="482790" cy="211882"/>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863" name="Google Shape;863;g10de31f191a_0_1242"/>
          <p:cNvSpPr/>
          <p:nvPr/>
        </p:nvSpPr>
        <p:spPr>
          <a:xfrm>
            <a:off x="2356468" y="5230572"/>
            <a:ext cx="885512" cy="211882"/>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864" name="Google Shape;864;g10de31f191a_0_1242"/>
          <p:cNvSpPr txBox="1"/>
          <p:nvPr/>
        </p:nvSpPr>
        <p:spPr>
          <a:xfrm>
            <a:off x="3142455" y="4266466"/>
            <a:ext cx="1240987" cy="312198"/>
          </a:xfrm>
          <a:prstGeom prst="rect">
            <a:avLst/>
          </a:prstGeom>
          <a:noFill/>
          <a:ln>
            <a:noFill/>
          </a:ln>
        </p:spPr>
        <p:txBody>
          <a:bodyPr spcFirstLastPara="1" wrap="square" lIns="40332" tIns="20160" rIns="40332" bIns="20160" anchor="t" anchorCtr="0">
            <a:spAutoFit/>
          </a:bodyPr>
          <a:lstStyle/>
          <a:p>
            <a:pPr algn="ctr">
              <a:buSzPts val="2000"/>
            </a:pPr>
            <a:r>
              <a:rPr lang="en-US" altLang="ja-JP" sz="882" dirty="0">
                <a:solidFill>
                  <a:schemeClr val="dk1"/>
                </a:solidFill>
                <a:latin typeface="BIZ UDPゴシック" panose="020B0400000000000000" pitchFamily="50" charset="-128"/>
                <a:ea typeface="BIZ UDPゴシック" panose="020B0400000000000000" pitchFamily="50" charset="-128"/>
              </a:rPr>
              <a:t>Zoom</a:t>
            </a:r>
            <a:r>
              <a:rPr lang="ja-JP" altLang="en-US" sz="882" dirty="0">
                <a:solidFill>
                  <a:schemeClr val="dk1"/>
                </a:solidFill>
                <a:latin typeface="BIZ UDPゴシック" panose="020B0400000000000000" pitchFamily="50" charset="-128"/>
                <a:ea typeface="BIZ UDPゴシック" panose="020B0400000000000000" pitchFamily="50" charset="-128"/>
              </a:rPr>
              <a:t>での</a:t>
            </a:r>
            <a:endParaRPr sz="882" dirty="0">
              <a:solidFill>
                <a:schemeClr val="dk1"/>
              </a:solidFill>
              <a:latin typeface="BIZ UDPゴシック" panose="020B0400000000000000" pitchFamily="50" charset="-128"/>
              <a:ea typeface="BIZ UDPゴシック" panose="020B0400000000000000" pitchFamily="50" charset="-128"/>
            </a:endParaRPr>
          </a:p>
          <a:p>
            <a:pPr algn="ctr">
              <a:buSzPts val="2000"/>
            </a:pPr>
            <a:r>
              <a:rPr lang="ja-JP" altLang="en-US" sz="882" dirty="0">
                <a:solidFill>
                  <a:schemeClr val="dk1"/>
                </a:solidFill>
                <a:latin typeface="BIZ UDPゴシック" panose="020B0400000000000000" pitchFamily="50" charset="-128"/>
                <a:ea typeface="BIZ UDPゴシック" panose="020B0400000000000000" pitchFamily="50" charset="-128"/>
              </a:rPr>
              <a:t>会議がはじまります</a:t>
            </a:r>
            <a:endParaRPr sz="882" dirty="0">
              <a:solidFill>
                <a:schemeClr val="dk1"/>
              </a:solidFill>
              <a:latin typeface="BIZ UDPゴシック" panose="020B0400000000000000" pitchFamily="50" charset="-128"/>
              <a:ea typeface="BIZ UDPゴシック" panose="020B0400000000000000" pitchFamily="50" charset="-128"/>
            </a:endParaRPr>
          </a:p>
        </p:txBody>
      </p:sp>
      <p:sp>
        <p:nvSpPr>
          <p:cNvPr id="865" name="Google Shape;865;g10de31f191a_0_1242"/>
          <p:cNvSpPr txBox="1"/>
          <p:nvPr/>
        </p:nvSpPr>
        <p:spPr>
          <a:xfrm>
            <a:off x="4248793" y="4267749"/>
            <a:ext cx="1108511" cy="325985"/>
          </a:xfrm>
          <a:prstGeom prst="rect">
            <a:avLst/>
          </a:prstGeom>
          <a:noFill/>
          <a:ln>
            <a:noFill/>
          </a:ln>
        </p:spPr>
        <p:txBody>
          <a:bodyPr spcFirstLastPara="1" wrap="square" lIns="40332" tIns="20160" rIns="40332" bIns="20160" anchor="t" anchorCtr="0">
            <a:spAutoFit/>
          </a:bodyPr>
          <a:lstStyle/>
          <a:p>
            <a:pPr algn="ctr">
              <a:buSzPts val="1400"/>
            </a:pPr>
            <a:r>
              <a:rPr lang="en-US" altLang="ja-JP" sz="618" dirty="0">
                <a:solidFill>
                  <a:schemeClr val="dk1"/>
                </a:solidFill>
                <a:latin typeface="BIZ UDPゴシック" panose="020B0400000000000000" pitchFamily="50" charset="-128"/>
                <a:ea typeface="BIZ UDPゴシック" panose="020B0400000000000000" pitchFamily="50" charset="-128"/>
              </a:rPr>
              <a:t>※</a:t>
            </a:r>
            <a:r>
              <a:rPr lang="ja-JP" altLang="en-US" sz="618" dirty="0">
                <a:solidFill>
                  <a:schemeClr val="dk1"/>
                </a:solidFill>
                <a:latin typeface="BIZ UDPゴシック" panose="020B0400000000000000" pitchFamily="50" charset="-128"/>
                <a:ea typeface="BIZ UDPゴシック" panose="020B0400000000000000" pitchFamily="50" charset="-128"/>
              </a:rPr>
              <a:t>ご自身で会議を設定する</a:t>
            </a:r>
            <a:endParaRPr sz="618" dirty="0">
              <a:solidFill>
                <a:schemeClr val="dk1"/>
              </a:solidFill>
              <a:latin typeface="BIZ UDPゴシック" panose="020B0400000000000000" pitchFamily="50" charset="-128"/>
              <a:ea typeface="BIZ UDPゴシック" panose="020B0400000000000000" pitchFamily="50" charset="-128"/>
            </a:endParaRPr>
          </a:p>
          <a:p>
            <a:pPr algn="ctr">
              <a:buSzPts val="1400"/>
            </a:pPr>
            <a:r>
              <a:rPr lang="ja-JP" altLang="en-US" sz="618" dirty="0">
                <a:solidFill>
                  <a:schemeClr val="dk1"/>
                </a:solidFill>
                <a:latin typeface="BIZ UDPゴシック" panose="020B0400000000000000" pitchFamily="50" charset="-128"/>
                <a:ea typeface="BIZ UDPゴシック" panose="020B0400000000000000" pitchFamily="50" charset="-128"/>
              </a:rPr>
              <a:t>場合は、登録</a:t>
            </a:r>
            <a:endParaRPr sz="618" dirty="0">
              <a:solidFill>
                <a:schemeClr val="dk1"/>
              </a:solidFill>
              <a:latin typeface="BIZ UDPゴシック" panose="020B0400000000000000" pitchFamily="50" charset="-128"/>
              <a:ea typeface="BIZ UDPゴシック" panose="020B0400000000000000" pitchFamily="50" charset="-128"/>
            </a:endParaRPr>
          </a:p>
          <a:p>
            <a:pPr algn="ctr">
              <a:buSzPts val="1400"/>
            </a:pPr>
            <a:r>
              <a:rPr lang="ja-JP" altLang="en-US" sz="618" dirty="0">
                <a:solidFill>
                  <a:schemeClr val="dk1"/>
                </a:solidFill>
                <a:latin typeface="BIZ UDPゴシック" panose="020B0400000000000000" pitchFamily="50" charset="-128"/>
                <a:ea typeface="BIZ UDPゴシック" panose="020B0400000000000000" pitchFamily="50" charset="-128"/>
              </a:rPr>
              <a:t>（サインアップ）をします。</a:t>
            </a:r>
            <a:endParaRPr sz="618" dirty="0">
              <a:solidFill>
                <a:schemeClr val="dk1"/>
              </a:solidFill>
              <a:latin typeface="BIZ UDPゴシック" panose="020B0400000000000000" pitchFamily="50" charset="-128"/>
              <a:ea typeface="BIZ UDPゴシック" panose="020B0400000000000000" pitchFamily="50" charset="-128"/>
            </a:endParaRPr>
          </a:p>
        </p:txBody>
      </p:sp>
      <p:sp>
        <p:nvSpPr>
          <p:cNvPr id="866" name="Google Shape;866;g10de31f191a_0_1242"/>
          <p:cNvSpPr/>
          <p:nvPr/>
        </p:nvSpPr>
        <p:spPr>
          <a:xfrm>
            <a:off x="4390250" y="6166176"/>
            <a:ext cx="454998" cy="161062"/>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867" name="Google Shape;867;g10de31f191a_0_1242"/>
          <p:cNvSpPr/>
          <p:nvPr/>
        </p:nvSpPr>
        <p:spPr>
          <a:xfrm>
            <a:off x="327023" y="5981204"/>
            <a:ext cx="841839" cy="211882"/>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2" name="Google Shape;831;g10de31f191a_0_1149">
            <a:extLst>
              <a:ext uri="{FF2B5EF4-FFF2-40B4-BE49-F238E27FC236}">
                <a16:creationId xmlns:a16="http://schemas.microsoft.com/office/drawing/2014/main" id="{DF4E38D0-22B9-6368-02FE-2A9AAF3E948E}"/>
              </a:ext>
            </a:extLst>
          </p:cNvPr>
          <p:cNvPicPr preferRelativeResize="0"/>
          <p:nvPr/>
        </p:nvPicPr>
        <p:blipFill rotWithShape="1">
          <a:blip r:embed="rId7">
            <a:alphaModFix/>
          </a:blip>
          <a:srcRect/>
          <a:stretch/>
        </p:blipFill>
        <p:spPr>
          <a:xfrm>
            <a:off x="630194" y="1306488"/>
            <a:ext cx="888479" cy="1875884"/>
          </a:xfrm>
          <a:prstGeom prst="rect">
            <a:avLst/>
          </a:prstGeom>
          <a:noFill/>
          <a:ln>
            <a:noFill/>
          </a:ln>
        </p:spPr>
      </p:pic>
      <p:sp>
        <p:nvSpPr>
          <p:cNvPr id="9" name="Google Shape;838;g10de31f191a_0_1149">
            <a:extLst>
              <a:ext uri="{FF2B5EF4-FFF2-40B4-BE49-F238E27FC236}">
                <a16:creationId xmlns:a16="http://schemas.microsoft.com/office/drawing/2014/main" id="{866B1A3F-B46B-1A98-F7AC-76C8CCF2547C}"/>
              </a:ext>
            </a:extLst>
          </p:cNvPr>
          <p:cNvSpPr txBox="1"/>
          <p:nvPr/>
        </p:nvSpPr>
        <p:spPr>
          <a:xfrm>
            <a:off x="1710611" y="2318569"/>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0" name="Google Shape;839;g10de31f191a_0_1149">
            <a:extLst>
              <a:ext uri="{FF2B5EF4-FFF2-40B4-BE49-F238E27FC236}">
                <a16:creationId xmlns:a16="http://schemas.microsoft.com/office/drawing/2014/main" id="{DC0763D0-0422-51C7-F6DD-BB5856D828D3}"/>
              </a:ext>
            </a:extLst>
          </p:cNvPr>
          <p:cNvSpPr txBox="1"/>
          <p:nvPr/>
        </p:nvSpPr>
        <p:spPr>
          <a:xfrm>
            <a:off x="271536" y="903991"/>
            <a:ext cx="1654165" cy="230766"/>
          </a:xfrm>
          <a:prstGeom prst="rect">
            <a:avLst/>
          </a:prstGeom>
          <a:noFill/>
          <a:ln>
            <a:noFill/>
          </a:ln>
        </p:spPr>
        <p:txBody>
          <a:bodyPr spcFirstLastPara="1" wrap="square" lIns="40332" tIns="20160" rIns="40332" bIns="20160" anchor="t" anchorCtr="0">
            <a:spAutoFit/>
          </a:bodyPr>
          <a:lstStyle/>
          <a:p>
            <a:pPr algn="ctr">
              <a:buSzPts val="2800"/>
            </a:pPr>
            <a:r>
              <a:rPr lang="ja-JP" altLang="en-US" sz="1235" dirty="0">
                <a:solidFill>
                  <a:schemeClr val="dk1"/>
                </a:solidFill>
                <a:latin typeface="BIZ UDPゴシック" panose="020B0400000000000000" pitchFamily="50" charset="-128"/>
                <a:ea typeface="BIZ UDPゴシック" panose="020B0400000000000000" pitchFamily="50" charset="-128"/>
              </a:rPr>
              <a:t>ストアを開きます</a:t>
            </a:r>
            <a:endParaRPr sz="618" dirty="0">
              <a:latin typeface="BIZ UDPゴシック" panose="020B0400000000000000" pitchFamily="50" charset="-128"/>
              <a:ea typeface="BIZ UDPゴシック" panose="020B0400000000000000" pitchFamily="50" charset="-128"/>
            </a:endParaRPr>
          </a:p>
        </p:txBody>
      </p:sp>
      <p:sp>
        <p:nvSpPr>
          <p:cNvPr id="11" name="Google Shape;840;g10de31f191a_0_1149">
            <a:extLst>
              <a:ext uri="{FF2B5EF4-FFF2-40B4-BE49-F238E27FC236}">
                <a16:creationId xmlns:a16="http://schemas.microsoft.com/office/drawing/2014/main" id="{ED3E3CF7-654D-6878-19DE-761FF67A1D78}"/>
              </a:ext>
            </a:extLst>
          </p:cNvPr>
          <p:cNvSpPr txBox="1"/>
          <p:nvPr/>
        </p:nvSpPr>
        <p:spPr>
          <a:xfrm>
            <a:off x="1886226" y="827629"/>
            <a:ext cx="1961864" cy="420818"/>
          </a:xfrm>
          <a:prstGeom prst="rect">
            <a:avLst/>
          </a:prstGeom>
          <a:noFill/>
          <a:ln>
            <a:noFill/>
          </a:ln>
        </p:spPr>
        <p:txBody>
          <a:bodyPr spcFirstLastPara="1" wrap="square" lIns="40332" tIns="20160" rIns="40332" bIns="20160" anchor="t" anchorCtr="0">
            <a:spAutoFit/>
          </a:bodyPr>
          <a:lstStyle/>
          <a:p>
            <a:pPr algn="ctr">
              <a:buSzPts val="2800"/>
            </a:pPr>
            <a:r>
              <a:rPr lang="en-US" altLang="ja-JP" sz="1235" dirty="0">
                <a:solidFill>
                  <a:schemeClr val="dk1"/>
                </a:solidFill>
                <a:latin typeface="BIZ UDPゴシック" panose="020B0400000000000000" pitchFamily="50" charset="-128"/>
                <a:ea typeface="BIZ UDPゴシック" panose="020B0400000000000000" pitchFamily="50" charset="-128"/>
              </a:rPr>
              <a:t>Zoom</a:t>
            </a:r>
            <a:r>
              <a:rPr lang="ja-JP" altLang="en-US" sz="1235" dirty="0">
                <a:solidFill>
                  <a:schemeClr val="dk1"/>
                </a:solidFill>
                <a:latin typeface="BIZ UDPゴシック" panose="020B0400000000000000" pitchFamily="50" charset="-128"/>
                <a:ea typeface="BIZ UDPゴシック" panose="020B0400000000000000" pitchFamily="50" charset="-128"/>
              </a:rPr>
              <a:t>を検索して</a:t>
            </a:r>
            <a:endParaRPr sz="794" dirty="0">
              <a:solidFill>
                <a:schemeClr val="dk1"/>
              </a:solidFill>
              <a:latin typeface="BIZ UDPゴシック" panose="020B0400000000000000" pitchFamily="50" charset="-128"/>
              <a:ea typeface="BIZ UDPゴシック" panose="020B0400000000000000" pitchFamily="50" charset="-128"/>
            </a:endParaRPr>
          </a:p>
          <a:p>
            <a:pPr algn="ctr">
              <a:buSzPts val="2800"/>
            </a:pPr>
            <a:r>
              <a:rPr lang="ja-JP" altLang="en-US" sz="1235" dirty="0">
                <a:solidFill>
                  <a:schemeClr val="dk1"/>
                </a:solidFill>
                <a:latin typeface="BIZ UDPゴシック" panose="020B0400000000000000" pitchFamily="50" charset="-128"/>
                <a:ea typeface="BIZ UDPゴシック" panose="020B0400000000000000" pitchFamily="50" charset="-128"/>
              </a:rPr>
              <a:t>ダウンロードします</a:t>
            </a:r>
            <a:endParaRPr sz="794" dirty="0">
              <a:solidFill>
                <a:schemeClr val="dk1"/>
              </a:solidFill>
              <a:latin typeface="BIZ UDPゴシック" panose="020B0400000000000000" pitchFamily="50" charset="-128"/>
              <a:ea typeface="BIZ UDPゴシック" panose="020B0400000000000000" pitchFamily="50" charset="-128"/>
            </a:endParaRPr>
          </a:p>
        </p:txBody>
      </p:sp>
      <p:pic>
        <p:nvPicPr>
          <p:cNvPr id="12" name="Google Shape;841;g10de31f191a_0_1149" descr="電子機器, キーボード が含まれている画像&#10;&#10;自動的に生成された説明">
            <a:extLst>
              <a:ext uri="{FF2B5EF4-FFF2-40B4-BE49-F238E27FC236}">
                <a16:creationId xmlns:a16="http://schemas.microsoft.com/office/drawing/2014/main" id="{1A61A2F5-9516-1E7A-BFAF-2E1373EDCBA6}"/>
              </a:ext>
            </a:extLst>
          </p:cNvPr>
          <p:cNvPicPr preferRelativeResize="0"/>
          <p:nvPr/>
        </p:nvPicPr>
        <p:blipFill rotWithShape="1">
          <a:blip r:embed="rId8">
            <a:alphaModFix/>
          </a:blip>
          <a:srcRect t="5864"/>
          <a:stretch/>
        </p:blipFill>
        <p:spPr>
          <a:xfrm>
            <a:off x="2391269" y="1290767"/>
            <a:ext cx="959103" cy="1875873"/>
          </a:xfrm>
          <a:prstGeom prst="rect">
            <a:avLst/>
          </a:prstGeom>
          <a:noFill/>
          <a:ln w="9525" cap="flat" cmpd="sng">
            <a:solidFill>
              <a:schemeClr val="dk1"/>
            </a:solidFill>
            <a:prstDash val="solid"/>
            <a:round/>
            <a:headEnd type="none" w="sm" len="sm"/>
            <a:tailEnd type="none" w="sm" len="sm"/>
          </a:ln>
        </p:spPr>
      </p:pic>
      <p:pic>
        <p:nvPicPr>
          <p:cNvPr id="13" name="Google Shape;842;g10de31f191a_0_1149">
            <a:extLst>
              <a:ext uri="{FF2B5EF4-FFF2-40B4-BE49-F238E27FC236}">
                <a16:creationId xmlns:a16="http://schemas.microsoft.com/office/drawing/2014/main" id="{2DFCDF36-CBAE-2C1C-6C9A-B280D7A616EB}"/>
              </a:ext>
            </a:extLst>
          </p:cNvPr>
          <p:cNvPicPr preferRelativeResize="0"/>
          <p:nvPr/>
        </p:nvPicPr>
        <p:blipFill rotWithShape="1">
          <a:blip r:embed="rId9">
            <a:alphaModFix/>
          </a:blip>
          <a:srcRect/>
          <a:stretch/>
        </p:blipFill>
        <p:spPr>
          <a:xfrm>
            <a:off x="4031030" y="1663688"/>
            <a:ext cx="781713" cy="766026"/>
          </a:xfrm>
          <a:prstGeom prst="rect">
            <a:avLst/>
          </a:prstGeom>
          <a:noFill/>
          <a:ln>
            <a:noFill/>
          </a:ln>
        </p:spPr>
      </p:pic>
      <p:sp>
        <p:nvSpPr>
          <p:cNvPr id="15" name="Google Shape;844;g10de31f191a_0_1149">
            <a:extLst>
              <a:ext uri="{FF2B5EF4-FFF2-40B4-BE49-F238E27FC236}">
                <a16:creationId xmlns:a16="http://schemas.microsoft.com/office/drawing/2014/main" id="{130AD4E7-3367-EBCB-8774-3EF392729648}"/>
              </a:ext>
            </a:extLst>
          </p:cNvPr>
          <p:cNvSpPr/>
          <p:nvPr/>
        </p:nvSpPr>
        <p:spPr>
          <a:xfrm>
            <a:off x="1158279" y="2427203"/>
            <a:ext cx="171120" cy="188590"/>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6" name="Google Shape;845;g10de31f191a_0_1149">
            <a:extLst>
              <a:ext uri="{FF2B5EF4-FFF2-40B4-BE49-F238E27FC236}">
                <a16:creationId xmlns:a16="http://schemas.microsoft.com/office/drawing/2014/main" id="{BE202492-7114-9F73-CAF5-DAFD2470EC19}"/>
              </a:ext>
            </a:extLst>
          </p:cNvPr>
          <p:cNvSpPr/>
          <p:nvPr/>
        </p:nvSpPr>
        <p:spPr>
          <a:xfrm>
            <a:off x="2374066" y="1270981"/>
            <a:ext cx="993505" cy="188590"/>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3" name="テキスト プレースホルダー 2">
            <a:extLst>
              <a:ext uri="{FF2B5EF4-FFF2-40B4-BE49-F238E27FC236}">
                <a16:creationId xmlns:a16="http://schemas.microsoft.com/office/drawing/2014/main" id="{405D1703-1DBF-DBE8-B849-329B5DA17A4B}"/>
              </a:ext>
            </a:extLst>
          </p:cNvPr>
          <p:cNvSpPr>
            <a:spLocks noGrp="1"/>
          </p:cNvSpPr>
          <p:nvPr>
            <p:ph type="body" sz="quarter" idx="13"/>
          </p:nvPr>
        </p:nvSpPr>
        <p:spPr/>
        <p:txBody>
          <a:bodyPr/>
          <a:lstStyle/>
          <a:p>
            <a:r>
              <a:rPr lang="ja-JP" altLang="en-US" dirty="0"/>
              <a:t>８</a:t>
            </a:r>
          </a:p>
        </p:txBody>
      </p:sp>
      <p:sp>
        <p:nvSpPr>
          <p:cNvPr id="19" name="Google Shape;105;p4">
            <a:extLst>
              <a:ext uri="{FF2B5EF4-FFF2-40B4-BE49-F238E27FC236}">
                <a16:creationId xmlns:a16="http://schemas.microsoft.com/office/drawing/2014/main" id="{1772ED32-0F02-444C-3706-D6D1FECDB9BC}"/>
              </a:ext>
            </a:extLst>
          </p:cNvPr>
          <p:cNvSpPr txBox="1"/>
          <p:nvPr/>
        </p:nvSpPr>
        <p:spPr>
          <a:xfrm>
            <a:off x="1421199" y="241017"/>
            <a:ext cx="5041439"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Zoom</a:t>
            </a:r>
            <a:r>
              <a:rPr lang="ja-JP" altLang="en-US" sz="2000" b="1" dirty="0">
                <a:solidFill>
                  <a:schemeClr val="dk1"/>
                </a:solidFill>
                <a:latin typeface="BIZ UDPゴシック" panose="020B0400000000000000" pitchFamily="50" charset="-128"/>
                <a:ea typeface="BIZ UDPゴシック" panose="020B0400000000000000" pitchFamily="50" charset="-128"/>
              </a:rPr>
              <a:t>の設定方法</a:t>
            </a:r>
            <a:endParaRPr lang="ja-JP" altLang="en-US" sz="800" dirty="0">
              <a:latin typeface="BIZ UDPゴシック" panose="020B0400000000000000" pitchFamily="50" charset="-128"/>
              <a:ea typeface="BIZ UDPゴシック" panose="020B0400000000000000" pitchFamily="50" charset="-128"/>
            </a:endParaRPr>
          </a:p>
        </p:txBody>
      </p:sp>
      <p:sp>
        <p:nvSpPr>
          <p:cNvPr id="4" name="スライド番号プレースホルダー 37">
            <a:extLst>
              <a:ext uri="{FF2B5EF4-FFF2-40B4-BE49-F238E27FC236}">
                <a16:creationId xmlns:a16="http://schemas.microsoft.com/office/drawing/2014/main" id="{4E87EA70-2140-FDF0-FCBA-5976412DA226}"/>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25</a:t>
            </a:fld>
            <a:endParaRPr lang="ja-JP" altLang="en-US" sz="1000" b="1" dirty="0">
              <a:solidFill>
                <a:schemeClr val="tx1">
                  <a:lumMod val="75000"/>
                  <a:lumOff val="25000"/>
                </a:scheme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32"/>
          <p:cNvSpPr/>
          <p:nvPr/>
        </p:nvSpPr>
        <p:spPr>
          <a:xfrm>
            <a:off x="2104368" y="1002854"/>
            <a:ext cx="1313644" cy="1157346"/>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876" name="Google Shape;876;p32"/>
          <p:cNvSpPr txBox="1"/>
          <p:nvPr/>
        </p:nvSpPr>
        <p:spPr>
          <a:xfrm>
            <a:off x="1221853" y="572692"/>
            <a:ext cx="3122915" cy="407289"/>
          </a:xfrm>
          <a:prstGeom prst="rect">
            <a:avLst/>
          </a:prstGeom>
          <a:noFill/>
          <a:ln>
            <a:noFill/>
          </a:ln>
        </p:spPr>
        <p:txBody>
          <a:bodyPr spcFirstLastPara="1" wrap="square" lIns="40332" tIns="20160" rIns="40332" bIns="20160" anchor="t" anchorCtr="0">
            <a:spAutoFit/>
          </a:bodyPr>
          <a:lstStyle/>
          <a:p>
            <a:pPr algn="ctr">
              <a:lnSpc>
                <a:spcPct val="150000"/>
              </a:lnSpc>
              <a:buSzPts val="3600"/>
            </a:pPr>
            <a:r>
              <a:rPr lang="ja-JP" altLang="en-US" sz="1588" b="1" dirty="0">
                <a:solidFill>
                  <a:srgbClr val="00A478"/>
                </a:solidFill>
                <a:latin typeface="BIZ UDPゴシック" panose="020B0400000000000000" pitchFamily="50" charset="-128"/>
                <a:ea typeface="BIZ UDPゴシック" panose="020B0400000000000000" pitchFamily="50" charset="-128"/>
              </a:rPr>
              <a:t>こんな心配ありませんか？</a:t>
            </a:r>
            <a:endParaRPr sz="618" dirty="0">
              <a:solidFill>
                <a:srgbClr val="00A478"/>
              </a:solidFill>
              <a:latin typeface="BIZ UDPゴシック" panose="020B0400000000000000" pitchFamily="50" charset="-128"/>
              <a:ea typeface="BIZ UDPゴシック" panose="020B0400000000000000" pitchFamily="50" charset="-128"/>
            </a:endParaRPr>
          </a:p>
        </p:txBody>
      </p:sp>
      <p:grpSp>
        <p:nvGrpSpPr>
          <p:cNvPr id="877" name="Google Shape;877;p32"/>
          <p:cNvGrpSpPr/>
          <p:nvPr/>
        </p:nvGrpSpPr>
        <p:grpSpPr>
          <a:xfrm>
            <a:off x="370674" y="1002860"/>
            <a:ext cx="1313644" cy="1157346"/>
            <a:chOff x="261975" y="802047"/>
            <a:chExt cx="2977800" cy="2623500"/>
          </a:xfrm>
        </p:grpSpPr>
        <p:sp>
          <p:nvSpPr>
            <p:cNvPr id="878" name="Google Shape;878;p32"/>
            <p:cNvSpPr/>
            <p:nvPr/>
          </p:nvSpPr>
          <p:spPr>
            <a:xfrm>
              <a:off x="261975" y="802047"/>
              <a:ext cx="2977800" cy="2623500"/>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879" name="Google Shape;879;p32"/>
            <p:cNvSpPr txBox="1"/>
            <p:nvPr/>
          </p:nvSpPr>
          <p:spPr>
            <a:xfrm>
              <a:off x="652463" y="1241845"/>
              <a:ext cx="2370325" cy="461768"/>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操作が難しそう</a:t>
              </a:r>
              <a:endParaRPr sz="618" dirty="0">
                <a:latin typeface="BIZ UDPゴシック" panose="020B0400000000000000" pitchFamily="50" charset="-128"/>
                <a:ea typeface="BIZ UDPゴシック" panose="020B0400000000000000" pitchFamily="50" charset="-128"/>
              </a:endParaRPr>
            </a:p>
          </p:txBody>
        </p:sp>
      </p:grpSp>
      <p:pic>
        <p:nvPicPr>
          <p:cNvPr id="880" name="Google Shape;880;p32" descr="スマートフォンを使う女性のイラスト「困った顔」"/>
          <p:cNvPicPr preferRelativeResize="0"/>
          <p:nvPr/>
        </p:nvPicPr>
        <p:blipFill rotWithShape="1">
          <a:blip r:embed="rId3">
            <a:alphaModFix/>
          </a:blip>
          <a:srcRect/>
          <a:stretch/>
        </p:blipFill>
        <p:spPr>
          <a:xfrm>
            <a:off x="758137" y="1389502"/>
            <a:ext cx="538716" cy="721494"/>
          </a:xfrm>
          <a:prstGeom prst="rect">
            <a:avLst/>
          </a:prstGeom>
          <a:noFill/>
          <a:ln>
            <a:noFill/>
          </a:ln>
        </p:spPr>
      </p:pic>
      <p:sp>
        <p:nvSpPr>
          <p:cNvPr id="881" name="Google Shape;881;p32"/>
          <p:cNvSpPr/>
          <p:nvPr/>
        </p:nvSpPr>
        <p:spPr>
          <a:xfrm>
            <a:off x="3936576" y="1003113"/>
            <a:ext cx="1120555" cy="1100174"/>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882" name="Google Shape;882;p32"/>
          <p:cNvSpPr txBox="1"/>
          <p:nvPr/>
        </p:nvSpPr>
        <p:spPr>
          <a:xfrm>
            <a:off x="3936578" y="1070843"/>
            <a:ext cx="1045648"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料金が</a:t>
            </a:r>
            <a:endParaRPr sz="1059"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高くなるかも</a:t>
            </a:r>
            <a:endParaRPr sz="618" dirty="0">
              <a:latin typeface="BIZ UDPゴシック" panose="020B0400000000000000" pitchFamily="50" charset="-128"/>
              <a:ea typeface="BIZ UDPゴシック" panose="020B0400000000000000" pitchFamily="50" charset="-128"/>
            </a:endParaRPr>
          </a:p>
        </p:txBody>
      </p:sp>
      <p:pic>
        <p:nvPicPr>
          <p:cNvPr id="883" name="Google Shape;883;p32" descr="ランサムウェアのイラスト（スマートフォン）"/>
          <p:cNvPicPr preferRelativeResize="0"/>
          <p:nvPr/>
        </p:nvPicPr>
        <p:blipFill rotWithShape="1">
          <a:blip r:embed="rId4">
            <a:alphaModFix/>
          </a:blip>
          <a:srcRect/>
          <a:stretch/>
        </p:blipFill>
        <p:spPr>
          <a:xfrm>
            <a:off x="2438602" y="1446122"/>
            <a:ext cx="645177" cy="705111"/>
          </a:xfrm>
          <a:prstGeom prst="rect">
            <a:avLst/>
          </a:prstGeom>
          <a:noFill/>
          <a:ln>
            <a:noFill/>
          </a:ln>
        </p:spPr>
      </p:pic>
      <p:sp>
        <p:nvSpPr>
          <p:cNvPr id="884" name="Google Shape;884;p32"/>
          <p:cNvSpPr txBox="1"/>
          <p:nvPr/>
        </p:nvSpPr>
        <p:spPr>
          <a:xfrm>
            <a:off x="2142682" y="1079526"/>
            <a:ext cx="1237017"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個人情報が</a:t>
            </a:r>
            <a:endParaRPr sz="1059"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漏れたりしないか</a:t>
            </a:r>
            <a:endParaRPr sz="1059" dirty="0">
              <a:solidFill>
                <a:schemeClr val="dk1"/>
              </a:solidFill>
              <a:latin typeface="BIZ UDPゴシック" panose="020B0400000000000000" pitchFamily="50" charset="-128"/>
              <a:ea typeface="BIZ UDPゴシック" panose="020B0400000000000000" pitchFamily="50" charset="-128"/>
            </a:endParaRPr>
          </a:p>
        </p:txBody>
      </p:sp>
      <p:pic>
        <p:nvPicPr>
          <p:cNvPr id="885" name="Google Shape;885;p32" descr="スマートフォンでチャートを見る女性のイラスト（下落）"/>
          <p:cNvPicPr preferRelativeResize="0"/>
          <p:nvPr/>
        </p:nvPicPr>
        <p:blipFill rotWithShape="1">
          <a:blip r:embed="rId5">
            <a:alphaModFix/>
          </a:blip>
          <a:srcRect/>
          <a:stretch/>
        </p:blipFill>
        <p:spPr>
          <a:xfrm>
            <a:off x="4167136" y="1437433"/>
            <a:ext cx="584529" cy="556759"/>
          </a:xfrm>
          <a:prstGeom prst="rect">
            <a:avLst/>
          </a:prstGeom>
          <a:noFill/>
          <a:ln>
            <a:noFill/>
          </a:ln>
        </p:spPr>
      </p:pic>
      <p:sp>
        <p:nvSpPr>
          <p:cNvPr id="886" name="Google Shape;886;p32"/>
          <p:cNvSpPr txBox="1"/>
          <p:nvPr/>
        </p:nvSpPr>
        <p:spPr>
          <a:xfrm>
            <a:off x="229501" y="2274998"/>
            <a:ext cx="1595272" cy="964043"/>
          </a:xfrm>
          <a:prstGeom prst="rect">
            <a:avLst/>
          </a:prstGeom>
          <a:noFill/>
          <a:ln>
            <a:noFill/>
          </a:ln>
        </p:spPr>
        <p:txBody>
          <a:bodyPr spcFirstLastPara="1" wrap="square" lIns="40332" tIns="20160" rIns="40332" bIns="20160" anchor="t" anchorCtr="0">
            <a:spAutoFit/>
          </a:bodyPr>
          <a:lstStyle/>
          <a:p>
            <a:pPr algn="ctr">
              <a:lnSpc>
                <a:spcPct val="150000"/>
              </a:lnSpc>
              <a:buSzPts val="2200"/>
            </a:pPr>
            <a:r>
              <a:rPr lang="ja-JP" altLang="en-US" sz="1000" b="1" dirty="0">
                <a:solidFill>
                  <a:schemeClr val="dk1"/>
                </a:solidFill>
                <a:latin typeface="BIZ UDPゴシック" panose="020B0400000000000000" pitchFamily="50" charset="-128"/>
                <a:ea typeface="BIZ UDPゴシック" panose="020B0400000000000000" pitchFamily="50" charset="-128"/>
              </a:rPr>
              <a:t>意外と簡単で直感的に操作できること、本日ご用意した体験機で実感していただけましたか？</a:t>
            </a:r>
            <a:endParaRPr sz="700" b="1" dirty="0">
              <a:solidFill>
                <a:schemeClr val="dk1"/>
              </a:solidFill>
              <a:latin typeface="BIZ UDPゴシック" panose="020B0400000000000000" pitchFamily="50" charset="-128"/>
              <a:ea typeface="BIZ UDPゴシック" panose="020B0400000000000000" pitchFamily="50" charset="-128"/>
            </a:endParaRPr>
          </a:p>
        </p:txBody>
      </p:sp>
      <p:sp>
        <p:nvSpPr>
          <p:cNvPr id="887" name="Google Shape;887;p32"/>
          <p:cNvSpPr txBox="1"/>
          <p:nvPr/>
        </p:nvSpPr>
        <p:spPr>
          <a:xfrm>
            <a:off x="1963554" y="2274998"/>
            <a:ext cx="1595272" cy="733211"/>
          </a:xfrm>
          <a:prstGeom prst="rect">
            <a:avLst/>
          </a:prstGeom>
          <a:noFill/>
          <a:ln>
            <a:noFill/>
          </a:ln>
        </p:spPr>
        <p:txBody>
          <a:bodyPr spcFirstLastPara="1" wrap="square" lIns="40332" tIns="20160" rIns="40332" bIns="20160" anchor="t" anchorCtr="0">
            <a:spAutoFit/>
          </a:bodyPr>
          <a:lstStyle/>
          <a:p>
            <a:pPr algn="ctr">
              <a:lnSpc>
                <a:spcPct val="150000"/>
              </a:lnSpc>
              <a:buSzPts val="2200"/>
            </a:pPr>
            <a:r>
              <a:rPr lang="ja-JP" altLang="en-US" sz="1000" b="1" dirty="0">
                <a:solidFill>
                  <a:schemeClr val="dk1"/>
                </a:solidFill>
                <a:latin typeface="BIZ UDPゴシック" panose="020B0400000000000000" pitchFamily="50" charset="-128"/>
                <a:ea typeface="BIZ UDPゴシック" panose="020B0400000000000000" pitchFamily="50" charset="-128"/>
              </a:rPr>
              <a:t>スマートフォンを安全・安心に使うためのご説明を</a:t>
            </a:r>
            <a:endParaRPr sz="1000" b="1" dirty="0">
              <a:solidFill>
                <a:schemeClr val="dk1"/>
              </a:solidFill>
              <a:latin typeface="BIZ UDPゴシック" panose="020B0400000000000000" pitchFamily="50" charset="-128"/>
              <a:ea typeface="BIZ UDPゴシック" panose="020B0400000000000000" pitchFamily="50" charset="-128"/>
            </a:endParaRPr>
          </a:p>
          <a:p>
            <a:pPr algn="ctr">
              <a:lnSpc>
                <a:spcPct val="150000"/>
              </a:lnSpc>
              <a:buSzPts val="2200"/>
            </a:pPr>
            <a:r>
              <a:rPr lang="ja-JP" altLang="en-US" sz="1000" b="1" dirty="0">
                <a:solidFill>
                  <a:schemeClr val="dk1"/>
                </a:solidFill>
                <a:latin typeface="BIZ UDPゴシック" panose="020B0400000000000000" pitchFamily="50" charset="-128"/>
                <a:ea typeface="BIZ UDPゴシック" panose="020B0400000000000000" pitchFamily="50" charset="-128"/>
              </a:rPr>
              <a:t>いたします！</a:t>
            </a:r>
            <a:endParaRPr sz="600" b="1" dirty="0">
              <a:latin typeface="BIZ UDPゴシック" panose="020B0400000000000000" pitchFamily="50" charset="-128"/>
              <a:ea typeface="BIZ UDPゴシック" panose="020B0400000000000000" pitchFamily="50" charset="-128"/>
            </a:endParaRPr>
          </a:p>
        </p:txBody>
      </p:sp>
      <p:sp>
        <p:nvSpPr>
          <p:cNvPr id="888" name="Google Shape;888;p32"/>
          <p:cNvSpPr txBox="1"/>
          <p:nvPr/>
        </p:nvSpPr>
        <p:spPr>
          <a:xfrm>
            <a:off x="3564293" y="2274997"/>
            <a:ext cx="1790214" cy="979432"/>
          </a:xfrm>
          <a:prstGeom prst="rect">
            <a:avLst/>
          </a:prstGeom>
          <a:noFill/>
          <a:ln>
            <a:noFill/>
          </a:ln>
        </p:spPr>
        <p:txBody>
          <a:bodyPr spcFirstLastPara="1" wrap="square" lIns="40332" tIns="20160" rIns="40332" bIns="20160" anchor="t" anchorCtr="0">
            <a:spAutoFit/>
          </a:bodyPr>
          <a:lstStyle/>
          <a:p>
            <a:pPr algn="ctr">
              <a:lnSpc>
                <a:spcPct val="150000"/>
              </a:lnSpc>
              <a:buSzPts val="2200"/>
            </a:pPr>
            <a:r>
              <a:rPr lang="ja-JP" altLang="en-US" sz="1000" b="1" dirty="0">
                <a:solidFill>
                  <a:schemeClr val="dk1"/>
                </a:solidFill>
                <a:latin typeface="BIZ UDPゴシック" panose="020B0400000000000000" pitchFamily="50" charset="-128"/>
                <a:ea typeface="BIZ UDPゴシック" panose="020B0400000000000000" pitchFamily="50" charset="-128"/>
              </a:rPr>
              <a:t>用途に合わせてプランを</a:t>
            </a:r>
            <a:endParaRPr sz="1000" b="1" dirty="0">
              <a:solidFill>
                <a:schemeClr val="dk1"/>
              </a:solidFill>
              <a:latin typeface="BIZ UDPゴシック" panose="020B0400000000000000" pitchFamily="50" charset="-128"/>
              <a:ea typeface="BIZ UDPゴシック" panose="020B0400000000000000" pitchFamily="50" charset="-128"/>
            </a:endParaRPr>
          </a:p>
          <a:p>
            <a:pPr algn="ctr">
              <a:lnSpc>
                <a:spcPct val="150000"/>
              </a:lnSpc>
              <a:buSzPts val="2200"/>
            </a:pPr>
            <a:r>
              <a:rPr lang="ja-JP" altLang="en-US" sz="1000" b="1" dirty="0">
                <a:solidFill>
                  <a:schemeClr val="dk1"/>
                </a:solidFill>
                <a:latin typeface="BIZ UDPゴシック" panose="020B0400000000000000" pitchFamily="50" charset="-128"/>
                <a:ea typeface="BIZ UDPゴシック" panose="020B0400000000000000" pitchFamily="50" charset="-128"/>
              </a:rPr>
              <a:t>選びましょう！</a:t>
            </a:r>
            <a:endParaRPr sz="1000" b="1" dirty="0">
              <a:solidFill>
                <a:schemeClr val="dk1"/>
              </a:solidFill>
              <a:latin typeface="BIZ UDPゴシック" panose="020B0400000000000000" pitchFamily="50" charset="-128"/>
              <a:ea typeface="BIZ UDPゴシック" panose="020B0400000000000000" pitchFamily="50" charset="-128"/>
            </a:endParaRPr>
          </a:p>
          <a:p>
            <a:pPr algn="ctr">
              <a:lnSpc>
                <a:spcPct val="150000"/>
              </a:lnSpc>
              <a:buSzPts val="2200"/>
            </a:pPr>
            <a:r>
              <a:rPr lang="ja-JP" altLang="en-US" sz="1000" b="1" dirty="0">
                <a:solidFill>
                  <a:schemeClr val="dk1"/>
                </a:solidFill>
                <a:latin typeface="BIZ UDPゴシック" panose="020B0400000000000000" pitchFamily="50" charset="-128"/>
                <a:ea typeface="BIZ UDPゴシック" panose="020B0400000000000000" pitchFamily="50" charset="-128"/>
              </a:rPr>
              <a:t>様々な料金プランがあります。</a:t>
            </a:r>
            <a:endParaRPr sz="1000" b="1" dirty="0">
              <a:solidFill>
                <a:schemeClr val="dk1"/>
              </a:solidFill>
              <a:latin typeface="BIZ UDPゴシック" panose="020B0400000000000000" pitchFamily="50" charset="-128"/>
              <a:ea typeface="BIZ UDPゴシック" panose="020B0400000000000000" pitchFamily="50" charset="-128"/>
            </a:endParaRPr>
          </a:p>
          <a:p>
            <a:pPr algn="ctr">
              <a:buSzPts val="1000"/>
            </a:pPr>
            <a:r>
              <a:rPr lang="en-US" altLang="ja-JP" sz="800" b="1" dirty="0">
                <a:solidFill>
                  <a:schemeClr val="dk1"/>
                </a:solidFill>
                <a:latin typeface="BIZ UDPゴシック" panose="020B0400000000000000" pitchFamily="50" charset="-128"/>
                <a:ea typeface="BIZ UDPゴシック" panose="020B0400000000000000" pitchFamily="50" charset="-128"/>
              </a:rPr>
              <a:t>※</a:t>
            </a:r>
            <a:r>
              <a:rPr lang="ja-JP" altLang="en-US" sz="800" b="1" dirty="0">
                <a:solidFill>
                  <a:schemeClr val="dk1"/>
                </a:solidFill>
                <a:latin typeface="BIZ UDPゴシック" panose="020B0400000000000000" pitchFamily="50" charset="-128"/>
                <a:ea typeface="BIZ UDPゴシック" panose="020B0400000000000000" pitchFamily="50" charset="-128"/>
              </a:rPr>
              <a:t>お近くの携帯ショップへ</a:t>
            </a:r>
            <a:endParaRPr lang="en-US" altLang="ja-JP" sz="800" b="1" dirty="0">
              <a:solidFill>
                <a:schemeClr val="dk1"/>
              </a:solidFill>
              <a:latin typeface="BIZ UDPゴシック" panose="020B0400000000000000" pitchFamily="50" charset="-128"/>
              <a:ea typeface="BIZ UDPゴシック" panose="020B0400000000000000" pitchFamily="50" charset="-128"/>
            </a:endParaRPr>
          </a:p>
          <a:p>
            <a:pPr algn="ctr">
              <a:buSzPts val="1000"/>
            </a:pPr>
            <a:r>
              <a:rPr lang="ja-JP" altLang="en-US" sz="800" b="1" dirty="0">
                <a:solidFill>
                  <a:schemeClr val="dk1"/>
                </a:solidFill>
                <a:latin typeface="BIZ UDPゴシック" panose="020B0400000000000000" pitchFamily="50" charset="-128"/>
                <a:ea typeface="BIZ UDPゴシック" panose="020B0400000000000000" pitchFamily="50" charset="-128"/>
              </a:rPr>
              <a:t>お問い合わせください。</a:t>
            </a:r>
            <a:endParaRPr sz="900" b="1" dirty="0">
              <a:latin typeface="BIZ UDPゴシック" panose="020B0400000000000000" pitchFamily="50" charset="-128"/>
              <a:ea typeface="BIZ UDPゴシック" panose="020B0400000000000000" pitchFamily="50" charset="-128"/>
            </a:endParaRPr>
          </a:p>
        </p:txBody>
      </p:sp>
      <p:sp>
        <p:nvSpPr>
          <p:cNvPr id="3" name="Google Shape;895;p33">
            <a:extLst>
              <a:ext uri="{FF2B5EF4-FFF2-40B4-BE49-F238E27FC236}">
                <a16:creationId xmlns:a16="http://schemas.microsoft.com/office/drawing/2014/main" id="{4DF1C605-BCD4-A386-ACEC-805E50BB98E7}"/>
              </a:ext>
            </a:extLst>
          </p:cNvPr>
          <p:cNvSpPr txBox="1"/>
          <p:nvPr/>
        </p:nvSpPr>
        <p:spPr>
          <a:xfrm>
            <a:off x="1684318" y="3378195"/>
            <a:ext cx="2800576" cy="285076"/>
          </a:xfrm>
          <a:prstGeom prst="rect">
            <a:avLst/>
          </a:prstGeom>
          <a:noFill/>
          <a:ln>
            <a:noFill/>
          </a:ln>
        </p:spPr>
        <p:txBody>
          <a:bodyPr spcFirstLastPara="1" wrap="square" lIns="40332" tIns="20160" rIns="40332" bIns="20160" anchor="t" anchorCtr="0">
            <a:spAutoFit/>
          </a:bodyPr>
          <a:lstStyle/>
          <a:p>
            <a:pPr>
              <a:buSzPts val="3600"/>
            </a:pPr>
            <a:r>
              <a:rPr lang="ja-JP" altLang="en-US" sz="1588" b="1" dirty="0">
                <a:solidFill>
                  <a:schemeClr val="dk1"/>
                </a:solidFill>
                <a:latin typeface="BIZ UDPゴシック" panose="020B0400000000000000" pitchFamily="50" charset="-128"/>
                <a:ea typeface="BIZ UDPゴシック" panose="020B0400000000000000" pitchFamily="50" charset="-128"/>
              </a:rPr>
              <a:t>個人情報を守るために</a:t>
            </a:r>
            <a:endParaRPr sz="618" dirty="0">
              <a:latin typeface="BIZ UDPゴシック" panose="020B0400000000000000" pitchFamily="50" charset="-128"/>
              <a:ea typeface="BIZ UDPゴシック" panose="020B0400000000000000" pitchFamily="50" charset="-128"/>
            </a:endParaRPr>
          </a:p>
        </p:txBody>
      </p:sp>
      <p:sp>
        <p:nvSpPr>
          <p:cNvPr id="5" name="Google Shape;897;p33">
            <a:extLst>
              <a:ext uri="{FF2B5EF4-FFF2-40B4-BE49-F238E27FC236}">
                <a16:creationId xmlns:a16="http://schemas.microsoft.com/office/drawing/2014/main" id="{33EE04C1-E253-12C5-FADB-2F4E478578EA}"/>
              </a:ext>
            </a:extLst>
          </p:cNvPr>
          <p:cNvSpPr txBox="1"/>
          <p:nvPr/>
        </p:nvSpPr>
        <p:spPr>
          <a:xfrm>
            <a:off x="605203" y="6372673"/>
            <a:ext cx="4168044" cy="379268"/>
          </a:xfrm>
          <a:prstGeom prst="rect">
            <a:avLst/>
          </a:prstGeom>
          <a:noFill/>
          <a:ln>
            <a:noFill/>
          </a:ln>
        </p:spPr>
        <p:txBody>
          <a:bodyPr spcFirstLastPara="1" wrap="square" lIns="40332" tIns="20160" rIns="40332" bIns="20160" anchor="t" anchorCtr="0">
            <a:spAutoFit/>
          </a:bodyPr>
          <a:lstStyle/>
          <a:p>
            <a:pPr>
              <a:buSzPts val="2200"/>
            </a:pPr>
            <a:r>
              <a:rPr lang="ja-JP" altLang="en-US" sz="1100" dirty="0">
                <a:solidFill>
                  <a:srgbClr val="FF0000"/>
                </a:solidFill>
                <a:latin typeface="BIZ UDPゴシック" panose="020B0400000000000000" pitchFamily="50" charset="-128"/>
                <a:ea typeface="BIZ UDPゴシック" panose="020B0400000000000000" pitchFamily="50" charset="-128"/>
              </a:rPr>
              <a:t>万が一紛失してしまった時は、携帯電話利用中止サービスがあるか、</a:t>
            </a:r>
            <a:endParaRPr sz="1100" dirty="0">
              <a:solidFill>
                <a:srgbClr val="FF0000"/>
              </a:solidFill>
              <a:latin typeface="BIZ UDPゴシック" panose="020B0400000000000000" pitchFamily="50" charset="-128"/>
              <a:ea typeface="BIZ UDPゴシック" panose="020B0400000000000000" pitchFamily="50" charset="-128"/>
            </a:endParaRPr>
          </a:p>
          <a:p>
            <a:pPr>
              <a:buSzPts val="2200"/>
            </a:pPr>
            <a:r>
              <a:rPr lang="ja-JP" altLang="en-US" sz="1100" dirty="0">
                <a:solidFill>
                  <a:srgbClr val="FF0000"/>
                </a:solidFill>
                <a:latin typeface="BIZ UDPゴシック" panose="020B0400000000000000" pitchFamily="50" charset="-128"/>
                <a:ea typeface="BIZ UDPゴシック" panose="020B0400000000000000" pitchFamily="50" charset="-128"/>
              </a:rPr>
              <a:t>利用会社に問い合わせましょう。</a:t>
            </a:r>
            <a:endParaRPr sz="1100" dirty="0">
              <a:latin typeface="BIZ UDPゴシック" panose="020B0400000000000000" pitchFamily="50" charset="-128"/>
              <a:ea typeface="BIZ UDPゴシック" panose="020B0400000000000000" pitchFamily="50" charset="-128"/>
            </a:endParaRPr>
          </a:p>
        </p:txBody>
      </p:sp>
      <p:pic>
        <p:nvPicPr>
          <p:cNvPr id="6" name="Google Shape;898;p33">
            <a:extLst>
              <a:ext uri="{FF2B5EF4-FFF2-40B4-BE49-F238E27FC236}">
                <a16:creationId xmlns:a16="http://schemas.microsoft.com/office/drawing/2014/main" id="{B7DCFED1-B0EB-A0A7-391C-8F19816E3EB0}"/>
              </a:ext>
            </a:extLst>
          </p:cNvPr>
          <p:cNvPicPr preferRelativeResize="0"/>
          <p:nvPr/>
        </p:nvPicPr>
        <p:blipFill rotWithShape="1">
          <a:blip r:embed="rId6">
            <a:alphaModFix/>
          </a:blip>
          <a:srcRect/>
          <a:stretch/>
        </p:blipFill>
        <p:spPr>
          <a:xfrm>
            <a:off x="4347796" y="5428551"/>
            <a:ext cx="695787" cy="752202"/>
          </a:xfrm>
          <a:prstGeom prst="rect">
            <a:avLst/>
          </a:prstGeom>
          <a:noFill/>
          <a:ln>
            <a:noFill/>
          </a:ln>
        </p:spPr>
      </p:pic>
      <p:pic>
        <p:nvPicPr>
          <p:cNvPr id="7" name="Google Shape;899;p33" descr="顔認証システムのイラスト（男性）">
            <a:extLst>
              <a:ext uri="{FF2B5EF4-FFF2-40B4-BE49-F238E27FC236}">
                <a16:creationId xmlns:a16="http://schemas.microsoft.com/office/drawing/2014/main" id="{9DEF1E03-785B-83D4-EAFD-66A8C753BFAC}"/>
              </a:ext>
            </a:extLst>
          </p:cNvPr>
          <p:cNvPicPr preferRelativeResize="0"/>
          <p:nvPr/>
        </p:nvPicPr>
        <p:blipFill rotWithShape="1">
          <a:blip r:embed="rId7">
            <a:alphaModFix/>
          </a:blip>
          <a:srcRect/>
          <a:stretch/>
        </p:blipFill>
        <p:spPr>
          <a:xfrm>
            <a:off x="3621822" y="5453204"/>
            <a:ext cx="759842" cy="727549"/>
          </a:xfrm>
          <a:prstGeom prst="rect">
            <a:avLst/>
          </a:prstGeom>
          <a:noFill/>
          <a:ln>
            <a:noFill/>
          </a:ln>
        </p:spPr>
      </p:pic>
      <p:pic>
        <p:nvPicPr>
          <p:cNvPr id="8" name="Google Shape;900;p33" descr="二段階認証のイラスト">
            <a:extLst>
              <a:ext uri="{FF2B5EF4-FFF2-40B4-BE49-F238E27FC236}">
                <a16:creationId xmlns:a16="http://schemas.microsoft.com/office/drawing/2014/main" id="{39A04828-9DEB-25AF-90A5-277FA1D66D61}"/>
              </a:ext>
            </a:extLst>
          </p:cNvPr>
          <p:cNvPicPr preferRelativeResize="0"/>
          <p:nvPr/>
        </p:nvPicPr>
        <p:blipFill rotWithShape="1">
          <a:blip r:embed="rId8">
            <a:alphaModFix/>
          </a:blip>
          <a:srcRect l="65586" t="516" r="5293" b="53878"/>
          <a:stretch/>
        </p:blipFill>
        <p:spPr>
          <a:xfrm>
            <a:off x="3079059" y="5453865"/>
            <a:ext cx="519774" cy="813950"/>
          </a:xfrm>
          <a:prstGeom prst="rect">
            <a:avLst/>
          </a:prstGeom>
          <a:noFill/>
          <a:ln>
            <a:noFill/>
          </a:ln>
        </p:spPr>
      </p:pic>
      <p:sp>
        <p:nvSpPr>
          <p:cNvPr id="9" name="Google Shape;901;p33">
            <a:extLst>
              <a:ext uri="{FF2B5EF4-FFF2-40B4-BE49-F238E27FC236}">
                <a16:creationId xmlns:a16="http://schemas.microsoft.com/office/drawing/2014/main" id="{D9AA637B-83F2-97CC-0F32-DE9E180836B9}"/>
              </a:ext>
            </a:extLst>
          </p:cNvPr>
          <p:cNvSpPr txBox="1"/>
          <p:nvPr/>
        </p:nvSpPr>
        <p:spPr>
          <a:xfrm>
            <a:off x="759017" y="3679908"/>
            <a:ext cx="3860416" cy="230766"/>
          </a:xfrm>
          <a:prstGeom prst="rect">
            <a:avLst/>
          </a:prstGeom>
          <a:noFill/>
          <a:ln>
            <a:noFill/>
          </a:ln>
        </p:spPr>
        <p:txBody>
          <a:bodyPr spcFirstLastPara="1" wrap="square" lIns="0" tIns="20160" rIns="0" bIns="20160" anchor="t" anchorCtr="0">
            <a:spAutoFit/>
          </a:bodyPr>
          <a:lstStyle/>
          <a:p>
            <a:pPr>
              <a:buSzPts val="2800"/>
            </a:pPr>
            <a:r>
              <a:rPr lang="ja-JP" altLang="en-US" sz="1235" b="1" dirty="0">
                <a:solidFill>
                  <a:srgbClr val="00A478"/>
                </a:solidFill>
                <a:latin typeface="BIZ UDPゴシック" panose="020B0400000000000000" pitchFamily="50" charset="-128"/>
                <a:ea typeface="BIZ UDPゴシック" panose="020B0400000000000000" pitchFamily="50" charset="-128"/>
              </a:rPr>
              <a:t>スマートフォンにはさまざまな個人情報が入っています。</a:t>
            </a:r>
            <a:endParaRPr sz="1235" b="1" dirty="0">
              <a:solidFill>
                <a:srgbClr val="00A478"/>
              </a:solidFill>
              <a:latin typeface="BIZ UDPゴシック" panose="020B0400000000000000" pitchFamily="50" charset="-128"/>
              <a:ea typeface="BIZ UDPゴシック" panose="020B0400000000000000" pitchFamily="50" charset="-128"/>
            </a:endParaRPr>
          </a:p>
        </p:txBody>
      </p:sp>
      <p:sp>
        <p:nvSpPr>
          <p:cNvPr id="10" name="Google Shape;902;p33">
            <a:extLst>
              <a:ext uri="{FF2B5EF4-FFF2-40B4-BE49-F238E27FC236}">
                <a16:creationId xmlns:a16="http://schemas.microsoft.com/office/drawing/2014/main" id="{65EAE4F1-6A13-5D93-79CE-8A79E50913C5}"/>
              </a:ext>
            </a:extLst>
          </p:cNvPr>
          <p:cNvSpPr/>
          <p:nvPr/>
        </p:nvSpPr>
        <p:spPr>
          <a:xfrm>
            <a:off x="3165361" y="4090568"/>
            <a:ext cx="857877" cy="287301"/>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500"/>
            </a:pPr>
            <a:r>
              <a:rPr lang="ja-JP" altLang="en-US" sz="1103" b="1" dirty="0">
                <a:solidFill>
                  <a:schemeClr val="dk1"/>
                </a:solidFill>
                <a:latin typeface="BIZ UDPゴシック" panose="020B0400000000000000" pitchFamily="50" charset="-128"/>
                <a:ea typeface="BIZ UDPゴシック" panose="020B0400000000000000" pitchFamily="50" charset="-128"/>
              </a:rPr>
              <a:t>通話履歴</a:t>
            </a:r>
            <a:endParaRPr sz="485" dirty="0">
              <a:latin typeface="BIZ UDPゴシック" panose="020B0400000000000000" pitchFamily="50" charset="-128"/>
              <a:ea typeface="BIZ UDPゴシック" panose="020B0400000000000000" pitchFamily="50" charset="-128"/>
            </a:endParaRPr>
          </a:p>
        </p:txBody>
      </p:sp>
      <p:sp>
        <p:nvSpPr>
          <p:cNvPr id="11" name="Google Shape;903;p33">
            <a:extLst>
              <a:ext uri="{FF2B5EF4-FFF2-40B4-BE49-F238E27FC236}">
                <a16:creationId xmlns:a16="http://schemas.microsoft.com/office/drawing/2014/main" id="{55E9F91C-9888-DE92-CD94-4126CE86546F}"/>
              </a:ext>
            </a:extLst>
          </p:cNvPr>
          <p:cNvSpPr/>
          <p:nvPr/>
        </p:nvSpPr>
        <p:spPr>
          <a:xfrm>
            <a:off x="4055955" y="4081374"/>
            <a:ext cx="857877" cy="287301"/>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500"/>
            </a:pPr>
            <a:r>
              <a:rPr lang="ja-JP" altLang="en-US" sz="1103" b="1" dirty="0">
                <a:solidFill>
                  <a:schemeClr val="dk1"/>
                </a:solidFill>
                <a:latin typeface="BIZ UDPゴシック" panose="020B0400000000000000" pitchFamily="50" charset="-128"/>
                <a:ea typeface="BIZ UDPゴシック" panose="020B0400000000000000" pitchFamily="50" charset="-128"/>
              </a:rPr>
              <a:t>メール</a:t>
            </a:r>
            <a:endParaRPr sz="485" dirty="0">
              <a:latin typeface="BIZ UDPゴシック" panose="020B0400000000000000" pitchFamily="50" charset="-128"/>
              <a:ea typeface="BIZ UDPゴシック" panose="020B0400000000000000" pitchFamily="50" charset="-128"/>
            </a:endParaRPr>
          </a:p>
        </p:txBody>
      </p:sp>
      <p:sp>
        <p:nvSpPr>
          <p:cNvPr id="12" name="Google Shape;904;p33">
            <a:extLst>
              <a:ext uri="{FF2B5EF4-FFF2-40B4-BE49-F238E27FC236}">
                <a16:creationId xmlns:a16="http://schemas.microsoft.com/office/drawing/2014/main" id="{35D9AE6C-65AE-EB15-A811-AE18EC06379B}"/>
              </a:ext>
            </a:extLst>
          </p:cNvPr>
          <p:cNvSpPr/>
          <p:nvPr/>
        </p:nvSpPr>
        <p:spPr>
          <a:xfrm>
            <a:off x="3167684" y="4462772"/>
            <a:ext cx="857877" cy="287301"/>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500"/>
            </a:pPr>
            <a:r>
              <a:rPr lang="ja-JP" altLang="en-US" sz="1103" b="1" dirty="0">
                <a:solidFill>
                  <a:schemeClr val="dk1"/>
                </a:solidFill>
                <a:latin typeface="BIZ UDPゴシック" panose="020B0400000000000000" pitchFamily="50" charset="-128"/>
                <a:ea typeface="BIZ UDPゴシック" panose="020B0400000000000000" pitchFamily="50" charset="-128"/>
              </a:rPr>
              <a:t>写真・動画</a:t>
            </a:r>
            <a:endParaRPr sz="485" dirty="0">
              <a:latin typeface="BIZ UDPゴシック" panose="020B0400000000000000" pitchFamily="50" charset="-128"/>
              <a:ea typeface="BIZ UDPゴシック" panose="020B0400000000000000" pitchFamily="50" charset="-128"/>
            </a:endParaRPr>
          </a:p>
        </p:txBody>
      </p:sp>
      <p:sp>
        <p:nvSpPr>
          <p:cNvPr id="13" name="Google Shape;905;p33">
            <a:extLst>
              <a:ext uri="{FF2B5EF4-FFF2-40B4-BE49-F238E27FC236}">
                <a16:creationId xmlns:a16="http://schemas.microsoft.com/office/drawing/2014/main" id="{A0CD30AC-2F65-B268-6DA1-DDD9AA0D0501}"/>
              </a:ext>
            </a:extLst>
          </p:cNvPr>
          <p:cNvSpPr/>
          <p:nvPr/>
        </p:nvSpPr>
        <p:spPr>
          <a:xfrm>
            <a:off x="4055955" y="4449840"/>
            <a:ext cx="857877" cy="287301"/>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500"/>
            </a:pPr>
            <a:r>
              <a:rPr lang="ja-JP" altLang="en-US" sz="1103" b="1" dirty="0">
                <a:solidFill>
                  <a:schemeClr val="dk1"/>
                </a:solidFill>
                <a:latin typeface="BIZ UDPゴシック" panose="020B0400000000000000" pitchFamily="50" charset="-128"/>
                <a:ea typeface="BIZ UDPゴシック" panose="020B0400000000000000" pitchFamily="50" charset="-128"/>
              </a:rPr>
              <a:t>電話帳</a:t>
            </a:r>
            <a:endParaRPr sz="485" dirty="0">
              <a:latin typeface="BIZ UDPゴシック" panose="020B0400000000000000" pitchFamily="50" charset="-128"/>
              <a:ea typeface="BIZ UDPゴシック" panose="020B0400000000000000" pitchFamily="50" charset="-128"/>
            </a:endParaRPr>
          </a:p>
        </p:txBody>
      </p:sp>
      <p:grpSp>
        <p:nvGrpSpPr>
          <p:cNvPr id="14" name="Google Shape;906;p33">
            <a:extLst>
              <a:ext uri="{FF2B5EF4-FFF2-40B4-BE49-F238E27FC236}">
                <a16:creationId xmlns:a16="http://schemas.microsoft.com/office/drawing/2014/main" id="{F09BDA67-463D-2781-95BE-F9203E87ED3B}"/>
              </a:ext>
            </a:extLst>
          </p:cNvPr>
          <p:cNvGrpSpPr/>
          <p:nvPr/>
        </p:nvGrpSpPr>
        <p:grpSpPr>
          <a:xfrm>
            <a:off x="382851" y="4168755"/>
            <a:ext cx="2462155" cy="1629773"/>
            <a:chOff x="401450" y="2166389"/>
            <a:chExt cx="5694549" cy="2871032"/>
          </a:xfrm>
        </p:grpSpPr>
        <p:sp>
          <p:nvSpPr>
            <p:cNvPr id="15" name="Google Shape;907;p33">
              <a:extLst>
                <a:ext uri="{FF2B5EF4-FFF2-40B4-BE49-F238E27FC236}">
                  <a16:creationId xmlns:a16="http://schemas.microsoft.com/office/drawing/2014/main" id="{2E93A526-2C92-FE53-01D8-A5ABE4E7D305}"/>
                </a:ext>
              </a:extLst>
            </p:cNvPr>
            <p:cNvSpPr txBox="1"/>
            <p:nvPr/>
          </p:nvSpPr>
          <p:spPr>
            <a:xfrm>
              <a:off x="506619" y="2897132"/>
              <a:ext cx="5568900" cy="2140289"/>
            </a:xfrm>
            <a:prstGeom prst="rect">
              <a:avLst/>
            </a:prstGeom>
            <a:noFill/>
            <a:ln>
              <a:noFill/>
            </a:ln>
          </p:spPr>
          <p:txBody>
            <a:bodyPr spcFirstLastPara="1" wrap="square" lIns="40332" tIns="20160" rIns="40332" bIns="20160" anchor="t" anchorCtr="0">
              <a:spAutoFit/>
            </a:bodyPr>
            <a:lstStyle/>
            <a:p>
              <a:pPr>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スマートフォンには暗証番号やパスワードなどを設定しロック（鍵）がかけられます。</a:t>
              </a:r>
              <a:endParaRPr lang="en-US" altLang="ja-JP" sz="1103" dirty="0">
                <a:solidFill>
                  <a:schemeClr val="dk1"/>
                </a:solidFill>
                <a:latin typeface="BIZ UDPゴシック" panose="020B0400000000000000" pitchFamily="50" charset="-128"/>
                <a:ea typeface="BIZ UDPゴシック" panose="020B0400000000000000" pitchFamily="50" charset="-128"/>
              </a:endParaRPr>
            </a:p>
            <a:p>
              <a:pPr>
                <a:buSzPts val="2500"/>
              </a:pPr>
              <a:endParaRPr sz="1103" dirty="0">
                <a:solidFill>
                  <a:schemeClr val="dk1"/>
                </a:solidFill>
                <a:latin typeface="BIZ UDPゴシック" panose="020B0400000000000000" pitchFamily="50" charset="-128"/>
                <a:ea typeface="BIZ UDPゴシック" panose="020B0400000000000000" pitchFamily="50" charset="-128"/>
              </a:endParaRPr>
            </a:p>
            <a:p>
              <a:pPr>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紛失や盗難による個人情報の悪用を防ぎましょう。</a:t>
              </a:r>
              <a:endParaRPr sz="1103" dirty="0">
                <a:solidFill>
                  <a:schemeClr val="dk1"/>
                </a:solidFill>
                <a:latin typeface="BIZ UDPゴシック" panose="020B0400000000000000" pitchFamily="50" charset="-128"/>
                <a:ea typeface="BIZ UDPゴシック" panose="020B0400000000000000" pitchFamily="50" charset="-128"/>
              </a:endParaRPr>
            </a:p>
          </p:txBody>
        </p:sp>
        <p:sp>
          <p:nvSpPr>
            <p:cNvPr id="16" name="Google Shape;908;p33">
              <a:extLst>
                <a:ext uri="{FF2B5EF4-FFF2-40B4-BE49-F238E27FC236}">
                  <a16:creationId xmlns:a16="http://schemas.microsoft.com/office/drawing/2014/main" id="{A2FEB348-1241-7691-E6E5-36FE9C7CE7A7}"/>
                </a:ext>
              </a:extLst>
            </p:cNvPr>
            <p:cNvSpPr/>
            <p:nvPr/>
          </p:nvSpPr>
          <p:spPr>
            <a:xfrm>
              <a:off x="401450" y="2166389"/>
              <a:ext cx="5694549" cy="2738167"/>
            </a:xfrm>
            <a:prstGeom prst="rect">
              <a:avLst/>
            </a:prstGeom>
            <a:noFill/>
            <a:ln w="28575" cap="flat" cmpd="sng">
              <a:solidFill>
                <a:srgbClr val="00A478"/>
              </a:solidFill>
              <a:prstDash val="solid"/>
              <a:miter lim="800000"/>
              <a:headEnd type="none" w="sm" len="sm"/>
              <a:tailEnd type="none" w="sm" len="sm"/>
            </a:ln>
          </p:spPr>
          <p:txBody>
            <a:bodyPr spcFirstLastPara="1" wrap="square" lIns="40332" tIns="20160" rIns="40332" bIns="20160" anchor="ctr" anchorCtr="0">
              <a:noAutofit/>
            </a:bodyPr>
            <a:lstStyle/>
            <a:p>
              <a:pPr algn="ctr">
                <a:buSzPts val="1500"/>
              </a:pPr>
              <a:endParaRPr sz="662" dirty="0">
                <a:solidFill>
                  <a:schemeClr val="lt1"/>
                </a:solidFill>
                <a:latin typeface="BIZ UDPゴシック" panose="020B0400000000000000" pitchFamily="50" charset="-128"/>
                <a:ea typeface="BIZ UDPゴシック" panose="020B0400000000000000" pitchFamily="50" charset="-128"/>
              </a:endParaRPr>
            </a:p>
          </p:txBody>
        </p:sp>
      </p:grpSp>
      <p:sp>
        <p:nvSpPr>
          <p:cNvPr id="17" name="Google Shape;909;p33">
            <a:extLst>
              <a:ext uri="{FF2B5EF4-FFF2-40B4-BE49-F238E27FC236}">
                <a16:creationId xmlns:a16="http://schemas.microsoft.com/office/drawing/2014/main" id="{7E1F9E36-C69E-D2DE-46C5-7A08530876D5}"/>
              </a:ext>
            </a:extLst>
          </p:cNvPr>
          <p:cNvSpPr txBox="1"/>
          <p:nvPr/>
        </p:nvSpPr>
        <p:spPr>
          <a:xfrm>
            <a:off x="3249783" y="4901421"/>
            <a:ext cx="1676398" cy="230766"/>
          </a:xfrm>
          <a:prstGeom prst="rect">
            <a:avLst/>
          </a:prstGeom>
          <a:noFill/>
          <a:ln>
            <a:noFill/>
          </a:ln>
        </p:spPr>
        <p:txBody>
          <a:bodyPr spcFirstLastPara="1" wrap="square" lIns="40332" tIns="20160" rIns="40332" bIns="20160" anchor="t" anchorCtr="0">
            <a:spAutoFit/>
          </a:bodyPr>
          <a:lstStyle/>
          <a:p>
            <a:pPr>
              <a:buSzPts val="2800"/>
            </a:pPr>
            <a:r>
              <a:rPr lang="ja-JP" altLang="en-US" sz="1235" dirty="0">
                <a:solidFill>
                  <a:schemeClr val="dk1"/>
                </a:solidFill>
                <a:latin typeface="BIZ UDPゴシック" panose="020B0400000000000000" pitchFamily="50" charset="-128"/>
                <a:ea typeface="BIZ UDPゴシック" panose="020B0400000000000000" pitchFamily="50" charset="-128"/>
              </a:rPr>
              <a:t>ロックの方法も様々</a:t>
            </a: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8" name="Google Shape;910;p33">
            <a:extLst>
              <a:ext uri="{FF2B5EF4-FFF2-40B4-BE49-F238E27FC236}">
                <a16:creationId xmlns:a16="http://schemas.microsoft.com/office/drawing/2014/main" id="{B48E38E6-3740-DBC5-A562-8DD8879771B3}"/>
              </a:ext>
            </a:extLst>
          </p:cNvPr>
          <p:cNvSpPr txBox="1"/>
          <p:nvPr/>
        </p:nvSpPr>
        <p:spPr>
          <a:xfrm>
            <a:off x="2949388" y="5203108"/>
            <a:ext cx="689379" cy="285140"/>
          </a:xfrm>
          <a:prstGeom prst="rect">
            <a:avLst/>
          </a:prstGeom>
          <a:noFill/>
          <a:ln>
            <a:noFill/>
          </a:ln>
        </p:spPr>
        <p:txBody>
          <a:bodyPr spcFirstLastPara="1" wrap="square" lIns="40332" tIns="20160" rIns="40332" bIns="20160" anchor="t" anchorCtr="0">
            <a:spAutoFit/>
          </a:bodyPr>
          <a:lstStyle/>
          <a:p>
            <a:pPr algn="ctr">
              <a:buSzPts val="1800"/>
            </a:pPr>
            <a:r>
              <a:rPr lang="ja-JP" altLang="en-US" sz="794" dirty="0">
                <a:solidFill>
                  <a:schemeClr val="dk1"/>
                </a:solidFill>
                <a:latin typeface="BIZ UDPゴシック" panose="020B0400000000000000" pitchFamily="50" charset="-128"/>
                <a:ea typeface="BIZ UDPゴシック" panose="020B0400000000000000" pitchFamily="50" charset="-128"/>
              </a:rPr>
              <a:t>パスワード</a:t>
            </a:r>
            <a:endParaRPr sz="794" dirty="0">
              <a:solidFill>
                <a:schemeClr val="dk1"/>
              </a:solidFill>
              <a:latin typeface="BIZ UDPゴシック" panose="020B0400000000000000" pitchFamily="50" charset="-128"/>
              <a:ea typeface="BIZ UDPゴシック" panose="020B0400000000000000" pitchFamily="50" charset="-128"/>
            </a:endParaRPr>
          </a:p>
          <a:p>
            <a:pPr algn="ctr">
              <a:buSzPts val="1800"/>
            </a:pPr>
            <a:r>
              <a:rPr lang="ja-JP" altLang="en-US" sz="794" dirty="0">
                <a:solidFill>
                  <a:schemeClr val="dk1"/>
                </a:solidFill>
                <a:latin typeface="BIZ UDPゴシック" panose="020B0400000000000000" pitchFamily="50" charset="-128"/>
                <a:ea typeface="BIZ UDPゴシック" panose="020B0400000000000000" pitchFamily="50" charset="-128"/>
              </a:rPr>
              <a:t>認証</a:t>
            </a:r>
            <a:endParaRPr sz="794" dirty="0">
              <a:solidFill>
                <a:schemeClr val="dk1"/>
              </a:solidFill>
              <a:latin typeface="BIZ UDPゴシック" panose="020B0400000000000000" pitchFamily="50" charset="-128"/>
              <a:ea typeface="BIZ UDPゴシック" panose="020B0400000000000000" pitchFamily="50" charset="-128"/>
            </a:endParaRPr>
          </a:p>
        </p:txBody>
      </p:sp>
      <p:sp>
        <p:nvSpPr>
          <p:cNvPr id="19" name="Google Shape;911;p33">
            <a:extLst>
              <a:ext uri="{FF2B5EF4-FFF2-40B4-BE49-F238E27FC236}">
                <a16:creationId xmlns:a16="http://schemas.microsoft.com/office/drawing/2014/main" id="{AF1EB92A-C55B-BA17-FBB2-E82F12B2133B}"/>
              </a:ext>
            </a:extLst>
          </p:cNvPr>
          <p:cNvSpPr txBox="1"/>
          <p:nvPr/>
        </p:nvSpPr>
        <p:spPr>
          <a:xfrm>
            <a:off x="3714324" y="5203479"/>
            <a:ext cx="575489" cy="162927"/>
          </a:xfrm>
          <a:prstGeom prst="rect">
            <a:avLst/>
          </a:prstGeom>
          <a:noFill/>
          <a:ln>
            <a:noFill/>
          </a:ln>
        </p:spPr>
        <p:txBody>
          <a:bodyPr spcFirstLastPara="1" wrap="square" lIns="40332" tIns="20160" rIns="40332" bIns="20160" anchor="t" anchorCtr="0">
            <a:spAutoFit/>
          </a:bodyPr>
          <a:lstStyle/>
          <a:p>
            <a:pPr algn="ctr">
              <a:buSzPts val="1800"/>
            </a:pPr>
            <a:r>
              <a:rPr lang="ja-JP" altLang="en-US" sz="794" dirty="0">
                <a:solidFill>
                  <a:schemeClr val="dk1"/>
                </a:solidFill>
                <a:latin typeface="BIZ UDPゴシック" panose="020B0400000000000000" pitchFamily="50" charset="-128"/>
                <a:ea typeface="BIZ UDPゴシック" panose="020B0400000000000000" pitchFamily="50" charset="-128"/>
              </a:rPr>
              <a:t>顔認証</a:t>
            </a:r>
            <a:endParaRPr sz="794" dirty="0">
              <a:solidFill>
                <a:schemeClr val="dk1"/>
              </a:solidFill>
              <a:latin typeface="BIZ UDPゴシック" panose="020B0400000000000000" pitchFamily="50" charset="-128"/>
              <a:ea typeface="BIZ UDPゴシック" panose="020B0400000000000000" pitchFamily="50" charset="-128"/>
            </a:endParaRPr>
          </a:p>
        </p:txBody>
      </p:sp>
      <p:sp>
        <p:nvSpPr>
          <p:cNvPr id="20" name="Google Shape;912;p33">
            <a:extLst>
              <a:ext uri="{FF2B5EF4-FFF2-40B4-BE49-F238E27FC236}">
                <a16:creationId xmlns:a16="http://schemas.microsoft.com/office/drawing/2014/main" id="{9E42F571-83F9-0FEE-338E-20F566E94778}"/>
              </a:ext>
            </a:extLst>
          </p:cNvPr>
          <p:cNvSpPr txBox="1"/>
          <p:nvPr/>
        </p:nvSpPr>
        <p:spPr>
          <a:xfrm>
            <a:off x="4338343" y="5207104"/>
            <a:ext cx="575489" cy="162927"/>
          </a:xfrm>
          <a:prstGeom prst="rect">
            <a:avLst/>
          </a:prstGeom>
          <a:noFill/>
          <a:ln>
            <a:noFill/>
          </a:ln>
        </p:spPr>
        <p:txBody>
          <a:bodyPr spcFirstLastPara="1" wrap="square" lIns="40332" tIns="20160" rIns="40332" bIns="20160" anchor="t" anchorCtr="0">
            <a:spAutoFit/>
          </a:bodyPr>
          <a:lstStyle/>
          <a:p>
            <a:pPr algn="ctr">
              <a:buSzPts val="1800"/>
            </a:pPr>
            <a:r>
              <a:rPr lang="ja-JP" altLang="en-US" sz="794" dirty="0">
                <a:solidFill>
                  <a:schemeClr val="dk1"/>
                </a:solidFill>
                <a:latin typeface="BIZ UDPゴシック" panose="020B0400000000000000" pitchFamily="50" charset="-128"/>
                <a:ea typeface="BIZ UDPゴシック" panose="020B0400000000000000" pitchFamily="50" charset="-128"/>
              </a:rPr>
              <a:t>指紋認証</a:t>
            </a:r>
            <a:endParaRPr sz="794" dirty="0">
              <a:solidFill>
                <a:schemeClr val="dk1"/>
              </a:solidFill>
              <a:latin typeface="BIZ UDPゴシック" panose="020B0400000000000000" pitchFamily="50" charset="-128"/>
              <a:ea typeface="BIZ UDPゴシック" panose="020B0400000000000000" pitchFamily="50" charset="-128"/>
            </a:endParaRPr>
          </a:p>
        </p:txBody>
      </p:sp>
      <p:sp>
        <p:nvSpPr>
          <p:cNvPr id="21" name="Google Shape;913;p33">
            <a:extLst>
              <a:ext uri="{FF2B5EF4-FFF2-40B4-BE49-F238E27FC236}">
                <a16:creationId xmlns:a16="http://schemas.microsoft.com/office/drawing/2014/main" id="{BAA1D26D-3788-16D6-C4A6-5F1ECA184A91}"/>
              </a:ext>
            </a:extLst>
          </p:cNvPr>
          <p:cNvSpPr txBox="1"/>
          <p:nvPr/>
        </p:nvSpPr>
        <p:spPr>
          <a:xfrm>
            <a:off x="734377" y="4268213"/>
            <a:ext cx="1676398" cy="244296"/>
          </a:xfrm>
          <a:prstGeom prst="rect">
            <a:avLst/>
          </a:prstGeom>
          <a:solidFill>
            <a:schemeClr val="lt1"/>
          </a:solidFill>
          <a:ln>
            <a:noFill/>
          </a:ln>
        </p:spPr>
        <p:txBody>
          <a:bodyPr spcFirstLastPara="1" wrap="square" lIns="40332" tIns="20160" rIns="40332" bIns="20160" anchor="t" anchorCtr="0">
            <a:spAutoFit/>
          </a:bodyPr>
          <a:lstStyle/>
          <a:p>
            <a:pPr algn="ctr">
              <a:buSzPts val="3000"/>
            </a:pPr>
            <a:r>
              <a:rPr lang="ja-JP" altLang="en-US" sz="1323" b="1" dirty="0">
                <a:solidFill>
                  <a:srgbClr val="00A478"/>
                </a:solidFill>
                <a:latin typeface="BIZ UDPゴシック" panose="020B0400000000000000" pitchFamily="50" charset="-128"/>
                <a:ea typeface="BIZ UDPゴシック" panose="020B0400000000000000" pitchFamily="50" charset="-128"/>
              </a:rPr>
              <a:t>もしもの時のために</a:t>
            </a:r>
            <a:endParaRPr sz="706" dirty="0">
              <a:solidFill>
                <a:srgbClr val="00A478"/>
              </a:solidFill>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B3F8AF03-72E7-DE90-40E7-FB2197F9737C}"/>
              </a:ext>
            </a:extLst>
          </p:cNvPr>
          <p:cNvSpPr>
            <a:spLocks noGrp="1"/>
          </p:cNvSpPr>
          <p:nvPr>
            <p:ph type="body" sz="quarter" idx="13"/>
          </p:nvPr>
        </p:nvSpPr>
        <p:spPr/>
        <p:txBody>
          <a:bodyPr/>
          <a:lstStyle/>
          <a:p>
            <a:r>
              <a:rPr lang="ja-JP" altLang="en-US" dirty="0"/>
              <a:t>９</a:t>
            </a:r>
          </a:p>
        </p:txBody>
      </p:sp>
      <p:sp>
        <p:nvSpPr>
          <p:cNvPr id="26" name="Google Shape;105;p4">
            <a:extLst>
              <a:ext uri="{FF2B5EF4-FFF2-40B4-BE49-F238E27FC236}">
                <a16:creationId xmlns:a16="http://schemas.microsoft.com/office/drawing/2014/main" id="{1B6C595E-7257-47C4-85D6-48FCABBC870E}"/>
              </a:ext>
            </a:extLst>
          </p:cNvPr>
          <p:cNvSpPr txBox="1"/>
          <p:nvPr/>
        </p:nvSpPr>
        <p:spPr>
          <a:xfrm>
            <a:off x="1370399" y="241017"/>
            <a:ext cx="5041439" cy="317713"/>
          </a:xfrm>
          <a:prstGeom prst="rect">
            <a:avLst/>
          </a:prstGeom>
          <a:noFill/>
          <a:ln>
            <a:noFill/>
          </a:ln>
        </p:spPr>
        <p:txBody>
          <a:bodyPr spcFirstLastPara="1" wrap="square" lIns="40332" tIns="20160" rIns="40332" bIns="20160" anchor="t" anchorCtr="0">
            <a:spAutoFit/>
          </a:bodyPr>
          <a:lstStyle/>
          <a:p>
            <a:pPr>
              <a:buSzPts val="3600"/>
            </a:pPr>
            <a:r>
              <a:rPr lang="ja-JP" altLang="en-US" sz="1800" b="1" dirty="0">
                <a:solidFill>
                  <a:schemeClr val="dk1"/>
                </a:solidFill>
                <a:latin typeface="BIZ UDPゴシック" panose="020B0400000000000000" pitchFamily="50" charset="-128"/>
                <a:ea typeface="BIZ UDPゴシック" panose="020B0400000000000000" pitchFamily="50" charset="-128"/>
              </a:rPr>
              <a:t>スマートフォンを安全・安心に使うには</a:t>
            </a:r>
            <a:endParaRPr lang="ja-JP" altLang="en-US" sz="700" dirty="0">
              <a:latin typeface="BIZ UDPゴシック" panose="020B0400000000000000" pitchFamily="50" charset="-128"/>
              <a:ea typeface="BIZ UDPゴシック" panose="020B0400000000000000" pitchFamily="50" charset="-128"/>
            </a:endParaRPr>
          </a:p>
        </p:txBody>
      </p:sp>
      <p:sp>
        <p:nvSpPr>
          <p:cNvPr id="4" name="スライド番号プレースホルダー 37">
            <a:extLst>
              <a:ext uri="{FF2B5EF4-FFF2-40B4-BE49-F238E27FC236}">
                <a16:creationId xmlns:a16="http://schemas.microsoft.com/office/drawing/2014/main" id="{EE9A9F3D-81D5-0EE3-8DC8-744673C754D5}"/>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26</a:t>
            </a:fld>
            <a:endParaRPr lang="ja-JP" altLang="en-US" sz="1000" b="1" dirty="0">
              <a:solidFill>
                <a:schemeClr val="tx1">
                  <a:lumMod val="75000"/>
                  <a:lumOff val="2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34"/>
          <p:cNvSpPr/>
          <p:nvPr/>
        </p:nvSpPr>
        <p:spPr>
          <a:xfrm>
            <a:off x="298361" y="1410032"/>
            <a:ext cx="4979831" cy="1902431"/>
          </a:xfrm>
          <a:prstGeom prst="rect">
            <a:avLst/>
          </a:prstGeom>
          <a:noFill/>
          <a:ln w="28575" cap="flat" cmpd="sng">
            <a:solidFill>
              <a:srgbClr val="00A478"/>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923" name="Google Shape;923;p34"/>
          <p:cNvSpPr txBox="1"/>
          <p:nvPr/>
        </p:nvSpPr>
        <p:spPr>
          <a:xfrm>
            <a:off x="355827" y="714346"/>
            <a:ext cx="4979831" cy="471601"/>
          </a:xfrm>
          <a:prstGeom prst="rect">
            <a:avLst/>
          </a:prstGeom>
          <a:noFill/>
          <a:ln>
            <a:noFill/>
          </a:ln>
        </p:spPr>
        <p:txBody>
          <a:bodyPr spcFirstLastPara="1" wrap="square" lIns="0" tIns="20160" rIns="0" bIns="20160" anchor="t" anchorCtr="0">
            <a:spAutoFit/>
          </a:bodyPr>
          <a:lstStyle/>
          <a:p>
            <a:pPr>
              <a:buSzPts val="2400"/>
            </a:pPr>
            <a:r>
              <a:rPr lang="ja-JP" altLang="en-US" b="1" dirty="0">
                <a:solidFill>
                  <a:srgbClr val="00A478"/>
                </a:solidFill>
                <a:latin typeface="BIZ UDPゴシック" panose="020B0400000000000000" pitchFamily="50" charset="-128"/>
                <a:ea typeface="BIZ UDPゴシック" panose="020B0400000000000000" pitchFamily="50" charset="-128"/>
              </a:rPr>
              <a:t>「特殊詐欺」の手口と対策を知り、日頃から心構えをしておきましょう。</a:t>
            </a:r>
            <a:endParaRPr b="1" dirty="0">
              <a:solidFill>
                <a:srgbClr val="00A478"/>
              </a:solidFill>
              <a:latin typeface="BIZ UDPゴシック" panose="020B0400000000000000" pitchFamily="50" charset="-128"/>
              <a:ea typeface="BIZ UDPゴシック" panose="020B0400000000000000" pitchFamily="50" charset="-128"/>
            </a:endParaRPr>
          </a:p>
        </p:txBody>
      </p:sp>
      <p:sp>
        <p:nvSpPr>
          <p:cNvPr id="924" name="Google Shape;924;p34"/>
          <p:cNvSpPr txBox="1"/>
          <p:nvPr/>
        </p:nvSpPr>
        <p:spPr>
          <a:xfrm>
            <a:off x="325888" y="1715878"/>
            <a:ext cx="4875517" cy="1518041"/>
          </a:xfrm>
          <a:prstGeom prst="rect">
            <a:avLst/>
          </a:prstGeom>
          <a:noFill/>
          <a:ln>
            <a:noFill/>
          </a:ln>
        </p:spPr>
        <p:txBody>
          <a:bodyPr spcFirstLastPara="1" wrap="square" lIns="40332" tIns="20160" rIns="40332" bIns="20160" anchor="t" anchorCtr="0">
            <a:spAutoFit/>
          </a:bodyPr>
          <a:lstStyle/>
          <a:p>
            <a:pPr>
              <a:buSzPts val="2800"/>
            </a:pPr>
            <a:r>
              <a:rPr lang="ja-JP" altLang="en-US" sz="1200" dirty="0">
                <a:solidFill>
                  <a:schemeClr val="dk1"/>
                </a:solidFill>
                <a:latin typeface="BIZ UDPゴシック" panose="020B0400000000000000" pitchFamily="50" charset="-128"/>
                <a:ea typeface="BIZ UDPゴシック" panose="020B0400000000000000" pitchFamily="50" charset="-128"/>
              </a:rPr>
              <a:t>フィッシング詐欺とは、</a:t>
            </a: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sz="1200" dirty="0">
                <a:solidFill>
                  <a:schemeClr val="dk1"/>
                </a:solidFill>
                <a:latin typeface="BIZ UDPゴシック" panose="020B0400000000000000" pitchFamily="50" charset="-128"/>
                <a:ea typeface="BIZ UDPゴシック" panose="020B0400000000000000" pitchFamily="50" charset="-128"/>
              </a:rPr>
              <a:t>送信者を詐称した電子メールを送りつけたり、</a:t>
            </a: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sz="1200" dirty="0">
                <a:solidFill>
                  <a:schemeClr val="dk1"/>
                </a:solidFill>
                <a:latin typeface="BIZ UDPゴシック" panose="020B0400000000000000" pitchFamily="50" charset="-128"/>
                <a:ea typeface="BIZ UDPゴシック" panose="020B0400000000000000" pitchFamily="50" charset="-128"/>
              </a:rPr>
              <a:t>偽メールから偽のホームページに接続させたりするなどの方法で、</a:t>
            </a: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sz="1200" dirty="0">
                <a:solidFill>
                  <a:schemeClr val="dk1"/>
                </a:solidFill>
                <a:latin typeface="BIZ UDPゴシック" panose="020B0400000000000000" pitchFamily="50" charset="-128"/>
                <a:ea typeface="BIZ UDPゴシック" panose="020B0400000000000000" pitchFamily="50" charset="-128"/>
              </a:rPr>
              <a:t>クレジットカード番号、アカウント情報（ユーザー</a:t>
            </a:r>
            <a:r>
              <a:rPr lang="en-US" altLang="ja-JP" sz="1200" dirty="0">
                <a:solidFill>
                  <a:schemeClr val="dk1"/>
                </a:solidFill>
                <a:latin typeface="BIZ UDPゴシック" panose="020B0400000000000000" pitchFamily="50" charset="-128"/>
                <a:ea typeface="BIZ UDPゴシック" panose="020B0400000000000000" pitchFamily="50" charset="-128"/>
              </a:rPr>
              <a:t>ID</a:t>
            </a:r>
            <a:r>
              <a:rPr lang="ja-JP" altLang="en-US" sz="1200" dirty="0">
                <a:solidFill>
                  <a:schemeClr val="dk1"/>
                </a:solidFill>
                <a:latin typeface="BIZ UDPゴシック" panose="020B0400000000000000" pitchFamily="50" charset="-128"/>
                <a:ea typeface="BIZ UDPゴシック" panose="020B0400000000000000" pitchFamily="50" charset="-128"/>
              </a:rPr>
              <a:t>、パスワードなど）といった重要な個人情報を盗み出す行為のことを言います。</a:t>
            </a: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00" dirty="0">
              <a:solidFill>
                <a:schemeClr val="dk1"/>
              </a:solidFill>
              <a:latin typeface="BIZ UDPゴシック" panose="020B0400000000000000" pitchFamily="50" charset="-128"/>
              <a:ea typeface="BIZ UDPゴシック" panose="020B0400000000000000" pitchFamily="50" charset="-128"/>
            </a:endParaRPr>
          </a:p>
          <a:p>
            <a:pPr>
              <a:buClr>
                <a:schemeClr val="dk1"/>
              </a:buClr>
              <a:buSzPts val="1100"/>
            </a:pPr>
            <a:r>
              <a:rPr lang="ja-JP" altLang="en-US" sz="1200" dirty="0">
                <a:solidFill>
                  <a:schemeClr val="dk1"/>
                </a:solidFill>
                <a:latin typeface="BIZ UDPゴシック" panose="020B0400000000000000" pitchFamily="50" charset="-128"/>
                <a:ea typeface="BIZ UDPゴシック" panose="020B0400000000000000" pitchFamily="50" charset="-128"/>
              </a:rPr>
              <a:t>例）ショートメールで宅配業者を装ったり、通販サイトや銀行を装ってメールを送ってきます。</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926" name="Google Shape;926;p34"/>
          <p:cNvSpPr txBox="1"/>
          <p:nvPr/>
        </p:nvSpPr>
        <p:spPr>
          <a:xfrm>
            <a:off x="466755" y="1467658"/>
            <a:ext cx="1384766" cy="225380"/>
          </a:xfrm>
          <a:prstGeom prst="rect">
            <a:avLst/>
          </a:prstGeom>
          <a:solidFill>
            <a:srgbClr val="00B050">
              <a:alpha val="37254"/>
            </a:srgbClr>
          </a:solidFill>
          <a:ln>
            <a:noFill/>
          </a:ln>
        </p:spPr>
        <p:txBody>
          <a:bodyPr spcFirstLastPara="1" wrap="square" lIns="40332" tIns="20160" rIns="40332" bIns="20160" anchor="t" anchorCtr="0">
            <a:spAutoFit/>
          </a:bodyPr>
          <a:lstStyle/>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フィッシング詐欺</a:t>
            </a:r>
            <a:endParaRPr sz="1200" dirty="0">
              <a:solidFill>
                <a:schemeClr val="dk1"/>
              </a:solidFill>
              <a:latin typeface="BIZ UDPゴシック" panose="020B0400000000000000" pitchFamily="50" charset="-128"/>
              <a:ea typeface="BIZ UDPゴシック" panose="020B0400000000000000" pitchFamily="50" charset="-128"/>
            </a:endParaRPr>
          </a:p>
        </p:txBody>
      </p:sp>
      <p:pic>
        <p:nvPicPr>
          <p:cNvPr id="927" name="Google Shape;927;p34" descr="フィッシングサイトのイラスト"/>
          <p:cNvPicPr preferRelativeResize="0"/>
          <p:nvPr/>
        </p:nvPicPr>
        <p:blipFill rotWithShape="1">
          <a:blip r:embed="rId3">
            <a:alphaModFix/>
          </a:blip>
          <a:srcRect/>
          <a:stretch/>
        </p:blipFill>
        <p:spPr>
          <a:xfrm>
            <a:off x="4240830" y="1016452"/>
            <a:ext cx="891517" cy="704299"/>
          </a:xfrm>
          <a:prstGeom prst="rect">
            <a:avLst/>
          </a:prstGeom>
          <a:noFill/>
          <a:ln>
            <a:noFill/>
          </a:ln>
        </p:spPr>
      </p:pic>
      <p:sp>
        <p:nvSpPr>
          <p:cNvPr id="2" name="Google Shape;933;p35">
            <a:extLst>
              <a:ext uri="{FF2B5EF4-FFF2-40B4-BE49-F238E27FC236}">
                <a16:creationId xmlns:a16="http://schemas.microsoft.com/office/drawing/2014/main" id="{4B7FB32F-6BA6-D058-25F2-F396E5B81779}"/>
              </a:ext>
            </a:extLst>
          </p:cNvPr>
          <p:cNvSpPr/>
          <p:nvPr/>
        </p:nvSpPr>
        <p:spPr>
          <a:xfrm>
            <a:off x="256613" y="3929413"/>
            <a:ext cx="4991587" cy="1869548"/>
          </a:xfrm>
          <a:prstGeom prst="rect">
            <a:avLst/>
          </a:prstGeom>
          <a:noFill/>
          <a:ln w="28575" cap="flat" cmpd="sng">
            <a:solidFill>
              <a:srgbClr val="00A478"/>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6" name="Google Shape;937;p35">
            <a:extLst>
              <a:ext uri="{FF2B5EF4-FFF2-40B4-BE49-F238E27FC236}">
                <a16:creationId xmlns:a16="http://schemas.microsoft.com/office/drawing/2014/main" id="{4AB9EED0-1E4E-72F4-D262-540F1BD24E2E}"/>
              </a:ext>
            </a:extLst>
          </p:cNvPr>
          <p:cNvSpPr txBox="1"/>
          <p:nvPr/>
        </p:nvSpPr>
        <p:spPr>
          <a:xfrm>
            <a:off x="293947" y="6176456"/>
            <a:ext cx="4944171" cy="471601"/>
          </a:xfrm>
          <a:prstGeom prst="rect">
            <a:avLst/>
          </a:prstGeom>
          <a:noFill/>
          <a:ln>
            <a:noFill/>
          </a:ln>
        </p:spPr>
        <p:txBody>
          <a:bodyPr spcFirstLastPara="1" wrap="square" lIns="40332" tIns="20160" rIns="40332" bIns="20160" anchor="t" anchorCtr="0">
            <a:spAutoFit/>
          </a:bodyPr>
          <a:lstStyle/>
          <a:p>
            <a:pPr algn="ctr">
              <a:buSzPts val="3400"/>
            </a:pPr>
            <a:r>
              <a:rPr lang="ja-JP" altLang="en-US" b="1" dirty="0">
                <a:solidFill>
                  <a:srgbClr val="FF0000"/>
                </a:solidFill>
                <a:latin typeface="BIZ UDPゴシック" panose="020B0400000000000000" pitchFamily="50" charset="-128"/>
                <a:ea typeface="BIZ UDPゴシック" panose="020B0400000000000000" pitchFamily="50" charset="-128"/>
              </a:rPr>
              <a:t>「利用していないサービス」の料金や「買った覚えのない商品」の請求など、不審な連絡は「無視」しましょう。</a:t>
            </a:r>
            <a:endParaRPr dirty="0">
              <a:latin typeface="BIZ UDPゴシック" panose="020B0400000000000000" pitchFamily="50" charset="-128"/>
              <a:ea typeface="BIZ UDPゴシック" panose="020B0400000000000000" pitchFamily="50" charset="-128"/>
            </a:endParaRPr>
          </a:p>
        </p:txBody>
      </p:sp>
      <p:sp>
        <p:nvSpPr>
          <p:cNvPr id="8" name="Google Shape;939;p35">
            <a:extLst>
              <a:ext uri="{FF2B5EF4-FFF2-40B4-BE49-F238E27FC236}">
                <a16:creationId xmlns:a16="http://schemas.microsoft.com/office/drawing/2014/main" id="{DF7D5BB5-428F-397A-FB25-CD78336F3977}"/>
              </a:ext>
            </a:extLst>
          </p:cNvPr>
          <p:cNvSpPr txBox="1"/>
          <p:nvPr/>
        </p:nvSpPr>
        <p:spPr>
          <a:xfrm>
            <a:off x="293947" y="4330056"/>
            <a:ext cx="4867177" cy="1333375"/>
          </a:xfrm>
          <a:prstGeom prst="rect">
            <a:avLst/>
          </a:prstGeom>
          <a:noFill/>
          <a:ln>
            <a:noFill/>
          </a:ln>
        </p:spPr>
        <p:txBody>
          <a:bodyPr spcFirstLastPara="1" wrap="square" lIns="40332" tIns="20160" rIns="40332" bIns="20160" anchor="t" anchorCtr="0">
            <a:spAutoFit/>
          </a:bodyPr>
          <a:lstStyle/>
          <a:p>
            <a:pPr>
              <a:buSzPts val="2800"/>
            </a:pPr>
            <a:r>
              <a:rPr lang="ja-JP" altLang="en-US" sz="1200" dirty="0">
                <a:solidFill>
                  <a:schemeClr val="dk1"/>
                </a:solidFill>
                <a:latin typeface="BIZ UDPゴシック" panose="020B0400000000000000" pitchFamily="50" charset="-128"/>
                <a:ea typeface="BIZ UDPゴシック" panose="020B0400000000000000" pitchFamily="50" charset="-128"/>
              </a:rPr>
              <a:t>ワンクリック詐欺とは、</a:t>
            </a: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r>
              <a:rPr lang="en-US" altLang="ja-JP" sz="1200" dirty="0">
                <a:solidFill>
                  <a:schemeClr val="dk1"/>
                </a:solidFill>
                <a:latin typeface="BIZ UDPゴシック" panose="020B0400000000000000" pitchFamily="50" charset="-128"/>
                <a:ea typeface="BIZ UDPゴシック" panose="020B0400000000000000" pitchFamily="50" charset="-128"/>
              </a:rPr>
              <a:t>Web</a:t>
            </a:r>
            <a:r>
              <a:rPr lang="ja-JP" altLang="en-US" sz="1200" dirty="0">
                <a:solidFill>
                  <a:schemeClr val="dk1"/>
                </a:solidFill>
                <a:latin typeface="BIZ UDPゴシック" panose="020B0400000000000000" pitchFamily="50" charset="-128"/>
                <a:ea typeface="BIZ UDPゴシック" panose="020B0400000000000000" pitchFamily="50" charset="-128"/>
              </a:rPr>
              <a:t>サイトや電子メールに記載された</a:t>
            </a:r>
            <a:r>
              <a:rPr lang="en-US" altLang="ja-JP" sz="1200" dirty="0">
                <a:solidFill>
                  <a:schemeClr val="dk1"/>
                </a:solidFill>
                <a:latin typeface="BIZ UDPゴシック" panose="020B0400000000000000" pitchFamily="50" charset="-128"/>
                <a:ea typeface="BIZ UDPゴシック" panose="020B0400000000000000" pitchFamily="50" charset="-128"/>
              </a:rPr>
              <a:t>URL</a:t>
            </a:r>
            <a:r>
              <a:rPr lang="ja-JP" altLang="en-US" sz="1200" dirty="0">
                <a:solidFill>
                  <a:schemeClr val="dk1"/>
                </a:solidFill>
                <a:latin typeface="BIZ UDPゴシック" panose="020B0400000000000000" pitchFamily="50" charset="-128"/>
                <a:ea typeface="BIZ UDPゴシック" panose="020B0400000000000000" pitchFamily="50" charset="-128"/>
              </a:rPr>
              <a:t>を一度クリックしただけで、一方的にサービスへの入会などの契約成立を宣言され、</a:t>
            </a: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sz="1200" dirty="0">
                <a:solidFill>
                  <a:schemeClr val="dk1"/>
                </a:solidFill>
                <a:latin typeface="BIZ UDPゴシック" panose="020B0400000000000000" pitchFamily="50" charset="-128"/>
                <a:ea typeface="BIZ UDPゴシック" panose="020B0400000000000000" pitchFamily="50" charset="-128"/>
              </a:rPr>
              <a:t>多額の料金の支払いを求められるという詐欺です。</a:t>
            </a: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sz="1200" dirty="0">
                <a:solidFill>
                  <a:schemeClr val="dk1"/>
                </a:solidFill>
                <a:latin typeface="BIZ UDPゴシック" panose="020B0400000000000000" pitchFamily="50" charset="-128"/>
                <a:ea typeface="BIZ UDPゴシック" panose="020B0400000000000000" pitchFamily="50" charset="-128"/>
              </a:rPr>
              <a:t>例）「ご入会ありがとうございました！」という画面が出現。</a:t>
            </a: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sz="1200" dirty="0">
                <a:solidFill>
                  <a:schemeClr val="dk1"/>
                </a:solidFill>
                <a:latin typeface="BIZ UDPゴシック" panose="020B0400000000000000" pitchFamily="50" charset="-128"/>
                <a:ea typeface="BIZ UDPゴシック" panose="020B0400000000000000" pitchFamily="50" charset="-128"/>
              </a:rPr>
              <a:t>　　個体識別番号・端末情報・プロバイダ情報なども記載されていた。</a:t>
            </a:r>
            <a:endParaRPr sz="1200" dirty="0">
              <a:solidFill>
                <a:schemeClr val="dk1"/>
              </a:solidFill>
              <a:latin typeface="BIZ UDPゴシック" panose="020B0400000000000000" pitchFamily="50" charset="-128"/>
              <a:ea typeface="BIZ UDPゴシック" panose="020B0400000000000000" pitchFamily="50" charset="-128"/>
            </a:endParaRPr>
          </a:p>
        </p:txBody>
      </p:sp>
      <p:pic>
        <p:nvPicPr>
          <p:cNvPr id="9" name="Google Shape;940;p35">
            <a:extLst>
              <a:ext uri="{FF2B5EF4-FFF2-40B4-BE49-F238E27FC236}">
                <a16:creationId xmlns:a16="http://schemas.microsoft.com/office/drawing/2014/main" id="{1CB2B905-002F-3C5C-93BF-B330BB5AF7E3}"/>
              </a:ext>
            </a:extLst>
          </p:cNvPr>
          <p:cNvPicPr preferRelativeResize="0"/>
          <p:nvPr/>
        </p:nvPicPr>
        <p:blipFill rotWithShape="1">
          <a:blip r:embed="rId4">
            <a:alphaModFix/>
          </a:blip>
          <a:srcRect/>
          <a:stretch/>
        </p:blipFill>
        <p:spPr>
          <a:xfrm>
            <a:off x="4425771" y="3730348"/>
            <a:ext cx="594307" cy="594307"/>
          </a:xfrm>
          <a:prstGeom prst="rect">
            <a:avLst/>
          </a:prstGeom>
          <a:noFill/>
          <a:ln>
            <a:noFill/>
          </a:ln>
        </p:spPr>
      </p:pic>
      <p:sp>
        <p:nvSpPr>
          <p:cNvPr id="10" name="Google Shape;941;p35">
            <a:extLst>
              <a:ext uri="{FF2B5EF4-FFF2-40B4-BE49-F238E27FC236}">
                <a16:creationId xmlns:a16="http://schemas.microsoft.com/office/drawing/2014/main" id="{04257AE9-B90C-178B-68BD-5A66894B4471}"/>
              </a:ext>
            </a:extLst>
          </p:cNvPr>
          <p:cNvSpPr txBox="1"/>
          <p:nvPr/>
        </p:nvSpPr>
        <p:spPr>
          <a:xfrm>
            <a:off x="437888" y="4005144"/>
            <a:ext cx="1193741" cy="225380"/>
          </a:xfrm>
          <a:prstGeom prst="rect">
            <a:avLst/>
          </a:prstGeom>
          <a:solidFill>
            <a:srgbClr val="00B050">
              <a:alpha val="37254"/>
            </a:srgbClr>
          </a:solidFill>
          <a:ln>
            <a:noFill/>
          </a:ln>
        </p:spPr>
        <p:txBody>
          <a:bodyPr spcFirstLastPara="1" wrap="square" lIns="40332" tIns="20160" rIns="40332" bIns="20160" anchor="t" anchorCtr="0">
            <a:spAutoFit/>
          </a:bodyPr>
          <a:lstStyle/>
          <a:p>
            <a:pPr algn="ctr">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ワンクリック詐欺</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3" name="テキスト プレースホルダー 2">
            <a:extLst>
              <a:ext uri="{FF2B5EF4-FFF2-40B4-BE49-F238E27FC236}">
                <a16:creationId xmlns:a16="http://schemas.microsoft.com/office/drawing/2014/main" id="{41D32E95-C90B-A129-FF8D-EC0694E42682}"/>
              </a:ext>
            </a:extLst>
          </p:cNvPr>
          <p:cNvSpPr>
            <a:spLocks noGrp="1"/>
          </p:cNvSpPr>
          <p:nvPr>
            <p:ph type="body" sz="quarter" idx="13"/>
          </p:nvPr>
        </p:nvSpPr>
        <p:spPr/>
        <p:txBody>
          <a:bodyPr/>
          <a:lstStyle/>
          <a:p>
            <a:r>
              <a:rPr lang="ja-JP" altLang="en-US" dirty="0"/>
              <a:t>９</a:t>
            </a:r>
          </a:p>
        </p:txBody>
      </p:sp>
      <p:sp>
        <p:nvSpPr>
          <p:cNvPr id="16" name="Google Shape;105;p4">
            <a:extLst>
              <a:ext uri="{FF2B5EF4-FFF2-40B4-BE49-F238E27FC236}">
                <a16:creationId xmlns:a16="http://schemas.microsoft.com/office/drawing/2014/main" id="{08282923-9C9C-85ED-C716-FDCEA4F3EB46}"/>
              </a:ext>
            </a:extLst>
          </p:cNvPr>
          <p:cNvSpPr txBox="1"/>
          <p:nvPr/>
        </p:nvSpPr>
        <p:spPr>
          <a:xfrm>
            <a:off x="1376749" y="241017"/>
            <a:ext cx="5041439" cy="317713"/>
          </a:xfrm>
          <a:prstGeom prst="rect">
            <a:avLst/>
          </a:prstGeom>
          <a:noFill/>
          <a:ln>
            <a:noFill/>
          </a:ln>
        </p:spPr>
        <p:txBody>
          <a:bodyPr spcFirstLastPara="1" wrap="square" lIns="40332" tIns="20160" rIns="40332" bIns="20160" anchor="t" anchorCtr="0">
            <a:spAutoFit/>
          </a:bodyPr>
          <a:lstStyle/>
          <a:p>
            <a:pPr>
              <a:buSzPts val="3600"/>
            </a:pPr>
            <a:r>
              <a:rPr lang="ja-JP" altLang="en-US" sz="1800" b="1" dirty="0">
                <a:solidFill>
                  <a:schemeClr val="dk1"/>
                </a:solidFill>
                <a:latin typeface="BIZ UDPゴシック" panose="020B0400000000000000" pitchFamily="50" charset="-128"/>
                <a:ea typeface="BIZ UDPゴシック" panose="020B0400000000000000" pitchFamily="50" charset="-128"/>
              </a:rPr>
              <a:t>詐欺の被害にあわないために（メール）</a:t>
            </a:r>
            <a:endParaRPr lang="ja-JP" altLang="en-US" sz="700" dirty="0">
              <a:latin typeface="BIZ UDPゴシック" panose="020B0400000000000000" pitchFamily="50" charset="-128"/>
              <a:ea typeface="BIZ UDPゴシック" panose="020B0400000000000000" pitchFamily="50" charset="-128"/>
            </a:endParaRPr>
          </a:p>
        </p:txBody>
      </p:sp>
      <p:sp>
        <p:nvSpPr>
          <p:cNvPr id="4" name="スライド番号プレースホルダー 37">
            <a:extLst>
              <a:ext uri="{FF2B5EF4-FFF2-40B4-BE49-F238E27FC236}">
                <a16:creationId xmlns:a16="http://schemas.microsoft.com/office/drawing/2014/main" id="{58642E9B-E6E5-247F-EFCB-BFD2A75A5C33}"/>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27</a:t>
            </a:fld>
            <a:endParaRPr lang="ja-JP" altLang="en-US" sz="1000" b="1" dirty="0">
              <a:solidFill>
                <a:schemeClr val="tx1">
                  <a:lumMod val="75000"/>
                  <a:lumOff val="25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51" name="Google Shape;951;p36"/>
          <p:cNvSpPr txBox="1"/>
          <p:nvPr/>
        </p:nvSpPr>
        <p:spPr>
          <a:xfrm>
            <a:off x="448666" y="3093624"/>
            <a:ext cx="4825869" cy="471601"/>
          </a:xfrm>
          <a:prstGeom prst="rect">
            <a:avLst/>
          </a:prstGeom>
          <a:noFill/>
          <a:ln>
            <a:noFill/>
          </a:ln>
        </p:spPr>
        <p:txBody>
          <a:bodyPr spcFirstLastPara="1" wrap="square" lIns="40332" tIns="20160" rIns="40332" bIns="20160" anchor="t" anchorCtr="0">
            <a:spAutoFit/>
          </a:bodyPr>
          <a:lstStyle/>
          <a:p>
            <a:pPr>
              <a:buSzPts val="2200"/>
            </a:pPr>
            <a:r>
              <a:rPr lang="ja-JP" altLang="en-US" b="1" dirty="0">
                <a:solidFill>
                  <a:srgbClr val="FF0000"/>
                </a:solidFill>
                <a:latin typeface="BIZ UDPゴシック" panose="020B0400000000000000" pitchFamily="50" charset="-128"/>
                <a:ea typeface="BIZ UDPゴシック" panose="020B0400000000000000" pitchFamily="50" charset="-128"/>
              </a:rPr>
              <a:t>誤った充電の仕方は、故障の原因になる 可能性があります。 </a:t>
            </a:r>
            <a:endParaRPr b="1" dirty="0">
              <a:solidFill>
                <a:srgbClr val="FF0000"/>
              </a:solidFill>
              <a:latin typeface="BIZ UDPゴシック" panose="020B0400000000000000" pitchFamily="50" charset="-128"/>
              <a:ea typeface="BIZ UDPゴシック" panose="020B0400000000000000" pitchFamily="50" charset="-128"/>
            </a:endParaRPr>
          </a:p>
          <a:p>
            <a:pPr>
              <a:buSzPts val="2200"/>
            </a:pPr>
            <a:r>
              <a:rPr lang="ja-JP" altLang="en-US" b="1" dirty="0">
                <a:solidFill>
                  <a:srgbClr val="FF0000"/>
                </a:solidFill>
                <a:latin typeface="BIZ UDPゴシック" panose="020B0400000000000000" pitchFamily="50" charset="-128"/>
                <a:ea typeface="BIZ UDPゴシック" panose="020B0400000000000000" pitchFamily="50" charset="-128"/>
              </a:rPr>
              <a:t>日頃の充電の仕方にも気をつけましょう</a:t>
            </a:r>
            <a:endParaRPr b="1" dirty="0">
              <a:latin typeface="BIZ UDPゴシック" panose="020B0400000000000000" pitchFamily="50" charset="-128"/>
              <a:ea typeface="BIZ UDPゴシック" panose="020B0400000000000000" pitchFamily="50" charset="-128"/>
            </a:endParaRPr>
          </a:p>
        </p:txBody>
      </p:sp>
      <p:sp>
        <p:nvSpPr>
          <p:cNvPr id="952" name="Google Shape;952;p36"/>
          <p:cNvSpPr txBox="1"/>
          <p:nvPr/>
        </p:nvSpPr>
        <p:spPr>
          <a:xfrm>
            <a:off x="353730" y="750349"/>
            <a:ext cx="5110189" cy="256157"/>
          </a:xfrm>
          <a:prstGeom prst="rect">
            <a:avLst/>
          </a:prstGeom>
          <a:noFill/>
          <a:ln>
            <a:noFill/>
          </a:ln>
        </p:spPr>
        <p:txBody>
          <a:bodyPr spcFirstLastPara="1" wrap="square" lIns="40332" tIns="20160" rIns="40332" bIns="20160" anchor="t" anchorCtr="0">
            <a:spAutoFit/>
          </a:bodyPr>
          <a:lstStyle/>
          <a:p>
            <a:pPr>
              <a:buSzPts val="2800"/>
            </a:pPr>
            <a:r>
              <a:rPr lang="ja-JP" altLang="en-US" b="1" dirty="0">
                <a:solidFill>
                  <a:srgbClr val="00A478"/>
                </a:solidFill>
                <a:latin typeface="BIZ UDPゴシック" panose="020B0400000000000000" pitchFamily="50" charset="-128"/>
                <a:ea typeface="BIZ UDPゴシック" panose="020B0400000000000000" pitchFamily="50" charset="-128"/>
              </a:rPr>
              <a:t>スマートフォン本体の扱いやアプリの使用にも気をつけましょう</a:t>
            </a:r>
            <a:endParaRPr dirty="0">
              <a:solidFill>
                <a:srgbClr val="00A478"/>
              </a:solidFill>
              <a:latin typeface="BIZ UDPゴシック" panose="020B0400000000000000" pitchFamily="50" charset="-128"/>
              <a:ea typeface="BIZ UDPゴシック" panose="020B0400000000000000" pitchFamily="50" charset="-128"/>
            </a:endParaRPr>
          </a:p>
        </p:txBody>
      </p:sp>
      <p:sp>
        <p:nvSpPr>
          <p:cNvPr id="953" name="Google Shape;953;p36"/>
          <p:cNvSpPr txBox="1"/>
          <p:nvPr/>
        </p:nvSpPr>
        <p:spPr>
          <a:xfrm>
            <a:off x="292082" y="1073562"/>
            <a:ext cx="5113365" cy="548545"/>
          </a:xfrm>
          <a:prstGeom prst="rect">
            <a:avLst/>
          </a:prstGeom>
          <a:noFill/>
          <a:ln>
            <a:noFill/>
          </a:ln>
        </p:spPr>
        <p:txBody>
          <a:bodyPr spcFirstLastPara="1" wrap="square" lIns="40332" tIns="20160" rIns="40332" bIns="20160" anchor="t" anchorCtr="0">
            <a:spAutoFit/>
          </a:bodyPr>
          <a:lstStyle/>
          <a:p>
            <a:pPr>
              <a:buSzPts val="2300"/>
            </a:pPr>
            <a:r>
              <a:rPr lang="ja-JP" altLang="en-US" sz="1100" b="1" dirty="0">
                <a:solidFill>
                  <a:schemeClr val="dk1"/>
                </a:solidFill>
                <a:latin typeface="BIZ UDPゴシック" panose="020B0400000000000000" pitchFamily="50" charset="-128"/>
                <a:ea typeface="BIZ UDPゴシック" panose="020B0400000000000000" pitchFamily="50" charset="-128"/>
              </a:rPr>
              <a:t>☑ スマートフォンが熱を持ったら使用を中止しましょう。</a:t>
            </a:r>
            <a:endParaRPr sz="1100" b="1" dirty="0">
              <a:solidFill>
                <a:schemeClr val="dk1"/>
              </a:solidFill>
              <a:latin typeface="BIZ UDPゴシック" panose="020B0400000000000000" pitchFamily="50" charset="-128"/>
              <a:ea typeface="BIZ UDPゴシック" panose="020B0400000000000000" pitchFamily="50" charset="-128"/>
            </a:endParaRPr>
          </a:p>
          <a:p>
            <a:pPr>
              <a:buSzPts val="2300"/>
            </a:pPr>
            <a:r>
              <a:rPr lang="ja-JP" altLang="en-US" sz="1100" dirty="0">
                <a:solidFill>
                  <a:schemeClr val="dk1"/>
                </a:solidFill>
                <a:latin typeface="BIZ UDPゴシック" panose="020B0400000000000000" pitchFamily="50" charset="-128"/>
                <a:ea typeface="BIZ UDPゴシック" panose="020B0400000000000000" pitchFamily="50" charset="-128"/>
              </a:rPr>
              <a:t>　　安全に利用するために、熱いと感じた場合は、</a:t>
            </a:r>
            <a:endParaRPr sz="1100" dirty="0">
              <a:solidFill>
                <a:schemeClr val="dk1"/>
              </a:solidFill>
              <a:latin typeface="BIZ UDPゴシック" panose="020B0400000000000000" pitchFamily="50" charset="-128"/>
              <a:ea typeface="BIZ UDPゴシック" panose="020B0400000000000000" pitchFamily="50" charset="-128"/>
            </a:endParaRPr>
          </a:p>
          <a:p>
            <a:pPr>
              <a:buSzPts val="2300"/>
            </a:pPr>
            <a:r>
              <a:rPr lang="ja-JP" altLang="en-US" sz="1100" dirty="0">
                <a:solidFill>
                  <a:schemeClr val="dk1"/>
                </a:solidFill>
                <a:latin typeface="BIZ UDPゴシック" panose="020B0400000000000000" pitchFamily="50" charset="-128"/>
                <a:ea typeface="BIZ UDPゴシック" panose="020B0400000000000000" pitchFamily="50" charset="-128"/>
              </a:rPr>
              <a:t>　　温度が下がるまで使わないようにしましょう。</a:t>
            </a:r>
            <a:endParaRPr sz="1100" dirty="0">
              <a:solidFill>
                <a:schemeClr val="dk1"/>
              </a:solidFill>
              <a:latin typeface="BIZ UDPゴシック" panose="020B0400000000000000" pitchFamily="50" charset="-128"/>
              <a:ea typeface="BIZ UDPゴシック" panose="020B0400000000000000" pitchFamily="50" charset="-128"/>
            </a:endParaRPr>
          </a:p>
        </p:txBody>
      </p:sp>
      <p:sp>
        <p:nvSpPr>
          <p:cNvPr id="954" name="Google Shape;954;p36"/>
          <p:cNvSpPr txBox="1"/>
          <p:nvPr/>
        </p:nvSpPr>
        <p:spPr>
          <a:xfrm>
            <a:off x="292082" y="1679662"/>
            <a:ext cx="5110189" cy="548545"/>
          </a:xfrm>
          <a:prstGeom prst="rect">
            <a:avLst/>
          </a:prstGeom>
          <a:noFill/>
          <a:ln>
            <a:noFill/>
          </a:ln>
        </p:spPr>
        <p:txBody>
          <a:bodyPr spcFirstLastPara="1" wrap="square" lIns="40332" tIns="20160" rIns="40332" bIns="20160" anchor="t" anchorCtr="0">
            <a:spAutoFit/>
          </a:bodyPr>
          <a:lstStyle/>
          <a:p>
            <a:pPr>
              <a:buSzPts val="2300"/>
            </a:pPr>
            <a:r>
              <a:rPr lang="ja-JP" altLang="en-US" sz="1100" b="1" dirty="0">
                <a:solidFill>
                  <a:schemeClr val="dk1"/>
                </a:solidFill>
                <a:latin typeface="BIZ UDPゴシック" panose="020B0400000000000000" pitchFamily="50" charset="-128"/>
                <a:ea typeface="BIZ UDPゴシック" panose="020B0400000000000000" pitchFamily="50" charset="-128"/>
              </a:rPr>
              <a:t>☑ 充電しながらの長時間の使用は控えましょう。</a:t>
            </a:r>
            <a:endParaRPr sz="1100" dirty="0">
              <a:latin typeface="BIZ UDPゴシック" panose="020B0400000000000000" pitchFamily="50" charset="-128"/>
              <a:ea typeface="BIZ UDPゴシック" panose="020B0400000000000000" pitchFamily="50" charset="-128"/>
            </a:endParaRPr>
          </a:p>
          <a:p>
            <a:pPr>
              <a:buSzPts val="2300"/>
            </a:pPr>
            <a:r>
              <a:rPr lang="ja-JP" altLang="en-US" sz="1100" dirty="0">
                <a:solidFill>
                  <a:schemeClr val="dk1"/>
                </a:solidFill>
                <a:latin typeface="BIZ UDPゴシック" panose="020B0400000000000000" pitchFamily="50" charset="-128"/>
                <a:ea typeface="BIZ UDPゴシック" panose="020B0400000000000000" pitchFamily="50" charset="-128"/>
              </a:rPr>
              <a:t>　　充電しながら長時間動画を視聴したり、 ゲームをしたりするとスマートフォンが</a:t>
            </a:r>
            <a:endParaRPr sz="1100" dirty="0">
              <a:latin typeface="BIZ UDPゴシック" panose="020B0400000000000000" pitchFamily="50" charset="-128"/>
              <a:ea typeface="BIZ UDPゴシック" panose="020B0400000000000000" pitchFamily="50" charset="-128"/>
            </a:endParaRPr>
          </a:p>
          <a:p>
            <a:pPr>
              <a:buSzPts val="2300"/>
            </a:pPr>
            <a:r>
              <a:rPr lang="ja-JP" altLang="en-US" sz="1100" dirty="0">
                <a:solidFill>
                  <a:schemeClr val="dk1"/>
                </a:solidFill>
                <a:latin typeface="BIZ UDPゴシック" panose="020B0400000000000000" pitchFamily="50" charset="-128"/>
                <a:ea typeface="BIZ UDPゴシック" panose="020B0400000000000000" pitchFamily="50" charset="-128"/>
              </a:rPr>
              <a:t>　　発熱する原因になるので気を付けましょう。</a:t>
            </a:r>
            <a:endParaRPr sz="1100" dirty="0">
              <a:solidFill>
                <a:schemeClr val="dk1"/>
              </a:solidFill>
              <a:latin typeface="BIZ UDPゴシック" panose="020B0400000000000000" pitchFamily="50" charset="-128"/>
              <a:ea typeface="BIZ UDPゴシック" panose="020B0400000000000000" pitchFamily="50" charset="-128"/>
            </a:endParaRPr>
          </a:p>
        </p:txBody>
      </p:sp>
      <p:sp>
        <p:nvSpPr>
          <p:cNvPr id="955" name="Google Shape;955;p36"/>
          <p:cNvSpPr txBox="1"/>
          <p:nvPr/>
        </p:nvSpPr>
        <p:spPr>
          <a:xfrm>
            <a:off x="292082" y="2262823"/>
            <a:ext cx="5214104" cy="717822"/>
          </a:xfrm>
          <a:prstGeom prst="rect">
            <a:avLst/>
          </a:prstGeom>
          <a:noFill/>
          <a:ln>
            <a:noFill/>
          </a:ln>
        </p:spPr>
        <p:txBody>
          <a:bodyPr spcFirstLastPara="1" wrap="square" lIns="40332" tIns="20160" rIns="40332" bIns="20160" anchor="t" anchorCtr="0">
            <a:spAutoFit/>
          </a:bodyPr>
          <a:lstStyle/>
          <a:p>
            <a:pPr>
              <a:buSzPts val="2200"/>
            </a:pPr>
            <a:r>
              <a:rPr lang="ja-JP" altLang="en-US" sz="1100" b="1" dirty="0">
                <a:solidFill>
                  <a:schemeClr val="dk1"/>
                </a:solidFill>
                <a:latin typeface="BIZ UDPゴシック" panose="020B0400000000000000" pitchFamily="50" charset="-128"/>
                <a:ea typeface="BIZ UDPゴシック" panose="020B0400000000000000" pitchFamily="50" charset="-128"/>
              </a:rPr>
              <a:t>☑ 正しく充電をしましょう。</a:t>
            </a:r>
            <a:endParaRPr sz="1100" dirty="0">
              <a:latin typeface="BIZ UDPゴシック" panose="020B0400000000000000" pitchFamily="50" charset="-128"/>
              <a:ea typeface="BIZ UDPゴシック" panose="020B0400000000000000" pitchFamily="50" charset="-128"/>
            </a:endParaRPr>
          </a:p>
          <a:p>
            <a:pPr>
              <a:buSzPts val="2200"/>
            </a:pPr>
            <a:r>
              <a:rPr lang="ja-JP" altLang="en-US" sz="1100" dirty="0">
                <a:solidFill>
                  <a:schemeClr val="dk1"/>
                </a:solidFill>
                <a:latin typeface="BIZ UDPゴシック" panose="020B0400000000000000" pitchFamily="50" charset="-128"/>
                <a:ea typeface="BIZ UDPゴシック" panose="020B0400000000000000" pitchFamily="50" charset="-128"/>
              </a:rPr>
              <a:t>　　差込口にゴミがついていたり、</a:t>
            </a:r>
            <a:endParaRPr sz="1100" dirty="0">
              <a:solidFill>
                <a:schemeClr val="dk1"/>
              </a:solidFill>
              <a:latin typeface="BIZ UDPゴシック" panose="020B0400000000000000" pitchFamily="50" charset="-128"/>
              <a:ea typeface="BIZ UDPゴシック" panose="020B0400000000000000" pitchFamily="50" charset="-128"/>
            </a:endParaRPr>
          </a:p>
          <a:p>
            <a:pPr>
              <a:buSzPts val="2200"/>
            </a:pPr>
            <a:r>
              <a:rPr lang="ja-JP" altLang="en-US" sz="1100" dirty="0">
                <a:solidFill>
                  <a:schemeClr val="dk1"/>
                </a:solidFill>
                <a:latin typeface="BIZ UDPゴシック" panose="020B0400000000000000" pitchFamily="50" charset="-128"/>
                <a:ea typeface="BIZ UDPゴシック" panose="020B0400000000000000" pitchFamily="50" charset="-128"/>
              </a:rPr>
              <a:t>　　水に濡れたりしたまま充電をすると故障の原因となります。</a:t>
            </a:r>
            <a:endParaRPr sz="1100" dirty="0">
              <a:solidFill>
                <a:schemeClr val="dk1"/>
              </a:solidFill>
              <a:latin typeface="BIZ UDPゴシック" panose="020B0400000000000000" pitchFamily="50" charset="-128"/>
              <a:ea typeface="BIZ UDPゴシック" panose="020B0400000000000000" pitchFamily="50" charset="-128"/>
            </a:endParaRPr>
          </a:p>
          <a:p>
            <a:pPr>
              <a:buSzPts val="2200"/>
            </a:pPr>
            <a:r>
              <a:rPr lang="ja-JP" altLang="en-US" sz="1100" dirty="0">
                <a:solidFill>
                  <a:schemeClr val="dk1"/>
                </a:solidFill>
                <a:latin typeface="BIZ UDPゴシック" panose="020B0400000000000000" pitchFamily="50" charset="-128"/>
                <a:ea typeface="BIZ UDPゴシック" panose="020B0400000000000000" pitchFamily="50" charset="-128"/>
              </a:rPr>
              <a:t>　　また、充電ケーブルをつないだまま無理な力を加えると故障の原因となります。</a:t>
            </a:r>
            <a:endParaRPr sz="1100" dirty="0">
              <a:solidFill>
                <a:schemeClr val="dk1"/>
              </a:solidFill>
              <a:latin typeface="BIZ UDPゴシック" panose="020B0400000000000000" pitchFamily="50" charset="-128"/>
              <a:ea typeface="BIZ UDPゴシック" panose="020B0400000000000000" pitchFamily="50" charset="-128"/>
            </a:endParaRPr>
          </a:p>
        </p:txBody>
      </p:sp>
      <p:sp>
        <p:nvSpPr>
          <p:cNvPr id="2" name="Google Shape;961;p37">
            <a:extLst>
              <a:ext uri="{FF2B5EF4-FFF2-40B4-BE49-F238E27FC236}">
                <a16:creationId xmlns:a16="http://schemas.microsoft.com/office/drawing/2014/main" id="{FB9D5944-BD0D-58D6-0FA4-DC3085D0CC68}"/>
              </a:ext>
            </a:extLst>
          </p:cNvPr>
          <p:cNvSpPr/>
          <p:nvPr/>
        </p:nvSpPr>
        <p:spPr>
          <a:xfrm>
            <a:off x="590656" y="4208646"/>
            <a:ext cx="2167199" cy="645209"/>
          </a:xfrm>
          <a:prstGeom prst="roundRect">
            <a:avLst>
              <a:gd name="adj" fmla="val 16667"/>
            </a:avLst>
          </a:prstGeom>
          <a:solidFill>
            <a:srgbClr val="00B050">
              <a:alpha val="37254"/>
            </a:srgbClr>
          </a:solidFill>
          <a:ln w="6350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600"/>
            </a:pPr>
            <a:endParaRPr sz="706" dirty="0">
              <a:solidFill>
                <a:schemeClr val="lt1"/>
              </a:solidFill>
              <a:latin typeface="BIZ UDPゴシック" panose="020B0400000000000000" pitchFamily="50" charset="-128"/>
              <a:ea typeface="BIZ UDPゴシック" panose="020B0400000000000000" pitchFamily="50" charset="-128"/>
            </a:endParaRPr>
          </a:p>
        </p:txBody>
      </p:sp>
      <p:sp>
        <p:nvSpPr>
          <p:cNvPr id="4" name="Google Shape;963;p37">
            <a:extLst>
              <a:ext uri="{FF2B5EF4-FFF2-40B4-BE49-F238E27FC236}">
                <a16:creationId xmlns:a16="http://schemas.microsoft.com/office/drawing/2014/main" id="{19709DCF-7F5B-E9A8-C874-F937629F0C5F}"/>
              </a:ext>
            </a:extLst>
          </p:cNvPr>
          <p:cNvSpPr txBox="1"/>
          <p:nvPr/>
        </p:nvSpPr>
        <p:spPr>
          <a:xfrm>
            <a:off x="896439" y="3758985"/>
            <a:ext cx="3494272" cy="285076"/>
          </a:xfrm>
          <a:prstGeom prst="rect">
            <a:avLst/>
          </a:prstGeom>
          <a:noFill/>
          <a:ln>
            <a:noFill/>
          </a:ln>
        </p:spPr>
        <p:txBody>
          <a:bodyPr spcFirstLastPara="1" wrap="square" lIns="40332" tIns="20160" rIns="40332" bIns="20160" anchor="t" anchorCtr="0">
            <a:spAutoFit/>
          </a:bodyPr>
          <a:lstStyle/>
          <a:p>
            <a:pPr>
              <a:buSzPts val="3600"/>
            </a:pPr>
            <a:r>
              <a:rPr lang="ja-JP" altLang="en-US" sz="1588" b="1" dirty="0">
                <a:solidFill>
                  <a:schemeClr val="dk1"/>
                </a:solidFill>
                <a:highlight>
                  <a:srgbClr val="FFFF00"/>
                </a:highlight>
                <a:latin typeface="BIZ UDPゴシック" panose="020B0400000000000000" pitchFamily="50" charset="-128"/>
                <a:ea typeface="BIZ UDPゴシック" panose="020B0400000000000000" pitchFamily="50" charset="-128"/>
              </a:rPr>
              <a:t>トラブルに巻き込まれた時の連絡先</a:t>
            </a:r>
            <a:endParaRPr sz="618" dirty="0">
              <a:highlight>
                <a:srgbClr val="FFFF00"/>
              </a:highlight>
              <a:latin typeface="BIZ UDPゴシック" panose="020B0400000000000000" pitchFamily="50" charset="-128"/>
              <a:ea typeface="BIZ UDPゴシック" panose="020B0400000000000000" pitchFamily="50" charset="-128"/>
            </a:endParaRPr>
          </a:p>
        </p:txBody>
      </p:sp>
      <p:sp>
        <p:nvSpPr>
          <p:cNvPr id="6" name="Google Shape;965;p37">
            <a:extLst>
              <a:ext uri="{FF2B5EF4-FFF2-40B4-BE49-F238E27FC236}">
                <a16:creationId xmlns:a16="http://schemas.microsoft.com/office/drawing/2014/main" id="{4AF432CB-195C-1724-D073-21F4CE1157C5}"/>
              </a:ext>
            </a:extLst>
          </p:cNvPr>
          <p:cNvSpPr txBox="1"/>
          <p:nvPr/>
        </p:nvSpPr>
        <p:spPr>
          <a:xfrm>
            <a:off x="687426" y="4276471"/>
            <a:ext cx="1049883" cy="176457"/>
          </a:xfrm>
          <a:prstGeom prst="rect">
            <a:avLst/>
          </a:prstGeom>
          <a:solidFill>
            <a:schemeClr val="lt1"/>
          </a:solidFill>
          <a:ln>
            <a:noFill/>
          </a:ln>
        </p:spPr>
        <p:txBody>
          <a:bodyPr spcFirstLastPara="1" wrap="square" lIns="40332" tIns="20160" rIns="40332" bIns="20160" anchor="t" anchorCtr="0">
            <a:spAutoFit/>
          </a:bodyPr>
          <a:lstStyle/>
          <a:p>
            <a:pPr algn="ctr">
              <a:buSzPts val="2000"/>
            </a:pPr>
            <a:r>
              <a:rPr lang="ja-JP" altLang="en-US" sz="882" b="1" dirty="0">
                <a:solidFill>
                  <a:srgbClr val="00B050"/>
                </a:solidFill>
                <a:latin typeface="BIZ UDPゴシック" panose="020B0400000000000000" pitchFamily="50" charset="-128"/>
                <a:ea typeface="BIZ UDPゴシック" panose="020B0400000000000000" pitchFamily="50" charset="-128"/>
              </a:rPr>
              <a:t>警察相談ダイヤル</a:t>
            </a:r>
            <a:endParaRPr sz="618" dirty="0">
              <a:latin typeface="BIZ UDPゴシック" panose="020B0400000000000000" pitchFamily="50" charset="-128"/>
              <a:ea typeface="BIZ UDPゴシック" panose="020B0400000000000000" pitchFamily="50" charset="-128"/>
            </a:endParaRPr>
          </a:p>
        </p:txBody>
      </p:sp>
      <p:sp>
        <p:nvSpPr>
          <p:cNvPr id="7" name="Google Shape;966;p37">
            <a:extLst>
              <a:ext uri="{FF2B5EF4-FFF2-40B4-BE49-F238E27FC236}">
                <a16:creationId xmlns:a16="http://schemas.microsoft.com/office/drawing/2014/main" id="{AF5C3FC1-2D72-2866-4B42-995D7CA7F8C0}"/>
              </a:ext>
            </a:extLst>
          </p:cNvPr>
          <p:cNvSpPr/>
          <p:nvPr/>
        </p:nvSpPr>
        <p:spPr>
          <a:xfrm>
            <a:off x="1065070" y="4491552"/>
            <a:ext cx="256564" cy="286361"/>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en-US" altLang="ja-JP" sz="1412" b="1" dirty="0">
                <a:solidFill>
                  <a:schemeClr val="dk1"/>
                </a:solidFill>
                <a:latin typeface="BIZ UDPゴシック" panose="020B0400000000000000" pitchFamily="50" charset="-128"/>
                <a:ea typeface="BIZ UDPゴシック" panose="020B0400000000000000" pitchFamily="50" charset="-128"/>
              </a:rPr>
              <a:t>#</a:t>
            </a:r>
            <a:endParaRPr sz="794" b="1" dirty="0">
              <a:solidFill>
                <a:schemeClr val="dk1"/>
              </a:solidFill>
              <a:latin typeface="BIZ UDPゴシック" panose="020B0400000000000000" pitchFamily="50" charset="-128"/>
              <a:ea typeface="BIZ UDPゴシック" panose="020B0400000000000000" pitchFamily="50" charset="-128"/>
            </a:endParaRPr>
          </a:p>
        </p:txBody>
      </p:sp>
      <p:sp>
        <p:nvSpPr>
          <p:cNvPr id="8" name="Google Shape;967;p37">
            <a:extLst>
              <a:ext uri="{FF2B5EF4-FFF2-40B4-BE49-F238E27FC236}">
                <a16:creationId xmlns:a16="http://schemas.microsoft.com/office/drawing/2014/main" id="{34489CBD-CE44-9110-8758-E258224FF33D}"/>
              </a:ext>
            </a:extLst>
          </p:cNvPr>
          <p:cNvSpPr/>
          <p:nvPr/>
        </p:nvSpPr>
        <p:spPr>
          <a:xfrm>
            <a:off x="1384230" y="4491551"/>
            <a:ext cx="256564" cy="286361"/>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sz="1412" b="1" dirty="0">
                <a:solidFill>
                  <a:schemeClr val="dk1"/>
                </a:solidFill>
                <a:latin typeface="BIZ UDPゴシック" panose="020B0400000000000000" pitchFamily="50" charset="-128"/>
                <a:ea typeface="BIZ UDPゴシック" panose="020B0400000000000000" pitchFamily="50" charset="-128"/>
              </a:rPr>
              <a:t>９</a:t>
            </a:r>
            <a:endParaRPr sz="794" b="1" dirty="0">
              <a:solidFill>
                <a:schemeClr val="dk1"/>
              </a:solidFill>
              <a:latin typeface="BIZ UDPゴシック" panose="020B0400000000000000" pitchFamily="50" charset="-128"/>
              <a:ea typeface="BIZ UDPゴシック" panose="020B0400000000000000" pitchFamily="50" charset="-128"/>
            </a:endParaRPr>
          </a:p>
        </p:txBody>
      </p:sp>
      <p:sp>
        <p:nvSpPr>
          <p:cNvPr id="9" name="Google Shape;968;p37">
            <a:extLst>
              <a:ext uri="{FF2B5EF4-FFF2-40B4-BE49-F238E27FC236}">
                <a16:creationId xmlns:a16="http://schemas.microsoft.com/office/drawing/2014/main" id="{3950DB90-7794-B38C-0D92-DBBD00203458}"/>
              </a:ext>
            </a:extLst>
          </p:cNvPr>
          <p:cNvSpPr/>
          <p:nvPr/>
        </p:nvSpPr>
        <p:spPr>
          <a:xfrm>
            <a:off x="1703391" y="4493644"/>
            <a:ext cx="256564" cy="286361"/>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sz="1412" b="1" dirty="0">
                <a:solidFill>
                  <a:schemeClr val="dk1"/>
                </a:solidFill>
                <a:latin typeface="BIZ UDPゴシック" panose="020B0400000000000000" pitchFamily="50" charset="-128"/>
                <a:ea typeface="BIZ UDPゴシック" panose="020B0400000000000000" pitchFamily="50" charset="-128"/>
              </a:rPr>
              <a:t>１</a:t>
            </a:r>
            <a:endParaRPr sz="794" b="1" dirty="0">
              <a:solidFill>
                <a:schemeClr val="dk1"/>
              </a:solidFill>
              <a:latin typeface="BIZ UDPゴシック" panose="020B0400000000000000" pitchFamily="50" charset="-128"/>
              <a:ea typeface="BIZ UDPゴシック" panose="020B0400000000000000" pitchFamily="50" charset="-128"/>
            </a:endParaRPr>
          </a:p>
        </p:txBody>
      </p:sp>
      <p:sp>
        <p:nvSpPr>
          <p:cNvPr id="10" name="Google Shape;969;p37">
            <a:extLst>
              <a:ext uri="{FF2B5EF4-FFF2-40B4-BE49-F238E27FC236}">
                <a16:creationId xmlns:a16="http://schemas.microsoft.com/office/drawing/2014/main" id="{A6822F11-0B95-06BF-4BFE-2A652C1AAC1B}"/>
              </a:ext>
            </a:extLst>
          </p:cNvPr>
          <p:cNvSpPr/>
          <p:nvPr/>
        </p:nvSpPr>
        <p:spPr>
          <a:xfrm>
            <a:off x="2022551" y="4489442"/>
            <a:ext cx="256564" cy="286361"/>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sz="1412" b="1" dirty="0">
                <a:solidFill>
                  <a:schemeClr val="dk1"/>
                </a:solidFill>
                <a:latin typeface="BIZ UDPゴシック" panose="020B0400000000000000" pitchFamily="50" charset="-128"/>
                <a:ea typeface="BIZ UDPゴシック" panose="020B0400000000000000" pitchFamily="50" charset="-128"/>
              </a:rPr>
              <a:t>１</a:t>
            </a:r>
            <a:endParaRPr sz="794" b="1" dirty="0">
              <a:solidFill>
                <a:schemeClr val="dk1"/>
              </a:solidFill>
              <a:latin typeface="BIZ UDPゴシック" panose="020B0400000000000000" pitchFamily="50" charset="-128"/>
              <a:ea typeface="BIZ UDPゴシック" panose="020B0400000000000000" pitchFamily="50" charset="-128"/>
            </a:endParaRPr>
          </a:p>
        </p:txBody>
      </p:sp>
      <p:sp>
        <p:nvSpPr>
          <p:cNvPr id="11" name="Google Shape;970;p37">
            <a:extLst>
              <a:ext uri="{FF2B5EF4-FFF2-40B4-BE49-F238E27FC236}">
                <a16:creationId xmlns:a16="http://schemas.microsoft.com/office/drawing/2014/main" id="{C52C390E-0565-3C1C-FC41-B2015718F07A}"/>
              </a:ext>
            </a:extLst>
          </p:cNvPr>
          <p:cNvSpPr/>
          <p:nvPr/>
        </p:nvSpPr>
        <p:spPr>
          <a:xfrm>
            <a:off x="2341711" y="4489442"/>
            <a:ext cx="256564" cy="286361"/>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sz="1412" b="1" dirty="0">
                <a:solidFill>
                  <a:schemeClr val="dk1"/>
                </a:solidFill>
                <a:latin typeface="BIZ UDPゴシック" panose="020B0400000000000000" pitchFamily="50" charset="-128"/>
                <a:ea typeface="BIZ UDPゴシック" panose="020B0400000000000000" pitchFamily="50" charset="-128"/>
              </a:rPr>
              <a:t>０</a:t>
            </a:r>
            <a:endParaRPr sz="794" b="1" dirty="0">
              <a:solidFill>
                <a:schemeClr val="dk1"/>
              </a:solidFill>
              <a:latin typeface="BIZ UDPゴシック" panose="020B0400000000000000" pitchFamily="50" charset="-128"/>
              <a:ea typeface="BIZ UDPゴシック" panose="020B0400000000000000" pitchFamily="50" charset="-128"/>
            </a:endParaRPr>
          </a:p>
        </p:txBody>
      </p:sp>
      <p:sp>
        <p:nvSpPr>
          <p:cNvPr id="12" name="Google Shape;971;p37">
            <a:extLst>
              <a:ext uri="{FF2B5EF4-FFF2-40B4-BE49-F238E27FC236}">
                <a16:creationId xmlns:a16="http://schemas.microsoft.com/office/drawing/2014/main" id="{1862366A-C9AE-9958-A106-B43758A245EB}"/>
              </a:ext>
            </a:extLst>
          </p:cNvPr>
          <p:cNvSpPr txBox="1"/>
          <p:nvPr/>
        </p:nvSpPr>
        <p:spPr>
          <a:xfrm>
            <a:off x="661439" y="4560865"/>
            <a:ext cx="403631" cy="135804"/>
          </a:xfrm>
          <a:prstGeom prst="rect">
            <a:avLst/>
          </a:prstGeom>
          <a:noFill/>
          <a:ln>
            <a:noFill/>
          </a:ln>
        </p:spPr>
        <p:txBody>
          <a:bodyPr spcFirstLastPara="1" wrap="square" lIns="40332" tIns="20160" rIns="40332" bIns="20160" anchor="t" anchorCtr="0">
            <a:spAutoFit/>
          </a:bodyPr>
          <a:lstStyle/>
          <a:p>
            <a:pPr>
              <a:buSzPts val="1400"/>
            </a:pPr>
            <a:r>
              <a:rPr lang="ja-JP" altLang="en-US" sz="618" b="1" dirty="0">
                <a:solidFill>
                  <a:schemeClr val="dk1"/>
                </a:solidFill>
                <a:latin typeface="BIZ UDPゴシック" panose="020B0400000000000000" pitchFamily="50" charset="-128"/>
                <a:ea typeface="BIZ UDPゴシック" panose="020B0400000000000000" pitchFamily="50" charset="-128"/>
              </a:rPr>
              <a:t>局番なし</a:t>
            </a:r>
            <a:endParaRPr sz="618" dirty="0">
              <a:latin typeface="BIZ UDPゴシック" panose="020B0400000000000000" pitchFamily="50" charset="-128"/>
              <a:ea typeface="BIZ UDPゴシック" panose="020B0400000000000000" pitchFamily="50" charset="-128"/>
            </a:endParaRPr>
          </a:p>
        </p:txBody>
      </p:sp>
      <p:sp>
        <p:nvSpPr>
          <p:cNvPr id="13" name="Google Shape;972;p37">
            <a:extLst>
              <a:ext uri="{FF2B5EF4-FFF2-40B4-BE49-F238E27FC236}">
                <a16:creationId xmlns:a16="http://schemas.microsoft.com/office/drawing/2014/main" id="{FFD2D899-6E94-1128-8413-5BF89806D3A6}"/>
              </a:ext>
            </a:extLst>
          </p:cNvPr>
          <p:cNvSpPr/>
          <p:nvPr/>
        </p:nvSpPr>
        <p:spPr>
          <a:xfrm>
            <a:off x="2980032" y="4211078"/>
            <a:ext cx="2167199" cy="645209"/>
          </a:xfrm>
          <a:prstGeom prst="roundRect">
            <a:avLst>
              <a:gd name="adj" fmla="val 16667"/>
            </a:avLst>
          </a:prstGeom>
          <a:solidFill>
            <a:srgbClr val="00B050">
              <a:alpha val="37254"/>
            </a:srgbClr>
          </a:solidFill>
          <a:ln w="6350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4" name="Google Shape;973;p37">
            <a:extLst>
              <a:ext uri="{FF2B5EF4-FFF2-40B4-BE49-F238E27FC236}">
                <a16:creationId xmlns:a16="http://schemas.microsoft.com/office/drawing/2014/main" id="{97B50AB7-9C8F-E542-BF0A-47614B2FCD9D}"/>
              </a:ext>
            </a:extLst>
          </p:cNvPr>
          <p:cNvSpPr txBox="1"/>
          <p:nvPr/>
        </p:nvSpPr>
        <p:spPr>
          <a:xfrm>
            <a:off x="3076804" y="4278909"/>
            <a:ext cx="1201396" cy="176457"/>
          </a:xfrm>
          <a:prstGeom prst="rect">
            <a:avLst/>
          </a:prstGeom>
          <a:solidFill>
            <a:schemeClr val="lt1"/>
          </a:solidFill>
          <a:ln>
            <a:noFill/>
          </a:ln>
        </p:spPr>
        <p:txBody>
          <a:bodyPr spcFirstLastPara="1" wrap="square" lIns="40332" tIns="20160" rIns="40332" bIns="20160" anchor="t" anchorCtr="0">
            <a:spAutoFit/>
          </a:bodyPr>
          <a:lstStyle/>
          <a:p>
            <a:pPr algn="ctr">
              <a:buSzPts val="2000"/>
            </a:pPr>
            <a:r>
              <a:rPr lang="ja-JP" altLang="en-US" sz="882" b="1" dirty="0">
                <a:solidFill>
                  <a:srgbClr val="00B050"/>
                </a:solidFill>
                <a:latin typeface="BIZ UDPゴシック" panose="020B0400000000000000" pitchFamily="50" charset="-128"/>
                <a:ea typeface="BIZ UDPゴシック" panose="020B0400000000000000" pitchFamily="50" charset="-128"/>
              </a:rPr>
              <a:t>消費者ホットライン</a:t>
            </a:r>
            <a:endParaRPr sz="618" dirty="0">
              <a:latin typeface="BIZ UDPゴシック" panose="020B0400000000000000" pitchFamily="50" charset="-128"/>
              <a:ea typeface="BIZ UDPゴシック" panose="020B0400000000000000" pitchFamily="50" charset="-128"/>
            </a:endParaRPr>
          </a:p>
        </p:txBody>
      </p:sp>
      <p:sp>
        <p:nvSpPr>
          <p:cNvPr id="15" name="Google Shape;974;p37">
            <a:extLst>
              <a:ext uri="{FF2B5EF4-FFF2-40B4-BE49-F238E27FC236}">
                <a16:creationId xmlns:a16="http://schemas.microsoft.com/office/drawing/2014/main" id="{7830E0FB-A9D8-A642-CF1D-079673A10D60}"/>
              </a:ext>
            </a:extLst>
          </p:cNvPr>
          <p:cNvSpPr/>
          <p:nvPr/>
        </p:nvSpPr>
        <p:spPr>
          <a:xfrm>
            <a:off x="3454445" y="4493984"/>
            <a:ext cx="256564" cy="286361"/>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sz="1412" b="1" dirty="0">
                <a:solidFill>
                  <a:schemeClr val="dk1"/>
                </a:solidFill>
                <a:latin typeface="BIZ UDPゴシック" panose="020B0400000000000000" pitchFamily="50" charset="-128"/>
                <a:ea typeface="BIZ UDPゴシック" panose="020B0400000000000000" pitchFamily="50" charset="-128"/>
              </a:rPr>
              <a:t>１</a:t>
            </a:r>
            <a:endParaRPr sz="794" b="1" dirty="0">
              <a:solidFill>
                <a:schemeClr val="dk1"/>
              </a:solidFill>
              <a:latin typeface="BIZ UDPゴシック" panose="020B0400000000000000" pitchFamily="50" charset="-128"/>
              <a:ea typeface="BIZ UDPゴシック" panose="020B0400000000000000" pitchFamily="50" charset="-128"/>
            </a:endParaRPr>
          </a:p>
        </p:txBody>
      </p:sp>
      <p:sp>
        <p:nvSpPr>
          <p:cNvPr id="16" name="Google Shape;975;p37">
            <a:extLst>
              <a:ext uri="{FF2B5EF4-FFF2-40B4-BE49-F238E27FC236}">
                <a16:creationId xmlns:a16="http://schemas.microsoft.com/office/drawing/2014/main" id="{469892FE-3226-4368-B841-3CBB251A5D2F}"/>
              </a:ext>
            </a:extLst>
          </p:cNvPr>
          <p:cNvSpPr/>
          <p:nvPr/>
        </p:nvSpPr>
        <p:spPr>
          <a:xfrm>
            <a:off x="3773605" y="4493983"/>
            <a:ext cx="256564" cy="286361"/>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sz="1412" b="1" dirty="0">
                <a:solidFill>
                  <a:schemeClr val="dk1"/>
                </a:solidFill>
                <a:latin typeface="BIZ UDPゴシック" panose="020B0400000000000000" pitchFamily="50" charset="-128"/>
                <a:ea typeface="BIZ UDPゴシック" panose="020B0400000000000000" pitchFamily="50" charset="-128"/>
              </a:rPr>
              <a:t>８</a:t>
            </a:r>
            <a:endParaRPr sz="794" b="1" dirty="0">
              <a:solidFill>
                <a:schemeClr val="dk1"/>
              </a:solidFill>
              <a:latin typeface="BIZ UDPゴシック" panose="020B0400000000000000" pitchFamily="50" charset="-128"/>
              <a:ea typeface="BIZ UDPゴシック" panose="020B0400000000000000" pitchFamily="50" charset="-128"/>
            </a:endParaRPr>
          </a:p>
        </p:txBody>
      </p:sp>
      <p:sp>
        <p:nvSpPr>
          <p:cNvPr id="17" name="Google Shape;976;p37">
            <a:extLst>
              <a:ext uri="{FF2B5EF4-FFF2-40B4-BE49-F238E27FC236}">
                <a16:creationId xmlns:a16="http://schemas.microsoft.com/office/drawing/2014/main" id="{5777702D-303B-CA8C-0F7A-D22ED9B849D5}"/>
              </a:ext>
            </a:extLst>
          </p:cNvPr>
          <p:cNvSpPr/>
          <p:nvPr/>
        </p:nvSpPr>
        <p:spPr>
          <a:xfrm>
            <a:off x="4092766" y="4496076"/>
            <a:ext cx="256564" cy="286361"/>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sz="1412" b="1" dirty="0">
                <a:solidFill>
                  <a:schemeClr val="dk1"/>
                </a:solidFill>
                <a:latin typeface="BIZ UDPゴシック" panose="020B0400000000000000" pitchFamily="50" charset="-128"/>
                <a:ea typeface="BIZ UDPゴシック" panose="020B0400000000000000" pitchFamily="50" charset="-128"/>
              </a:rPr>
              <a:t>８</a:t>
            </a:r>
            <a:endParaRPr sz="794" b="1" dirty="0">
              <a:solidFill>
                <a:schemeClr val="dk1"/>
              </a:solidFill>
              <a:latin typeface="BIZ UDPゴシック" panose="020B0400000000000000" pitchFamily="50" charset="-128"/>
              <a:ea typeface="BIZ UDPゴシック" panose="020B0400000000000000" pitchFamily="50" charset="-128"/>
            </a:endParaRPr>
          </a:p>
        </p:txBody>
      </p:sp>
      <p:sp>
        <p:nvSpPr>
          <p:cNvPr id="18" name="Google Shape;977;p37">
            <a:extLst>
              <a:ext uri="{FF2B5EF4-FFF2-40B4-BE49-F238E27FC236}">
                <a16:creationId xmlns:a16="http://schemas.microsoft.com/office/drawing/2014/main" id="{9AC5B346-1BF7-D270-BA40-0197E554FBA1}"/>
              </a:ext>
            </a:extLst>
          </p:cNvPr>
          <p:cNvSpPr txBox="1"/>
          <p:nvPr/>
        </p:nvSpPr>
        <p:spPr>
          <a:xfrm>
            <a:off x="3050815" y="4563297"/>
            <a:ext cx="403631" cy="135804"/>
          </a:xfrm>
          <a:prstGeom prst="rect">
            <a:avLst/>
          </a:prstGeom>
          <a:noFill/>
          <a:ln>
            <a:noFill/>
          </a:ln>
        </p:spPr>
        <p:txBody>
          <a:bodyPr spcFirstLastPara="1" wrap="square" lIns="40332" tIns="20160" rIns="40332" bIns="20160" anchor="t" anchorCtr="0">
            <a:spAutoFit/>
          </a:bodyPr>
          <a:lstStyle/>
          <a:p>
            <a:pPr>
              <a:buSzPts val="1400"/>
            </a:pPr>
            <a:r>
              <a:rPr lang="ja-JP" altLang="en-US" sz="618" b="1" dirty="0">
                <a:solidFill>
                  <a:schemeClr val="dk1"/>
                </a:solidFill>
                <a:latin typeface="BIZ UDPゴシック" panose="020B0400000000000000" pitchFamily="50" charset="-128"/>
                <a:ea typeface="BIZ UDPゴシック" panose="020B0400000000000000" pitchFamily="50" charset="-128"/>
              </a:rPr>
              <a:t>局番なし</a:t>
            </a:r>
            <a:endParaRPr sz="618" dirty="0">
              <a:latin typeface="BIZ UDPゴシック" panose="020B0400000000000000" pitchFamily="50" charset="-128"/>
              <a:ea typeface="BIZ UDPゴシック" panose="020B0400000000000000" pitchFamily="50" charset="-128"/>
            </a:endParaRPr>
          </a:p>
        </p:txBody>
      </p:sp>
      <p:sp>
        <p:nvSpPr>
          <p:cNvPr id="19" name="Google Shape;978;p37">
            <a:extLst>
              <a:ext uri="{FF2B5EF4-FFF2-40B4-BE49-F238E27FC236}">
                <a16:creationId xmlns:a16="http://schemas.microsoft.com/office/drawing/2014/main" id="{E0A39FA7-8B8C-D998-6CCA-C1573B32C73D}"/>
              </a:ext>
            </a:extLst>
          </p:cNvPr>
          <p:cNvSpPr txBox="1"/>
          <p:nvPr/>
        </p:nvSpPr>
        <p:spPr>
          <a:xfrm>
            <a:off x="4386886" y="4560867"/>
            <a:ext cx="916348" cy="176457"/>
          </a:xfrm>
          <a:prstGeom prst="rect">
            <a:avLst/>
          </a:prstGeom>
          <a:noFill/>
          <a:ln>
            <a:noFill/>
          </a:ln>
        </p:spPr>
        <p:txBody>
          <a:bodyPr spcFirstLastPara="1" wrap="square" lIns="40332" tIns="20160" rIns="40332" bIns="20160" anchor="t" anchorCtr="0">
            <a:spAutoFit/>
          </a:bodyPr>
          <a:lstStyle/>
          <a:p>
            <a:pPr>
              <a:buSzPts val="2000"/>
            </a:pPr>
            <a:r>
              <a:rPr lang="ja-JP" altLang="en-US" sz="882" b="1" dirty="0">
                <a:solidFill>
                  <a:schemeClr val="dk1"/>
                </a:solidFill>
                <a:latin typeface="BIZ UDPゴシック" panose="020B0400000000000000" pitchFamily="50" charset="-128"/>
                <a:ea typeface="BIZ UDPゴシック" panose="020B0400000000000000" pitchFamily="50" charset="-128"/>
              </a:rPr>
              <a:t>（いやや！）</a:t>
            </a:r>
            <a:endParaRPr sz="618" dirty="0">
              <a:latin typeface="BIZ UDPゴシック" panose="020B0400000000000000" pitchFamily="50" charset="-128"/>
              <a:ea typeface="BIZ UDPゴシック" panose="020B0400000000000000" pitchFamily="50" charset="-128"/>
            </a:endParaRPr>
          </a:p>
        </p:txBody>
      </p:sp>
      <p:sp>
        <p:nvSpPr>
          <p:cNvPr id="20" name="Google Shape;979;p37">
            <a:extLst>
              <a:ext uri="{FF2B5EF4-FFF2-40B4-BE49-F238E27FC236}">
                <a16:creationId xmlns:a16="http://schemas.microsoft.com/office/drawing/2014/main" id="{76CAF4B2-90A7-4D73-E65B-C256334440FA}"/>
              </a:ext>
            </a:extLst>
          </p:cNvPr>
          <p:cNvSpPr txBox="1"/>
          <p:nvPr/>
        </p:nvSpPr>
        <p:spPr>
          <a:xfrm>
            <a:off x="280425" y="5917621"/>
            <a:ext cx="5183060" cy="1018417"/>
          </a:xfrm>
          <a:prstGeom prst="rect">
            <a:avLst/>
          </a:prstGeom>
          <a:noFill/>
          <a:ln>
            <a:noFill/>
          </a:ln>
        </p:spPr>
        <p:txBody>
          <a:bodyPr spcFirstLastPara="1" wrap="square" lIns="40332" tIns="20160" rIns="40332" bIns="20160" anchor="t" anchorCtr="0">
            <a:spAutoFit/>
          </a:bodyPr>
          <a:lstStyle/>
          <a:p>
            <a:pPr>
              <a:buSzPts val="1600"/>
            </a:pPr>
            <a:endParaRPr sz="600"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sz="1200" b="1" dirty="0">
                <a:solidFill>
                  <a:schemeClr val="dk1"/>
                </a:solidFill>
                <a:latin typeface="BIZ UDPゴシック" panose="020B0400000000000000" pitchFamily="50" charset="-128"/>
                <a:ea typeface="BIZ UDPゴシック" panose="020B0400000000000000" pitchFamily="50" charset="-128"/>
              </a:rPr>
              <a:t>広告宣伝に関する迷惑メールやチェーンメールに関する相談は</a:t>
            </a:r>
            <a:endParaRPr sz="1200" dirty="0">
              <a:solidFill>
                <a:schemeClr val="dk1"/>
              </a:solidFill>
              <a:latin typeface="BIZ UDPゴシック" panose="020B0400000000000000" pitchFamily="50" charset="-128"/>
              <a:ea typeface="BIZ UDPゴシック" panose="020B0400000000000000" pitchFamily="50" charset="-128"/>
            </a:endParaRPr>
          </a:p>
          <a:p>
            <a:pPr>
              <a:buSzPts val="2800"/>
            </a:pPr>
            <a:r>
              <a:rPr lang="ja-JP" altLang="en-US" sz="1200" b="1" dirty="0">
                <a:solidFill>
                  <a:schemeClr val="dk1"/>
                </a:solidFill>
                <a:latin typeface="BIZ UDPゴシック" panose="020B0400000000000000" pitchFamily="50" charset="-128"/>
                <a:ea typeface="BIZ UDPゴシック" panose="020B0400000000000000" pitchFamily="50" charset="-128"/>
              </a:rPr>
              <a:t>迷惑メール相談センター（一般財団法人日本データ通信協会）</a:t>
            </a:r>
            <a:endParaRPr sz="1200" dirty="0">
              <a:solidFill>
                <a:schemeClr val="dk1"/>
              </a:solidFill>
              <a:latin typeface="BIZ UDPゴシック" panose="020B0400000000000000" pitchFamily="50" charset="-128"/>
              <a:ea typeface="BIZ UDPゴシック" panose="020B0400000000000000" pitchFamily="50" charset="-128"/>
            </a:endParaRPr>
          </a:p>
          <a:p>
            <a:pPr>
              <a:buSzPts val="2400"/>
            </a:pPr>
            <a:r>
              <a:rPr lang="en-US" altLang="ja-JP" sz="1050" b="1" dirty="0">
                <a:solidFill>
                  <a:schemeClr val="dk1"/>
                </a:solidFill>
                <a:latin typeface="BIZ UDPゴシック" panose="020B0400000000000000" pitchFamily="50" charset="-128"/>
                <a:ea typeface="BIZ UDPゴシック" panose="020B0400000000000000" pitchFamily="50" charset="-128"/>
              </a:rPr>
              <a:t>03-5974-0068</a:t>
            </a:r>
            <a:br>
              <a:rPr lang="ja-JP" altLang="en-US" sz="1050" dirty="0">
                <a:solidFill>
                  <a:schemeClr val="dk1"/>
                </a:solidFill>
                <a:latin typeface="BIZ UDPゴシック" panose="020B0400000000000000" pitchFamily="50" charset="-128"/>
                <a:ea typeface="BIZ UDPゴシック" panose="020B0400000000000000" pitchFamily="50" charset="-128"/>
              </a:rPr>
            </a:br>
            <a:r>
              <a:rPr lang="ja-JP" altLang="en-US" sz="1050" dirty="0">
                <a:solidFill>
                  <a:schemeClr val="dk1"/>
                </a:solidFill>
                <a:latin typeface="BIZ UDPゴシック" panose="020B0400000000000000" pitchFamily="50" charset="-128"/>
                <a:ea typeface="BIZ UDPゴシック" panose="020B0400000000000000" pitchFamily="50" charset="-128"/>
              </a:rPr>
              <a:t>受付時間</a:t>
            </a:r>
            <a:r>
              <a:rPr lang="en-US" altLang="ja-JP" sz="1050" dirty="0">
                <a:solidFill>
                  <a:schemeClr val="dk1"/>
                </a:solidFill>
                <a:latin typeface="BIZ UDPゴシック" panose="020B0400000000000000" pitchFamily="50" charset="-128"/>
                <a:ea typeface="BIZ UDPゴシック" panose="020B0400000000000000" pitchFamily="50" charset="-128"/>
              </a:rPr>
              <a:t>:10:00</a:t>
            </a:r>
            <a:r>
              <a:rPr lang="ja-JP" altLang="en-US" sz="1050" dirty="0">
                <a:solidFill>
                  <a:schemeClr val="dk1"/>
                </a:solidFill>
                <a:latin typeface="BIZ UDPゴシック" panose="020B0400000000000000" pitchFamily="50" charset="-128"/>
                <a:ea typeface="BIZ UDPゴシック" panose="020B0400000000000000" pitchFamily="50" charset="-128"/>
              </a:rPr>
              <a:t>～</a:t>
            </a:r>
            <a:r>
              <a:rPr lang="en-US" altLang="ja-JP" sz="1050" dirty="0">
                <a:solidFill>
                  <a:schemeClr val="dk1"/>
                </a:solidFill>
                <a:latin typeface="BIZ UDPゴシック" panose="020B0400000000000000" pitchFamily="50" charset="-128"/>
                <a:ea typeface="BIZ UDPゴシック" panose="020B0400000000000000" pitchFamily="50" charset="-128"/>
              </a:rPr>
              <a:t>12:00</a:t>
            </a:r>
            <a:r>
              <a:rPr lang="ja-JP" altLang="en-US" sz="1050" dirty="0">
                <a:solidFill>
                  <a:schemeClr val="dk1"/>
                </a:solidFill>
                <a:latin typeface="BIZ UDPゴシック" panose="020B0400000000000000" pitchFamily="50" charset="-128"/>
                <a:ea typeface="BIZ UDPゴシック" panose="020B0400000000000000" pitchFamily="50" charset="-128"/>
              </a:rPr>
              <a:t>、</a:t>
            </a:r>
            <a:r>
              <a:rPr lang="en-US" altLang="ja-JP" sz="1050" dirty="0">
                <a:solidFill>
                  <a:schemeClr val="dk1"/>
                </a:solidFill>
                <a:latin typeface="BIZ UDPゴシック" panose="020B0400000000000000" pitchFamily="50" charset="-128"/>
                <a:ea typeface="BIZ UDPゴシック" panose="020B0400000000000000" pitchFamily="50" charset="-128"/>
              </a:rPr>
              <a:t>13:00</a:t>
            </a:r>
            <a:r>
              <a:rPr lang="ja-JP" altLang="en-US" sz="1050" dirty="0">
                <a:solidFill>
                  <a:schemeClr val="dk1"/>
                </a:solidFill>
                <a:latin typeface="BIZ UDPゴシック" panose="020B0400000000000000" pitchFamily="50" charset="-128"/>
                <a:ea typeface="BIZ UDPゴシック" panose="020B0400000000000000" pitchFamily="50" charset="-128"/>
              </a:rPr>
              <a:t>～</a:t>
            </a:r>
            <a:r>
              <a:rPr lang="en-US" altLang="ja-JP" sz="1050" dirty="0">
                <a:solidFill>
                  <a:schemeClr val="dk1"/>
                </a:solidFill>
                <a:latin typeface="BIZ UDPゴシック" panose="020B0400000000000000" pitchFamily="50" charset="-128"/>
                <a:ea typeface="BIZ UDPゴシック" panose="020B0400000000000000" pitchFamily="50" charset="-128"/>
              </a:rPr>
              <a:t>17:00</a:t>
            </a:r>
            <a:r>
              <a:rPr lang="ja-JP" altLang="en-US" sz="1050" dirty="0">
                <a:solidFill>
                  <a:schemeClr val="dk1"/>
                </a:solidFill>
                <a:latin typeface="BIZ UDPゴシック" panose="020B0400000000000000" pitchFamily="50" charset="-128"/>
                <a:ea typeface="BIZ UDPゴシック" panose="020B0400000000000000" pitchFamily="50" charset="-128"/>
              </a:rPr>
              <a:t>（土日祝・年末年始を除く）</a:t>
            </a:r>
            <a:endParaRPr sz="500" dirty="0">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p:txBody>
      </p:sp>
      <p:sp>
        <p:nvSpPr>
          <p:cNvPr id="21" name="Google Shape;980;p37">
            <a:extLst>
              <a:ext uri="{FF2B5EF4-FFF2-40B4-BE49-F238E27FC236}">
                <a16:creationId xmlns:a16="http://schemas.microsoft.com/office/drawing/2014/main" id="{EB1A56F8-A699-B750-1F1A-00ABD1D430AA}"/>
              </a:ext>
            </a:extLst>
          </p:cNvPr>
          <p:cNvSpPr txBox="1"/>
          <p:nvPr/>
        </p:nvSpPr>
        <p:spPr>
          <a:xfrm>
            <a:off x="280425" y="5132224"/>
            <a:ext cx="4994110" cy="719746"/>
          </a:xfrm>
          <a:prstGeom prst="rect">
            <a:avLst/>
          </a:prstGeom>
          <a:noFill/>
          <a:ln>
            <a:noFill/>
          </a:ln>
        </p:spPr>
        <p:txBody>
          <a:bodyPr spcFirstLastPara="1" wrap="square" lIns="40332" tIns="20160" rIns="40332" bIns="20160" anchor="t" anchorCtr="0">
            <a:spAutoFit/>
          </a:bodyPr>
          <a:lstStyle/>
          <a:p>
            <a:pPr>
              <a:buSzPts val="2800"/>
            </a:pPr>
            <a:r>
              <a:rPr lang="ja-JP" altLang="en-US" sz="1200" b="1" dirty="0">
                <a:latin typeface="BIZ UDPゴシック" panose="020B0400000000000000" pitchFamily="50" charset="-128"/>
                <a:ea typeface="BIZ UDPゴシック" panose="020B0400000000000000" pitchFamily="50" charset="-128"/>
              </a:rPr>
              <a:t>全国の消費生活センターなど　</a:t>
            </a:r>
            <a:endParaRPr sz="1200" dirty="0">
              <a:latin typeface="BIZ UDPゴシック" panose="020B0400000000000000" pitchFamily="50" charset="-128"/>
              <a:ea typeface="BIZ UDPゴシック" panose="020B0400000000000000" pitchFamily="50" charset="-128"/>
            </a:endParaRPr>
          </a:p>
          <a:p>
            <a:pPr>
              <a:buSzPts val="2400"/>
            </a:pPr>
            <a:r>
              <a:rPr lang="en-US" altLang="ja-JP" sz="1050" dirty="0">
                <a:latin typeface="BIZ UDPゴシック" panose="020B0400000000000000" pitchFamily="50" charset="-128"/>
                <a:ea typeface="BIZ UDPゴシック" panose="020B0400000000000000" pitchFamily="50" charset="-128"/>
              </a:rPr>
              <a:t>※</a:t>
            </a:r>
            <a:r>
              <a:rPr lang="ja-JP" altLang="en-US" sz="1050" dirty="0">
                <a:latin typeface="BIZ UDPゴシック" panose="020B0400000000000000" pitchFamily="50" charset="-128"/>
                <a:ea typeface="BIZ UDPゴシック" panose="020B0400000000000000" pitchFamily="50" charset="-128"/>
              </a:rPr>
              <a:t>土日祝日など、都道府県などの消費生活センターが開所していない場合、国民生活センターに電話がつながります。（一部地域や年末年始、国民生活センターの建物点検日等を除く）</a:t>
            </a:r>
            <a:r>
              <a:rPr lang="en-US" altLang="ja-JP" sz="1050" dirty="0">
                <a:latin typeface="BIZ UDPゴシック" panose="020B0400000000000000" pitchFamily="50" charset="-128"/>
                <a:ea typeface="BIZ UDPゴシック" panose="020B0400000000000000" pitchFamily="50" charset="-128"/>
              </a:rPr>
              <a:t>※IP</a:t>
            </a:r>
            <a:r>
              <a:rPr lang="ja-JP" altLang="en-US" sz="1050" dirty="0">
                <a:latin typeface="BIZ UDPゴシック" panose="020B0400000000000000" pitchFamily="50" charset="-128"/>
                <a:ea typeface="BIZ UDPゴシック" panose="020B0400000000000000" pitchFamily="50" charset="-128"/>
              </a:rPr>
              <a:t>電話など、一部の電話からはつながりません。</a:t>
            </a:r>
            <a:endParaRPr sz="1050" dirty="0">
              <a:solidFill>
                <a:schemeClr val="dk1"/>
              </a:solidFill>
              <a:latin typeface="BIZ UDPゴシック" panose="020B0400000000000000" pitchFamily="50" charset="-128"/>
              <a:ea typeface="BIZ UDPゴシック" panose="020B0400000000000000" pitchFamily="50" charset="-128"/>
            </a:endParaRPr>
          </a:p>
        </p:txBody>
      </p:sp>
      <p:sp>
        <p:nvSpPr>
          <p:cNvPr id="3" name="テキスト プレースホルダー 2">
            <a:extLst>
              <a:ext uri="{FF2B5EF4-FFF2-40B4-BE49-F238E27FC236}">
                <a16:creationId xmlns:a16="http://schemas.microsoft.com/office/drawing/2014/main" id="{A6D7F4F8-CAFE-61E2-34A5-B5A5721EEFBA}"/>
              </a:ext>
            </a:extLst>
          </p:cNvPr>
          <p:cNvSpPr>
            <a:spLocks noGrp="1"/>
          </p:cNvSpPr>
          <p:nvPr>
            <p:ph type="body" sz="quarter" idx="13"/>
          </p:nvPr>
        </p:nvSpPr>
        <p:spPr/>
        <p:txBody>
          <a:bodyPr/>
          <a:lstStyle/>
          <a:p>
            <a:r>
              <a:rPr lang="ja-JP" altLang="en-US" dirty="0"/>
              <a:t>９</a:t>
            </a:r>
          </a:p>
        </p:txBody>
      </p:sp>
      <p:sp>
        <p:nvSpPr>
          <p:cNvPr id="26" name="Google Shape;105;p4">
            <a:extLst>
              <a:ext uri="{FF2B5EF4-FFF2-40B4-BE49-F238E27FC236}">
                <a16:creationId xmlns:a16="http://schemas.microsoft.com/office/drawing/2014/main" id="{DA43239A-3086-AB36-C471-68A9A6D0B9AB}"/>
              </a:ext>
            </a:extLst>
          </p:cNvPr>
          <p:cNvSpPr txBox="1"/>
          <p:nvPr/>
        </p:nvSpPr>
        <p:spPr>
          <a:xfrm>
            <a:off x="1370399" y="241017"/>
            <a:ext cx="5041439"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他に気を付けること</a:t>
            </a:r>
            <a:endParaRPr lang="ja-JP" altLang="en-US" sz="800" dirty="0">
              <a:latin typeface="BIZ UDPゴシック" panose="020B0400000000000000" pitchFamily="50" charset="-128"/>
              <a:ea typeface="BIZ UDPゴシック" panose="020B0400000000000000" pitchFamily="50" charset="-128"/>
            </a:endParaRPr>
          </a:p>
        </p:txBody>
      </p:sp>
      <p:sp>
        <p:nvSpPr>
          <p:cNvPr id="5" name="スライド番号プレースホルダー 37">
            <a:extLst>
              <a:ext uri="{FF2B5EF4-FFF2-40B4-BE49-F238E27FC236}">
                <a16:creationId xmlns:a16="http://schemas.microsoft.com/office/drawing/2014/main" id="{5AEA1A83-4AAA-F4BA-1F28-C8BBBBAFB856}"/>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28</a:t>
            </a:fld>
            <a:endParaRPr lang="ja-JP" altLang="en-US" sz="1000" b="1" dirty="0">
              <a:solidFill>
                <a:schemeClr val="tx1">
                  <a:lumMod val="75000"/>
                  <a:lumOff val="2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6" name="Google Shape;116;g1c13fd8f97e_0_22"/>
          <p:cNvSpPr txBox="1"/>
          <p:nvPr/>
        </p:nvSpPr>
        <p:spPr>
          <a:xfrm>
            <a:off x="494962" y="931934"/>
            <a:ext cx="4513719" cy="5303693"/>
          </a:xfrm>
          <a:prstGeom prst="rect">
            <a:avLst/>
          </a:prstGeom>
          <a:noFill/>
          <a:ln>
            <a:noFill/>
          </a:ln>
        </p:spPr>
        <p:txBody>
          <a:bodyPr spcFirstLastPara="1" wrap="square" lIns="40332" tIns="20160" rIns="40332" bIns="20160" anchor="t" anchorCtr="0">
            <a:spAutoFit/>
          </a:bodyPr>
          <a:lstStyle/>
          <a:p>
            <a:pPr marL="201661" indent="-198860">
              <a:lnSpc>
                <a:spcPct val="150000"/>
              </a:lnSpc>
              <a:buClr>
                <a:schemeClr val="dk1"/>
              </a:buClr>
              <a:buSzPct val="100000"/>
              <a:buFont typeface="Arial"/>
              <a:buAutoNum type="arabicPeriod"/>
            </a:pPr>
            <a:r>
              <a:rPr lang="ja-JP" altLang="en-US" sz="1200" b="1" dirty="0">
                <a:solidFill>
                  <a:schemeClr val="dk1"/>
                </a:solidFill>
                <a:latin typeface="BIZ UDPゴシック" panose="020B0400000000000000" pitchFamily="50" charset="-128"/>
                <a:ea typeface="BIZ UDPゴシック" panose="020B0400000000000000" pitchFamily="50" charset="-128"/>
              </a:rPr>
              <a:t>スマートフォンでできること　　　</a:t>
            </a:r>
            <a:endParaRPr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solidFill>
                  <a:schemeClr val="dk1"/>
                </a:solidFill>
                <a:latin typeface="BIZ UDPゴシック" panose="020B0400000000000000" pitchFamily="50" charset="-128"/>
                <a:ea typeface="BIZ UDPゴシック" panose="020B0400000000000000" pitchFamily="50" charset="-128"/>
              </a:rPr>
              <a:t>スマートフォン基本操作</a:t>
            </a:r>
            <a:endParaRPr sz="1200" b="1" dirty="0">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solidFill>
                  <a:schemeClr val="dk1"/>
                </a:solidFill>
                <a:latin typeface="BIZ UDPゴシック" panose="020B0400000000000000" pitchFamily="50" charset="-128"/>
                <a:ea typeface="BIZ UDPゴシック" panose="020B0400000000000000" pitchFamily="50" charset="-128"/>
              </a:rPr>
              <a:t>カメラを使ってみよう</a:t>
            </a:r>
            <a:endParaRPr lang="en-US" altLang="ja-JP"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solidFill>
                  <a:schemeClr val="dk1"/>
                </a:solidFill>
                <a:latin typeface="BIZ UDPゴシック" panose="020B0400000000000000" pitchFamily="50" charset="-128"/>
                <a:ea typeface="BIZ UDPゴシック" panose="020B0400000000000000" pitchFamily="50" charset="-128"/>
              </a:rPr>
              <a:t>文字入力を体験する</a:t>
            </a:r>
            <a:endParaRPr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solidFill>
                  <a:schemeClr val="dk1"/>
                </a:solidFill>
                <a:latin typeface="BIZ UDPゴシック" panose="020B0400000000000000" pitchFamily="50" charset="-128"/>
                <a:ea typeface="BIZ UDPゴシック" panose="020B0400000000000000" pitchFamily="50" charset="-128"/>
              </a:rPr>
              <a:t>インターネットを使ってみよう</a:t>
            </a:r>
            <a:endParaRPr sz="1200" b="1" dirty="0">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en-US" altLang="ja-JP" sz="1200" b="1" dirty="0">
                <a:solidFill>
                  <a:schemeClr val="dk1"/>
                </a:solidFill>
                <a:latin typeface="BIZ UDPゴシック" panose="020B0400000000000000" pitchFamily="50" charset="-128"/>
                <a:ea typeface="BIZ UDPゴシック" panose="020B0400000000000000" pitchFamily="50" charset="-128"/>
              </a:rPr>
              <a:t>LINE</a:t>
            </a:r>
            <a:r>
              <a:rPr lang="ja-JP" altLang="en-US" sz="1200" b="1" dirty="0">
                <a:solidFill>
                  <a:schemeClr val="dk1"/>
                </a:solidFill>
                <a:latin typeface="BIZ UDPゴシック" panose="020B0400000000000000" pitchFamily="50" charset="-128"/>
                <a:ea typeface="BIZ UDPゴシック" panose="020B0400000000000000" pitchFamily="50" charset="-128"/>
              </a:rPr>
              <a:t>を使ってみよう</a:t>
            </a:r>
            <a:endParaRPr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en-US" altLang="ja-JP" sz="1200" b="1" dirty="0">
                <a:solidFill>
                  <a:schemeClr val="dk1"/>
                </a:solidFill>
                <a:latin typeface="BIZ UDPゴシック" panose="020B0400000000000000" pitchFamily="50" charset="-128"/>
                <a:ea typeface="BIZ UDPゴシック" panose="020B0400000000000000" pitchFamily="50" charset="-128"/>
              </a:rPr>
              <a:t>X</a:t>
            </a:r>
            <a:r>
              <a:rPr lang="ja-JP" altLang="en-US" sz="1200" b="1" dirty="0">
                <a:solidFill>
                  <a:schemeClr val="dk1"/>
                </a:solidFill>
                <a:latin typeface="BIZ UDPゴシック" panose="020B0400000000000000" pitchFamily="50" charset="-128"/>
                <a:ea typeface="BIZ UDPゴシック" panose="020B0400000000000000" pitchFamily="50" charset="-128"/>
              </a:rPr>
              <a:t>（エックス）を使ってみよう</a:t>
            </a:r>
            <a:endParaRPr lang="en-US" altLang="ja-JP"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en-US" altLang="ja-JP" sz="1200" b="1" dirty="0">
                <a:solidFill>
                  <a:schemeClr val="dk1"/>
                </a:solidFill>
                <a:latin typeface="BIZ UDPゴシック" panose="020B0400000000000000" pitchFamily="50" charset="-128"/>
                <a:ea typeface="BIZ UDPゴシック" panose="020B0400000000000000" pitchFamily="50" charset="-128"/>
              </a:rPr>
              <a:t>Zoom</a:t>
            </a:r>
            <a:r>
              <a:rPr lang="ja-JP" altLang="en-US" sz="1200" b="1" dirty="0">
                <a:solidFill>
                  <a:schemeClr val="dk1"/>
                </a:solidFill>
                <a:latin typeface="BIZ UDPゴシック" panose="020B0400000000000000" pitchFamily="50" charset="-128"/>
                <a:ea typeface="BIZ UDPゴシック" panose="020B0400000000000000" pitchFamily="50" charset="-128"/>
              </a:rPr>
              <a:t>を使ってみよう</a:t>
            </a:r>
            <a:endParaRPr lang="en-US" altLang="ja-JP"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solidFill>
                  <a:schemeClr val="dk1"/>
                </a:solidFill>
                <a:latin typeface="BIZ UDPゴシック" panose="020B0400000000000000" pitchFamily="50" charset="-128"/>
                <a:ea typeface="BIZ UDPゴシック" panose="020B0400000000000000" pitchFamily="50" charset="-128"/>
              </a:rPr>
              <a:t>スマートフォンを安全に使うには</a:t>
            </a:r>
            <a:endParaRPr lang="en-US" altLang="ja-JP"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solidFill>
                  <a:schemeClr val="dk1"/>
                </a:solidFill>
                <a:latin typeface="BIZ UDPゴシック" panose="020B0400000000000000" pitchFamily="50" charset="-128"/>
                <a:ea typeface="BIZ UDPゴシック" panose="020B0400000000000000" pitchFamily="50" charset="-128"/>
              </a:rPr>
              <a:t>アプリをインストールしてみよう</a:t>
            </a:r>
            <a:endParaRPr lang="en-US" altLang="ja-JP"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en-US" sz="1200" b="1" dirty="0">
                <a:solidFill>
                  <a:schemeClr val="dk1"/>
                </a:solidFill>
                <a:latin typeface="BIZ UDPゴシック" panose="020B0400000000000000" pitchFamily="50" charset="-128"/>
                <a:ea typeface="BIZ UDPゴシック" panose="020B0400000000000000" pitchFamily="50" charset="-128"/>
              </a:rPr>
              <a:t>YouTube</a:t>
            </a:r>
            <a:r>
              <a:rPr lang="ja-JP" altLang="en-US" sz="1200" b="1" dirty="0">
                <a:solidFill>
                  <a:schemeClr val="dk1"/>
                </a:solidFill>
                <a:latin typeface="BIZ UDPゴシック" panose="020B0400000000000000" pitchFamily="50" charset="-128"/>
                <a:ea typeface="BIZ UDPゴシック" panose="020B0400000000000000" pitchFamily="50" charset="-128"/>
              </a:rPr>
              <a:t>で動画を見よう</a:t>
            </a:r>
            <a:endParaRPr lang="en-US" altLang="ja-JP"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en-US" sz="1200" b="1" dirty="0">
                <a:solidFill>
                  <a:schemeClr val="dk1"/>
                </a:solidFill>
                <a:latin typeface="BIZ UDPゴシック" panose="020B0400000000000000" pitchFamily="50" charset="-128"/>
                <a:ea typeface="BIZ UDPゴシック" panose="020B0400000000000000" pitchFamily="50" charset="-128"/>
              </a:rPr>
              <a:t>Yahoo</a:t>
            </a:r>
            <a:r>
              <a:rPr lang="ja-JP" altLang="en-US" sz="1200" b="1" dirty="0">
                <a:solidFill>
                  <a:schemeClr val="dk1"/>
                </a:solidFill>
                <a:latin typeface="BIZ UDPゴシック" panose="020B0400000000000000" pitchFamily="50" charset="-128"/>
                <a:ea typeface="BIZ UDPゴシック" panose="020B0400000000000000" pitchFamily="50" charset="-128"/>
              </a:rPr>
              <a:t>でニュースを見よう</a:t>
            </a:r>
            <a:endParaRPr lang="en-US" altLang="ja-JP"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solidFill>
                  <a:schemeClr val="dk1"/>
                </a:solidFill>
                <a:latin typeface="BIZ UDPゴシック" panose="020B0400000000000000" pitchFamily="50" charset="-128"/>
                <a:ea typeface="BIZ UDPゴシック" panose="020B0400000000000000" pitchFamily="50" charset="-128"/>
              </a:rPr>
              <a:t>インターネット～応用編～</a:t>
            </a:r>
            <a:endParaRPr lang="en-US" altLang="ja-JP" sz="1200" b="1" dirty="0">
              <a:solidFill>
                <a:schemeClr val="dk1"/>
              </a:solidFill>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latin typeface="BIZ UDPゴシック" panose="020B0400000000000000" pitchFamily="50" charset="-128"/>
                <a:ea typeface="BIZ UDPゴシック" panose="020B0400000000000000" pitchFamily="50" charset="-128"/>
              </a:rPr>
              <a:t>地図を使ってみよう</a:t>
            </a:r>
            <a:endParaRPr lang="en-US" altLang="ja-JP" sz="1200" b="1" dirty="0">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latin typeface="BIZ UDPゴシック" panose="020B0400000000000000" pitchFamily="50" charset="-128"/>
                <a:ea typeface="BIZ UDPゴシック" panose="020B0400000000000000" pitchFamily="50" charset="-128"/>
              </a:rPr>
              <a:t>キャッシュレス決済とは</a:t>
            </a:r>
            <a:endParaRPr lang="en-US" altLang="ja-JP" sz="1200" b="1" dirty="0">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latin typeface="BIZ UDPゴシック" panose="020B0400000000000000" pitchFamily="50" charset="-128"/>
                <a:ea typeface="BIZ UDPゴシック" panose="020B0400000000000000" pitchFamily="50" charset="-128"/>
              </a:rPr>
              <a:t>スマートフォンで健康管理をしよう</a:t>
            </a:r>
            <a:endParaRPr lang="en-US" altLang="ja-JP" sz="1200" b="1" dirty="0">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latin typeface="BIZ UDPゴシック" panose="020B0400000000000000" pitchFamily="50" charset="-128"/>
                <a:ea typeface="BIZ UDPゴシック" panose="020B0400000000000000" pitchFamily="50" charset="-128"/>
              </a:rPr>
              <a:t>スマートフォンで災害に備えよう</a:t>
            </a:r>
            <a:endParaRPr lang="en-US" altLang="ja-JP" sz="1200" b="1" dirty="0">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r>
              <a:rPr lang="ja-JP" altLang="en-US" sz="1200" b="1" dirty="0">
                <a:solidFill>
                  <a:schemeClr val="tx1"/>
                </a:solidFill>
                <a:latin typeface="BIZ UDPゴシック" panose="020B0400000000000000" pitchFamily="50" charset="-128"/>
                <a:ea typeface="BIZ UDPゴシック" panose="020B0400000000000000" pitchFamily="50" charset="-128"/>
              </a:rPr>
              <a:t>免責・他社所有商標に関する表示</a:t>
            </a:r>
            <a:endParaRPr lang="en-US" altLang="ja-JP" sz="1200" b="1" dirty="0">
              <a:latin typeface="BIZ UDPゴシック" panose="020B0400000000000000" pitchFamily="50" charset="-128"/>
              <a:ea typeface="BIZ UDPゴシック" panose="020B0400000000000000" pitchFamily="50" charset="-128"/>
            </a:endParaRPr>
          </a:p>
          <a:p>
            <a:pPr marL="201661" indent="-198860">
              <a:lnSpc>
                <a:spcPct val="150000"/>
              </a:lnSpc>
              <a:buClr>
                <a:schemeClr val="dk1"/>
              </a:buClr>
              <a:buSzPct val="100000"/>
              <a:buFont typeface="Arial"/>
              <a:buAutoNum type="arabicPeriod"/>
            </a:pPr>
            <a:endParaRPr lang="en-US" altLang="ja-JP" sz="1200" b="1" dirty="0">
              <a:latin typeface="BIZ UDPゴシック" panose="020B0400000000000000" pitchFamily="50" charset="-128"/>
              <a:ea typeface="BIZ UDPゴシック" panose="020B0400000000000000" pitchFamily="50" charset="-128"/>
            </a:endParaRPr>
          </a:p>
        </p:txBody>
      </p:sp>
      <p:sp>
        <p:nvSpPr>
          <p:cNvPr id="3" name="Google Shape;105;p4">
            <a:extLst>
              <a:ext uri="{FF2B5EF4-FFF2-40B4-BE49-F238E27FC236}">
                <a16:creationId xmlns:a16="http://schemas.microsoft.com/office/drawing/2014/main" id="{2E7EDACD-4DDA-AE02-492D-8B8C6DF3B4B3}"/>
              </a:ext>
            </a:extLst>
          </p:cNvPr>
          <p:cNvSpPr txBox="1"/>
          <p:nvPr/>
        </p:nvSpPr>
        <p:spPr>
          <a:xfrm>
            <a:off x="1620000" y="180000"/>
            <a:ext cx="1980000" cy="360000"/>
          </a:xfrm>
          <a:prstGeom prst="rect">
            <a:avLst/>
          </a:prstGeom>
          <a:noFill/>
          <a:ln>
            <a:noFill/>
          </a:ln>
        </p:spPr>
        <p:txBody>
          <a:bodyPr spcFirstLastPara="1" wrap="square" lIns="40332" tIns="20160" rIns="40332" bIns="20160" anchor="t" anchorCtr="0">
            <a:spAutoFit/>
          </a:bodyPr>
          <a:lstStyle/>
          <a:p>
            <a:pPr algn="ct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目次</a:t>
            </a:r>
            <a:endParaRPr lang="en-US" altLang="ja-JP" sz="2000" b="1" dirty="0">
              <a:solidFill>
                <a:schemeClr val="dk1"/>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1EF2F999-D395-7FFB-DA8B-8F5CEFEEBEFF}"/>
              </a:ext>
            </a:extLst>
          </p:cNvPr>
          <p:cNvSpPr txBox="1"/>
          <p:nvPr/>
        </p:nvSpPr>
        <p:spPr>
          <a:xfrm>
            <a:off x="3798530" y="866619"/>
            <a:ext cx="1210151" cy="5031249"/>
          </a:xfrm>
          <a:prstGeom prst="rect">
            <a:avLst/>
          </a:prstGeom>
          <a:noFill/>
        </p:spPr>
        <p:txBody>
          <a:bodyPr wrap="square" rtlCol="0">
            <a:spAutoFit/>
          </a:bodyPr>
          <a:lstStyle/>
          <a:p>
            <a:pPr>
              <a:lnSpc>
                <a:spcPct val="150000"/>
              </a:lnSpc>
            </a:pPr>
            <a:r>
              <a:rPr lang="en-US" altLang="ja-JP" sz="1200" b="1" dirty="0">
                <a:solidFill>
                  <a:schemeClr val="tx1"/>
                </a:solidFill>
                <a:latin typeface="BIZ UDPゴシック" panose="020B0400000000000000" pitchFamily="50" charset="-128"/>
                <a:ea typeface="BIZ UDPゴシック" panose="020B0400000000000000" pitchFamily="50" charset="-128"/>
              </a:rPr>
              <a:t>p.3-4</a:t>
            </a:r>
          </a:p>
          <a:p>
            <a:pPr>
              <a:lnSpc>
                <a:spcPct val="150000"/>
              </a:lnSpc>
            </a:pPr>
            <a:r>
              <a:rPr lang="en-US" altLang="ja-JP" sz="1200" b="1" dirty="0">
                <a:solidFill>
                  <a:schemeClr val="dk1"/>
                </a:solidFill>
                <a:latin typeface="BIZ UDPゴシック" panose="020B0400000000000000" pitchFamily="50" charset="-128"/>
                <a:ea typeface="BIZ UDPゴシック" panose="020B0400000000000000" pitchFamily="50" charset="-128"/>
              </a:rPr>
              <a:t>p.5-9</a:t>
            </a:r>
          </a:p>
          <a:p>
            <a:pPr>
              <a:lnSpc>
                <a:spcPct val="150000"/>
              </a:lnSpc>
            </a:pPr>
            <a:r>
              <a:rPr lang="en-US" altLang="ja-JP" sz="1200" b="1" dirty="0">
                <a:solidFill>
                  <a:schemeClr val="dk1"/>
                </a:solidFill>
                <a:latin typeface="BIZ UDPゴシック" panose="020B0400000000000000" pitchFamily="50" charset="-128"/>
                <a:ea typeface="BIZ UDPゴシック" panose="020B0400000000000000" pitchFamily="50" charset="-128"/>
              </a:rPr>
              <a:t>p.10-12</a:t>
            </a:r>
          </a:p>
          <a:p>
            <a:pPr>
              <a:lnSpc>
                <a:spcPct val="150000"/>
              </a:lnSpc>
            </a:pPr>
            <a:r>
              <a:rPr lang="en-US" altLang="ja-JP" sz="1200" b="1" dirty="0">
                <a:solidFill>
                  <a:schemeClr val="dk1"/>
                </a:solidFill>
                <a:latin typeface="BIZ UDPゴシック" panose="020B0400000000000000" pitchFamily="50" charset="-128"/>
                <a:ea typeface="BIZ UDPゴシック" panose="020B0400000000000000" pitchFamily="50" charset="-128"/>
              </a:rPr>
              <a:t>p.13</a:t>
            </a:r>
          </a:p>
          <a:p>
            <a:pPr>
              <a:lnSpc>
                <a:spcPct val="150000"/>
              </a:lnSpc>
            </a:pPr>
            <a:r>
              <a:rPr lang="en-US" altLang="ja-JP" sz="1200" b="1" dirty="0">
                <a:solidFill>
                  <a:schemeClr val="dk1"/>
                </a:solidFill>
                <a:latin typeface="BIZ UDPゴシック" panose="020B0400000000000000" pitchFamily="50" charset="-128"/>
                <a:ea typeface="BIZ UDPゴシック" panose="020B0400000000000000" pitchFamily="50" charset="-128"/>
              </a:rPr>
              <a:t>P.14-16</a:t>
            </a:r>
          </a:p>
          <a:p>
            <a:pPr>
              <a:lnSpc>
                <a:spcPct val="150000"/>
              </a:lnSpc>
            </a:pPr>
            <a:r>
              <a:rPr lang="en-US" altLang="ja-JP" sz="1200" b="1" dirty="0">
                <a:solidFill>
                  <a:schemeClr val="dk1"/>
                </a:solidFill>
                <a:latin typeface="BIZ UDPゴシック" panose="020B0400000000000000" pitchFamily="50" charset="-128"/>
                <a:ea typeface="BIZ UDPゴシック" panose="020B0400000000000000" pitchFamily="50" charset="-128"/>
              </a:rPr>
              <a:t>P.17-21</a:t>
            </a:r>
          </a:p>
          <a:p>
            <a:pPr>
              <a:lnSpc>
                <a:spcPct val="150000"/>
              </a:lnSpc>
            </a:pPr>
            <a:r>
              <a:rPr lang="en-US" altLang="ja-JP" sz="1200" b="1" dirty="0">
                <a:solidFill>
                  <a:schemeClr val="dk1"/>
                </a:solidFill>
                <a:latin typeface="BIZ UDPゴシック" panose="020B0400000000000000" pitchFamily="50" charset="-128"/>
                <a:ea typeface="BIZ UDPゴシック" panose="020B0400000000000000" pitchFamily="50" charset="-128"/>
              </a:rPr>
              <a:t>p.22-23</a:t>
            </a:r>
            <a:endParaRPr lang="en-US" altLang="ja-JP" sz="1200" b="1" dirty="0">
              <a:latin typeface="BIZ UDPゴシック" panose="020B0400000000000000" pitchFamily="50" charset="-128"/>
              <a:ea typeface="BIZ UDPゴシック" panose="020B0400000000000000" pitchFamily="50" charset="-128"/>
            </a:endParaRPr>
          </a:p>
          <a:p>
            <a:pPr>
              <a:lnSpc>
                <a:spcPct val="150000"/>
              </a:lnSpc>
            </a:pPr>
            <a:r>
              <a:rPr kumimoji="1" lang="en-US" altLang="ja-JP" sz="1200" b="1" dirty="0">
                <a:solidFill>
                  <a:schemeClr val="dk1"/>
                </a:solidFill>
                <a:latin typeface="BIZ UDPゴシック" panose="020B0400000000000000" pitchFamily="50" charset="-128"/>
                <a:ea typeface="BIZ UDPゴシック" panose="020B0400000000000000" pitchFamily="50" charset="-128"/>
              </a:rPr>
              <a:t>p.2</a:t>
            </a:r>
            <a:r>
              <a:rPr kumimoji="1" lang="ja-JP" altLang="en-US" sz="1200" b="1" dirty="0">
                <a:solidFill>
                  <a:schemeClr val="dk1"/>
                </a:solidFill>
                <a:latin typeface="BIZ UDPゴシック" panose="020B0400000000000000" pitchFamily="50" charset="-128"/>
                <a:ea typeface="BIZ UDPゴシック" panose="020B0400000000000000" pitchFamily="50" charset="-128"/>
              </a:rPr>
              <a:t>４</a:t>
            </a:r>
            <a:r>
              <a:rPr kumimoji="1" lang="en-US" altLang="ja-JP" sz="1200" b="1" dirty="0">
                <a:solidFill>
                  <a:schemeClr val="dk1"/>
                </a:solidFill>
                <a:latin typeface="BIZ UDPゴシック" panose="020B0400000000000000" pitchFamily="50" charset="-128"/>
                <a:ea typeface="BIZ UDPゴシック" panose="020B0400000000000000" pitchFamily="50" charset="-128"/>
              </a:rPr>
              <a:t>-2</a:t>
            </a:r>
            <a:r>
              <a:rPr kumimoji="1" lang="ja-JP" altLang="en-US" sz="1200" b="1" dirty="0">
                <a:solidFill>
                  <a:schemeClr val="dk1"/>
                </a:solidFill>
                <a:latin typeface="BIZ UDPゴシック" panose="020B0400000000000000" pitchFamily="50" charset="-128"/>
                <a:ea typeface="BIZ UDPゴシック" panose="020B0400000000000000" pitchFamily="50" charset="-128"/>
              </a:rPr>
              <a:t>５</a:t>
            </a:r>
            <a:endParaRPr kumimoji="1" lang="en-US" altLang="ja-JP" sz="1200" b="1" dirty="0">
              <a:solidFill>
                <a:schemeClr val="dk1"/>
              </a:solidFill>
              <a:latin typeface="BIZ UDPゴシック" panose="020B0400000000000000" pitchFamily="50" charset="-128"/>
              <a:ea typeface="BIZ UDPゴシック" panose="020B0400000000000000" pitchFamily="50" charset="-128"/>
            </a:endParaRPr>
          </a:p>
          <a:p>
            <a:pPr>
              <a:lnSpc>
                <a:spcPct val="150000"/>
              </a:lnSpc>
            </a:pPr>
            <a:r>
              <a:rPr kumimoji="1" lang="en-US" altLang="ja-JP" sz="1200" b="1" dirty="0">
                <a:solidFill>
                  <a:schemeClr val="dk1"/>
                </a:solidFill>
                <a:latin typeface="BIZ UDPゴシック" panose="020B0400000000000000" pitchFamily="50" charset="-128"/>
                <a:ea typeface="BIZ UDPゴシック" panose="020B0400000000000000" pitchFamily="50" charset="-128"/>
              </a:rPr>
              <a:t>p.26-28</a:t>
            </a:r>
          </a:p>
          <a:p>
            <a:pPr>
              <a:lnSpc>
                <a:spcPct val="150000"/>
              </a:lnSpc>
            </a:pPr>
            <a:r>
              <a:rPr kumimoji="1" lang="en-US" altLang="ja-JP" sz="1200" b="1" dirty="0">
                <a:latin typeface="BIZ UDPゴシック" panose="020B0400000000000000" pitchFamily="50" charset="-128"/>
                <a:ea typeface="BIZ UDPゴシック" panose="020B0400000000000000" pitchFamily="50" charset="-128"/>
              </a:rPr>
              <a:t>p.29-30</a:t>
            </a:r>
          </a:p>
          <a:p>
            <a:pPr>
              <a:lnSpc>
                <a:spcPct val="150000"/>
              </a:lnSpc>
            </a:pPr>
            <a:r>
              <a:rPr kumimoji="1" lang="en-US" altLang="ja-JP" sz="1200" b="1" dirty="0">
                <a:latin typeface="BIZ UDPゴシック" panose="020B0400000000000000" pitchFamily="50" charset="-128"/>
                <a:ea typeface="BIZ UDPゴシック" panose="020B0400000000000000" pitchFamily="50" charset="-128"/>
              </a:rPr>
              <a:t>p.31</a:t>
            </a:r>
          </a:p>
          <a:p>
            <a:pPr>
              <a:lnSpc>
                <a:spcPct val="150000"/>
              </a:lnSpc>
            </a:pPr>
            <a:r>
              <a:rPr kumimoji="1" lang="en-US" altLang="ja-JP" sz="1200" b="1" dirty="0">
                <a:latin typeface="BIZ UDPゴシック" panose="020B0400000000000000" pitchFamily="50" charset="-128"/>
                <a:ea typeface="BIZ UDPゴシック" panose="020B0400000000000000" pitchFamily="50" charset="-128"/>
              </a:rPr>
              <a:t>p.32</a:t>
            </a:r>
          </a:p>
          <a:p>
            <a:pPr>
              <a:lnSpc>
                <a:spcPct val="150000"/>
              </a:lnSpc>
            </a:pPr>
            <a:r>
              <a:rPr kumimoji="1" lang="en-US" altLang="ja-JP" sz="1200" b="1" dirty="0">
                <a:latin typeface="BIZ UDPゴシック" panose="020B0400000000000000" pitchFamily="50" charset="-128"/>
                <a:ea typeface="BIZ UDPゴシック" panose="020B0400000000000000" pitchFamily="50" charset="-128"/>
              </a:rPr>
              <a:t>p.33</a:t>
            </a:r>
          </a:p>
          <a:p>
            <a:pPr>
              <a:lnSpc>
                <a:spcPct val="150000"/>
              </a:lnSpc>
            </a:pPr>
            <a:r>
              <a:rPr kumimoji="1" lang="en-US" altLang="ja-JP" sz="1200" b="1" dirty="0">
                <a:latin typeface="BIZ UDPゴシック" panose="020B0400000000000000" pitchFamily="50" charset="-128"/>
                <a:ea typeface="BIZ UDPゴシック" panose="020B0400000000000000" pitchFamily="50" charset="-128"/>
              </a:rPr>
              <a:t>p.34</a:t>
            </a:r>
          </a:p>
          <a:p>
            <a:pPr>
              <a:lnSpc>
                <a:spcPct val="150000"/>
              </a:lnSpc>
            </a:pPr>
            <a:r>
              <a:rPr kumimoji="1" lang="en-US" altLang="ja-JP" sz="1200" b="1" dirty="0">
                <a:latin typeface="BIZ UDPゴシック" panose="020B0400000000000000" pitchFamily="50" charset="-128"/>
                <a:ea typeface="BIZ UDPゴシック" panose="020B0400000000000000" pitchFamily="50" charset="-128"/>
              </a:rPr>
              <a:t>p.35</a:t>
            </a:r>
          </a:p>
          <a:p>
            <a:pPr>
              <a:lnSpc>
                <a:spcPct val="150000"/>
              </a:lnSpc>
            </a:pPr>
            <a:r>
              <a:rPr kumimoji="1" lang="en-US" altLang="ja-JP" sz="1200" b="1" dirty="0">
                <a:latin typeface="BIZ UDPゴシック" panose="020B0400000000000000" pitchFamily="50" charset="-128"/>
                <a:ea typeface="BIZ UDPゴシック" panose="020B0400000000000000" pitchFamily="50" charset="-128"/>
              </a:rPr>
              <a:t>p.36</a:t>
            </a:r>
          </a:p>
          <a:p>
            <a:pPr>
              <a:lnSpc>
                <a:spcPct val="150000"/>
              </a:lnSpc>
            </a:pPr>
            <a:r>
              <a:rPr kumimoji="1" lang="en-US" altLang="ja-JP" sz="1200" b="1" dirty="0">
                <a:latin typeface="BIZ UDPゴシック" panose="020B0400000000000000" pitchFamily="50" charset="-128"/>
                <a:ea typeface="BIZ UDPゴシック" panose="020B0400000000000000" pitchFamily="50" charset="-128"/>
              </a:rPr>
              <a:t>p.37-38</a:t>
            </a:r>
          </a:p>
          <a:p>
            <a:pPr>
              <a:lnSpc>
                <a:spcPct val="150000"/>
              </a:lnSpc>
            </a:pPr>
            <a:r>
              <a:rPr kumimoji="1" lang="en-US" altLang="ja-JP" sz="1200" b="1" dirty="0">
                <a:latin typeface="BIZ UDPゴシック" panose="020B0400000000000000" pitchFamily="50" charset="-128"/>
                <a:ea typeface="BIZ UDPゴシック" panose="020B0400000000000000" pitchFamily="50" charset="-128"/>
              </a:rPr>
              <a:t>p.39</a:t>
            </a:r>
          </a:p>
        </p:txBody>
      </p:sp>
      <p:sp>
        <p:nvSpPr>
          <p:cNvPr id="17" name="スライド番号プレースホルダー 16">
            <a:extLst>
              <a:ext uri="{FF2B5EF4-FFF2-40B4-BE49-F238E27FC236}">
                <a16:creationId xmlns:a16="http://schemas.microsoft.com/office/drawing/2014/main" id="{D76323D2-21E9-F3C7-C00E-9DE809589AB5}"/>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mtClean="0"/>
              <a:pPr/>
              <a:t>2</a:t>
            </a:fld>
            <a:endParaRPr lang="ja-JP"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91" name="Google Shape;991;g10de31f191a_0_1787"/>
          <p:cNvSpPr txBox="1"/>
          <p:nvPr/>
        </p:nvSpPr>
        <p:spPr>
          <a:xfrm>
            <a:off x="423107" y="807704"/>
            <a:ext cx="4745242" cy="471601"/>
          </a:xfrm>
          <a:prstGeom prst="rect">
            <a:avLst/>
          </a:prstGeom>
          <a:noFill/>
          <a:ln>
            <a:noFill/>
          </a:ln>
        </p:spPr>
        <p:txBody>
          <a:bodyPr spcFirstLastPara="1" wrap="square" lIns="40332" tIns="20160" rIns="40332" bIns="20160" anchor="t" anchorCtr="0">
            <a:spAutoFit/>
          </a:bodyPr>
          <a:lstStyle/>
          <a:p>
            <a:pPr>
              <a:buSzPts val="2400"/>
            </a:pPr>
            <a:r>
              <a:rPr lang="ja-JP" altLang="en-US" b="1" dirty="0">
                <a:solidFill>
                  <a:srgbClr val="00A478"/>
                </a:solidFill>
                <a:latin typeface="BIZ UDPゴシック" panose="020B0400000000000000" pitchFamily="50" charset="-128"/>
                <a:ea typeface="BIZ UDPゴシック" panose="020B0400000000000000" pitchFamily="50" charset="-128"/>
              </a:rPr>
              <a:t>「アプリケーション」の略で、特定の目的のためにつくられた機能のことです。</a:t>
            </a:r>
            <a:endParaRPr b="1" dirty="0">
              <a:solidFill>
                <a:srgbClr val="00A478"/>
              </a:solidFill>
              <a:latin typeface="BIZ UDPゴシック" panose="020B0400000000000000" pitchFamily="50" charset="-128"/>
              <a:ea typeface="BIZ UDPゴシック" panose="020B0400000000000000" pitchFamily="50" charset="-128"/>
            </a:endParaRPr>
          </a:p>
        </p:txBody>
      </p:sp>
      <p:sp>
        <p:nvSpPr>
          <p:cNvPr id="992" name="Google Shape;992;g10de31f191a_0_1787"/>
          <p:cNvSpPr txBox="1"/>
          <p:nvPr/>
        </p:nvSpPr>
        <p:spPr>
          <a:xfrm>
            <a:off x="2859336" y="1316099"/>
            <a:ext cx="1900088" cy="209991"/>
          </a:xfrm>
          <a:prstGeom prst="rect">
            <a:avLst/>
          </a:prstGeom>
          <a:noFill/>
          <a:ln>
            <a:noFill/>
          </a:ln>
        </p:spPr>
        <p:txBody>
          <a:bodyPr spcFirstLastPara="1" wrap="square" lIns="40332" tIns="20160" rIns="40332" bIns="20160" anchor="t" anchorCtr="0">
            <a:spAutoFit/>
          </a:bodyPr>
          <a:lstStyle/>
          <a:p>
            <a:pPr>
              <a:buSzPts val="2000"/>
            </a:pPr>
            <a:r>
              <a:rPr lang="ja-JP" altLang="en-US" sz="1100" dirty="0">
                <a:solidFill>
                  <a:schemeClr val="dk1"/>
                </a:solidFill>
                <a:latin typeface="BIZ UDPゴシック" panose="020B0400000000000000" pitchFamily="50" charset="-128"/>
                <a:ea typeface="BIZ UDPゴシック" panose="020B0400000000000000" pitchFamily="50" charset="-128"/>
              </a:rPr>
              <a:t>　　②検索バーをタップします。</a:t>
            </a:r>
            <a:endParaRPr sz="1100" dirty="0">
              <a:solidFill>
                <a:schemeClr val="dk1"/>
              </a:solidFill>
              <a:latin typeface="BIZ UDPゴシック" panose="020B0400000000000000" pitchFamily="50" charset="-128"/>
              <a:ea typeface="BIZ UDPゴシック" panose="020B0400000000000000" pitchFamily="50" charset="-128"/>
            </a:endParaRPr>
          </a:p>
        </p:txBody>
      </p:sp>
      <p:sp>
        <p:nvSpPr>
          <p:cNvPr id="994" name="Google Shape;994;g10de31f191a_0_1787"/>
          <p:cNvSpPr txBox="1"/>
          <p:nvPr/>
        </p:nvSpPr>
        <p:spPr>
          <a:xfrm>
            <a:off x="223816" y="1316099"/>
            <a:ext cx="2777101" cy="379268"/>
          </a:xfrm>
          <a:prstGeom prst="rect">
            <a:avLst/>
          </a:prstGeom>
          <a:noFill/>
          <a:ln>
            <a:noFill/>
          </a:ln>
        </p:spPr>
        <p:txBody>
          <a:bodyPr spcFirstLastPara="1" wrap="square" lIns="40332" tIns="20160" rIns="40332" bIns="20160" anchor="t" anchorCtr="0">
            <a:spAutoFit/>
          </a:bodyPr>
          <a:lstStyle/>
          <a:p>
            <a:pPr algn="ctr">
              <a:buSzPts val="2000"/>
            </a:pPr>
            <a:r>
              <a:rPr lang="ja-JP" altLang="en-US" sz="1100" dirty="0">
                <a:solidFill>
                  <a:schemeClr val="dk1"/>
                </a:solidFill>
                <a:latin typeface="BIZ UDPゴシック" panose="020B0400000000000000" pitchFamily="50" charset="-128"/>
                <a:ea typeface="BIZ UDPゴシック" panose="020B0400000000000000" pitchFamily="50" charset="-128"/>
              </a:rPr>
              <a:t>①ホーム画面の「　」をタップして、</a:t>
            </a:r>
            <a:endParaRPr sz="1100" dirty="0">
              <a:solidFill>
                <a:schemeClr val="dk1"/>
              </a:solidFill>
              <a:latin typeface="BIZ UDPゴシック" panose="020B0400000000000000" pitchFamily="50" charset="-128"/>
              <a:ea typeface="BIZ UDPゴシック" panose="020B0400000000000000" pitchFamily="50" charset="-128"/>
            </a:endParaRPr>
          </a:p>
          <a:p>
            <a:pPr algn="ctr">
              <a:buSzPts val="2000"/>
            </a:pPr>
            <a:r>
              <a:rPr lang="en-US" altLang="ja-JP" sz="1100" dirty="0">
                <a:solidFill>
                  <a:schemeClr val="dk1"/>
                </a:solidFill>
                <a:latin typeface="BIZ UDPゴシック" panose="020B0400000000000000" pitchFamily="50" charset="-128"/>
                <a:ea typeface="BIZ UDPゴシック" panose="020B0400000000000000" pitchFamily="50" charset="-128"/>
              </a:rPr>
              <a:t>Play</a:t>
            </a:r>
            <a:r>
              <a:rPr lang="ja-JP" altLang="en-US" sz="1100" dirty="0">
                <a:solidFill>
                  <a:schemeClr val="dk1"/>
                </a:solidFill>
                <a:latin typeface="BIZ UDPゴシック" panose="020B0400000000000000" pitchFamily="50" charset="-128"/>
                <a:ea typeface="BIZ UDPゴシック" panose="020B0400000000000000" pitchFamily="50" charset="-128"/>
              </a:rPr>
              <a:t>ストアを開きます。</a:t>
            </a:r>
            <a:endParaRPr sz="1100" dirty="0">
              <a:solidFill>
                <a:schemeClr val="dk1"/>
              </a:solidFill>
              <a:latin typeface="BIZ UDPゴシック" panose="020B0400000000000000" pitchFamily="50" charset="-128"/>
              <a:ea typeface="BIZ UDPゴシック" panose="020B0400000000000000" pitchFamily="50" charset="-128"/>
            </a:endParaRPr>
          </a:p>
        </p:txBody>
      </p:sp>
      <p:grpSp>
        <p:nvGrpSpPr>
          <p:cNvPr id="17" name="グループ化 16">
            <a:extLst>
              <a:ext uri="{FF2B5EF4-FFF2-40B4-BE49-F238E27FC236}">
                <a16:creationId xmlns:a16="http://schemas.microsoft.com/office/drawing/2014/main" id="{11D1AFB3-655F-437B-0FB8-BF41CF013B6C}"/>
              </a:ext>
            </a:extLst>
          </p:cNvPr>
          <p:cNvGrpSpPr/>
          <p:nvPr/>
        </p:nvGrpSpPr>
        <p:grpSpPr>
          <a:xfrm>
            <a:off x="1086144" y="1702673"/>
            <a:ext cx="1007473" cy="2054542"/>
            <a:chOff x="1045427" y="1145181"/>
            <a:chExt cx="1007473" cy="2054542"/>
          </a:xfrm>
        </p:grpSpPr>
        <p:pic>
          <p:nvPicPr>
            <p:cNvPr id="987" name="Google Shape;987;g10de31f191a_0_1787"/>
            <p:cNvPicPr preferRelativeResize="0"/>
            <p:nvPr/>
          </p:nvPicPr>
          <p:blipFill rotWithShape="1">
            <a:blip r:embed="rId3">
              <a:alphaModFix/>
            </a:blip>
            <a:srcRect b="3864"/>
            <a:stretch/>
          </p:blipFill>
          <p:spPr>
            <a:xfrm>
              <a:off x="1045427" y="1145181"/>
              <a:ext cx="1007473" cy="2054542"/>
            </a:xfrm>
            <a:prstGeom prst="rect">
              <a:avLst/>
            </a:prstGeom>
            <a:noFill/>
            <a:ln w="9525" cap="flat" cmpd="sng">
              <a:solidFill>
                <a:srgbClr val="434343"/>
              </a:solidFill>
              <a:prstDash val="solid"/>
              <a:round/>
              <a:headEnd type="none" w="sm" len="sm"/>
              <a:tailEnd type="none" w="sm" len="sm"/>
            </a:ln>
          </p:spPr>
        </p:pic>
        <p:sp>
          <p:nvSpPr>
            <p:cNvPr id="995" name="Google Shape;995;g10de31f191a_0_1787"/>
            <p:cNvSpPr/>
            <p:nvPr/>
          </p:nvSpPr>
          <p:spPr>
            <a:xfrm>
              <a:off x="1571650" y="2375690"/>
              <a:ext cx="322777" cy="295394"/>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pic>
        <p:nvPicPr>
          <p:cNvPr id="996" name="Google Shape;996;g10de31f191a_0_1787"/>
          <p:cNvPicPr preferRelativeResize="0"/>
          <p:nvPr/>
        </p:nvPicPr>
        <p:blipFill rotWithShape="1">
          <a:blip r:embed="rId4">
            <a:alphaModFix/>
          </a:blip>
          <a:srcRect r="4048" b="28769"/>
          <a:stretch/>
        </p:blipFill>
        <p:spPr>
          <a:xfrm>
            <a:off x="1600688" y="1372848"/>
            <a:ext cx="116606" cy="111290"/>
          </a:xfrm>
          <a:prstGeom prst="rect">
            <a:avLst/>
          </a:prstGeom>
          <a:noFill/>
          <a:ln>
            <a:noFill/>
          </a:ln>
        </p:spPr>
      </p:pic>
      <p:grpSp>
        <p:nvGrpSpPr>
          <p:cNvPr id="15" name="グループ化 14">
            <a:extLst>
              <a:ext uri="{FF2B5EF4-FFF2-40B4-BE49-F238E27FC236}">
                <a16:creationId xmlns:a16="http://schemas.microsoft.com/office/drawing/2014/main" id="{9FC21D4A-F535-3CC8-6FED-72473CD50BC8}"/>
              </a:ext>
            </a:extLst>
          </p:cNvPr>
          <p:cNvGrpSpPr/>
          <p:nvPr/>
        </p:nvGrpSpPr>
        <p:grpSpPr>
          <a:xfrm>
            <a:off x="3231978" y="1614645"/>
            <a:ext cx="1010663" cy="2063518"/>
            <a:chOff x="3452695" y="1087088"/>
            <a:chExt cx="921308" cy="1765217"/>
          </a:xfrm>
          <a:effectLst/>
        </p:grpSpPr>
        <p:pic>
          <p:nvPicPr>
            <p:cNvPr id="997" name="Google Shape;997;g10de31f191a_0_1787"/>
            <p:cNvPicPr preferRelativeResize="0"/>
            <p:nvPr/>
          </p:nvPicPr>
          <p:blipFill rotWithShape="1">
            <a:blip r:embed="rId5">
              <a:alphaModFix/>
            </a:blip>
            <a:srcRect/>
            <a:stretch/>
          </p:blipFill>
          <p:spPr>
            <a:xfrm>
              <a:off x="3452695" y="1087088"/>
              <a:ext cx="921308" cy="1765217"/>
            </a:xfrm>
            <a:prstGeom prst="rect">
              <a:avLst/>
            </a:prstGeom>
            <a:gradFill>
              <a:gsLst>
                <a:gs pos="0">
                  <a:srgbClr val="AFAFAF"/>
                </a:gs>
                <a:gs pos="50000">
                  <a:schemeClr val="accent3"/>
                </a:gs>
                <a:gs pos="100000">
                  <a:srgbClr val="919191"/>
                </a:gs>
              </a:gsLst>
              <a:lin ang="5400012" scaled="0"/>
            </a:gradFill>
            <a:ln w="9525" cap="flat" cmpd="sng">
              <a:solidFill>
                <a:srgbClr val="434343"/>
              </a:solidFill>
              <a:prstDash val="solid"/>
              <a:round/>
              <a:headEnd type="none" w="sm" len="sm"/>
              <a:tailEnd type="none" w="sm" len="sm"/>
            </a:ln>
            <a:effectLst>
              <a:outerShdw blurRad="57150" dist="19050" dir="5400000" algn="ctr" rotWithShape="0">
                <a:srgbClr val="000000">
                  <a:alpha val="61960"/>
                </a:srgbClr>
              </a:outerShdw>
            </a:effectLst>
          </p:spPr>
        </p:pic>
        <p:sp>
          <p:nvSpPr>
            <p:cNvPr id="998" name="Google Shape;998;g10de31f191a_0_1787"/>
            <p:cNvSpPr/>
            <p:nvPr/>
          </p:nvSpPr>
          <p:spPr>
            <a:xfrm>
              <a:off x="3464700" y="1127425"/>
              <a:ext cx="897291" cy="185811"/>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pic>
        <p:nvPicPr>
          <p:cNvPr id="2" name="Google Shape;1005;g1d2191e22d6_0_13">
            <a:extLst>
              <a:ext uri="{FF2B5EF4-FFF2-40B4-BE49-F238E27FC236}">
                <a16:creationId xmlns:a16="http://schemas.microsoft.com/office/drawing/2014/main" id="{F48B6A40-8EB8-835E-2A5C-95FC1B02D451}"/>
              </a:ext>
            </a:extLst>
          </p:cNvPr>
          <p:cNvPicPr preferRelativeResize="0"/>
          <p:nvPr/>
        </p:nvPicPr>
        <p:blipFill rotWithShape="1">
          <a:blip r:embed="rId6">
            <a:alphaModFix/>
          </a:blip>
          <a:srcRect/>
          <a:stretch/>
        </p:blipFill>
        <p:spPr>
          <a:xfrm>
            <a:off x="1056079" y="4296437"/>
            <a:ext cx="1007473" cy="2024025"/>
          </a:xfrm>
          <a:prstGeom prst="rect">
            <a:avLst/>
          </a:prstGeom>
          <a:noFill/>
          <a:ln w="9525" cap="flat" cmpd="sng">
            <a:solidFill>
              <a:srgbClr val="434343"/>
            </a:solidFill>
            <a:prstDash val="solid"/>
            <a:round/>
            <a:headEnd type="none" w="sm" len="sm"/>
            <a:tailEnd type="none" w="sm" len="sm"/>
          </a:ln>
          <a:effectLst/>
        </p:spPr>
      </p:pic>
      <p:sp>
        <p:nvSpPr>
          <p:cNvPr id="7" name="Google Shape;1010;g1d2191e22d6_0_13">
            <a:extLst>
              <a:ext uri="{FF2B5EF4-FFF2-40B4-BE49-F238E27FC236}">
                <a16:creationId xmlns:a16="http://schemas.microsoft.com/office/drawing/2014/main" id="{3B8AE059-4A65-4D37-867F-6B89F58EDC0E}"/>
              </a:ext>
            </a:extLst>
          </p:cNvPr>
          <p:cNvSpPr txBox="1"/>
          <p:nvPr/>
        </p:nvSpPr>
        <p:spPr>
          <a:xfrm>
            <a:off x="850848" y="3859799"/>
            <a:ext cx="1568620" cy="379268"/>
          </a:xfrm>
          <a:prstGeom prst="rect">
            <a:avLst/>
          </a:prstGeom>
          <a:noFill/>
          <a:ln>
            <a:noFill/>
          </a:ln>
        </p:spPr>
        <p:txBody>
          <a:bodyPr spcFirstLastPara="1" wrap="square" lIns="40332" tIns="20160" rIns="40332" bIns="20160" anchor="t" anchorCtr="0">
            <a:spAutoFit/>
          </a:bodyPr>
          <a:lstStyle/>
          <a:p>
            <a:pPr algn="ctr">
              <a:buSzPts val="2000"/>
            </a:pPr>
            <a:r>
              <a:rPr lang="ja-JP" altLang="en-US" sz="1100" dirty="0">
                <a:solidFill>
                  <a:schemeClr val="dk1"/>
                </a:solidFill>
                <a:latin typeface="BIZ UDPゴシック" panose="020B0400000000000000" pitchFamily="50" charset="-128"/>
                <a:ea typeface="BIZ UDPゴシック" panose="020B0400000000000000" pitchFamily="50" charset="-128"/>
              </a:rPr>
              <a:t>③探したいアプリの</a:t>
            </a:r>
            <a:endParaRPr sz="1100" dirty="0">
              <a:solidFill>
                <a:schemeClr val="dk1"/>
              </a:solidFill>
              <a:latin typeface="BIZ UDPゴシック" panose="020B0400000000000000" pitchFamily="50" charset="-128"/>
              <a:ea typeface="BIZ UDPゴシック" panose="020B0400000000000000" pitchFamily="50" charset="-128"/>
            </a:endParaRPr>
          </a:p>
          <a:p>
            <a:pPr algn="ctr">
              <a:buSzPts val="2000"/>
            </a:pPr>
            <a:r>
              <a:rPr lang="ja-JP" altLang="en-US" sz="1100" dirty="0">
                <a:solidFill>
                  <a:schemeClr val="dk1"/>
                </a:solidFill>
                <a:latin typeface="BIZ UDPゴシック" panose="020B0400000000000000" pitchFamily="50" charset="-128"/>
                <a:ea typeface="BIZ UDPゴシック" panose="020B0400000000000000" pitchFamily="50" charset="-128"/>
              </a:rPr>
              <a:t>名前や内容を入れます</a:t>
            </a:r>
            <a:endParaRPr sz="1100" dirty="0">
              <a:solidFill>
                <a:schemeClr val="dk1"/>
              </a:solidFill>
              <a:latin typeface="BIZ UDPゴシック" panose="020B0400000000000000" pitchFamily="50" charset="-128"/>
              <a:ea typeface="BIZ UDPゴシック" panose="020B0400000000000000" pitchFamily="50" charset="-128"/>
            </a:endParaRPr>
          </a:p>
        </p:txBody>
      </p:sp>
      <p:sp>
        <p:nvSpPr>
          <p:cNvPr id="8" name="Google Shape;1011;g1d2191e22d6_0_13">
            <a:extLst>
              <a:ext uri="{FF2B5EF4-FFF2-40B4-BE49-F238E27FC236}">
                <a16:creationId xmlns:a16="http://schemas.microsoft.com/office/drawing/2014/main" id="{818A62E4-52CD-152A-61E8-1005B7455B00}"/>
              </a:ext>
            </a:extLst>
          </p:cNvPr>
          <p:cNvSpPr txBox="1"/>
          <p:nvPr/>
        </p:nvSpPr>
        <p:spPr>
          <a:xfrm>
            <a:off x="2725186" y="3859799"/>
            <a:ext cx="2352290" cy="379268"/>
          </a:xfrm>
          <a:prstGeom prst="rect">
            <a:avLst/>
          </a:prstGeom>
          <a:noFill/>
          <a:ln>
            <a:noFill/>
          </a:ln>
        </p:spPr>
        <p:txBody>
          <a:bodyPr spcFirstLastPara="1" wrap="square" lIns="40332" tIns="20160" rIns="40332" bIns="20160" anchor="t" anchorCtr="0">
            <a:spAutoFit/>
          </a:bodyPr>
          <a:lstStyle/>
          <a:p>
            <a:pPr algn="ctr">
              <a:buSzPts val="2000"/>
            </a:pPr>
            <a:r>
              <a:rPr lang="ja-JP" altLang="en-US" sz="1100" dirty="0">
                <a:solidFill>
                  <a:schemeClr val="dk1"/>
                </a:solidFill>
                <a:latin typeface="BIZ UDPゴシック" panose="020B0400000000000000" pitchFamily="50" charset="-128"/>
                <a:ea typeface="BIZ UDPゴシック" panose="020B0400000000000000" pitchFamily="50" charset="-128"/>
              </a:rPr>
              <a:t>④検索結果一覧が表示されるので、</a:t>
            </a:r>
            <a:endParaRPr sz="1100" dirty="0">
              <a:solidFill>
                <a:schemeClr val="dk1"/>
              </a:solidFill>
              <a:latin typeface="BIZ UDPゴシック" panose="020B0400000000000000" pitchFamily="50" charset="-128"/>
              <a:ea typeface="BIZ UDPゴシック" panose="020B0400000000000000" pitchFamily="50" charset="-128"/>
            </a:endParaRPr>
          </a:p>
          <a:p>
            <a:pPr algn="ctr">
              <a:buSzPts val="2000"/>
            </a:pPr>
            <a:r>
              <a:rPr lang="ja-JP" altLang="en-US" sz="1100" dirty="0">
                <a:solidFill>
                  <a:schemeClr val="dk1"/>
                </a:solidFill>
                <a:latin typeface="BIZ UDPゴシック" panose="020B0400000000000000" pitchFamily="50" charset="-128"/>
                <a:ea typeface="BIZ UDPゴシック" panose="020B0400000000000000" pitchFamily="50" charset="-128"/>
              </a:rPr>
              <a:t>インストールをタップ。</a:t>
            </a:r>
            <a:endParaRPr sz="1100" dirty="0">
              <a:solidFill>
                <a:schemeClr val="dk1"/>
              </a:solidFill>
              <a:latin typeface="BIZ UDPゴシック" panose="020B0400000000000000" pitchFamily="50" charset="-128"/>
              <a:ea typeface="BIZ UDPゴシック" panose="020B0400000000000000" pitchFamily="50" charset="-128"/>
            </a:endParaRPr>
          </a:p>
        </p:txBody>
      </p:sp>
      <p:sp>
        <p:nvSpPr>
          <p:cNvPr id="9" name="Google Shape;1012;g1d2191e22d6_0_13">
            <a:extLst>
              <a:ext uri="{FF2B5EF4-FFF2-40B4-BE49-F238E27FC236}">
                <a16:creationId xmlns:a16="http://schemas.microsoft.com/office/drawing/2014/main" id="{48ACEA91-7015-2BA7-2EF0-1664A428DB40}"/>
              </a:ext>
            </a:extLst>
          </p:cNvPr>
          <p:cNvSpPr/>
          <p:nvPr/>
        </p:nvSpPr>
        <p:spPr>
          <a:xfrm>
            <a:off x="1056111" y="4296437"/>
            <a:ext cx="1007407" cy="304206"/>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11" name="Google Shape;1014;g1d2191e22d6_0_13">
            <a:extLst>
              <a:ext uri="{FF2B5EF4-FFF2-40B4-BE49-F238E27FC236}">
                <a16:creationId xmlns:a16="http://schemas.microsoft.com/office/drawing/2014/main" id="{232238D1-09DE-3894-9864-A9481072C0C0}"/>
              </a:ext>
            </a:extLst>
          </p:cNvPr>
          <p:cNvPicPr preferRelativeResize="0"/>
          <p:nvPr/>
        </p:nvPicPr>
        <p:blipFill rotWithShape="1">
          <a:blip r:embed="rId7">
            <a:alphaModFix/>
          </a:blip>
          <a:srcRect/>
          <a:stretch/>
        </p:blipFill>
        <p:spPr>
          <a:xfrm>
            <a:off x="3245147" y="4342154"/>
            <a:ext cx="1020304" cy="2024025"/>
          </a:xfrm>
          <a:prstGeom prst="rect">
            <a:avLst/>
          </a:prstGeom>
          <a:noFill/>
          <a:ln w="9525" cap="flat" cmpd="sng">
            <a:solidFill>
              <a:srgbClr val="434343"/>
            </a:solidFill>
            <a:prstDash val="solid"/>
            <a:round/>
            <a:headEnd type="none" w="sm" len="sm"/>
            <a:tailEnd type="none" w="sm" len="sm"/>
          </a:ln>
          <a:effectLst/>
        </p:spPr>
      </p:pic>
      <p:sp>
        <p:nvSpPr>
          <p:cNvPr id="12" name="Google Shape;1015;g1d2191e22d6_0_13">
            <a:extLst>
              <a:ext uri="{FF2B5EF4-FFF2-40B4-BE49-F238E27FC236}">
                <a16:creationId xmlns:a16="http://schemas.microsoft.com/office/drawing/2014/main" id="{FFF3E3E8-A23D-D704-A890-49A1A5DB7AC6}"/>
              </a:ext>
            </a:extLst>
          </p:cNvPr>
          <p:cNvSpPr/>
          <p:nvPr/>
        </p:nvSpPr>
        <p:spPr>
          <a:xfrm>
            <a:off x="3781695" y="4919459"/>
            <a:ext cx="408863" cy="112686"/>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3" name="Google Shape;1016;g1d2191e22d6_0_13">
            <a:extLst>
              <a:ext uri="{FF2B5EF4-FFF2-40B4-BE49-F238E27FC236}">
                <a16:creationId xmlns:a16="http://schemas.microsoft.com/office/drawing/2014/main" id="{9E895CC2-CD13-1C78-178A-E0172FB67476}"/>
              </a:ext>
            </a:extLst>
          </p:cNvPr>
          <p:cNvSpPr txBox="1"/>
          <p:nvPr/>
        </p:nvSpPr>
        <p:spPr>
          <a:xfrm>
            <a:off x="2530355" y="6412306"/>
            <a:ext cx="2172074" cy="659239"/>
          </a:xfrm>
          <a:prstGeom prst="rect">
            <a:avLst/>
          </a:prstGeom>
          <a:noFill/>
          <a:ln>
            <a:noFill/>
          </a:ln>
        </p:spPr>
        <p:txBody>
          <a:bodyPr spcFirstLastPara="1" wrap="square" lIns="40332" tIns="40332" rIns="40332" bIns="40332" anchor="t" anchorCtr="0">
            <a:spAutoFit/>
          </a:bodyPr>
          <a:lstStyle/>
          <a:p>
            <a:pPr>
              <a:lnSpc>
                <a:spcPct val="115000"/>
              </a:lnSpc>
            </a:pPr>
            <a:r>
              <a:rPr lang="en-US" altLang="ja-JP" sz="750" dirty="0">
                <a:latin typeface="BIZ UDPゴシック" panose="020B0400000000000000" pitchFamily="50" charset="-128"/>
                <a:ea typeface="BIZ UDPゴシック" panose="020B0400000000000000" pitchFamily="50" charset="-128"/>
              </a:rPr>
              <a:t>※</a:t>
            </a:r>
            <a:r>
              <a:rPr lang="ja-JP" altLang="en-US" sz="750" dirty="0">
                <a:solidFill>
                  <a:srgbClr val="FF0000"/>
                </a:solidFill>
                <a:latin typeface="BIZ UDPゴシック" panose="020B0400000000000000" pitchFamily="50" charset="-128"/>
                <a:ea typeface="BIZ UDPゴシック" panose="020B0400000000000000" pitchFamily="50" charset="-128"/>
              </a:rPr>
              <a:t>アプリは無料で利用できるものが多いですが、利用の際に有料となるものもあります。</a:t>
            </a:r>
            <a:endParaRPr sz="750" dirty="0">
              <a:solidFill>
                <a:srgbClr val="FF0000"/>
              </a:solidFill>
              <a:latin typeface="BIZ UDPゴシック" panose="020B0400000000000000" pitchFamily="50" charset="-128"/>
              <a:ea typeface="BIZ UDPゴシック" panose="020B0400000000000000" pitchFamily="50" charset="-128"/>
            </a:endParaRPr>
          </a:p>
          <a:p>
            <a:pPr>
              <a:lnSpc>
                <a:spcPct val="115000"/>
              </a:lnSpc>
            </a:pPr>
            <a:endParaRPr sz="265" dirty="0">
              <a:latin typeface="BIZ UDPゴシック" panose="020B0400000000000000" pitchFamily="50" charset="-128"/>
              <a:ea typeface="BIZ UDPゴシック" panose="020B0400000000000000" pitchFamily="50" charset="-128"/>
            </a:endParaRPr>
          </a:p>
          <a:p>
            <a:pPr>
              <a:lnSpc>
                <a:spcPct val="115000"/>
              </a:lnSpc>
            </a:pPr>
            <a:r>
              <a:rPr lang="ja-JP" altLang="en-US" sz="750" dirty="0">
                <a:solidFill>
                  <a:srgbClr val="0028E5"/>
                </a:solidFill>
                <a:latin typeface="BIZ UDPゴシック" panose="020B0400000000000000" pitchFamily="50" charset="-128"/>
                <a:ea typeface="BIZ UDPゴシック" panose="020B0400000000000000" pitchFamily="50" charset="-128"/>
              </a:rPr>
              <a:t>有料の場合は青枠内などに金額や料金が発生する旨が記載されていますので、ご確認ください。</a:t>
            </a:r>
            <a:endParaRPr sz="750" dirty="0">
              <a:solidFill>
                <a:srgbClr val="0028E5"/>
              </a:solidFill>
              <a:latin typeface="BIZ UDPゴシック" panose="020B0400000000000000" pitchFamily="50" charset="-128"/>
              <a:ea typeface="BIZ UDPゴシック" panose="020B0400000000000000" pitchFamily="50" charset="-128"/>
            </a:endParaRPr>
          </a:p>
        </p:txBody>
      </p:sp>
      <p:sp>
        <p:nvSpPr>
          <p:cNvPr id="14" name="Google Shape;1017;g1d2191e22d6_0_13">
            <a:extLst>
              <a:ext uri="{FF2B5EF4-FFF2-40B4-BE49-F238E27FC236}">
                <a16:creationId xmlns:a16="http://schemas.microsoft.com/office/drawing/2014/main" id="{28442F8B-7FB0-F6B9-94B3-D619ACD672A1}"/>
              </a:ext>
            </a:extLst>
          </p:cNvPr>
          <p:cNvSpPr/>
          <p:nvPr/>
        </p:nvSpPr>
        <p:spPr>
          <a:xfrm>
            <a:off x="3451091" y="4987866"/>
            <a:ext cx="330603" cy="240158"/>
          </a:xfrm>
          <a:prstGeom prst="rect">
            <a:avLst/>
          </a:prstGeom>
          <a:noFill/>
          <a:ln w="57150" cap="flat" cmpd="sng">
            <a:solidFill>
              <a:srgbClr val="0000FF"/>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3" name="テキスト プレースホルダー 2">
            <a:extLst>
              <a:ext uri="{FF2B5EF4-FFF2-40B4-BE49-F238E27FC236}">
                <a16:creationId xmlns:a16="http://schemas.microsoft.com/office/drawing/2014/main" id="{F691E900-27E1-FB28-C86D-A20ED00C62BD}"/>
              </a:ext>
            </a:extLst>
          </p:cNvPr>
          <p:cNvSpPr>
            <a:spLocks noGrp="1"/>
          </p:cNvSpPr>
          <p:nvPr>
            <p:ph type="body" sz="quarter" idx="13"/>
          </p:nvPr>
        </p:nvSpPr>
        <p:spPr/>
        <p:txBody>
          <a:bodyPr/>
          <a:lstStyle/>
          <a:p>
            <a:r>
              <a:rPr lang="en-US" altLang="ja-JP" dirty="0"/>
              <a:t>10</a:t>
            </a:r>
            <a:endParaRPr lang="ja-JP" altLang="en-US" dirty="0"/>
          </a:p>
        </p:txBody>
      </p:sp>
      <p:sp>
        <p:nvSpPr>
          <p:cNvPr id="21" name="Google Shape;105;p4">
            <a:extLst>
              <a:ext uri="{FF2B5EF4-FFF2-40B4-BE49-F238E27FC236}">
                <a16:creationId xmlns:a16="http://schemas.microsoft.com/office/drawing/2014/main" id="{6664EA2F-A062-E031-E7E0-1A62BE759E8D}"/>
              </a:ext>
            </a:extLst>
          </p:cNvPr>
          <p:cNvSpPr txBox="1"/>
          <p:nvPr/>
        </p:nvSpPr>
        <p:spPr>
          <a:xfrm>
            <a:off x="1395799" y="241017"/>
            <a:ext cx="5041439"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アプリをインストールしよう</a:t>
            </a:r>
            <a:endParaRPr lang="ja-JP" altLang="en-US" sz="800" dirty="0">
              <a:latin typeface="BIZ UDPゴシック" panose="020B0400000000000000" pitchFamily="50" charset="-128"/>
              <a:ea typeface="BIZ UDPゴシック" panose="020B0400000000000000" pitchFamily="50" charset="-128"/>
            </a:endParaRPr>
          </a:p>
        </p:txBody>
      </p:sp>
      <p:sp>
        <p:nvSpPr>
          <p:cNvPr id="4" name="スライド番号プレースホルダー 37">
            <a:extLst>
              <a:ext uri="{FF2B5EF4-FFF2-40B4-BE49-F238E27FC236}">
                <a16:creationId xmlns:a16="http://schemas.microsoft.com/office/drawing/2014/main" id="{4C64AC54-732E-038C-15EE-8C8CE13409E8}"/>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29</a:t>
            </a:fld>
            <a:endParaRPr lang="ja-JP" altLang="en-US" sz="1000" b="1" dirty="0">
              <a:solidFill>
                <a:schemeClr val="tx1">
                  <a:lumMod val="75000"/>
                  <a:lumOff val="25000"/>
                </a:schemeClr>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g10de31f191a_0_1886"/>
          <p:cNvSpPr/>
          <p:nvPr/>
        </p:nvSpPr>
        <p:spPr>
          <a:xfrm>
            <a:off x="488249" y="3081127"/>
            <a:ext cx="4345242" cy="886571"/>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40332" tIns="40332" rIns="40332" bIns="40332" anchor="ctr" anchorCtr="0">
            <a:noAutofit/>
          </a:bodyPr>
          <a:lstStyle/>
          <a:p>
            <a:pPr>
              <a:buSzPts val="1400"/>
            </a:pPr>
            <a:endParaRPr sz="618" dirty="0">
              <a:latin typeface="BIZ UDPゴシック" panose="020B0400000000000000" pitchFamily="50" charset="-128"/>
              <a:ea typeface="BIZ UDPゴシック" panose="020B0400000000000000" pitchFamily="50" charset="-128"/>
            </a:endParaRPr>
          </a:p>
        </p:txBody>
      </p:sp>
      <p:sp>
        <p:nvSpPr>
          <p:cNvPr id="1024" name="Google Shape;1024;g10de31f191a_0_1886"/>
          <p:cNvSpPr txBox="1"/>
          <p:nvPr/>
        </p:nvSpPr>
        <p:spPr>
          <a:xfrm>
            <a:off x="783092" y="1142560"/>
            <a:ext cx="3911155" cy="529437"/>
          </a:xfrm>
          <a:prstGeom prst="rect">
            <a:avLst/>
          </a:prstGeom>
          <a:noFill/>
          <a:ln>
            <a:noFill/>
          </a:ln>
        </p:spPr>
        <p:txBody>
          <a:bodyPr spcFirstLastPara="1" wrap="square" lIns="40332" tIns="20160" rIns="40332" bIns="20160" anchor="t" anchorCtr="0">
            <a:spAutoFit/>
          </a:bodyPr>
          <a:lstStyle/>
          <a:p>
            <a:pPr algn="ctr">
              <a:buSzPts val="4000"/>
            </a:pPr>
            <a:r>
              <a:rPr lang="ja-JP" altLang="en-US" sz="1588" b="1" dirty="0">
                <a:solidFill>
                  <a:schemeClr val="dk1"/>
                </a:solidFill>
                <a:latin typeface="BIZ UDPゴシック" panose="020B0400000000000000" pitchFamily="50" charset="-128"/>
                <a:ea typeface="BIZ UDPゴシック" panose="020B0400000000000000" pitchFamily="50" charset="-128"/>
              </a:rPr>
              <a:t>「脳トレ」と検索し、</a:t>
            </a:r>
            <a:endParaRPr sz="1588" b="1" dirty="0">
              <a:solidFill>
                <a:schemeClr val="dk1"/>
              </a:solidFill>
              <a:latin typeface="BIZ UDPゴシック" panose="020B0400000000000000" pitchFamily="50" charset="-128"/>
              <a:ea typeface="BIZ UDPゴシック" panose="020B0400000000000000" pitchFamily="50" charset="-128"/>
            </a:endParaRPr>
          </a:p>
          <a:p>
            <a:pPr algn="ctr">
              <a:buSzPts val="4000"/>
            </a:pPr>
            <a:r>
              <a:rPr lang="ja-JP" altLang="en-US" sz="1588" b="1" dirty="0">
                <a:solidFill>
                  <a:schemeClr val="dk1"/>
                </a:solidFill>
                <a:latin typeface="BIZ UDPゴシック" panose="020B0400000000000000" pitchFamily="50" charset="-128"/>
                <a:ea typeface="BIZ UDPゴシック" panose="020B0400000000000000" pitchFamily="50" charset="-128"/>
              </a:rPr>
              <a:t>「毎日脳トレアプリ」をインストール</a:t>
            </a:r>
            <a:endParaRPr sz="1588" b="1" dirty="0">
              <a:solidFill>
                <a:schemeClr val="dk1"/>
              </a:solidFill>
              <a:latin typeface="BIZ UDPゴシック" panose="020B0400000000000000" pitchFamily="50" charset="-128"/>
              <a:ea typeface="BIZ UDPゴシック" panose="020B0400000000000000" pitchFamily="50" charset="-128"/>
            </a:endParaRPr>
          </a:p>
        </p:txBody>
      </p:sp>
      <p:pic>
        <p:nvPicPr>
          <p:cNvPr id="1027" name="Google Shape;1027;g10de31f191a_0_1886"/>
          <p:cNvPicPr preferRelativeResize="0"/>
          <p:nvPr/>
        </p:nvPicPr>
        <p:blipFill rotWithShape="1">
          <a:blip r:embed="rId3">
            <a:alphaModFix/>
          </a:blip>
          <a:srcRect/>
          <a:stretch/>
        </p:blipFill>
        <p:spPr>
          <a:xfrm>
            <a:off x="539339" y="3119471"/>
            <a:ext cx="809886" cy="809886"/>
          </a:xfrm>
          <a:prstGeom prst="rect">
            <a:avLst/>
          </a:prstGeom>
          <a:noFill/>
          <a:ln>
            <a:noFill/>
          </a:ln>
        </p:spPr>
      </p:pic>
      <p:sp>
        <p:nvSpPr>
          <p:cNvPr id="1028" name="Google Shape;1028;g10de31f191a_0_1886"/>
          <p:cNvSpPr txBox="1"/>
          <p:nvPr/>
        </p:nvSpPr>
        <p:spPr>
          <a:xfrm>
            <a:off x="1420875" y="3365998"/>
            <a:ext cx="3370531" cy="352936"/>
          </a:xfrm>
          <a:prstGeom prst="rect">
            <a:avLst/>
          </a:prstGeom>
          <a:noFill/>
          <a:ln>
            <a:noFill/>
          </a:ln>
        </p:spPr>
        <p:txBody>
          <a:bodyPr spcFirstLastPara="1" wrap="square" lIns="40332" tIns="40332" rIns="40332" bIns="40332" anchor="t" anchorCtr="0">
            <a:spAutoFit/>
          </a:bodyPr>
          <a:lstStyle/>
          <a:p>
            <a:pPr>
              <a:buSzPts val="4000"/>
            </a:pPr>
            <a:r>
              <a:rPr lang="ja-JP" altLang="en-US" sz="1764" dirty="0">
                <a:latin typeface="BIZ UDPゴシック" panose="020B0400000000000000" pitchFamily="50" charset="-128"/>
                <a:ea typeface="BIZ UDPゴシック" panose="020B0400000000000000" pitchFamily="50" charset="-128"/>
              </a:rPr>
              <a:t>毎日 脳トレ </a:t>
            </a:r>
            <a:r>
              <a:rPr lang="en-US" altLang="ja-JP" sz="1764" dirty="0">
                <a:latin typeface="BIZ UDPゴシック" panose="020B0400000000000000" pitchFamily="50" charset="-128"/>
                <a:ea typeface="BIZ UDPゴシック" panose="020B0400000000000000" pitchFamily="50" charset="-128"/>
              </a:rPr>
              <a:t>1</a:t>
            </a:r>
            <a:r>
              <a:rPr lang="ja-JP" altLang="en-US" sz="1764" dirty="0">
                <a:latin typeface="BIZ UDPゴシック" panose="020B0400000000000000" pitchFamily="50" charset="-128"/>
                <a:ea typeface="BIZ UDPゴシック" panose="020B0400000000000000" pitchFamily="50" charset="-128"/>
              </a:rPr>
              <a:t>日</a:t>
            </a:r>
            <a:r>
              <a:rPr lang="en-US" altLang="ja-JP" sz="1764" dirty="0">
                <a:latin typeface="BIZ UDPゴシック" panose="020B0400000000000000" pitchFamily="50" charset="-128"/>
                <a:ea typeface="BIZ UDPゴシック" panose="020B0400000000000000" pitchFamily="50" charset="-128"/>
              </a:rPr>
              <a:t>5</a:t>
            </a:r>
            <a:r>
              <a:rPr lang="ja-JP" altLang="en-US" sz="1764" dirty="0">
                <a:latin typeface="BIZ UDPゴシック" panose="020B0400000000000000" pitchFamily="50" charset="-128"/>
                <a:ea typeface="BIZ UDPゴシック" panose="020B0400000000000000" pitchFamily="50" charset="-128"/>
              </a:rPr>
              <a:t>分で頭の体操</a:t>
            </a:r>
            <a:endParaRPr sz="1764" dirty="0">
              <a:latin typeface="BIZ UDPゴシック" panose="020B0400000000000000" pitchFamily="50" charset="-128"/>
              <a:ea typeface="BIZ UDPゴシック" panose="020B0400000000000000" pitchFamily="50" charset="-128"/>
            </a:endParaRPr>
          </a:p>
        </p:txBody>
      </p:sp>
      <p:sp>
        <p:nvSpPr>
          <p:cNvPr id="1029" name="Google Shape;1029;g10de31f191a_0_1886"/>
          <p:cNvSpPr txBox="1"/>
          <p:nvPr/>
        </p:nvSpPr>
        <p:spPr>
          <a:xfrm>
            <a:off x="439244" y="1873272"/>
            <a:ext cx="4655270" cy="250729"/>
          </a:xfrm>
          <a:prstGeom prst="rect">
            <a:avLst/>
          </a:prstGeom>
          <a:noFill/>
          <a:ln>
            <a:noFill/>
          </a:ln>
        </p:spPr>
        <p:txBody>
          <a:bodyPr spcFirstLastPara="1" wrap="square" lIns="40332" tIns="40332" rIns="40332" bIns="40332" anchor="t" anchorCtr="0">
            <a:spAutoFit/>
          </a:bodyPr>
          <a:lstStyle/>
          <a:p>
            <a:pPr algn="ctr"/>
            <a:r>
              <a:rPr lang="en-US" altLang="ja-JP" sz="1100" b="1" dirty="0">
                <a:solidFill>
                  <a:srgbClr val="FF0000"/>
                </a:solidFill>
                <a:latin typeface="BIZ UDPゴシック" panose="020B0400000000000000" pitchFamily="50" charset="-128"/>
                <a:ea typeface="BIZ UDPゴシック" panose="020B0400000000000000" pitchFamily="50" charset="-128"/>
              </a:rPr>
              <a:t>※</a:t>
            </a:r>
            <a:r>
              <a:rPr lang="ja-JP" altLang="en-US" sz="1100" b="1" dirty="0">
                <a:solidFill>
                  <a:srgbClr val="FF0000"/>
                </a:solidFill>
                <a:latin typeface="BIZ UDPゴシック" panose="020B0400000000000000" pitchFamily="50" charset="-128"/>
                <a:ea typeface="BIZ UDPゴシック" panose="020B0400000000000000" pitchFamily="50" charset="-128"/>
              </a:rPr>
              <a:t>アプリのインストール時は </a:t>
            </a:r>
            <a:r>
              <a:rPr lang="en-US" altLang="ja-JP" sz="1100" b="1" dirty="0">
                <a:solidFill>
                  <a:srgbClr val="FF0000"/>
                </a:solidFill>
                <a:latin typeface="BIZ UDPゴシック" panose="020B0400000000000000" pitchFamily="50" charset="-128"/>
                <a:ea typeface="BIZ UDPゴシック" panose="020B0400000000000000" pitchFamily="50" charset="-128"/>
              </a:rPr>
              <a:t>Wi-Fi </a:t>
            </a:r>
            <a:r>
              <a:rPr lang="ja-JP" altLang="en-US" sz="1100" b="1" dirty="0">
                <a:solidFill>
                  <a:srgbClr val="FF0000"/>
                </a:solidFill>
                <a:latin typeface="BIZ UDPゴシック" panose="020B0400000000000000" pitchFamily="50" charset="-128"/>
                <a:ea typeface="BIZ UDPゴシック" panose="020B0400000000000000" pitchFamily="50" charset="-128"/>
              </a:rPr>
              <a:t>接続状態での実施を推奨いたします。</a:t>
            </a:r>
            <a:endParaRPr sz="1100" b="1" dirty="0">
              <a:solidFill>
                <a:srgbClr val="FF0000"/>
              </a:solidFill>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401B1C6A-868E-4CD3-CA89-BAF298A94787}"/>
              </a:ext>
            </a:extLst>
          </p:cNvPr>
          <p:cNvSpPr>
            <a:spLocks noGrp="1"/>
          </p:cNvSpPr>
          <p:nvPr>
            <p:ph type="body" sz="quarter" idx="13"/>
          </p:nvPr>
        </p:nvSpPr>
        <p:spPr/>
        <p:txBody>
          <a:bodyPr/>
          <a:lstStyle/>
          <a:p>
            <a:r>
              <a:rPr lang="ja-JP" altLang="en-US" dirty="0"/>
              <a:t>１０</a:t>
            </a:r>
          </a:p>
        </p:txBody>
      </p:sp>
      <p:sp>
        <p:nvSpPr>
          <p:cNvPr id="14" name="Google Shape;105;p4">
            <a:extLst>
              <a:ext uri="{FF2B5EF4-FFF2-40B4-BE49-F238E27FC236}">
                <a16:creationId xmlns:a16="http://schemas.microsoft.com/office/drawing/2014/main" id="{38A1F481-D038-71A3-0568-7D341904F0F6}"/>
              </a:ext>
            </a:extLst>
          </p:cNvPr>
          <p:cNvSpPr txBox="1"/>
          <p:nvPr/>
        </p:nvSpPr>
        <p:spPr>
          <a:xfrm>
            <a:off x="1421199" y="241017"/>
            <a:ext cx="5041439"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アプリをインストールしてみよう</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7A9F8E11-D78E-C4CD-5536-8DCD371A4204}"/>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30</a:t>
            </a:fld>
            <a:endParaRPr lang="ja-JP" altLang="en-US" sz="1000" b="1" dirty="0">
              <a:solidFill>
                <a:schemeClr val="tx1">
                  <a:lumMod val="75000"/>
                  <a:lumOff val="25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pic>
        <p:nvPicPr>
          <p:cNvPr id="38" name="図 37" descr="グラフィカル ユーザー インターフェイス&#10;&#10;自動的に生成された説明">
            <a:extLst>
              <a:ext uri="{FF2B5EF4-FFF2-40B4-BE49-F238E27FC236}">
                <a16:creationId xmlns:a16="http://schemas.microsoft.com/office/drawing/2014/main" id="{88CD9616-9D55-5B83-10B2-1C2D53E4C455}"/>
              </a:ext>
            </a:extLst>
          </p:cNvPr>
          <p:cNvPicPr>
            <a:picLocks noChangeAspect="1"/>
          </p:cNvPicPr>
          <p:nvPr/>
        </p:nvPicPr>
        <p:blipFill>
          <a:blip r:embed="rId3"/>
          <a:stretch>
            <a:fillRect/>
          </a:stretch>
        </p:blipFill>
        <p:spPr>
          <a:xfrm>
            <a:off x="2819819" y="4579859"/>
            <a:ext cx="865024" cy="1872000"/>
          </a:xfrm>
          <a:prstGeom prst="rect">
            <a:avLst/>
          </a:prstGeom>
          <a:ln>
            <a:solidFill>
              <a:schemeClr val="tx1"/>
            </a:solidFill>
          </a:ln>
        </p:spPr>
      </p:pic>
      <p:pic>
        <p:nvPicPr>
          <p:cNvPr id="22" name="図 21" descr="アプリケーション が含まれている画像&#10;&#10;自動的に生成された説明">
            <a:extLst>
              <a:ext uri="{FF2B5EF4-FFF2-40B4-BE49-F238E27FC236}">
                <a16:creationId xmlns:a16="http://schemas.microsoft.com/office/drawing/2014/main" id="{864C005C-2C39-4697-FFFB-B695A70C3D22}"/>
              </a:ext>
            </a:extLst>
          </p:cNvPr>
          <p:cNvPicPr>
            <a:picLocks noChangeAspect="1"/>
          </p:cNvPicPr>
          <p:nvPr/>
        </p:nvPicPr>
        <p:blipFill>
          <a:blip r:embed="rId4"/>
          <a:stretch>
            <a:fillRect/>
          </a:stretch>
        </p:blipFill>
        <p:spPr>
          <a:xfrm>
            <a:off x="1745768" y="4579859"/>
            <a:ext cx="865024" cy="1872000"/>
          </a:xfrm>
          <a:prstGeom prst="rect">
            <a:avLst/>
          </a:prstGeom>
          <a:ln>
            <a:solidFill>
              <a:schemeClr val="tx1"/>
            </a:solidFill>
          </a:ln>
        </p:spPr>
      </p:pic>
      <p:pic>
        <p:nvPicPr>
          <p:cNvPr id="32" name="図 31" descr="タイムライン&#10;&#10;低い精度で自動的に生成された説明">
            <a:extLst>
              <a:ext uri="{FF2B5EF4-FFF2-40B4-BE49-F238E27FC236}">
                <a16:creationId xmlns:a16="http://schemas.microsoft.com/office/drawing/2014/main" id="{A28A0883-5B3E-C368-ECA7-9706239959C7}"/>
              </a:ext>
            </a:extLst>
          </p:cNvPr>
          <p:cNvPicPr>
            <a:picLocks noChangeAspect="1"/>
          </p:cNvPicPr>
          <p:nvPr/>
        </p:nvPicPr>
        <p:blipFill>
          <a:blip r:embed="rId5"/>
          <a:stretch>
            <a:fillRect/>
          </a:stretch>
        </p:blipFill>
        <p:spPr>
          <a:xfrm>
            <a:off x="475195" y="4579859"/>
            <a:ext cx="865024" cy="1872000"/>
          </a:xfrm>
          <a:prstGeom prst="rect">
            <a:avLst/>
          </a:prstGeom>
          <a:ln>
            <a:solidFill>
              <a:schemeClr val="tx1"/>
            </a:solidFill>
          </a:ln>
        </p:spPr>
      </p:pic>
      <p:pic>
        <p:nvPicPr>
          <p:cNvPr id="9" name="図 8" descr="テキスト, ホワイトボード&#10;&#10;自動的に生成された説明">
            <a:extLst>
              <a:ext uri="{FF2B5EF4-FFF2-40B4-BE49-F238E27FC236}">
                <a16:creationId xmlns:a16="http://schemas.microsoft.com/office/drawing/2014/main" id="{FC8C8C60-6EDA-7CFF-E9AB-7DB5F13CFAB1}"/>
              </a:ext>
            </a:extLst>
          </p:cNvPr>
          <p:cNvPicPr>
            <a:picLocks noChangeAspect="1"/>
          </p:cNvPicPr>
          <p:nvPr/>
        </p:nvPicPr>
        <p:blipFill>
          <a:blip r:embed="rId6"/>
          <a:stretch>
            <a:fillRect/>
          </a:stretch>
        </p:blipFill>
        <p:spPr>
          <a:xfrm>
            <a:off x="3809641" y="1613671"/>
            <a:ext cx="798483" cy="1728000"/>
          </a:xfrm>
          <a:prstGeom prst="rect">
            <a:avLst/>
          </a:prstGeom>
          <a:ln>
            <a:solidFill>
              <a:schemeClr val="tx1"/>
            </a:solidFill>
          </a:ln>
        </p:spPr>
      </p:pic>
      <p:pic>
        <p:nvPicPr>
          <p:cNvPr id="7" name="図 6" descr="グラフィカル ユーザー インターフェイス, テキスト, アプリケーション&#10;&#10;自動的に生成された説明">
            <a:extLst>
              <a:ext uri="{FF2B5EF4-FFF2-40B4-BE49-F238E27FC236}">
                <a16:creationId xmlns:a16="http://schemas.microsoft.com/office/drawing/2014/main" id="{6FBBA5AC-3552-945E-A361-AFA0EC636F79}"/>
              </a:ext>
            </a:extLst>
          </p:cNvPr>
          <p:cNvPicPr>
            <a:picLocks noChangeAspect="1"/>
          </p:cNvPicPr>
          <p:nvPr/>
        </p:nvPicPr>
        <p:blipFill>
          <a:blip r:embed="rId7"/>
          <a:stretch>
            <a:fillRect/>
          </a:stretch>
        </p:blipFill>
        <p:spPr>
          <a:xfrm>
            <a:off x="4048466" y="4579859"/>
            <a:ext cx="865024" cy="1872000"/>
          </a:xfrm>
          <a:prstGeom prst="rect">
            <a:avLst/>
          </a:prstGeom>
          <a:ln>
            <a:solidFill>
              <a:schemeClr val="tx1"/>
            </a:solidFill>
          </a:ln>
        </p:spPr>
      </p:pic>
      <p:pic>
        <p:nvPicPr>
          <p:cNvPr id="1044" name="Google Shape;1044;g10de31f191a_0_1520"/>
          <p:cNvPicPr preferRelativeResize="0"/>
          <p:nvPr/>
        </p:nvPicPr>
        <p:blipFill rotWithShape="1">
          <a:blip r:embed="rId8">
            <a:alphaModFix/>
          </a:blip>
          <a:srcRect/>
          <a:stretch/>
        </p:blipFill>
        <p:spPr>
          <a:xfrm>
            <a:off x="2353451" y="1613671"/>
            <a:ext cx="839192" cy="1728000"/>
          </a:xfrm>
          <a:prstGeom prst="rect">
            <a:avLst/>
          </a:prstGeom>
          <a:gradFill>
            <a:gsLst>
              <a:gs pos="0">
                <a:srgbClr val="AFAFAF"/>
              </a:gs>
              <a:gs pos="50000">
                <a:schemeClr val="accent3"/>
              </a:gs>
              <a:gs pos="100000">
                <a:srgbClr val="919191"/>
              </a:gs>
            </a:gsLst>
            <a:lin ang="5400012" scaled="0"/>
          </a:gradFill>
          <a:ln w="9525" cap="flat" cmpd="sng">
            <a:solidFill>
              <a:schemeClr val="tx1"/>
            </a:solidFill>
            <a:prstDash val="solid"/>
            <a:round/>
            <a:headEnd type="none" w="sm" len="sm"/>
            <a:tailEnd type="none" w="sm" len="sm"/>
          </a:ln>
        </p:spPr>
      </p:pic>
      <p:pic>
        <p:nvPicPr>
          <p:cNvPr id="1035" name="Google Shape;1035;g10de31f191a_0_1520"/>
          <p:cNvPicPr preferRelativeResize="0"/>
          <p:nvPr/>
        </p:nvPicPr>
        <p:blipFill rotWithShape="1">
          <a:blip r:embed="rId9">
            <a:alphaModFix/>
          </a:blip>
          <a:srcRect t="5487" b="3363"/>
          <a:stretch/>
        </p:blipFill>
        <p:spPr>
          <a:xfrm>
            <a:off x="832874" y="1613302"/>
            <a:ext cx="888479" cy="1728000"/>
          </a:xfrm>
          <a:prstGeom prst="rect">
            <a:avLst/>
          </a:prstGeom>
          <a:noFill/>
          <a:ln w="9525" cap="flat" cmpd="sng">
            <a:solidFill>
              <a:srgbClr val="434343"/>
            </a:solidFill>
            <a:prstDash val="solid"/>
            <a:round/>
            <a:headEnd type="none" w="sm" len="sm"/>
            <a:tailEnd type="none" w="sm" len="sm"/>
          </a:ln>
        </p:spPr>
      </p:pic>
      <p:sp>
        <p:nvSpPr>
          <p:cNvPr id="1039" name="Google Shape;1039;g10de31f191a_0_1520"/>
          <p:cNvSpPr txBox="1"/>
          <p:nvPr/>
        </p:nvSpPr>
        <p:spPr>
          <a:xfrm>
            <a:off x="175753" y="788221"/>
            <a:ext cx="5026945" cy="237563"/>
          </a:xfrm>
          <a:prstGeom prst="rect">
            <a:avLst/>
          </a:prstGeom>
          <a:noFill/>
          <a:ln>
            <a:noFill/>
          </a:ln>
        </p:spPr>
        <p:txBody>
          <a:bodyPr spcFirstLastPara="1" wrap="square" lIns="40332" tIns="20160" rIns="40332" bIns="20160" anchor="t" anchorCtr="0">
            <a:spAutoFit/>
          </a:bodyPr>
          <a:lstStyle/>
          <a:p>
            <a:pPr algn="ctr">
              <a:buSzPts val="2900"/>
            </a:pPr>
            <a:r>
              <a:rPr lang="ja-JP" altLang="en-US" sz="1279" b="1" dirty="0">
                <a:solidFill>
                  <a:srgbClr val="00A478"/>
                </a:solidFill>
                <a:latin typeface="BIZ UDPゴシック" panose="020B0400000000000000" pitchFamily="50" charset="-128"/>
                <a:ea typeface="BIZ UDPゴシック" panose="020B0400000000000000" pitchFamily="50" charset="-128"/>
              </a:rPr>
              <a:t>動画とは映像とインターネット上のテレビ番組のようなものです。</a:t>
            </a:r>
            <a:endParaRPr sz="1279" b="1" dirty="0">
              <a:solidFill>
                <a:srgbClr val="00A478"/>
              </a:solidFill>
              <a:latin typeface="BIZ UDPゴシック" panose="020B0400000000000000" pitchFamily="50" charset="-128"/>
              <a:ea typeface="BIZ UDPゴシック" panose="020B0400000000000000" pitchFamily="50" charset="-128"/>
            </a:endParaRPr>
          </a:p>
        </p:txBody>
      </p:sp>
      <p:sp>
        <p:nvSpPr>
          <p:cNvPr id="1040" name="Google Shape;1040;g10de31f191a_0_1520"/>
          <p:cNvSpPr txBox="1"/>
          <p:nvPr/>
        </p:nvSpPr>
        <p:spPr>
          <a:xfrm>
            <a:off x="502153" y="1166483"/>
            <a:ext cx="1340907" cy="339257"/>
          </a:xfrm>
          <a:prstGeom prst="rect">
            <a:avLst/>
          </a:prstGeom>
          <a:noFill/>
          <a:ln>
            <a:noFill/>
          </a:ln>
        </p:spPr>
        <p:txBody>
          <a:bodyPr spcFirstLastPara="1" wrap="square" lIns="40332" tIns="20160" rIns="40332" bIns="20160" anchor="t" anchorCtr="0">
            <a:spAutoFit/>
          </a:bodyPr>
          <a:lstStyle/>
          <a:p>
            <a:pPr algn="ctr">
              <a:buSzPts val="2200"/>
            </a:pPr>
            <a:r>
              <a:rPr lang="ja-JP" altLang="en-US" sz="970" dirty="0">
                <a:solidFill>
                  <a:schemeClr val="dk1"/>
                </a:solidFill>
                <a:latin typeface="BIZ UDPゴシック" panose="020B0400000000000000" pitchFamily="50" charset="-128"/>
                <a:ea typeface="BIZ UDPゴシック" panose="020B0400000000000000" pitchFamily="50" charset="-128"/>
              </a:rPr>
              <a:t>ホーム画面の　</a:t>
            </a:r>
            <a:endParaRPr sz="618" dirty="0">
              <a:solidFill>
                <a:schemeClr val="dk1"/>
              </a:solidFill>
              <a:latin typeface="BIZ UDPゴシック" panose="020B0400000000000000" pitchFamily="50" charset="-128"/>
              <a:ea typeface="BIZ UDPゴシック" panose="020B0400000000000000" pitchFamily="50" charset="-128"/>
            </a:endParaRPr>
          </a:p>
          <a:p>
            <a:pPr algn="ctr">
              <a:buSzPts val="2200"/>
            </a:pPr>
            <a:r>
              <a:rPr lang="ja-JP" altLang="en-US" sz="970" dirty="0">
                <a:solidFill>
                  <a:schemeClr val="dk1"/>
                </a:solidFill>
                <a:latin typeface="BIZ UDPゴシック" panose="020B0400000000000000" pitchFamily="50" charset="-128"/>
                <a:ea typeface="BIZ UDPゴシック" panose="020B0400000000000000" pitchFamily="50" charset="-128"/>
              </a:rPr>
              <a:t>をタップします</a:t>
            </a:r>
            <a:endParaRPr sz="618" dirty="0">
              <a:solidFill>
                <a:schemeClr val="dk1"/>
              </a:solidFill>
              <a:latin typeface="BIZ UDPゴシック" panose="020B0400000000000000" pitchFamily="50" charset="-128"/>
              <a:ea typeface="BIZ UDPゴシック" panose="020B0400000000000000" pitchFamily="50" charset="-128"/>
            </a:endParaRPr>
          </a:p>
        </p:txBody>
      </p:sp>
      <p:sp>
        <p:nvSpPr>
          <p:cNvPr id="1041" name="Google Shape;1041;g10de31f191a_0_1520"/>
          <p:cNvSpPr txBox="1"/>
          <p:nvPr/>
        </p:nvSpPr>
        <p:spPr>
          <a:xfrm>
            <a:off x="2218436" y="1201405"/>
            <a:ext cx="1103604" cy="339257"/>
          </a:xfrm>
          <a:prstGeom prst="rect">
            <a:avLst/>
          </a:prstGeom>
          <a:noFill/>
          <a:ln>
            <a:noFill/>
          </a:ln>
        </p:spPr>
        <p:txBody>
          <a:bodyPr spcFirstLastPara="1" wrap="square" lIns="40332" tIns="20160" rIns="40332" bIns="20160" anchor="t" anchorCtr="0">
            <a:spAutoFit/>
          </a:bodyPr>
          <a:lstStyle/>
          <a:p>
            <a:pPr algn="ctr">
              <a:buSzPts val="2200"/>
            </a:pPr>
            <a:r>
              <a:rPr lang="ja-JP" altLang="en-US" sz="970" dirty="0">
                <a:solidFill>
                  <a:schemeClr val="dk1"/>
                </a:solidFill>
                <a:latin typeface="BIZ UDPゴシック" panose="020B0400000000000000" pitchFamily="50" charset="-128"/>
                <a:ea typeface="BIZ UDPゴシック" panose="020B0400000000000000" pitchFamily="50" charset="-128"/>
              </a:rPr>
              <a:t>画面が表示されます</a:t>
            </a:r>
            <a:endParaRPr sz="353" dirty="0">
              <a:latin typeface="BIZ UDPゴシック" panose="020B0400000000000000" pitchFamily="50" charset="-128"/>
              <a:ea typeface="BIZ UDPゴシック" panose="020B0400000000000000" pitchFamily="50" charset="-128"/>
            </a:endParaRPr>
          </a:p>
        </p:txBody>
      </p:sp>
      <p:sp>
        <p:nvSpPr>
          <p:cNvPr id="1042" name="Google Shape;1042;g10de31f191a_0_1520"/>
          <p:cNvSpPr txBox="1"/>
          <p:nvPr/>
        </p:nvSpPr>
        <p:spPr>
          <a:xfrm>
            <a:off x="3535391" y="1155006"/>
            <a:ext cx="1417931" cy="339257"/>
          </a:xfrm>
          <a:prstGeom prst="rect">
            <a:avLst/>
          </a:prstGeom>
          <a:noFill/>
          <a:ln>
            <a:noFill/>
          </a:ln>
        </p:spPr>
        <p:txBody>
          <a:bodyPr spcFirstLastPara="1" wrap="square" lIns="40332" tIns="20160" rIns="40332" bIns="20160" anchor="t" anchorCtr="0">
            <a:spAutoFit/>
          </a:bodyPr>
          <a:lstStyle/>
          <a:p>
            <a:pPr algn="ctr">
              <a:buSzPts val="2200"/>
            </a:pPr>
            <a:r>
              <a:rPr lang="ja-JP" altLang="en-US" sz="970" dirty="0">
                <a:solidFill>
                  <a:schemeClr val="dk1"/>
                </a:solidFill>
                <a:latin typeface="BIZ UDPゴシック" panose="020B0400000000000000" pitchFamily="50" charset="-128"/>
                <a:ea typeface="BIZ UDPゴシック" panose="020B0400000000000000" pitchFamily="50" charset="-128"/>
              </a:rPr>
              <a:t>見たい内容や</a:t>
            </a:r>
            <a:endParaRPr sz="970" dirty="0">
              <a:solidFill>
                <a:schemeClr val="dk1"/>
              </a:solidFill>
              <a:latin typeface="BIZ UDPゴシック" panose="020B0400000000000000" pitchFamily="50" charset="-128"/>
              <a:ea typeface="BIZ UDPゴシック" panose="020B0400000000000000" pitchFamily="50" charset="-128"/>
            </a:endParaRPr>
          </a:p>
          <a:p>
            <a:pPr algn="ctr">
              <a:buSzPts val="2200"/>
            </a:pPr>
            <a:r>
              <a:rPr lang="ja-JP" altLang="en-US" sz="970" dirty="0">
                <a:solidFill>
                  <a:schemeClr val="dk1"/>
                </a:solidFill>
                <a:latin typeface="BIZ UDPゴシック" panose="020B0400000000000000" pitchFamily="50" charset="-128"/>
                <a:ea typeface="BIZ UDPゴシック" panose="020B0400000000000000" pitchFamily="50" charset="-128"/>
              </a:rPr>
              <a:t>名前を検索します</a:t>
            </a:r>
            <a:endParaRPr sz="529" dirty="0">
              <a:solidFill>
                <a:schemeClr val="dk1"/>
              </a:solidFill>
              <a:latin typeface="BIZ UDPゴシック" panose="020B0400000000000000" pitchFamily="50" charset="-128"/>
              <a:ea typeface="BIZ UDPゴシック" panose="020B0400000000000000" pitchFamily="50" charset="-128"/>
            </a:endParaRPr>
          </a:p>
        </p:txBody>
      </p:sp>
      <p:pic>
        <p:nvPicPr>
          <p:cNvPr id="1043" name="Google Shape;1043;g10de31f191a_0_1520"/>
          <p:cNvPicPr preferRelativeResize="0"/>
          <p:nvPr/>
        </p:nvPicPr>
        <p:blipFill rotWithShape="1">
          <a:blip r:embed="rId10">
            <a:alphaModFix/>
          </a:blip>
          <a:srcRect/>
          <a:stretch/>
        </p:blipFill>
        <p:spPr>
          <a:xfrm>
            <a:off x="1543836" y="1167149"/>
            <a:ext cx="177517" cy="185800"/>
          </a:xfrm>
          <a:prstGeom prst="rect">
            <a:avLst/>
          </a:prstGeom>
          <a:noFill/>
          <a:ln>
            <a:noFill/>
          </a:ln>
        </p:spPr>
      </p:pic>
      <p:sp>
        <p:nvSpPr>
          <p:cNvPr id="1045" name="Google Shape;1045;g10de31f191a_0_1520"/>
          <p:cNvSpPr/>
          <p:nvPr/>
        </p:nvSpPr>
        <p:spPr>
          <a:xfrm>
            <a:off x="1318784" y="2356344"/>
            <a:ext cx="241473" cy="276982"/>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047" name="Google Shape;1047;g10de31f191a_0_1520"/>
          <p:cNvSpPr/>
          <p:nvPr/>
        </p:nvSpPr>
        <p:spPr>
          <a:xfrm>
            <a:off x="3789287" y="1662710"/>
            <a:ext cx="839192" cy="179747"/>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0" name="Google Shape;1060;g10de31f191a_0_1612">
            <a:extLst>
              <a:ext uri="{FF2B5EF4-FFF2-40B4-BE49-F238E27FC236}">
                <a16:creationId xmlns:a16="http://schemas.microsoft.com/office/drawing/2014/main" id="{C25B0775-C972-312C-8928-5AF1ED3F90D3}"/>
              </a:ext>
            </a:extLst>
          </p:cNvPr>
          <p:cNvSpPr txBox="1"/>
          <p:nvPr/>
        </p:nvSpPr>
        <p:spPr>
          <a:xfrm>
            <a:off x="175753" y="3765925"/>
            <a:ext cx="5026945" cy="237563"/>
          </a:xfrm>
          <a:prstGeom prst="rect">
            <a:avLst/>
          </a:prstGeom>
          <a:noFill/>
          <a:ln>
            <a:noFill/>
          </a:ln>
        </p:spPr>
        <p:txBody>
          <a:bodyPr spcFirstLastPara="1" wrap="square" lIns="40332" tIns="20160" rIns="40332" bIns="20160" anchor="t" anchorCtr="0">
            <a:spAutoFit/>
          </a:bodyPr>
          <a:lstStyle/>
          <a:p>
            <a:pPr algn="ctr">
              <a:buSzPts val="2900"/>
            </a:pPr>
            <a:r>
              <a:rPr lang="ja-JP" altLang="en-US" sz="1279" b="1" dirty="0">
                <a:solidFill>
                  <a:srgbClr val="00A478"/>
                </a:solidFill>
                <a:latin typeface="BIZ UDPゴシック" panose="020B0400000000000000" pitchFamily="50" charset="-128"/>
                <a:ea typeface="BIZ UDPゴシック" panose="020B0400000000000000" pitchFamily="50" charset="-128"/>
              </a:rPr>
              <a:t>視聴回数順で並び替えをして、人気の動画を見ることができます。</a:t>
            </a:r>
            <a:endParaRPr sz="485" dirty="0">
              <a:solidFill>
                <a:srgbClr val="00A478"/>
              </a:solidFill>
              <a:latin typeface="BIZ UDPゴシック" panose="020B0400000000000000" pitchFamily="50" charset="-128"/>
              <a:ea typeface="BIZ UDPゴシック" panose="020B0400000000000000" pitchFamily="50" charset="-128"/>
            </a:endParaRPr>
          </a:p>
        </p:txBody>
      </p:sp>
      <p:grpSp>
        <p:nvGrpSpPr>
          <p:cNvPr id="29" name="グループ化 28">
            <a:extLst>
              <a:ext uri="{FF2B5EF4-FFF2-40B4-BE49-F238E27FC236}">
                <a16:creationId xmlns:a16="http://schemas.microsoft.com/office/drawing/2014/main" id="{49157D9D-D540-8E37-2DF3-58CCFF385122}"/>
              </a:ext>
            </a:extLst>
          </p:cNvPr>
          <p:cNvGrpSpPr/>
          <p:nvPr/>
        </p:nvGrpSpPr>
        <p:grpSpPr>
          <a:xfrm>
            <a:off x="3971168" y="4766141"/>
            <a:ext cx="379063" cy="425001"/>
            <a:chOff x="4019763" y="4674229"/>
            <a:chExt cx="376380" cy="430933"/>
          </a:xfrm>
        </p:grpSpPr>
        <p:sp>
          <p:nvSpPr>
            <p:cNvPr id="12" name="Google Shape;1062;g10de31f191a_0_1612">
              <a:extLst>
                <a:ext uri="{FF2B5EF4-FFF2-40B4-BE49-F238E27FC236}">
                  <a16:creationId xmlns:a16="http://schemas.microsoft.com/office/drawing/2014/main" id="{1E67E2B5-228D-F155-F049-691B9ED9186A}"/>
                </a:ext>
              </a:extLst>
            </p:cNvPr>
            <p:cNvSpPr/>
            <p:nvPr/>
          </p:nvSpPr>
          <p:spPr>
            <a:xfrm>
              <a:off x="4019763" y="4674229"/>
              <a:ext cx="376380" cy="137472"/>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3" name="Google Shape;1063;g10de31f191a_0_1612">
              <a:extLst>
                <a:ext uri="{FF2B5EF4-FFF2-40B4-BE49-F238E27FC236}">
                  <a16:creationId xmlns:a16="http://schemas.microsoft.com/office/drawing/2014/main" id="{4D219C45-BB26-A139-4746-8E89A3182BFD}"/>
                </a:ext>
              </a:extLst>
            </p:cNvPr>
            <p:cNvSpPr/>
            <p:nvPr/>
          </p:nvSpPr>
          <p:spPr>
            <a:xfrm>
              <a:off x="4096512" y="4988002"/>
              <a:ext cx="299631" cy="117160"/>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sp>
        <p:nvSpPr>
          <p:cNvPr id="14" name="Google Shape;1064;g10de31f191a_0_1612">
            <a:extLst>
              <a:ext uri="{FF2B5EF4-FFF2-40B4-BE49-F238E27FC236}">
                <a16:creationId xmlns:a16="http://schemas.microsoft.com/office/drawing/2014/main" id="{84F3D766-C32B-1326-ECFE-67A4D185670B}"/>
              </a:ext>
            </a:extLst>
          </p:cNvPr>
          <p:cNvSpPr txBox="1"/>
          <p:nvPr/>
        </p:nvSpPr>
        <p:spPr>
          <a:xfrm>
            <a:off x="1982866" y="4162824"/>
            <a:ext cx="1552525" cy="271546"/>
          </a:xfrm>
          <a:prstGeom prst="rect">
            <a:avLst/>
          </a:prstGeom>
          <a:noFill/>
          <a:ln>
            <a:noFill/>
          </a:ln>
        </p:spPr>
        <p:txBody>
          <a:bodyPr spcFirstLastPara="1" wrap="square" lIns="40332" tIns="20160" rIns="40332" bIns="20160" anchor="t" anchorCtr="0">
            <a:spAutoFit/>
          </a:bodyPr>
          <a:lstStyle/>
          <a:p>
            <a:pPr algn="ctr">
              <a:buSzPts val="2400"/>
            </a:pPr>
            <a:r>
              <a:rPr lang="ja-JP" altLang="en-US" sz="750" dirty="0">
                <a:solidFill>
                  <a:schemeClr val="dk1"/>
                </a:solidFill>
                <a:latin typeface="BIZ UDPゴシック" panose="020B0400000000000000" pitchFamily="50" charset="-128"/>
                <a:ea typeface="BIZ UDPゴシック" panose="020B0400000000000000" pitchFamily="50" charset="-128"/>
              </a:rPr>
              <a:t>右上のボタンをタップした後、</a:t>
            </a:r>
            <a:endParaRPr sz="75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750" dirty="0">
                <a:solidFill>
                  <a:schemeClr val="dk1"/>
                </a:solidFill>
                <a:latin typeface="BIZ UDPゴシック" panose="020B0400000000000000" pitchFamily="50" charset="-128"/>
                <a:ea typeface="BIZ UDPゴシック" panose="020B0400000000000000" pitchFamily="50" charset="-128"/>
              </a:rPr>
              <a:t>フィルタをタップします。</a:t>
            </a:r>
            <a:endParaRPr sz="750" dirty="0">
              <a:solidFill>
                <a:schemeClr val="dk1"/>
              </a:solidFill>
              <a:latin typeface="BIZ UDPゴシック" panose="020B0400000000000000" pitchFamily="50" charset="-128"/>
              <a:ea typeface="BIZ UDPゴシック" panose="020B0400000000000000" pitchFamily="50" charset="-128"/>
            </a:endParaRPr>
          </a:p>
        </p:txBody>
      </p:sp>
      <p:sp>
        <p:nvSpPr>
          <p:cNvPr id="15" name="Google Shape;1065;g10de31f191a_0_1612">
            <a:extLst>
              <a:ext uri="{FF2B5EF4-FFF2-40B4-BE49-F238E27FC236}">
                <a16:creationId xmlns:a16="http://schemas.microsoft.com/office/drawing/2014/main" id="{B148E2FE-4D21-6D84-FDF2-2FD6556C4A27}"/>
              </a:ext>
            </a:extLst>
          </p:cNvPr>
          <p:cNvSpPr txBox="1"/>
          <p:nvPr/>
        </p:nvSpPr>
        <p:spPr>
          <a:xfrm>
            <a:off x="3789287" y="4162824"/>
            <a:ext cx="1324761" cy="271546"/>
          </a:xfrm>
          <a:prstGeom prst="rect">
            <a:avLst/>
          </a:prstGeom>
          <a:noFill/>
          <a:ln>
            <a:noFill/>
          </a:ln>
        </p:spPr>
        <p:txBody>
          <a:bodyPr spcFirstLastPara="1" wrap="square" lIns="40332" tIns="20160" rIns="40332" bIns="20160" anchor="t" anchorCtr="0">
            <a:spAutoFit/>
          </a:bodyPr>
          <a:lstStyle/>
          <a:p>
            <a:pPr algn="ctr">
              <a:buSzPts val="2400"/>
            </a:pPr>
            <a:r>
              <a:rPr lang="ja-JP" altLang="en-US" sz="750" dirty="0">
                <a:solidFill>
                  <a:schemeClr val="dk1"/>
                </a:solidFill>
                <a:latin typeface="BIZ UDPゴシック" panose="020B0400000000000000" pitchFamily="50" charset="-128"/>
                <a:ea typeface="BIZ UDPゴシック" panose="020B0400000000000000" pitchFamily="50" charset="-128"/>
              </a:rPr>
              <a:t>「並べ替え」の「視聴回数」</a:t>
            </a:r>
            <a:endParaRPr sz="75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750" dirty="0">
                <a:solidFill>
                  <a:schemeClr val="dk1"/>
                </a:solidFill>
                <a:latin typeface="BIZ UDPゴシック" panose="020B0400000000000000" pitchFamily="50" charset="-128"/>
                <a:ea typeface="BIZ UDPゴシック" panose="020B0400000000000000" pitchFamily="50" charset="-128"/>
              </a:rPr>
              <a:t>を選びます。</a:t>
            </a:r>
            <a:endParaRPr sz="750" dirty="0">
              <a:solidFill>
                <a:schemeClr val="dk1"/>
              </a:solidFill>
              <a:latin typeface="BIZ UDPゴシック" panose="020B0400000000000000" pitchFamily="50" charset="-128"/>
              <a:ea typeface="BIZ UDPゴシック" panose="020B0400000000000000" pitchFamily="50" charset="-128"/>
            </a:endParaRPr>
          </a:p>
        </p:txBody>
      </p:sp>
      <p:sp>
        <p:nvSpPr>
          <p:cNvPr id="16" name="Google Shape;1066;g10de31f191a_0_1612">
            <a:extLst>
              <a:ext uri="{FF2B5EF4-FFF2-40B4-BE49-F238E27FC236}">
                <a16:creationId xmlns:a16="http://schemas.microsoft.com/office/drawing/2014/main" id="{40E2C166-19E5-B722-D34D-7E0B0E0F370F}"/>
              </a:ext>
            </a:extLst>
          </p:cNvPr>
          <p:cNvSpPr/>
          <p:nvPr/>
        </p:nvSpPr>
        <p:spPr>
          <a:xfrm>
            <a:off x="485826" y="5313456"/>
            <a:ext cx="835618" cy="701675"/>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7" name="Google Shape;1067;g10de31f191a_0_1612">
            <a:extLst>
              <a:ext uri="{FF2B5EF4-FFF2-40B4-BE49-F238E27FC236}">
                <a16:creationId xmlns:a16="http://schemas.microsoft.com/office/drawing/2014/main" id="{B199D032-22C9-31DB-8F95-2491DBCA2720}"/>
              </a:ext>
            </a:extLst>
          </p:cNvPr>
          <p:cNvSpPr txBox="1"/>
          <p:nvPr/>
        </p:nvSpPr>
        <p:spPr>
          <a:xfrm>
            <a:off x="221688" y="4162824"/>
            <a:ext cx="1338570" cy="386962"/>
          </a:xfrm>
          <a:prstGeom prst="rect">
            <a:avLst/>
          </a:prstGeom>
          <a:noFill/>
          <a:ln>
            <a:noFill/>
          </a:ln>
        </p:spPr>
        <p:txBody>
          <a:bodyPr spcFirstLastPara="1" wrap="square" lIns="40332" tIns="20160" rIns="40332" bIns="20160" anchor="t" anchorCtr="0">
            <a:spAutoFit/>
          </a:bodyPr>
          <a:lstStyle/>
          <a:p>
            <a:pPr algn="ctr">
              <a:buSzPts val="2400"/>
            </a:pPr>
            <a:r>
              <a:rPr lang="ja-JP" altLang="en-US" sz="750" dirty="0">
                <a:solidFill>
                  <a:schemeClr val="dk1"/>
                </a:solidFill>
                <a:latin typeface="BIZ UDPゴシック" panose="020B0400000000000000" pitchFamily="50" charset="-128"/>
                <a:ea typeface="BIZ UDPゴシック" panose="020B0400000000000000" pitchFamily="50" charset="-128"/>
              </a:rPr>
              <a:t>「東久留米市」に関する動画が表示されるので、見たい動画をタップします</a:t>
            </a:r>
            <a:endParaRPr sz="750" dirty="0">
              <a:solidFill>
                <a:schemeClr val="dk1"/>
              </a:solidFill>
              <a:latin typeface="BIZ UDPゴシック" panose="020B0400000000000000" pitchFamily="50" charset="-128"/>
              <a:ea typeface="BIZ UDPゴシック" panose="020B0400000000000000" pitchFamily="50" charset="-128"/>
            </a:endParaRPr>
          </a:p>
        </p:txBody>
      </p:sp>
      <p:sp>
        <p:nvSpPr>
          <p:cNvPr id="18" name="Google Shape;1068;g10de31f191a_0_1612">
            <a:extLst>
              <a:ext uri="{FF2B5EF4-FFF2-40B4-BE49-F238E27FC236}">
                <a16:creationId xmlns:a16="http://schemas.microsoft.com/office/drawing/2014/main" id="{BF21AD2B-394D-7B25-A32B-2A846D1B3AB4}"/>
              </a:ext>
            </a:extLst>
          </p:cNvPr>
          <p:cNvSpPr/>
          <p:nvPr/>
        </p:nvSpPr>
        <p:spPr>
          <a:xfrm>
            <a:off x="2819819" y="6155648"/>
            <a:ext cx="545681" cy="118448"/>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9" name="Google Shape;1069;g10de31f191a_0_1612">
            <a:extLst>
              <a:ext uri="{FF2B5EF4-FFF2-40B4-BE49-F238E27FC236}">
                <a16:creationId xmlns:a16="http://schemas.microsoft.com/office/drawing/2014/main" id="{3525176A-3080-DCFC-E18F-B33C48CED12D}"/>
              </a:ext>
            </a:extLst>
          </p:cNvPr>
          <p:cNvSpPr txBox="1"/>
          <p:nvPr/>
        </p:nvSpPr>
        <p:spPr>
          <a:xfrm>
            <a:off x="263675" y="6691206"/>
            <a:ext cx="4195165" cy="235340"/>
          </a:xfrm>
          <a:prstGeom prst="rect">
            <a:avLst/>
          </a:prstGeom>
          <a:noFill/>
          <a:ln>
            <a:noFill/>
          </a:ln>
        </p:spPr>
        <p:txBody>
          <a:bodyPr spcFirstLastPara="1" wrap="square" lIns="40332" tIns="40332" rIns="40332" bIns="40332" anchor="t" anchorCtr="0">
            <a:spAutoFit/>
          </a:bodyPr>
          <a:lstStyle/>
          <a:p>
            <a:pPr algn="ctr"/>
            <a:r>
              <a:rPr lang="en-US" altLang="ja-JP" sz="1000" b="1" dirty="0">
                <a:solidFill>
                  <a:srgbClr val="FF0000"/>
                </a:solidFill>
                <a:latin typeface="BIZ UDPゴシック" panose="020B0400000000000000" pitchFamily="50" charset="-128"/>
                <a:ea typeface="BIZ UDPゴシック" panose="020B0400000000000000" pitchFamily="50" charset="-128"/>
              </a:rPr>
              <a:t>※</a:t>
            </a:r>
            <a:r>
              <a:rPr lang="ja-JP" altLang="en-US" sz="1000" b="1" dirty="0">
                <a:solidFill>
                  <a:srgbClr val="FF0000"/>
                </a:solidFill>
                <a:latin typeface="BIZ UDPゴシック" panose="020B0400000000000000" pitchFamily="50" charset="-128"/>
                <a:ea typeface="BIZ UDPゴシック" panose="020B0400000000000000" pitchFamily="50" charset="-128"/>
              </a:rPr>
              <a:t>動画の再生をする際は </a:t>
            </a:r>
            <a:r>
              <a:rPr lang="en-US" altLang="ja-JP" sz="1000" b="1" dirty="0">
                <a:solidFill>
                  <a:srgbClr val="FF0000"/>
                </a:solidFill>
                <a:latin typeface="BIZ UDPゴシック" panose="020B0400000000000000" pitchFamily="50" charset="-128"/>
                <a:ea typeface="BIZ UDPゴシック" panose="020B0400000000000000" pitchFamily="50" charset="-128"/>
              </a:rPr>
              <a:t>Wi-Fi </a:t>
            </a:r>
            <a:r>
              <a:rPr lang="ja-JP" altLang="en-US" sz="1000" b="1" dirty="0">
                <a:solidFill>
                  <a:srgbClr val="FF0000"/>
                </a:solidFill>
                <a:latin typeface="BIZ UDPゴシック" panose="020B0400000000000000" pitchFamily="50" charset="-128"/>
                <a:ea typeface="BIZ UDPゴシック" panose="020B0400000000000000" pitchFamily="50" charset="-128"/>
              </a:rPr>
              <a:t>接続状態での実施を推奨いたします。</a:t>
            </a:r>
            <a:endParaRPr sz="1000" b="1" dirty="0">
              <a:solidFill>
                <a:srgbClr val="FF0000"/>
              </a:solidFill>
              <a:latin typeface="BIZ UDPゴシック" panose="020B0400000000000000" pitchFamily="50" charset="-128"/>
              <a:ea typeface="BIZ UDPゴシック" panose="020B0400000000000000" pitchFamily="50" charset="-128"/>
            </a:endParaRPr>
          </a:p>
        </p:txBody>
      </p:sp>
      <p:sp>
        <p:nvSpPr>
          <p:cNvPr id="11" name="Google Shape;1061;g10de31f191a_0_1612">
            <a:extLst>
              <a:ext uri="{FF2B5EF4-FFF2-40B4-BE49-F238E27FC236}">
                <a16:creationId xmlns:a16="http://schemas.microsoft.com/office/drawing/2014/main" id="{C0A7C75E-B858-2D31-6D3F-05526A8BE4F6}"/>
              </a:ext>
            </a:extLst>
          </p:cNvPr>
          <p:cNvSpPr/>
          <p:nvPr/>
        </p:nvSpPr>
        <p:spPr>
          <a:xfrm>
            <a:off x="2451439" y="4637895"/>
            <a:ext cx="196749" cy="168846"/>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048C9702-C1A9-C421-66B4-205A5F1F0C36}"/>
              </a:ext>
            </a:extLst>
          </p:cNvPr>
          <p:cNvSpPr>
            <a:spLocks noGrp="1"/>
          </p:cNvSpPr>
          <p:nvPr>
            <p:ph type="body" sz="quarter" idx="13"/>
          </p:nvPr>
        </p:nvSpPr>
        <p:spPr/>
        <p:txBody>
          <a:bodyPr/>
          <a:lstStyle/>
          <a:p>
            <a:r>
              <a:rPr lang="en-US" altLang="ja-JP" dirty="0"/>
              <a:t>11</a:t>
            </a:r>
            <a:endParaRPr lang="ja-JP" altLang="en-US" dirty="0"/>
          </a:p>
        </p:txBody>
      </p:sp>
      <p:sp>
        <p:nvSpPr>
          <p:cNvPr id="35" name="Google Shape;105;p4">
            <a:extLst>
              <a:ext uri="{FF2B5EF4-FFF2-40B4-BE49-F238E27FC236}">
                <a16:creationId xmlns:a16="http://schemas.microsoft.com/office/drawing/2014/main" id="{F984EDE3-977C-3CF3-041B-102575B48689}"/>
              </a:ext>
            </a:extLst>
          </p:cNvPr>
          <p:cNvSpPr txBox="1"/>
          <p:nvPr/>
        </p:nvSpPr>
        <p:spPr>
          <a:xfrm>
            <a:off x="1351349" y="241017"/>
            <a:ext cx="5041439"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YouTube</a:t>
            </a:r>
            <a:r>
              <a:rPr lang="ja-JP" altLang="en-US" sz="2000" b="1" dirty="0">
                <a:solidFill>
                  <a:schemeClr val="dk1"/>
                </a:solidFill>
                <a:latin typeface="BIZ UDPゴシック" panose="020B0400000000000000" pitchFamily="50" charset="-128"/>
                <a:ea typeface="BIZ UDPゴシック" panose="020B0400000000000000" pitchFamily="50" charset="-128"/>
              </a:rPr>
              <a:t>で動画を見よう</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5945066B-DA62-2050-7F2A-D9A1C1A5AF82}"/>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31</a:t>
            </a:fld>
            <a:endParaRPr lang="ja-JP" altLang="en-US" sz="1000" b="1" dirty="0">
              <a:solidFill>
                <a:schemeClr val="tx1">
                  <a:lumMod val="75000"/>
                  <a:lumOff val="25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5" name="Google Shape;1085;g10de31f191a_0_1338"/>
          <p:cNvSpPr txBox="1"/>
          <p:nvPr/>
        </p:nvSpPr>
        <p:spPr>
          <a:xfrm>
            <a:off x="908414" y="1076033"/>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086" name="Google Shape;1086;g10de31f191a_0_1338"/>
          <p:cNvSpPr txBox="1"/>
          <p:nvPr/>
        </p:nvSpPr>
        <p:spPr>
          <a:xfrm>
            <a:off x="728165" y="1033582"/>
            <a:ext cx="1744555" cy="525462"/>
          </a:xfrm>
          <a:prstGeom prst="rect">
            <a:avLst/>
          </a:prstGeom>
          <a:noFill/>
          <a:ln>
            <a:noFill/>
          </a:ln>
        </p:spPr>
        <p:txBody>
          <a:bodyPr spcFirstLastPara="1" wrap="square" lIns="40332" tIns="20160" rIns="40332" bIns="20160" anchor="t" anchorCtr="0">
            <a:spAutoFit/>
          </a:bodyPr>
          <a:lstStyle/>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ホーム画面の「　」」</a:t>
            </a:r>
            <a:endParaRPr sz="105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をタップして、</a:t>
            </a:r>
            <a:endParaRPr sz="105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インターネットを開きます</a:t>
            </a:r>
            <a:endParaRPr sz="1050" dirty="0">
              <a:solidFill>
                <a:schemeClr val="dk1"/>
              </a:solidFill>
              <a:latin typeface="BIZ UDPゴシック" panose="020B0400000000000000" pitchFamily="50" charset="-128"/>
              <a:ea typeface="BIZ UDPゴシック" panose="020B0400000000000000" pitchFamily="50" charset="-128"/>
            </a:endParaRPr>
          </a:p>
        </p:txBody>
      </p:sp>
      <p:sp>
        <p:nvSpPr>
          <p:cNvPr id="1088" name="Google Shape;1088;g10de31f191a_0_1338"/>
          <p:cNvSpPr txBox="1"/>
          <p:nvPr/>
        </p:nvSpPr>
        <p:spPr>
          <a:xfrm>
            <a:off x="3206406" y="4038492"/>
            <a:ext cx="1351759" cy="325664"/>
          </a:xfrm>
          <a:prstGeom prst="rect">
            <a:avLst/>
          </a:prstGeom>
          <a:noFill/>
          <a:ln>
            <a:noFill/>
          </a:ln>
        </p:spPr>
        <p:txBody>
          <a:bodyPr spcFirstLastPara="1" wrap="square" lIns="40332" tIns="20160" rIns="40332" bIns="20160" anchor="t" anchorCtr="0">
            <a:spAutoFit/>
          </a:bodyPr>
          <a:lstStyle/>
          <a:p>
            <a:pPr algn="ctr">
              <a:buSzPts val="2400"/>
            </a:pPr>
            <a:r>
              <a:rPr lang="ja-JP" altLang="en-US" sz="926" dirty="0">
                <a:solidFill>
                  <a:schemeClr val="dk1"/>
                </a:solidFill>
                <a:latin typeface="BIZ UDPゴシック" panose="020B0400000000000000" pitchFamily="50" charset="-128"/>
                <a:ea typeface="BIZ UDPゴシック" panose="020B0400000000000000" pitchFamily="50" charset="-128"/>
              </a:rPr>
              <a:t>ホーム画面に</a:t>
            </a:r>
            <a:endParaRPr sz="926"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926" dirty="0">
                <a:solidFill>
                  <a:schemeClr val="dk1"/>
                </a:solidFill>
                <a:latin typeface="BIZ UDPゴシック" panose="020B0400000000000000" pitchFamily="50" charset="-128"/>
                <a:ea typeface="BIZ UDPゴシック" panose="020B0400000000000000" pitchFamily="50" charset="-128"/>
              </a:rPr>
              <a:t>ボタンを追加できます</a:t>
            </a:r>
            <a:endParaRPr sz="485" dirty="0">
              <a:solidFill>
                <a:schemeClr val="dk1"/>
              </a:solidFill>
              <a:latin typeface="BIZ UDPゴシック" panose="020B0400000000000000" pitchFamily="50" charset="-128"/>
              <a:ea typeface="BIZ UDPゴシック" panose="020B0400000000000000" pitchFamily="50" charset="-128"/>
            </a:endParaRPr>
          </a:p>
        </p:txBody>
      </p:sp>
      <p:sp>
        <p:nvSpPr>
          <p:cNvPr id="1089" name="Google Shape;1089;g10de31f191a_0_1338"/>
          <p:cNvSpPr txBox="1"/>
          <p:nvPr/>
        </p:nvSpPr>
        <p:spPr>
          <a:xfrm>
            <a:off x="153387" y="714092"/>
            <a:ext cx="5071677" cy="251092"/>
          </a:xfrm>
          <a:prstGeom prst="rect">
            <a:avLst/>
          </a:prstGeom>
          <a:noFill/>
          <a:ln>
            <a:noFill/>
          </a:ln>
        </p:spPr>
        <p:txBody>
          <a:bodyPr spcFirstLastPara="1" wrap="square" lIns="40332" tIns="20160" rIns="40332" bIns="20160" anchor="t" anchorCtr="0">
            <a:spAutoFit/>
          </a:bodyPr>
          <a:lstStyle/>
          <a:p>
            <a:pPr algn="ctr">
              <a:buSzPts val="3100"/>
            </a:pPr>
            <a:r>
              <a:rPr lang="en-US" altLang="ja-JP" sz="1367" b="1" dirty="0">
                <a:solidFill>
                  <a:srgbClr val="00A478"/>
                </a:solidFill>
                <a:latin typeface="BIZ UDPゴシック" panose="020B0400000000000000" pitchFamily="50" charset="-128"/>
                <a:ea typeface="BIZ UDPゴシック" panose="020B0400000000000000" pitchFamily="50" charset="-128"/>
              </a:rPr>
              <a:t>Yahoo</a:t>
            </a:r>
            <a:r>
              <a:rPr lang="ja-JP" altLang="en-US" sz="1367" b="1" dirty="0">
                <a:solidFill>
                  <a:srgbClr val="00A478"/>
                </a:solidFill>
                <a:latin typeface="BIZ UDPゴシック" panose="020B0400000000000000" pitchFamily="50" charset="-128"/>
                <a:ea typeface="BIZ UDPゴシック" panose="020B0400000000000000" pitchFamily="50" charset="-128"/>
              </a:rPr>
              <a:t>ページをすぐに見ることができるように設定できます。</a:t>
            </a:r>
            <a:endParaRPr sz="1367" b="1" dirty="0">
              <a:solidFill>
                <a:srgbClr val="00A478"/>
              </a:solidFill>
              <a:latin typeface="BIZ UDPゴシック" panose="020B0400000000000000" pitchFamily="50" charset="-128"/>
              <a:ea typeface="BIZ UDPゴシック" panose="020B0400000000000000" pitchFamily="50" charset="-128"/>
            </a:endParaRPr>
          </a:p>
        </p:txBody>
      </p:sp>
      <p:pic>
        <p:nvPicPr>
          <p:cNvPr id="1090" name="Google Shape;1090;g10de31f191a_0_1338"/>
          <p:cNvPicPr preferRelativeResize="0"/>
          <p:nvPr/>
        </p:nvPicPr>
        <p:blipFill rotWithShape="1">
          <a:blip r:embed="rId3">
            <a:alphaModFix/>
          </a:blip>
          <a:srcRect/>
          <a:stretch/>
        </p:blipFill>
        <p:spPr>
          <a:xfrm>
            <a:off x="1882095" y="1061359"/>
            <a:ext cx="172278" cy="169026"/>
          </a:xfrm>
          <a:prstGeom prst="rect">
            <a:avLst/>
          </a:prstGeom>
          <a:noFill/>
          <a:ln>
            <a:noFill/>
          </a:ln>
        </p:spPr>
      </p:pic>
      <p:pic>
        <p:nvPicPr>
          <p:cNvPr id="1091" name="Google Shape;1091;g10de31f191a_0_1338"/>
          <p:cNvPicPr preferRelativeResize="0"/>
          <p:nvPr/>
        </p:nvPicPr>
        <p:blipFill rotWithShape="1">
          <a:blip r:embed="rId4">
            <a:alphaModFix/>
          </a:blip>
          <a:srcRect/>
          <a:stretch/>
        </p:blipFill>
        <p:spPr>
          <a:xfrm>
            <a:off x="3381058" y="1610355"/>
            <a:ext cx="996448" cy="2094636"/>
          </a:xfrm>
          <a:prstGeom prst="rect">
            <a:avLst/>
          </a:prstGeom>
          <a:gradFill>
            <a:gsLst>
              <a:gs pos="0">
                <a:srgbClr val="AFAFAF"/>
              </a:gs>
              <a:gs pos="50000">
                <a:schemeClr val="accent3"/>
              </a:gs>
              <a:gs pos="100000">
                <a:srgbClr val="919191"/>
              </a:gs>
            </a:gsLst>
            <a:lin ang="5400012" scaled="0"/>
          </a:gradFill>
          <a:ln>
            <a:solidFill>
              <a:schemeClr val="tx1">
                <a:lumMod val="85000"/>
                <a:lumOff val="15000"/>
              </a:schemeClr>
            </a:solidFill>
          </a:ln>
          <a:effectLst/>
        </p:spPr>
      </p:pic>
      <p:sp>
        <p:nvSpPr>
          <p:cNvPr id="1092" name="Google Shape;1092;g10de31f191a_0_1338"/>
          <p:cNvSpPr txBox="1"/>
          <p:nvPr/>
        </p:nvSpPr>
        <p:spPr>
          <a:xfrm>
            <a:off x="2905732" y="1131934"/>
            <a:ext cx="1744553" cy="363879"/>
          </a:xfrm>
          <a:prstGeom prst="rect">
            <a:avLst/>
          </a:prstGeom>
          <a:noFill/>
          <a:ln>
            <a:noFill/>
          </a:ln>
        </p:spPr>
        <p:txBody>
          <a:bodyPr spcFirstLastPara="1" wrap="square" lIns="40332" tIns="20160" rIns="40332" bIns="20160" anchor="t" anchorCtr="0">
            <a:spAutoFit/>
          </a:bodyPr>
          <a:lstStyle/>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「ヤフー」と入力して</a:t>
            </a:r>
            <a:endParaRPr sz="105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検索します。</a:t>
            </a:r>
            <a:endParaRPr sz="1050" dirty="0">
              <a:solidFill>
                <a:schemeClr val="dk1"/>
              </a:solidFill>
              <a:latin typeface="BIZ UDPゴシック" panose="020B0400000000000000" pitchFamily="50" charset="-128"/>
              <a:ea typeface="BIZ UDPゴシック" panose="020B0400000000000000" pitchFamily="50" charset="-128"/>
            </a:endParaRPr>
          </a:p>
        </p:txBody>
      </p:sp>
      <p:grpSp>
        <p:nvGrpSpPr>
          <p:cNvPr id="1093" name="Google Shape;1093;g10de31f191a_0_1338"/>
          <p:cNvGrpSpPr/>
          <p:nvPr/>
        </p:nvGrpSpPr>
        <p:grpSpPr>
          <a:xfrm>
            <a:off x="1102994" y="1590592"/>
            <a:ext cx="1024265" cy="2094636"/>
            <a:chOff x="825125" y="2674450"/>
            <a:chExt cx="1950449" cy="3958774"/>
          </a:xfrm>
          <a:effectLst/>
        </p:grpSpPr>
        <p:pic>
          <p:nvPicPr>
            <p:cNvPr id="1094" name="Google Shape;1094;g10de31f191a_0_1338"/>
            <p:cNvPicPr preferRelativeResize="0"/>
            <p:nvPr/>
          </p:nvPicPr>
          <p:blipFill rotWithShape="1">
            <a:blip r:embed="rId5">
              <a:alphaModFix/>
            </a:blip>
            <a:srcRect b="3864"/>
            <a:stretch/>
          </p:blipFill>
          <p:spPr>
            <a:xfrm>
              <a:off x="825125" y="2674450"/>
              <a:ext cx="1950449" cy="3958774"/>
            </a:xfrm>
            <a:prstGeom prst="rect">
              <a:avLst/>
            </a:prstGeom>
            <a:noFill/>
            <a:ln>
              <a:solidFill>
                <a:schemeClr val="tx1">
                  <a:lumMod val="85000"/>
                  <a:lumOff val="15000"/>
                </a:schemeClr>
              </a:solidFill>
            </a:ln>
          </p:spPr>
        </p:pic>
        <p:sp>
          <p:nvSpPr>
            <p:cNvPr id="1095" name="Google Shape;1095;g10de31f191a_0_1338"/>
            <p:cNvSpPr/>
            <p:nvPr/>
          </p:nvSpPr>
          <p:spPr>
            <a:xfrm>
              <a:off x="1605050" y="5870324"/>
              <a:ext cx="390600" cy="365100"/>
            </a:xfrm>
            <a:prstGeom prst="rect">
              <a:avLst/>
            </a:prstGeom>
            <a:noFill/>
            <a:ln w="57150" cap="flat" cmpd="sng">
              <a:solidFill>
                <a:schemeClr val="tx1">
                  <a:lumMod val="85000"/>
                  <a:lumOff val="15000"/>
                </a:schemeClr>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sp>
        <p:nvSpPr>
          <p:cNvPr id="1096" name="Google Shape;1096;g10de31f191a_0_1338"/>
          <p:cNvSpPr/>
          <p:nvPr/>
        </p:nvSpPr>
        <p:spPr>
          <a:xfrm>
            <a:off x="3394240" y="1697352"/>
            <a:ext cx="980814" cy="175854"/>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1098" name="Google Shape;1098;g10de31f191a_0_1338"/>
          <p:cNvPicPr preferRelativeResize="0"/>
          <p:nvPr/>
        </p:nvPicPr>
        <p:blipFill rotWithShape="1">
          <a:blip r:embed="rId6">
            <a:alphaModFix/>
          </a:blip>
          <a:srcRect/>
          <a:stretch/>
        </p:blipFill>
        <p:spPr>
          <a:xfrm>
            <a:off x="1038402" y="4175153"/>
            <a:ext cx="172278" cy="193288"/>
          </a:xfrm>
          <a:prstGeom prst="rect">
            <a:avLst/>
          </a:prstGeom>
          <a:noFill/>
          <a:ln>
            <a:noFill/>
          </a:ln>
        </p:spPr>
      </p:pic>
      <p:pic>
        <p:nvPicPr>
          <p:cNvPr id="1097" name="Google Shape;1097;g10de31f191a_0_1338"/>
          <p:cNvPicPr preferRelativeResize="0"/>
          <p:nvPr/>
        </p:nvPicPr>
        <p:blipFill rotWithShape="1">
          <a:blip r:embed="rId7">
            <a:alphaModFix/>
          </a:blip>
          <a:srcRect/>
          <a:stretch/>
        </p:blipFill>
        <p:spPr>
          <a:xfrm>
            <a:off x="1122412" y="4521881"/>
            <a:ext cx="993996" cy="1990668"/>
          </a:xfrm>
          <a:prstGeom prst="rect">
            <a:avLst/>
          </a:prstGeom>
          <a:gradFill>
            <a:gsLst>
              <a:gs pos="0">
                <a:srgbClr val="AFAFAF"/>
              </a:gs>
              <a:gs pos="50000">
                <a:schemeClr val="accent3"/>
              </a:gs>
              <a:gs pos="100000">
                <a:srgbClr val="919191"/>
              </a:gs>
            </a:gsLst>
            <a:lin ang="5400012" scaled="0"/>
          </a:gradFill>
          <a:ln>
            <a:solidFill>
              <a:schemeClr val="tx1">
                <a:lumMod val="85000"/>
                <a:lumOff val="15000"/>
              </a:schemeClr>
            </a:solidFill>
          </a:ln>
          <a:effectLst/>
        </p:spPr>
      </p:pic>
      <p:sp>
        <p:nvSpPr>
          <p:cNvPr id="1099" name="Google Shape;1099;g10de31f191a_0_1338"/>
          <p:cNvSpPr/>
          <p:nvPr/>
        </p:nvSpPr>
        <p:spPr>
          <a:xfrm>
            <a:off x="1916058" y="4581329"/>
            <a:ext cx="230619" cy="214828"/>
          </a:xfrm>
          <a:prstGeom prst="rect">
            <a:avLst/>
          </a:prstGeom>
          <a:noFill/>
          <a:ln w="57150" cap="flat" cmpd="sng">
            <a:solidFill>
              <a:srgbClr val="FF0000"/>
            </a:solidFill>
            <a:prstDash val="solid"/>
            <a:miter lim="800000"/>
            <a:headEnd type="none" w="sm" len="sm"/>
            <a:tailEnd type="none" w="sm" len="sm"/>
          </a:ln>
          <a:effectLst/>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D3A42892-9605-24BD-FF03-E9B1B02C5858}"/>
              </a:ext>
            </a:extLst>
          </p:cNvPr>
          <p:cNvGrpSpPr/>
          <p:nvPr/>
        </p:nvGrpSpPr>
        <p:grpSpPr>
          <a:xfrm>
            <a:off x="3392996" y="4496893"/>
            <a:ext cx="993996" cy="1994446"/>
            <a:chOff x="3073134" y="4420159"/>
            <a:chExt cx="908033" cy="1775535"/>
          </a:xfrm>
        </p:grpSpPr>
        <p:pic>
          <p:nvPicPr>
            <p:cNvPr id="1100" name="Google Shape;1100;g10de31f191a_0_1338"/>
            <p:cNvPicPr preferRelativeResize="0"/>
            <p:nvPr/>
          </p:nvPicPr>
          <p:blipFill rotWithShape="1">
            <a:blip r:embed="rId8">
              <a:alphaModFix/>
            </a:blip>
            <a:srcRect b="3651"/>
            <a:stretch/>
          </p:blipFill>
          <p:spPr>
            <a:xfrm>
              <a:off x="3073134" y="4420159"/>
              <a:ext cx="908033" cy="1775535"/>
            </a:xfrm>
            <a:prstGeom prst="rect">
              <a:avLst/>
            </a:prstGeom>
            <a:gradFill>
              <a:gsLst>
                <a:gs pos="0">
                  <a:srgbClr val="AFAFAF"/>
                </a:gs>
                <a:gs pos="50000">
                  <a:schemeClr val="accent3"/>
                </a:gs>
                <a:gs pos="100000">
                  <a:srgbClr val="919191"/>
                </a:gs>
              </a:gsLst>
              <a:lin ang="5400012" scaled="0"/>
            </a:gradFill>
            <a:ln>
              <a:solidFill>
                <a:schemeClr val="tx1">
                  <a:lumMod val="85000"/>
                  <a:lumOff val="15000"/>
                </a:schemeClr>
              </a:solidFill>
            </a:ln>
            <a:effectLst/>
          </p:spPr>
        </p:pic>
        <p:sp>
          <p:nvSpPr>
            <p:cNvPr id="1101" name="Google Shape;1101;g10de31f191a_0_1338"/>
            <p:cNvSpPr/>
            <p:nvPr/>
          </p:nvSpPr>
          <p:spPr>
            <a:xfrm>
              <a:off x="3284944" y="5512769"/>
              <a:ext cx="654837" cy="133667"/>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sp>
        <p:nvSpPr>
          <p:cNvPr id="1087" name="Google Shape;1087;g10de31f191a_0_1338"/>
          <p:cNvSpPr txBox="1"/>
          <p:nvPr/>
        </p:nvSpPr>
        <p:spPr>
          <a:xfrm>
            <a:off x="1038401" y="4193222"/>
            <a:ext cx="1269574" cy="202296"/>
          </a:xfrm>
          <a:prstGeom prst="rect">
            <a:avLst/>
          </a:prstGeom>
          <a:noFill/>
          <a:ln>
            <a:noFill/>
          </a:ln>
        </p:spPr>
        <p:txBody>
          <a:bodyPr spcFirstLastPara="1" wrap="square" lIns="40332" tIns="20160" rIns="40332" bIns="20160" anchor="t" anchorCtr="0">
            <a:spAutoFit/>
          </a:bodyPr>
          <a:lstStyle/>
          <a:p>
            <a:pP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　</a:t>
            </a:r>
            <a:r>
              <a:rPr lang="en-US" altLang="ja-JP" sz="1050" dirty="0">
                <a:solidFill>
                  <a:schemeClr val="dk1"/>
                </a:solidFill>
                <a:latin typeface="BIZ UDPゴシック" panose="020B0400000000000000" pitchFamily="50" charset="-128"/>
                <a:ea typeface="BIZ UDPゴシック" panose="020B0400000000000000" pitchFamily="50" charset="-128"/>
              </a:rPr>
              <a:t> </a:t>
            </a:r>
            <a:r>
              <a:rPr lang="ja-JP" altLang="en-US" sz="1050" dirty="0">
                <a:solidFill>
                  <a:schemeClr val="dk1"/>
                </a:solidFill>
                <a:latin typeface="BIZ UDPゴシック" panose="020B0400000000000000" pitchFamily="50" charset="-128"/>
                <a:ea typeface="BIZ UDPゴシック" panose="020B0400000000000000" pitchFamily="50" charset="-128"/>
              </a:rPr>
              <a:t>をタップします</a:t>
            </a:r>
            <a:endParaRPr sz="1050" dirty="0">
              <a:solidFill>
                <a:schemeClr val="dk1"/>
              </a:solidFill>
              <a:latin typeface="BIZ UDPゴシック" panose="020B0400000000000000" pitchFamily="50" charset="-128"/>
              <a:ea typeface="BIZ UDPゴシック" panose="020B0400000000000000" pitchFamily="50" charset="-128"/>
            </a:endParaRPr>
          </a:p>
        </p:txBody>
      </p:sp>
      <p:sp>
        <p:nvSpPr>
          <p:cNvPr id="1103" name="Google Shape;1103;g10de31f191a_0_1338"/>
          <p:cNvSpPr/>
          <p:nvPr/>
        </p:nvSpPr>
        <p:spPr>
          <a:xfrm>
            <a:off x="1038400" y="4187295"/>
            <a:ext cx="141608" cy="169003"/>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1050" dirty="0">
              <a:solidFill>
                <a:schemeClr val="lt1"/>
              </a:solidFill>
              <a:latin typeface="BIZ UDPゴシック" panose="020B0400000000000000" pitchFamily="50" charset="-128"/>
              <a:ea typeface="BIZ UDPゴシック" panose="020B0400000000000000" pitchFamily="50" charset="-128"/>
            </a:endParaRPr>
          </a:p>
        </p:txBody>
      </p:sp>
      <p:sp>
        <p:nvSpPr>
          <p:cNvPr id="3" name="テキスト プレースホルダー 2">
            <a:extLst>
              <a:ext uri="{FF2B5EF4-FFF2-40B4-BE49-F238E27FC236}">
                <a16:creationId xmlns:a16="http://schemas.microsoft.com/office/drawing/2014/main" id="{B453E0C8-3B88-E83D-7E92-0D9D84F1DF93}"/>
              </a:ext>
            </a:extLst>
          </p:cNvPr>
          <p:cNvSpPr>
            <a:spLocks noGrp="1"/>
          </p:cNvSpPr>
          <p:nvPr>
            <p:ph type="body" sz="quarter" idx="13"/>
          </p:nvPr>
        </p:nvSpPr>
        <p:spPr/>
        <p:txBody>
          <a:bodyPr/>
          <a:lstStyle/>
          <a:p>
            <a:r>
              <a:rPr lang="en-US" altLang="ja-JP" dirty="0"/>
              <a:t>12 </a:t>
            </a:r>
            <a:endParaRPr lang="ja-JP" altLang="en-US" dirty="0"/>
          </a:p>
        </p:txBody>
      </p:sp>
      <p:sp>
        <p:nvSpPr>
          <p:cNvPr id="8" name="Google Shape;105;p4">
            <a:extLst>
              <a:ext uri="{FF2B5EF4-FFF2-40B4-BE49-F238E27FC236}">
                <a16:creationId xmlns:a16="http://schemas.microsoft.com/office/drawing/2014/main" id="{EE373FF4-0A94-F510-3B0E-C0FAA707FCE4}"/>
              </a:ext>
            </a:extLst>
          </p:cNvPr>
          <p:cNvSpPr txBox="1"/>
          <p:nvPr/>
        </p:nvSpPr>
        <p:spPr>
          <a:xfrm>
            <a:off x="1357699" y="241017"/>
            <a:ext cx="5041439" cy="348490"/>
          </a:xfrm>
          <a:prstGeom prst="rect">
            <a:avLst/>
          </a:prstGeom>
          <a:noFill/>
          <a:ln>
            <a:noFill/>
          </a:ln>
        </p:spPr>
        <p:txBody>
          <a:bodyPr spcFirstLastPara="1" wrap="square" lIns="40332" tIns="20160" rIns="40332" bIns="20160" anchor="t" anchorCtr="0">
            <a:spAutoFit/>
          </a:bodyPr>
          <a:lstStyle/>
          <a:p>
            <a:pPr>
              <a:buSzPts val="3600"/>
            </a:pPr>
            <a:r>
              <a:rPr lang="en-US" altLang="ja-JP" sz="2000" b="1" dirty="0">
                <a:solidFill>
                  <a:schemeClr val="dk1"/>
                </a:solidFill>
                <a:latin typeface="BIZ UDPゴシック" panose="020B0400000000000000" pitchFamily="50" charset="-128"/>
                <a:ea typeface="BIZ UDPゴシック" panose="020B0400000000000000" pitchFamily="50" charset="-128"/>
              </a:rPr>
              <a:t>Yahoo</a:t>
            </a:r>
            <a:r>
              <a:rPr lang="ja-JP" altLang="en-US" sz="2000" b="1" dirty="0">
                <a:solidFill>
                  <a:schemeClr val="dk1"/>
                </a:solidFill>
                <a:latin typeface="BIZ UDPゴシック" panose="020B0400000000000000" pitchFamily="50" charset="-128"/>
                <a:ea typeface="BIZ UDPゴシック" panose="020B0400000000000000" pitchFamily="50" charset="-128"/>
              </a:rPr>
              <a:t>でニュースを見よう</a:t>
            </a:r>
            <a:endParaRPr lang="ja-JP" altLang="en-US" sz="800" dirty="0">
              <a:latin typeface="BIZ UDPゴシック" panose="020B0400000000000000" pitchFamily="50" charset="-128"/>
              <a:ea typeface="BIZ UDPゴシック" panose="020B0400000000000000" pitchFamily="50" charset="-128"/>
            </a:endParaRPr>
          </a:p>
        </p:txBody>
      </p:sp>
      <p:sp>
        <p:nvSpPr>
          <p:cNvPr id="4" name="スライド番号プレースホルダー 37">
            <a:extLst>
              <a:ext uri="{FF2B5EF4-FFF2-40B4-BE49-F238E27FC236}">
                <a16:creationId xmlns:a16="http://schemas.microsoft.com/office/drawing/2014/main" id="{994AB744-EBAE-A021-7CA3-C8AEF4CFC7E7}"/>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32</a:t>
            </a:fld>
            <a:endParaRPr lang="ja-JP" altLang="en-US" sz="1000" b="1" dirty="0">
              <a:solidFill>
                <a:schemeClr val="tx1">
                  <a:lumMod val="75000"/>
                  <a:lumOff val="25000"/>
                </a:schemeClr>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pic>
        <p:nvPicPr>
          <p:cNvPr id="1116" name="Google Shape;1116;g10de31f191a_0_1969"/>
          <p:cNvPicPr preferRelativeResize="0"/>
          <p:nvPr/>
        </p:nvPicPr>
        <p:blipFill rotWithShape="1">
          <a:blip r:embed="rId3">
            <a:alphaModFix/>
          </a:blip>
          <a:srcRect b="3864"/>
          <a:stretch/>
        </p:blipFill>
        <p:spPr>
          <a:xfrm>
            <a:off x="849138" y="2359759"/>
            <a:ext cx="1449092" cy="3195687"/>
          </a:xfrm>
          <a:prstGeom prst="rect">
            <a:avLst/>
          </a:prstGeom>
          <a:noFill/>
          <a:ln>
            <a:noFill/>
          </a:ln>
        </p:spPr>
      </p:pic>
      <p:sp>
        <p:nvSpPr>
          <p:cNvPr id="1121" name="Google Shape;1121;g10de31f191a_0_1969"/>
          <p:cNvSpPr txBox="1"/>
          <p:nvPr/>
        </p:nvSpPr>
        <p:spPr>
          <a:xfrm>
            <a:off x="292678" y="2070984"/>
            <a:ext cx="2462520" cy="203707"/>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ホーム画面の「　　 　」をタップします</a:t>
            </a:r>
            <a:endParaRPr sz="1059" dirty="0">
              <a:solidFill>
                <a:schemeClr val="dk1"/>
              </a:solidFill>
              <a:latin typeface="BIZ UDPゴシック" panose="020B0400000000000000" pitchFamily="50" charset="-128"/>
              <a:ea typeface="BIZ UDPゴシック" panose="020B0400000000000000" pitchFamily="50" charset="-128"/>
            </a:endParaRPr>
          </a:p>
        </p:txBody>
      </p:sp>
      <p:sp>
        <p:nvSpPr>
          <p:cNvPr id="1122" name="Google Shape;1122;g10de31f191a_0_1969"/>
          <p:cNvSpPr txBox="1"/>
          <p:nvPr/>
        </p:nvSpPr>
        <p:spPr>
          <a:xfrm>
            <a:off x="3128402" y="2086617"/>
            <a:ext cx="1713852" cy="203707"/>
          </a:xfrm>
          <a:prstGeom prst="rect">
            <a:avLst/>
          </a:prstGeom>
          <a:noFill/>
          <a:ln>
            <a:noFill/>
          </a:ln>
        </p:spPr>
        <p:txBody>
          <a:bodyPr spcFirstLastPara="1" wrap="square" lIns="0" tIns="20160" rIns="0"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調べたい内容を入力します</a:t>
            </a:r>
            <a:endParaRPr sz="441" dirty="0">
              <a:latin typeface="BIZ UDPゴシック" panose="020B0400000000000000" pitchFamily="50" charset="-128"/>
              <a:ea typeface="BIZ UDPゴシック" panose="020B0400000000000000" pitchFamily="50" charset="-128"/>
            </a:endParaRPr>
          </a:p>
        </p:txBody>
      </p:sp>
      <p:sp>
        <p:nvSpPr>
          <p:cNvPr id="1123" name="Google Shape;1123;g10de31f191a_0_1969"/>
          <p:cNvSpPr/>
          <p:nvPr/>
        </p:nvSpPr>
        <p:spPr>
          <a:xfrm>
            <a:off x="849138" y="5235535"/>
            <a:ext cx="499265" cy="319911"/>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1125" name="Google Shape;1125;g10de31f191a_0_1969"/>
          <p:cNvPicPr preferRelativeResize="0"/>
          <p:nvPr/>
        </p:nvPicPr>
        <p:blipFill rotWithShape="1">
          <a:blip r:embed="rId4">
            <a:alphaModFix/>
          </a:blip>
          <a:srcRect/>
          <a:stretch/>
        </p:blipFill>
        <p:spPr>
          <a:xfrm>
            <a:off x="1394307" y="2086617"/>
            <a:ext cx="259261" cy="154568"/>
          </a:xfrm>
          <a:prstGeom prst="rect">
            <a:avLst/>
          </a:prstGeom>
          <a:noFill/>
          <a:ln>
            <a:noFill/>
          </a:ln>
        </p:spPr>
      </p:pic>
      <p:pic>
        <p:nvPicPr>
          <p:cNvPr id="1126" name="Google Shape;1126;g10de31f191a_0_1969"/>
          <p:cNvPicPr preferRelativeResize="0"/>
          <p:nvPr/>
        </p:nvPicPr>
        <p:blipFill rotWithShape="1">
          <a:blip r:embed="rId5">
            <a:alphaModFix/>
          </a:blip>
          <a:srcRect/>
          <a:stretch/>
        </p:blipFill>
        <p:spPr>
          <a:xfrm>
            <a:off x="3260782" y="2359759"/>
            <a:ext cx="1449092" cy="3195687"/>
          </a:xfrm>
          <a:prstGeom prst="rect">
            <a:avLst/>
          </a:prstGeom>
          <a:noFill/>
          <a:ln w="9525" cap="flat" cmpd="sng">
            <a:solidFill>
              <a:schemeClr val="dk1"/>
            </a:solidFill>
            <a:prstDash val="solid"/>
            <a:round/>
            <a:headEnd type="none" w="sm" len="sm"/>
            <a:tailEnd type="none" w="sm" len="sm"/>
          </a:ln>
        </p:spPr>
      </p:pic>
      <p:sp>
        <p:nvSpPr>
          <p:cNvPr id="2" name="テキスト プレースホルダー 1">
            <a:extLst>
              <a:ext uri="{FF2B5EF4-FFF2-40B4-BE49-F238E27FC236}">
                <a16:creationId xmlns:a16="http://schemas.microsoft.com/office/drawing/2014/main" id="{2A7732AB-3394-8D4D-A008-4ACF1F0789EB}"/>
              </a:ext>
            </a:extLst>
          </p:cNvPr>
          <p:cNvSpPr>
            <a:spLocks noGrp="1"/>
          </p:cNvSpPr>
          <p:nvPr>
            <p:ph type="body" sz="quarter" idx="13"/>
          </p:nvPr>
        </p:nvSpPr>
        <p:spPr/>
        <p:txBody>
          <a:bodyPr/>
          <a:lstStyle/>
          <a:p>
            <a:r>
              <a:rPr lang="en-US" altLang="ja-JP" dirty="0"/>
              <a:t>13</a:t>
            </a:r>
            <a:endParaRPr lang="ja-JP" altLang="en-US" dirty="0"/>
          </a:p>
        </p:txBody>
      </p:sp>
      <p:sp>
        <p:nvSpPr>
          <p:cNvPr id="5" name="Google Shape;105;p4">
            <a:extLst>
              <a:ext uri="{FF2B5EF4-FFF2-40B4-BE49-F238E27FC236}">
                <a16:creationId xmlns:a16="http://schemas.microsoft.com/office/drawing/2014/main" id="{EFAB09B2-0AF9-9BD5-008E-CD07A0A76585}"/>
              </a:ext>
            </a:extLst>
          </p:cNvPr>
          <p:cNvSpPr txBox="1"/>
          <p:nvPr/>
        </p:nvSpPr>
        <p:spPr>
          <a:xfrm>
            <a:off x="1370399" y="241017"/>
            <a:ext cx="4008051" cy="286935"/>
          </a:xfrm>
          <a:prstGeom prst="rect">
            <a:avLst/>
          </a:prstGeom>
          <a:noFill/>
          <a:ln>
            <a:noFill/>
          </a:ln>
        </p:spPr>
        <p:txBody>
          <a:bodyPr spcFirstLastPara="1" wrap="square" lIns="40332" tIns="20160" rIns="40332" bIns="20160" anchor="t" anchorCtr="0">
            <a:spAutoFit/>
          </a:bodyPr>
          <a:lstStyle/>
          <a:p>
            <a:pPr>
              <a:buSzPts val="3600"/>
            </a:pPr>
            <a:r>
              <a:rPr lang="ja-JP" altLang="en-US" sz="1600" b="1" dirty="0">
                <a:solidFill>
                  <a:schemeClr val="dk1"/>
                </a:solidFill>
                <a:latin typeface="BIZ UDPゴシック" panose="020B0400000000000000" pitchFamily="50" charset="-128"/>
                <a:ea typeface="BIZ UDPゴシック" panose="020B0400000000000000" pitchFamily="50" charset="-128"/>
              </a:rPr>
              <a:t>インターネットで調べ物をしよう ～応用編～</a:t>
            </a:r>
          </a:p>
        </p:txBody>
      </p:sp>
      <p:sp>
        <p:nvSpPr>
          <p:cNvPr id="8" name="テキスト ボックス 7">
            <a:extLst>
              <a:ext uri="{FF2B5EF4-FFF2-40B4-BE49-F238E27FC236}">
                <a16:creationId xmlns:a16="http://schemas.microsoft.com/office/drawing/2014/main" id="{2455677C-2CA4-970C-80DB-99A7C07399E4}"/>
              </a:ext>
            </a:extLst>
          </p:cNvPr>
          <p:cNvSpPr txBox="1"/>
          <p:nvPr/>
        </p:nvSpPr>
        <p:spPr>
          <a:xfrm>
            <a:off x="1200927" y="1176357"/>
            <a:ext cx="2983509" cy="307777"/>
          </a:xfrm>
          <a:prstGeom prst="rect">
            <a:avLst/>
          </a:prstGeom>
          <a:noFill/>
        </p:spPr>
        <p:txBody>
          <a:bodyPr wrap="none" rtlCol="0">
            <a:spAutoFit/>
          </a:bodyPr>
          <a:lstStyle/>
          <a:p>
            <a:r>
              <a:rPr lang="ja-JP" altLang="en-US" sz="1400" b="1" i="0" u="none" strike="noStrike" cap="none" dirty="0">
                <a:solidFill>
                  <a:srgbClr val="00A478"/>
                </a:solidFill>
                <a:latin typeface="BIZ UDPゴシック" panose="020B0400000000000000" pitchFamily="50" charset="-128"/>
                <a:ea typeface="BIZ UDPゴシック" panose="020B0400000000000000" pitchFamily="50" charset="-128"/>
                <a:sym typeface="Arial"/>
              </a:rPr>
              <a:t>市区町村の情報を調べてみましょう</a:t>
            </a:r>
            <a:endParaRPr lang="ja-JP" altLang="en-US" sz="800" b="0" i="0" u="none" strike="noStrike" cap="none" dirty="0">
              <a:solidFill>
                <a:srgbClr val="00A478"/>
              </a:solidFill>
              <a:latin typeface="BIZ UDPゴシック" panose="020B0400000000000000" pitchFamily="50" charset="-128"/>
              <a:ea typeface="BIZ UDPゴシック" panose="020B0400000000000000" pitchFamily="50" charset="-128"/>
              <a:sym typeface="Arial"/>
            </a:endParaRPr>
          </a:p>
        </p:txBody>
      </p:sp>
      <p:sp>
        <p:nvSpPr>
          <p:cNvPr id="3" name="スライド番号プレースホルダー 37">
            <a:extLst>
              <a:ext uri="{FF2B5EF4-FFF2-40B4-BE49-F238E27FC236}">
                <a16:creationId xmlns:a16="http://schemas.microsoft.com/office/drawing/2014/main" id="{284A92B5-5114-155B-63F0-E317252B33E1}"/>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33</a:t>
            </a:fld>
            <a:endParaRPr lang="ja-JP" altLang="en-US" sz="1000" b="1" dirty="0">
              <a:solidFill>
                <a:schemeClr val="tx1">
                  <a:lumMod val="75000"/>
                  <a:lumOff val="25000"/>
                </a:schemeClr>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pic>
        <p:nvPicPr>
          <p:cNvPr id="7" name="図 6" descr="グラフィカル ユーザー インターフェイス, アプリケーション&#10;&#10;自動的に生成された説明">
            <a:extLst>
              <a:ext uri="{FF2B5EF4-FFF2-40B4-BE49-F238E27FC236}">
                <a16:creationId xmlns:a16="http://schemas.microsoft.com/office/drawing/2014/main" id="{7E5053BE-FC8C-7726-7588-62AE6F86D58C}"/>
              </a:ext>
            </a:extLst>
          </p:cNvPr>
          <p:cNvPicPr>
            <a:picLocks noChangeAspect="1"/>
          </p:cNvPicPr>
          <p:nvPr/>
        </p:nvPicPr>
        <p:blipFill>
          <a:blip r:embed="rId3"/>
          <a:stretch>
            <a:fillRect/>
          </a:stretch>
        </p:blipFill>
        <p:spPr>
          <a:xfrm>
            <a:off x="1792768" y="4503432"/>
            <a:ext cx="914929" cy="1980000"/>
          </a:xfrm>
          <a:prstGeom prst="rect">
            <a:avLst/>
          </a:prstGeom>
          <a:ln>
            <a:solidFill>
              <a:schemeClr val="tx1"/>
            </a:solidFill>
          </a:ln>
        </p:spPr>
      </p:pic>
      <p:pic>
        <p:nvPicPr>
          <p:cNvPr id="19" name="図 18" descr="グラフィカル ユーザー インターフェイス, アプリケーション&#10;&#10;自動的に生成された説明">
            <a:extLst>
              <a:ext uri="{FF2B5EF4-FFF2-40B4-BE49-F238E27FC236}">
                <a16:creationId xmlns:a16="http://schemas.microsoft.com/office/drawing/2014/main" id="{666243D9-AFFB-F800-45D1-96EF3FF6261E}"/>
              </a:ext>
            </a:extLst>
          </p:cNvPr>
          <p:cNvPicPr>
            <a:picLocks noChangeAspect="1"/>
          </p:cNvPicPr>
          <p:nvPr/>
        </p:nvPicPr>
        <p:blipFill>
          <a:blip r:embed="rId4"/>
          <a:stretch>
            <a:fillRect/>
          </a:stretch>
        </p:blipFill>
        <p:spPr>
          <a:xfrm>
            <a:off x="3072171" y="4503432"/>
            <a:ext cx="914929" cy="1980000"/>
          </a:xfrm>
          <a:prstGeom prst="rect">
            <a:avLst/>
          </a:prstGeom>
          <a:ln>
            <a:solidFill>
              <a:schemeClr val="tx1"/>
            </a:solidFill>
          </a:ln>
        </p:spPr>
      </p:pic>
      <p:pic>
        <p:nvPicPr>
          <p:cNvPr id="21" name="図 20" descr="グラフィカル ユーザー インターフェイス, アプリケーション&#10;&#10;自動的に生成された説明">
            <a:extLst>
              <a:ext uri="{FF2B5EF4-FFF2-40B4-BE49-F238E27FC236}">
                <a16:creationId xmlns:a16="http://schemas.microsoft.com/office/drawing/2014/main" id="{9E7B6FE7-AFB6-E177-075B-68129E9B29A2}"/>
              </a:ext>
            </a:extLst>
          </p:cNvPr>
          <p:cNvPicPr>
            <a:picLocks noChangeAspect="1"/>
          </p:cNvPicPr>
          <p:nvPr/>
        </p:nvPicPr>
        <p:blipFill>
          <a:blip r:embed="rId5"/>
          <a:stretch>
            <a:fillRect/>
          </a:stretch>
        </p:blipFill>
        <p:spPr>
          <a:xfrm>
            <a:off x="495701" y="4503432"/>
            <a:ext cx="914929" cy="1980000"/>
          </a:xfrm>
          <a:prstGeom prst="rect">
            <a:avLst/>
          </a:prstGeom>
          <a:ln>
            <a:solidFill>
              <a:schemeClr val="tx1"/>
            </a:solidFill>
          </a:ln>
        </p:spPr>
      </p:pic>
      <p:sp>
        <p:nvSpPr>
          <p:cNvPr id="1147" name="Google Shape;1147;g10de31f191a_0_2141"/>
          <p:cNvSpPr txBox="1"/>
          <p:nvPr/>
        </p:nvSpPr>
        <p:spPr>
          <a:xfrm>
            <a:off x="378311" y="811986"/>
            <a:ext cx="4782771" cy="230766"/>
          </a:xfrm>
          <a:prstGeom prst="rect">
            <a:avLst/>
          </a:prstGeom>
          <a:noFill/>
          <a:ln>
            <a:noFill/>
          </a:ln>
        </p:spPr>
        <p:txBody>
          <a:bodyPr spcFirstLastPara="1" wrap="square" lIns="40332" tIns="20160" rIns="40332" bIns="20160" anchor="t" anchorCtr="0">
            <a:spAutoFit/>
          </a:bodyPr>
          <a:lstStyle/>
          <a:p>
            <a:pPr>
              <a:buSzPts val="2800"/>
            </a:pPr>
            <a:r>
              <a:rPr lang="ja-JP" altLang="en-US" sz="1235" b="1" dirty="0">
                <a:solidFill>
                  <a:srgbClr val="00A478"/>
                </a:solidFill>
                <a:latin typeface="BIZ UDPゴシック" panose="020B0400000000000000" pitchFamily="50" charset="-128"/>
                <a:ea typeface="BIZ UDPゴシック" panose="020B0400000000000000" pitchFamily="50" charset="-128"/>
              </a:rPr>
              <a:t>目的地までの道のりを調べ方</a:t>
            </a:r>
            <a:endParaRPr lang="en-US" altLang="ja-JP" sz="1235" b="1" dirty="0">
              <a:solidFill>
                <a:srgbClr val="00A478"/>
              </a:solidFill>
              <a:latin typeface="BIZ UDPゴシック" panose="020B0400000000000000" pitchFamily="50" charset="-128"/>
              <a:ea typeface="BIZ UDPゴシック" panose="020B0400000000000000" pitchFamily="50" charset="-128"/>
            </a:endParaRPr>
          </a:p>
        </p:txBody>
      </p:sp>
      <p:sp>
        <p:nvSpPr>
          <p:cNvPr id="1149" name="Google Shape;1149;g10de31f191a_0_2141"/>
          <p:cNvSpPr txBox="1"/>
          <p:nvPr/>
        </p:nvSpPr>
        <p:spPr>
          <a:xfrm>
            <a:off x="156476" y="1141988"/>
            <a:ext cx="1340907" cy="339257"/>
          </a:xfrm>
          <a:prstGeom prst="rect">
            <a:avLst/>
          </a:prstGeom>
          <a:noFill/>
          <a:ln>
            <a:noFill/>
          </a:ln>
        </p:spPr>
        <p:txBody>
          <a:bodyPr spcFirstLastPara="1" wrap="square" lIns="40332" tIns="20160" rIns="40332" bIns="20160" anchor="t" anchorCtr="0">
            <a:spAutoFit/>
          </a:bodyPr>
          <a:lstStyle/>
          <a:p>
            <a:pPr algn="ctr">
              <a:buSzPts val="2400"/>
            </a:pPr>
            <a:r>
              <a:rPr lang="ja-JP" altLang="en-US" sz="970" dirty="0">
                <a:solidFill>
                  <a:schemeClr val="dk1"/>
                </a:solidFill>
                <a:latin typeface="BIZ UDPゴシック" panose="020B0400000000000000" pitchFamily="50" charset="-128"/>
                <a:ea typeface="BIZ UDPゴシック" panose="020B0400000000000000" pitchFamily="50" charset="-128"/>
              </a:rPr>
              <a:t>①ホーム画面の　</a:t>
            </a:r>
            <a:endParaRPr sz="618"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970" dirty="0">
                <a:solidFill>
                  <a:schemeClr val="dk1"/>
                </a:solidFill>
                <a:latin typeface="BIZ UDPゴシック" panose="020B0400000000000000" pitchFamily="50" charset="-128"/>
                <a:ea typeface="BIZ UDPゴシック" panose="020B0400000000000000" pitchFamily="50" charset="-128"/>
              </a:rPr>
              <a:t>をタップします</a:t>
            </a:r>
            <a:endParaRPr sz="618" dirty="0">
              <a:solidFill>
                <a:schemeClr val="dk1"/>
              </a:solidFill>
              <a:latin typeface="BIZ UDPゴシック" panose="020B0400000000000000" pitchFamily="50" charset="-128"/>
              <a:ea typeface="BIZ UDPゴシック" panose="020B0400000000000000" pitchFamily="50" charset="-128"/>
            </a:endParaRPr>
          </a:p>
        </p:txBody>
      </p:sp>
      <p:sp>
        <p:nvSpPr>
          <p:cNvPr id="1150" name="Google Shape;1150;g10de31f191a_0_2141"/>
          <p:cNvSpPr txBox="1"/>
          <p:nvPr/>
        </p:nvSpPr>
        <p:spPr>
          <a:xfrm>
            <a:off x="1442642" y="1141988"/>
            <a:ext cx="1417931" cy="339257"/>
          </a:xfrm>
          <a:prstGeom prst="rect">
            <a:avLst/>
          </a:prstGeom>
          <a:noFill/>
          <a:ln>
            <a:noFill/>
          </a:ln>
        </p:spPr>
        <p:txBody>
          <a:bodyPr spcFirstLastPara="1" wrap="square" lIns="40332" tIns="20160" rIns="40332" bIns="20160" anchor="t" anchorCtr="0">
            <a:spAutoFit/>
          </a:bodyPr>
          <a:lstStyle/>
          <a:p>
            <a:pPr algn="ctr">
              <a:buSzPts val="2400"/>
            </a:pPr>
            <a:r>
              <a:rPr lang="ja-JP" altLang="en-US" sz="970" dirty="0">
                <a:solidFill>
                  <a:schemeClr val="dk1"/>
                </a:solidFill>
                <a:latin typeface="BIZ UDPゴシック" panose="020B0400000000000000" pitchFamily="50" charset="-128"/>
                <a:ea typeface="BIZ UDPゴシック" panose="020B0400000000000000" pitchFamily="50" charset="-128"/>
              </a:rPr>
              <a:t>②検索バーを</a:t>
            </a:r>
            <a:endParaRPr sz="97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970" dirty="0">
                <a:solidFill>
                  <a:schemeClr val="dk1"/>
                </a:solidFill>
                <a:latin typeface="BIZ UDPゴシック" panose="020B0400000000000000" pitchFamily="50" charset="-128"/>
                <a:ea typeface="BIZ UDPゴシック" panose="020B0400000000000000" pitchFamily="50" charset="-128"/>
              </a:rPr>
              <a:t>タップします。</a:t>
            </a:r>
            <a:endParaRPr sz="529" dirty="0">
              <a:solidFill>
                <a:schemeClr val="dk1"/>
              </a:solidFill>
              <a:latin typeface="BIZ UDPゴシック" panose="020B0400000000000000" pitchFamily="50" charset="-128"/>
              <a:ea typeface="BIZ UDPゴシック" panose="020B0400000000000000" pitchFamily="50" charset="-128"/>
            </a:endParaRPr>
          </a:p>
        </p:txBody>
      </p:sp>
      <p:sp>
        <p:nvSpPr>
          <p:cNvPr id="1151" name="Google Shape;1151;g10de31f191a_0_2141"/>
          <p:cNvSpPr txBox="1"/>
          <p:nvPr/>
        </p:nvSpPr>
        <p:spPr>
          <a:xfrm>
            <a:off x="2724737" y="1141988"/>
            <a:ext cx="1257663" cy="339257"/>
          </a:xfrm>
          <a:prstGeom prst="rect">
            <a:avLst/>
          </a:prstGeom>
          <a:noFill/>
          <a:ln>
            <a:noFill/>
          </a:ln>
        </p:spPr>
        <p:txBody>
          <a:bodyPr spcFirstLastPara="1" wrap="square" lIns="40332" tIns="20160" rIns="40332" bIns="20160" anchor="t" anchorCtr="0">
            <a:spAutoFit/>
          </a:bodyPr>
          <a:lstStyle/>
          <a:p>
            <a:pPr algn="ctr">
              <a:buSzPts val="2400"/>
            </a:pPr>
            <a:r>
              <a:rPr lang="en-US" altLang="ja-JP" sz="970" dirty="0">
                <a:solidFill>
                  <a:schemeClr val="dk1"/>
                </a:solidFill>
                <a:latin typeface="BIZ UDPゴシック" panose="020B0400000000000000" pitchFamily="50" charset="-128"/>
                <a:ea typeface="BIZ UDPゴシック" panose="020B0400000000000000" pitchFamily="50" charset="-128"/>
              </a:rPr>
              <a:t>③</a:t>
            </a:r>
            <a:r>
              <a:rPr lang="ja-JP" altLang="en-US" sz="970" dirty="0">
                <a:solidFill>
                  <a:schemeClr val="dk1"/>
                </a:solidFill>
                <a:latin typeface="BIZ UDPゴシック" panose="020B0400000000000000" pitchFamily="50" charset="-128"/>
                <a:ea typeface="BIZ UDPゴシック" panose="020B0400000000000000" pitchFamily="50" charset="-128"/>
              </a:rPr>
              <a:t>見たい場所を</a:t>
            </a:r>
            <a:endParaRPr sz="97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970" dirty="0">
                <a:solidFill>
                  <a:schemeClr val="dk1"/>
                </a:solidFill>
                <a:latin typeface="BIZ UDPゴシック" panose="020B0400000000000000" pitchFamily="50" charset="-128"/>
                <a:ea typeface="BIZ UDPゴシック" panose="020B0400000000000000" pitchFamily="50" charset="-128"/>
              </a:rPr>
              <a:t>入力します。</a:t>
            </a:r>
            <a:endParaRPr sz="970" dirty="0">
              <a:solidFill>
                <a:schemeClr val="dk1"/>
              </a:solidFill>
              <a:latin typeface="BIZ UDPゴシック" panose="020B0400000000000000" pitchFamily="50" charset="-128"/>
              <a:ea typeface="BIZ UDPゴシック" panose="020B0400000000000000" pitchFamily="50" charset="-128"/>
            </a:endParaRPr>
          </a:p>
        </p:txBody>
      </p:sp>
      <p:sp>
        <p:nvSpPr>
          <p:cNvPr id="1152" name="Google Shape;1152;g10de31f191a_0_2141"/>
          <p:cNvSpPr txBox="1"/>
          <p:nvPr/>
        </p:nvSpPr>
        <p:spPr>
          <a:xfrm>
            <a:off x="3863600" y="1141988"/>
            <a:ext cx="1417931" cy="339257"/>
          </a:xfrm>
          <a:prstGeom prst="rect">
            <a:avLst/>
          </a:prstGeom>
          <a:noFill/>
          <a:ln>
            <a:noFill/>
          </a:ln>
        </p:spPr>
        <p:txBody>
          <a:bodyPr spcFirstLastPara="1" wrap="square" lIns="40332" tIns="20160" rIns="40332" bIns="20160" anchor="t" anchorCtr="0">
            <a:spAutoFit/>
          </a:bodyPr>
          <a:lstStyle/>
          <a:p>
            <a:pPr algn="ctr">
              <a:buSzPts val="2400"/>
            </a:pPr>
            <a:r>
              <a:rPr lang="en-US" altLang="ja-JP" sz="970" dirty="0">
                <a:solidFill>
                  <a:schemeClr val="dk1"/>
                </a:solidFill>
                <a:latin typeface="BIZ UDPゴシック" panose="020B0400000000000000" pitchFamily="50" charset="-128"/>
                <a:ea typeface="BIZ UDPゴシック" panose="020B0400000000000000" pitchFamily="50" charset="-128"/>
              </a:rPr>
              <a:t>④</a:t>
            </a:r>
            <a:r>
              <a:rPr lang="ja-JP" altLang="en-US" sz="970" dirty="0">
                <a:solidFill>
                  <a:schemeClr val="dk1"/>
                </a:solidFill>
                <a:latin typeface="BIZ UDPゴシック" panose="020B0400000000000000" pitchFamily="50" charset="-128"/>
                <a:ea typeface="BIZ UDPゴシック" panose="020B0400000000000000" pitchFamily="50" charset="-128"/>
              </a:rPr>
              <a:t>検索結果が</a:t>
            </a:r>
            <a:endParaRPr sz="970"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970" dirty="0">
                <a:solidFill>
                  <a:schemeClr val="dk1"/>
                </a:solidFill>
                <a:latin typeface="BIZ UDPゴシック" panose="020B0400000000000000" pitchFamily="50" charset="-128"/>
                <a:ea typeface="BIZ UDPゴシック" panose="020B0400000000000000" pitchFamily="50" charset="-128"/>
              </a:rPr>
              <a:t>表示されます</a:t>
            </a:r>
            <a:endParaRPr sz="970" dirty="0">
              <a:solidFill>
                <a:schemeClr val="dk1"/>
              </a:solidFill>
              <a:latin typeface="BIZ UDPゴシック" panose="020B0400000000000000" pitchFamily="50" charset="-128"/>
              <a:ea typeface="BIZ UDPゴシック" panose="020B0400000000000000" pitchFamily="50" charset="-128"/>
            </a:endParaRPr>
          </a:p>
        </p:txBody>
      </p:sp>
      <p:grpSp>
        <p:nvGrpSpPr>
          <p:cNvPr id="34" name="グループ化 33">
            <a:extLst>
              <a:ext uri="{FF2B5EF4-FFF2-40B4-BE49-F238E27FC236}">
                <a16:creationId xmlns:a16="http://schemas.microsoft.com/office/drawing/2014/main" id="{FDC5DEF3-8C8E-7523-08A7-EED23E0B5E7B}"/>
              </a:ext>
            </a:extLst>
          </p:cNvPr>
          <p:cNvGrpSpPr/>
          <p:nvPr/>
        </p:nvGrpSpPr>
        <p:grpSpPr>
          <a:xfrm>
            <a:off x="427624" y="1584116"/>
            <a:ext cx="954000" cy="1979747"/>
            <a:chOff x="226620" y="1576853"/>
            <a:chExt cx="952645" cy="1979747"/>
          </a:xfrm>
        </p:grpSpPr>
        <p:pic>
          <p:nvPicPr>
            <p:cNvPr id="1143" name="Google Shape;1143;g10de31f191a_0_2141"/>
            <p:cNvPicPr preferRelativeResize="0"/>
            <p:nvPr/>
          </p:nvPicPr>
          <p:blipFill rotWithShape="1">
            <a:blip r:embed="rId6">
              <a:alphaModFix/>
            </a:blip>
            <a:srcRect b="3864"/>
            <a:stretch/>
          </p:blipFill>
          <p:spPr>
            <a:xfrm>
              <a:off x="226621" y="1576853"/>
              <a:ext cx="952644" cy="1979747"/>
            </a:xfrm>
            <a:prstGeom prst="rect">
              <a:avLst/>
            </a:prstGeom>
            <a:noFill/>
            <a:ln>
              <a:solidFill>
                <a:schemeClr val="tx1">
                  <a:lumMod val="85000"/>
                  <a:lumOff val="15000"/>
                </a:schemeClr>
              </a:solidFill>
            </a:ln>
          </p:spPr>
        </p:pic>
        <p:sp>
          <p:nvSpPr>
            <p:cNvPr id="1153" name="Google Shape;1153;g10de31f191a_0_2141"/>
            <p:cNvSpPr/>
            <p:nvPr/>
          </p:nvSpPr>
          <p:spPr>
            <a:xfrm>
              <a:off x="226620" y="2498106"/>
              <a:ext cx="251767" cy="339257"/>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pic>
        <p:nvPicPr>
          <p:cNvPr id="1155" name="Google Shape;1155;g10de31f191a_0_2141"/>
          <p:cNvPicPr preferRelativeResize="0"/>
          <p:nvPr/>
        </p:nvPicPr>
        <p:blipFill rotWithShape="1">
          <a:blip r:embed="rId7">
            <a:alphaModFix/>
          </a:blip>
          <a:srcRect r="15711" b="24834"/>
          <a:stretch/>
        </p:blipFill>
        <p:spPr>
          <a:xfrm>
            <a:off x="1257544" y="1148819"/>
            <a:ext cx="126057" cy="191101"/>
          </a:xfrm>
          <a:prstGeom prst="rect">
            <a:avLst/>
          </a:prstGeom>
          <a:noFill/>
          <a:ln>
            <a:noFill/>
          </a:ln>
        </p:spPr>
      </p:pic>
      <p:grpSp>
        <p:nvGrpSpPr>
          <p:cNvPr id="35" name="グループ化 34">
            <a:extLst>
              <a:ext uri="{FF2B5EF4-FFF2-40B4-BE49-F238E27FC236}">
                <a16:creationId xmlns:a16="http://schemas.microsoft.com/office/drawing/2014/main" id="{78C437C4-00D0-BE18-D340-6DDEEC1F0848}"/>
              </a:ext>
            </a:extLst>
          </p:cNvPr>
          <p:cNvGrpSpPr/>
          <p:nvPr/>
        </p:nvGrpSpPr>
        <p:grpSpPr>
          <a:xfrm>
            <a:off x="1679170" y="1584116"/>
            <a:ext cx="954000" cy="1980000"/>
            <a:chOff x="1519562" y="1562550"/>
            <a:chExt cx="958876" cy="2009036"/>
          </a:xfrm>
        </p:grpSpPr>
        <p:pic>
          <p:nvPicPr>
            <p:cNvPr id="24" name="図 23">
              <a:extLst>
                <a:ext uri="{FF2B5EF4-FFF2-40B4-BE49-F238E27FC236}">
                  <a16:creationId xmlns:a16="http://schemas.microsoft.com/office/drawing/2014/main" id="{9F44531E-0218-1998-B8F4-EB0CC4845098}"/>
                </a:ext>
              </a:extLst>
            </p:cNvPr>
            <p:cNvPicPr>
              <a:picLocks noChangeAspect="1"/>
            </p:cNvPicPr>
            <p:nvPr/>
          </p:nvPicPr>
          <p:blipFill rotWithShape="1">
            <a:blip r:embed="rId8"/>
            <a:srcRect l="1" t="6901" r="-631"/>
            <a:stretch/>
          </p:blipFill>
          <p:spPr>
            <a:xfrm>
              <a:off x="1519562" y="1600232"/>
              <a:ext cx="958876" cy="1971354"/>
            </a:xfrm>
            <a:prstGeom prst="rect">
              <a:avLst/>
            </a:prstGeom>
            <a:ln>
              <a:solidFill>
                <a:srgbClr val="434343"/>
              </a:solidFill>
            </a:ln>
          </p:spPr>
        </p:pic>
        <p:sp>
          <p:nvSpPr>
            <p:cNvPr id="1156" name="Google Shape;1156;g10de31f191a_0_2141"/>
            <p:cNvSpPr/>
            <p:nvPr/>
          </p:nvSpPr>
          <p:spPr>
            <a:xfrm>
              <a:off x="1519562" y="1562550"/>
              <a:ext cx="941345" cy="222269"/>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grpSp>
      <p:sp>
        <p:nvSpPr>
          <p:cNvPr id="8" name="Google Shape;1167;g10de31f191a_0_2237">
            <a:extLst>
              <a:ext uri="{FF2B5EF4-FFF2-40B4-BE49-F238E27FC236}">
                <a16:creationId xmlns:a16="http://schemas.microsoft.com/office/drawing/2014/main" id="{91C2B725-CE45-1906-F30E-24A1C1618730}"/>
              </a:ext>
            </a:extLst>
          </p:cNvPr>
          <p:cNvSpPr txBox="1"/>
          <p:nvPr/>
        </p:nvSpPr>
        <p:spPr>
          <a:xfrm>
            <a:off x="351464" y="3811049"/>
            <a:ext cx="4969640" cy="230766"/>
          </a:xfrm>
          <a:prstGeom prst="rect">
            <a:avLst/>
          </a:prstGeom>
          <a:noFill/>
          <a:ln>
            <a:noFill/>
          </a:ln>
        </p:spPr>
        <p:txBody>
          <a:bodyPr spcFirstLastPara="1" wrap="square" lIns="40332" tIns="20160" rIns="40332" bIns="20160" anchor="t" anchorCtr="0">
            <a:spAutoFit/>
          </a:bodyPr>
          <a:lstStyle/>
          <a:p>
            <a:pPr>
              <a:buSzPts val="2800"/>
            </a:pPr>
            <a:r>
              <a:rPr lang="ja-JP" altLang="en-US" sz="1235" b="1" dirty="0">
                <a:solidFill>
                  <a:srgbClr val="00A478"/>
                </a:solidFill>
                <a:latin typeface="BIZ UDPゴシック" panose="020B0400000000000000" pitchFamily="50" charset="-128"/>
                <a:ea typeface="BIZ UDPゴシック" panose="020B0400000000000000" pitchFamily="50" charset="-128"/>
              </a:rPr>
              <a:t>出発地から到着地までの経路や時間の調べ方</a:t>
            </a:r>
            <a:endParaRPr sz="265" dirty="0">
              <a:solidFill>
                <a:srgbClr val="00A478"/>
              </a:solidFill>
              <a:latin typeface="BIZ UDPゴシック" panose="020B0400000000000000" pitchFamily="50" charset="-128"/>
              <a:ea typeface="BIZ UDPゴシック" panose="020B0400000000000000" pitchFamily="50" charset="-128"/>
            </a:endParaRPr>
          </a:p>
        </p:txBody>
      </p:sp>
      <p:sp>
        <p:nvSpPr>
          <p:cNvPr id="9" name="Google Shape;1168;g10de31f191a_0_2237">
            <a:extLst>
              <a:ext uri="{FF2B5EF4-FFF2-40B4-BE49-F238E27FC236}">
                <a16:creationId xmlns:a16="http://schemas.microsoft.com/office/drawing/2014/main" id="{7D4E2278-F44E-785C-DC3D-9953F19F64CB}"/>
              </a:ext>
            </a:extLst>
          </p:cNvPr>
          <p:cNvSpPr txBox="1"/>
          <p:nvPr/>
        </p:nvSpPr>
        <p:spPr>
          <a:xfrm>
            <a:off x="176402" y="4111602"/>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0" name="Google Shape;1169;g10de31f191a_0_2237">
            <a:extLst>
              <a:ext uri="{FF2B5EF4-FFF2-40B4-BE49-F238E27FC236}">
                <a16:creationId xmlns:a16="http://schemas.microsoft.com/office/drawing/2014/main" id="{2E2E32E0-3C63-206B-ECF8-3244A1A8B953}"/>
              </a:ext>
            </a:extLst>
          </p:cNvPr>
          <p:cNvSpPr txBox="1"/>
          <p:nvPr/>
        </p:nvSpPr>
        <p:spPr>
          <a:xfrm>
            <a:off x="280135" y="4130043"/>
            <a:ext cx="1340907"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「経路」を</a:t>
            </a:r>
            <a:endParaRPr sz="1059"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タップします</a:t>
            </a:r>
            <a:endParaRPr sz="706" dirty="0">
              <a:solidFill>
                <a:schemeClr val="dk1"/>
              </a:solidFill>
              <a:latin typeface="BIZ UDPゴシック" panose="020B0400000000000000" pitchFamily="50" charset="-128"/>
              <a:ea typeface="BIZ UDPゴシック" panose="020B0400000000000000" pitchFamily="50" charset="-128"/>
            </a:endParaRPr>
          </a:p>
        </p:txBody>
      </p:sp>
      <p:sp>
        <p:nvSpPr>
          <p:cNvPr id="11" name="Google Shape;1170;g10de31f191a_0_2237">
            <a:extLst>
              <a:ext uri="{FF2B5EF4-FFF2-40B4-BE49-F238E27FC236}">
                <a16:creationId xmlns:a16="http://schemas.microsoft.com/office/drawing/2014/main" id="{CB64F148-B9B4-670D-D266-972E183197F0}"/>
              </a:ext>
            </a:extLst>
          </p:cNvPr>
          <p:cNvSpPr txBox="1"/>
          <p:nvPr/>
        </p:nvSpPr>
        <p:spPr>
          <a:xfrm>
            <a:off x="1503425" y="4136732"/>
            <a:ext cx="1417931"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現在地</a:t>
            </a:r>
            <a:endParaRPr sz="1059"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から調べる</a:t>
            </a:r>
            <a:endParaRPr sz="618" dirty="0">
              <a:solidFill>
                <a:schemeClr val="dk1"/>
              </a:solidFill>
              <a:latin typeface="BIZ UDPゴシック" panose="020B0400000000000000" pitchFamily="50" charset="-128"/>
              <a:ea typeface="BIZ UDPゴシック" panose="020B0400000000000000" pitchFamily="50" charset="-128"/>
            </a:endParaRPr>
          </a:p>
        </p:txBody>
      </p:sp>
      <p:sp>
        <p:nvSpPr>
          <p:cNvPr id="12" name="Google Shape;1171;g10de31f191a_0_2237">
            <a:extLst>
              <a:ext uri="{FF2B5EF4-FFF2-40B4-BE49-F238E27FC236}">
                <a16:creationId xmlns:a16="http://schemas.microsoft.com/office/drawing/2014/main" id="{7DFE6ED5-3C25-7089-CA3E-8AB63AD8ADC6}"/>
              </a:ext>
            </a:extLst>
          </p:cNvPr>
          <p:cNvSpPr/>
          <p:nvPr/>
        </p:nvSpPr>
        <p:spPr>
          <a:xfrm>
            <a:off x="739915" y="5472507"/>
            <a:ext cx="245923" cy="161531"/>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3" name="Google Shape;1172;g10de31f191a_0_2237">
            <a:extLst>
              <a:ext uri="{FF2B5EF4-FFF2-40B4-BE49-F238E27FC236}">
                <a16:creationId xmlns:a16="http://schemas.microsoft.com/office/drawing/2014/main" id="{8ED12726-E7A8-E2D8-2591-A83C14672984}"/>
              </a:ext>
            </a:extLst>
          </p:cNvPr>
          <p:cNvSpPr txBox="1"/>
          <p:nvPr/>
        </p:nvSpPr>
        <p:spPr>
          <a:xfrm>
            <a:off x="2820671" y="4111602"/>
            <a:ext cx="1417931" cy="366700"/>
          </a:xfrm>
          <a:prstGeom prst="rect">
            <a:avLst/>
          </a:prstGeom>
          <a:noFill/>
          <a:ln>
            <a:noFill/>
          </a:ln>
        </p:spPr>
        <p:txBody>
          <a:bodyPr spcFirstLastPara="1" wrap="square" lIns="40332" tIns="20160" rIns="40332" bIns="20160" anchor="t" anchorCtr="0">
            <a:spAutoFit/>
          </a:bodyPr>
          <a:lstStyle/>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出発地を</a:t>
            </a:r>
            <a:endParaRPr sz="1059"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059" dirty="0">
                <a:solidFill>
                  <a:schemeClr val="dk1"/>
                </a:solidFill>
                <a:latin typeface="BIZ UDPゴシック" panose="020B0400000000000000" pitchFamily="50" charset="-128"/>
                <a:ea typeface="BIZ UDPゴシック" panose="020B0400000000000000" pitchFamily="50" charset="-128"/>
              </a:rPr>
              <a:t>入力して調べる</a:t>
            </a:r>
            <a:endParaRPr sz="618" dirty="0">
              <a:solidFill>
                <a:schemeClr val="dk1"/>
              </a:solidFill>
              <a:latin typeface="BIZ UDPゴシック" panose="020B0400000000000000" pitchFamily="50" charset="-128"/>
              <a:ea typeface="BIZ UDPゴシック" panose="020B0400000000000000" pitchFamily="50" charset="-128"/>
            </a:endParaRPr>
          </a:p>
        </p:txBody>
      </p:sp>
      <p:sp>
        <p:nvSpPr>
          <p:cNvPr id="14" name="Google Shape;1173;g10de31f191a_0_2237">
            <a:extLst>
              <a:ext uri="{FF2B5EF4-FFF2-40B4-BE49-F238E27FC236}">
                <a16:creationId xmlns:a16="http://schemas.microsoft.com/office/drawing/2014/main" id="{00FB52B8-2E14-715C-A7B6-B18AA888ED36}"/>
              </a:ext>
            </a:extLst>
          </p:cNvPr>
          <p:cNvSpPr/>
          <p:nvPr/>
        </p:nvSpPr>
        <p:spPr>
          <a:xfrm>
            <a:off x="3195131" y="4586084"/>
            <a:ext cx="708229" cy="145092"/>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5" name="Google Shape;1174;g10de31f191a_0_2237">
            <a:extLst>
              <a:ext uri="{FF2B5EF4-FFF2-40B4-BE49-F238E27FC236}">
                <a16:creationId xmlns:a16="http://schemas.microsoft.com/office/drawing/2014/main" id="{D0844B4E-CF11-A06F-3702-417A04D75AFC}"/>
              </a:ext>
            </a:extLst>
          </p:cNvPr>
          <p:cNvSpPr/>
          <p:nvPr/>
        </p:nvSpPr>
        <p:spPr>
          <a:xfrm>
            <a:off x="3195131" y="4726872"/>
            <a:ext cx="708229" cy="161062"/>
          </a:xfrm>
          <a:prstGeom prst="rect">
            <a:avLst/>
          </a:prstGeom>
          <a:noFill/>
          <a:ln w="57150" cap="flat" cmpd="sng">
            <a:solidFill>
              <a:srgbClr val="DB0606"/>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6" name="Google Shape;1175;g10de31f191a_0_2237">
            <a:extLst>
              <a:ext uri="{FF2B5EF4-FFF2-40B4-BE49-F238E27FC236}">
                <a16:creationId xmlns:a16="http://schemas.microsoft.com/office/drawing/2014/main" id="{99BBE160-56D3-9AB4-2871-279D62C485D3}"/>
              </a:ext>
            </a:extLst>
          </p:cNvPr>
          <p:cNvSpPr/>
          <p:nvPr/>
        </p:nvSpPr>
        <p:spPr>
          <a:xfrm>
            <a:off x="4105373" y="5151309"/>
            <a:ext cx="1215731" cy="1157205"/>
          </a:xfrm>
          <a:prstGeom prst="wedgeRectCallout">
            <a:avLst>
              <a:gd name="adj1" fmla="val -93034"/>
              <a:gd name="adj2" fmla="val -50827"/>
            </a:avLst>
          </a:prstGeom>
          <a:solidFill>
            <a:srgbClr val="00A478"/>
          </a:solidFill>
          <a:ln w="12700" cap="flat" cmpd="sng">
            <a:noFill/>
            <a:prstDash val="solid"/>
            <a:miter lim="800000"/>
            <a:headEnd type="none" w="sm" len="sm"/>
            <a:tailEnd type="none" w="sm" len="sm"/>
          </a:ln>
        </p:spPr>
        <p:txBody>
          <a:bodyPr spcFirstLastPara="1" wrap="square" lIns="40332" tIns="20160" rIns="40332" bIns="20160" anchor="ctr" anchorCtr="0">
            <a:noAutofit/>
          </a:bodyPr>
          <a:lstStyle/>
          <a:p>
            <a:pPr algn="ctr">
              <a:buSzPts val="2800"/>
            </a:pPr>
            <a:r>
              <a:rPr lang="ja-JP" altLang="en-US" sz="1059" b="1" dirty="0">
                <a:solidFill>
                  <a:schemeClr val="lt1"/>
                </a:solidFill>
                <a:latin typeface="BIZ UDPゴシック" panose="020B0400000000000000" pitchFamily="50" charset="-128"/>
                <a:ea typeface="BIZ UDPゴシック" panose="020B0400000000000000" pitchFamily="50" charset="-128"/>
              </a:rPr>
              <a:t>車・公共交通機関（電車・バスなど）・歩きなどの場合で</a:t>
            </a:r>
            <a:endParaRPr lang="en-US" altLang="ja-JP" sz="1059" b="1" dirty="0">
              <a:solidFill>
                <a:schemeClr val="lt1"/>
              </a:solidFill>
              <a:latin typeface="BIZ UDPゴシック" panose="020B0400000000000000" pitchFamily="50" charset="-128"/>
              <a:ea typeface="BIZ UDPゴシック" panose="020B0400000000000000" pitchFamily="50" charset="-128"/>
            </a:endParaRPr>
          </a:p>
          <a:p>
            <a:pPr algn="ctr">
              <a:buSzPts val="2800"/>
            </a:pPr>
            <a:r>
              <a:rPr lang="ja-JP" altLang="en-US" sz="1059" b="1" dirty="0">
                <a:solidFill>
                  <a:schemeClr val="lt1"/>
                </a:solidFill>
                <a:latin typeface="BIZ UDPゴシック" panose="020B0400000000000000" pitchFamily="50" charset="-128"/>
                <a:ea typeface="BIZ UDPゴシック" panose="020B0400000000000000" pitchFamily="50" charset="-128"/>
              </a:rPr>
              <a:t>経路を見れます。</a:t>
            </a:r>
            <a:endParaRPr sz="441" dirty="0">
              <a:latin typeface="BIZ UDPゴシック" panose="020B0400000000000000" pitchFamily="50" charset="-128"/>
              <a:ea typeface="BIZ UDPゴシック" panose="020B0400000000000000" pitchFamily="50" charset="-128"/>
            </a:endParaRPr>
          </a:p>
        </p:txBody>
      </p:sp>
      <p:sp>
        <p:nvSpPr>
          <p:cNvPr id="18" name="Google Shape;1177;g10de31f191a_0_2237">
            <a:extLst>
              <a:ext uri="{FF2B5EF4-FFF2-40B4-BE49-F238E27FC236}">
                <a16:creationId xmlns:a16="http://schemas.microsoft.com/office/drawing/2014/main" id="{5439F09D-5495-7B18-AD2C-70903CFA1899}"/>
              </a:ext>
            </a:extLst>
          </p:cNvPr>
          <p:cNvSpPr txBox="1"/>
          <p:nvPr/>
        </p:nvSpPr>
        <p:spPr>
          <a:xfrm>
            <a:off x="1927481" y="4679462"/>
            <a:ext cx="182767" cy="176542"/>
          </a:xfrm>
          <a:prstGeom prst="rect">
            <a:avLst/>
          </a:prstGeom>
          <a:noFill/>
          <a:ln>
            <a:noFill/>
          </a:ln>
          <a:effectLst>
            <a:outerShdw blurRad="57150" dist="19050" dir="5400000" algn="bl" rotWithShape="0">
              <a:srgbClr val="000000">
                <a:alpha val="49803"/>
              </a:srgbClr>
            </a:outerShdw>
            <a:reflection dist="38100" dir="5400000" fadeDir="5400012" sy="-100000" algn="bl" rotWithShape="0"/>
          </a:effectLst>
        </p:spPr>
        <p:txBody>
          <a:bodyPr spcFirstLastPara="1" wrap="square" lIns="40332" tIns="40332" rIns="40332" bIns="40332" anchor="t" anchorCtr="0">
            <a:spAutoFit/>
          </a:bodyPr>
          <a:lstStyle/>
          <a:p>
            <a:pPr>
              <a:buSzPts val="1400"/>
            </a:pPr>
            <a:endParaRPr sz="618" dirty="0">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C48ECE79-8B31-BA70-FC25-3C92BAD4D6E3}"/>
              </a:ext>
            </a:extLst>
          </p:cNvPr>
          <p:cNvSpPr>
            <a:spLocks noGrp="1"/>
          </p:cNvSpPr>
          <p:nvPr>
            <p:ph type="body" sz="quarter" idx="13"/>
          </p:nvPr>
        </p:nvSpPr>
        <p:spPr/>
        <p:txBody>
          <a:bodyPr/>
          <a:lstStyle/>
          <a:p>
            <a:r>
              <a:rPr lang="en-US" altLang="ja-JP" dirty="0"/>
              <a:t>14</a:t>
            </a:r>
            <a:endParaRPr lang="ja-JP" altLang="en-US" dirty="0"/>
          </a:p>
        </p:txBody>
      </p:sp>
      <p:sp>
        <p:nvSpPr>
          <p:cNvPr id="39" name="Google Shape;105;p4">
            <a:extLst>
              <a:ext uri="{FF2B5EF4-FFF2-40B4-BE49-F238E27FC236}">
                <a16:creationId xmlns:a16="http://schemas.microsoft.com/office/drawing/2014/main" id="{34398BF4-76D5-3BAA-4C92-B5A0634495F5}"/>
              </a:ext>
            </a:extLst>
          </p:cNvPr>
          <p:cNvSpPr txBox="1"/>
          <p:nvPr/>
        </p:nvSpPr>
        <p:spPr>
          <a:xfrm>
            <a:off x="1408499" y="241017"/>
            <a:ext cx="3830251"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地図を使ってみよう</a:t>
            </a:r>
            <a:endParaRPr lang="ja-JP" altLang="en-US" sz="800" dirty="0">
              <a:latin typeface="BIZ UDPゴシック" panose="020B0400000000000000" pitchFamily="50" charset="-128"/>
              <a:ea typeface="BIZ UDPゴシック" panose="020B0400000000000000" pitchFamily="50" charset="-128"/>
            </a:endParaRPr>
          </a:p>
        </p:txBody>
      </p:sp>
      <p:pic>
        <p:nvPicPr>
          <p:cNvPr id="3" name="図 2" descr="カレンダー&#10;&#10;自動的に生成された説明">
            <a:extLst>
              <a:ext uri="{FF2B5EF4-FFF2-40B4-BE49-F238E27FC236}">
                <a16:creationId xmlns:a16="http://schemas.microsoft.com/office/drawing/2014/main" id="{634AA977-7362-56A3-E43C-A36EFD3A4D0D}"/>
              </a:ext>
            </a:extLst>
          </p:cNvPr>
          <p:cNvPicPr>
            <a:picLocks noChangeAspect="1"/>
          </p:cNvPicPr>
          <p:nvPr/>
        </p:nvPicPr>
        <p:blipFill>
          <a:blip r:embed="rId9"/>
          <a:stretch>
            <a:fillRect/>
          </a:stretch>
        </p:blipFill>
        <p:spPr>
          <a:xfrm>
            <a:off x="2913678" y="1584116"/>
            <a:ext cx="914929" cy="1980000"/>
          </a:xfrm>
          <a:prstGeom prst="rect">
            <a:avLst/>
          </a:prstGeom>
          <a:ln>
            <a:solidFill>
              <a:schemeClr val="tx1"/>
            </a:solidFill>
          </a:ln>
        </p:spPr>
      </p:pic>
      <p:pic>
        <p:nvPicPr>
          <p:cNvPr id="5" name="図 4" descr="グラフィカル ユーザー インターフェイス, アプリケーション&#10;&#10;自動的に生成された説明">
            <a:extLst>
              <a:ext uri="{FF2B5EF4-FFF2-40B4-BE49-F238E27FC236}">
                <a16:creationId xmlns:a16="http://schemas.microsoft.com/office/drawing/2014/main" id="{EFD0AF8F-CBF3-1BE1-158A-2D3DC5774DF2}"/>
              </a:ext>
            </a:extLst>
          </p:cNvPr>
          <p:cNvPicPr>
            <a:picLocks noChangeAspect="1"/>
          </p:cNvPicPr>
          <p:nvPr/>
        </p:nvPicPr>
        <p:blipFill>
          <a:blip r:embed="rId5"/>
          <a:stretch>
            <a:fillRect/>
          </a:stretch>
        </p:blipFill>
        <p:spPr>
          <a:xfrm>
            <a:off x="4126151" y="1584116"/>
            <a:ext cx="914929" cy="1980000"/>
          </a:xfrm>
          <a:prstGeom prst="rect">
            <a:avLst/>
          </a:prstGeom>
          <a:ln>
            <a:solidFill>
              <a:schemeClr val="tx1"/>
            </a:solidFill>
          </a:ln>
        </p:spPr>
      </p:pic>
      <p:sp>
        <p:nvSpPr>
          <p:cNvPr id="4" name="スライド番号プレースホルダー 37">
            <a:extLst>
              <a:ext uri="{FF2B5EF4-FFF2-40B4-BE49-F238E27FC236}">
                <a16:creationId xmlns:a16="http://schemas.microsoft.com/office/drawing/2014/main" id="{76B3C772-ED84-3A23-41F8-8730870DC90F}"/>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34</a:t>
            </a:fld>
            <a:endParaRPr lang="ja-JP" altLang="en-US" sz="1000" b="1" dirty="0">
              <a:solidFill>
                <a:schemeClr val="tx1">
                  <a:lumMod val="75000"/>
                  <a:lumOff val="25000"/>
                </a:schemeClr>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6" name="Google Shape;1196;g10de31f191a_0_2414"/>
          <p:cNvSpPr txBox="1"/>
          <p:nvPr/>
        </p:nvSpPr>
        <p:spPr>
          <a:xfrm>
            <a:off x="280977" y="797428"/>
            <a:ext cx="4885946" cy="855039"/>
          </a:xfrm>
          <a:prstGeom prst="rect">
            <a:avLst/>
          </a:prstGeom>
          <a:noFill/>
          <a:ln>
            <a:noFill/>
          </a:ln>
        </p:spPr>
        <p:txBody>
          <a:bodyPr spcFirstLastPara="1" wrap="square" lIns="40332" tIns="20160" rIns="40332" bIns="20160" anchor="t" anchorCtr="0">
            <a:spAutoFit/>
          </a:bodyPr>
          <a:lstStyle/>
          <a:p>
            <a:pPr>
              <a:buSzPts val="3000"/>
            </a:pPr>
            <a:r>
              <a:rPr lang="ja-JP" altLang="en-US" sz="1323" b="1" dirty="0">
                <a:solidFill>
                  <a:srgbClr val="00A478"/>
                </a:solidFill>
                <a:latin typeface="BIZ UDPゴシック" panose="020B0400000000000000" pitchFamily="50" charset="-128"/>
                <a:ea typeface="BIZ UDPゴシック" panose="020B0400000000000000" pitchFamily="50" charset="-128"/>
              </a:rPr>
              <a:t>キャッシュレス決済とは、お札や小銭などの現金を使用せずにお金を払うことです。</a:t>
            </a:r>
            <a:endParaRPr sz="1323" b="1" dirty="0">
              <a:solidFill>
                <a:srgbClr val="00A478"/>
              </a:solidFill>
              <a:latin typeface="BIZ UDPゴシック" panose="020B0400000000000000" pitchFamily="50" charset="-128"/>
              <a:ea typeface="BIZ UDPゴシック" panose="020B0400000000000000" pitchFamily="50" charset="-128"/>
            </a:endParaRPr>
          </a:p>
          <a:p>
            <a:pPr>
              <a:buSzPts val="3000"/>
            </a:pPr>
            <a:r>
              <a:rPr lang="ja-JP" altLang="en-US" sz="1323" b="1" dirty="0">
                <a:solidFill>
                  <a:srgbClr val="00A478"/>
                </a:solidFill>
                <a:latin typeface="BIZ UDPゴシック" panose="020B0400000000000000" pitchFamily="50" charset="-128"/>
                <a:ea typeface="BIZ UDPゴシック" panose="020B0400000000000000" pitchFamily="50" charset="-128"/>
              </a:rPr>
              <a:t>「スマートフォン決済」は、スマートフォンにクレジットカード、電子マネー、銀行口座などを登録し支払う決済手段です。</a:t>
            </a:r>
            <a:endParaRPr sz="1323" b="1" dirty="0">
              <a:solidFill>
                <a:srgbClr val="00A478"/>
              </a:solidFill>
              <a:latin typeface="BIZ UDPゴシック" panose="020B0400000000000000" pitchFamily="50" charset="-128"/>
              <a:ea typeface="BIZ UDPゴシック" panose="020B0400000000000000" pitchFamily="50" charset="-128"/>
            </a:endParaRPr>
          </a:p>
        </p:txBody>
      </p:sp>
      <p:sp>
        <p:nvSpPr>
          <p:cNvPr id="1197" name="Google Shape;1197;g10de31f191a_0_2414"/>
          <p:cNvSpPr txBox="1"/>
          <p:nvPr/>
        </p:nvSpPr>
        <p:spPr>
          <a:xfrm>
            <a:off x="3005321" y="2104767"/>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199" name="Google Shape;1199;g10de31f191a_0_2414"/>
          <p:cNvSpPr/>
          <p:nvPr/>
        </p:nvSpPr>
        <p:spPr>
          <a:xfrm>
            <a:off x="351465" y="1758932"/>
            <a:ext cx="4716467" cy="328874"/>
          </a:xfrm>
          <a:prstGeom prst="rect">
            <a:avLst/>
          </a:prstGeom>
          <a:solidFill>
            <a:srgbClr val="00A478"/>
          </a:solidFill>
          <a:ln>
            <a:noFill/>
          </a:ln>
        </p:spPr>
        <p:txBody>
          <a:bodyPr spcFirstLastPara="1" wrap="square" lIns="40332" tIns="20160" rIns="40332" bIns="20160" anchor="ctr" anchorCtr="0">
            <a:noAutofit/>
          </a:bodyPr>
          <a:lstStyle/>
          <a:p>
            <a:pPr algn="ctr">
              <a:buSzPts val="2800"/>
            </a:pPr>
            <a:r>
              <a:rPr lang="ja-JP" altLang="en-US" sz="1235" b="1" dirty="0">
                <a:solidFill>
                  <a:schemeClr val="lt1"/>
                </a:solidFill>
                <a:latin typeface="BIZ UDPゴシック" panose="020B0400000000000000" pitchFamily="50" charset="-128"/>
                <a:ea typeface="BIZ UDPゴシック" panose="020B0400000000000000" pitchFamily="50" charset="-128"/>
              </a:rPr>
              <a:t>どんなスマートフォン決済サービスがあるの？</a:t>
            </a:r>
            <a:endParaRPr sz="618" dirty="0">
              <a:latin typeface="BIZ UDPゴシック" panose="020B0400000000000000" pitchFamily="50" charset="-128"/>
              <a:ea typeface="BIZ UDPゴシック" panose="020B0400000000000000" pitchFamily="50" charset="-128"/>
            </a:endParaRPr>
          </a:p>
        </p:txBody>
      </p:sp>
      <p:sp>
        <p:nvSpPr>
          <p:cNvPr id="1200" name="Google Shape;1200;g10de31f191a_0_2414"/>
          <p:cNvSpPr txBox="1"/>
          <p:nvPr/>
        </p:nvSpPr>
        <p:spPr>
          <a:xfrm>
            <a:off x="351466" y="2087862"/>
            <a:ext cx="4716467" cy="1181667"/>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9"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9" dirty="0">
              <a:solidFill>
                <a:schemeClr val="dk1"/>
              </a:solidFill>
              <a:latin typeface="BIZ UDPゴシック" panose="020B0400000000000000" pitchFamily="50" charset="-128"/>
              <a:ea typeface="BIZ UDPゴシック" panose="020B0400000000000000" pitchFamily="50" charset="-128"/>
            </a:endParaRPr>
          </a:p>
        </p:txBody>
      </p:sp>
      <p:sp>
        <p:nvSpPr>
          <p:cNvPr id="1201" name="Google Shape;1201;g10de31f191a_0_2414"/>
          <p:cNvSpPr txBox="1"/>
          <p:nvPr/>
        </p:nvSpPr>
        <p:spPr>
          <a:xfrm>
            <a:off x="599291" y="2820840"/>
            <a:ext cx="4427693" cy="380166"/>
          </a:xfrm>
          <a:prstGeom prst="rect">
            <a:avLst/>
          </a:prstGeom>
          <a:noFill/>
          <a:ln>
            <a:noFill/>
          </a:ln>
        </p:spPr>
        <p:txBody>
          <a:bodyPr spcFirstLastPara="1" wrap="square" lIns="40332" tIns="20160" rIns="40332" bIns="20160" anchor="t" anchorCtr="0">
            <a:spAutoFit/>
          </a:bodyPr>
          <a:lstStyle/>
          <a:p>
            <a:pPr algn="ctr">
              <a:buSzPts val="2500"/>
            </a:pPr>
            <a:r>
              <a:rPr lang="ja-JP" altLang="en-US" sz="1103" b="1" dirty="0">
                <a:solidFill>
                  <a:schemeClr val="dk1"/>
                </a:solidFill>
                <a:latin typeface="BIZ UDPゴシック" panose="020B0400000000000000" pitchFamily="50" charset="-128"/>
                <a:ea typeface="BIZ UDPゴシック" panose="020B0400000000000000" pitchFamily="50" charset="-128"/>
              </a:rPr>
              <a:t>様々な種類があります。</a:t>
            </a:r>
            <a:endParaRPr sz="485" dirty="0">
              <a:latin typeface="BIZ UDPゴシック" panose="020B0400000000000000" pitchFamily="50" charset="-128"/>
              <a:ea typeface="BIZ UDPゴシック" panose="020B0400000000000000" pitchFamily="50" charset="-128"/>
            </a:endParaRPr>
          </a:p>
          <a:p>
            <a:pPr algn="ctr">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各社からそれぞれスマートフォン決済サービスを提供しています。</a:t>
            </a:r>
            <a:endParaRPr sz="485" dirty="0">
              <a:latin typeface="BIZ UDPゴシック" panose="020B0400000000000000" pitchFamily="50" charset="-128"/>
              <a:ea typeface="BIZ UDPゴシック" panose="020B0400000000000000" pitchFamily="50" charset="-128"/>
            </a:endParaRPr>
          </a:p>
        </p:txBody>
      </p:sp>
      <p:pic>
        <p:nvPicPr>
          <p:cNvPr id="1202" name="Google Shape;1202;g10de31f191a_0_2414"/>
          <p:cNvPicPr preferRelativeResize="0"/>
          <p:nvPr/>
        </p:nvPicPr>
        <p:blipFill rotWithShape="1">
          <a:blip r:embed="rId3">
            <a:alphaModFix/>
          </a:blip>
          <a:srcRect/>
          <a:stretch/>
        </p:blipFill>
        <p:spPr>
          <a:xfrm>
            <a:off x="1995719" y="2151791"/>
            <a:ext cx="614942" cy="594890"/>
          </a:xfrm>
          <a:prstGeom prst="rect">
            <a:avLst/>
          </a:prstGeom>
          <a:noFill/>
          <a:ln>
            <a:noFill/>
          </a:ln>
        </p:spPr>
      </p:pic>
      <p:pic>
        <p:nvPicPr>
          <p:cNvPr id="1203" name="Google Shape;1203;g10de31f191a_0_2414"/>
          <p:cNvPicPr preferRelativeResize="0"/>
          <p:nvPr/>
        </p:nvPicPr>
        <p:blipFill rotWithShape="1">
          <a:blip r:embed="rId4">
            <a:alphaModFix/>
          </a:blip>
          <a:srcRect/>
          <a:stretch/>
        </p:blipFill>
        <p:spPr>
          <a:xfrm>
            <a:off x="1251867" y="2151790"/>
            <a:ext cx="614942" cy="530005"/>
          </a:xfrm>
          <a:prstGeom prst="rect">
            <a:avLst/>
          </a:prstGeom>
          <a:noFill/>
          <a:ln>
            <a:noFill/>
          </a:ln>
        </p:spPr>
      </p:pic>
      <p:pic>
        <p:nvPicPr>
          <p:cNvPr id="1204" name="Google Shape;1204;g10de31f191a_0_2414"/>
          <p:cNvPicPr preferRelativeResize="0"/>
          <p:nvPr/>
        </p:nvPicPr>
        <p:blipFill rotWithShape="1">
          <a:blip r:embed="rId5">
            <a:alphaModFix/>
          </a:blip>
          <a:srcRect/>
          <a:stretch/>
        </p:blipFill>
        <p:spPr>
          <a:xfrm>
            <a:off x="552253" y="2110309"/>
            <a:ext cx="535177" cy="571256"/>
          </a:xfrm>
          <a:prstGeom prst="rect">
            <a:avLst/>
          </a:prstGeom>
          <a:noFill/>
          <a:ln>
            <a:noFill/>
          </a:ln>
        </p:spPr>
      </p:pic>
      <p:pic>
        <p:nvPicPr>
          <p:cNvPr id="1205" name="Google Shape;1205;g10de31f191a_0_2414"/>
          <p:cNvPicPr preferRelativeResize="0"/>
          <p:nvPr/>
        </p:nvPicPr>
        <p:blipFill rotWithShape="1">
          <a:blip r:embed="rId6">
            <a:alphaModFix/>
          </a:blip>
          <a:srcRect/>
          <a:stretch/>
        </p:blipFill>
        <p:spPr>
          <a:xfrm>
            <a:off x="3492901" y="2116091"/>
            <a:ext cx="756345" cy="710123"/>
          </a:xfrm>
          <a:prstGeom prst="rect">
            <a:avLst/>
          </a:prstGeom>
          <a:noFill/>
          <a:ln>
            <a:noFill/>
          </a:ln>
        </p:spPr>
      </p:pic>
      <p:pic>
        <p:nvPicPr>
          <p:cNvPr id="1206" name="Google Shape;1206;g10de31f191a_0_2414"/>
          <p:cNvPicPr preferRelativeResize="0"/>
          <p:nvPr/>
        </p:nvPicPr>
        <p:blipFill rotWithShape="1">
          <a:blip r:embed="rId7">
            <a:alphaModFix/>
          </a:blip>
          <a:srcRect/>
          <a:stretch/>
        </p:blipFill>
        <p:spPr>
          <a:xfrm>
            <a:off x="4337111" y="2137365"/>
            <a:ext cx="642893" cy="558855"/>
          </a:xfrm>
          <a:prstGeom prst="rect">
            <a:avLst/>
          </a:prstGeom>
          <a:noFill/>
          <a:ln>
            <a:noFill/>
          </a:ln>
        </p:spPr>
      </p:pic>
      <p:pic>
        <p:nvPicPr>
          <p:cNvPr id="1207" name="Google Shape;1207;g10de31f191a_0_2414"/>
          <p:cNvPicPr preferRelativeResize="0"/>
          <p:nvPr/>
        </p:nvPicPr>
        <p:blipFill rotWithShape="1">
          <a:blip r:embed="rId8">
            <a:alphaModFix/>
          </a:blip>
          <a:srcRect/>
          <a:stretch/>
        </p:blipFill>
        <p:spPr>
          <a:xfrm>
            <a:off x="2853622" y="2119658"/>
            <a:ext cx="440777" cy="561907"/>
          </a:xfrm>
          <a:prstGeom prst="rect">
            <a:avLst/>
          </a:prstGeom>
          <a:noFill/>
          <a:ln>
            <a:noFill/>
          </a:ln>
        </p:spPr>
      </p:pic>
      <p:pic>
        <p:nvPicPr>
          <p:cNvPr id="1208" name="Google Shape;1208;g10de31f191a_0_2414"/>
          <p:cNvPicPr preferRelativeResize="0"/>
          <p:nvPr/>
        </p:nvPicPr>
        <p:blipFill rotWithShape="1">
          <a:blip r:embed="rId9">
            <a:alphaModFix/>
          </a:blip>
          <a:srcRect/>
          <a:stretch/>
        </p:blipFill>
        <p:spPr>
          <a:xfrm>
            <a:off x="4472161" y="1787962"/>
            <a:ext cx="339090" cy="275717"/>
          </a:xfrm>
          <a:prstGeom prst="rect">
            <a:avLst/>
          </a:prstGeom>
          <a:noFill/>
          <a:ln>
            <a:noFill/>
          </a:ln>
        </p:spPr>
      </p:pic>
      <p:sp>
        <p:nvSpPr>
          <p:cNvPr id="3" name="Google Shape;1215;g10de31f191a_0_2509">
            <a:extLst>
              <a:ext uri="{FF2B5EF4-FFF2-40B4-BE49-F238E27FC236}">
                <a16:creationId xmlns:a16="http://schemas.microsoft.com/office/drawing/2014/main" id="{C6F28652-CE99-D368-E3FD-F57E30E63945}"/>
              </a:ext>
            </a:extLst>
          </p:cNvPr>
          <p:cNvSpPr txBox="1"/>
          <p:nvPr/>
        </p:nvSpPr>
        <p:spPr>
          <a:xfrm>
            <a:off x="351466" y="3449910"/>
            <a:ext cx="2783620" cy="285076"/>
          </a:xfrm>
          <a:prstGeom prst="rect">
            <a:avLst/>
          </a:prstGeom>
          <a:noFill/>
          <a:ln>
            <a:noFill/>
          </a:ln>
        </p:spPr>
        <p:txBody>
          <a:bodyPr spcFirstLastPara="1" wrap="square" lIns="40332" tIns="20160" rIns="40332" bIns="20160" anchor="t" anchorCtr="0">
            <a:spAutoFit/>
          </a:bodyPr>
          <a:lstStyle/>
          <a:p>
            <a:pPr>
              <a:buSzPts val="3600"/>
            </a:pPr>
            <a:r>
              <a:rPr lang="ja-JP" altLang="en-US" sz="1588" b="1" dirty="0">
                <a:solidFill>
                  <a:schemeClr val="dk1"/>
                </a:solidFill>
                <a:latin typeface="BIZ UDPゴシック" panose="020B0400000000000000" pitchFamily="50" charset="-128"/>
                <a:ea typeface="BIZ UDPゴシック" panose="020B0400000000000000" pitchFamily="50" charset="-128"/>
              </a:rPr>
              <a:t>キャッシュレス決済の使い方</a:t>
            </a:r>
            <a:endParaRPr sz="618" dirty="0">
              <a:latin typeface="BIZ UDPゴシック" panose="020B0400000000000000" pitchFamily="50" charset="-128"/>
              <a:ea typeface="BIZ UDPゴシック" panose="020B0400000000000000" pitchFamily="50" charset="-128"/>
            </a:endParaRPr>
          </a:p>
        </p:txBody>
      </p:sp>
      <p:sp>
        <p:nvSpPr>
          <p:cNvPr id="5" name="Google Shape;1217;g10de31f191a_0_2509">
            <a:extLst>
              <a:ext uri="{FF2B5EF4-FFF2-40B4-BE49-F238E27FC236}">
                <a16:creationId xmlns:a16="http://schemas.microsoft.com/office/drawing/2014/main" id="{B43904B1-BC65-7CC3-5CE1-C04FE3E51245}"/>
              </a:ext>
            </a:extLst>
          </p:cNvPr>
          <p:cNvSpPr txBox="1"/>
          <p:nvPr/>
        </p:nvSpPr>
        <p:spPr>
          <a:xfrm>
            <a:off x="351465" y="3839485"/>
            <a:ext cx="4815460" cy="217237"/>
          </a:xfrm>
          <a:prstGeom prst="rect">
            <a:avLst/>
          </a:prstGeom>
          <a:noFill/>
          <a:ln>
            <a:noFill/>
          </a:ln>
        </p:spPr>
        <p:txBody>
          <a:bodyPr spcFirstLastPara="1" wrap="square" lIns="40332" tIns="20160" rIns="40332" bIns="20160" anchor="t" anchorCtr="0">
            <a:spAutoFit/>
          </a:bodyPr>
          <a:lstStyle/>
          <a:p>
            <a:pPr>
              <a:buSzPts val="2600"/>
            </a:pPr>
            <a:r>
              <a:rPr lang="ja-JP" altLang="en-US" sz="1147" b="1" dirty="0">
                <a:solidFill>
                  <a:srgbClr val="00A478"/>
                </a:solidFill>
                <a:latin typeface="BIZ UDPゴシック" panose="020B0400000000000000" pitchFamily="50" charset="-128"/>
                <a:ea typeface="BIZ UDPゴシック" panose="020B0400000000000000" pitchFamily="50" charset="-128"/>
              </a:rPr>
              <a:t>スマートフォンにアプリを入れて、登録をしてから使う事ができます。</a:t>
            </a:r>
            <a:endParaRPr sz="353" dirty="0">
              <a:solidFill>
                <a:srgbClr val="00A478"/>
              </a:solidFill>
              <a:latin typeface="BIZ UDPゴシック" panose="020B0400000000000000" pitchFamily="50" charset="-128"/>
              <a:ea typeface="BIZ UDPゴシック" panose="020B0400000000000000" pitchFamily="50" charset="-128"/>
            </a:endParaRPr>
          </a:p>
        </p:txBody>
      </p:sp>
      <p:sp>
        <p:nvSpPr>
          <p:cNvPr id="6" name="Google Shape;1218;g10de31f191a_0_2509">
            <a:extLst>
              <a:ext uri="{FF2B5EF4-FFF2-40B4-BE49-F238E27FC236}">
                <a16:creationId xmlns:a16="http://schemas.microsoft.com/office/drawing/2014/main" id="{CEC0BA57-EFA7-AC89-2922-92AB8D31358E}"/>
              </a:ext>
            </a:extLst>
          </p:cNvPr>
          <p:cNvSpPr txBox="1"/>
          <p:nvPr/>
        </p:nvSpPr>
        <p:spPr>
          <a:xfrm>
            <a:off x="358282" y="4209799"/>
            <a:ext cx="2232904" cy="2302871"/>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p:txBody>
      </p:sp>
      <p:sp>
        <p:nvSpPr>
          <p:cNvPr id="7" name="Google Shape;1219;g10de31f191a_0_2509">
            <a:extLst>
              <a:ext uri="{FF2B5EF4-FFF2-40B4-BE49-F238E27FC236}">
                <a16:creationId xmlns:a16="http://schemas.microsoft.com/office/drawing/2014/main" id="{9018EEA7-6C00-9EBA-E008-008003A3B72F}"/>
              </a:ext>
            </a:extLst>
          </p:cNvPr>
          <p:cNvSpPr txBox="1"/>
          <p:nvPr/>
        </p:nvSpPr>
        <p:spPr>
          <a:xfrm>
            <a:off x="2794120" y="4207427"/>
            <a:ext cx="2372803" cy="2302871"/>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endParaRPr sz="1050" dirty="0">
              <a:solidFill>
                <a:schemeClr val="dk1"/>
              </a:solidFill>
              <a:latin typeface="BIZ UDPゴシック" panose="020B0400000000000000" pitchFamily="50" charset="-128"/>
              <a:ea typeface="BIZ UDPゴシック" panose="020B0400000000000000" pitchFamily="50" charset="-128"/>
            </a:endParaRPr>
          </a:p>
        </p:txBody>
      </p:sp>
      <p:sp>
        <p:nvSpPr>
          <p:cNvPr id="8" name="Google Shape;1220;g10de31f191a_0_2509">
            <a:extLst>
              <a:ext uri="{FF2B5EF4-FFF2-40B4-BE49-F238E27FC236}">
                <a16:creationId xmlns:a16="http://schemas.microsoft.com/office/drawing/2014/main" id="{2EC592B3-3A36-BE7B-8C85-2D2A2B45F958}"/>
              </a:ext>
            </a:extLst>
          </p:cNvPr>
          <p:cNvSpPr/>
          <p:nvPr/>
        </p:nvSpPr>
        <p:spPr>
          <a:xfrm>
            <a:off x="358282" y="4207425"/>
            <a:ext cx="2232904" cy="378373"/>
          </a:xfrm>
          <a:prstGeom prst="rect">
            <a:avLst/>
          </a:prstGeom>
          <a:solidFill>
            <a:srgbClr val="00A478"/>
          </a:solidFill>
          <a:ln>
            <a:noFill/>
          </a:ln>
        </p:spPr>
        <p:txBody>
          <a:bodyPr spcFirstLastPara="1" wrap="square" lIns="40332" tIns="20160" rIns="40332" bIns="20160" anchor="ctr" anchorCtr="0">
            <a:noAutofit/>
          </a:bodyPr>
          <a:lstStyle/>
          <a:p>
            <a:pPr algn="ctr">
              <a:buSzPts val="2800"/>
            </a:pPr>
            <a:r>
              <a:rPr lang="ja-JP" altLang="en-US" sz="1050" b="1" dirty="0">
                <a:solidFill>
                  <a:schemeClr val="lt1"/>
                </a:solidFill>
                <a:latin typeface="BIZ UDPゴシック" panose="020B0400000000000000" pitchFamily="50" charset="-128"/>
                <a:ea typeface="BIZ UDPゴシック" panose="020B0400000000000000" pitchFamily="50" charset="-128"/>
              </a:rPr>
              <a:t>利用方法</a:t>
            </a:r>
            <a:endParaRPr sz="1050" b="1" dirty="0">
              <a:solidFill>
                <a:schemeClr val="lt1"/>
              </a:solidFill>
              <a:latin typeface="BIZ UDPゴシック" panose="020B0400000000000000" pitchFamily="50" charset="-128"/>
              <a:ea typeface="BIZ UDPゴシック" panose="020B0400000000000000" pitchFamily="50" charset="-128"/>
            </a:endParaRPr>
          </a:p>
        </p:txBody>
      </p:sp>
      <p:sp>
        <p:nvSpPr>
          <p:cNvPr id="9" name="Google Shape;1221;g10de31f191a_0_2509">
            <a:extLst>
              <a:ext uri="{FF2B5EF4-FFF2-40B4-BE49-F238E27FC236}">
                <a16:creationId xmlns:a16="http://schemas.microsoft.com/office/drawing/2014/main" id="{BC0FEB09-375F-08BB-6A6E-7E46484BB0E5}"/>
              </a:ext>
            </a:extLst>
          </p:cNvPr>
          <p:cNvSpPr/>
          <p:nvPr/>
        </p:nvSpPr>
        <p:spPr>
          <a:xfrm>
            <a:off x="2794121" y="4207425"/>
            <a:ext cx="2372804" cy="353743"/>
          </a:xfrm>
          <a:prstGeom prst="rect">
            <a:avLst/>
          </a:prstGeom>
          <a:solidFill>
            <a:srgbClr val="00A478"/>
          </a:solidFill>
          <a:ln>
            <a:noFill/>
          </a:ln>
        </p:spPr>
        <p:txBody>
          <a:bodyPr spcFirstLastPara="1" wrap="square" lIns="40332" tIns="20160" rIns="40332" bIns="20160" anchor="ctr" anchorCtr="0">
            <a:noAutofit/>
          </a:bodyPr>
          <a:lstStyle/>
          <a:p>
            <a:pPr algn="ctr">
              <a:buSzPts val="2800"/>
            </a:pPr>
            <a:r>
              <a:rPr lang="ja-JP" altLang="en-US" sz="1050" b="1" dirty="0">
                <a:solidFill>
                  <a:schemeClr val="lt1"/>
                </a:solidFill>
                <a:latin typeface="BIZ UDPゴシック" panose="020B0400000000000000" pitchFamily="50" charset="-128"/>
                <a:ea typeface="BIZ UDPゴシック" panose="020B0400000000000000" pitchFamily="50" charset="-128"/>
              </a:rPr>
              <a:t>使用方法</a:t>
            </a:r>
            <a:endParaRPr sz="1050" dirty="0">
              <a:latin typeface="BIZ UDPゴシック" panose="020B0400000000000000" pitchFamily="50" charset="-128"/>
              <a:ea typeface="BIZ UDPゴシック" panose="020B0400000000000000" pitchFamily="50" charset="-128"/>
            </a:endParaRPr>
          </a:p>
        </p:txBody>
      </p:sp>
      <p:sp>
        <p:nvSpPr>
          <p:cNvPr id="10" name="Google Shape;1222;g10de31f191a_0_2509">
            <a:extLst>
              <a:ext uri="{FF2B5EF4-FFF2-40B4-BE49-F238E27FC236}">
                <a16:creationId xmlns:a16="http://schemas.microsoft.com/office/drawing/2014/main" id="{7346CF90-E087-1020-C758-AC608B7BD87F}"/>
              </a:ext>
            </a:extLst>
          </p:cNvPr>
          <p:cNvSpPr txBox="1"/>
          <p:nvPr/>
        </p:nvSpPr>
        <p:spPr>
          <a:xfrm>
            <a:off x="419319" y="4671817"/>
            <a:ext cx="2116177" cy="687045"/>
          </a:xfrm>
          <a:prstGeom prst="rect">
            <a:avLst/>
          </a:prstGeom>
          <a:noFill/>
          <a:ln>
            <a:noFill/>
          </a:ln>
        </p:spPr>
        <p:txBody>
          <a:bodyPr spcFirstLastPara="1" wrap="square" lIns="40332" tIns="20160" rIns="40332" bIns="20160" anchor="t" anchorCtr="0">
            <a:spAutoFit/>
          </a:bodyPr>
          <a:lstStyle/>
          <a:p>
            <a:pPr algn="ctr">
              <a:buSzPts val="2400"/>
            </a:pPr>
            <a:r>
              <a:rPr lang="ja-JP" altLang="en-US" sz="1050" b="1" u="sng" dirty="0">
                <a:solidFill>
                  <a:schemeClr val="dk1"/>
                </a:solidFill>
                <a:latin typeface="BIZ UDPゴシック" panose="020B0400000000000000" pitchFamily="50" charset="-128"/>
                <a:ea typeface="BIZ UDPゴシック" panose="020B0400000000000000" pitchFamily="50" charset="-128"/>
              </a:rPr>
              <a:t>①アプリを入手 </a:t>
            </a:r>
            <a:endParaRPr sz="1050" b="1" u="sng" dirty="0">
              <a:solidFill>
                <a:schemeClr val="dk1"/>
              </a:solidFill>
              <a:latin typeface="BIZ UDPゴシック" panose="020B0400000000000000" pitchFamily="50" charset="-128"/>
              <a:ea typeface="BIZ UDPゴシック" panose="020B0400000000000000" pitchFamily="50" charset="-128"/>
            </a:endParaRPr>
          </a:p>
          <a:p>
            <a:pPr>
              <a:buSzPts val="2400"/>
            </a:pPr>
            <a:r>
              <a:rPr lang="ja-JP" altLang="en-US" sz="1050" dirty="0">
                <a:solidFill>
                  <a:schemeClr val="dk1"/>
                </a:solidFill>
                <a:latin typeface="BIZ UDPゴシック" panose="020B0400000000000000" pitchFamily="50" charset="-128"/>
                <a:ea typeface="BIZ UDPゴシック" panose="020B0400000000000000" pitchFamily="50" charset="-128"/>
              </a:rPr>
              <a:t>スマートフォンに専用の支払アプリをインストールします。</a:t>
            </a:r>
            <a:endParaRPr sz="1050" dirty="0">
              <a:solidFill>
                <a:schemeClr val="dk1"/>
              </a:solidFill>
              <a:latin typeface="BIZ UDPゴシック" panose="020B0400000000000000" pitchFamily="50" charset="-128"/>
              <a:ea typeface="BIZ UDPゴシック" panose="020B0400000000000000" pitchFamily="50" charset="-128"/>
            </a:endParaRPr>
          </a:p>
          <a:p>
            <a:pPr>
              <a:buSzPts val="2400"/>
            </a:pPr>
            <a:r>
              <a:rPr lang="en-US" altLang="ja-JP" sz="1050" dirty="0">
                <a:solidFill>
                  <a:schemeClr val="dk1"/>
                </a:solidFill>
                <a:latin typeface="BIZ UDPゴシック" panose="020B0400000000000000" pitchFamily="50" charset="-128"/>
                <a:ea typeface="BIZ UDPゴシック" panose="020B0400000000000000" pitchFamily="50" charset="-128"/>
              </a:rPr>
              <a:t>※</a:t>
            </a:r>
            <a:r>
              <a:rPr lang="ja-JP" altLang="en-US" sz="1050" dirty="0">
                <a:solidFill>
                  <a:schemeClr val="dk1"/>
                </a:solidFill>
                <a:latin typeface="BIZ UDPゴシック" panose="020B0400000000000000" pitchFamily="50" charset="-128"/>
                <a:ea typeface="BIZ UDPゴシック" panose="020B0400000000000000" pitchFamily="50" charset="-128"/>
              </a:rPr>
              <a:t>アプリの使用料金は無料。</a:t>
            </a:r>
            <a:endParaRPr sz="1050" dirty="0">
              <a:latin typeface="BIZ UDPゴシック" panose="020B0400000000000000" pitchFamily="50" charset="-128"/>
              <a:ea typeface="BIZ UDPゴシック" panose="020B0400000000000000" pitchFamily="50" charset="-128"/>
            </a:endParaRPr>
          </a:p>
        </p:txBody>
      </p:sp>
      <p:sp>
        <p:nvSpPr>
          <p:cNvPr id="11" name="Google Shape;1223;g10de31f191a_0_2509">
            <a:extLst>
              <a:ext uri="{FF2B5EF4-FFF2-40B4-BE49-F238E27FC236}">
                <a16:creationId xmlns:a16="http://schemas.microsoft.com/office/drawing/2014/main" id="{B9F8F079-23DA-E756-C7E3-139FF4B85086}"/>
              </a:ext>
            </a:extLst>
          </p:cNvPr>
          <p:cNvSpPr txBox="1"/>
          <p:nvPr/>
        </p:nvSpPr>
        <p:spPr>
          <a:xfrm>
            <a:off x="438462" y="5530270"/>
            <a:ext cx="2116177" cy="848627"/>
          </a:xfrm>
          <a:prstGeom prst="rect">
            <a:avLst/>
          </a:prstGeom>
          <a:noFill/>
          <a:ln>
            <a:noFill/>
          </a:ln>
        </p:spPr>
        <p:txBody>
          <a:bodyPr spcFirstLastPara="1" wrap="square" lIns="40332" tIns="20160" rIns="40332" bIns="20160" anchor="t" anchorCtr="0">
            <a:spAutoFit/>
          </a:bodyPr>
          <a:lstStyle/>
          <a:p>
            <a:pPr algn="ctr">
              <a:buSzPts val="2500"/>
            </a:pPr>
            <a:r>
              <a:rPr lang="ja-JP" altLang="en-US" sz="1050" b="1" u="sng" dirty="0">
                <a:solidFill>
                  <a:schemeClr val="dk1"/>
                </a:solidFill>
                <a:latin typeface="BIZ UDPゴシック" panose="020B0400000000000000" pitchFamily="50" charset="-128"/>
                <a:ea typeface="BIZ UDPゴシック" panose="020B0400000000000000" pitchFamily="50" charset="-128"/>
              </a:rPr>
              <a:t>②支払い方法の登録</a:t>
            </a:r>
            <a:endParaRPr sz="1050" dirty="0">
              <a:latin typeface="BIZ UDPゴシック" panose="020B0400000000000000" pitchFamily="50" charset="-128"/>
              <a:ea typeface="BIZ UDPゴシック" panose="020B0400000000000000" pitchFamily="50" charset="-128"/>
            </a:endParaRPr>
          </a:p>
          <a:p>
            <a:pPr>
              <a:buSzPts val="2500"/>
            </a:pPr>
            <a:r>
              <a:rPr lang="ja-JP" altLang="en-US" sz="1050" dirty="0">
                <a:solidFill>
                  <a:schemeClr val="dk1"/>
                </a:solidFill>
                <a:latin typeface="BIZ UDPゴシック" panose="020B0400000000000000" pitchFamily="50" charset="-128"/>
                <a:ea typeface="BIZ UDPゴシック" panose="020B0400000000000000" pitchFamily="50" charset="-128"/>
              </a:rPr>
              <a:t>専用の支払アプリにお金を入金するために、銀行口座やクレジットカード、電子マネーの情報を登録します。</a:t>
            </a:r>
            <a:endParaRPr sz="1050" dirty="0">
              <a:latin typeface="BIZ UDPゴシック" panose="020B0400000000000000" pitchFamily="50" charset="-128"/>
              <a:ea typeface="BIZ UDPゴシック" panose="020B0400000000000000" pitchFamily="50" charset="-128"/>
            </a:endParaRPr>
          </a:p>
        </p:txBody>
      </p:sp>
      <p:sp>
        <p:nvSpPr>
          <p:cNvPr id="12" name="Google Shape;1224;g10de31f191a_0_2509">
            <a:extLst>
              <a:ext uri="{FF2B5EF4-FFF2-40B4-BE49-F238E27FC236}">
                <a16:creationId xmlns:a16="http://schemas.microsoft.com/office/drawing/2014/main" id="{AEA26EAC-5CDD-AFDC-D0B7-F0A01BCA8B8F}"/>
              </a:ext>
            </a:extLst>
          </p:cNvPr>
          <p:cNvSpPr txBox="1"/>
          <p:nvPr/>
        </p:nvSpPr>
        <p:spPr>
          <a:xfrm>
            <a:off x="2853621" y="4611227"/>
            <a:ext cx="1483489" cy="525462"/>
          </a:xfrm>
          <a:prstGeom prst="rect">
            <a:avLst/>
          </a:prstGeom>
          <a:noFill/>
          <a:ln>
            <a:noFill/>
          </a:ln>
        </p:spPr>
        <p:txBody>
          <a:bodyPr spcFirstLastPara="1" wrap="square" lIns="40332" tIns="20160" rIns="40332" bIns="20160" anchor="t" anchorCtr="0">
            <a:spAutoFit/>
          </a:bodyPr>
          <a:lstStyle/>
          <a:p>
            <a:pPr>
              <a:buSzPts val="2400"/>
            </a:pPr>
            <a:r>
              <a:rPr lang="ja-JP" altLang="en-US" sz="1050" b="1" u="sng" dirty="0">
                <a:solidFill>
                  <a:schemeClr val="dk1"/>
                </a:solidFill>
                <a:latin typeface="BIZ UDPゴシック" panose="020B0400000000000000" pitchFamily="50" charset="-128"/>
                <a:ea typeface="BIZ UDPゴシック" panose="020B0400000000000000" pitchFamily="50" charset="-128"/>
              </a:rPr>
              <a:t>方法１）</a:t>
            </a:r>
            <a:r>
              <a:rPr lang="ja-JP" altLang="en-US" sz="1050" dirty="0">
                <a:solidFill>
                  <a:schemeClr val="dk1"/>
                </a:solidFill>
                <a:latin typeface="BIZ UDPゴシック" panose="020B0400000000000000" pitchFamily="50" charset="-128"/>
                <a:ea typeface="BIZ UDPゴシック" panose="020B0400000000000000" pitchFamily="50" charset="-128"/>
              </a:rPr>
              <a:t>お店が表示する</a:t>
            </a:r>
            <a:r>
              <a:rPr lang="en-US" altLang="ja-JP" sz="1050" dirty="0">
                <a:solidFill>
                  <a:schemeClr val="dk1"/>
                </a:solidFill>
                <a:latin typeface="BIZ UDPゴシック" panose="020B0400000000000000" pitchFamily="50" charset="-128"/>
                <a:ea typeface="BIZ UDPゴシック" panose="020B0400000000000000" pitchFamily="50" charset="-128"/>
              </a:rPr>
              <a:t>QR</a:t>
            </a:r>
            <a:r>
              <a:rPr lang="ja-JP" altLang="en-US" sz="1050" dirty="0">
                <a:solidFill>
                  <a:schemeClr val="dk1"/>
                </a:solidFill>
                <a:latin typeface="BIZ UDPゴシック" panose="020B0400000000000000" pitchFamily="50" charset="-128"/>
                <a:ea typeface="BIZ UDPゴシック" panose="020B0400000000000000" pitchFamily="50" charset="-128"/>
              </a:rPr>
              <a:t>コードをスマートフォンのアプリで読み取る。</a:t>
            </a:r>
            <a:endParaRPr sz="1050" dirty="0">
              <a:latin typeface="BIZ UDPゴシック" panose="020B0400000000000000" pitchFamily="50" charset="-128"/>
              <a:ea typeface="BIZ UDPゴシック" panose="020B0400000000000000" pitchFamily="50" charset="-128"/>
            </a:endParaRPr>
          </a:p>
        </p:txBody>
      </p:sp>
      <p:sp>
        <p:nvSpPr>
          <p:cNvPr id="13" name="Google Shape;1225;g10de31f191a_0_2509">
            <a:extLst>
              <a:ext uri="{FF2B5EF4-FFF2-40B4-BE49-F238E27FC236}">
                <a16:creationId xmlns:a16="http://schemas.microsoft.com/office/drawing/2014/main" id="{0226C2C6-5779-0CC3-9B60-C2CA96A8A3C1}"/>
              </a:ext>
            </a:extLst>
          </p:cNvPr>
          <p:cNvSpPr txBox="1"/>
          <p:nvPr/>
        </p:nvSpPr>
        <p:spPr>
          <a:xfrm>
            <a:off x="2860687" y="5186747"/>
            <a:ext cx="1437439" cy="687045"/>
          </a:xfrm>
          <a:prstGeom prst="rect">
            <a:avLst/>
          </a:prstGeom>
          <a:noFill/>
          <a:ln>
            <a:noFill/>
          </a:ln>
        </p:spPr>
        <p:txBody>
          <a:bodyPr spcFirstLastPara="1" wrap="square" lIns="40332" tIns="20160" rIns="40332" bIns="20160" anchor="t" anchorCtr="0">
            <a:spAutoFit/>
          </a:bodyPr>
          <a:lstStyle/>
          <a:p>
            <a:pPr>
              <a:buSzPts val="2400"/>
            </a:pPr>
            <a:r>
              <a:rPr lang="ja-JP" altLang="en-US" sz="1050" b="1" u="sng" dirty="0">
                <a:solidFill>
                  <a:schemeClr val="dk1"/>
                </a:solidFill>
                <a:latin typeface="BIZ UDPゴシック" panose="020B0400000000000000" pitchFamily="50" charset="-128"/>
                <a:ea typeface="BIZ UDPゴシック" panose="020B0400000000000000" pitchFamily="50" charset="-128"/>
              </a:rPr>
              <a:t>方法２）</a:t>
            </a:r>
            <a:r>
              <a:rPr lang="ja-JP" altLang="en-US" sz="1050" dirty="0">
                <a:solidFill>
                  <a:schemeClr val="dk1"/>
                </a:solidFill>
                <a:latin typeface="BIZ UDPゴシック" panose="020B0400000000000000" pitchFamily="50" charset="-128"/>
                <a:ea typeface="BIZ UDPゴシック" panose="020B0400000000000000" pitchFamily="50" charset="-128"/>
              </a:rPr>
              <a:t>アプリに表示された</a:t>
            </a:r>
            <a:r>
              <a:rPr lang="en-US" altLang="ja-JP" sz="1050" dirty="0">
                <a:solidFill>
                  <a:schemeClr val="dk1"/>
                </a:solidFill>
                <a:latin typeface="BIZ UDPゴシック" panose="020B0400000000000000" pitchFamily="50" charset="-128"/>
                <a:ea typeface="BIZ UDPゴシック" panose="020B0400000000000000" pitchFamily="50" charset="-128"/>
              </a:rPr>
              <a:t>QR </a:t>
            </a:r>
            <a:r>
              <a:rPr lang="ja-JP" altLang="en-US" sz="1050" dirty="0">
                <a:solidFill>
                  <a:schemeClr val="dk1"/>
                </a:solidFill>
                <a:latin typeface="BIZ UDPゴシック" panose="020B0400000000000000" pitchFamily="50" charset="-128"/>
                <a:ea typeface="BIZ UDPゴシック" panose="020B0400000000000000" pitchFamily="50" charset="-128"/>
              </a:rPr>
              <a:t>コードやバーコードをお店の人に読み取ってもらう。</a:t>
            </a:r>
            <a:endParaRPr sz="1050" dirty="0">
              <a:latin typeface="BIZ UDPゴシック" panose="020B0400000000000000" pitchFamily="50" charset="-128"/>
              <a:ea typeface="BIZ UDPゴシック" panose="020B0400000000000000" pitchFamily="50" charset="-128"/>
            </a:endParaRPr>
          </a:p>
        </p:txBody>
      </p:sp>
      <p:sp>
        <p:nvSpPr>
          <p:cNvPr id="14" name="Google Shape;1226;g10de31f191a_0_2509">
            <a:extLst>
              <a:ext uri="{FF2B5EF4-FFF2-40B4-BE49-F238E27FC236}">
                <a16:creationId xmlns:a16="http://schemas.microsoft.com/office/drawing/2014/main" id="{BDE90D60-35AD-86EE-5847-96E7CEC1ACF0}"/>
              </a:ext>
            </a:extLst>
          </p:cNvPr>
          <p:cNvSpPr txBox="1"/>
          <p:nvPr/>
        </p:nvSpPr>
        <p:spPr>
          <a:xfrm>
            <a:off x="2862542" y="5904799"/>
            <a:ext cx="1353587" cy="525462"/>
          </a:xfrm>
          <a:prstGeom prst="rect">
            <a:avLst/>
          </a:prstGeom>
          <a:noFill/>
          <a:ln>
            <a:noFill/>
          </a:ln>
        </p:spPr>
        <p:txBody>
          <a:bodyPr spcFirstLastPara="1" wrap="square" lIns="40332" tIns="20160" rIns="40332" bIns="20160" anchor="t" anchorCtr="0">
            <a:spAutoFit/>
          </a:bodyPr>
          <a:lstStyle/>
          <a:p>
            <a:pPr>
              <a:buSzPts val="2400"/>
            </a:pPr>
            <a:r>
              <a:rPr lang="ja-JP" altLang="en-US" sz="1050" b="1" u="sng" dirty="0">
                <a:solidFill>
                  <a:schemeClr val="dk1"/>
                </a:solidFill>
                <a:latin typeface="BIZ UDPゴシック" panose="020B0400000000000000" pitchFamily="50" charset="-128"/>
                <a:ea typeface="BIZ UDPゴシック" panose="020B0400000000000000" pitchFamily="50" charset="-128"/>
              </a:rPr>
              <a:t>方法３）</a:t>
            </a:r>
            <a:r>
              <a:rPr lang="ja-JP" altLang="en-US" sz="1050" dirty="0">
                <a:solidFill>
                  <a:schemeClr val="dk1"/>
                </a:solidFill>
                <a:latin typeface="BIZ UDPゴシック" panose="020B0400000000000000" pitchFamily="50" charset="-128"/>
                <a:ea typeface="BIZ UDPゴシック" panose="020B0400000000000000" pitchFamily="50" charset="-128"/>
              </a:rPr>
              <a:t>お店の機械にスマートフォンをタッチする。</a:t>
            </a:r>
            <a:endParaRPr sz="1050" dirty="0">
              <a:latin typeface="BIZ UDPゴシック" panose="020B0400000000000000" pitchFamily="50" charset="-128"/>
              <a:ea typeface="BIZ UDPゴシック" panose="020B0400000000000000" pitchFamily="50" charset="-128"/>
            </a:endParaRPr>
          </a:p>
        </p:txBody>
      </p:sp>
      <p:pic>
        <p:nvPicPr>
          <p:cNvPr id="15" name="Google Shape;1227;g10de31f191a_0_2509">
            <a:extLst>
              <a:ext uri="{FF2B5EF4-FFF2-40B4-BE49-F238E27FC236}">
                <a16:creationId xmlns:a16="http://schemas.microsoft.com/office/drawing/2014/main" id="{EF5DF0AF-E5EA-D918-9ACC-4227961E1CD6}"/>
              </a:ext>
            </a:extLst>
          </p:cNvPr>
          <p:cNvPicPr preferRelativeResize="0"/>
          <p:nvPr/>
        </p:nvPicPr>
        <p:blipFill rotWithShape="1">
          <a:blip r:embed="rId10">
            <a:alphaModFix/>
          </a:blip>
          <a:srcRect/>
          <a:stretch/>
        </p:blipFill>
        <p:spPr>
          <a:xfrm>
            <a:off x="4497560" y="4604098"/>
            <a:ext cx="570372" cy="712419"/>
          </a:xfrm>
          <a:prstGeom prst="rect">
            <a:avLst/>
          </a:prstGeom>
          <a:noFill/>
          <a:ln>
            <a:noFill/>
          </a:ln>
        </p:spPr>
      </p:pic>
      <p:pic>
        <p:nvPicPr>
          <p:cNvPr id="16" name="Google Shape;1228;g10de31f191a_0_2509">
            <a:extLst>
              <a:ext uri="{FF2B5EF4-FFF2-40B4-BE49-F238E27FC236}">
                <a16:creationId xmlns:a16="http://schemas.microsoft.com/office/drawing/2014/main" id="{7EFD45FA-D6E9-6181-97E7-F8D5C64D4066}"/>
              </a:ext>
            </a:extLst>
          </p:cNvPr>
          <p:cNvPicPr preferRelativeResize="0"/>
          <p:nvPr/>
        </p:nvPicPr>
        <p:blipFill rotWithShape="1">
          <a:blip r:embed="rId11">
            <a:alphaModFix/>
          </a:blip>
          <a:srcRect/>
          <a:stretch/>
        </p:blipFill>
        <p:spPr>
          <a:xfrm>
            <a:off x="4397118" y="5305945"/>
            <a:ext cx="675328" cy="672028"/>
          </a:xfrm>
          <a:prstGeom prst="rect">
            <a:avLst/>
          </a:prstGeom>
          <a:noFill/>
          <a:ln>
            <a:noFill/>
          </a:ln>
        </p:spPr>
      </p:pic>
      <p:pic>
        <p:nvPicPr>
          <p:cNvPr id="17" name="Google Shape;1229;g10de31f191a_0_2509">
            <a:extLst>
              <a:ext uri="{FF2B5EF4-FFF2-40B4-BE49-F238E27FC236}">
                <a16:creationId xmlns:a16="http://schemas.microsoft.com/office/drawing/2014/main" id="{C799F1EE-C2EF-D6C9-5762-C9B92A8977EB}"/>
              </a:ext>
            </a:extLst>
          </p:cNvPr>
          <p:cNvPicPr preferRelativeResize="0"/>
          <p:nvPr/>
        </p:nvPicPr>
        <p:blipFill rotWithShape="1">
          <a:blip r:embed="rId12">
            <a:alphaModFix/>
          </a:blip>
          <a:srcRect/>
          <a:stretch/>
        </p:blipFill>
        <p:spPr>
          <a:xfrm>
            <a:off x="4252677" y="6040932"/>
            <a:ext cx="843760" cy="614477"/>
          </a:xfrm>
          <a:prstGeom prst="rect">
            <a:avLst/>
          </a:prstGeom>
          <a:noFill/>
          <a:ln>
            <a:noFill/>
          </a:ln>
        </p:spPr>
      </p:pic>
      <p:sp>
        <p:nvSpPr>
          <p:cNvPr id="2" name="テキスト プレースホルダー 1">
            <a:extLst>
              <a:ext uri="{FF2B5EF4-FFF2-40B4-BE49-F238E27FC236}">
                <a16:creationId xmlns:a16="http://schemas.microsoft.com/office/drawing/2014/main" id="{9DC891AB-B42C-1E4A-3DA6-61D43FB9B20F}"/>
              </a:ext>
            </a:extLst>
          </p:cNvPr>
          <p:cNvSpPr>
            <a:spLocks noGrp="1"/>
          </p:cNvSpPr>
          <p:nvPr>
            <p:ph type="body" sz="quarter" idx="13"/>
          </p:nvPr>
        </p:nvSpPr>
        <p:spPr/>
        <p:txBody>
          <a:bodyPr/>
          <a:lstStyle/>
          <a:p>
            <a:r>
              <a:rPr lang="en-US" altLang="ja-JP" dirty="0"/>
              <a:t>15</a:t>
            </a:r>
            <a:endParaRPr lang="ja-JP" altLang="en-US" dirty="0"/>
          </a:p>
        </p:txBody>
      </p:sp>
      <p:sp>
        <p:nvSpPr>
          <p:cNvPr id="22" name="Google Shape;105;p4">
            <a:extLst>
              <a:ext uri="{FF2B5EF4-FFF2-40B4-BE49-F238E27FC236}">
                <a16:creationId xmlns:a16="http://schemas.microsoft.com/office/drawing/2014/main" id="{84D11900-66E3-2BB3-0FDA-EB8C71A38819}"/>
              </a:ext>
            </a:extLst>
          </p:cNvPr>
          <p:cNvSpPr txBox="1"/>
          <p:nvPr/>
        </p:nvSpPr>
        <p:spPr>
          <a:xfrm>
            <a:off x="1345000" y="241017"/>
            <a:ext cx="3899498"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キャッシュレス決済とは？</a:t>
            </a:r>
            <a:endParaRPr lang="ja-JP" altLang="en-US" sz="800" dirty="0">
              <a:latin typeface="BIZ UDPゴシック" panose="020B0400000000000000" pitchFamily="50" charset="-128"/>
              <a:ea typeface="BIZ UDPゴシック" panose="020B0400000000000000" pitchFamily="50" charset="-128"/>
            </a:endParaRPr>
          </a:p>
        </p:txBody>
      </p:sp>
      <p:sp>
        <p:nvSpPr>
          <p:cNvPr id="4" name="スライド番号プレースホルダー 37">
            <a:extLst>
              <a:ext uri="{FF2B5EF4-FFF2-40B4-BE49-F238E27FC236}">
                <a16:creationId xmlns:a16="http://schemas.microsoft.com/office/drawing/2014/main" id="{862C5A87-CA8C-AF7C-90FF-D2F573B515BB}"/>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35</a:t>
            </a:fld>
            <a:endParaRPr lang="ja-JP" altLang="en-US" sz="1000" b="1" dirty="0">
              <a:solidFill>
                <a:schemeClr val="tx1">
                  <a:lumMod val="75000"/>
                  <a:lumOff val="25000"/>
                </a:schemeClr>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sp>
        <p:nvSpPr>
          <p:cNvPr id="1238" name="Google Shape;1238;g10de31f191a_0_2604"/>
          <p:cNvSpPr txBox="1"/>
          <p:nvPr/>
        </p:nvSpPr>
        <p:spPr>
          <a:xfrm>
            <a:off x="175752" y="778125"/>
            <a:ext cx="5026945" cy="244296"/>
          </a:xfrm>
          <a:prstGeom prst="rect">
            <a:avLst/>
          </a:prstGeom>
          <a:noFill/>
          <a:ln>
            <a:noFill/>
          </a:ln>
        </p:spPr>
        <p:txBody>
          <a:bodyPr spcFirstLastPara="1" wrap="square" lIns="40332" tIns="20160" rIns="40332" bIns="20160" anchor="t" anchorCtr="0">
            <a:spAutoFit/>
          </a:bodyPr>
          <a:lstStyle/>
          <a:p>
            <a:pPr algn="ctr">
              <a:buSzPts val="3000"/>
            </a:pPr>
            <a:r>
              <a:rPr lang="ja-JP" altLang="en-US" sz="1323" b="1" dirty="0">
                <a:solidFill>
                  <a:srgbClr val="00A478"/>
                </a:solidFill>
                <a:latin typeface="BIZ UDPゴシック" panose="020B0400000000000000" pitchFamily="50" charset="-128"/>
                <a:ea typeface="BIZ UDPゴシック" panose="020B0400000000000000" pitchFamily="50" charset="-128"/>
              </a:rPr>
              <a:t>スマートフォンで健康管理をすることができます。</a:t>
            </a:r>
            <a:endParaRPr sz="1323" b="1" dirty="0">
              <a:solidFill>
                <a:srgbClr val="00A478"/>
              </a:solidFill>
              <a:latin typeface="BIZ UDPゴシック" panose="020B0400000000000000" pitchFamily="50" charset="-128"/>
              <a:ea typeface="BIZ UDPゴシック" panose="020B0400000000000000" pitchFamily="50" charset="-128"/>
            </a:endParaRPr>
          </a:p>
        </p:txBody>
      </p:sp>
      <p:sp>
        <p:nvSpPr>
          <p:cNvPr id="1239" name="Google Shape;1239;g10de31f191a_0_2604"/>
          <p:cNvSpPr/>
          <p:nvPr/>
        </p:nvSpPr>
        <p:spPr>
          <a:xfrm>
            <a:off x="3706470" y="1131584"/>
            <a:ext cx="1343283" cy="1277543"/>
          </a:xfrm>
          <a:prstGeom prst="ellipse">
            <a:avLst/>
          </a:prstGeom>
          <a:solidFill>
            <a:srgbClr val="00B050">
              <a:alpha val="37647"/>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240" name="Google Shape;1240;g10de31f191a_0_2604"/>
          <p:cNvSpPr/>
          <p:nvPr/>
        </p:nvSpPr>
        <p:spPr>
          <a:xfrm>
            <a:off x="2031504" y="1151051"/>
            <a:ext cx="1465109" cy="1280328"/>
          </a:xfrm>
          <a:prstGeom prst="ellipse">
            <a:avLst/>
          </a:prstGeom>
          <a:solidFill>
            <a:srgbClr val="00B050">
              <a:alpha val="37647"/>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241" name="Google Shape;1241;g10de31f191a_0_2604"/>
          <p:cNvSpPr/>
          <p:nvPr/>
        </p:nvSpPr>
        <p:spPr>
          <a:xfrm>
            <a:off x="386274" y="1152847"/>
            <a:ext cx="1465974" cy="1215637"/>
          </a:xfrm>
          <a:prstGeom prst="ellipse">
            <a:avLst/>
          </a:prstGeom>
          <a:solidFill>
            <a:srgbClr val="00B050">
              <a:alpha val="37647"/>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242" name="Google Shape;1242;g10de31f191a_0_2604"/>
          <p:cNvSpPr txBox="1"/>
          <p:nvPr/>
        </p:nvSpPr>
        <p:spPr>
          <a:xfrm>
            <a:off x="1515522" y="2038307"/>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43" name="Google Shape;1243;g10de31f191a_0_2604"/>
          <p:cNvSpPr txBox="1"/>
          <p:nvPr/>
        </p:nvSpPr>
        <p:spPr>
          <a:xfrm>
            <a:off x="4256539" y="2368485"/>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44" name="Google Shape;1244;g10de31f191a_0_2604"/>
          <p:cNvSpPr txBox="1"/>
          <p:nvPr/>
        </p:nvSpPr>
        <p:spPr>
          <a:xfrm>
            <a:off x="3138830" y="2434314"/>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45" name="Google Shape;1245;g10de31f191a_0_2604"/>
          <p:cNvSpPr txBox="1"/>
          <p:nvPr/>
        </p:nvSpPr>
        <p:spPr>
          <a:xfrm>
            <a:off x="2261362" y="982671"/>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46" name="Google Shape;1246;g10de31f191a_0_2604"/>
          <p:cNvSpPr txBox="1"/>
          <p:nvPr/>
        </p:nvSpPr>
        <p:spPr>
          <a:xfrm>
            <a:off x="294680" y="1444094"/>
            <a:ext cx="1654165" cy="779378"/>
          </a:xfrm>
          <a:prstGeom prst="rect">
            <a:avLst/>
          </a:prstGeom>
          <a:noFill/>
          <a:ln>
            <a:noFill/>
          </a:ln>
        </p:spPr>
        <p:txBody>
          <a:bodyPr spcFirstLastPara="1" wrap="square" lIns="0" tIns="20160" rIns="0" bIns="20160" anchor="t" anchorCtr="0">
            <a:spAutoFit/>
          </a:bodyPr>
          <a:lstStyle/>
          <a:p>
            <a:pPr algn="ctr">
              <a:buSzPts val="2400"/>
            </a:pPr>
            <a:r>
              <a:rPr lang="ja-JP" altLang="en-US" sz="1200" b="1" u="sng" dirty="0">
                <a:solidFill>
                  <a:schemeClr val="dk1"/>
                </a:solidFill>
                <a:latin typeface="BIZ UDPゴシック" panose="020B0400000000000000" pitchFamily="50" charset="-128"/>
                <a:ea typeface="BIZ UDPゴシック" panose="020B0400000000000000" pitchFamily="50" charset="-128"/>
              </a:rPr>
              <a:t>万歩計</a:t>
            </a:r>
            <a:r>
              <a:rPr lang="ja-JP" altLang="en-US" sz="1200" b="1" dirty="0">
                <a:solidFill>
                  <a:schemeClr val="dk1"/>
                </a:solidFill>
                <a:latin typeface="BIZ UDPゴシック" panose="020B0400000000000000" pitchFamily="50" charset="-128"/>
                <a:ea typeface="BIZ UDPゴシック" panose="020B0400000000000000" pitchFamily="50" charset="-128"/>
              </a:rPr>
              <a:t>として</a:t>
            </a:r>
            <a:br>
              <a:rPr lang="ja-JP" altLang="en-US" sz="1200" b="1" dirty="0">
                <a:solidFill>
                  <a:schemeClr val="dk1"/>
                </a:solidFill>
                <a:latin typeface="BIZ UDPゴシック" panose="020B0400000000000000" pitchFamily="50" charset="-128"/>
                <a:ea typeface="BIZ UDPゴシック" panose="020B0400000000000000" pitchFamily="50" charset="-128"/>
              </a:rPr>
            </a:br>
            <a:r>
              <a:rPr lang="ja-JP" altLang="en-US" sz="1200" b="1" dirty="0">
                <a:solidFill>
                  <a:schemeClr val="dk1"/>
                </a:solidFill>
                <a:latin typeface="BIZ UDPゴシック" panose="020B0400000000000000" pitchFamily="50" charset="-128"/>
                <a:ea typeface="BIZ UDPゴシック" panose="020B0400000000000000" pitchFamily="50" charset="-128"/>
              </a:rPr>
              <a:t>スマートフォン</a:t>
            </a:r>
            <a:endParaRPr sz="1200"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b="1" dirty="0">
                <a:solidFill>
                  <a:schemeClr val="dk1"/>
                </a:solidFill>
                <a:latin typeface="BIZ UDPゴシック" panose="020B0400000000000000" pitchFamily="50" charset="-128"/>
                <a:ea typeface="BIZ UDPゴシック" panose="020B0400000000000000" pitchFamily="50" charset="-128"/>
              </a:rPr>
              <a:t>をつかうことが</a:t>
            </a:r>
            <a:endParaRPr sz="1200"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b="1" dirty="0">
                <a:solidFill>
                  <a:schemeClr val="dk1"/>
                </a:solidFill>
                <a:latin typeface="BIZ UDPゴシック" panose="020B0400000000000000" pitchFamily="50" charset="-128"/>
                <a:ea typeface="BIZ UDPゴシック" panose="020B0400000000000000" pitchFamily="50" charset="-128"/>
              </a:rPr>
              <a:t>できます。</a:t>
            </a:r>
            <a:endParaRPr sz="1200" dirty="0">
              <a:latin typeface="BIZ UDPゴシック" panose="020B0400000000000000" pitchFamily="50" charset="-128"/>
              <a:ea typeface="BIZ UDPゴシック" panose="020B0400000000000000" pitchFamily="50" charset="-128"/>
            </a:endParaRPr>
          </a:p>
        </p:txBody>
      </p:sp>
      <p:sp>
        <p:nvSpPr>
          <p:cNvPr id="1247" name="Google Shape;1247;g10de31f191a_0_2604"/>
          <p:cNvSpPr txBox="1"/>
          <p:nvPr/>
        </p:nvSpPr>
        <p:spPr>
          <a:xfrm>
            <a:off x="3545256" y="1436070"/>
            <a:ext cx="1705514" cy="779378"/>
          </a:xfrm>
          <a:prstGeom prst="rect">
            <a:avLst/>
          </a:prstGeom>
          <a:noFill/>
          <a:ln>
            <a:noFill/>
          </a:ln>
        </p:spPr>
        <p:txBody>
          <a:bodyPr spcFirstLastPara="1" wrap="square" lIns="0" tIns="20160" rIns="0" bIns="20160" anchor="t" anchorCtr="0">
            <a:spAutoFit/>
          </a:bodyPr>
          <a:lstStyle/>
          <a:p>
            <a:pPr algn="ctr">
              <a:buSzPts val="2400"/>
            </a:pPr>
            <a:r>
              <a:rPr lang="ja-JP" altLang="en-US" sz="1200" b="1" u="sng" dirty="0">
                <a:solidFill>
                  <a:schemeClr val="dk1"/>
                </a:solidFill>
                <a:latin typeface="BIZ UDPゴシック" panose="020B0400000000000000" pitchFamily="50" charset="-128"/>
                <a:ea typeface="BIZ UDPゴシック" panose="020B0400000000000000" pitchFamily="50" charset="-128"/>
              </a:rPr>
              <a:t>食事管理</a:t>
            </a:r>
            <a:endParaRPr sz="1200" b="1" u="sng"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en-US" altLang="ja-JP" sz="1200" b="1" dirty="0">
                <a:solidFill>
                  <a:schemeClr val="dk1"/>
                </a:solidFill>
                <a:latin typeface="BIZ UDPゴシック" panose="020B0400000000000000" pitchFamily="50" charset="-128"/>
                <a:ea typeface="BIZ UDPゴシック" panose="020B0400000000000000" pitchFamily="50" charset="-128"/>
              </a:rPr>
              <a:t>1</a:t>
            </a:r>
            <a:r>
              <a:rPr lang="ja-JP" altLang="en-US" sz="1200" b="1" dirty="0">
                <a:solidFill>
                  <a:schemeClr val="dk1"/>
                </a:solidFill>
                <a:latin typeface="BIZ UDPゴシック" panose="020B0400000000000000" pitchFamily="50" charset="-128"/>
                <a:ea typeface="BIZ UDPゴシック" panose="020B0400000000000000" pitchFamily="50" charset="-128"/>
              </a:rPr>
              <a:t>日の食事内容を</a:t>
            </a:r>
            <a:endParaRPr sz="1200"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b="1" dirty="0">
                <a:solidFill>
                  <a:schemeClr val="dk1"/>
                </a:solidFill>
                <a:latin typeface="BIZ UDPゴシック" panose="020B0400000000000000" pitchFamily="50" charset="-128"/>
                <a:ea typeface="BIZ UDPゴシック" panose="020B0400000000000000" pitchFamily="50" charset="-128"/>
              </a:rPr>
              <a:t>記録することが</a:t>
            </a:r>
            <a:endParaRPr sz="1200"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b="1" dirty="0">
                <a:solidFill>
                  <a:schemeClr val="dk1"/>
                </a:solidFill>
                <a:latin typeface="BIZ UDPゴシック" panose="020B0400000000000000" pitchFamily="50" charset="-128"/>
                <a:ea typeface="BIZ UDPゴシック" panose="020B0400000000000000" pitchFamily="50" charset="-128"/>
              </a:rPr>
              <a:t>できます。</a:t>
            </a:r>
            <a:endParaRPr sz="1200" b="1" dirty="0">
              <a:solidFill>
                <a:schemeClr val="dk1"/>
              </a:solidFill>
              <a:latin typeface="BIZ UDPゴシック" panose="020B0400000000000000" pitchFamily="50" charset="-128"/>
              <a:ea typeface="BIZ UDPゴシック" panose="020B0400000000000000" pitchFamily="50" charset="-128"/>
            </a:endParaRPr>
          </a:p>
        </p:txBody>
      </p:sp>
      <p:sp>
        <p:nvSpPr>
          <p:cNvPr id="1248" name="Google Shape;1248;g10de31f191a_0_2604"/>
          <p:cNvSpPr txBox="1"/>
          <p:nvPr/>
        </p:nvSpPr>
        <p:spPr>
          <a:xfrm>
            <a:off x="576280" y="2633779"/>
            <a:ext cx="4225868" cy="258017"/>
          </a:xfrm>
          <a:prstGeom prst="rect">
            <a:avLst/>
          </a:prstGeom>
          <a:noFill/>
          <a:ln>
            <a:noFill/>
          </a:ln>
        </p:spPr>
        <p:txBody>
          <a:bodyPr spcFirstLastPara="1" wrap="square" lIns="40332" tIns="20160" rIns="40332" bIns="20160" anchor="t" anchorCtr="0">
            <a:spAutoFit/>
          </a:bodyPr>
          <a:lstStyle/>
          <a:p>
            <a:pPr algn="ctr">
              <a:buSzPts val="3200"/>
            </a:pPr>
            <a:r>
              <a:rPr lang="ja-JP" altLang="en-US" sz="1412" b="1" dirty="0">
                <a:solidFill>
                  <a:schemeClr val="dk1"/>
                </a:solidFill>
                <a:latin typeface="BIZ UDPゴシック" panose="020B0400000000000000" pitchFamily="50" charset="-128"/>
                <a:ea typeface="BIZ UDPゴシック" panose="020B0400000000000000" pitchFamily="50" charset="-128"/>
              </a:rPr>
              <a:t>スマートフォンの活躍の場はとても広いです！</a:t>
            </a:r>
            <a:endParaRPr sz="618" dirty="0">
              <a:latin typeface="BIZ UDPゴシック" panose="020B0400000000000000" pitchFamily="50" charset="-128"/>
              <a:ea typeface="BIZ UDPゴシック" panose="020B0400000000000000" pitchFamily="50" charset="-128"/>
            </a:endParaRPr>
          </a:p>
        </p:txBody>
      </p:sp>
      <p:sp>
        <p:nvSpPr>
          <p:cNvPr id="1249" name="Google Shape;1249;g10de31f191a_0_2604"/>
          <p:cNvSpPr txBox="1"/>
          <p:nvPr/>
        </p:nvSpPr>
        <p:spPr>
          <a:xfrm>
            <a:off x="1921329" y="1414321"/>
            <a:ext cx="1705514" cy="779378"/>
          </a:xfrm>
          <a:prstGeom prst="rect">
            <a:avLst/>
          </a:prstGeom>
          <a:noFill/>
          <a:ln>
            <a:noFill/>
          </a:ln>
        </p:spPr>
        <p:txBody>
          <a:bodyPr spcFirstLastPara="1" wrap="square" lIns="0" tIns="20160" rIns="0" bIns="20160" anchor="t" anchorCtr="0">
            <a:spAutoFit/>
          </a:bodyPr>
          <a:lstStyle/>
          <a:p>
            <a:pPr algn="ctr">
              <a:buSzPts val="2400"/>
            </a:pPr>
            <a:r>
              <a:rPr lang="ja-JP" altLang="en-US" sz="1200" b="1" u="sng" dirty="0">
                <a:solidFill>
                  <a:schemeClr val="dk1"/>
                </a:solidFill>
                <a:latin typeface="BIZ UDPゴシック" panose="020B0400000000000000" pitchFamily="50" charset="-128"/>
                <a:ea typeface="BIZ UDPゴシック" panose="020B0400000000000000" pitchFamily="50" charset="-128"/>
              </a:rPr>
              <a:t>運動管理</a:t>
            </a:r>
            <a:endParaRPr sz="1200" b="1" u="sng"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en-US" altLang="ja-JP" sz="1200" b="1" dirty="0">
                <a:solidFill>
                  <a:schemeClr val="dk1"/>
                </a:solidFill>
                <a:latin typeface="BIZ UDPゴシック" panose="020B0400000000000000" pitchFamily="50" charset="-128"/>
                <a:ea typeface="BIZ UDPゴシック" panose="020B0400000000000000" pitchFamily="50" charset="-128"/>
              </a:rPr>
              <a:t>1</a:t>
            </a:r>
            <a:r>
              <a:rPr lang="ja-JP" altLang="en-US" sz="1200" b="1" dirty="0">
                <a:solidFill>
                  <a:schemeClr val="dk1"/>
                </a:solidFill>
                <a:latin typeface="BIZ UDPゴシック" panose="020B0400000000000000" pitchFamily="50" charset="-128"/>
                <a:ea typeface="BIZ UDPゴシック" panose="020B0400000000000000" pitchFamily="50" charset="-128"/>
              </a:rPr>
              <a:t>日の運動量を</a:t>
            </a:r>
            <a:endParaRPr sz="1200"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b="1" dirty="0">
                <a:solidFill>
                  <a:schemeClr val="dk1"/>
                </a:solidFill>
                <a:latin typeface="BIZ UDPゴシック" panose="020B0400000000000000" pitchFamily="50" charset="-128"/>
                <a:ea typeface="BIZ UDPゴシック" panose="020B0400000000000000" pitchFamily="50" charset="-128"/>
              </a:rPr>
              <a:t>記録することが</a:t>
            </a:r>
            <a:endParaRPr sz="1200"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1200" b="1" dirty="0">
                <a:solidFill>
                  <a:schemeClr val="dk1"/>
                </a:solidFill>
                <a:latin typeface="BIZ UDPゴシック" panose="020B0400000000000000" pitchFamily="50" charset="-128"/>
                <a:ea typeface="BIZ UDPゴシック" panose="020B0400000000000000" pitchFamily="50" charset="-128"/>
              </a:rPr>
              <a:t>できます。</a:t>
            </a:r>
            <a:endParaRPr sz="1200" b="1" dirty="0">
              <a:solidFill>
                <a:schemeClr val="dk1"/>
              </a:solidFill>
              <a:latin typeface="BIZ UDPゴシック" panose="020B0400000000000000" pitchFamily="50" charset="-128"/>
              <a:ea typeface="BIZ UDPゴシック" panose="020B0400000000000000" pitchFamily="50" charset="-128"/>
            </a:endParaRPr>
          </a:p>
        </p:txBody>
      </p:sp>
      <p:sp>
        <p:nvSpPr>
          <p:cNvPr id="1250" name="Google Shape;1250;g10de31f191a_0_2604"/>
          <p:cNvSpPr txBox="1"/>
          <p:nvPr/>
        </p:nvSpPr>
        <p:spPr>
          <a:xfrm>
            <a:off x="4046708" y="2495902"/>
            <a:ext cx="1705514" cy="225380"/>
          </a:xfrm>
          <a:prstGeom prst="rect">
            <a:avLst/>
          </a:prstGeom>
          <a:noFill/>
          <a:ln>
            <a:noFill/>
          </a:ln>
        </p:spPr>
        <p:txBody>
          <a:bodyPr spcFirstLastPara="1" wrap="square" lIns="0" tIns="20160" rIns="0" bIns="20160" anchor="t" anchorCtr="0">
            <a:spAutoFit/>
          </a:bodyPr>
          <a:lstStyle/>
          <a:p>
            <a:pPr algn="ctr">
              <a:buSzPts val="2400"/>
            </a:pPr>
            <a:r>
              <a:rPr lang="ja-JP" altLang="en-US" sz="1200" b="1" dirty="0">
                <a:solidFill>
                  <a:schemeClr val="dk1"/>
                </a:solidFill>
                <a:latin typeface="BIZ UDPゴシック" panose="020B0400000000000000" pitchFamily="50" charset="-128"/>
                <a:ea typeface="BIZ UDPゴシック" panose="020B0400000000000000" pitchFamily="50" charset="-128"/>
              </a:rPr>
              <a:t>など・・・</a:t>
            </a:r>
            <a:endParaRPr sz="1200" b="1" dirty="0">
              <a:solidFill>
                <a:schemeClr val="dk1"/>
              </a:solidFill>
              <a:latin typeface="BIZ UDPゴシック" panose="020B0400000000000000" pitchFamily="50" charset="-128"/>
              <a:ea typeface="BIZ UDPゴシック" panose="020B0400000000000000" pitchFamily="50" charset="-128"/>
            </a:endParaRPr>
          </a:p>
        </p:txBody>
      </p:sp>
      <p:pic>
        <p:nvPicPr>
          <p:cNvPr id="18" name="Google Shape;1256;g10de31f191a_0_2699">
            <a:extLst>
              <a:ext uri="{FF2B5EF4-FFF2-40B4-BE49-F238E27FC236}">
                <a16:creationId xmlns:a16="http://schemas.microsoft.com/office/drawing/2014/main" id="{AE3289EA-C7A5-E737-7F7A-D2A210357FC7}"/>
              </a:ext>
            </a:extLst>
          </p:cNvPr>
          <p:cNvPicPr preferRelativeResize="0"/>
          <p:nvPr/>
        </p:nvPicPr>
        <p:blipFill rotWithShape="1">
          <a:blip r:embed="rId3">
            <a:alphaModFix/>
          </a:blip>
          <a:srcRect b="3864"/>
          <a:stretch/>
        </p:blipFill>
        <p:spPr>
          <a:xfrm>
            <a:off x="559724" y="4756523"/>
            <a:ext cx="977360" cy="2121915"/>
          </a:xfrm>
          <a:prstGeom prst="rect">
            <a:avLst/>
          </a:prstGeom>
          <a:noFill/>
          <a:ln>
            <a:solidFill>
              <a:schemeClr val="tx1">
                <a:lumMod val="85000"/>
                <a:lumOff val="15000"/>
              </a:schemeClr>
            </a:solidFill>
          </a:ln>
        </p:spPr>
      </p:pic>
      <p:sp>
        <p:nvSpPr>
          <p:cNvPr id="20" name="Google Shape;1258;g10de31f191a_0_2699">
            <a:extLst>
              <a:ext uri="{FF2B5EF4-FFF2-40B4-BE49-F238E27FC236}">
                <a16:creationId xmlns:a16="http://schemas.microsoft.com/office/drawing/2014/main" id="{D17CD85B-D0C5-8340-538D-970F66C19443}"/>
              </a:ext>
            </a:extLst>
          </p:cNvPr>
          <p:cNvSpPr txBox="1"/>
          <p:nvPr/>
        </p:nvSpPr>
        <p:spPr>
          <a:xfrm>
            <a:off x="351460" y="3324237"/>
            <a:ext cx="3262803" cy="285076"/>
          </a:xfrm>
          <a:prstGeom prst="rect">
            <a:avLst/>
          </a:prstGeom>
          <a:noFill/>
          <a:ln>
            <a:noFill/>
          </a:ln>
        </p:spPr>
        <p:txBody>
          <a:bodyPr spcFirstLastPara="1" wrap="square" lIns="40332" tIns="20160" rIns="40332" bIns="20160" anchor="t" anchorCtr="0">
            <a:spAutoFit/>
          </a:bodyPr>
          <a:lstStyle/>
          <a:p>
            <a:pPr>
              <a:buSzPts val="3600"/>
            </a:pPr>
            <a:r>
              <a:rPr lang="en-US" altLang="ja-JP" sz="1588" b="1" dirty="0">
                <a:solidFill>
                  <a:schemeClr val="dk1"/>
                </a:solidFill>
                <a:latin typeface="BIZ UDPゴシック" panose="020B0400000000000000" pitchFamily="50" charset="-128"/>
                <a:ea typeface="BIZ UDPゴシック" panose="020B0400000000000000" pitchFamily="50" charset="-128"/>
              </a:rPr>
              <a:t>〜</a:t>
            </a:r>
            <a:r>
              <a:rPr lang="ja-JP" altLang="en-US" sz="1588" b="1" dirty="0">
                <a:solidFill>
                  <a:schemeClr val="dk1"/>
                </a:solidFill>
                <a:latin typeface="BIZ UDPゴシック" panose="020B0400000000000000" pitchFamily="50" charset="-128"/>
                <a:ea typeface="BIZ UDPゴシック" panose="020B0400000000000000" pitchFamily="50" charset="-128"/>
              </a:rPr>
              <a:t>万歩計アプリを使おう</a:t>
            </a:r>
            <a:r>
              <a:rPr lang="en-US" altLang="ja-JP" sz="1588" b="1" dirty="0">
                <a:solidFill>
                  <a:schemeClr val="dk1"/>
                </a:solidFill>
                <a:latin typeface="BIZ UDPゴシック" panose="020B0400000000000000" pitchFamily="50" charset="-128"/>
                <a:ea typeface="BIZ UDPゴシック" panose="020B0400000000000000" pitchFamily="50" charset="-128"/>
              </a:rPr>
              <a:t>〜</a:t>
            </a:r>
            <a:endParaRPr sz="618" dirty="0">
              <a:latin typeface="BIZ UDPゴシック" panose="020B0400000000000000" pitchFamily="50" charset="-128"/>
              <a:ea typeface="BIZ UDPゴシック" panose="020B0400000000000000" pitchFamily="50" charset="-128"/>
            </a:endParaRPr>
          </a:p>
        </p:txBody>
      </p:sp>
      <p:sp>
        <p:nvSpPr>
          <p:cNvPr id="22" name="Google Shape;1260;g10de31f191a_0_2699">
            <a:extLst>
              <a:ext uri="{FF2B5EF4-FFF2-40B4-BE49-F238E27FC236}">
                <a16:creationId xmlns:a16="http://schemas.microsoft.com/office/drawing/2014/main" id="{286D212E-ABA5-0412-B66E-8F1258196193}"/>
              </a:ext>
            </a:extLst>
          </p:cNvPr>
          <p:cNvSpPr txBox="1"/>
          <p:nvPr/>
        </p:nvSpPr>
        <p:spPr>
          <a:xfrm>
            <a:off x="228965" y="4399215"/>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3" name="Google Shape;1261;g10de31f191a_0_2699">
            <a:extLst>
              <a:ext uri="{FF2B5EF4-FFF2-40B4-BE49-F238E27FC236}">
                <a16:creationId xmlns:a16="http://schemas.microsoft.com/office/drawing/2014/main" id="{BF78354D-2D85-9DBF-0521-170ECFA2AE77}"/>
              </a:ext>
            </a:extLst>
          </p:cNvPr>
          <p:cNvSpPr txBox="1"/>
          <p:nvPr/>
        </p:nvSpPr>
        <p:spPr>
          <a:xfrm>
            <a:off x="294680" y="4140460"/>
            <a:ext cx="1511895" cy="779378"/>
          </a:xfrm>
          <a:prstGeom prst="rect">
            <a:avLst/>
          </a:prstGeom>
          <a:noFill/>
          <a:ln>
            <a:noFill/>
          </a:ln>
        </p:spPr>
        <p:txBody>
          <a:bodyPr spcFirstLastPara="1" wrap="square" lIns="40332" tIns="20160" rIns="40332" bIns="20160" anchor="t" anchorCtr="0">
            <a:spAutoFit/>
          </a:bodyPr>
          <a:lstStyle/>
          <a:p>
            <a:pPr algn="ctr">
              <a:buSzPts val="2200"/>
            </a:pPr>
            <a:r>
              <a:rPr lang="ja-JP" altLang="en-US" sz="1200" dirty="0">
                <a:solidFill>
                  <a:schemeClr val="dk1"/>
                </a:solidFill>
                <a:latin typeface="BIZ UDPゴシック" panose="020B0400000000000000" pitchFamily="50" charset="-128"/>
                <a:ea typeface="BIZ UDPゴシック" panose="020B0400000000000000" pitchFamily="50" charset="-128"/>
              </a:rPr>
              <a:t>ホーム画面の「　」</a:t>
            </a:r>
            <a:endParaRPr sz="1200" dirty="0">
              <a:solidFill>
                <a:schemeClr val="dk1"/>
              </a:solidFill>
              <a:latin typeface="BIZ UDPゴシック" panose="020B0400000000000000" pitchFamily="50" charset="-128"/>
              <a:ea typeface="BIZ UDPゴシック" panose="020B0400000000000000" pitchFamily="50" charset="-128"/>
            </a:endParaRPr>
          </a:p>
          <a:p>
            <a:pPr algn="ctr">
              <a:buSzPts val="2200"/>
            </a:pPr>
            <a:r>
              <a:rPr lang="ja-JP" altLang="en-US" sz="1200" dirty="0">
                <a:solidFill>
                  <a:schemeClr val="dk1"/>
                </a:solidFill>
                <a:latin typeface="BIZ UDPゴシック" panose="020B0400000000000000" pitchFamily="50" charset="-128"/>
                <a:ea typeface="BIZ UDPゴシック" panose="020B0400000000000000" pitchFamily="50" charset="-128"/>
              </a:rPr>
              <a:t>をタップして、</a:t>
            </a:r>
            <a:endParaRPr sz="1200" dirty="0">
              <a:solidFill>
                <a:schemeClr val="dk1"/>
              </a:solidFill>
              <a:latin typeface="BIZ UDPゴシック" panose="020B0400000000000000" pitchFamily="50" charset="-128"/>
              <a:ea typeface="BIZ UDPゴシック" panose="020B0400000000000000" pitchFamily="50" charset="-128"/>
            </a:endParaRPr>
          </a:p>
          <a:p>
            <a:pPr algn="ctr">
              <a:buSzPts val="2200"/>
            </a:pPr>
            <a:r>
              <a:rPr lang="en-US" altLang="ja-JP" sz="1200" dirty="0">
                <a:solidFill>
                  <a:schemeClr val="dk1"/>
                </a:solidFill>
                <a:latin typeface="BIZ UDPゴシック" panose="020B0400000000000000" pitchFamily="50" charset="-128"/>
                <a:ea typeface="BIZ UDPゴシック" panose="020B0400000000000000" pitchFamily="50" charset="-128"/>
              </a:rPr>
              <a:t>Play</a:t>
            </a:r>
            <a:r>
              <a:rPr lang="ja-JP" altLang="en-US" sz="1200" dirty="0">
                <a:solidFill>
                  <a:schemeClr val="dk1"/>
                </a:solidFill>
                <a:latin typeface="BIZ UDPゴシック" panose="020B0400000000000000" pitchFamily="50" charset="-128"/>
                <a:ea typeface="BIZ UDPゴシック" panose="020B0400000000000000" pitchFamily="50" charset="-128"/>
              </a:rPr>
              <a:t>ストアを開きます。</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24" name="Google Shape;1262;g10de31f191a_0_2699">
            <a:extLst>
              <a:ext uri="{FF2B5EF4-FFF2-40B4-BE49-F238E27FC236}">
                <a16:creationId xmlns:a16="http://schemas.microsoft.com/office/drawing/2014/main" id="{A4B5F1E3-DC99-3259-D1E8-5B456E3780B2}"/>
              </a:ext>
            </a:extLst>
          </p:cNvPr>
          <p:cNvSpPr txBox="1"/>
          <p:nvPr/>
        </p:nvSpPr>
        <p:spPr>
          <a:xfrm>
            <a:off x="1858949" y="4319363"/>
            <a:ext cx="1417931" cy="410046"/>
          </a:xfrm>
          <a:prstGeom prst="rect">
            <a:avLst/>
          </a:prstGeom>
          <a:noFill/>
          <a:ln>
            <a:noFill/>
          </a:ln>
        </p:spPr>
        <p:txBody>
          <a:bodyPr spcFirstLastPara="1" wrap="square" lIns="40332" tIns="20160" rIns="40332" bIns="20160" anchor="t" anchorCtr="0">
            <a:spAutoFit/>
          </a:bodyPr>
          <a:lstStyle/>
          <a:p>
            <a:pPr algn="ctr">
              <a:buSzPts val="2200"/>
            </a:pPr>
            <a:r>
              <a:rPr lang="ja-JP" altLang="en-US" sz="1200" dirty="0">
                <a:solidFill>
                  <a:schemeClr val="dk1"/>
                </a:solidFill>
                <a:latin typeface="BIZ UDPゴシック" panose="020B0400000000000000" pitchFamily="50" charset="-128"/>
                <a:ea typeface="BIZ UDPゴシック" panose="020B0400000000000000" pitchFamily="50" charset="-128"/>
              </a:rPr>
              <a:t>「万歩計」と</a:t>
            </a:r>
            <a:endParaRPr sz="1200" dirty="0">
              <a:solidFill>
                <a:schemeClr val="dk1"/>
              </a:solidFill>
              <a:latin typeface="BIZ UDPゴシック" panose="020B0400000000000000" pitchFamily="50" charset="-128"/>
              <a:ea typeface="BIZ UDPゴシック" panose="020B0400000000000000" pitchFamily="50" charset="-128"/>
            </a:endParaRPr>
          </a:p>
          <a:p>
            <a:pPr algn="ctr">
              <a:buSzPts val="2200"/>
            </a:pPr>
            <a:r>
              <a:rPr lang="ja-JP" altLang="en-US" sz="1200" dirty="0">
                <a:solidFill>
                  <a:schemeClr val="dk1"/>
                </a:solidFill>
                <a:latin typeface="BIZ UDPゴシック" panose="020B0400000000000000" pitchFamily="50" charset="-128"/>
                <a:ea typeface="BIZ UDPゴシック" panose="020B0400000000000000" pitchFamily="50" charset="-128"/>
              </a:rPr>
              <a:t>入力します。</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25" name="Google Shape;1263;g10de31f191a_0_2699">
            <a:extLst>
              <a:ext uri="{FF2B5EF4-FFF2-40B4-BE49-F238E27FC236}">
                <a16:creationId xmlns:a16="http://schemas.microsoft.com/office/drawing/2014/main" id="{CB54D4E9-A59A-1C90-E07F-70BA17774F43}"/>
              </a:ext>
            </a:extLst>
          </p:cNvPr>
          <p:cNvSpPr txBox="1"/>
          <p:nvPr/>
        </p:nvSpPr>
        <p:spPr>
          <a:xfrm>
            <a:off x="153387" y="3718207"/>
            <a:ext cx="5071677" cy="230766"/>
          </a:xfrm>
          <a:prstGeom prst="rect">
            <a:avLst/>
          </a:prstGeom>
          <a:noFill/>
          <a:ln>
            <a:noFill/>
          </a:ln>
        </p:spPr>
        <p:txBody>
          <a:bodyPr spcFirstLastPara="1" wrap="square" lIns="40332" tIns="20160" rIns="40332" bIns="20160" anchor="t" anchorCtr="0">
            <a:spAutoFit/>
          </a:bodyPr>
          <a:lstStyle/>
          <a:p>
            <a:pPr algn="ctr">
              <a:buSzPts val="2800"/>
            </a:pPr>
            <a:r>
              <a:rPr lang="ja-JP" altLang="en-US" sz="1235" b="1" dirty="0">
                <a:solidFill>
                  <a:srgbClr val="00A478"/>
                </a:solidFill>
                <a:latin typeface="BIZ UDPゴシック" panose="020B0400000000000000" pitchFamily="50" charset="-128"/>
                <a:ea typeface="BIZ UDPゴシック" panose="020B0400000000000000" pitchFamily="50" charset="-128"/>
              </a:rPr>
              <a:t>アプリで「万歩計」を探して、アプリを入れて、使う事ができます。</a:t>
            </a:r>
            <a:endParaRPr sz="1235" b="1" dirty="0">
              <a:solidFill>
                <a:srgbClr val="00A478"/>
              </a:solidFill>
              <a:latin typeface="BIZ UDPゴシック" panose="020B0400000000000000" pitchFamily="50" charset="-128"/>
              <a:ea typeface="BIZ UDPゴシック" panose="020B0400000000000000" pitchFamily="50" charset="-128"/>
            </a:endParaRPr>
          </a:p>
        </p:txBody>
      </p:sp>
      <p:sp>
        <p:nvSpPr>
          <p:cNvPr id="26" name="Google Shape;1264;g10de31f191a_0_2699">
            <a:extLst>
              <a:ext uri="{FF2B5EF4-FFF2-40B4-BE49-F238E27FC236}">
                <a16:creationId xmlns:a16="http://schemas.microsoft.com/office/drawing/2014/main" id="{912DE369-7E77-9C18-97BE-54688AEC2835}"/>
              </a:ext>
            </a:extLst>
          </p:cNvPr>
          <p:cNvSpPr/>
          <p:nvPr/>
        </p:nvSpPr>
        <p:spPr>
          <a:xfrm>
            <a:off x="1119261" y="5777882"/>
            <a:ext cx="219691" cy="303729"/>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27" name="Google Shape;1265;g10de31f191a_0_2699">
            <a:extLst>
              <a:ext uri="{FF2B5EF4-FFF2-40B4-BE49-F238E27FC236}">
                <a16:creationId xmlns:a16="http://schemas.microsoft.com/office/drawing/2014/main" id="{57FC7264-FBFD-36C4-21F7-1C6901C13FF7}"/>
              </a:ext>
            </a:extLst>
          </p:cNvPr>
          <p:cNvPicPr preferRelativeResize="0"/>
          <p:nvPr/>
        </p:nvPicPr>
        <p:blipFill rotWithShape="1">
          <a:blip r:embed="rId4">
            <a:alphaModFix/>
          </a:blip>
          <a:srcRect r="-917" b="24465"/>
          <a:stretch/>
        </p:blipFill>
        <p:spPr>
          <a:xfrm>
            <a:off x="1417248" y="4201398"/>
            <a:ext cx="135123" cy="130028"/>
          </a:xfrm>
          <a:prstGeom prst="rect">
            <a:avLst/>
          </a:prstGeom>
          <a:noFill/>
          <a:ln>
            <a:noFill/>
          </a:ln>
        </p:spPr>
      </p:pic>
      <p:sp>
        <p:nvSpPr>
          <p:cNvPr id="28" name="Google Shape;1266;g10de31f191a_0_2699">
            <a:extLst>
              <a:ext uri="{FF2B5EF4-FFF2-40B4-BE49-F238E27FC236}">
                <a16:creationId xmlns:a16="http://schemas.microsoft.com/office/drawing/2014/main" id="{1FB70699-DB29-713C-263C-8873FCC3692C}"/>
              </a:ext>
            </a:extLst>
          </p:cNvPr>
          <p:cNvSpPr txBox="1"/>
          <p:nvPr/>
        </p:nvSpPr>
        <p:spPr>
          <a:xfrm>
            <a:off x="3472917" y="4452376"/>
            <a:ext cx="1417931" cy="225380"/>
          </a:xfrm>
          <a:prstGeom prst="rect">
            <a:avLst/>
          </a:prstGeom>
          <a:noFill/>
          <a:ln>
            <a:noFill/>
          </a:ln>
        </p:spPr>
        <p:txBody>
          <a:bodyPr spcFirstLastPara="1" wrap="square" lIns="40332" tIns="20160" rIns="40332" bIns="20160" anchor="t" anchorCtr="0">
            <a:spAutoFit/>
          </a:bodyPr>
          <a:lstStyle/>
          <a:p>
            <a:pPr algn="ctr">
              <a:buSzPts val="2200"/>
            </a:pPr>
            <a:r>
              <a:rPr lang="ja-JP" altLang="en-US" sz="1200" dirty="0">
                <a:solidFill>
                  <a:schemeClr val="dk1"/>
                </a:solidFill>
                <a:latin typeface="BIZ UDPゴシック" panose="020B0400000000000000" pitchFamily="50" charset="-128"/>
                <a:ea typeface="BIZ UDPゴシック" panose="020B0400000000000000" pitchFamily="50" charset="-128"/>
              </a:rPr>
              <a:t>インストールします。</a:t>
            </a:r>
            <a:endParaRPr sz="1200" dirty="0">
              <a:solidFill>
                <a:schemeClr val="dk1"/>
              </a:solidFill>
              <a:latin typeface="BIZ UDPゴシック" panose="020B0400000000000000" pitchFamily="50" charset="-128"/>
              <a:ea typeface="BIZ UDPゴシック" panose="020B0400000000000000" pitchFamily="50" charset="-128"/>
            </a:endParaRPr>
          </a:p>
        </p:txBody>
      </p:sp>
      <p:pic>
        <p:nvPicPr>
          <p:cNvPr id="29" name="Google Shape;1267;g10de31f191a_0_2699">
            <a:extLst>
              <a:ext uri="{FF2B5EF4-FFF2-40B4-BE49-F238E27FC236}">
                <a16:creationId xmlns:a16="http://schemas.microsoft.com/office/drawing/2014/main" id="{F48C34D7-BC78-8933-22C2-98FC94DF1F24}"/>
              </a:ext>
            </a:extLst>
          </p:cNvPr>
          <p:cNvPicPr preferRelativeResize="0"/>
          <p:nvPr/>
        </p:nvPicPr>
        <p:blipFill rotWithShape="1">
          <a:blip r:embed="rId5">
            <a:alphaModFix/>
          </a:blip>
          <a:srcRect/>
          <a:stretch/>
        </p:blipFill>
        <p:spPr>
          <a:xfrm>
            <a:off x="2140063" y="4756523"/>
            <a:ext cx="916068" cy="2157418"/>
          </a:xfrm>
          <a:prstGeom prst="rect">
            <a:avLst/>
          </a:prstGeom>
          <a:gradFill>
            <a:gsLst>
              <a:gs pos="0">
                <a:srgbClr val="AFAFAF"/>
              </a:gs>
              <a:gs pos="50000">
                <a:schemeClr val="accent3"/>
              </a:gs>
              <a:gs pos="100000">
                <a:srgbClr val="919191"/>
              </a:gs>
            </a:gsLst>
            <a:lin ang="5400012" scaled="0"/>
          </a:gradFill>
          <a:ln w="9525" cap="flat" cmpd="sng">
            <a:solidFill>
              <a:srgbClr val="434343"/>
            </a:solidFill>
            <a:prstDash val="solid"/>
            <a:round/>
            <a:headEnd type="none" w="sm" len="sm"/>
            <a:tailEnd type="none" w="sm" len="sm"/>
          </a:ln>
        </p:spPr>
      </p:pic>
      <p:sp>
        <p:nvSpPr>
          <p:cNvPr id="30" name="Google Shape;1268;g10de31f191a_0_2699">
            <a:extLst>
              <a:ext uri="{FF2B5EF4-FFF2-40B4-BE49-F238E27FC236}">
                <a16:creationId xmlns:a16="http://schemas.microsoft.com/office/drawing/2014/main" id="{02554BF6-2556-14C3-D120-E32B3A10F6BD}"/>
              </a:ext>
            </a:extLst>
          </p:cNvPr>
          <p:cNvSpPr/>
          <p:nvPr/>
        </p:nvSpPr>
        <p:spPr>
          <a:xfrm>
            <a:off x="2154878" y="4763627"/>
            <a:ext cx="886438" cy="145049"/>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32" name="Google Shape;1270;g10de31f191a_0_2699">
            <a:extLst>
              <a:ext uri="{FF2B5EF4-FFF2-40B4-BE49-F238E27FC236}">
                <a16:creationId xmlns:a16="http://schemas.microsoft.com/office/drawing/2014/main" id="{B9AEE8FE-3B9C-1CD6-7CBC-E931FA39D085}"/>
              </a:ext>
            </a:extLst>
          </p:cNvPr>
          <p:cNvPicPr preferRelativeResize="0"/>
          <p:nvPr/>
        </p:nvPicPr>
        <p:blipFill rotWithShape="1">
          <a:blip r:embed="rId6">
            <a:alphaModFix/>
          </a:blip>
          <a:srcRect/>
          <a:stretch/>
        </p:blipFill>
        <p:spPr>
          <a:xfrm>
            <a:off x="3677206" y="4756523"/>
            <a:ext cx="916068" cy="2157418"/>
          </a:xfrm>
          <a:prstGeom prst="rect">
            <a:avLst/>
          </a:prstGeom>
          <a:gradFill>
            <a:gsLst>
              <a:gs pos="0">
                <a:srgbClr val="AFAFAF"/>
              </a:gs>
              <a:gs pos="50000">
                <a:schemeClr val="accent3"/>
              </a:gs>
              <a:gs pos="100000">
                <a:srgbClr val="919191"/>
              </a:gs>
            </a:gsLst>
            <a:lin ang="5400012" scaled="0"/>
          </a:gradFill>
          <a:ln w="9525" cap="flat" cmpd="sng">
            <a:solidFill>
              <a:srgbClr val="434343"/>
            </a:solidFill>
            <a:prstDash val="solid"/>
            <a:round/>
            <a:headEnd type="none" w="sm" len="sm"/>
            <a:tailEnd type="none" w="sm" len="sm"/>
          </a:ln>
        </p:spPr>
      </p:pic>
      <p:sp>
        <p:nvSpPr>
          <p:cNvPr id="33" name="Google Shape;1271;g10de31f191a_0_2699">
            <a:extLst>
              <a:ext uri="{FF2B5EF4-FFF2-40B4-BE49-F238E27FC236}">
                <a16:creationId xmlns:a16="http://schemas.microsoft.com/office/drawing/2014/main" id="{22AB15F5-D21A-8F95-5A44-6AD0EC73EB66}"/>
              </a:ext>
            </a:extLst>
          </p:cNvPr>
          <p:cNvSpPr/>
          <p:nvPr/>
        </p:nvSpPr>
        <p:spPr>
          <a:xfrm>
            <a:off x="4178278" y="5227937"/>
            <a:ext cx="343451" cy="156824"/>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49E1A0A1-DECF-FA9E-E108-5910FEB5645B}"/>
              </a:ext>
            </a:extLst>
          </p:cNvPr>
          <p:cNvSpPr>
            <a:spLocks noGrp="1"/>
          </p:cNvSpPr>
          <p:nvPr>
            <p:ph type="body" sz="quarter" idx="13"/>
          </p:nvPr>
        </p:nvSpPr>
        <p:spPr/>
        <p:txBody>
          <a:bodyPr/>
          <a:lstStyle/>
          <a:p>
            <a:r>
              <a:rPr lang="en-US" altLang="ja-JP" dirty="0"/>
              <a:t>16</a:t>
            </a:r>
            <a:endParaRPr lang="ja-JP" altLang="en-US" dirty="0"/>
          </a:p>
        </p:txBody>
      </p:sp>
      <p:sp>
        <p:nvSpPr>
          <p:cNvPr id="37" name="Google Shape;105;p4">
            <a:extLst>
              <a:ext uri="{FF2B5EF4-FFF2-40B4-BE49-F238E27FC236}">
                <a16:creationId xmlns:a16="http://schemas.microsoft.com/office/drawing/2014/main" id="{E5C0B0AF-9330-AB80-6598-0C3B8C03DBF6}"/>
              </a:ext>
            </a:extLst>
          </p:cNvPr>
          <p:cNvSpPr txBox="1"/>
          <p:nvPr/>
        </p:nvSpPr>
        <p:spPr>
          <a:xfrm>
            <a:off x="1421199" y="241017"/>
            <a:ext cx="3957251"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スマートフォンで健康管理をしよう</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B61C1C38-FB82-5818-8861-74C6FF3F6392}"/>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36</a:t>
            </a:fld>
            <a:endParaRPr lang="ja-JP" altLang="en-US" sz="1000" b="1" dirty="0">
              <a:solidFill>
                <a:schemeClr val="tx1">
                  <a:lumMod val="75000"/>
                  <a:lumOff val="25000"/>
                </a:schemeClr>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75"/>
        <p:cNvGrpSpPr/>
        <p:nvPr/>
      </p:nvGrpSpPr>
      <p:grpSpPr>
        <a:xfrm>
          <a:off x="0" y="0"/>
          <a:ext cx="0" cy="0"/>
          <a:chOff x="0" y="0"/>
          <a:chExt cx="0" cy="0"/>
        </a:xfrm>
      </p:grpSpPr>
      <p:sp>
        <p:nvSpPr>
          <p:cNvPr id="1279" name="Google Shape;1279;g10de31f191a_0_2793"/>
          <p:cNvSpPr txBox="1"/>
          <p:nvPr/>
        </p:nvSpPr>
        <p:spPr>
          <a:xfrm>
            <a:off x="175752" y="707035"/>
            <a:ext cx="5026945" cy="256157"/>
          </a:xfrm>
          <a:prstGeom prst="rect">
            <a:avLst/>
          </a:prstGeom>
          <a:noFill/>
          <a:ln>
            <a:noFill/>
          </a:ln>
        </p:spPr>
        <p:txBody>
          <a:bodyPr spcFirstLastPara="1" wrap="square" lIns="40332" tIns="20160" rIns="40332" bIns="20160" anchor="t" anchorCtr="0">
            <a:spAutoFit/>
          </a:bodyPr>
          <a:lstStyle/>
          <a:p>
            <a:pPr algn="ctr">
              <a:buSzPts val="3100"/>
            </a:pPr>
            <a:r>
              <a:rPr lang="ja-JP" altLang="en-US" b="1" dirty="0">
                <a:solidFill>
                  <a:srgbClr val="00A478"/>
                </a:solidFill>
                <a:latin typeface="BIZ UDPゴシック" panose="020B0400000000000000" pitchFamily="50" charset="-128"/>
                <a:ea typeface="BIZ UDPゴシック" panose="020B0400000000000000" pitchFamily="50" charset="-128"/>
              </a:rPr>
              <a:t>災害時の「情報収集」と「安否確認」について学びましょう</a:t>
            </a:r>
            <a:endParaRPr b="1" dirty="0">
              <a:solidFill>
                <a:srgbClr val="00A478"/>
              </a:solidFill>
              <a:latin typeface="BIZ UDPゴシック" panose="020B0400000000000000" pitchFamily="50" charset="-128"/>
              <a:ea typeface="BIZ UDPゴシック" panose="020B0400000000000000" pitchFamily="50" charset="-128"/>
            </a:endParaRPr>
          </a:p>
        </p:txBody>
      </p:sp>
      <p:sp>
        <p:nvSpPr>
          <p:cNvPr id="1280" name="Google Shape;1280;g10de31f191a_0_2793"/>
          <p:cNvSpPr txBox="1"/>
          <p:nvPr/>
        </p:nvSpPr>
        <p:spPr>
          <a:xfrm>
            <a:off x="111094" y="1088783"/>
            <a:ext cx="5219902" cy="244296"/>
          </a:xfrm>
          <a:prstGeom prst="rect">
            <a:avLst/>
          </a:prstGeom>
          <a:noFill/>
          <a:ln>
            <a:noFill/>
          </a:ln>
        </p:spPr>
        <p:txBody>
          <a:bodyPr spcFirstLastPara="1" wrap="square" lIns="40332" tIns="20160" rIns="40332" bIns="20160" anchor="t" anchorCtr="0">
            <a:spAutoFit/>
          </a:bodyPr>
          <a:lstStyle/>
          <a:p>
            <a:pPr algn="ctr">
              <a:buSzPts val="3000"/>
            </a:pPr>
            <a:r>
              <a:rPr lang="ja-JP" altLang="en-US" sz="1323" b="1" dirty="0">
                <a:solidFill>
                  <a:schemeClr val="dk1"/>
                </a:solidFill>
                <a:latin typeface="BIZ UDPゴシック" panose="020B0400000000000000" pitchFamily="50" charset="-128"/>
                <a:ea typeface="BIZ UDPゴシック" panose="020B0400000000000000" pitchFamily="50" charset="-128"/>
              </a:rPr>
              <a:t>さまざまな対策ができます。一般的な</a:t>
            </a:r>
            <a:r>
              <a:rPr lang="en-US" altLang="ja-JP" sz="1323" b="1" dirty="0">
                <a:solidFill>
                  <a:schemeClr val="dk1"/>
                </a:solidFill>
                <a:latin typeface="BIZ UDPゴシック" panose="020B0400000000000000" pitchFamily="50" charset="-128"/>
                <a:ea typeface="BIZ UDPゴシック" panose="020B0400000000000000" pitchFamily="50" charset="-128"/>
              </a:rPr>
              <a:t>4</a:t>
            </a:r>
            <a:r>
              <a:rPr lang="ja-JP" altLang="en-US" sz="1323" b="1" dirty="0">
                <a:solidFill>
                  <a:schemeClr val="dk1"/>
                </a:solidFill>
                <a:latin typeface="BIZ UDPゴシック" panose="020B0400000000000000" pitchFamily="50" charset="-128"/>
                <a:ea typeface="BIZ UDPゴシック" panose="020B0400000000000000" pitchFamily="50" charset="-128"/>
              </a:rPr>
              <a:t>つの方法をご紹介します。</a:t>
            </a:r>
            <a:endParaRPr sz="353" dirty="0">
              <a:latin typeface="BIZ UDPゴシック" panose="020B0400000000000000" pitchFamily="50" charset="-128"/>
              <a:ea typeface="BIZ UDPゴシック" panose="020B0400000000000000" pitchFamily="50" charset="-128"/>
            </a:endParaRPr>
          </a:p>
        </p:txBody>
      </p:sp>
      <p:sp>
        <p:nvSpPr>
          <p:cNvPr id="1281" name="Google Shape;1281;g10de31f191a_0_2793"/>
          <p:cNvSpPr txBox="1"/>
          <p:nvPr/>
        </p:nvSpPr>
        <p:spPr>
          <a:xfrm>
            <a:off x="905916" y="4555999"/>
            <a:ext cx="2026130" cy="386730"/>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82" name="Google Shape;1282;g10de31f191a_0_2793"/>
          <p:cNvSpPr/>
          <p:nvPr/>
        </p:nvSpPr>
        <p:spPr>
          <a:xfrm>
            <a:off x="403243" y="4167669"/>
            <a:ext cx="4740393" cy="456859"/>
          </a:xfrm>
          <a:prstGeom prst="rect">
            <a:avLst/>
          </a:prstGeom>
          <a:solidFill>
            <a:srgbClr val="00A478"/>
          </a:solidFill>
          <a:ln>
            <a:noFill/>
          </a:ln>
        </p:spPr>
        <p:txBody>
          <a:bodyPr spcFirstLastPara="1" wrap="square" lIns="40332" tIns="20160" rIns="40332" bIns="20160" anchor="ctr" anchorCtr="0">
            <a:noAutofit/>
          </a:bodyPr>
          <a:lstStyle/>
          <a:p>
            <a:pPr algn="ctr">
              <a:buSzPts val="2400"/>
            </a:pPr>
            <a:r>
              <a:rPr lang="ja-JP" altLang="en-US" b="1" dirty="0">
                <a:solidFill>
                  <a:schemeClr val="lt1"/>
                </a:solidFill>
                <a:latin typeface="BIZ UDPゴシック" panose="020B0400000000000000" pitchFamily="50" charset="-128"/>
                <a:ea typeface="BIZ UDPゴシック" panose="020B0400000000000000" pitchFamily="50" charset="-128"/>
              </a:rPr>
              <a:t>②</a:t>
            </a:r>
            <a:r>
              <a:rPr lang="en-US" altLang="ja-JP" b="1" dirty="0">
                <a:solidFill>
                  <a:schemeClr val="lt1"/>
                </a:solidFill>
                <a:latin typeface="BIZ UDPゴシック" panose="020B0400000000000000" pitchFamily="50" charset="-128"/>
                <a:ea typeface="BIZ UDPゴシック" panose="020B0400000000000000" pitchFamily="50" charset="-128"/>
              </a:rPr>
              <a:t> SNS</a:t>
            </a:r>
            <a:r>
              <a:rPr lang="ja-JP" altLang="en-US" b="1" dirty="0">
                <a:solidFill>
                  <a:schemeClr val="lt1"/>
                </a:solidFill>
                <a:latin typeface="BIZ UDPゴシック" panose="020B0400000000000000" pitchFamily="50" charset="-128"/>
                <a:ea typeface="BIZ UDPゴシック" panose="020B0400000000000000" pitchFamily="50" charset="-128"/>
              </a:rPr>
              <a:t>（</a:t>
            </a:r>
            <a:r>
              <a:rPr lang="en-US" altLang="ja-JP" b="1" dirty="0">
                <a:solidFill>
                  <a:schemeClr val="lt1"/>
                </a:solidFill>
                <a:latin typeface="BIZ UDPゴシック" panose="020B0400000000000000" pitchFamily="50" charset="-128"/>
                <a:ea typeface="BIZ UDPゴシック" panose="020B0400000000000000" pitchFamily="50" charset="-128"/>
              </a:rPr>
              <a:t>LINE</a:t>
            </a:r>
            <a:r>
              <a:rPr lang="ja-JP" altLang="en-US" b="1" dirty="0">
                <a:solidFill>
                  <a:schemeClr val="lt1"/>
                </a:solidFill>
                <a:latin typeface="BIZ UDPゴシック" panose="020B0400000000000000" pitchFamily="50" charset="-128"/>
                <a:ea typeface="BIZ UDPゴシック" panose="020B0400000000000000" pitchFamily="50" charset="-128"/>
              </a:rPr>
              <a:t>、ツイッターなど）を使って情報を集める</a:t>
            </a:r>
            <a:endParaRPr dirty="0">
              <a:latin typeface="BIZ UDPゴシック" panose="020B0400000000000000" pitchFamily="50" charset="-128"/>
              <a:ea typeface="BIZ UDPゴシック" panose="020B0400000000000000" pitchFamily="50" charset="-128"/>
            </a:endParaRPr>
          </a:p>
        </p:txBody>
      </p:sp>
      <p:sp>
        <p:nvSpPr>
          <p:cNvPr id="1283" name="Google Shape;1283;g10de31f191a_0_2793"/>
          <p:cNvSpPr txBox="1"/>
          <p:nvPr/>
        </p:nvSpPr>
        <p:spPr>
          <a:xfrm>
            <a:off x="403242" y="4624528"/>
            <a:ext cx="4740394" cy="1836000"/>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ctr" anchorCtr="0">
            <a:spAutoFit/>
          </a:bodyPr>
          <a:lstStyle/>
          <a:p>
            <a:pPr>
              <a:buSzPts val="2100"/>
            </a:pPr>
            <a:r>
              <a:rPr lang="ja-JP" altLang="en-US" sz="1200" dirty="0">
                <a:solidFill>
                  <a:schemeClr val="dk1"/>
                </a:solidFill>
                <a:latin typeface="BIZ UDPゴシック" panose="020B0400000000000000" pitchFamily="50" charset="-128"/>
                <a:ea typeface="BIZ UDPゴシック" panose="020B0400000000000000" pitchFamily="50" charset="-128"/>
              </a:rPr>
              <a:t>◆</a:t>
            </a:r>
            <a:r>
              <a:rPr lang="en-US" altLang="ja-JP" sz="1200" dirty="0">
                <a:solidFill>
                  <a:schemeClr val="dk1"/>
                </a:solidFill>
                <a:latin typeface="BIZ UDPゴシック" panose="020B0400000000000000" pitchFamily="50" charset="-128"/>
                <a:ea typeface="BIZ UDPゴシック" panose="020B0400000000000000" pitchFamily="50" charset="-128"/>
              </a:rPr>
              <a:t>SNS</a:t>
            </a:r>
            <a:r>
              <a:rPr lang="ja-JP" altLang="en-US" sz="1200" dirty="0">
                <a:solidFill>
                  <a:schemeClr val="dk1"/>
                </a:solidFill>
                <a:latin typeface="BIZ UDPゴシック" panose="020B0400000000000000" pitchFamily="50" charset="-128"/>
                <a:ea typeface="BIZ UDPゴシック" panose="020B0400000000000000" pitchFamily="50" charset="-128"/>
              </a:rPr>
              <a:t>（ソーシャル・ネットワーキング・サービス）とは、ユーザー同士で情報のやりとりをすることができるサービスのことです。</a:t>
            </a:r>
            <a:endParaRPr sz="1200" dirty="0">
              <a:latin typeface="BIZ UDPゴシック" panose="020B0400000000000000" pitchFamily="50" charset="-128"/>
              <a:ea typeface="BIZ UDPゴシック" panose="020B0400000000000000" pitchFamily="50" charset="-128"/>
            </a:endParaRPr>
          </a:p>
          <a:p>
            <a:pPr>
              <a:buSzPts val="2100"/>
            </a:pPr>
            <a:r>
              <a:rPr lang="ja-JP" altLang="en-US" sz="1200" dirty="0">
                <a:solidFill>
                  <a:schemeClr val="dk1"/>
                </a:solidFill>
                <a:latin typeface="BIZ UDPゴシック" panose="020B0400000000000000" pitchFamily="50" charset="-128"/>
                <a:ea typeface="BIZ UDPゴシック" panose="020B0400000000000000" pitchFamily="50" charset="-128"/>
              </a:rPr>
              <a:t>◆主な</a:t>
            </a:r>
            <a:r>
              <a:rPr lang="en-US" altLang="ja-JP" sz="1200" dirty="0">
                <a:solidFill>
                  <a:schemeClr val="dk1"/>
                </a:solidFill>
                <a:latin typeface="BIZ UDPゴシック" panose="020B0400000000000000" pitchFamily="50" charset="-128"/>
                <a:ea typeface="BIZ UDPゴシック" panose="020B0400000000000000" pitchFamily="50" charset="-128"/>
              </a:rPr>
              <a:t>SNS</a:t>
            </a:r>
            <a:r>
              <a:rPr lang="ja-JP" altLang="en-US" sz="1200" dirty="0">
                <a:solidFill>
                  <a:schemeClr val="dk1"/>
                </a:solidFill>
                <a:latin typeface="BIZ UDPゴシック" panose="020B0400000000000000" pitchFamily="50" charset="-128"/>
                <a:ea typeface="BIZ UDPゴシック" panose="020B0400000000000000" pitchFamily="50" charset="-128"/>
              </a:rPr>
              <a:t>に、「</a:t>
            </a:r>
            <a:r>
              <a:rPr lang="en-US" altLang="ja-JP" sz="1200" dirty="0">
                <a:solidFill>
                  <a:schemeClr val="dk1"/>
                </a:solidFill>
                <a:latin typeface="BIZ UDPゴシック" panose="020B0400000000000000" pitchFamily="50" charset="-128"/>
                <a:ea typeface="BIZ UDPゴシック" panose="020B0400000000000000" pitchFamily="50" charset="-128"/>
              </a:rPr>
              <a:t>Twitter</a:t>
            </a:r>
            <a:r>
              <a:rPr lang="ja-JP" altLang="en-US" sz="1200" dirty="0">
                <a:solidFill>
                  <a:schemeClr val="dk1"/>
                </a:solidFill>
                <a:latin typeface="BIZ UDPゴシック" panose="020B0400000000000000" pitchFamily="50" charset="-128"/>
                <a:ea typeface="BIZ UDPゴシック" panose="020B0400000000000000" pitchFamily="50" charset="-128"/>
              </a:rPr>
              <a:t>（ツイッター）」</a:t>
            </a:r>
            <a:endParaRPr sz="1200" dirty="0">
              <a:latin typeface="BIZ UDPゴシック" panose="020B0400000000000000" pitchFamily="50" charset="-128"/>
              <a:ea typeface="BIZ UDPゴシック" panose="020B0400000000000000" pitchFamily="50" charset="-128"/>
            </a:endParaRPr>
          </a:p>
          <a:p>
            <a:pPr>
              <a:buSzPts val="2100"/>
            </a:pPr>
            <a:r>
              <a:rPr lang="ja-JP" altLang="en-US" sz="1200" dirty="0">
                <a:solidFill>
                  <a:schemeClr val="dk1"/>
                </a:solidFill>
                <a:latin typeface="BIZ UDPゴシック" panose="020B0400000000000000" pitchFamily="50" charset="-128"/>
                <a:ea typeface="BIZ UDPゴシック" panose="020B0400000000000000" pitchFamily="50" charset="-128"/>
              </a:rPr>
              <a:t>「</a:t>
            </a:r>
            <a:r>
              <a:rPr lang="en-US" altLang="ja-JP" sz="1200" dirty="0">
                <a:solidFill>
                  <a:schemeClr val="dk1"/>
                </a:solidFill>
                <a:latin typeface="BIZ UDPゴシック" panose="020B0400000000000000" pitchFamily="50" charset="-128"/>
                <a:ea typeface="BIZ UDPゴシック" panose="020B0400000000000000" pitchFamily="50" charset="-128"/>
              </a:rPr>
              <a:t>LINE</a:t>
            </a:r>
            <a:r>
              <a:rPr lang="ja-JP" altLang="en-US" sz="1200" dirty="0">
                <a:solidFill>
                  <a:schemeClr val="dk1"/>
                </a:solidFill>
                <a:latin typeface="BIZ UDPゴシック" panose="020B0400000000000000" pitchFamily="50" charset="-128"/>
                <a:ea typeface="BIZ UDPゴシック" panose="020B0400000000000000" pitchFamily="50" charset="-128"/>
              </a:rPr>
              <a:t>（ライン）」「</a:t>
            </a:r>
            <a:r>
              <a:rPr lang="en-US" altLang="ja-JP" sz="1200" dirty="0">
                <a:solidFill>
                  <a:schemeClr val="dk1"/>
                </a:solidFill>
                <a:latin typeface="BIZ UDPゴシック" panose="020B0400000000000000" pitchFamily="50" charset="-128"/>
                <a:ea typeface="BIZ UDPゴシック" panose="020B0400000000000000" pitchFamily="50" charset="-128"/>
              </a:rPr>
              <a:t>Facebook</a:t>
            </a:r>
            <a:r>
              <a:rPr lang="ja-JP" altLang="en-US" sz="1200" dirty="0">
                <a:solidFill>
                  <a:schemeClr val="dk1"/>
                </a:solidFill>
                <a:latin typeface="BIZ UDPゴシック" panose="020B0400000000000000" pitchFamily="50" charset="-128"/>
                <a:ea typeface="BIZ UDPゴシック" panose="020B0400000000000000" pitchFamily="50" charset="-128"/>
              </a:rPr>
              <a:t>（フェイスブック）」などがあります。</a:t>
            </a:r>
            <a:endParaRPr lang="en-US" altLang="ja-JP" sz="1200" dirty="0">
              <a:solidFill>
                <a:schemeClr val="dk1"/>
              </a:solidFill>
              <a:latin typeface="BIZ UDPゴシック" panose="020B0400000000000000" pitchFamily="50" charset="-128"/>
              <a:ea typeface="BIZ UDPゴシック" panose="020B0400000000000000" pitchFamily="50" charset="-128"/>
            </a:endParaRPr>
          </a:p>
          <a:p>
            <a:pPr>
              <a:buSzPts val="2100"/>
            </a:pPr>
            <a:endParaRPr sz="1200" dirty="0">
              <a:solidFill>
                <a:schemeClr val="dk1"/>
              </a:solidFill>
              <a:latin typeface="BIZ UDPゴシック" panose="020B0400000000000000" pitchFamily="50" charset="-128"/>
              <a:ea typeface="BIZ UDPゴシック" panose="020B0400000000000000" pitchFamily="50" charset="-128"/>
            </a:endParaRPr>
          </a:p>
          <a:p>
            <a:pPr>
              <a:buSzPts val="1600"/>
            </a:pPr>
            <a:r>
              <a:rPr lang="en-US" altLang="ja-JP" sz="1200" b="1" dirty="0">
                <a:solidFill>
                  <a:srgbClr val="FF0000"/>
                </a:solidFill>
                <a:latin typeface="BIZ UDPゴシック" panose="020B0400000000000000" pitchFamily="50" charset="-128"/>
                <a:ea typeface="BIZ UDPゴシック" panose="020B0400000000000000" pitchFamily="50" charset="-128"/>
              </a:rPr>
              <a:t>SNS</a:t>
            </a:r>
            <a:r>
              <a:rPr lang="ja-JP" altLang="en-US" sz="1200" b="1" dirty="0">
                <a:solidFill>
                  <a:srgbClr val="FF0000"/>
                </a:solidFill>
                <a:latin typeface="BIZ UDPゴシック" panose="020B0400000000000000" pitchFamily="50" charset="-128"/>
                <a:ea typeface="BIZ UDPゴシック" panose="020B0400000000000000" pitchFamily="50" charset="-128"/>
              </a:rPr>
              <a:t>には様々な情報があります。</a:t>
            </a:r>
            <a:endParaRPr lang="en-US" altLang="ja-JP" sz="1200" b="1" dirty="0">
              <a:solidFill>
                <a:srgbClr val="FF0000"/>
              </a:solidFill>
              <a:latin typeface="BIZ UDPゴシック" panose="020B0400000000000000" pitchFamily="50" charset="-128"/>
              <a:ea typeface="BIZ UDPゴシック" panose="020B0400000000000000" pitchFamily="50" charset="-128"/>
            </a:endParaRPr>
          </a:p>
          <a:p>
            <a:pPr>
              <a:buSzPts val="1600"/>
            </a:pPr>
            <a:r>
              <a:rPr lang="ja-JP" altLang="en-US" sz="1200" b="1" dirty="0">
                <a:solidFill>
                  <a:srgbClr val="FF0000"/>
                </a:solidFill>
                <a:latin typeface="BIZ UDPゴシック" panose="020B0400000000000000" pitchFamily="50" charset="-128"/>
                <a:ea typeface="BIZ UDPゴシック" panose="020B0400000000000000" pitchFamily="50" charset="-128"/>
              </a:rPr>
              <a:t>間違いのない情報を得るために、自治体公式情報など信頼できる情報を参考にしてください。</a:t>
            </a:r>
            <a:endParaRPr sz="1200" dirty="0">
              <a:latin typeface="BIZ UDPゴシック" panose="020B0400000000000000" pitchFamily="50" charset="-128"/>
              <a:ea typeface="BIZ UDPゴシック" panose="020B0400000000000000" pitchFamily="50" charset="-128"/>
            </a:endParaRPr>
          </a:p>
        </p:txBody>
      </p:sp>
      <p:sp>
        <p:nvSpPr>
          <p:cNvPr id="1284" name="Google Shape;1284;g10de31f191a_0_2793"/>
          <p:cNvSpPr txBox="1"/>
          <p:nvPr/>
        </p:nvSpPr>
        <p:spPr>
          <a:xfrm>
            <a:off x="786298" y="1441282"/>
            <a:ext cx="1113254" cy="225236"/>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85" name="Google Shape;1285;g10de31f191a_0_2793"/>
          <p:cNvSpPr/>
          <p:nvPr/>
        </p:nvSpPr>
        <p:spPr>
          <a:xfrm>
            <a:off x="403245" y="1506518"/>
            <a:ext cx="4740392" cy="456858"/>
          </a:xfrm>
          <a:prstGeom prst="rect">
            <a:avLst/>
          </a:prstGeom>
          <a:solidFill>
            <a:srgbClr val="00A478"/>
          </a:solidFill>
          <a:ln>
            <a:noFill/>
          </a:ln>
        </p:spPr>
        <p:txBody>
          <a:bodyPr spcFirstLastPara="1" wrap="square" lIns="40332" tIns="20160" rIns="40332" bIns="20160" anchor="ctr" anchorCtr="0">
            <a:noAutofit/>
          </a:bodyPr>
          <a:lstStyle/>
          <a:p>
            <a:pPr algn="ctr">
              <a:buSzPts val="2400"/>
            </a:pPr>
            <a:r>
              <a:rPr lang="ja-JP" altLang="en-US" b="1" dirty="0">
                <a:solidFill>
                  <a:schemeClr val="lt1"/>
                </a:solidFill>
                <a:latin typeface="BIZ UDPゴシック" panose="020B0400000000000000" pitchFamily="50" charset="-128"/>
                <a:ea typeface="BIZ UDPゴシック" panose="020B0400000000000000" pitchFamily="50" charset="-128"/>
              </a:rPr>
              <a:t>①</a:t>
            </a:r>
            <a:r>
              <a:rPr lang="en-US" altLang="ja-JP" b="1" dirty="0">
                <a:solidFill>
                  <a:schemeClr val="lt1"/>
                </a:solidFill>
                <a:latin typeface="BIZ UDPゴシック" panose="020B0400000000000000" pitchFamily="50" charset="-128"/>
                <a:ea typeface="BIZ UDPゴシック" panose="020B0400000000000000" pitchFamily="50" charset="-128"/>
              </a:rPr>
              <a:t> </a:t>
            </a:r>
            <a:r>
              <a:rPr lang="ja-JP" altLang="en-US" b="1" dirty="0">
                <a:solidFill>
                  <a:schemeClr val="lt1"/>
                </a:solidFill>
                <a:latin typeface="BIZ UDPゴシック" panose="020B0400000000000000" pitchFamily="50" charset="-128"/>
                <a:ea typeface="BIZ UDPゴシック" panose="020B0400000000000000" pitchFamily="50" charset="-128"/>
              </a:rPr>
              <a:t>ラジオアプリ、ワンセグを使って情報を集める</a:t>
            </a:r>
            <a:endParaRPr dirty="0">
              <a:latin typeface="BIZ UDPゴシック" panose="020B0400000000000000" pitchFamily="50" charset="-128"/>
              <a:ea typeface="BIZ UDPゴシック" panose="020B0400000000000000" pitchFamily="50" charset="-128"/>
            </a:endParaRPr>
          </a:p>
        </p:txBody>
      </p:sp>
      <p:sp>
        <p:nvSpPr>
          <p:cNvPr id="1286" name="Google Shape;1286;g10de31f191a_0_2793"/>
          <p:cNvSpPr txBox="1"/>
          <p:nvPr/>
        </p:nvSpPr>
        <p:spPr>
          <a:xfrm>
            <a:off x="403244" y="1962811"/>
            <a:ext cx="4740392" cy="1908000"/>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ctr" anchorCtr="0">
            <a:spAutoFit/>
          </a:bodyPr>
          <a:lstStyle/>
          <a:p>
            <a:pPr>
              <a:buSzPts val="2100"/>
            </a:pPr>
            <a:r>
              <a:rPr lang="ja-JP" altLang="en-US" sz="1200" dirty="0">
                <a:solidFill>
                  <a:schemeClr val="dk1"/>
                </a:solidFill>
                <a:latin typeface="BIZ UDPゴシック" panose="020B0400000000000000" pitchFamily="50" charset="-128"/>
                <a:ea typeface="BIZ UDPゴシック" panose="020B0400000000000000" pitchFamily="50" charset="-128"/>
              </a:rPr>
              <a:t>◆「ラジオアプリ」とは、日本で放送・配信されているラジオ番組を聴くことができるアプリのことです。</a:t>
            </a:r>
            <a:endParaRPr sz="1200" dirty="0">
              <a:solidFill>
                <a:schemeClr val="dk1"/>
              </a:solidFill>
              <a:latin typeface="BIZ UDPゴシック" panose="020B0400000000000000" pitchFamily="50" charset="-128"/>
              <a:ea typeface="BIZ UDPゴシック" panose="020B0400000000000000" pitchFamily="50" charset="-128"/>
            </a:endParaRPr>
          </a:p>
          <a:p>
            <a:pPr>
              <a:buSzPts val="1700"/>
            </a:pPr>
            <a:r>
              <a:rPr lang="ja-JP" altLang="en-US" sz="1200" dirty="0">
                <a:solidFill>
                  <a:schemeClr val="dk1"/>
                </a:solidFill>
                <a:latin typeface="BIZ UDPゴシック" panose="020B0400000000000000" pitchFamily="50" charset="-128"/>
                <a:ea typeface="BIZ UDPゴシック" panose="020B0400000000000000" pitchFamily="50" charset="-128"/>
              </a:rPr>
              <a:t>サービス例）</a:t>
            </a:r>
          </a:p>
          <a:p>
            <a:pPr>
              <a:buSzPts val="1700"/>
            </a:pPr>
            <a:r>
              <a:rPr lang="en-US" altLang="ja-JP" sz="1200" dirty="0" err="1">
                <a:solidFill>
                  <a:schemeClr val="dk1"/>
                </a:solidFill>
                <a:latin typeface="BIZ UDPゴシック" panose="020B0400000000000000" pitchFamily="50" charset="-128"/>
                <a:ea typeface="BIZ UDPゴシック" panose="020B0400000000000000" pitchFamily="50" charset="-128"/>
              </a:rPr>
              <a:t>radiko</a:t>
            </a:r>
            <a:r>
              <a:rPr lang="ja-JP" altLang="en-US" sz="1200" dirty="0">
                <a:solidFill>
                  <a:schemeClr val="dk1"/>
                </a:solidFill>
                <a:latin typeface="BIZ UDPゴシック" panose="020B0400000000000000" pitchFamily="50" charset="-128"/>
                <a:ea typeface="BIZ UDPゴシック" panose="020B0400000000000000" pitchFamily="50" charset="-128"/>
              </a:rPr>
              <a:t>、</a:t>
            </a:r>
            <a:r>
              <a:rPr lang="en-US" altLang="ja-JP" sz="1200" dirty="0">
                <a:solidFill>
                  <a:schemeClr val="dk1"/>
                </a:solidFill>
                <a:latin typeface="BIZ UDPゴシック" panose="020B0400000000000000" pitchFamily="50" charset="-128"/>
                <a:ea typeface="BIZ UDPゴシック" panose="020B0400000000000000" pitchFamily="50" charset="-128"/>
              </a:rPr>
              <a:t>NHK</a:t>
            </a:r>
            <a:r>
              <a:rPr lang="ja-JP" altLang="en-US" sz="1200" dirty="0">
                <a:solidFill>
                  <a:schemeClr val="dk1"/>
                </a:solidFill>
                <a:latin typeface="BIZ UDPゴシック" panose="020B0400000000000000" pitchFamily="50" charset="-128"/>
                <a:ea typeface="BIZ UDPゴシック" panose="020B0400000000000000" pitchFamily="50" charset="-128"/>
              </a:rPr>
              <a:t>ラジオ らじる らじる、など</a:t>
            </a:r>
          </a:p>
          <a:p>
            <a:pPr>
              <a:buSzPts val="1800"/>
            </a:pPr>
            <a:endParaRPr sz="1200" dirty="0">
              <a:solidFill>
                <a:schemeClr val="dk1"/>
              </a:solidFill>
              <a:latin typeface="BIZ UDPゴシック" panose="020B0400000000000000" pitchFamily="50" charset="-128"/>
              <a:ea typeface="BIZ UDPゴシック" panose="020B0400000000000000" pitchFamily="50" charset="-128"/>
            </a:endParaRPr>
          </a:p>
          <a:p>
            <a:pPr>
              <a:buSzPts val="2100"/>
            </a:pPr>
            <a:r>
              <a:rPr lang="ja-JP" altLang="en-US" sz="1200" dirty="0">
                <a:solidFill>
                  <a:schemeClr val="dk1"/>
                </a:solidFill>
                <a:latin typeface="BIZ UDPゴシック" panose="020B0400000000000000" pitchFamily="50" charset="-128"/>
                <a:ea typeface="BIZ UDPゴシック" panose="020B0400000000000000" pitchFamily="50" charset="-128"/>
              </a:rPr>
              <a:t>◆ワンセグ対応の機種では、スマホでテレビ放送を見ることができます。</a:t>
            </a:r>
            <a:endParaRPr sz="1200" dirty="0">
              <a:solidFill>
                <a:schemeClr val="dk1"/>
              </a:solidFill>
              <a:latin typeface="BIZ UDPゴシック" panose="020B0400000000000000" pitchFamily="50" charset="-128"/>
              <a:ea typeface="BIZ UDPゴシック" panose="020B0400000000000000" pitchFamily="50" charset="-128"/>
            </a:endParaRPr>
          </a:p>
          <a:p>
            <a:pPr>
              <a:buSzPts val="1700"/>
            </a:pPr>
            <a:r>
              <a:rPr lang="ja-JP" altLang="en-US" sz="1200" dirty="0">
                <a:solidFill>
                  <a:schemeClr val="dk1"/>
                </a:solidFill>
                <a:latin typeface="BIZ UDPゴシック" panose="020B0400000000000000" pitchFamily="50" charset="-128"/>
                <a:ea typeface="BIZ UDPゴシック" panose="020B0400000000000000" pitchFamily="50" charset="-128"/>
              </a:rPr>
              <a:t>ワンセグとは：地上デジタル放送で行われる、携帯電話等に向けたテレビ放送サービスです。</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B832DE97-71A2-07C8-D182-9C5C84B29F98}"/>
              </a:ext>
            </a:extLst>
          </p:cNvPr>
          <p:cNvSpPr>
            <a:spLocks noGrp="1"/>
          </p:cNvSpPr>
          <p:nvPr>
            <p:ph type="body" sz="quarter" idx="13"/>
          </p:nvPr>
        </p:nvSpPr>
        <p:spPr/>
        <p:txBody>
          <a:bodyPr/>
          <a:lstStyle/>
          <a:p>
            <a:r>
              <a:rPr lang="en-US" altLang="ja-JP" dirty="0"/>
              <a:t>17</a:t>
            </a:r>
            <a:endParaRPr lang="ja-JP" altLang="en-US" dirty="0"/>
          </a:p>
        </p:txBody>
      </p:sp>
      <p:sp>
        <p:nvSpPr>
          <p:cNvPr id="6" name="Google Shape;105;p4">
            <a:extLst>
              <a:ext uri="{FF2B5EF4-FFF2-40B4-BE49-F238E27FC236}">
                <a16:creationId xmlns:a16="http://schemas.microsoft.com/office/drawing/2014/main" id="{3983B730-96B7-5EC3-664E-6EA32B6C0034}"/>
              </a:ext>
            </a:extLst>
          </p:cNvPr>
          <p:cNvSpPr txBox="1"/>
          <p:nvPr/>
        </p:nvSpPr>
        <p:spPr>
          <a:xfrm>
            <a:off x="1412775" y="241017"/>
            <a:ext cx="3965675"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スマートフォンで災害に備えよう</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43ECED6C-9269-5623-A5BF-99E209E4239B}"/>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37</a:t>
            </a:fld>
            <a:endParaRPr lang="ja-JP" altLang="en-US" sz="1000" b="1" dirty="0">
              <a:solidFill>
                <a:schemeClr val="tx1">
                  <a:lumMod val="75000"/>
                  <a:lumOff val="25000"/>
                </a:schemeClr>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90"/>
        <p:cNvGrpSpPr/>
        <p:nvPr/>
      </p:nvGrpSpPr>
      <p:grpSpPr>
        <a:xfrm>
          <a:off x="0" y="0"/>
          <a:ext cx="0" cy="0"/>
          <a:chOff x="0" y="0"/>
          <a:chExt cx="0" cy="0"/>
        </a:xfrm>
      </p:grpSpPr>
      <p:sp>
        <p:nvSpPr>
          <p:cNvPr id="1294" name="Google Shape;1294;g10de31f191a_0_2882"/>
          <p:cNvSpPr txBox="1"/>
          <p:nvPr/>
        </p:nvSpPr>
        <p:spPr>
          <a:xfrm>
            <a:off x="749706" y="3910439"/>
            <a:ext cx="2082692" cy="300710"/>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95" name="Google Shape;1295;g10de31f191a_0_2882"/>
          <p:cNvSpPr/>
          <p:nvPr/>
        </p:nvSpPr>
        <p:spPr>
          <a:xfrm>
            <a:off x="417353" y="3975674"/>
            <a:ext cx="4749931" cy="532621"/>
          </a:xfrm>
          <a:prstGeom prst="rect">
            <a:avLst/>
          </a:prstGeom>
          <a:solidFill>
            <a:srgbClr val="00A478"/>
          </a:solidFill>
          <a:ln>
            <a:noFill/>
          </a:ln>
        </p:spPr>
        <p:txBody>
          <a:bodyPr spcFirstLastPara="1" wrap="square" lIns="40332" tIns="20160" rIns="40332" bIns="20160" anchor="ctr" anchorCtr="0">
            <a:noAutofit/>
          </a:bodyPr>
          <a:lstStyle/>
          <a:p>
            <a:pPr algn="ctr">
              <a:buSzPts val="2200"/>
            </a:pPr>
            <a:r>
              <a:rPr lang="ja-JP" altLang="en-US" b="1" dirty="0">
                <a:solidFill>
                  <a:schemeClr val="lt1"/>
                </a:solidFill>
                <a:latin typeface="BIZ UDPゴシック" panose="020B0400000000000000" pitchFamily="50" charset="-128"/>
                <a:ea typeface="BIZ UDPゴシック" panose="020B0400000000000000" pitchFamily="50" charset="-128"/>
              </a:rPr>
              <a:t>④「伝言板」や「音声お届けサービス」</a:t>
            </a:r>
            <a:endParaRPr b="1" dirty="0">
              <a:solidFill>
                <a:schemeClr val="lt1"/>
              </a:solidFill>
              <a:latin typeface="BIZ UDPゴシック" panose="020B0400000000000000" pitchFamily="50" charset="-128"/>
              <a:ea typeface="BIZ UDPゴシック" panose="020B0400000000000000" pitchFamily="50" charset="-128"/>
            </a:endParaRPr>
          </a:p>
          <a:p>
            <a:pPr algn="ctr">
              <a:buSzPts val="2200"/>
            </a:pPr>
            <a:r>
              <a:rPr lang="ja-JP" altLang="en-US" b="1" dirty="0">
                <a:solidFill>
                  <a:schemeClr val="lt1"/>
                </a:solidFill>
                <a:latin typeface="BIZ UDPゴシック" panose="020B0400000000000000" pitchFamily="50" charset="-128"/>
                <a:ea typeface="BIZ UDPゴシック" panose="020B0400000000000000" pitchFamily="50" charset="-128"/>
              </a:rPr>
              <a:t>など各社サービスで安否状況の登録と確認を行う</a:t>
            </a:r>
            <a:endParaRPr dirty="0">
              <a:latin typeface="BIZ UDPゴシック" panose="020B0400000000000000" pitchFamily="50" charset="-128"/>
              <a:ea typeface="BIZ UDPゴシック" panose="020B0400000000000000" pitchFamily="50" charset="-128"/>
            </a:endParaRPr>
          </a:p>
        </p:txBody>
      </p:sp>
      <p:sp>
        <p:nvSpPr>
          <p:cNvPr id="1296" name="Google Shape;1296;g10de31f191a_0_2882"/>
          <p:cNvSpPr txBox="1"/>
          <p:nvPr/>
        </p:nvSpPr>
        <p:spPr>
          <a:xfrm>
            <a:off x="417352" y="4508295"/>
            <a:ext cx="4744074" cy="1887373"/>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200"/>
            </a:pPr>
            <a:r>
              <a:rPr lang="ja-JP" altLang="en-US" sz="1200" dirty="0">
                <a:solidFill>
                  <a:schemeClr val="dk1"/>
                </a:solidFill>
                <a:latin typeface="BIZ UDPゴシック" panose="020B0400000000000000" pitchFamily="50" charset="-128"/>
                <a:ea typeface="BIZ UDPゴシック" panose="020B0400000000000000" pitchFamily="50" charset="-128"/>
              </a:rPr>
              <a:t>◆災害が発生した時に、安否状況の登録と確認ができる災害時専用のサービスを通信会社各社が用意している場合があります</a:t>
            </a:r>
            <a:endParaRPr sz="1200" dirty="0">
              <a:latin typeface="BIZ UDPゴシック" panose="020B0400000000000000" pitchFamily="50" charset="-128"/>
              <a:ea typeface="BIZ UDPゴシック" panose="020B0400000000000000" pitchFamily="50" charset="-128"/>
            </a:endParaRPr>
          </a:p>
          <a:p>
            <a:pPr>
              <a:buSzPts val="2200"/>
            </a:pPr>
            <a:r>
              <a:rPr lang="ja-JP" altLang="en-US" sz="1200" dirty="0">
                <a:solidFill>
                  <a:schemeClr val="dk1"/>
                </a:solidFill>
                <a:latin typeface="BIZ UDPゴシック" panose="020B0400000000000000" pitchFamily="50" charset="-128"/>
                <a:ea typeface="BIZ UDPゴシック" panose="020B0400000000000000" pitchFamily="50" charset="-128"/>
              </a:rPr>
              <a:t>◆あらかじめ指定したご家族やご友人に安否状況を登録したことをメールで知らせたり、被災地の方に安否状況の登録を依頼することも可能です。</a:t>
            </a:r>
            <a:endParaRPr lang="en-US" altLang="ja-JP" sz="1200" dirty="0">
              <a:solidFill>
                <a:schemeClr val="dk1"/>
              </a:solidFill>
              <a:latin typeface="BIZ UDPゴシック" panose="020B0400000000000000" pitchFamily="50" charset="-128"/>
              <a:ea typeface="BIZ UDPゴシック" panose="020B0400000000000000" pitchFamily="50" charset="-128"/>
            </a:endParaRPr>
          </a:p>
          <a:p>
            <a:pPr>
              <a:buSzPts val="2200"/>
            </a:pPr>
            <a:endParaRPr sz="1200" dirty="0">
              <a:solidFill>
                <a:schemeClr val="dk1"/>
              </a:solidFill>
              <a:latin typeface="BIZ UDPゴシック" panose="020B0400000000000000" pitchFamily="50" charset="-128"/>
              <a:ea typeface="BIZ UDPゴシック" panose="020B0400000000000000" pitchFamily="50" charset="-128"/>
            </a:endParaRPr>
          </a:p>
          <a:p>
            <a:pPr>
              <a:buSzPts val="1600"/>
            </a:pPr>
            <a:r>
              <a:rPr lang="ja-JP" altLang="en-US" sz="1200" dirty="0">
                <a:solidFill>
                  <a:schemeClr val="dk1"/>
                </a:solidFill>
                <a:latin typeface="BIZ UDPゴシック" panose="020B0400000000000000" pitchFamily="50" charset="-128"/>
                <a:ea typeface="BIZ UDPゴシック" panose="020B0400000000000000" pitchFamily="50" charset="-128"/>
              </a:rPr>
              <a:t>◆サービス例</a:t>
            </a:r>
            <a:endParaRPr sz="1200" dirty="0">
              <a:solidFill>
                <a:schemeClr val="dk1"/>
              </a:solidFill>
              <a:latin typeface="BIZ UDPゴシック" panose="020B0400000000000000" pitchFamily="50" charset="-128"/>
              <a:ea typeface="BIZ UDPゴシック" panose="020B0400000000000000" pitchFamily="50" charset="-128"/>
            </a:endParaRPr>
          </a:p>
          <a:p>
            <a:pPr>
              <a:buSzPts val="1600"/>
            </a:pPr>
            <a:r>
              <a:rPr lang="en-US" altLang="ja-JP" sz="1200" dirty="0" err="1">
                <a:solidFill>
                  <a:schemeClr val="dk1"/>
                </a:solidFill>
                <a:latin typeface="BIZ UDPゴシック" panose="020B0400000000000000" pitchFamily="50" charset="-128"/>
                <a:ea typeface="BIZ UDPゴシック" panose="020B0400000000000000" pitchFamily="50" charset="-128"/>
              </a:rPr>
              <a:t>docomo</a:t>
            </a:r>
            <a:r>
              <a:rPr lang="ja-JP" altLang="en-US" sz="1200" dirty="0">
                <a:solidFill>
                  <a:schemeClr val="dk1"/>
                </a:solidFill>
                <a:latin typeface="BIZ UDPゴシック" panose="020B0400000000000000" pitchFamily="50" charset="-128"/>
                <a:ea typeface="BIZ UDPゴシック" panose="020B0400000000000000" pitchFamily="50" charset="-128"/>
              </a:rPr>
              <a:t>：災害用伝言板・災害用音声お届けサービス</a:t>
            </a:r>
            <a:endParaRPr sz="1200" dirty="0">
              <a:solidFill>
                <a:schemeClr val="dk1"/>
              </a:solidFill>
              <a:latin typeface="BIZ UDPゴシック" panose="020B0400000000000000" pitchFamily="50" charset="-128"/>
              <a:ea typeface="BIZ UDPゴシック" panose="020B0400000000000000" pitchFamily="50" charset="-128"/>
            </a:endParaRPr>
          </a:p>
          <a:p>
            <a:pPr>
              <a:buSzPts val="1600"/>
            </a:pPr>
            <a:r>
              <a:rPr lang="en-US" altLang="ja-JP" sz="1200" dirty="0">
                <a:solidFill>
                  <a:schemeClr val="dk1"/>
                </a:solidFill>
                <a:latin typeface="BIZ UDPゴシック" panose="020B0400000000000000" pitchFamily="50" charset="-128"/>
                <a:ea typeface="BIZ UDPゴシック" panose="020B0400000000000000" pitchFamily="50" charset="-128"/>
              </a:rPr>
              <a:t>au</a:t>
            </a:r>
            <a:r>
              <a:rPr lang="ja-JP" altLang="en-US" sz="1200" dirty="0">
                <a:solidFill>
                  <a:schemeClr val="dk1"/>
                </a:solidFill>
                <a:latin typeface="BIZ UDPゴシック" panose="020B0400000000000000" pitchFamily="50" charset="-128"/>
                <a:ea typeface="BIZ UDPゴシック" panose="020B0400000000000000" pitchFamily="50" charset="-128"/>
              </a:rPr>
              <a:t>：災害用伝言板サービス・災害用音声お届けサービス</a:t>
            </a:r>
            <a:endParaRPr sz="1200" dirty="0">
              <a:solidFill>
                <a:schemeClr val="dk1"/>
              </a:solidFill>
              <a:latin typeface="BIZ UDPゴシック" panose="020B0400000000000000" pitchFamily="50" charset="-128"/>
              <a:ea typeface="BIZ UDPゴシック" panose="020B0400000000000000" pitchFamily="50" charset="-128"/>
            </a:endParaRPr>
          </a:p>
          <a:p>
            <a:pPr>
              <a:buSzPts val="1600"/>
            </a:pPr>
            <a:r>
              <a:rPr lang="en-US" altLang="ja-JP" sz="1200" dirty="0" err="1">
                <a:solidFill>
                  <a:schemeClr val="dk1"/>
                </a:solidFill>
                <a:latin typeface="BIZ UDPゴシック" panose="020B0400000000000000" pitchFamily="50" charset="-128"/>
                <a:ea typeface="BIZ UDPゴシック" panose="020B0400000000000000" pitchFamily="50" charset="-128"/>
              </a:rPr>
              <a:t>softbank</a:t>
            </a:r>
            <a:r>
              <a:rPr lang="ja-JP" altLang="en-US" sz="1200" dirty="0">
                <a:solidFill>
                  <a:schemeClr val="dk1"/>
                </a:solidFill>
                <a:latin typeface="BIZ UDPゴシック" panose="020B0400000000000000" pitchFamily="50" charset="-128"/>
                <a:ea typeface="BIZ UDPゴシック" panose="020B0400000000000000" pitchFamily="50" charset="-128"/>
              </a:rPr>
              <a:t>：災害用伝言板・災害用音声お届けサービス</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1298" name="Google Shape;1298;g10de31f191a_0_2882"/>
          <p:cNvSpPr/>
          <p:nvPr/>
        </p:nvSpPr>
        <p:spPr>
          <a:xfrm>
            <a:off x="420283" y="805995"/>
            <a:ext cx="4747002" cy="396096"/>
          </a:xfrm>
          <a:prstGeom prst="rect">
            <a:avLst/>
          </a:prstGeom>
          <a:solidFill>
            <a:srgbClr val="00A478"/>
          </a:solidFill>
          <a:ln>
            <a:noFill/>
          </a:ln>
        </p:spPr>
        <p:txBody>
          <a:bodyPr spcFirstLastPara="1" wrap="square" lIns="40332" tIns="20160" rIns="40332" bIns="20160" anchor="ctr" anchorCtr="0">
            <a:noAutofit/>
          </a:bodyPr>
          <a:lstStyle/>
          <a:p>
            <a:pPr algn="ctr">
              <a:buSzPts val="2400"/>
            </a:pPr>
            <a:r>
              <a:rPr lang="ja-JP" altLang="en-US" b="1" dirty="0">
                <a:solidFill>
                  <a:schemeClr val="lt1"/>
                </a:solidFill>
                <a:latin typeface="BIZ UDPゴシック" panose="020B0400000000000000" pitchFamily="50" charset="-128"/>
                <a:ea typeface="BIZ UDPゴシック" panose="020B0400000000000000" pitchFamily="50" charset="-128"/>
              </a:rPr>
              <a:t>③専用メールで現在地に合った情報を受け取る</a:t>
            </a:r>
            <a:endParaRPr dirty="0">
              <a:latin typeface="BIZ UDPゴシック" panose="020B0400000000000000" pitchFamily="50" charset="-128"/>
              <a:ea typeface="BIZ UDPゴシック" panose="020B0400000000000000" pitchFamily="50" charset="-128"/>
            </a:endParaRPr>
          </a:p>
        </p:txBody>
      </p:sp>
      <p:sp>
        <p:nvSpPr>
          <p:cNvPr id="1299" name="Google Shape;1299;g10de31f191a_0_2882"/>
          <p:cNvSpPr txBox="1"/>
          <p:nvPr/>
        </p:nvSpPr>
        <p:spPr>
          <a:xfrm>
            <a:off x="420284" y="1203553"/>
            <a:ext cx="4744074" cy="2256705"/>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buSzPts val="2100"/>
            </a:pPr>
            <a:r>
              <a:rPr lang="ja-JP" altLang="en-US" sz="1200" dirty="0">
                <a:solidFill>
                  <a:schemeClr val="dk1"/>
                </a:solidFill>
                <a:latin typeface="BIZ UDPゴシック" panose="020B0400000000000000" pitchFamily="50" charset="-128"/>
                <a:ea typeface="BIZ UDPゴシック" panose="020B0400000000000000" pitchFamily="50" charset="-128"/>
              </a:rPr>
              <a:t>◆専用メールとは、災害に関する緊急速報のことです。</a:t>
            </a:r>
            <a:endParaRPr lang="en-US" altLang="ja-JP" sz="1200" dirty="0">
              <a:solidFill>
                <a:schemeClr val="dk1"/>
              </a:solidFill>
              <a:latin typeface="BIZ UDPゴシック" panose="020B0400000000000000" pitchFamily="50" charset="-128"/>
              <a:ea typeface="BIZ UDPゴシック" panose="020B0400000000000000" pitchFamily="50" charset="-128"/>
            </a:endParaRPr>
          </a:p>
          <a:p>
            <a:pPr>
              <a:buSzPts val="2100"/>
            </a:pPr>
            <a:r>
              <a:rPr lang="en-US" altLang="ja-JP" sz="1200" dirty="0">
                <a:solidFill>
                  <a:schemeClr val="dk1"/>
                </a:solidFill>
                <a:latin typeface="BIZ UDPゴシック" panose="020B0400000000000000" pitchFamily="50" charset="-128"/>
                <a:ea typeface="BIZ UDPゴシック" panose="020B0400000000000000" pitchFamily="50" charset="-128"/>
              </a:rPr>
              <a:t>※</a:t>
            </a:r>
            <a:r>
              <a:rPr lang="ja-JP" altLang="en-US" sz="1200" dirty="0">
                <a:solidFill>
                  <a:schemeClr val="dk1"/>
                </a:solidFill>
                <a:latin typeface="BIZ UDPゴシック" panose="020B0400000000000000" pitchFamily="50" charset="-128"/>
                <a:ea typeface="BIZ UDPゴシック" panose="020B0400000000000000" pitchFamily="50" charset="-128"/>
              </a:rPr>
              <a:t>エリアメールなどと呼ばれたりします</a:t>
            </a:r>
            <a:endParaRPr sz="1200" dirty="0">
              <a:solidFill>
                <a:schemeClr val="dk1"/>
              </a:solidFill>
              <a:latin typeface="BIZ UDPゴシック" panose="020B0400000000000000" pitchFamily="50" charset="-128"/>
              <a:ea typeface="BIZ UDPゴシック" panose="020B0400000000000000" pitchFamily="50" charset="-128"/>
            </a:endParaRPr>
          </a:p>
          <a:p>
            <a:pPr>
              <a:buSzPts val="2100"/>
            </a:pPr>
            <a:r>
              <a:rPr lang="ja-JP" altLang="en-US" sz="1200" dirty="0">
                <a:solidFill>
                  <a:schemeClr val="dk1"/>
                </a:solidFill>
                <a:latin typeface="BIZ UDPゴシック" panose="020B0400000000000000" pitchFamily="50" charset="-128"/>
                <a:ea typeface="BIZ UDPゴシック" panose="020B0400000000000000" pitchFamily="50" charset="-128"/>
              </a:rPr>
              <a:t>◆緊急地震速報、津波警報、気象などに関する</a:t>
            </a:r>
            <a:endParaRPr sz="1200" dirty="0">
              <a:latin typeface="BIZ UDPゴシック" panose="020B0400000000000000" pitchFamily="50" charset="-128"/>
              <a:ea typeface="BIZ UDPゴシック" panose="020B0400000000000000" pitchFamily="50" charset="-128"/>
            </a:endParaRPr>
          </a:p>
          <a:p>
            <a:pPr>
              <a:buSzPts val="2100"/>
            </a:pPr>
            <a:r>
              <a:rPr lang="ja-JP" altLang="en-US" sz="1200" dirty="0">
                <a:solidFill>
                  <a:schemeClr val="dk1"/>
                </a:solidFill>
                <a:latin typeface="BIZ UDPゴシック" panose="020B0400000000000000" pitchFamily="50" charset="-128"/>
                <a:ea typeface="BIZ UDPゴシック" panose="020B0400000000000000" pitchFamily="50" charset="-128"/>
              </a:rPr>
              <a:t>特別警報、災害・避難情報などがあります。</a:t>
            </a:r>
            <a:endParaRPr sz="1200" dirty="0">
              <a:solidFill>
                <a:schemeClr val="dk1"/>
              </a:solidFill>
              <a:latin typeface="BIZ UDPゴシック" panose="020B0400000000000000" pitchFamily="50" charset="-128"/>
              <a:ea typeface="BIZ UDPゴシック" panose="020B0400000000000000" pitchFamily="50" charset="-128"/>
            </a:endParaRPr>
          </a:p>
          <a:p>
            <a:pPr>
              <a:buSzPts val="2100"/>
            </a:pPr>
            <a:r>
              <a:rPr lang="ja-JP" altLang="en-US" sz="1200" dirty="0">
                <a:solidFill>
                  <a:schemeClr val="dk1"/>
                </a:solidFill>
                <a:latin typeface="BIZ UDPゴシック" panose="020B0400000000000000" pitchFamily="50" charset="-128"/>
                <a:ea typeface="BIZ UDPゴシック" panose="020B0400000000000000" pitchFamily="50" charset="-128"/>
              </a:rPr>
              <a:t>◆月額使用料のほか通信料や情報料も含め、無料で利用できる場合があります</a:t>
            </a:r>
            <a:endParaRPr lang="en-US" altLang="ja-JP" sz="1200" dirty="0">
              <a:solidFill>
                <a:schemeClr val="dk1"/>
              </a:solidFill>
              <a:latin typeface="BIZ UDPゴシック" panose="020B0400000000000000" pitchFamily="50" charset="-128"/>
              <a:ea typeface="BIZ UDPゴシック" panose="020B0400000000000000" pitchFamily="50" charset="-128"/>
            </a:endParaRPr>
          </a:p>
          <a:p>
            <a:pPr>
              <a:buSzPts val="2100"/>
            </a:pPr>
            <a:endParaRPr sz="1200" dirty="0">
              <a:solidFill>
                <a:schemeClr val="dk1"/>
              </a:solidFill>
              <a:latin typeface="BIZ UDPゴシック" panose="020B0400000000000000" pitchFamily="50" charset="-128"/>
              <a:ea typeface="BIZ UDPゴシック" panose="020B0400000000000000" pitchFamily="50" charset="-128"/>
            </a:endParaRPr>
          </a:p>
          <a:p>
            <a:pPr>
              <a:buSzPts val="1700"/>
            </a:pPr>
            <a:r>
              <a:rPr lang="ja-JP" altLang="en-US" sz="1200" dirty="0">
                <a:solidFill>
                  <a:schemeClr val="dk1"/>
                </a:solidFill>
                <a:latin typeface="BIZ UDPゴシック" panose="020B0400000000000000" pitchFamily="50" charset="-128"/>
                <a:ea typeface="BIZ UDPゴシック" panose="020B0400000000000000" pitchFamily="50" charset="-128"/>
              </a:rPr>
              <a:t>◆サービス例</a:t>
            </a:r>
            <a:endParaRPr sz="1200" dirty="0">
              <a:solidFill>
                <a:schemeClr val="dk1"/>
              </a:solidFill>
              <a:latin typeface="BIZ UDPゴシック" panose="020B0400000000000000" pitchFamily="50" charset="-128"/>
              <a:ea typeface="BIZ UDPゴシック" panose="020B0400000000000000" pitchFamily="50" charset="-128"/>
            </a:endParaRPr>
          </a:p>
          <a:p>
            <a:pPr>
              <a:buSzPts val="1700"/>
            </a:pPr>
            <a:r>
              <a:rPr lang="en-US" altLang="ja-JP" sz="1200" dirty="0" err="1">
                <a:solidFill>
                  <a:schemeClr val="dk1"/>
                </a:solidFill>
                <a:latin typeface="BIZ UDPゴシック" panose="020B0400000000000000" pitchFamily="50" charset="-128"/>
                <a:ea typeface="BIZ UDPゴシック" panose="020B0400000000000000" pitchFamily="50" charset="-128"/>
              </a:rPr>
              <a:t>docomo</a:t>
            </a:r>
            <a:r>
              <a:rPr lang="ja-JP" altLang="en-US" sz="1200" dirty="0">
                <a:solidFill>
                  <a:schemeClr val="dk1"/>
                </a:solidFill>
                <a:latin typeface="BIZ UDPゴシック" panose="020B0400000000000000" pitchFamily="50" charset="-128"/>
                <a:ea typeface="BIZ UDPゴシック" panose="020B0400000000000000" pitchFamily="50" charset="-128"/>
              </a:rPr>
              <a:t>：緊急速報「エリアメール」</a:t>
            </a:r>
            <a:endParaRPr sz="1200" dirty="0">
              <a:solidFill>
                <a:schemeClr val="dk1"/>
              </a:solidFill>
              <a:latin typeface="BIZ UDPゴシック" panose="020B0400000000000000" pitchFamily="50" charset="-128"/>
              <a:ea typeface="BIZ UDPゴシック" panose="020B0400000000000000" pitchFamily="50" charset="-128"/>
            </a:endParaRPr>
          </a:p>
          <a:p>
            <a:pPr>
              <a:buSzPts val="1700"/>
            </a:pPr>
            <a:r>
              <a:rPr lang="en-US" altLang="ja-JP" sz="1200" dirty="0">
                <a:solidFill>
                  <a:schemeClr val="dk1"/>
                </a:solidFill>
                <a:latin typeface="BIZ UDPゴシック" panose="020B0400000000000000" pitchFamily="50" charset="-128"/>
                <a:ea typeface="BIZ UDPゴシック" panose="020B0400000000000000" pitchFamily="50" charset="-128"/>
              </a:rPr>
              <a:t>au</a:t>
            </a:r>
            <a:r>
              <a:rPr lang="ja-JP" altLang="en-US" sz="1200" dirty="0">
                <a:solidFill>
                  <a:schemeClr val="dk1"/>
                </a:solidFill>
                <a:latin typeface="BIZ UDPゴシック" panose="020B0400000000000000" pitchFamily="50" charset="-128"/>
                <a:ea typeface="BIZ UDPゴシック" panose="020B0400000000000000" pitchFamily="50" charset="-128"/>
              </a:rPr>
              <a:t>：緊急速報メール</a:t>
            </a:r>
            <a:endParaRPr sz="1200" dirty="0">
              <a:solidFill>
                <a:schemeClr val="dk1"/>
              </a:solidFill>
              <a:latin typeface="BIZ UDPゴシック" panose="020B0400000000000000" pitchFamily="50" charset="-128"/>
              <a:ea typeface="BIZ UDPゴシック" panose="020B0400000000000000" pitchFamily="50" charset="-128"/>
            </a:endParaRPr>
          </a:p>
          <a:p>
            <a:pPr>
              <a:buSzPts val="1700"/>
            </a:pPr>
            <a:r>
              <a:rPr lang="en-US" altLang="ja-JP" sz="1200" dirty="0" err="1">
                <a:solidFill>
                  <a:schemeClr val="dk1"/>
                </a:solidFill>
                <a:latin typeface="BIZ UDPゴシック" panose="020B0400000000000000" pitchFamily="50" charset="-128"/>
                <a:ea typeface="BIZ UDPゴシック" panose="020B0400000000000000" pitchFamily="50" charset="-128"/>
              </a:rPr>
              <a:t>softbank</a:t>
            </a:r>
            <a:r>
              <a:rPr lang="ja-JP" altLang="en-US" sz="1200" dirty="0">
                <a:solidFill>
                  <a:schemeClr val="dk1"/>
                </a:solidFill>
                <a:latin typeface="BIZ UDPゴシック" panose="020B0400000000000000" pitchFamily="50" charset="-128"/>
                <a:ea typeface="BIZ UDPゴシック" panose="020B0400000000000000" pitchFamily="50" charset="-128"/>
              </a:rPr>
              <a:t>：緊急速報メール（緊急地震速報＋津波警報＋特別警報＋災害・避難情報）</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CBA47DEA-2F74-9437-E87E-9A879A5A4B8A}"/>
              </a:ext>
            </a:extLst>
          </p:cNvPr>
          <p:cNvSpPr>
            <a:spLocks noGrp="1"/>
          </p:cNvSpPr>
          <p:nvPr>
            <p:ph type="body" sz="quarter" idx="13"/>
          </p:nvPr>
        </p:nvSpPr>
        <p:spPr/>
        <p:txBody>
          <a:bodyPr/>
          <a:lstStyle/>
          <a:p>
            <a:r>
              <a:rPr lang="en-US" altLang="ja-JP" dirty="0"/>
              <a:t>17</a:t>
            </a:r>
            <a:endParaRPr lang="ja-JP" altLang="en-US" dirty="0"/>
          </a:p>
        </p:txBody>
      </p:sp>
      <p:sp>
        <p:nvSpPr>
          <p:cNvPr id="5" name="Google Shape;105;p4">
            <a:extLst>
              <a:ext uri="{FF2B5EF4-FFF2-40B4-BE49-F238E27FC236}">
                <a16:creationId xmlns:a16="http://schemas.microsoft.com/office/drawing/2014/main" id="{FE11682D-0E4A-AE4A-0252-6B35CB80D98B}"/>
              </a:ext>
            </a:extLst>
          </p:cNvPr>
          <p:cNvSpPr txBox="1"/>
          <p:nvPr/>
        </p:nvSpPr>
        <p:spPr>
          <a:xfrm>
            <a:off x="1414849" y="241017"/>
            <a:ext cx="3963601"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スマートフォンで災害に備えよう</a:t>
            </a:r>
            <a:endParaRPr lang="ja-JP" altLang="en-US" sz="800" dirty="0">
              <a:latin typeface="BIZ UDPゴシック" panose="020B0400000000000000" pitchFamily="50" charset="-128"/>
              <a:ea typeface="BIZ UDPゴシック" panose="020B0400000000000000" pitchFamily="50" charset="-128"/>
            </a:endParaRPr>
          </a:p>
        </p:txBody>
      </p:sp>
      <p:sp>
        <p:nvSpPr>
          <p:cNvPr id="3" name="スライド番号プレースホルダー 37">
            <a:extLst>
              <a:ext uri="{FF2B5EF4-FFF2-40B4-BE49-F238E27FC236}">
                <a16:creationId xmlns:a16="http://schemas.microsoft.com/office/drawing/2014/main" id="{217822BF-EA9B-40E2-6830-B36C58B2FD88}"/>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38</a:t>
            </a:fld>
            <a:endParaRPr lang="ja-JP" altLang="en-US" sz="1000" b="1" dirty="0">
              <a:solidFill>
                <a:schemeClr val="tx1">
                  <a:lumMod val="75000"/>
                  <a:lumOff val="2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6"/>
          <p:cNvSpPr txBox="1"/>
          <p:nvPr/>
        </p:nvSpPr>
        <p:spPr>
          <a:xfrm>
            <a:off x="168107" y="6103005"/>
            <a:ext cx="4739760" cy="690234"/>
          </a:xfrm>
          <a:prstGeom prst="rect">
            <a:avLst/>
          </a:prstGeom>
          <a:noFill/>
          <a:ln>
            <a:noFill/>
          </a:ln>
        </p:spPr>
        <p:txBody>
          <a:bodyPr spcFirstLastPara="1" wrap="square" lIns="40332" tIns="20160" rIns="40332" bIns="20160" anchor="b" anchorCtr="0">
            <a:noAutofit/>
          </a:bodyPr>
          <a:lstStyle/>
          <a:p>
            <a:pPr algn="ct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grpSp>
        <p:nvGrpSpPr>
          <p:cNvPr id="5" name="グループ化 4">
            <a:extLst>
              <a:ext uri="{FF2B5EF4-FFF2-40B4-BE49-F238E27FC236}">
                <a16:creationId xmlns:a16="http://schemas.microsoft.com/office/drawing/2014/main" id="{210E2EE5-56E4-EBE0-68A5-EFD98F1FAA0E}"/>
              </a:ext>
            </a:extLst>
          </p:cNvPr>
          <p:cNvGrpSpPr/>
          <p:nvPr/>
        </p:nvGrpSpPr>
        <p:grpSpPr>
          <a:xfrm>
            <a:off x="489214" y="1041624"/>
            <a:ext cx="2187450" cy="2049619"/>
            <a:chOff x="439342" y="1097700"/>
            <a:chExt cx="1366054" cy="1231343"/>
          </a:xfrm>
        </p:grpSpPr>
        <p:grpSp>
          <p:nvGrpSpPr>
            <p:cNvPr id="135" name="Google Shape;135;p6"/>
            <p:cNvGrpSpPr/>
            <p:nvPr/>
          </p:nvGrpSpPr>
          <p:grpSpPr>
            <a:xfrm>
              <a:off x="439342" y="1097700"/>
              <a:ext cx="1366054" cy="1049944"/>
              <a:chOff x="652462" y="973599"/>
              <a:chExt cx="2370324" cy="2380038"/>
            </a:xfrm>
          </p:grpSpPr>
          <p:sp>
            <p:nvSpPr>
              <p:cNvPr id="136" name="Google Shape;136;p6"/>
              <p:cNvSpPr/>
              <p:nvPr/>
            </p:nvSpPr>
            <p:spPr>
              <a:xfrm>
                <a:off x="652462" y="973599"/>
                <a:ext cx="2370324" cy="2380038"/>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601"/>
                </a:pPr>
                <a:endParaRPr sz="706" dirty="0">
                  <a:solidFill>
                    <a:schemeClr val="lt1"/>
                  </a:solidFill>
                  <a:latin typeface="BIZ UDPゴシック" panose="020B0400000000000000" pitchFamily="50" charset="-128"/>
                  <a:ea typeface="BIZ UDPゴシック" panose="020B0400000000000000" pitchFamily="50" charset="-128"/>
                </a:endParaRPr>
              </a:p>
            </p:txBody>
          </p:sp>
          <p:sp>
            <p:nvSpPr>
              <p:cNvPr id="137" name="Google Shape;137;p6"/>
              <p:cNvSpPr txBox="1"/>
              <p:nvPr/>
            </p:nvSpPr>
            <p:spPr>
              <a:xfrm>
                <a:off x="652482" y="1302622"/>
                <a:ext cx="2370300" cy="726069"/>
              </a:xfrm>
              <a:prstGeom prst="rect">
                <a:avLst/>
              </a:prstGeom>
              <a:noFill/>
              <a:ln>
                <a:noFill/>
              </a:ln>
            </p:spPr>
            <p:txBody>
              <a:bodyPr spcFirstLastPara="1" wrap="square" lIns="40332" tIns="20160" rIns="40332" bIns="20160" anchor="t" anchorCtr="0">
                <a:spAutoFit/>
              </a:bodyPr>
              <a:lstStyle/>
              <a:p>
                <a:pPr algn="ctr">
                  <a:buSzPts val="2300"/>
                </a:pPr>
                <a:r>
                  <a:rPr lang="ja-JP" altLang="en-US" sz="1600" dirty="0">
                    <a:solidFill>
                      <a:schemeClr val="dk1"/>
                    </a:solidFill>
                    <a:latin typeface="BIZ UDPゴシック" panose="020B0400000000000000" pitchFamily="50" charset="-128"/>
                    <a:ea typeface="BIZ UDPゴシック" panose="020B0400000000000000" pitchFamily="50" charset="-128"/>
                  </a:rPr>
                  <a:t>きれいな写真や</a:t>
                </a:r>
                <a:endParaRPr sz="1600" dirty="0">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1600" dirty="0">
                    <a:solidFill>
                      <a:schemeClr val="dk1"/>
                    </a:solidFill>
                    <a:latin typeface="BIZ UDPゴシック" panose="020B0400000000000000" pitchFamily="50" charset="-128"/>
                    <a:ea typeface="BIZ UDPゴシック" panose="020B0400000000000000" pitchFamily="50" charset="-128"/>
                  </a:rPr>
                  <a:t>動画を撮影できる</a:t>
                </a:r>
                <a:endParaRPr sz="900" dirty="0">
                  <a:latin typeface="BIZ UDPゴシック" panose="020B0400000000000000" pitchFamily="50" charset="-128"/>
                  <a:ea typeface="BIZ UDPゴシック" panose="020B0400000000000000" pitchFamily="50" charset="-128"/>
                </a:endParaRPr>
              </a:p>
            </p:txBody>
          </p:sp>
        </p:grpSp>
        <p:pic>
          <p:nvPicPr>
            <p:cNvPr id="146" name="Google Shape;146;p6"/>
            <p:cNvPicPr preferRelativeResize="0"/>
            <p:nvPr/>
          </p:nvPicPr>
          <p:blipFill rotWithShape="1">
            <a:blip r:embed="rId3">
              <a:alphaModFix/>
            </a:blip>
            <a:srcRect/>
            <a:stretch/>
          </p:blipFill>
          <p:spPr>
            <a:xfrm>
              <a:off x="684855" y="1622169"/>
              <a:ext cx="516018" cy="706874"/>
            </a:xfrm>
            <a:prstGeom prst="rect">
              <a:avLst/>
            </a:prstGeom>
            <a:noFill/>
            <a:ln>
              <a:noFill/>
            </a:ln>
          </p:spPr>
        </p:pic>
        <p:pic>
          <p:nvPicPr>
            <p:cNvPr id="147" name="Google Shape;147;p6" descr="記念写真のイラスト"/>
            <p:cNvPicPr preferRelativeResize="0"/>
            <p:nvPr/>
          </p:nvPicPr>
          <p:blipFill rotWithShape="1">
            <a:blip r:embed="rId4">
              <a:alphaModFix/>
            </a:blip>
            <a:srcRect/>
            <a:stretch/>
          </p:blipFill>
          <p:spPr>
            <a:xfrm>
              <a:off x="1169505" y="1667873"/>
              <a:ext cx="464106" cy="462946"/>
            </a:xfrm>
            <a:prstGeom prst="rect">
              <a:avLst/>
            </a:prstGeom>
            <a:noFill/>
            <a:ln>
              <a:noFill/>
            </a:ln>
          </p:spPr>
        </p:pic>
      </p:grpSp>
      <p:grpSp>
        <p:nvGrpSpPr>
          <p:cNvPr id="7" name="グループ化 6">
            <a:extLst>
              <a:ext uri="{FF2B5EF4-FFF2-40B4-BE49-F238E27FC236}">
                <a16:creationId xmlns:a16="http://schemas.microsoft.com/office/drawing/2014/main" id="{9D54B837-2B93-E9D5-D19A-E3828764D8E5}"/>
              </a:ext>
            </a:extLst>
          </p:cNvPr>
          <p:cNvGrpSpPr/>
          <p:nvPr/>
        </p:nvGrpSpPr>
        <p:grpSpPr>
          <a:xfrm>
            <a:off x="2829441" y="3400853"/>
            <a:ext cx="2187428" cy="2043392"/>
            <a:chOff x="2988012" y="3091026"/>
            <a:chExt cx="1538127" cy="1518382"/>
          </a:xfrm>
        </p:grpSpPr>
        <p:grpSp>
          <p:nvGrpSpPr>
            <p:cNvPr id="143" name="Google Shape;143;p6"/>
            <p:cNvGrpSpPr/>
            <p:nvPr/>
          </p:nvGrpSpPr>
          <p:grpSpPr>
            <a:xfrm>
              <a:off x="2988012" y="3091026"/>
              <a:ext cx="1538127" cy="1346184"/>
              <a:chOff x="8756557" y="958321"/>
              <a:chExt cx="2370324" cy="2380038"/>
            </a:xfrm>
          </p:grpSpPr>
          <p:sp>
            <p:nvSpPr>
              <p:cNvPr id="144" name="Google Shape;144;p6"/>
              <p:cNvSpPr/>
              <p:nvPr/>
            </p:nvSpPr>
            <p:spPr>
              <a:xfrm>
                <a:off x="8756557" y="958321"/>
                <a:ext cx="2370324" cy="2380038"/>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801"/>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145" name="Google Shape;145;p6"/>
              <p:cNvSpPr txBox="1"/>
              <p:nvPr/>
            </p:nvSpPr>
            <p:spPr>
              <a:xfrm>
                <a:off x="8756568" y="1397618"/>
                <a:ext cx="2370300" cy="700427"/>
              </a:xfrm>
              <a:prstGeom prst="rect">
                <a:avLst/>
              </a:prstGeom>
              <a:noFill/>
              <a:ln>
                <a:noFill/>
              </a:ln>
            </p:spPr>
            <p:txBody>
              <a:bodyPr spcFirstLastPara="1" wrap="square" lIns="40332" tIns="20160" rIns="40332" bIns="20160" anchor="t" anchorCtr="0">
                <a:spAutoFit/>
              </a:bodyPr>
              <a:lstStyle/>
              <a:p>
                <a:pPr algn="ctr">
                  <a:buSzPts val="2300"/>
                </a:pPr>
                <a:r>
                  <a:rPr lang="ja-JP" altLang="en-US" sz="1600" dirty="0">
                    <a:solidFill>
                      <a:schemeClr val="dk1"/>
                    </a:solidFill>
                    <a:latin typeface="BIZ UDPゴシック" panose="020B0400000000000000" pitchFamily="50" charset="-128"/>
                    <a:ea typeface="BIZ UDPゴシック" panose="020B0400000000000000" pitchFamily="50" charset="-128"/>
                  </a:rPr>
                  <a:t>アプリを追加して</a:t>
                </a:r>
                <a:endParaRPr sz="1600" dirty="0">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1600" dirty="0">
                    <a:solidFill>
                      <a:schemeClr val="dk1"/>
                    </a:solidFill>
                    <a:latin typeface="BIZ UDPゴシック" panose="020B0400000000000000" pitchFamily="50" charset="-128"/>
                    <a:ea typeface="BIZ UDPゴシック" panose="020B0400000000000000" pitchFamily="50" charset="-128"/>
                  </a:rPr>
                  <a:t>機能を増やせる</a:t>
                </a:r>
                <a:endParaRPr sz="1600" dirty="0">
                  <a:latin typeface="BIZ UDPゴシック" panose="020B0400000000000000" pitchFamily="50" charset="-128"/>
                  <a:ea typeface="BIZ UDPゴシック" panose="020B0400000000000000" pitchFamily="50" charset="-128"/>
                </a:endParaRPr>
              </a:p>
            </p:txBody>
          </p:sp>
        </p:grpSp>
        <p:pic>
          <p:nvPicPr>
            <p:cNvPr id="150" name="Google Shape;150;p6" descr="スマートフォンのアプリのイラスト"/>
            <p:cNvPicPr preferRelativeResize="0"/>
            <p:nvPr/>
          </p:nvPicPr>
          <p:blipFill rotWithShape="1">
            <a:blip r:embed="rId5">
              <a:alphaModFix/>
            </a:blip>
            <a:srcRect/>
            <a:stretch/>
          </p:blipFill>
          <p:spPr>
            <a:xfrm>
              <a:off x="3391780" y="3724426"/>
              <a:ext cx="730588" cy="884982"/>
            </a:xfrm>
            <a:prstGeom prst="rect">
              <a:avLst/>
            </a:prstGeom>
            <a:noFill/>
            <a:ln>
              <a:noFill/>
            </a:ln>
          </p:spPr>
        </p:pic>
      </p:grpSp>
      <p:grpSp>
        <p:nvGrpSpPr>
          <p:cNvPr id="6" name="グループ化 5">
            <a:extLst>
              <a:ext uri="{FF2B5EF4-FFF2-40B4-BE49-F238E27FC236}">
                <a16:creationId xmlns:a16="http://schemas.microsoft.com/office/drawing/2014/main" id="{833A92C4-9FFB-6E13-BEF8-3368359D89A2}"/>
              </a:ext>
            </a:extLst>
          </p:cNvPr>
          <p:cNvGrpSpPr/>
          <p:nvPr/>
        </p:nvGrpSpPr>
        <p:grpSpPr>
          <a:xfrm>
            <a:off x="2829441" y="1041624"/>
            <a:ext cx="2187450" cy="1999780"/>
            <a:chOff x="2719535" y="825337"/>
            <a:chExt cx="1292538" cy="1203293"/>
          </a:xfrm>
        </p:grpSpPr>
        <p:grpSp>
          <p:nvGrpSpPr>
            <p:cNvPr id="138" name="Google Shape;138;p6"/>
            <p:cNvGrpSpPr/>
            <p:nvPr/>
          </p:nvGrpSpPr>
          <p:grpSpPr>
            <a:xfrm>
              <a:off x="2719535" y="825337"/>
              <a:ext cx="1292538" cy="1049944"/>
              <a:chOff x="4770262" y="340967"/>
              <a:chExt cx="2370324" cy="2380038"/>
            </a:xfrm>
          </p:grpSpPr>
          <p:sp>
            <p:nvSpPr>
              <p:cNvPr id="139" name="Google Shape;139;p6"/>
              <p:cNvSpPr/>
              <p:nvPr/>
            </p:nvSpPr>
            <p:spPr>
              <a:xfrm>
                <a:off x="4770262" y="340967"/>
                <a:ext cx="2370324" cy="2380038"/>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401"/>
                </a:pPr>
                <a:endParaRPr sz="618" dirty="0">
                  <a:solidFill>
                    <a:schemeClr val="lt1"/>
                  </a:solidFill>
                  <a:latin typeface="BIZ UDPゴシック" panose="020B0400000000000000" pitchFamily="50" charset="-128"/>
                  <a:ea typeface="BIZ UDPゴシック" panose="020B0400000000000000" pitchFamily="50" charset="-128"/>
                </a:endParaRPr>
              </a:p>
            </p:txBody>
          </p:sp>
          <p:sp>
            <p:nvSpPr>
              <p:cNvPr id="140" name="Google Shape;140;p6"/>
              <p:cNvSpPr txBox="1"/>
              <p:nvPr/>
            </p:nvSpPr>
            <p:spPr>
              <a:xfrm>
                <a:off x="4770283" y="686540"/>
                <a:ext cx="2370300" cy="727212"/>
              </a:xfrm>
              <a:prstGeom prst="rect">
                <a:avLst/>
              </a:prstGeom>
              <a:noFill/>
              <a:ln>
                <a:noFill/>
              </a:ln>
            </p:spPr>
            <p:txBody>
              <a:bodyPr spcFirstLastPara="1" wrap="square" lIns="40332" tIns="20160" rIns="40332" bIns="20160" anchor="t" anchorCtr="0">
                <a:spAutoFit/>
              </a:bodyPr>
              <a:lstStyle/>
              <a:p>
                <a:pPr algn="ctr">
                  <a:buSzPts val="2300"/>
                </a:pPr>
                <a:r>
                  <a:rPr lang="ja-JP" altLang="en-US" sz="1600" dirty="0">
                    <a:solidFill>
                      <a:schemeClr val="dk1"/>
                    </a:solidFill>
                    <a:latin typeface="BIZ UDPゴシック" panose="020B0400000000000000" pitchFamily="50" charset="-128"/>
                    <a:ea typeface="BIZ UDPゴシック" panose="020B0400000000000000" pitchFamily="50" charset="-128"/>
                  </a:rPr>
                  <a:t>音楽や動画を</a:t>
                </a:r>
                <a:endParaRPr sz="1600" dirty="0">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1600" dirty="0">
                    <a:solidFill>
                      <a:schemeClr val="dk1"/>
                    </a:solidFill>
                    <a:latin typeface="BIZ UDPゴシック" panose="020B0400000000000000" pitchFamily="50" charset="-128"/>
                    <a:ea typeface="BIZ UDPゴシック" panose="020B0400000000000000" pitchFamily="50" charset="-128"/>
                  </a:rPr>
                  <a:t>楽しむことができる</a:t>
                </a:r>
                <a:endParaRPr sz="1600" dirty="0">
                  <a:latin typeface="BIZ UDPゴシック" panose="020B0400000000000000" pitchFamily="50" charset="-128"/>
                  <a:ea typeface="BIZ UDPゴシック" panose="020B0400000000000000" pitchFamily="50" charset="-128"/>
                </a:endParaRPr>
              </a:p>
            </p:txBody>
          </p:sp>
        </p:grpSp>
        <p:pic>
          <p:nvPicPr>
            <p:cNvPr id="148" name="Google Shape;148;p6" descr="スマホとイヤホンを繋ぐ人のイラスト（男性）"/>
            <p:cNvPicPr preferRelativeResize="0"/>
            <p:nvPr/>
          </p:nvPicPr>
          <p:blipFill rotWithShape="1">
            <a:blip r:embed="rId6">
              <a:alphaModFix/>
            </a:blip>
            <a:srcRect/>
            <a:stretch/>
          </p:blipFill>
          <p:spPr>
            <a:xfrm>
              <a:off x="2979042" y="1340609"/>
              <a:ext cx="416253" cy="688021"/>
            </a:xfrm>
            <a:prstGeom prst="rect">
              <a:avLst/>
            </a:prstGeom>
            <a:noFill/>
            <a:ln>
              <a:noFill/>
            </a:ln>
          </p:spPr>
        </p:pic>
        <p:pic>
          <p:nvPicPr>
            <p:cNvPr id="149" name="Google Shape;149;p6" descr="料理動画のイラスト（男性）"/>
            <p:cNvPicPr preferRelativeResize="0"/>
            <p:nvPr/>
          </p:nvPicPr>
          <p:blipFill rotWithShape="1">
            <a:blip r:embed="rId7">
              <a:alphaModFix/>
            </a:blip>
            <a:srcRect/>
            <a:stretch/>
          </p:blipFill>
          <p:spPr>
            <a:xfrm>
              <a:off x="3406956" y="1417123"/>
              <a:ext cx="472592" cy="424151"/>
            </a:xfrm>
            <a:prstGeom prst="rect">
              <a:avLst/>
            </a:prstGeom>
            <a:noFill/>
            <a:ln>
              <a:noFill/>
            </a:ln>
          </p:spPr>
        </p:pic>
      </p:grpSp>
      <p:grpSp>
        <p:nvGrpSpPr>
          <p:cNvPr id="8" name="グループ化 7">
            <a:extLst>
              <a:ext uri="{FF2B5EF4-FFF2-40B4-BE49-F238E27FC236}">
                <a16:creationId xmlns:a16="http://schemas.microsoft.com/office/drawing/2014/main" id="{3C61EE27-1EBE-BC58-5818-3C344A182B58}"/>
              </a:ext>
            </a:extLst>
          </p:cNvPr>
          <p:cNvGrpSpPr/>
          <p:nvPr/>
        </p:nvGrpSpPr>
        <p:grpSpPr>
          <a:xfrm>
            <a:off x="489214" y="3400853"/>
            <a:ext cx="2187406" cy="2026354"/>
            <a:chOff x="758734" y="3199456"/>
            <a:chExt cx="1224312" cy="1231022"/>
          </a:xfrm>
        </p:grpSpPr>
        <p:sp>
          <p:nvSpPr>
            <p:cNvPr id="141" name="Google Shape;141;p6"/>
            <p:cNvSpPr/>
            <p:nvPr/>
          </p:nvSpPr>
          <p:spPr>
            <a:xfrm>
              <a:off x="758734" y="3199456"/>
              <a:ext cx="1224312" cy="1070926"/>
            </a:xfrm>
            <a:prstGeom prst="ellipse">
              <a:avLst/>
            </a:prstGeom>
            <a:solidFill>
              <a:srgbClr val="00B050">
                <a:alpha val="37254"/>
              </a:srgbClr>
            </a:solidFill>
            <a:ln>
              <a:noFill/>
            </a:ln>
          </p:spPr>
          <p:txBody>
            <a:bodyPr spcFirstLastPara="1" wrap="square" lIns="40332" tIns="20160" rIns="40332" bIns="20160" anchor="ctr" anchorCtr="0">
              <a:noAutofit/>
            </a:bodyPr>
            <a:lstStyle/>
            <a:p>
              <a:pPr algn="ctr">
                <a:buSzPts val="1301"/>
              </a:pPr>
              <a:endParaRPr sz="574" dirty="0">
                <a:solidFill>
                  <a:schemeClr val="lt1"/>
                </a:solidFill>
                <a:latin typeface="BIZ UDPゴシック" panose="020B0400000000000000" pitchFamily="50" charset="-128"/>
                <a:ea typeface="BIZ UDPゴシック" panose="020B0400000000000000" pitchFamily="50" charset="-128"/>
              </a:endParaRPr>
            </a:p>
          </p:txBody>
        </p:sp>
        <p:sp>
          <p:nvSpPr>
            <p:cNvPr id="142" name="Google Shape;142;p6"/>
            <p:cNvSpPr txBox="1"/>
            <p:nvPr/>
          </p:nvSpPr>
          <p:spPr>
            <a:xfrm>
              <a:off x="758794" y="3414542"/>
              <a:ext cx="1224180" cy="174315"/>
            </a:xfrm>
            <a:prstGeom prst="rect">
              <a:avLst/>
            </a:prstGeom>
            <a:noFill/>
            <a:ln>
              <a:noFill/>
            </a:ln>
          </p:spPr>
          <p:txBody>
            <a:bodyPr spcFirstLastPara="1" wrap="square" lIns="40332" tIns="20160" rIns="40332" bIns="20160" anchor="t" anchorCtr="0">
              <a:spAutoFit/>
            </a:bodyPr>
            <a:lstStyle/>
            <a:p>
              <a:pPr algn="ctr">
                <a:buSzPts val="2300"/>
              </a:pPr>
              <a:r>
                <a:rPr lang="ja-JP" altLang="en-US" sz="1600" dirty="0">
                  <a:solidFill>
                    <a:schemeClr val="dk1"/>
                  </a:solidFill>
                  <a:latin typeface="BIZ UDPゴシック" panose="020B0400000000000000" pitchFamily="50" charset="-128"/>
                  <a:ea typeface="BIZ UDPゴシック" panose="020B0400000000000000" pitchFamily="50" charset="-128"/>
                </a:rPr>
                <a:t>調べ物ができる</a:t>
              </a:r>
              <a:endParaRPr sz="1600" dirty="0">
                <a:latin typeface="BIZ UDPゴシック" panose="020B0400000000000000" pitchFamily="50" charset="-128"/>
                <a:ea typeface="BIZ UDPゴシック" panose="020B0400000000000000" pitchFamily="50" charset="-128"/>
              </a:endParaRPr>
            </a:p>
          </p:txBody>
        </p:sp>
        <p:pic>
          <p:nvPicPr>
            <p:cNvPr id="151" name="Google Shape;151;p6"/>
            <p:cNvPicPr preferRelativeResize="0"/>
            <p:nvPr/>
          </p:nvPicPr>
          <p:blipFill rotWithShape="1">
            <a:blip r:embed="rId8">
              <a:alphaModFix/>
            </a:blip>
            <a:srcRect/>
            <a:stretch/>
          </p:blipFill>
          <p:spPr>
            <a:xfrm>
              <a:off x="1025400" y="3626159"/>
              <a:ext cx="699752" cy="804319"/>
            </a:xfrm>
            <a:prstGeom prst="rect">
              <a:avLst/>
            </a:prstGeom>
            <a:noFill/>
            <a:ln>
              <a:noFill/>
            </a:ln>
          </p:spPr>
        </p:pic>
      </p:grpSp>
      <p:sp>
        <p:nvSpPr>
          <p:cNvPr id="152" name="Google Shape;152;p6"/>
          <p:cNvSpPr txBox="1"/>
          <p:nvPr/>
        </p:nvSpPr>
        <p:spPr>
          <a:xfrm>
            <a:off x="130367" y="5637893"/>
            <a:ext cx="5398148" cy="317713"/>
          </a:xfrm>
          <a:prstGeom prst="rect">
            <a:avLst/>
          </a:prstGeom>
          <a:noFill/>
          <a:ln>
            <a:noFill/>
          </a:ln>
        </p:spPr>
        <p:txBody>
          <a:bodyPr spcFirstLastPara="1" wrap="square" lIns="40332" tIns="20160" rIns="40332" bIns="20160" anchor="t" anchorCtr="0">
            <a:spAutoFit/>
          </a:bodyPr>
          <a:lstStyle/>
          <a:p>
            <a:pPr algn="ctr">
              <a:buSzPts val="3700"/>
            </a:pPr>
            <a:r>
              <a:rPr lang="ja-JP" altLang="en-US" sz="1800" b="1" dirty="0">
                <a:solidFill>
                  <a:srgbClr val="00A478"/>
                </a:solidFill>
                <a:latin typeface="BIZ UDPゴシック" panose="020B0400000000000000" pitchFamily="50" charset="-128"/>
                <a:ea typeface="BIZ UDPゴシック" panose="020B0400000000000000" pitchFamily="50" charset="-128"/>
              </a:rPr>
              <a:t>他にもできることが、たくさんあります！</a:t>
            </a:r>
            <a:endParaRPr sz="600" dirty="0">
              <a:solidFill>
                <a:srgbClr val="00A478"/>
              </a:solidFill>
              <a:latin typeface="BIZ UDPゴシック" panose="020B0400000000000000" pitchFamily="50" charset="-128"/>
              <a:ea typeface="BIZ UDPゴシック" panose="020B0400000000000000" pitchFamily="50" charset="-128"/>
            </a:endParaRPr>
          </a:p>
        </p:txBody>
      </p:sp>
      <p:sp>
        <p:nvSpPr>
          <p:cNvPr id="153" name="Google Shape;153;p6"/>
          <p:cNvSpPr txBox="1"/>
          <p:nvPr/>
        </p:nvSpPr>
        <p:spPr>
          <a:xfrm>
            <a:off x="140832" y="5936853"/>
            <a:ext cx="5338085" cy="871710"/>
          </a:xfrm>
          <a:prstGeom prst="rect">
            <a:avLst/>
          </a:prstGeom>
          <a:noFill/>
          <a:ln>
            <a:noFill/>
          </a:ln>
        </p:spPr>
        <p:txBody>
          <a:bodyPr spcFirstLastPara="1" wrap="square" lIns="40332" tIns="20160" rIns="40332" bIns="20160" anchor="t" anchorCtr="0">
            <a:spAutoFit/>
          </a:bodyPr>
          <a:lstStyle/>
          <a:p>
            <a:pPr algn="ctr">
              <a:lnSpc>
                <a:spcPct val="150000"/>
              </a:lnSpc>
              <a:buSzPts val="2600"/>
            </a:pPr>
            <a:r>
              <a:rPr lang="ja-JP" altLang="en-US" sz="1200" dirty="0">
                <a:solidFill>
                  <a:schemeClr val="dk1"/>
                </a:solidFill>
                <a:latin typeface="BIZ UDPゴシック" panose="020B0400000000000000" pitchFamily="50" charset="-128"/>
                <a:ea typeface="BIZ UDPゴシック" panose="020B0400000000000000" pitchFamily="50" charset="-128"/>
              </a:rPr>
              <a:t>スマートフォンがあると、快適で楽しい生活を送ることができます。</a:t>
            </a:r>
            <a:endParaRPr sz="1200" dirty="0">
              <a:solidFill>
                <a:schemeClr val="dk1"/>
              </a:solidFill>
              <a:latin typeface="BIZ UDPゴシック" panose="020B0400000000000000" pitchFamily="50" charset="-128"/>
              <a:ea typeface="BIZ UDPゴシック" panose="020B0400000000000000" pitchFamily="50" charset="-128"/>
            </a:endParaRPr>
          </a:p>
          <a:p>
            <a:pPr algn="ctr">
              <a:lnSpc>
                <a:spcPct val="150000"/>
              </a:lnSpc>
              <a:buSzPts val="2600"/>
            </a:pPr>
            <a:r>
              <a:rPr lang="ja-JP" altLang="en-US" sz="1200" dirty="0">
                <a:solidFill>
                  <a:schemeClr val="dk1"/>
                </a:solidFill>
                <a:latin typeface="BIZ UDPゴシック" panose="020B0400000000000000" pitchFamily="50" charset="-128"/>
                <a:ea typeface="BIZ UDPゴシック" panose="020B0400000000000000" pitchFamily="50" charset="-128"/>
              </a:rPr>
              <a:t>ぜひたくさん触ってスマートフォンを使いこなせるようになりましょう！</a:t>
            </a:r>
            <a:endParaRPr sz="1200" dirty="0">
              <a:solidFill>
                <a:schemeClr val="dk1"/>
              </a:solidFill>
              <a:latin typeface="BIZ UDPゴシック" panose="020B0400000000000000" pitchFamily="50" charset="-128"/>
              <a:ea typeface="BIZ UDPゴシック" panose="020B0400000000000000" pitchFamily="50" charset="-128"/>
            </a:endParaRPr>
          </a:p>
          <a:p>
            <a:pPr algn="ctr">
              <a:lnSpc>
                <a:spcPct val="150000"/>
              </a:lnSpc>
              <a:buSzPts val="2600"/>
            </a:pPr>
            <a:r>
              <a:rPr lang="ja-JP" altLang="en-US" sz="1200" dirty="0">
                <a:solidFill>
                  <a:schemeClr val="dk1"/>
                </a:solidFill>
                <a:latin typeface="BIZ UDPゴシック" panose="020B0400000000000000" pitchFamily="50" charset="-128"/>
                <a:ea typeface="BIZ UDPゴシック" panose="020B0400000000000000" pitchFamily="50" charset="-128"/>
              </a:rPr>
              <a:t>本日の体験会で、スマートフォンの便利な機能を体験してみましょう！</a:t>
            </a:r>
            <a:endParaRPr sz="600" dirty="0">
              <a:latin typeface="BIZ UDPゴシック" panose="020B0400000000000000" pitchFamily="50" charset="-128"/>
              <a:ea typeface="BIZ UDPゴシック" panose="020B0400000000000000" pitchFamily="50" charset="-128"/>
            </a:endParaRPr>
          </a:p>
        </p:txBody>
      </p:sp>
      <p:sp>
        <p:nvSpPr>
          <p:cNvPr id="10" name="スライド番号プレースホルダー 9">
            <a:extLst>
              <a:ext uri="{FF2B5EF4-FFF2-40B4-BE49-F238E27FC236}">
                <a16:creationId xmlns:a16="http://schemas.microsoft.com/office/drawing/2014/main" id="{5B318455-CB0C-1982-0F6E-822887E3DA06}"/>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mtClean="0"/>
              <a:pPr/>
              <a:t>3</a:t>
            </a:fld>
            <a:endParaRPr lang="ja-JP" altLang="en-US" dirty="0"/>
          </a:p>
        </p:txBody>
      </p:sp>
      <p:sp>
        <p:nvSpPr>
          <p:cNvPr id="12" name="Google Shape;105;p4">
            <a:extLst>
              <a:ext uri="{FF2B5EF4-FFF2-40B4-BE49-F238E27FC236}">
                <a16:creationId xmlns:a16="http://schemas.microsoft.com/office/drawing/2014/main" id="{2AD04C39-1DBD-90F4-D141-D3D77AC787F3}"/>
              </a:ext>
            </a:extLst>
          </p:cNvPr>
          <p:cNvSpPr txBox="1"/>
          <p:nvPr/>
        </p:nvSpPr>
        <p:spPr>
          <a:xfrm>
            <a:off x="1406652" y="218918"/>
            <a:ext cx="3917510"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スマートフォンでできること</a:t>
            </a:r>
            <a:endParaRPr lang="ja-JP" altLang="en-US" sz="2000" dirty="0">
              <a:solidFill>
                <a:schemeClr val="dk1"/>
              </a:solidFill>
              <a:latin typeface="BIZ UDPゴシック" panose="020B0400000000000000" pitchFamily="50" charset="-128"/>
              <a:ea typeface="BIZ UDPゴシック" panose="020B0400000000000000" pitchFamily="50" charset="-128"/>
            </a:endParaRPr>
          </a:p>
        </p:txBody>
      </p:sp>
      <p:grpSp>
        <p:nvGrpSpPr>
          <p:cNvPr id="14" name="グループ化 13">
            <a:extLst>
              <a:ext uri="{FF2B5EF4-FFF2-40B4-BE49-F238E27FC236}">
                <a16:creationId xmlns:a16="http://schemas.microsoft.com/office/drawing/2014/main" id="{2A371364-6816-FB1C-47D0-AB48D6DF336A}"/>
              </a:ext>
            </a:extLst>
          </p:cNvPr>
          <p:cNvGrpSpPr/>
          <p:nvPr/>
        </p:nvGrpSpPr>
        <p:grpSpPr>
          <a:xfrm>
            <a:off x="418033" y="0"/>
            <a:ext cx="900000" cy="720000"/>
            <a:chOff x="604646" y="0"/>
            <a:chExt cx="1351370" cy="1035997"/>
          </a:xfrm>
          <a:solidFill>
            <a:srgbClr val="00A478"/>
          </a:solidFill>
        </p:grpSpPr>
        <p:sp>
          <p:nvSpPr>
            <p:cNvPr id="15" name="片側の 2 つの角を切り取った四角形 13">
              <a:extLst>
                <a:ext uri="{FF2B5EF4-FFF2-40B4-BE49-F238E27FC236}">
                  <a16:creationId xmlns:a16="http://schemas.microsoft.com/office/drawing/2014/main" id="{E4B48DA9-63D9-CB79-CC91-C9785F6E1F03}"/>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16" name="片側の 2 つの角を切り取った四角形 14">
              <a:extLst>
                <a:ext uri="{FF2B5EF4-FFF2-40B4-BE49-F238E27FC236}">
                  <a16:creationId xmlns:a16="http://schemas.microsoft.com/office/drawing/2014/main" id="{8ED7105C-8B4B-435F-00C6-FAA0F5563E1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sp>
        <p:nvSpPr>
          <p:cNvPr id="17" name="テキスト ボックス 16">
            <a:extLst>
              <a:ext uri="{FF2B5EF4-FFF2-40B4-BE49-F238E27FC236}">
                <a16:creationId xmlns:a16="http://schemas.microsoft.com/office/drawing/2014/main" id="{D3EF2EC3-DCDE-AA95-C11B-29FAC42189FB}"/>
              </a:ext>
            </a:extLst>
          </p:cNvPr>
          <p:cNvSpPr txBox="1"/>
          <p:nvPr/>
        </p:nvSpPr>
        <p:spPr>
          <a:xfrm>
            <a:off x="508032" y="277822"/>
            <a:ext cx="720000" cy="400110"/>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１</a:t>
            </a:r>
            <a:endParaRPr lang="ja-JP" altLang="en-US" sz="1200" b="1" dirty="0">
              <a:solidFill>
                <a:schemeClr val="bg1"/>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90"/>
        <p:cNvGrpSpPr/>
        <p:nvPr/>
      </p:nvGrpSpPr>
      <p:grpSpPr>
        <a:xfrm>
          <a:off x="0" y="0"/>
          <a:ext cx="0" cy="0"/>
          <a:chOff x="0" y="0"/>
          <a:chExt cx="0" cy="0"/>
        </a:xfrm>
      </p:grpSpPr>
      <p:sp>
        <p:nvSpPr>
          <p:cNvPr id="1294" name="Google Shape;1294;g10de31f191a_0_2882"/>
          <p:cNvSpPr txBox="1"/>
          <p:nvPr/>
        </p:nvSpPr>
        <p:spPr>
          <a:xfrm>
            <a:off x="749706" y="3611859"/>
            <a:ext cx="2082692" cy="300710"/>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95" name="Google Shape;1295;g10de31f191a_0_2882"/>
          <p:cNvSpPr/>
          <p:nvPr/>
        </p:nvSpPr>
        <p:spPr>
          <a:xfrm>
            <a:off x="417353" y="3219893"/>
            <a:ext cx="4749931" cy="396000"/>
          </a:xfrm>
          <a:prstGeom prst="rect">
            <a:avLst/>
          </a:prstGeom>
          <a:solidFill>
            <a:srgbClr val="00A478"/>
          </a:solidFill>
          <a:ln>
            <a:noFill/>
          </a:ln>
        </p:spPr>
        <p:txBody>
          <a:bodyPr spcFirstLastPara="1" wrap="square" lIns="40332" tIns="20160" rIns="40332" bIns="20160" anchor="ctr" anchorCtr="0">
            <a:noAutofit/>
          </a:bodyPr>
          <a:lstStyle/>
          <a:p>
            <a:pPr algn="ctr">
              <a:buSzPts val="2200"/>
            </a:pPr>
            <a:r>
              <a:rPr lang="ja-JP" altLang="en-US" b="1" dirty="0">
                <a:solidFill>
                  <a:schemeClr val="lt1"/>
                </a:solidFill>
                <a:latin typeface="BIZ UDPゴシック" panose="020B0400000000000000" pitchFamily="50" charset="-128"/>
                <a:ea typeface="BIZ UDPゴシック" panose="020B0400000000000000" pitchFamily="50" charset="-128"/>
              </a:rPr>
              <a:t>②商標</a:t>
            </a:r>
            <a:endParaRPr b="1" dirty="0">
              <a:solidFill>
                <a:schemeClr val="lt1"/>
              </a:solidFill>
              <a:latin typeface="BIZ UDPゴシック" panose="020B0400000000000000" pitchFamily="50" charset="-128"/>
              <a:ea typeface="BIZ UDPゴシック" panose="020B0400000000000000" pitchFamily="50" charset="-128"/>
            </a:endParaRPr>
          </a:p>
        </p:txBody>
      </p:sp>
      <p:sp>
        <p:nvSpPr>
          <p:cNvPr id="1296" name="Google Shape;1296;g10de31f191a_0_2882"/>
          <p:cNvSpPr txBox="1"/>
          <p:nvPr/>
        </p:nvSpPr>
        <p:spPr>
          <a:xfrm>
            <a:off x="417352" y="3621884"/>
            <a:ext cx="4744074" cy="3041535"/>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lnSpc>
                <a:spcPct val="150000"/>
              </a:lnSpc>
            </a:pPr>
            <a:r>
              <a:rPr lang="ja-JP" altLang="en-US" sz="1000" dirty="0">
                <a:latin typeface="BIZ UDPゴシック" panose="020B0400000000000000" pitchFamily="50" charset="-128"/>
                <a:ea typeface="BIZ UDPゴシック" panose="020B0400000000000000" pitchFamily="50" charset="-128"/>
              </a:rPr>
              <a:t>※</a:t>
            </a:r>
            <a:r>
              <a:rPr lang="en-US" altLang="ja-JP" sz="1000" dirty="0">
                <a:latin typeface="BIZ UDPゴシック" panose="020B0400000000000000" pitchFamily="50" charset="-128"/>
                <a:ea typeface="BIZ UDPゴシック" panose="020B0400000000000000" pitchFamily="50" charset="-128"/>
              </a:rPr>
              <a:t>iPhone</a:t>
            </a:r>
            <a:r>
              <a:rPr lang="ja-JP" altLang="en-US" sz="1000" dirty="0">
                <a:latin typeface="BIZ UDPゴシック" panose="020B0400000000000000" pitchFamily="50" charset="-128"/>
                <a:ea typeface="BIZ UDPゴシック" panose="020B0400000000000000" pitchFamily="50" charset="-128"/>
              </a:rPr>
              <a:t>、</a:t>
            </a:r>
            <a:r>
              <a:rPr lang="en-US" altLang="ja-JP" sz="1000" dirty="0">
                <a:latin typeface="BIZ UDPゴシック" panose="020B0400000000000000" pitchFamily="50" charset="-128"/>
                <a:ea typeface="BIZ UDPゴシック" panose="020B0400000000000000" pitchFamily="50" charset="-128"/>
              </a:rPr>
              <a:t>Safari</a:t>
            </a:r>
            <a:r>
              <a:rPr lang="ja-JP" altLang="en-US" sz="1000" dirty="0">
                <a:latin typeface="BIZ UDPゴシック" panose="020B0400000000000000" pitchFamily="50" charset="-128"/>
                <a:ea typeface="BIZ UDPゴシック" panose="020B0400000000000000" pitchFamily="50" charset="-128"/>
              </a:rPr>
              <a:t>は米国および他の国々における</a:t>
            </a:r>
            <a:r>
              <a:rPr lang="en-US" altLang="ja-JP" sz="1000" dirty="0">
                <a:latin typeface="BIZ UDPゴシック" panose="020B0400000000000000" pitchFamily="50" charset="-128"/>
                <a:ea typeface="BIZ UDPゴシック" panose="020B0400000000000000" pitchFamily="50" charset="-128"/>
              </a:rPr>
              <a:t>Apple Inc.</a:t>
            </a:r>
            <a:r>
              <a:rPr lang="ja-JP" altLang="en-US" sz="1000" dirty="0">
                <a:latin typeface="BIZ UDPゴシック" panose="020B0400000000000000" pitchFamily="50" charset="-128"/>
                <a:ea typeface="BIZ UDPゴシック" panose="020B0400000000000000" pitchFamily="50" charset="-128"/>
              </a:rPr>
              <a:t>の登録商標です。</a:t>
            </a:r>
            <a:endParaRPr lang="en-US" altLang="ja-JP" sz="1000" dirty="0">
              <a:latin typeface="BIZ UDPゴシック" panose="020B0400000000000000" pitchFamily="50" charset="-128"/>
              <a:ea typeface="BIZ UDPゴシック" panose="020B0400000000000000" pitchFamily="50" charset="-128"/>
            </a:endParaRPr>
          </a:p>
          <a:p>
            <a:pPr>
              <a:lnSpc>
                <a:spcPct val="150000"/>
              </a:lnSpc>
            </a:pPr>
            <a:r>
              <a:rPr lang="en-US" altLang="ja-JP" sz="1000" dirty="0">
                <a:solidFill>
                  <a:srgbClr val="211D1E"/>
                </a:solidFill>
                <a:latin typeface="BIZ UDPゴシック" panose="020B0400000000000000" pitchFamily="50" charset="-128"/>
                <a:ea typeface="BIZ UDPゴシック" panose="020B0400000000000000" pitchFamily="50" charset="-128"/>
              </a:rPr>
              <a:t>※Google </a:t>
            </a:r>
            <a:r>
              <a:rPr lang="ja-JP" altLang="en-US" sz="1000" dirty="0">
                <a:solidFill>
                  <a:srgbClr val="211D1E"/>
                </a:solidFill>
                <a:latin typeface="BIZ UDPゴシック" panose="020B0400000000000000" pitchFamily="50" charset="-128"/>
                <a:ea typeface="BIZ UDPゴシック" panose="020B0400000000000000" pitchFamily="50" charset="-128"/>
              </a:rPr>
              <a:t>および</a:t>
            </a:r>
            <a:r>
              <a:rPr lang="en-US" altLang="ja-JP" sz="1000" dirty="0">
                <a:solidFill>
                  <a:srgbClr val="211D1E"/>
                </a:solidFill>
                <a:latin typeface="BIZ UDPゴシック" panose="020B0400000000000000" pitchFamily="50" charset="-128"/>
                <a:ea typeface="BIZ UDPゴシック" panose="020B0400000000000000" pitchFamily="50" charset="-128"/>
              </a:rPr>
              <a:t>Google</a:t>
            </a:r>
            <a:r>
              <a:rPr lang="ja-JP" altLang="en-US" sz="1000" dirty="0">
                <a:solidFill>
                  <a:srgbClr val="211D1E"/>
                </a:solidFill>
                <a:latin typeface="BIZ UDPゴシック" panose="020B0400000000000000" pitchFamily="50" charset="-128"/>
                <a:ea typeface="BIZ UDPゴシック" panose="020B0400000000000000" pitchFamily="50" charset="-128"/>
              </a:rPr>
              <a:t>ロゴおよび</a:t>
            </a:r>
            <a:r>
              <a:rPr lang="en-US" altLang="ja-JP" sz="1000" dirty="0">
                <a:solidFill>
                  <a:srgbClr val="211D1E"/>
                </a:solidFill>
                <a:latin typeface="BIZ UDPゴシック" panose="020B0400000000000000" pitchFamily="50" charset="-128"/>
                <a:ea typeface="BIZ UDPゴシック" panose="020B0400000000000000" pitchFamily="50" charset="-128"/>
              </a:rPr>
              <a:t>G</a:t>
            </a:r>
            <a:r>
              <a:rPr lang="ja-JP" altLang="en-US" sz="1000" dirty="0">
                <a:solidFill>
                  <a:srgbClr val="211D1E"/>
                </a:solidFill>
                <a:latin typeface="BIZ UDPゴシック" panose="020B0400000000000000" pitchFamily="50" charset="-128"/>
                <a:ea typeface="BIZ UDPゴシック" panose="020B0400000000000000" pitchFamily="50" charset="-128"/>
              </a:rPr>
              <a:t>ロゴ、</a:t>
            </a:r>
            <a:r>
              <a:rPr lang="en-US" altLang="ja-JP" sz="1000" dirty="0">
                <a:solidFill>
                  <a:srgbClr val="211D1E"/>
                </a:solidFill>
                <a:latin typeface="BIZ UDPゴシック" panose="020B0400000000000000" pitchFamily="50" charset="-128"/>
                <a:ea typeface="BIZ UDPゴシック" panose="020B0400000000000000" pitchFamily="50" charset="-128"/>
              </a:rPr>
              <a:t>Google Play</a:t>
            </a:r>
            <a:r>
              <a:rPr lang="ja-JP" altLang="en-US" sz="1000" dirty="0">
                <a:solidFill>
                  <a:srgbClr val="211D1E"/>
                </a:solidFill>
                <a:latin typeface="BIZ UDPゴシック" panose="020B0400000000000000" pitchFamily="50" charset="-128"/>
                <a:ea typeface="BIZ UDPゴシック" panose="020B0400000000000000" pitchFamily="50" charset="-128"/>
              </a:rPr>
              <a:t>および</a:t>
            </a:r>
            <a:r>
              <a:rPr lang="en-US" altLang="ja-JP" sz="1000" dirty="0">
                <a:solidFill>
                  <a:srgbClr val="211D1E"/>
                </a:solidFill>
                <a:latin typeface="BIZ UDPゴシック" panose="020B0400000000000000" pitchFamily="50" charset="-128"/>
                <a:ea typeface="BIZ UDPゴシック" panose="020B0400000000000000" pitchFamily="50" charset="-128"/>
              </a:rPr>
              <a:t>Google Play</a:t>
            </a:r>
            <a:r>
              <a:rPr lang="ja-JP" altLang="en-US" sz="1000" dirty="0">
                <a:solidFill>
                  <a:srgbClr val="211D1E"/>
                </a:solidFill>
                <a:latin typeface="BIZ UDPゴシック" panose="020B0400000000000000" pitchFamily="50" charset="-128"/>
                <a:ea typeface="BIZ UDPゴシック" panose="020B0400000000000000" pitchFamily="50" charset="-128"/>
              </a:rPr>
              <a:t>ロゴ、</a:t>
            </a:r>
            <a:r>
              <a:rPr lang="en-US" altLang="ja-JP" sz="1000" dirty="0">
                <a:solidFill>
                  <a:srgbClr val="211D1E"/>
                </a:solidFill>
                <a:latin typeface="BIZ UDPゴシック" panose="020B0400000000000000" pitchFamily="50" charset="-128"/>
                <a:ea typeface="BIZ UDPゴシック" panose="020B0400000000000000" pitchFamily="50" charset="-128"/>
              </a:rPr>
              <a:t>Google</a:t>
            </a:r>
            <a:r>
              <a:rPr lang="ja-JP" altLang="en-US" sz="1000" dirty="0">
                <a:solidFill>
                  <a:srgbClr val="211D1E"/>
                </a:solidFill>
                <a:latin typeface="BIZ UDPゴシック" panose="020B0400000000000000" pitchFamily="50" charset="-128"/>
                <a:ea typeface="BIZ UDPゴシック" panose="020B0400000000000000" pitchFamily="50" charset="-128"/>
              </a:rPr>
              <a:t>マップおよび</a:t>
            </a:r>
            <a:r>
              <a:rPr lang="en-US" altLang="ja-JP" sz="1000" dirty="0">
                <a:solidFill>
                  <a:srgbClr val="211D1E"/>
                </a:solidFill>
                <a:latin typeface="BIZ UDPゴシック" panose="020B0400000000000000" pitchFamily="50" charset="-128"/>
                <a:ea typeface="BIZ UDPゴシック" panose="020B0400000000000000" pitchFamily="50" charset="-128"/>
              </a:rPr>
              <a:t>Google</a:t>
            </a:r>
            <a:r>
              <a:rPr lang="ja-JP" altLang="en-US" sz="1000" dirty="0">
                <a:solidFill>
                  <a:srgbClr val="211D1E"/>
                </a:solidFill>
                <a:latin typeface="BIZ UDPゴシック" panose="020B0400000000000000" pitchFamily="50" charset="-128"/>
                <a:ea typeface="BIZ UDPゴシック" panose="020B0400000000000000" pitchFamily="50" charset="-128"/>
              </a:rPr>
              <a:t>マップロゴ</a:t>
            </a:r>
            <a:r>
              <a:rPr lang="en" altLang="ja-JP" sz="1000" dirty="0">
                <a:solidFill>
                  <a:srgbClr val="211D1E"/>
                </a:solidFill>
                <a:latin typeface="BIZ UDPゴシック" panose="020B0400000000000000" pitchFamily="50" charset="-128"/>
                <a:ea typeface="BIZ UDPゴシック" panose="020B0400000000000000" pitchFamily="50" charset="-128"/>
              </a:rPr>
              <a:t>YouTube</a:t>
            </a:r>
            <a:r>
              <a:rPr lang="ja-JP" altLang="en-US" sz="1000" dirty="0">
                <a:solidFill>
                  <a:srgbClr val="211D1E"/>
                </a:solidFill>
                <a:latin typeface="BIZ UDPゴシック" panose="020B0400000000000000" pitchFamily="50" charset="-128"/>
                <a:ea typeface="BIZ UDPゴシック" panose="020B0400000000000000" pitchFamily="50" charset="-128"/>
              </a:rPr>
              <a:t>および</a:t>
            </a:r>
            <a:r>
              <a:rPr lang="en" altLang="ja-JP" sz="1000" dirty="0">
                <a:solidFill>
                  <a:srgbClr val="211D1E"/>
                </a:solidFill>
                <a:latin typeface="BIZ UDPゴシック" panose="020B0400000000000000" pitchFamily="50" charset="-128"/>
                <a:ea typeface="BIZ UDPゴシック" panose="020B0400000000000000" pitchFamily="50" charset="-128"/>
              </a:rPr>
              <a:t>YouTube</a:t>
            </a:r>
            <a:r>
              <a:rPr lang="ja-JP" altLang="en-US" sz="1000" dirty="0">
                <a:solidFill>
                  <a:srgbClr val="211D1E"/>
                </a:solidFill>
                <a:latin typeface="BIZ UDPゴシック" panose="020B0400000000000000" pitchFamily="50" charset="-128"/>
                <a:ea typeface="BIZ UDPゴシック" panose="020B0400000000000000" pitchFamily="50" charset="-128"/>
              </a:rPr>
              <a:t>ロゴ、</a:t>
            </a:r>
            <a:r>
              <a:rPr lang="en-US" altLang="ja-JP" sz="1000" dirty="0">
                <a:solidFill>
                  <a:srgbClr val="211D1E"/>
                </a:solidFill>
                <a:latin typeface="BIZ UDPゴシック" panose="020B0400000000000000" pitchFamily="50" charset="-128"/>
                <a:ea typeface="BIZ UDPゴシック" panose="020B0400000000000000" pitchFamily="50" charset="-128"/>
              </a:rPr>
              <a:t>Android</a:t>
            </a:r>
            <a:r>
              <a:rPr lang="ja-JP" altLang="en-US" sz="1000" dirty="0">
                <a:solidFill>
                  <a:srgbClr val="211D1E"/>
                </a:solidFill>
                <a:latin typeface="BIZ UDPゴシック" panose="020B0400000000000000" pitchFamily="50" charset="-128"/>
                <a:ea typeface="BIZ UDPゴシック" panose="020B0400000000000000" pitchFamily="50" charset="-128"/>
              </a:rPr>
              <a:t>は、</a:t>
            </a:r>
            <a:r>
              <a:rPr lang="en" altLang="ja-JP" sz="1000" dirty="0">
                <a:solidFill>
                  <a:srgbClr val="211D1E"/>
                </a:solidFill>
                <a:latin typeface="BIZ UDPゴシック" panose="020B0400000000000000" pitchFamily="50" charset="-128"/>
                <a:ea typeface="BIZ UDPゴシック" panose="020B0400000000000000" pitchFamily="50" charset="-128"/>
              </a:rPr>
              <a:t>Google LLC</a:t>
            </a:r>
            <a:r>
              <a:rPr lang="ja-JP" altLang="en-US" sz="1000" dirty="0">
                <a:solidFill>
                  <a:srgbClr val="211D1E"/>
                </a:solidFill>
                <a:latin typeface="BIZ UDPゴシック" panose="020B0400000000000000" pitchFamily="50" charset="-128"/>
                <a:ea typeface="BIZ UDPゴシック" panose="020B0400000000000000" pitchFamily="50" charset="-128"/>
              </a:rPr>
              <a:t>の商標または登録商標です。</a:t>
            </a:r>
            <a:endParaRPr lang="en-US" altLang="ja-JP" sz="1000" dirty="0">
              <a:solidFill>
                <a:srgbClr val="211D1E"/>
              </a:solidFill>
              <a:latin typeface="BIZ UDPゴシック" panose="020B0400000000000000" pitchFamily="50" charset="-128"/>
              <a:ea typeface="BIZ UDPゴシック" panose="020B0400000000000000" pitchFamily="50" charset="-128"/>
            </a:endParaRPr>
          </a:p>
          <a:p>
            <a:pPr algn="just">
              <a:lnSpc>
                <a:spcPct val="150000"/>
              </a:lnSpc>
            </a:pPr>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 </a:t>
            </a:r>
            <a:r>
              <a:rPr lang="en-US" altLang="ja-JP" sz="1000" dirty="0">
                <a:latin typeface="BIZ UDPゴシック" panose="020B0400000000000000" pitchFamily="50" charset="-128"/>
                <a:ea typeface="BIZ UDPゴシック" panose="020B0400000000000000" pitchFamily="50" charset="-128"/>
              </a:rPr>
              <a:t>X</a:t>
            </a:r>
            <a:r>
              <a:rPr lang="ja-JP" altLang="en-US" sz="1000" dirty="0">
                <a:latin typeface="BIZ UDPゴシック" panose="020B0400000000000000" pitchFamily="50" charset="-128"/>
                <a:ea typeface="BIZ UDPゴシック" panose="020B0400000000000000" pitchFamily="50" charset="-128"/>
              </a:rPr>
              <a:t>（旧</a:t>
            </a:r>
            <a:r>
              <a:rPr lang="en-US" altLang="ja-JP" sz="1000" dirty="0">
                <a:latin typeface="BIZ UDPゴシック" panose="020B0400000000000000" pitchFamily="50" charset="-128"/>
                <a:ea typeface="BIZ UDPゴシック" panose="020B0400000000000000" pitchFamily="50" charset="-128"/>
              </a:rPr>
              <a:t>Twitter</a:t>
            </a:r>
            <a:r>
              <a:rPr lang="ja-JP" altLang="en-US" sz="1000" dirty="0">
                <a:latin typeface="BIZ UDPゴシック" panose="020B0400000000000000" pitchFamily="50" charset="-128"/>
                <a:ea typeface="BIZ UDPゴシック" panose="020B0400000000000000" pitchFamily="50" charset="-128"/>
              </a:rPr>
              <a:t>）および</a:t>
            </a:r>
            <a:r>
              <a:rPr lang="en-US" altLang="ja-JP" sz="1000" dirty="0">
                <a:latin typeface="BIZ UDPゴシック" panose="020B0400000000000000" pitchFamily="50" charset="-128"/>
                <a:ea typeface="BIZ UDPゴシック" panose="020B0400000000000000" pitchFamily="50" charset="-128"/>
              </a:rPr>
              <a:t>X</a:t>
            </a:r>
            <a:r>
              <a:rPr lang="ja-JP" altLang="en-US" sz="1000" dirty="0">
                <a:latin typeface="BIZ UDPゴシック" panose="020B0400000000000000" pitchFamily="50" charset="-128"/>
                <a:ea typeface="BIZ UDPゴシック" panose="020B0400000000000000" pitchFamily="50" charset="-128"/>
              </a:rPr>
              <a:t>（旧</a:t>
            </a:r>
            <a:r>
              <a:rPr lang="en-US" altLang="ja-JP" sz="1000" dirty="0">
                <a:latin typeface="BIZ UDPゴシック" panose="020B0400000000000000" pitchFamily="50" charset="-128"/>
                <a:ea typeface="BIZ UDPゴシック" panose="020B0400000000000000" pitchFamily="50" charset="-128"/>
              </a:rPr>
              <a:t>Twitter</a:t>
            </a:r>
            <a:r>
              <a:rPr lang="ja-JP" altLang="en-US" sz="1000" dirty="0">
                <a:latin typeface="BIZ UDPゴシック" panose="020B0400000000000000" pitchFamily="50" charset="-128"/>
                <a:ea typeface="BIZ UDPゴシック" panose="020B0400000000000000" pitchFamily="50" charset="-128"/>
              </a:rPr>
              <a:t>）ロゴ、</a:t>
            </a:r>
            <a:r>
              <a:rPr lang="en-US" altLang="ja-JP" sz="1000" dirty="0">
                <a:latin typeface="BIZ UDPゴシック" panose="020B0400000000000000" pitchFamily="50" charset="-128"/>
                <a:ea typeface="BIZ UDPゴシック" panose="020B0400000000000000" pitchFamily="50" charset="-128"/>
              </a:rPr>
              <a:t> X</a:t>
            </a:r>
            <a:r>
              <a:rPr lang="ja-JP" altLang="en-US" sz="1000" dirty="0">
                <a:latin typeface="BIZ UDPゴシック" panose="020B0400000000000000" pitchFamily="50" charset="-128"/>
                <a:ea typeface="BIZ UDPゴシック" panose="020B0400000000000000" pitchFamily="50" charset="-128"/>
              </a:rPr>
              <a:t>（旧</a:t>
            </a:r>
            <a:r>
              <a:rPr lang="en-US" altLang="ja-JP" sz="1000" dirty="0">
                <a:latin typeface="BIZ UDPゴシック" panose="020B0400000000000000" pitchFamily="50" charset="-128"/>
                <a:ea typeface="BIZ UDPゴシック" panose="020B0400000000000000" pitchFamily="50" charset="-128"/>
              </a:rPr>
              <a:t>Twitter</a:t>
            </a:r>
            <a:r>
              <a:rPr lang="ja-JP" altLang="en-US" sz="1000" dirty="0">
                <a:latin typeface="BIZ UDPゴシック" panose="020B0400000000000000" pitchFamily="50" charset="-128"/>
                <a:ea typeface="BIZ UDPゴシック" panose="020B0400000000000000" pitchFamily="50" charset="-128"/>
              </a:rPr>
              <a:t>）の青い鳥は、米国また他の国々における</a:t>
            </a:r>
            <a:r>
              <a:rPr lang="en-US" altLang="ja-JP" sz="1000" dirty="0">
                <a:latin typeface="BIZ UDPゴシック" panose="020B0400000000000000" pitchFamily="50" charset="-128"/>
                <a:ea typeface="BIZ UDPゴシック" panose="020B0400000000000000" pitchFamily="50" charset="-128"/>
              </a:rPr>
              <a:t>Twitter, Inc.</a:t>
            </a:r>
            <a:r>
              <a:rPr lang="ja-JP" altLang="en-US" sz="1000" dirty="0">
                <a:latin typeface="BIZ UDPゴシック" panose="020B0400000000000000" pitchFamily="50" charset="-128"/>
                <a:ea typeface="BIZ UDPゴシック" panose="020B0400000000000000" pitchFamily="50" charset="-128"/>
              </a:rPr>
              <a:t>の登録商標です。</a:t>
            </a:r>
            <a:endParaRPr lang="en-US" altLang="ja-JP" sz="1000" dirty="0">
              <a:latin typeface="BIZ UDPゴシック" panose="020B0400000000000000" pitchFamily="50" charset="-128"/>
              <a:ea typeface="BIZ UDPゴシック" panose="020B0400000000000000" pitchFamily="50" charset="-128"/>
            </a:endParaRPr>
          </a:p>
          <a:p>
            <a:pPr algn="just">
              <a:lnSpc>
                <a:spcPct val="150000"/>
              </a:lnSpc>
            </a:pPr>
            <a:r>
              <a:rPr lang="en-US" altLang="ja-JP" sz="1000" dirty="0">
                <a:solidFill>
                  <a:srgbClr val="211D1E"/>
                </a:solidFill>
                <a:latin typeface="BIZ UDPゴシック" panose="020B0400000000000000" pitchFamily="50" charset="-128"/>
                <a:ea typeface="BIZ UDPゴシック" panose="020B0400000000000000" pitchFamily="50" charset="-128"/>
              </a:rPr>
              <a:t>※LINE</a:t>
            </a:r>
            <a:r>
              <a:rPr lang="ja-JP" altLang="en-US" sz="1000" dirty="0">
                <a:solidFill>
                  <a:srgbClr val="211D1E"/>
                </a:solidFill>
                <a:latin typeface="BIZ UDPゴシック" panose="020B0400000000000000" pitchFamily="50" charset="-128"/>
                <a:ea typeface="BIZ UDPゴシック" panose="020B0400000000000000" pitchFamily="50" charset="-128"/>
              </a:rPr>
              <a:t>および</a:t>
            </a:r>
            <a:r>
              <a:rPr lang="en-US" altLang="ja-JP" sz="1000" dirty="0">
                <a:solidFill>
                  <a:srgbClr val="211D1E"/>
                </a:solidFill>
                <a:latin typeface="BIZ UDPゴシック" panose="020B0400000000000000" pitchFamily="50" charset="-128"/>
                <a:ea typeface="BIZ UDPゴシック" panose="020B0400000000000000" pitchFamily="50" charset="-128"/>
              </a:rPr>
              <a:t>LINE</a:t>
            </a:r>
            <a:r>
              <a:rPr lang="ja-JP" altLang="en-US" sz="1000" dirty="0">
                <a:solidFill>
                  <a:srgbClr val="211D1E"/>
                </a:solidFill>
                <a:latin typeface="BIZ UDPゴシック" panose="020B0400000000000000" pitchFamily="50" charset="-128"/>
                <a:ea typeface="BIZ UDPゴシック" panose="020B0400000000000000" pitchFamily="50" charset="-128"/>
              </a:rPr>
              <a:t>ロゴは</a:t>
            </a:r>
            <a:r>
              <a:rPr lang="en-US" altLang="ja-JP" sz="1000" dirty="0">
                <a:solidFill>
                  <a:srgbClr val="211D1E"/>
                </a:solidFill>
                <a:latin typeface="BIZ UDPゴシック" panose="020B0400000000000000" pitchFamily="50" charset="-128"/>
                <a:ea typeface="BIZ UDPゴシック" panose="020B0400000000000000" pitchFamily="50" charset="-128"/>
              </a:rPr>
              <a:t>LINE</a:t>
            </a:r>
            <a:r>
              <a:rPr lang="ja-JP" altLang="en-US" sz="1000" dirty="0">
                <a:solidFill>
                  <a:srgbClr val="211D1E"/>
                </a:solidFill>
                <a:latin typeface="BIZ UDPゴシック" panose="020B0400000000000000" pitchFamily="50" charset="-128"/>
                <a:ea typeface="BIZ UDPゴシック" panose="020B0400000000000000" pitchFamily="50" charset="-128"/>
              </a:rPr>
              <a:t>株式会社の商標または登録商標です。</a:t>
            </a:r>
            <a:endParaRPr lang="en-US" altLang="ja-JP" sz="1000" dirty="0">
              <a:solidFill>
                <a:srgbClr val="211D1E"/>
              </a:solidFill>
              <a:latin typeface="BIZ UDPゴシック" panose="020B0400000000000000" pitchFamily="50" charset="-128"/>
              <a:ea typeface="BIZ UDPゴシック" panose="020B0400000000000000" pitchFamily="50" charset="-128"/>
            </a:endParaRPr>
          </a:p>
          <a:p>
            <a:pPr algn="just">
              <a:lnSpc>
                <a:spcPct val="150000"/>
              </a:lnSpc>
            </a:pPr>
            <a:r>
              <a:rPr lang="en-US" altLang="ja-JP" sz="1000" dirty="0">
                <a:solidFill>
                  <a:srgbClr val="211D1E"/>
                </a:solidFill>
                <a:latin typeface="BIZ UDPゴシック" panose="020B0400000000000000" pitchFamily="50" charset="-128"/>
                <a:ea typeface="BIZ UDPゴシック" panose="020B0400000000000000" pitchFamily="50" charset="-128"/>
              </a:rPr>
              <a:t>※</a:t>
            </a:r>
            <a:r>
              <a:rPr lang="en-US" altLang="ja-JP" sz="1000" dirty="0">
                <a:solidFill>
                  <a:schemeClr val="tx1"/>
                </a:solidFill>
                <a:latin typeface="BIZ UDPゴシック" panose="020B0400000000000000" pitchFamily="50" charset="-128"/>
                <a:ea typeface="BIZ UDPゴシック" panose="020B0400000000000000" pitchFamily="50" charset="-128"/>
              </a:rPr>
              <a:t>Facebook</a:t>
            </a:r>
            <a:r>
              <a:rPr lang="ja-JP" altLang="en-US" sz="1000" dirty="0">
                <a:solidFill>
                  <a:schemeClr val="tx1"/>
                </a:solidFill>
                <a:latin typeface="BIZ UDPゴシック" panose="020B0400000000000000" pitchFamily="50" charset="-128"/>
                <a:ea typeface="BIZ UDPゴシック" panose="020B0400000000000000" pitchFamily="50" charset="-128"/>
              </a:rPr>
              <a:t>および</a:t>
            </a:r>
            <a:r>
              <a:rPr lang="en-US" altLang="ja-JP" sz="1000" dirty="0">
                <a:solidFill>
                  <a:srgbClr val="211D1E"/>
                </a:solidFill>
                <a:latin typeface="BIZ UDPゴシック" panose="020B0400000000000000" pitchFamily="50" charset="-128"/>
                <a:ea typeface="BIZ UDPゴシック" panose="020B0400000000000000" pitchFamily="50" charset="-128"/>
              </a:rPr>
              <a:t>Facebook</a:t>
            </a:r>
            <a:r>
              <a:rPr lang="ja-JP" altLang="en-US" sz="1000" dirty="0">
                <a:solidFill>
                  <a:srgbClr val="211D1E"/>
                </a:solidFill>
                <a:latin typeface="BIZ UDPゴシック" panose="020B0400000000000000" pitchFamily="50" charset="-128"/>
                <a:ea typeface="BIZ UDPゴシック" panose="020B0400000000000000" pitchFamily="50" charset="-128"/>
              </a:rPr>
              <a:t>ロゴ、</a:t>
            </a:r>
            <a:r>
              <a:rPr lang="en-US" altLang="ja-JP" sz="1000" dirty="0">
                <a:solidFill>
                  <a:srgbClr val="211D1E"/>
                </a:solidFill>
                <a:latin typeface="BIZ UDPゴシック" panose="020B0400000000000000" pitchFamily="50" charset="-128"/>
                <a:ea typeface="BIZ UDPゴシック" panose="020B0400000000000000" pitchFamily="50" charset="-128"/>
              </a:rPr>
              <a:t>Instagram</a:t>
            </a:r>
            <a:r>
              <a:rPr lang="ja-JP" altLang="en-US" sz="1000" dirty="0">
                <a:solidFill>
                  <a:srgbClr val="211D1E"/>
                </a:solidFill>
                <a:latin typeface="BIZ UDPゴシック" panose="020B0400000000000000" pitchFamily="50" charset="-128"/>
                <a:ea typeface="BIZ UDPゴシック" panose="020B0400000000000000" pitchFamily="50" charset="-128"/>
              </a:rPr>
              <a:t>および</a:t>
            </a:r>
            <a:r>
              <a:rPr lang="en-US" altLang="ja-JP" sz="1000" dirty="0">
                <a:solidFill>
                  <a:srgbClr val="211D1E"/>
                </a:solidFill>
                <a:latin typeface="BIZ UDPゴシック" panose="020B0400000000000000" pitchFamily="50" charset="-128"/>
                <a:ea typeface="BIZ UDPゴシック" panose="020B0400000000000000" pitchFamily="50" charset="-128"/>
              </a:rPr>
              <a:t>Instagram</a:t>
            </a:r>
            <a:r>
              <a:rPr lang="ja-JP" altLang="en-US" sz="1000" dirty="0">
                <a:solidFill>
                  <a:srgbClr val="211D1E"/>
                </a:solidFill>
                <a:latin typeface="BIZ UDPゴシック" panose="020B0400000000000000" pitchFamily="50" charset="-128"/>
                <a:ea typeface="BIZ UDPゴシック" panose="020B0400000000000000" pitchFamily="50" charset="-128"/>
              </a:rPr>
              <a:t>ロゴは</a:t>
            </a:r>
            <a:r>
              <a:rPr lang="en-US" altLang="ja-JP" sz="1000" dirty="0">
                <a:solidFill>
                  <a:srgbClr val="211D1E"/>
                </a:solidFill>
                <a:latin typeface="BIZ UDPゴシック" panose="020B0400000000000000" pitchFamily="50" charset="-128"/>
                <a:ea typeface="BIZ UDPゴシック" panose="020B0400000000000000" pitchFamily="50" charset="-128"/>
              </a:rPr>
              <a:t>Meta Platforms, Inc.</a:t>
            </a:r>
            <a:r>
              <a:rPr lang="ja-JP" altLang="en-US" sz="1000" dirty="0">
                <a:solidFill>
                  <a:srgbClr val="211D1E"/>
                </a:solidFill>
                <a:latin typeface="BIZ UDPゴシック" panose="020B0400000000000000" pitchFamily="50" charset="-128"/>
                <a:ea typeface="BIZ UDPゴシック" panose="020B0400000000000000" pitchFamily="50" charset="-128"/>
              </a:rPr>
              <a:t>の商標または登録商標です。</a:t>
            </a:r>
            <a:endParaRPr lang="en-US" altLang="ja-JP" sz="1000" dirty="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en-US" altLang="ja-JP" sz="1000" dirty="0">
                <a:solidFill>
                  <a:srgbClr val="211D1E"/>
                </a:solidFill>
                <a:effectLst/>
                <a:latin typeface="BIZ UDPゴシック" panose="020B0400000000000000" pitchFamily="50" charset="-128"/>
                <a:ea typeface="BIZ UDPゴシック" panose="020B0400000000000000" pitchFamily="50" charset="-128"/>
              </a:rPr>
              <a:t>※Zoom</a:t>
            </a:r>
            <a:r>
              <a:rPr lang="ja-JP" altLang="en-US" sz="1000" dirty="0">
                <a:solidFill>
                  <a:srgbClr val="211D1E"/>
                </a:solidFill>
                <a:effectLst/>
                <a:latin typeface="BIZ UDPゴシック" panose="020B0400000000000000" pitchFamily="50" charset="-128"/>
                <a:ea typeface="BIZ UDPゴシック" panose="020B0400000000000000" pitchFamily="50" charset="-128"/>
              </a:rPr>
              <a:t>の名称、ロゴは、</a:t>
            </a:r>
            <a:r>
              <a:rPr lang="en-US" altLang="ja-JP" sz="1000" dirty="0">
                <a:solidFill>
                  <a:srgbClr val="211D1E"/>
                </a:solidFill>
                <a:effectLst/>
                <a:latin typeface="BIZ UDPゴシック" panose="020B0400000000000000" pitchFamily="50" charset="-128"/>
                <a:ea typeface="BIZ UDPゴシック" panose="020B0400000000000000" pitchFamily="50" charset="-128"/>
              </a:rPr>
              <a:t>Zoom Video Communications, Inc.</a:t>
            </a:r>
            <a:r>
              <a:rPr lang="ja-JP" altLang="en-US" sz="1000" dirty="0">
                <a:solidFill>
                  <a:srgbClr val="211D1E"/>
                </a:solidFill>
                <a:effectLst/>
                <a:latin typeface="BIZ UDPゴシック" panose="020B0400000000000000" pitchFamily="50" charset="-128"/>
                <a:ea typeface="BIZ UDPゴシック" panose="020B0400000000000000" pitchFamily="50" charset="-128"/>
              </a:rPr>
              <a:t>の米国および日本を含むその他の国における商標または登録商標です。</a:t>
            </a:r>
            <a:endParaRPr lang="en-US" altLang="ja-JP" sz="1000" dirty="0">
              <a:latin typeface="BIZ UDPゴシック" panose="020B0400000000000000" pitchFamily="50" charset="-128"/>
              <a:ea typeface="BIZ UDPゴシック" panose="020B0400000000000000" pitchFamily="50" charset="-128"/>
            </a:endParaRPr>
          </a:p>
          <a:p>
            <a:pPr>
              <a:lnSpc>
                <a:spcPct val="150000"/>
              </a:lnSpc>
            </a:pPr>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本文中のサービス名、商品名などは、それぞれの会社の商標、登録商標、商品名です。なお、本文中では™マーク、</a:t>
            </a:r>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マークは明記していません。</a:t>
            </a:r>
            <a:endParaRPr lang="ja-JP" altLang="en-US" sz="1000" dirty="0">
              <a:effectLst/>
              <a:latin typeface="BIZ UDPゴシック" panose="020B0400000000000000" pitchFamily="50" charset="-128"/>
              <a:ea typeface="BIZ UDPゴシック" panose="020B0400000000000000" pitchFamily="50" charset="-128"/>
            </a:endParaRPr>
          </a:p>
        </p:txBody>
      </p:sp>
      <p:sp>
        <p:nvSpPr>
          <p:cNvPr id="1298" name="Google Shape;1298;g10de31f191a_0_2882"/>
          <p:cNvSpPr/>
          <p:nvPr/>
        </p:nvSpPr>
        <p:spPr>
          <a:xfrm>
            <a:off x="420283" y="805995"/>
            <a:ext cx="4747002" cy="396000"/>
          </a:xfrm>
          <a:prstGeom prst="rect">
            <a:avLst/>
          </a:prstGeom>
          <a:solidFill>
            <a:srgbClr val="00A478"/>
          </a:solidFill>
          <a:ln>
            <a:noFill/>
          </a:ln>
        </p:spPr>
        <p:txBody>
          <a:bodyPr spcFirstLastPara="1" wrap="square" lIns="40332" tIns="20160" rIns="40332" bIns="20160" anchor="ctr" anchorCtr="0">
            <a:noAutofit/>
          </a:bodyPr>
          <a:lstStyle/>
          <a:p>
            <a:pPr algn="ctr">
              <a:buSzPts val="2400"/>
            </a:pPr>
            <a:r>
              <a:rPr lang="ja-JP" altLang="en-US" b="1" dirty="0">
                <a:solidFill>
                  <a:schemeClr val="lt1"/>
                </a:solidFill>
                <a:latin typeface="BIZ UDPゴシック" panose="020B0400000000000000" pitchFamily="50" charset="-128"/>
                <a:ea typeface="BIZ UDPゴシック" panose="020B0400000000000000" pitchFamily="50" charset="-128"/>
              </a:rPr>
              <a:t>①免責</a:t>
            </a:r>
            <a:endParaRPr dirty="0">
              <a:latin typeface="BIZ UDPゴシック" panose="020B0400000000000000" pitchFamily="50" charset="-128"/>
              <a:ea typeface="BIZ UDPゴシック" panose="020B0400000000000000" pitchFamily="50" charset="-128"/>
            </a:endParaRPr>
          </a:p>
        </p:txBody>
      </p:sp>
      <p:sp>
        <p:nvSpPr>
          <p:cNvPr id="1299" name="Google Shape;1299;g10de31f191a_0_2882"/>
          <p:cNvSpPr txBox="1"/>
          <p:nvPr/>
        </p:nvSpPr>
        <p:spPr>
          <a:xfrm>
            <a:off x="420284" y="1203553"/>
            <a:ext cx="4744074" cy="1887373"/>
          </a:xfrm>
          <a:prstGeom prst="rect">
            <a:avLst/>
          </a:prstGeom>
          <a:noFill/>
          <a:ln w="9525" cap="flat" cmpd="sng">
            <a:solidFill>
              <a:srgbClr val="00A478"/>
            </a:solidFill>
            <a:prstDash val="solid"/>
            <a:round/>
            <a:headEnd type="none" w="sm" len="sm"/>
            <a:tailEnd type="none" w="sm" len="sm"/>
          </a:ln>
        </p:spPr>
        <p:txBody>
          <a:bodyPr spcFirstLastPara="1" wrap="square" lIns="40332" tIns="20160" rIns="40332" bIns="20160" anchor="t" anchorCtr="0">
            <a:spAutoFit/>
          </a:bodyPr>
          <a:lstStyle/>
          <a:p>
            <a:pPr>
              <a:lnSpc>
                <a:spcPts val="1840"/>
              </a:lnSpc>
            </a:pPr>
            <a:r>
              <a:rPr lang="ja-JP" altLang="en-US" sz="1000" dirty="0">
                <a:latin typeface="BIZ UDPゴシック" panose="020B0400000000000000" pitchFamily="50" charset="-128"/>
                <a:ea typeface="BIZ UDPゴシック" panose="020B0400000000000000" pitchFamily="50" charset="-128"/>
              </a:rPr>
              <a:t>※本ガイドブックで紹介しているアプリ</a:t>
            </a:r>
            <a:r>
              <a:rPr lang="ja-JP" altLang="en-US" sz="1000" dirty="0">
                <a:solidFill>
                  <a:srgbClr val="211D1E"/>
                </a:solidFill>
                <a:latin typeface="BIZ UDPゴシック" panose="020B0400000000000000" pitchFamily="50" charset="-128"/>
                <a:ea typeface="BIZ UDPゴシック" panose="020B0400000000000000" pitchFamily="50" charset="-128"/>
              </a:rPr>
              <a:t>、</a:t>
            </a:r>
            <a:r>
              <a:rPr lang="ja-JP" altLang="en-US" sz="1000" dirty="0">
                <a:solidFill>
                  <a:srgbClr val="211D1E"/>
                </a:solidFill>
                <a:effectLst/>
                <a:latin typeface="BIZ UDPゴシック" panose="020B0400000000000000" pitchFamily="50" charset="-128"/>
                <a:ea typeface="BIZ UDPゴシック" panose="020B0400000000000000" pitchFamily="50" charset="-128"/>
              </a:rPr>
              <a:t>サービス内容や情報は</a:t>
            </a:r>
            <a:r>
              <a:rPr lang="en-US" altLang="ja-JP" sz="1000" dirty="0">
                <a:solidFill>
                  <a:srgbClr val="211D1E"/>
                </a:solidFill>
                <a:effectLst/>
                <a:latin typeface="BIZ UDPゴシック" panose="020B0400000000000000" pitchFamily="50" charset="-128"/>
                <a:ea typeface="BIZ UDPゴシック" panose="020B0400000000000000" pitchFamily="50" charset="-128"/>
              </a:rPr>
              <a:t>2023</a:t>
            </a:r>
            <a:r>
              <a:rPr lang="ja-JP" altLang="en-US" sz="1000" dirty="0">
                <a:solidFill>
                  <a:srgbClr val="211D1E"/>
                </a:solidFill>
                <a:effectLst/>
                <a:latin typeface="BIZ UDPゴシック" panose="020B0400000000000000" pitchFamily="50" charset="-128"/>
                <a:ea typeface="BIZ UDPゴシック" panose="020B0400000000000000" pitchFamily="50" charset="-128"/>
              </a:rPr>
              <a:t>年</a:t>
            </a:r>
            <a:r>
              <a:rPr lang="en-US" altLang="ja-JP" sz="1000" dirty="0">
                <a:solidFill>
                  <a:srgbClr val="211D1E"/>
                </a:solidFill>
                <a:effectLst/>
                <a:latin typeface="BIZ UDPゴシック" panose="020B0400000000000000" pitchFamily="50" charset="-128"/>
                <a:ea typeface="BIZ UDPゴシック" panose="020B0400000000000000" pitchFamily="50" charset="-128"/>
              </a:rPr>
              <a:t>12</a:t>
            </a:r>
            <a:r>
              <a:rPr lang="ja-JP" altLang="en-US" sz="1000" dirty="0">
                <a:solidFill>
                  <a:srgbClr val="211D1E"/>
                </a:solidFill>
                <a:effectLst/>
                <a:latin typeface="BIZ UDPゴシック" panose="020B0400000000000000" pitchFamily="50" charset="-128"/>
                <a:ea typeface="BIZ UDPゴシック" panose="020B0400000000000000" pitchFamily="50" charset="-128"/>
              </a:rPr>
              <a:t>月時点のものです。内容については変更される場合もあります。あらかじめご了承ください。</a:t>
            </a:r>
          </a:p>
          <a:p>
            <a:pPr>
              <a:lnSpc>
                <a:spcPts val="1840"/>
              </a:lnSpc>
            </a:pPr>
            <a:r>
              <a:rPr lang="ja-JP" altLang="en-US" sz="1000" dirty="0">
                <a:latin typeface="BIZ UDPゴシック" panose="020B0400000000000000" pitchFamily="50" charset="-128"/>
                <a:ea typeface="BIZ UDPゴシック" panose="020B0400000000000000" pitchFamily="50" charset="-128"/>
              </a:rPr>
              <a:t>※掲</a:t>
            </a:r>
            <a:r>
              <a:rPr lang="ja-JP" altLang="en-US" sz="1000" dirty="0">
                <a:solidFill>
                  <a:srgbClr val="211D1E"/>
                </a:solidFill>
                <a:effectLst/>
                <a:latin typeface="BIZ UDPゴシック" panose="020B0400000000000000" pitchFamily="50" charset="-128"/>
                <a:ea typeface="BIZ UDPゴシック" panose="020B0400000000000000" pitchFamily="50" charset="-128"/>
              </a:rPr>
              <a:t>載している情報や製品、アプリの利用により生じた損害については一切の責任を負いませんので、ご了承ください。</a:t>
            </a:r>
            <a:endParaRPr lang="en-US" altLang="ja-JP" sz="10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000" dirty="0">
                <a:solidFill>
                  <a:srgbClr val="211D1E"/>
                </a:solidFill>
                <a:latin typeface="BIZ UDPゴシック" panose="020B0400000000000000" pitchFamily="50" charset="-128"/>
                <a:ea typeface="BIZ UDPゴシック" panose="020B0400000000000000" pitchFamily="50" charset="-128"/>
              </a:rPr>
              <a:t>※</a:t>
            </a:r>
            <a:r>
              <a:rPr lang="ja-JP" altLang="en-US" sz="1000" dirty="0">
                <a:solidFill>
                  <a:srgbClr val="211D1E"/>
                </a:solidFill>
                <a:latin typeface="BIZ UDPゴシック" panose="020B0400000000000000" pitchFamily="50" charset="-128"/>
                <a:ea typeface="BIZ UDPゴシック" panose="020B0400000000000000" pitchFamily="50" charset="-128"/>
              </a:rPr>
              <a:t>掲載している内容は、情報の提供のみを目的としています。このガイドブックによる運用については、必ずご自身の責任と判断によって行ってください。</a:t>
            </a:r>
          </a:p>
          <a:p>
            <a:pPr>
              <a:lnSpc>
                <a:spcPts val="1840"/>
              </a:lnSpc>
            </a:pPr>
            <a:r>
              <a:rPr lang="ja-JP" altLang="en-US" sz="1000" dirty="0">
                <a:solidFill>
                  <a:srgbClr val="211D1E"/>
                </a:solidFill>
                <a:latin typeface="BIZ UDPゴシック" panose="020B0400000000000000" pitchFamily="50" charset="-128"/>
                <a:ea typeface="BIZ UDPゴシック" panose="020B0400000000000000" pitchFamily="50" charset="-128"/>
              </a:rPr>
              <a:t>また、事例として紹介するサービスや製品は一例です。各都道府県・自治体の方針に従い、使用するものを決定してください。</a:t>
            </a:r>
            <a:endParaRPr lang="ja-JP" altLang="en-US" sz="1000" dirty="0">
              <a:solidFill>
                <a:srgbClr val="211D1E"/>
              </a:solidFill>
              <a:effectLst/>
              <a:latin typeface="BIZ UDPゴシック" panose="020B0400000000000000" pitchFamily="50" charset="-128"/>
              <a:ea typeface="BIZ UDPゴシック" panose="020B0400000000000000" pitchFamily="50" charset="-128"/>
            </a:endParaRPr>
          </a:p>
        </p:txBody>
      </p:sp>
      <p:sp>
        <p:nvSpPr>
          <p:cNvPr id="2" name="テキスト プレースホルダー 1">
            <a:extLst>
              <a:ext uri="{FF2B5EF4-FFF2-40B4-BE49-F238E27FC236}">
                <a16:creationId xmlns:a16="http://schemas.microsoft.com/office/drawing/2014/main" id="{CBA47DEA-2F74-9437-E87E-9A879A5A4B8A}"/>
              </a:ext>
            </a:extLst>
          </p:cNvPr>
          <p:cNvSpPr>
            <a:spLocks noGrp="1"/>
          </p:cNvSpPr>
          <p:nvPr>
            <p:ph type="body" sz="quarter" idx="13"/>
          </p:nvPr>
        </p:nvSpPr>
        <p:spPr/>
        <p:txBody>
          <a:bodyPr/>
          <a:lstStyle/>
          <a:p>
            <a:r>
              <a:rPr lang="ja-JP" altLang="en-US" dirty="0"/>
              <a:t>１８</a:t>
            </a:r>
          </a:p>
        </p:txBody>
      </p:sp>
      <p:sp>
        <p:nvSpPr>
          <p:cNvPr id="5" name="Google Shape;105;p4">
            <a:extLst>
              <a:ext uri="{FF2B5EF4-FFF2-40B4-BE49-F238E27FC236}">
                <a16:creationId xmlns:a16="http://schemas.microsoft.com/office/drawing/2014/main" id="{FE11682D-0E4A-AE4A-0252-6B35CB80D98B}"/>
              </a:ext>
            </a:extLst>
          </p:cNvPr>
          <p:cNvSpPr txBox="1"/>
          <p:nvPr/>
        </p:nvSpPr>
        <p:spPr>
          <a:xfrm>
            <a:off x="1414849" y="241017"/>
            <a:ext cx="3894269" cy="471601"/>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tx1"/>
                </a:solidFill>
                <a:latin typeface="BIZ UDPゴシック" panose="020B0400000000000000" pitchFamily="50" charset="-128"/>
                <a:ea typeface="BIZ UDPゴシック" panose="020B0400000000000000" pitchFamily="50" charset="-128"/>
              </a:rPr>
              <a:t>免責・他社所有商標に関する表示</a:t>
            </a:r>
          </a:p>
          <a:p>
            <a:pPr>
              <a:buSzPts val="3600"/>
            </a:pPr>
            <a:endParaRPr lang="ja-JP" altLang="en-US" sz="800" dirty="0">
              <a:latin typeface="BIZ UDPゴシック" panose="020B0400000000000000" pitchFamily="50" charset="-128"/>
              <a:ea typeface="BIZ UDPゴシック" panose="020B0400000000000000" pitchFamily="50" charset="-128"/>
            </a:endParaRPr>
          </a:p>
        </p:txBody>
      </p:sp>
      <p:sp>
        <p:nvSpPr>
          <p:cNvPr id="4" name="スライド番号プレースホルダー 37">
            <a:extLst>
              <a:ext uri="{FF2B5EF4-FFF2-40B4-BE49-F238E27FC236}">
                <a16:creationId xmlns:a16="http://schemas.microsoft.com/office/drawing/2014/main" id="{1F49D6E1-B898-5237-D2F7-FEB0C7989688}"/>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39</a:t>
            </a:fld>
            <a:endParaRPr lang="ja-JP" altLang="en-US" sz="1000" b="1" dirty="0">
              <a:solidFill>
                <a:schemeClr val="tx1">
                  <a:lumMod val="75000"/>
                  <a:lumOff val="25000"/>
                </a:schemeClr>
              </a:solidFill>
            </a:endParaRPr>
          </a:p>
        </p:txBody>
      </p:sp>
    </p:spTree>
    <p:extLst>
      <p:ext uri="{BB962C8B-B14F-4D97-AF65-F5344CB8AC3E}">
        <p14:creationId xmlns:p14="http://schemas.microsoft.com/office/powerpoint/2010/main" val="628187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7"/>
          <p:cNvSpPr/>
          <p:nvPr/>
        </p:nvSpPr>
        <p:spPr>
          <a:xfrm>
            <a:off x="290397" y="5293644"/>
            <a:ext cx="4995721" cy="848871"/>
          </a:xfrm>
          <a:prstGeom prst="rect">
            <a:avLst/>
          </a:prstGeom>
          <a:noFill/>
          <a:ln w="28575" cap="flat" cmpd="sng">
            <a:solidFill>
              <a:srgbClr val="00A478"/>
            </a:solidFill>
            <a:prstDash val="solid"/>
            <a:miter lim="800000"/>
            <a:headEnd type="none" w="sm" len="sm"/>
            <a:tailEnd type="none" w="sm" len="sm"/>
          </a:ln>
        </p:spPr>
        <p:txBody>
          <a:bodyPr spcFirstLastPara="1" wrap="square" lIns="40332" tIns="20160" rIns="40332" bIns="20160" anchor="ctr" anchorCtr="0">
            <a:noAutofit/>
          </a:bodyPr>
          <a:lstStyle/>
          <a:p>
            <a:pPr algn="ctr">
              <a:buSzPts val="1300"/>
            </a:pPr>
            <a:endParaRPr sz="900" dirty="0">
              <a:solidFill>
                <a:schemeClr val="lt1"/>
              </a:solidFill>
              <a:latin typeface="BIZ UDPゴシック" panose="020B0400000000000000" pitchFamily="50" charset="-128"/>
              <a:ea typeface="BIZ UDPゴシック" panose="020B0400000000000000" pitchFamily="50" charset="-128"/>
            </a:endParaRPr>
          </a:p>
        </p:txBody>
      </p:sp>
      <p:sp>
        <p:nvSpPr>
          <p:cNvPr id="161" name="Google Shape;161;p7"/>
          <p:cNvSpPr/>
          <p:nvPr/>
        </p:nvSpPr>
        <p:spPr>
          <a:xfrm>
            <a:off x="655241" y="1648109"/>
            <a:ext cx="1640665" cy="840383"/>
          </a:xfrm>
          <a:prstGeom prst="rect">
            <a:avLst/>
          </a:prstGeom>
          <a:noFill/>
          <a:ln w="28575" cap="flat" cmpd="sng">
            <a:solidFill>
              <a:srgbClr val="00A478"/>
            </a:solidFill>
            <a:prstDash val="solid"/>
            <a:miter lim="800000"/>
            <a:headEnd type="none" w="sm" len="sm"/>
            <a:tailEnd type="none" w="sm" len="sm"/>
          </a:ln>
        </p:spPr>
        <p:txBody>
          <a:bodyPr spcFirstLastPara="1" wrap="square" lIns="40332" tIns="20160" rIns="40332" bIns="20160" anchor="ctr" anchorCtr="0">
            <a:noAutofit/>
          </a:bodyPr>
          <a:lstStyle/>
          <a:p>
            <a:pPr algn="ctr">
              <a:buSzPts val="2400"/>
            </a:pPr>
            <a:endParaRPr sz="1059" dirty="0">
              <a:solidFill>
                <a:schemeClr val="lt1"/>
              </a:solidFill>
              <a:latin typeface="BIZ UDPゴシック" panose="020B0400000000000000" pitchFamily="50" charset="-128"/>
              <a:ea typeface="BIZ UDPゴシック" panose="020B0400000000000000" pitchFamily="50" charset="-128"/>
            </a:endParaRPr>
          </a:p>
        </p:txBody>
      </p:sp>
      <p:sp>
        <p:nvSpPr>
          <p:cNvPr id="162" name="Google Shape;162;p7"/>
          <p:cNvSpPr/>
          <p:nvPr/>
        </p:nvSpPr>
        <p:spPr>
          <a:xfrm>
            <a:off x="779605" y="1722413"/>
            <a:ext cx="738213" cy="287318"/>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800"/>
            </a:pPr>
            <a:r>
              <a:rPr lang="ja-JP" altLang="en-US" sz="1235" b="1" dirty="0">
                <a:solidFill>
                  <a:schemeClr val="dk1"/>
                </a:solidFill>
                <a:latin typeface="BIZ UDPゴシック" panose="020B0400000000000000" pitchFamily="50" charset="-128"/>
                <a:ea typeface="BIZ UDPゴシック" panose="020B0400000000000000" pitchFamily="50" charset="-128"/>
              </a:rPr>
              <a:t>電話</a:t>
            </a:r>
            <a:endParaRPr sz="618" dirty="0">
              <a:latin typeface="BIZ UDPゴシック" panose="020B0400000000000000" pitchFamily="50" charset="-128"/>
              <a:ea typeface="BIZ UDPゴシック" panose="020B0400000000000000" pitchFamily="50" charset="-128"/>
            </a:endParaRPr>
          </a:p>
        </p:txBody>
      </p:sp>
      <p:sp>
        <p:nvSpPr>
          <p:cNvPr id="166" name="Google Shape;166;p7"/>
          <p:cNvSpPr txBox="1"/>
          <p:nvPr/>
        </p:nvSpPr>
        <p:spPr>
          <a:xfrm>
            <a:off x="242899" y="1308546"/>
            <a:ext cx="2454844" cy="295335"/>
          </a:xfrm>
          <a:prstGeom prst="rect">
            <a:avLst/>
          </a:prstGeom>
          <a:noFill/>
          <a:ln>
            <a:noFill/>
          </a:ln>
        </p:spPr>
        <p:txBody>
          <a:bodyPr spcFirstLastPara="1" wrap="square" lIns="40332" tIns="20160" rIns="40332" bIns="20160" anchor="t" anchorCtr="0">
            <a:spAutoFit/>
          </a:bodyPr>
          <a:lstStyle/>
          <a:p>
            <a:pPr algn="ctr">
              <a:lnSpc>
                <a:spcPct val="150000"/>
              </a:lnSpc>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折り畳み携帯でやっていたことは？</a:t>
            </a:r>
            <a:endParaRPr sz="485" dirty="0">
              <a:latin typeface="BIZ UDPゴシック" panose="020B0400000000000000" pitchFamily="50" charset="-128"/>
              <a:ea typeface="BIZ UDPゴシック" panose="020B0400000000000000" pitchFamily="50" charset="-128"/>
            </a:endParaRPr>
          </a:p>
        </p:txBody>
      </p:sp>
      <p:sp>
        <p:nvSpPr>
          <p:cNvPr id="167" name="Google Shape;167;p7"/>
          <p:cNvSpPr/>
          <p:nvPr/>
        </p:nvSpPr>
        <p:spPr>
          <a:xfrm>
            <a:off x="779605" y="2108851"/>
            <a:ext cx="738213" cy="287318"/>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800"/>
            </a:pPr>
            <a:r>
              <a:rPr lang="ja-JP" altLang="en-US" sz="1235" b="1" dirty="0">
                <a:solidFill>
                  <a:schemeClr val="dk1"/>
                </a:solidFill>
                <a:latin typeface="BIZ UDPゴシック" panose="020B0400000000000000" pitchFamily="50" charset="-128"/>
                <a:ea typeface="BIZ UDPゴシック" panose="020B0400000000000000" pitchFamily="50" charset="-128"/>
              </a:rPr>
              <a:t>メール</a:t>
            </a:r>
            <a:endParaRPr sz="618" dirty="0">
              <a:latin typeface="BIZ UDPゴシック" panose="020B0400000000000000" pitchFamily="50" charset="-128"/>
              <a:ea typeface="BIZ UDPゴシック" panose="020B0400000000000000" pitchFamily="50" charset="-128"/>
            </a:endParaRPr>
          </a:p>
        </p:txBody>
      </p:sp>
      <p:sp>
        <p:nvSpPr>
          <p:cNvPr id="168" name="Google Shape;168;p7"/>
          <p:cNvSpPr/>
          <p:nvPr/>
        </p:nvSpPr>
        <p:spPr>
          <a:xfrm>
            <a:off x="3267585" y="1641953"/>
            <a:ext cx="1918323" cy="852691"/>
          </a:xfrm>
          <a:prstGeom prst="rect">
            <a:avLst/>
          </a:prstGeom>
          <a:noFill/>
          <a:ln w="28575" cap="flat" cmpd="sng">
            <a:solidFill>
              <a:srgbClr val="00A478"/>
            </a:solidFill>
            <a:prstDash val="solid"/>
            <a:miter lim="800000"/>
            <a:headEnd type="none" w="sm" len="sm"/>
            <a:tailEnd type="none" w="sm" len="sm"/>
          </a:ln>
        </p:spPr>
        <p:txBody>
          <a:bodyPr spcFirstLastPara="1" wrap="square" lIns="40332" tIns="20160" rIns="40332" bIns="20160" anchor="ctr" anchorCtr="0">
            <a:noAutofit/>
          </a:bodyPr>
          <a:lstStyle/>
          <a:p>
            <a:pPr algn="ctr">
              <a:buSzPts val="2400"/>
            </a:pPr>
            <a:endParaRPr sz="1059" dirty="0">
              <a:solidFill>
                <a:schemeClr val="lt1"/>
              </a:solidFill>
              <a:latin typeface="BIZ UDPゴシック" panose="020B0400000000000000" pitchFamily="50" charset="-128"/>
              <a:ea typeface="BIZ UDPゴシック" panose="020B0400000000000000" pitchFamily="50" charset="-128"/>
            </a:endParaRPr>
          </a:p>
        </p:txBody>
      </p:sp>
      <p:sp>
        <p:nvSpPr>
          <p:cNvPr id="169" name="Google Shape;169;p7"/>
          <p:cNvSpPr/>
          <p:nvPr/>
        </p:nvSpPr>
        <p:spPr>
          <a:xfrm>
            <a:off x="3394006" y="1721961"/>
            <a:ext cx="960816" cy="287318"/>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100"/>
            </a:pPr>
            <a:r>
              <a:rPr lang="ja-JP" altLang="en-US" sz="926" b="1" dirty="0">
                <a:solidFill>
                  <a:schemeClr val="dk1"/>
                </a:solidFill>
                <a:latin typeface="BIZ UDPゴシック" panose="020B0400000000000000" pitchFamily="50" charset="-128"/>
                <a:ea typeface="BIZ UDPゴシック" panose="020B0400000000000000" pitchFamily="50" charset="-128"/>
              </a:rPr>
              <a:t>インターネット</a:t>
            </a:r>
            <a:endParaRPr sz="485" dirty="0">
              <a:latin typeface="BIZ UDPゴシック" panose="020B0400000000000000" pitchFamily="50" charset="-128"/>
              <a:ea typeface="BIZ UDPゴシック" panose="020B0400000000000000" pitchFamily="50" charset="-128"/>
            </a:endParaRPr>
          </a:p>
        </p:txBody>
      </p:sp>
      <p:sp>
        <p:nvSpPr>
          <p:cNvPr id="170" name="Google Shape;170;p7"/>
          <p:cNvSpPr txBox="1"/>
          <p:nvPr/>
        </p:nvSpPr>
        <p:spPr>
          <a:xfrm>
            <a:off x="3162746" y="1308546"/>
            <a:ext cx="2092355" cy="295335"/>
          </a:xfrm>
          <a:prstGeom prst="rect">
            <a:avLst/>
          </a:prstGeom>
          <a:noFill/>
          <a:ln>
            <a:noFill/>
          </a:ln>
        </p:spPr>
        <p:txBody>
          <a:bodyPr spcFirstLastPara="1" wrap="square" lIns="40332" tIns="20160" rIns="40332" bIns="20160" anchor="t" anchorCtr="0">
            <a:spAutoFit/>
          </a:bodyPr>
          <a:lstStyle/>
          <a:p>
            <a:pPr algn="ctr">
              <a:lnSpc>
                <a:spcPct val="150000"/>
              </a:lnSpc>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パソコンでやっていることは？</a:t>
            </a:r>
            <a:endParaRPr sz="485" dirty="0">
              <a:latin typeface="BIZ UDPゴシック" panose="020B0400000000000000" pitchFamily="50" charset="-128"/>
              <a:ea typeface="BIZ UDPゴシック" panose="020B0400000000000000" pitchFamily="50" charset="-128"/>
            </a:endParaRPr>
          </a:p>
        </p:txBody>
      </p:sp>
      <p:sp>
        <p:nvSpPr>
          <p:cNvPr id="171" name="Google Shape;171;p7"/>
          <p:cNvSpPr/>
          <p:nvPr/>
        </p:nvSpPr>
        <p:spPr>
          <a:xfrm>
            <a:off x="3394006" y="2126194"/>
            <a:ext cx="960816" cy="287318"/>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800"/>
            </a:pPr>
            <a:r>
              <a:rPr lang="ja-JP" altLang="en-US" sz="1235" b="1" dirty="0">
                <a:solidFill>
                  <a:schemeClr val="dk1"/>
                </a:solidFill>
                <a:latin typeface="BIZ UDPゴシック" panose="020B0400000000000000" pitchFamily="50" charset="-128"/>
                <a:ea typeface="BIZ UDPゴシック" panose="020B0400000000000000" pitchFamily="50" charset="-128"/>
              </a:rPr>
              <a:t>動画視聴</a:t>
            </a:r>
            <a:endParaRPr sz="618" dirty="0">
              <a:latin typeface="BIZ UDPゴシック" panose="020B0400000000000000" pitchFamily="50" charset="-128"/>
              <a:ea typeface="BIZ UDPゴシック" panose="020B0400000000000000" pitchFamily="50" charset="-128"/>
            </a:endParaRPr>
          </a:p>
        </p:txBody>
      </p:sp>
      <p:sp>
        <p:nvSpPr>
          <p:cNvPr id="172" name="Google Shape;172;p7"/>
          <p:cNvSpPr txBox="1"/>
          <p:nvPr/>
        </p:nvSpPr>
        <p:spPr>
          <a:xfrm>
            <a:off x="2743895" y="2617842"/>
            <a:ext cx="2803581" cy="317713"/>
          </a:xfrm>
          <a:prstGeom prst="rect">
            <a:avLst/>
          </a:prstGeom>
          <a:noFill/>
          <a:ln>
            <a:noFill/>
          </a:ln>
        </p:spPr>
        <p:txBody>
          <a:bodyPr spcFirstLastPara="1" wrap="square" lIns="40332" tIns="20160" rIns="40332" bIns="20160" anchor="t" anchorCtr="0">
            <a:spAutoFit/>
          </a:bodyPr>
          <a:lstStyle/>
          <a:p>
            <a:pPr algn="ctr">
              <a:lnSpc>
                <a:spcPct val="150000"/>
              </a:lnSpc>
              <a:buSzPts val="2400"/>
            </a:pPr>
            <a:r>
              <a:rPr lang="ja-JP" altLang="en-US" sz="1200" dirty="0">
                <a:solidFill>
                  <a:schemeClr val="dk1"/>
                </a:solidFill>
                <a:latin typeface="BIZ UDPゴシック" panose="020B0400000000000000" pitchFamily="50" charset="-128"/>
                <a:ea typeface="BIZ UDPゴシック" panose="020B0400000000000000" pitchFamily="50" charset="-128"/>
              </a:rPr>
              <a:t>便利だけど重くて持ち歩けない</a:t>
            </a:r>
            <a:r>
              <a:rPr lang="en-US" altLang="ja-JP" sz="1200" dirty="0">
                <a:solidFill>
                  <a:schemeClr val="dk1"/>
                </a:solidFill>
                <a:latin typeface="BIZ UDPゴシック" panose="020B0400000000000000" pitchFamily="50" charset="-128"/>
                <a:ea typeface="BIZ UDPゴシック" panose="020B0400000000000000" pitchFamily="50" charset="-128"/>
              </a:rPr>
              <a:t>…</a:t>
            </a:r>
            <a:endParaRPr sz="1200" dirty="0">
              <a:solidFill>
                <a:schemeClr val="dk1"/>
              </a:solidFill>
              <a:latin typeface="BIZ UDPゴシック" panose="020B0400000000000000" pitchFamily="50" charset="-128"/>
              <a:ea typeface="BIZ UDPゴシック" panose="020B0400000000000000" pitchFamily="50" charset="-128"/>
            </a:endParaRPr>
          </a:p>
        </p:txBody>
      </p:sp>
      <p:sp>
        <p:nvSpPr>
          <p:cNvPr id="173" name="Google Shape;173;p7"/>
          <p:cNvSpPr txBox="1"/>
          <p:nvPr/>
        </p:nvSpPr>
        <p:spPr>
          <a:xfrm>
            <a:off x="290396" y="2617843"/>
            <a:ext cx="2454844" cy="317713"/>
          </a:xfrm>
          <a:prstGeom prst="rect">
            <a:avLst/>
          </a:prstGeom>
          <a:noFill/>
          <a:ln>
            <a:noFill/>
          </a:ln>
        </p:spPr>
        <p:txBody>
          <a:bodyPr spcFirstLastPara="1" wrap="square" lIns="40332" tIns="20160" rIns="40332" bIns="20160" anchor="t" anchorCtr="0">
            <a:spAutoFit/>
          </a:bodyPr>
          <a:lstStyle/>
          <a:p>
            <a:pPr algn="ctr">
              <a:lnSpc>
                <a:spcPct val="150000"/>
              </a:lnSpc>
              <a:buSzPts val="2300"/>
            </a:pPr>
            <a:r>
              <a:rPr lang="ja-JP" altLang="en-US" sz="1200" dirty="0">
                <a:solidFill>
                  <a:schemeClr val="dk1"/>
                </a:solidFill>
                <a:latin typeface="BIZ UDPゴシック" panose="020B0400000000000000" pitchFamily="50" charset="-128"/>
                <a:ea typeface="BIZ UDPゴシック" panose="020B0400000000000000" pitchFamily="50" charset="-128"/>
              </a:rPr>
              <a:t>もう少し画面が大きかったら</a:t>
            </a:r>
            <a:r>
              <a:rPr lang="en-US" altLang="ja-JP" sz="1200" dirty="0">
                <a:solidFill>
                  <a:schemeClr val="dk1"/>
                </a:solidFill>
                <a:latin typeface="BIZ UDPゴシック" panose="020B0400000000000000" pitchFamily="50" charset="-128"/>
                <a:ea typeface="BIZ UDPゴシック" panose="020B0400000000000000" pitchFamily="50" charset="-128"/>
              </a:rPr>
              <a:t>…</a:t>
            </a:r>
            <a:endParaRPr sz="1200" dirty="0">
              <a:solidFill>
                <a:schemeClr val="dk1"/>
              </a:solidFill>
              <a:latin typeface="BIZ UDPゴシック" panose="020B0400000000000000" pitchFamily="50" charset="-128"/>
              <a:ea typeface="BIZ UDPゴシック" panose="020B0400000000000000" pitchFamily="50" charset="-128"/>
            </a:endParaRPr>
          </a:p>
        </p:txBody>
      </p:sp>
      <p:pic>
        <p:nvPicPr>
          <p:cNvPr id="174" name="Google Shape;174;p7"/>
          <p:cNvPicPr preferRelativeResize="0"/>
          <p:nvPr/>
        </p:nvPicPr>
        <p:blipFill rotWithShape="1">
          <a:blip r:embed="rId3">
            <a:alphaModFix/>
          </a:blip>
          <a:srcRect/>
          <a:stretch/>
        </p:blipFill>
        <p:spPr>
          <a:xfrm>
            <a:off x="1919993" y="3106005"/>
            <a:ext cx="1650494" cy="1866261"/>
          </a:xfrm>
          <a:prstGeom prst="rect">
            <a:avLst/>
          </a:prstGeom>
          <a:noFill/>
          <a:ln>
            <a:noFill/>
          </a:ln>
        </p:spPr>
      </p:pic>
      <p:sp>
        <p:nvSpPr>
          <p:cNvPr id="175" name="Google Shape;175;p7"/>
          <p:cNvSpPr txBox="1"/>
          <p:nvPr/>
        </p:nvSpPr>
        <p:spPr>
          <a:xfrm>
            <a:off x="1047738" y="5351956"/>
            <a:ext cx="3638452" cy="248463"/>
          </a:xfrm>
          <a:prstGeom prst="rect">
            <a:avLst/>
          </a:prstGeom>
          <a:noFill/>
          <a:ln>
            <a:noFill/>
          </a:ln>
        </p:spPr>
        <p:txBody>
          <a:bodyPr spcFirstLastPara="1" wrap="square" lIns="40332" tIns="20160" rIns="40332" bIns="20160" anchor="t" anchorCtr="0">
            <a:spAutoFit/>
          </a:bodyPr>
          <a:lstStyle/>
          <a:p>
            <a:pPr algn="ctr">
              <a:lnSpc>
                <a:spcPct val="150000"/>
              </a:lnSpc>
              <a:buSzPts val="2600"/>
            </a:pPr>
            <a:r>
              <a:rPr lang="en-US" altLang="ja-JP" sz="900" dirty="0">
                <a:solidFill>
                  <a:schemeClr val="dk1"/>
                </a:solidFill>
                <a:latin typeface="BIZ UDPゴシック" panose="020B0400000000000000" pitchFamily="50" charset="-128"/>
                <a:ea typeface="BIZ UDPゴシック" panose="020B0400000000000000" pitchFamily="50" charset="-128"/>
              </a:rPr>
              <a:t>Smart</a:t>
            </a:r>
            <a:r>
              <a:rPr lang="ja-JP" altLang="en-US" sz="900" dirty="0">
                <a:solidFill>
                  <a:schemeClr val="dk1"/>
                </a:solidFill>
                <a:latin typeface="BIZ UDPゴシック" panose="020B0400000000000000" pitchFamily="50" charset="-128"/>
                <a:ea typeface="BIZ UDPゴシック" panose="020B0400000000000000" pitchFamily="50" charset="-128"/>
              </a:rPr>
              <a:t>（賢い）＋</a:t>
            </a:r>
            <a:r>
              <a:rPr lang="en-US" altLang="ja-JP" sz="900" dirty="0">
                <a:solidFill>
                  <a:schemeClr val="dk1"/>
                </a:solidFill>
                <a:latin typeface="BIZ UDPゴシック" panose="020B0400000000000000" pitchFamily="50" charset="-128"/>
                <a:ea typeface="BIZ UDPゴシック" panose="020B0400000000000000" pitchFamily="50" charset="-128"/>
              </a:rPr>
              <a:t>phone</a:t>
            </a:r>
            <a:r>
              <a:rPr lang="ja-JP" altLang="en-US" sz="900" dirty="0">
                <a:solidFill>
                  <a:schemeClr val="dk1"/>
                </a:solidFill>
                <a:latin typeface="BIZ UDPゴシック" panose="020B0400000000000000" pitchFamily="50" charset="-128"/>
                <a:ea typeface="BIZ UDPゴシック" panose="020B0400000000000000" pitchFamily="50" charset="-128"/>
              </a:rPr>
              <a:t>（電話）＝スマートフォン</a:t>
            </a:r>
            <a:endParaRPr sz="900" dirty="0">
              <a:latin typeface="BIZ UDPゴシック" panose="020B0400000000000000" pitchFamily="50" charset="-128"/>
              <a:ea typeface="BIZ UDPゴシック" panose="020B0400000000000000" pitchFamily="50" charset="-128"/>
            </a:endParaRPr>
          </a:p>
        </p:txBody>
      </p:sp>
      <p:sp>
        <p:nvSpPr>
          <p:cNvPr id="176" name="Google Shape;176;p7"/>
          <p:cNvSpPr txBox="1"/>
          <p:nvPr/>
        </p:nvSpPr>
        <p:spPr>
          <a:xfrm>
            <a:off x="881328" y="5060782"/>
            <a:ext cx="3971259" cy="286935"/>
          </a:xfrm>
          <a:prstGeom prst="rect">
            <a:avLst/>
          </a:prstGeom>
          <a:solidFill>
            <a:srgbClr val="FDF9F1"/>
          </a:solidFill>
          <a:ln>
            <a:noFill/>
          </a:ln>
        </p:spPr>
        <p:txBody>
          <a:bodyPr spcFirstLastPara="1" wrap="square" lIns="40332" tIns="20160" rIns="40332" bIns="20160" anchor="t" anchorCtr="0">
            <a:spAutoFit/>
          </a:bodyPr>
          <a:lstStyle/>
          <a:p>
            <a:pPr algn="ctr">
              <a:buSzPts val="3500"/>
            </a:pPr>
            <a:r>
              <a:rPr lang="ja-JP" altLang="en-US" sz="1600" b="1" dirty="0">
                <a:solidFill>
                  <a:srgbClr val="00A478"/>
                </a:solidFill>
                <a:latin typeface="BIZ UDPゴシック" panose="020B0400000000000000" pitchFamily="50" charset="-128"/>
                <a:ea typeface="BIZ UDPゴシック" panose="020B0400000000000000" pitchFamily="50" charset="-128"/>
              </a:rPr>
              <a:t>スマートフォン１台で全部できます！！</a:t>
            </a:r>
            <a:endParaRPr sz="1600" dirty="0">
              <a:solidFill>
                <a:srgbClr val="00A478"/>
              </a:solidFill>
              <a:latin typeface="BIZ UDPゴシック" panose="020B0400000000000000" pitchFamily="50" charset="-128"/>
              <a:ea typeface="BIZ UDPゴシック" panose="020B0400000000000000" pitchFamily="50" charset="-128"/>
            </a:endParaRPr>
          </a:p>
        </p:txBody>
      </p:sp>
      <p:sp>
        <p:nvSpPr>
          <p:cNvPr id="177" name="Google Shape;177;p7"/>
          <p:cNvSpPr/>
          <p:nvPr/>
        </p:nvSpPr>
        <p:spPr>
          <a:xfrm>
            <a:off x="463656" y="5618812"/>
            <a:ext cx="932251" cy="386311"/>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400"/>
            </a:pPr>
            <a:r>
              <a:rPr lang="ja-JP" altLang="en-US" sz="900" b="1" dirty="0">
                <a:solidFill>
                  <a:schemeClr val="dk1"/>
                </a:solidFill>
                <a:latin typeface="BIZ UDPゴシック" panose="020B0400000000000000" pitchFamily="50" charset="-128"/>
                <a:ea typeface="BIZ UDPゴシック" panose="020B0400000000000000" pitchFamily="50" charset="-128"/>
              </a:rPr>
              <a:t>スリムで</a:t>
            </a:r>
            <a:endParaRPr sz="900"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900" b="1" dirty="0">
                <a:solidFill>
                  <a:schemeClr val="dk1"/>
                </a:solidFill>
                <a:latin typeface="BIZ UDPゴシック" panose="020B0400000000000000" pitchFamily="50" charset="-128"/>
                <a:ea typeface="BIZ UDPゴシック" panose="020B0400000000000000" pitchFamily="50" charset="-128"/>
              </a:rPr>
              <a:t>扱いやすい</a:t>
            </a:r>
            <a:endParaRPr sz="900" dirty="0">
              <a:solidFill>
                <a:schemeClr val="dk1"/>
              </a:solidFill>
              <a:latin typeface="BIZ UDPゴシック" panose="020B0400000000000000" pitchFamily="50" charset="-128"/>
              <a:ea typeface="BIZ UDPゴシック" panose="020B0400000000000000" pitchFamily="50" charset="-128"/>
            </a:endParaRPr>
          </a:p>
        </p:txBody>
      </p:sp>
      <p:sp>
        <p:nvSpPr>
          <p:cNvPr id="178" name="Google Shape;178;p7"/>
          <p:cNvSpPr/>
          <p:nvPr/>
        </p:nvSpPr>
        <p:spPr>
          <a:xfrm>
            <a:off x="1443763" y="5618818"/>
            <a:ext cx="932251" cy="386311"/>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400"/>
            </a:pPr>
            <a:r>
              <a:rPr lang="ja-JP" altLang="en-US" sz="900" b="1" dirty="0">
                <a:solidFill>
                  <a:schemeClr val="dk1"/>
                </a:solidFill>
                <a:latin typeface="BIZ UDPゴシック" panose="020B0400000000000000" pitchFamily="50" charset="-128"/>
                <a:ea typeface="BIZ UDPゴシック" panose="020B0400000000000000" pitchFamily="50" charset="-128"/>
              </a:rPr>
              <a:t>大画面で</a:t>
            </a:r>
            <a:endParaRPr sz="900"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900" b="1" dirty="0">
                <a:solidFill>
                  <a:schemeClr val="dk1"/>
                </a:solidFill>
                <a:latin typeface="BIZ UDPゴシック" panose="020B0400000000000000" pitchFamily="50" charset="-128"/>
                <a:ea typeface="BIZ UDPゴシック" panose="020B0400000000000000" pitchFamily="50" charset="-128"/>
              </a:rPr>
              <a:t>見やすい</a:t>
            </a:r>
            <a:endParaRPr sz="900" dirty="0">
              <a:latin typeface="BIZ UDPゴシック" panose="020B0400000000000000" pitchFamily="50" charset="-128"/>
              <a:ea typeface="BIZ UDPゴシック" panose="020B0400000000000000" pitchFamily="50" charset="-128"/>
            </a:endParaRPr>
          </a:p>
        </p:txBody>
      </p:sp>
      <p:sp>
        <p:nvSpPr>
          <p:cNvPr id="179" name="Google Shape;179;p7"/>
          <p:cNvSpPr/>
          <p:nvPr/>
        </p:nvSpPr>
        <p:spPr>
          <a:xfrm>
            <a:off x="2423871" y="5616441"/>
            <a:ext cx="932115" cy="386311"/>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300"/>
            </a:pPr>
            <a:r>
              <a:rPr lang="ja-JP" altLang="en-US" sz="900" b="1" dirty="0">
                <a:solidFill>
                  <a:schemeClr val="dk1"/>
                </a:solidFill>
                <a:latin typeface="BIZ UDPゴシック" panose="020B0400000000000000" pitchFamily="50" charset="-128"/>
                <a:ea typeface="BIZ UDPゴシック" panose="020B0400000000000000" pitchFamily="50" charset="-128"/>
              </a:rPr>
              <a:t>直感的な</a:t>
            </a:r>
            <a:endParaRPr sz="900" b="1" dirty="0">
              <a:solidFill>
                <a:schemeClr val="dk1"/>
              </a:solidFill>
              <a:latin typeface="BIZ UDPゴシック" panose="020B0400000000000000" pitchFamily="50" charset="-128"/>
              <a:ea typeface="BIZ UDPゴシック" panose="020B0400000000000000" pitchFamily="50" charset="-128"/>
            </a:endParaRPr>
          </a:p>
          <a:p>
            <a:pPr algn="ctr">
              <a:buSzPts val="2300"/>
            </a:pPr>
            <a:r>
              <a:rPr lang="ja-JP" altLang="en-US" sz="900" b="1" dirty="0">
                <a:solidFill>
                  <a:schemeClr val="dk1"/>
                </a:solidFill>
                <a:latin typeface="BIZ UDPゴシック" panose="020B0400000000000000" pitchFamily="50" charset="-128"/>
                <a:ea typeface="BIZ UDPゴシック" panose="020B0400000000000000" pitchFamily="50" charset="-128"/>
              </a:rPr>
              <a:t>らくらく操作</a:t>
            </a:r>
            <a:endParaRPr sz="900" dirty="0">
              <a:latin typeface="BIZ UDPゴシック" panose="020B0400000000000000" pitchFamily="50" charset="-128"/>
              <a:ea typeface="BIZ UDPゴシック" panose="020B0400000000000000" pitchFamily="50" charset="-128"/>
            </a:endParaRPr>
          </a:p>
        </p:txBody>
      </p:sp>
      <p:sp>
        <p:nvSpPr>
          <p:cNvPr id="180" name="Google Shape;180;p7"/>
          <p:cNvSpPr/>
          <p:nvPr/>
        </p:nvSpPr>
        <p:spPr>
          <a:xfrm>
            <a:off x="3401417" y="5618813"/>
            <a:ext cx="1096308" cy="386311"/>
          </a:xfrm>
          <a:prstGeom prst="roundRect">
            <a:avLst>
              <a:gd name="adj" fmla="val 16667"/>
            </a:avLst>
          </a:prstGeom>
          <a:solidFill>
            <a:srgbClr val="00B050">
              <a:alpha val="37254"/>
            </a:srgbClr>
          </a:solidFill>
          <a:ln>
            <a:noFill/>
          </a:ln>
        </p:spPr>
        <p:txBody>
          <a:bodyPr spcFirstLastPara="1" wrap="square" lIns="40332" tIns="20160" rIns="40332" bIns="20160" anchor="ctr" anchorCtr="0">
            <a:noAutofit/>
          </a:bodyPr>
          <a:lstStyle/>
          <a:p>
            <a:pPr algn="ctr">
              <a:buSzPts val="2400"/>
            </a:pPr>
            <a:r>
              <a:rPr lang="ja-JP" altLang="en-US" sz="900" b="1" dirty="0">
                <a:solidFill>
                  <a:schemeClr val="dk1"/>
                </a:solidFill>
                <a:latin typeface="BIZ UDPゴシック" panose="020B0400000000000000" pitchFamily="50" charset="-128"/>
                <a:ea typeface="BIZ UDPゴシック" panose="020B0400000000000000" pitchFamily="50" charset="-128"/>
              </a:rPr>
              <a:t>色んなアプリで</a:t>
            </a:r>
            <a:endParaRPr sz="900" b="1" dirty="0">
              <a:solidFill>
                <a:schemeClr val="dk1"/>
              </a:solidFill>
              <a:latin typeface="BIZ UDPゴシック" panose="020B0400000000000000" pitchFamily="50" charset="-128"/>
              <a:ea typeface="BIZ UDPゴシック" panose="020B0400000000000000" pitchFamily="50" charset="-128"/>
            </a:endParaRPr>
          </a:p>
          <a:p>
            <a:pPr algn="ctr">
              <a:buSzPts val="2400"/>
            </a:pPr>
            <a:r>
              <a:rPr lang="ja-JP" altLang="en-US" sz="900" b="1" dirty="0">
                <a:solidFill>
                  <a:schemeClr val="dk1"/>
                </a:solidFill>
                <a:latin typeface="BIZ UDPゴシック" panose="020B0400000000000000" pitchFamily="50" charset="-128"/>
                <a:ea typeface="BIZ UDPゴシック" panose="020B0400000000000000" pitchFamily="50" charset="-128"/>
              </a:rPr>
              <a:t>便利・快適</a:t>
            </a:r>
            <a:endParaRPr sz="900" b="1" dirty="0">
              <a:solidFill>
                <a:schemeClr val="dk1"/>
              </a:solidFill>
              <a:latin typeface="BIZ UDPゴシック" panose="020B0400000000000000" pitchFamily="50" charset="-128"/>
              <a:ea typeface="BIZ UDPゴシック" panose="020B0400000000000000" pitchFamily="50" charset="-128"/>
            </a:endParaRPr>
          </a:p>
        </p:txBody>
      </p:sp>
      <p:pic>
        <p:nvPicPr>
          <p:cNvPr id="181" name="Google Shape;181;p7"/>
          <p:cNvPicPr preferRelativeResize="0"/>
          <p:nvPr/>
        </p:nvPicPr>
        <p:blipFill rotWithShape="1">
          <a:blip r:embed="rId4">
            <a:alphaModFix/>
          </a:blip>
          <a:srcRect/>
          <a:stretch/>
        </p:blipFill>
        <p:spPr>
          <a:xfrm rot="1305826">
            <a:off x="4497859" y="5475339"/>
            <a:ext cx="688873" cy="668516"/>
          </a:xfrm>
          <a:prstGeom prst="rect">
            <a:avLst/>
          </a:prstGeom>
          <a:noFill/>
          <a:ln>
            <a:noFill/>
          </a:ln>
        </p:spPr>
      </p:pic>
      <p:pic>
        <p:nvPicPr>
          <p:cNvPr id="182" name="Google Shape;182;p7" descr="ダイアグラム が含まれている画像&#10;&#10;自動的に生成された説明"/>
          <p:cNvPicPr preferRelativeResize="0"/>
          <p:nvPr/>
        </p:nvPicPr>
        <p:blipFill rotWithShape="1">
          <a:blip r:embed="rId5">
            <a:alphaModFix/>
          </a:blip>
          <a:srcRect l="24847" t="12087" r="20921" b="12513"/>
          <a:stretch/>
        </p:blipFill>
        <p:spPr>
          <a:xfrm>
            <a:off x="1660952" y="1688447"/>
            <a:ext cx="519724" cy="722605"/>
          </a:xfrm>
          <a:prstGeom prst="rect">
            <a:avLst/>
          </a:prstGeom>
          <a:noFill/>
          <a:ln>
            <a:noFill/>
          </a:ln>
        </p:spPr>
      </p:pic>
      <p:pic>
        <p:nvPicPr>
          <p:cNvPr id="183" name="Google Shape;183;p7" descr="ノートパソコンが置かれている&#10;&#10;中程度の精度で自動的に生成された説明"/>
          <p:cNvPicPr preferRelativeResize="0"/>
          <p:nvPr/>
        </p:nvPicPr>
        <p:blipFill rotWithShape="1">
          <a:blip r:embed="rId6">
            <a:alphaModFix/>
          </a:blip>
          <a:srcRect l="17029" t="2745" r="12690" b="2546"/>
          <a:stretch/>
        </p:blipFill>
        <p:spPr>
          <a:xfrm>
            <a:off x="4457884" y="1781306"/>
            <a:ext cx="608495" cy="574008"/>
          </a:xfrm>
          <a:prstGeom prst="rect">
            <a:avLst/>
          </a:prstGeom>
          <a:noFill/>
          <a:ln>
            <a:noFill/>
          </a:ln>
        </p:spPr>
      </p:pic>
      <p:sp>
        <p:nvSpPr>
          <p:cNvPr id="7" name="スライド番号プレースホルダー 6">
            <a:extLst>
              <a:ext uri="{FF2B5EF4-FFF2-40B4-BE49-F238E27FC236}">
                <a16:creationId xmlns:a16="http://schemas.microsoft.com/office/drawing/2014/main" id="{10F89342-6FE6-CFFF-6BD0-9D043F26066B}"/>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mtClean="0"/>
              <a:pPr/>
              <a:t>4</a:t>
            </a:fld>
            <a:endParaRPr lang="ja-JP" altLang="en-US" dirty="0"/>
          </a:p>
        </p:txBody>
      </p:sp>
      <p:sp>
        <p:nvSpPr>
          <p:cNvPr id="9" name="Google Shape;105;p4">
            <a:extLst>
              <a:ext uri="{FF2B5EF4-FFF2-40B4-BE49-F238E27FC236}">
                <a16:creationId xmlns:a16="http://schemas.microsoft.com/office/drawing/2014/main" id="{BE3D15F7-CC98-C6D1-CB04-67187A656259}"/>
              </a:ext>
            </a:extLst>
          </p:cNvPr>
          <p:cNvSpPr txBox="1"/>
          <p:nvPr/>
        </p:nvSpPr>
        <p:spPr>
          <a:xfrm>
            <a:off x="1351350" y="241017"/>
            <a:ext cx="3917510"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スマートフォンでできること</a:t>
            </a:r>
            <a:endParaRPr lang="ja-JP" altLang="en-US" sz="2000" dirty="0">
              <a:solidFill>
                <a:schemeClr val="dk1"/>
              </a:solidFill>
              <a:latin typeface="BIZ UDPゴシック" panose="020B0400000000000000" pitchFamily="50" charset="-128"/>
              <a:ea typeface="BIZ UDPゴシック" panose="020B0400000000000000" pitchFamily="50" charset="-128"/>
            </a:endParaRPr>
          </a:p>
        </p:txBody>
      </p:sp>
      <p:grpSp>
        <p:nvGrpSpPr>
          <p:cNvPr id="14" name="グループ化 13">
            <a:extLst>
              <a:ext uri="{FF2B5EF4-FFF2-40B4-BE49-F238E27FC236}">
                <a16:creationId xmlns:a16="http://schemas.microsoft.com/office/drawing/2014/main" id="{BB2B5149-74E2-3AF2-760D-C09D706FE10F}"/>
              </a:ext>
            </a:extLst>
          </p:cNvPr>
          <p:cNvGrpSpPr/>
          <p:nvPr/>
        </p:nvGrpSpPr>
        <p:grpSpPr>
          <a:xfrm>
            <a:off x="418033" y="0"/>
            <a:ext cx="900000" cy="720000"/>
            <a:chOff x="604646" y="0"/>
            <a:chExt cx="1351370" cy="1035997"/>
          </a:xfrm>
          <a:solidFill>
            <a:srgbClr val="00A478"/>
          </a:solidFill>
        </p:grpSpPr>
        <p:sp>
          <p:nvSpPr>
            <p:cNvPr id="15" name="片側の 2 つの角を切り取った四角形 13">
              <a:extLst>
                <a:ext uri="{FF2B5EF4-FFF2-40B4-BE49-F238E27FC236}">
                  <a16:creationId xmlns:a16="http://schemas.microsoft.com/office/drawing/2014/main" id="{1FCD2D0F-E7EB-2D10-2761-3659F23815A3}"/>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16" name="片側の 2 つの角を切り取った四角形 14">
              <a:extLst>
                <a:ext uri="{FF2B5EF4-FFF2-40B4-BE49-F238E27FC236}">
                  <a16:creationId xmlns:a16="http://schemas.microsoft.com/office/drawing/2014/main" id="{2CE4B087-6C59-69B2-1FAA-3A06BFB1A8AF}"/>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sp>
        <p:nvSpPr>
          <p:cNvPr id="17" name="テキスト ボックス 16">
            <a:extLst>
              <a:ext uri="{FF2B5EF4-FFF2-40B4-BE49-F238E27FC236}">
                <a16:creationId xmlns:a16="http://schemas.microsoft.com/office/drawing/2014/main" id="{D28CB0AC-67A0-D262-F69A-3B913D04D6F2}"/>
              </a:ext>
            </a:extLst>
          </p:cNvPr>
          <p:cNvSpPr txBox="1"/>
          <p:nvPr/>
        </p:nvSpPr>
        <p:spPr>
          <a:xfrm>
            <a:off x="508032" y="277822"/>
            <a:ext cx="720000" cy="400110"/>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１</a:t>
            </a:r>
            <a:endParaRPr lang="ja-JP" altLang="en-US" sz="1200" b="1" dirty="0">
              <a:solidFill>
                <a:schemeClr val="bg1"/>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Google Shape;191;g11060ff989a_0_0"/>
          <p:cNvSpPr txBox="1"/>
          <p:nvPr/>
        </p:nvSpPr>
        <p:spPr>
          <a:xfrm>
            <a:off x="169334" y="876424"/>
            <a:ext cx="5039782" cy="286935"/>
          </a:xfrm>
          <a:prstGeom prst="rect">
            <a:avLst/>
          </a:prstGeom>
          <a:noFill/>
          <a:ln>
            <a:noFill/>
          </a:ln>
        </p:spPr>
        <p:txBody>
          <a:bodyPr spcFirstLastPara="1" wrap="square" lIns="40332" tIns="20160" rIns="40332" bIns="20160" anchor="t" anchorCtr="0">
            <a:spAutoFit/>
          </a:bodyPr>
          <a:lstStyle/>
          <a:p>
            <a:pPr algn="ctr">
              <a:buSzPts val="6300"/>
            </a:pPr>
            <a:r>
              <a:rPr lang="ja-JP" altLang="en-US" sz="1600" b="1" dirty="0">
                <a:solidFill>
                  <a:schemeClr val="tx1">
                    <a:lumMod val="75000"/>
                    <a:lumOff val="25000"/>
                  </a:schemeClr>
                </a:solidFill>
                <a:latin typeface="BIZ UDPゴシック" panose="020B0400000000000000" pitchFamily="50" charset="-128"/>
                <a:ea typeface="BIZ UDPゴシック" panose="020B0400000000000000" pitchFamily="50" charset="-128"/>
              </a:rPr>
              <a:t>お持ちのスマートフォンでやってみましょう！</a:t>
            </a:r>
            <a:endParaRPr sz="16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p:txBody>
      </p:sp>
      <p:sp>
        <p:nvSpPr>
          <p:cNvPr id="193" name="Google Shape;193;g11060ff989a_0_0"/>
          <p:cNvSpPr txBox="1"/>
          <p:nvPr/>
        </p:nvSpPr>
        <p:spPr>
          <a:xfrm>
            <a:off x="492307" y="1254010"/>
            <a:ext cx="4716809" cy="827810"/>
          </a:xfrm>
          <a:prstGeom prst="rect">
            <a:avLst/>
          </a:prstGeom>
          <a:noFill/>
          <a:ln>
            <a:noFill/>
          </a:ln>
        </p:spPr>
        <p:txBody>
          <a:bodyPr spcFirstLastPara="1" wrap="square" lIns="40332" tIns="40332" rIns="40332" bIns="40332" anchor="t" anchorCtr="0">
            <a:spAutoFit/>
          </a:bodyPr>
          <a:lstStyle/>
          <a:p>
            <a:pPr>
              <a:buSzPts val="2800"/>
            </a:pPr>
            <a:r>
              <a:rPr lang="en-US" altLang="ja-JP" sz="1050" b="1" dirty="0">
                <a:solidFill>
                  <a:schemeClr val="tx1">
                    <a:lumMod val="75000"/>
                    <a:lumOff val="25000"/>
                  </a:schemeClr>
                </a:solidFill>
                <a:latin typeface="BIZ UDPゴシック" panose="020B0400000000000000" pitchFamily="50" charset="-128"/>
                <a:ea typeface="BIZ UDPゴシック" panose="020B0400000000000000" pitchFamily="50" charset="-128"/>
              </a:rPr>
              <a:t>※</a:t>
            </a:r>
            <a:r>
              <a:rPr lang="ja-JP" altLang="en-US" sz="1050" b="1" dirty="0">
                <a:solidFill>
                  <a:schemeClr val="tx1">
                    <a:lumMod val="75000"/>
                    <a:lumOff val="25000"/>
                  </a:schemeClr>
                </a:solidFill>
                <a:latin typeface="BIZ UDPゴシック" panose="020B0400000000000000" pitchFamily="50" charset="-128"/>
                <a:ea typeface="BIZ UDPゴシック" panose="020B0400000000000000" pitchFamily="50" charset="-128"/>
              </a:rPr>
              <a:t>お持ちのスマートフォンによって、</a:t>
            </a:r>
            <a:endParaRPr sz="105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buSzPts val="2800"/>
            </a:pPr>
            <a:r>
              <a:rPr lang="ja-JP" altLang="en-US" sz="1050" b="1" dirty="0">
                <a:solidFill>
                  <a:schemeClr val="tx1">
                    <a:lumMod val="75000"/>
                    <a:lumOff val="25000"/>
                  </a:schemeClr>
                </a:solidFill>
                <a:latin typeface="BIZ UDPゴシック" panose="020B0400000000000000" pitchFamily="50" charset="-128"/>
                <a:ea typeface="BIZ UDPゴシック" panose="020B0400000000000000" pitchFamily="50" charset="-128"/>
              </a:rPr>
              <a:t>　本体仕様や画面の遷移が変わる場合がございます。</a:t>
            </a:r>
            <a:endParaRPr sz="105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buSzPts val="2800"/>
            </a:pPr>
            <a:r>
              <a:rPr lang="ja-JP" altLang="en-US" sz="1050" b="1" dirty="0">
                <a:solidFill>
                  <a:schemeClr val="tx1">
                    <a:lumMod val="75000"/>
                    <a:lumOff val="25000"/>
                  </a:schemeClr>
                </a:solidFill>
                <a:latin typeface="BIZ UDPゴシック" panose="020B0400000000000000" pitchFamily="50" charset="-128"/>
                <a:ea typeface="BIZ UDPゴシック" panose="020B0400000000000000" pitchFamily="50" charset="-128"/>
              </a:rPr>
              <a:t>　予めご了承ください。</a:t>
            </a:r>
            <a:endParaRPr sz="105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buSzPts val="2800"/>
            </a:pPr>
            <a:endParaRPr sz="5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buSzPts val="2800"/>
            </a:pPr>
            <a:r>
              <a:rPr lang="ja-JP" altLang="en-US" sz="1050" b="1" dirty="0">
                <a:solidFill>
                  <a:schemeClr val="tx1">
                    <a:lumMod val="75000"/>
                    <a:lumOff val="25000"/>
                  </a:schemeClr>
                </a:solidFill>
                <a:latin typeface="BIZ UDPゴシック" panose="020B0400000000000000" pitchFamily="50" charset="-128"/>
                <a:ea typeface="BIZ UDPゴシック" panose="020B0400000000000000" pitchFamily="50" charset="-128"/>
              </a:rPr>
              <a:t>　本テキストは</a:t>
            </a:r>
            <a:r>
              <a:rPr lang="en-US" altLang="ja-JP" sz="1050" b="1" dirty="0">
                <a:solidFill>
                  <a:schemeClr val="tx1">
                    <a:lumMod val="75000"/>
                    <a:lumOff val="25000"/>
                  </a:schemeClr>
                </a:solidFill>
                <a:latin typeface="BIZ UDPゴシック" panose="020B0400000000000000" pitchFamily="50" charset="-128"/>
                <a:ea typeface="BIZ UDPゴシック" panose="020B0400000000000000" pitchFamily="50" charset="-128"/>
              </a:rPr>
              <a:t>Android</a:t>
            </a:r>
            <a:r>
              <a:rPr lang="ja-JP" altLang="en-US" sz="1050" b="1" dirty="0">
                <a:solidFill>
                  <a:schemeClr val="tx1">
                    <a:lumMod val="75000"/>
                    <a:lumOff val="25000"/>
                  </a:schemeClr>
                </a:solidFill>
                <a:latin typeface="BIZ UDPゴシック" panose="020B0400000000000000" pitchFamily="50" charset="-128"/>
                <a:ea typeface="BIZ UDPゴシック" panose="020B0400000000000000" pitchFamily="50" charset="-128"/>
              </a:rPr>
              <a:t>スマートフォンを例に紹介しております。</a:t>
            </a:r>
            <a:endParaRPr sz="105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p:txBody>
      </p:sp>
      <p:sp>
        <p:nvSpPr>
          <p:cNvPr id="10" name="Google Shape;201;p9">
            <a:extLst>
              <a:ext uri="{FF2B5EF4-FFF2-40B4-BE49-F238E27FC236}">
                <a16:creationId xmlns:a16="http://schemas.microsoft.com/office/drawing/2014/main" id="{349AD7FB-7E2B-CD4B-D6C1-80197E1B6F9A}"/>
              </a:ext>
            </a:extLst>
          </p:cNvPr>
          <p:cNvSpPr txBox="1"/>
          <p:nvPr/>
        </p:nvSpPr>
        <p:spPr>
          <a:xfrm>
            <a:off x="3624030" y="5274927"/>
            <a:ext cx="1521093" cy="385175"/>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1" name="Google Shape;202;p9">
            <a:extLst>
              <a:ext uri="{FF2B5EF4-FFF2-40B4-BE49-F238E27FC236}">
                <a16:creationId xmlns:a16="http://schemas.microsoft.com/office/drawing/2014/main" id="{A7B27061-F892-FB95-5256-DA1A493D2E33}"/>
              </a:ext>
            </a:extLst>
          </p:cNvPr>
          <p:cNvSpPr txBox="1"/>
          <p:nvPr/>
        </p:nvSpPr>
        <p:spPr>
          <a:xfrm>
            <a:off x="342335" y="5108951"/>
            <a:ext cx="1285786"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2" name="Google Shape;206;p9">
            <a:extLst>
              <a:ext uri="{FF2B5EF4-FFF2-40B4-BE49-F238E27FC236}">
                <a16:creationId xmlns:a16="http://schemas.microsoft.com/office/drawing/2014/main" id="{D8846E7E-DBC0-7E43-006F-217425A8B0FE}"/>
              </a:ext>
            </a:extLst>
          </p:cNvPr>
          <p:cNvSpPr txBox="1"/>
          <p:nvPr/>
        </p:nvSpPr>
        <p:spPr>
          <a:xfrm>
            <a:off x="342335" y="2685468"/>
            <a:ext cx="4782771" cy="533156"/>
          </a:xfrm>
          <a:prstGeom prst="rect">
            <a:avLst/>
          </a:prstGeom>
          <a:noFill/>
          <a:ln>
            <a:noFill/>
          </a:ln>
        </p:spPr>
        <p:txBody>
          <a:bodyPr spcFirstLastPara="1" wrap="square" lIns="40332" tIns="20160" rIns="40332" bIns="20160" anchor="t" anchorCtr="0">
            <a:spAutoFit/>
          </a:bodyPr>
          <a:lstStyle/>
          <a:p>
            <a:pPr>
              <a:buSzPts val="4000"/>
            </a:pPr>
            <a:r>
              <a:rPr lang="en-US" altLang="ja-JP" sz="1600" b="1" dirty="0">
                <a:solidFill>
                  <a:srgbClr val="00A478"/>
                </a:solidFill>
                <a:latin typeface="BIZ UDPゴシック" panose="020B0400000000000000" pitchFamily="50" charset="-128"/>
                <a:ea typeface="BIZ UDPゴシック" panose="020B0400000000000000" pitchFamily="50" charset="-128"/>
              </a:rPr>
              <a:t>  </a:t>
            </a:r>
            <a:r>
              <a:rPr lang="ja-JP" altLang="en-US" sz="1600" b="1" dirty="0">
                <a:solidFill>
                  <a:srgbClr val="00A478"/>
                </a:solidFill>
                <a:latin typeface="BIZ UDPゴシック" panose="020B0400000000000000" pitchFamily="50" charset="-128"/>
                <a:ea typeface="BIZ UDPゴシック" panose="020B0400000000000000" pitchFamily="50" charset="-128"/>
              </a:rPr>
              <a:t>いろいろなマークが並ぶ</a:t>
            </a:r>
            <a:endParaRPr sz="1600" b="1" dirty="0">
              <a:solidFill>
                <a:srgbClr val="00A478"/>
              </a:solidFill>
              <a:latin typeface="BIZ UDPゴシック" panose="020B0400000000000000" pitchFamily="50" charset="-128"/>
              <a:ea typeface="BIZ UDPゴシック" panose="020B0400000000000000" pitchFamily="50" charset="-128"/>
            </a:endParaRPr>
          </a:p>
          <a:p>
            <a:pPr>
              <a:buSzPts val="4000"/>
            </a:pPr>
            <a:r>
              <a:rPr lang="ja-JP" altLang="en-US" sz="1600" b="1" dirty="0">
                <a:solidFill>
                  <a:srgbClr val="00A478"/>
                </a:solidFill>
                <a:latin typeface="BIZ UDPゴシック" panose="020B0400000000000000" pitchFamily="50" charset="-128"/>
                <a:ea typeface="BIZ UDPゴシック" panose="020B0400000000000000" pitchFamily="50" charset="-128"/>
              </a:rPr>
              <a:t>「待ち受け」（ホーム画面）が表示されます</a:t>
            </a:r>
            <a:endParaRPr sz="1600" dirty="0">
              <a:solidFill>
                <a:srgbClr val="00A478"/>
              </a:solidFill>
              <a:latin typeface="BIZ UDPゴシック" panose="020B0400000000000000" pitchFamily="50" charset="-128"/>
              <a:ea typeface="BIZ UDPゴシック" panose="020B0400000000000000" pitchFamily="50" charset="-128"/>
            </a:endParaRPr>
          </a:p>
        </p:txBody>
      </p:sp>
      <p:sp>
        <p:nvSpPr>
          <p:cNvPr id="13" name="Google Shape;207;p9">
            <a:extLst>
              <a:ext uri="{FF2B5EF4-FFF2-40B4-BE49-F238E27FC236}">
                <a16:creationId xmlns:a16="http://schemas.microsoft.com/office/drawing/2014/main" id="{C6462D39-519F-8233-0D74-E607A368763B}"/>
              </a:ext>
            </a:extLst>
          </p:cNvPr>
          <p:cNvSpPr txBox="1"/>
          <p:nvPr/>
        </p:nvSpPr>
        <p:spPr>
          <a:xfrm>
            <a:off x="1973108" y="4257374"/>
            <a:ext cx="3301844" cy="1148709"/>
          </a:xfrm>
          <a:prstGeom prst="rect">
            <a:avLst/>
          </a:prstGeom>
          <a:noFill/>
          <a:ln>
            <a:noFill/>
          </a:ln>
        </p:spPr>
        <p:txBody>
          <a:bodyPr spcFirstLastPara="1" wrap="square" lIns="40332" tIns="20160" rIns="40332" bIns="20160" anchor="t" anchorCtr="0">
            <a:spAutoFit/>
          </a:bodyPr>
          <a:lstStyle/>
          <a:p>
            <a:pPr>
              <a:lnSpc>
                <a:spcPct val="150000"/>
              </a:lnSpc>
              <a:buSzPts val="3400"/>
            </a:pPr>
            <a:r>
              <a:rPr lang="ja-JP" altLang="en-US" sz="1200" dirty="0">
                <a:solidFill>
                  <a:schemeClr val="dk1"/>
                </a:solidFill>
                <a:latin typeface="BIZ UDPゴシック" panose="020B0400000000000000" pitchFamily="50" charset="-128"/>
                <a:ea typeface="BIZ UDPゴシック" panose="020B0400000000000000" pitchFamily="50" charset="-128"/>
              </a:rPr>
              <a:t>「ホーム画面」は</a:t>
            </a:r>
            <a:endParaRPr sz="1200"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3400"/>
            </a:pPr>
            <a:r>
              <a:rPr lang="ja-JP" altLang="en-US" sz="1200" dirty="0">
                <a:solidFill>
                  <a:schemeClr val="dk1"/>
                </a:solidFill>
                <a:latin typeface="BIZ UDPゴシック" panose="020B0400000000000000" pitchFamily="50" charset="-128"/>
                <a:ea typeface="BIZ UDPゴシック" panose="020B0400000000000000" pitchFamily="50" charset="-128"/>
              </a:rPr>
              <a:t>スマートフォンの出発点ともいえる画面です。</a:t>
            </a:r>
            <a:endParaRPr sz="600"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3400"/>
            </a:pPr>
            <a:r>
              <a:rPr lang="ja-JP" altLang="en-US" sz="1200" dirty="0">
                <a:solidFill>
                  <a:schemeClr val="dk1"/>
                </a:solidFill>
                <a:latin typeface="BIZ UDPゴシック" panose="020B0400000000000000" pitchFamily="50" charset="-128"/>
                <a:ea typeface="BIZ UDPゴシック" panose="020B0400000000000000" pitchFamily="50" charset="-128"/>
              </a:rPr>
              <a:t>ここから、</a:t>
            </a:r>
            <a:endParaRPr sz="1200" dirty="0">
              <a:solidFill>
                <a:schemeClr val="dk1"/>
              </a:solidFill>
              <a:latin typeface="BIZ UDPゴシック" panose="020B0400000000000000" pitchFamily="50" charset="-128"/>
              <a:ea typeface="BIZ UDPゴシック" panose="020B0400000000000000" pitchFamily="50" charset="-128"/>
            </a:endParaRPr>
          </a:p>
          <a:p>
            <a:pPr>
              <a:lnSpc>
                <a:spcPct val="150000"/>
              </a:lnSpc>
              <a:buSzPts val="3400"/>
            </a:pPr>
            <a:r>
              <a:rPr lang="ja-JP" altLang="en-US" sz="1200" dirty="0">
                <a:solidFill>
                  <a:schemeClr val="dk1"/>
                </a:solidFill>
                <a:latin typeface="BIZ UDPゴシック" panose="020B0400000000000000" pitchFamily="50" charset="-128"/>
                <a:ea typeface="BIZ UDPゴシック" panose="020B0400000000000000" pitchFamily="50" charset="-128"/>
              </a:rPr>
              <a:t>電話やメールなど様々な機能を利用できます。</a:t>
            </a:r>
            <a:endParaRPr sz="300" dirty="0">
              <a:latin typeface="BIZ UDPゴシック" panose="020B0400000000000000" pitchFamily="50" charset="-128"/>
              <a:ea typeface="BIZ UDPゴシック" panose="020B0400000000000000" pitchFamily="50" charset="-128"/>
            </a:endParaRPr>
          </a:p>
        </p:txBody>
      </p:sp>
      <p:grpSp>
        <p:nvGrpSpPr>
          <p:cNvPr id="14" name="グループ化 13">
            <a:extLst>
              <a:ext uri="{FF2B5EF4-FFF2-40B4-BE49-F238E27FC236}">
                <a16:creationId xmlns:a16="http://schemas.microsoft.com/office/drawing/2014/main" id="{258E3277-DF26-0032-CCFB-293A25412541}"/>
              </a:ext>
            </a:extLst>
          </p:cNvPr>
          <p:cNvGrpSpPr/>
          <p:nvPr/>
        </p:nvGrpSpPr>
        <p:grpSpPr>
          <a:xfrm>
            <a:off x="-306397" y="3480971"/>
            <a:ext cx="2814661" cy="2667565"/>
            <a:chOff x="193057" y="3094959"/>
            <a:chExt cx="1940711" cy="1940711"/>
          </a:xfrm>
        </p:grpSpPr>
        <p:pic>
          <p:nvPicPr>
            <p:cNvPr id="15" name="Google Shape;209;p9">
              <a:extLst>
                <a:ext uri="{FF2B5EF4-FFF2-40B4-BE49-F238E27FC236}">
                  <a16:creationId xmlns:a16="http://schemas.microsoft.com/office/drawing/2014/main" id="{31568035-7B20-3A90-1E4F-3273B7664404}"/>
                </a:ext>
              </a:extLst>
            </p:cNvPr>
            <p:cNvPicPr preferRelativeResize="0"/>
            <p:nvPr/>
          </p:nvPicPr>
          <p:blipFill rotWithShape="1">
            <a:blip r:embed="rId3">
              <a:alphaModFix/>
            </a:blip>
            <a:srcRect/>
            <a:stretch/>
          </p:blipFill>
          <p:spPr>
            <a:xfrm>
              <a:off x="193057" y="3094959"/>
              <a:ext cx="1940711" cy="1940711"/>
            </a:xfrm>
            <a:prstGeom prst="rect">
              <a:avLst/>
            </a:prstGeom>
            <a:noFill/>
            <a:ln>
              <a:noFill/>
            </a:ln>
          </p:spPr>
        </p:pic>
        <p:pic>
          <p:nvPicPr>
            <p:cNvPr id="16" name="Google Shape;210;p9">
              <a:extLst>
                <a:ext uri="{FF2B5EF4-FFF2-40B4-BE49-F238E27FC236}">
                  <a16:creationId xmlns:a16="http://schemas.microsoft.com/office/drawing/2014/main" id="{42362BC2-C5C6-A41C-7CD4-460600F1EC67}"/>
                </a:ext>
              </a:extLst>
            </p:cNvPr>
            <p:cNvPicPr preferRelativeResize="0"/>
            <p:nvPr/>
          </p:nvPicPr>
          <p:blipFill rotWithShape="1">
            <a:blip r:embed="rId4">
              <a:alphaModFix/>
            </a:blip>
            <a:srcRect/>
            <a:stretch/>
          </p:blipFill>
          <p:spPr>
            <a:xfrm>
              <a:off x="768200" y="3231482"/>
              <a:ext cx="790423" cy="1667662"/>
            </a:xfrm>
            <a:prstGeom prst="rect">
              <a:avLst/>
            </a:prstGeom>
            <a:noFill/>
            <a:ln>
              <a:noFill/>
            </a:ln>
          </p:spPr>
        </p:pic>
      </p:grpSp>
      <p:sp>
        <p:nvSpPr>
          <p:cNvPr id="21" name="スライド番号プレースホルダー 20">
            <a:extLst>
              <a:ext uri="{FF2B5EF4-FFF2-40B4-BE49-F238E27FC236}">
                <a16:creationId xmlns:a16="http://schemas.microsoft.com/office/drawing/2014/main" id="{3130045A-2372-B9E5-ABE2-6DC56641F35F}"/>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mtClean="0"/>
              <a:pPr/>
              <a:t>5</a:t>
            </a:fld>
            <a:endParaRPr lang="ja-JP" altLang="en-US" dirty="0"/>
          </a:p>
        </p:txBody>
      </p:sp>
      <p:sp>
        <p:nvSpPr>
          <p:cNvPr id="23" name="Google Shape;105;p4">
            <a:extLst>
              <a:ext uri="{FF2B5EF4-FFF2-40B4-BE49-F238E27FC236}">
                <a16:creationId xmlns:a16="http://schemas.microsoft.com/office/drawing/2014/main" id="{C2CBA586-2AE2-2E93-0409-FFBF22FD5E5B}"/>
              </a:ext>
            </a:extLst>
          </p:cNvPr>
          <p:cNvSpPr txBox="1"/>
          <p:nvPr/>
        </p:nvSpPr>
        <p:spPr>
          <a:xfrm>
            <a:off x="1351350" y="241017"/>
            <a:ext cx="3917510" cy="348490"/>
          </a:xfrm>
          <a:prstGeom prst="rect">
            <a:avLst/>
          </a:prstGeom>
          <a:noFill/>
          <a:ln>
            <a:noFill/>
          </a:ln>
        </p:spPr>
        <p:txBody>
          <a:bodyPr spcFirstLastPara="1" wrap="square" lIns="40332" tIns="20160" rIns="40332" bIns="20160" anchor="t" anchorCtr="0">
            <a:spAutoFit/>
          </a:bodyPr>
          <a:lstStyle/>
          <a:p>
            <a:pPr>
              <a:buSzPts val="3600"/>
            </a:pPr>
            <a:r>
              <a:rPr lang="ja-JP" altLang="en-US" sz="2000" b="1" dirty="0">
                <a:solidFill>
                  <a:schemeClr val="dk1"/>
                </a:solidFill>
                <a:latin typeface="BIZ UDPゴシック" panose="020B0400000000000000" pitchFamily="50" charset="-128"/>
                <a:ea typeface="BIZ UDPゴシック" panose="020B0400000000000000" pitchFamily="50" charset="-128"/>
              </a:rPr>
              <a:t>スマートフォン基本操作</a:t>
            </a:r>
            <a:endParaRPr lang="ja-JP" altLang="en-US" sz="2000" dirty="0">
              <a:solidFill>
                <a:schemeClr val="dk1"/>
              </a:solidFill>
              <a:latin typeface="BIZ UDPゴシック" panose="020B0400000000000000" pitchFamily="50" charset="-128"/>
              <a:ea typeface="BIZ UDPゴシック" panose="020B0400000000000000" pitchFamily="50" charset="-128"/>
            </a:endParaRPr>
          </a:p>
        </p:txBody>
      </p:sp>
      <p:grpSp>
        <p:nvGrpSpPr>
          <p:cNvPr id="36" name="グループ化 35">
            <a:extLst>
              <a:ext uri="{FF2B5EF4-FFF2-40B4-BE49-F238E27FC236}">
                <a16:creationId xmlns:a16="http://schemas.microsoft.com/office/drawing/2014/main" id="{AA19F84C-F112-03DB-0754-A9BF1007691B}"/>
              </a:ext>
            </a:extLst>
          </p:cNvPr>
          <p:cNvGrpSpPr/>
          <p:nvPr/>
        </p:nvGrpSpPr>
        <p:grpSpPr>
          <a:xfrm>
            <a:off x="418033" y="0"/>
            <a:ext cx="900000" cy="720000"/>
            <a:chOff x="604646" y="0"/>
            <a:chExt cx="1351370" cy="1035997"/>
          </a:xfrm>
          <a:solidFill>
            <a:srgbClr val="00A478"/>
          </a:solidFill>
        </p:grpSpPr>
        <p:sp>
          <p:nvSpPr>
            <p:cNvPr id="37" name="片側の 2 つの角を切り取った四角形 13">
              <a:extLst>
                <a:ext uri="{FF2B5EF4-FFF2-40B4-BE49-F238E27FC236}">
                  <a16:creationId xmlns:a16="http://schemas.microsoft.com/office/drawing/2014/main" id="{B2B68D54-140E-4361-85F2-2648D2AB8249}"/>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38" name="片側の 2 つの角を切り取った四角形 14">
              <a:extLst>
                <a:ext uri="{FF2B5EF4-FFF2-40B4-BE49-F238E27FC236}">
                  <a16:creationId xmlns:a16="http://schemas.microsoft.com/office/drawing/2014/main" id="{93838CA8-57F1-476F-2318-CA55E3B53C73}"/>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sp>
        <p:nvSpPr>
          <p:cNvPr id="39" name="テキスト ボックス 38">
            <a:extLst>
              <a:ext uri="{FF2B5EF4-FFF2-40B4-BE49-F238E27FC236}">
                <a16:creationId xmlns:a16="http://schemas.microsoft.com/office/drawing/2014/main" id="{2C2CCE97-7D70-F39A-A405-0D5EF3A2E2CE}"/>
              </a:ext>
            </a:extLst>
          </p:cNvPr>
          <p:cNvSpPr txBox="1"/>
          <p:nvPr/>
        </p:nvSpPr>
        <p:spPr>
          <a:xfrm>
            <a:off x="508032" y="277822"/>
            <a:ext cx="720000" cy="400110"/>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２</a:t>
            </a:r>
            <a:endParaRPr lang="ja-JP" altLang="en-US" sz="1200" b="1" dirty="0">
              <a:solidFill>
                <a:schemeClr val="bg1"/>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g110b9b898da_0_4"/>
          <p:cNvPicPr preferRelativeResize="0"/>
          <p:nvPr/>
        </p:nvPicPr>
        <p:blipFill rotWithShape="1">
          <a:blip r:embed="rId3">
            <a:alphaModFix/>
          </a:blip>
          <a:srcRect/>
          <a:stretch/>
        </p:blipFill>
        <p:spPr>
          <a:xfrm>
            <a:off x="2223078" y="5153860"/>
            <a:ext cx="823928" cy="1738344"/>
          </a:xfrm>
          <a:prstGeom prst="rect">
            <a:avLst/>
          </a:prstGeom>
          <a:noFill/>
          <a:ln>
            <a:noFill/>
          </a:ln>
        </p:spPr>
      </p:pic>
      <p:pic>
        <p:nvPicPr>
          <p:cNvPr id="238" name="Google Shape;238;g110b9b898da_0_4"/>
          <p:cNvPicPr preferRelativeResize="0"/>
          <p:nvPr/>
        </p:nvPicPr>
        <p:blipFill rotWithShape="1">
          <a:blip r:embed="rId4">
            <a:alphaModFix/>
          </a:blip>
          <a:srcRect/>
          <a:stretch/>
        </p:blipFill>
        <p:spPr>
          <a:xfrm>
            <a:off x="47457" y="5074413"/>
            <a:ext cx="1897236" cy="1897236"/>
          </a:xfrm>
          <a:prstGeom prst="rect">
            <a:avLst/>
          </a:prstGeom>
          <a:noFill/>
          <a:ln>
            <a:noFill/>
          </a:ln>
        </p:spPr>
      </p:pic>
      <p:sp>
        <p:nvSpPr>
          <p:cNvPr id="239" name="Google Shape;239;g110b9b898da_0_4"/>
          <p:cNvSpPr txBox="1"/>
          <p:nvPr/>
        </p:nvSpPr>
        <p:spPr>
          <a:xfrm>
            <a:off x="1933102" y="4769581"/>
            <a:ext cx="1285852" cy="224058"/>
          </a:xfrm>
          <a:prstGeom prst="rect">
            <a:avLst/>
          </a:prstGeom>
          <a:noFill/>
          <a:ln>
            <a:noFill/>
          </a:ln>
        </p:spPr>
        <p:txBody>
          <a:bodyPr spcFirstLastPara="1" wrap="square" lIns="40332" tIns="20160" rIns="40332" bIns="20160" anchor="t" anchorCtr="0">
            <a:normAutofit/>
          </a:bodyPr>
          <a:lstStyle/>
          <a:p>
            <a:pPr marL="100831" indent="-22407">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40" name="Google Shape;240;g110b9b898da_0_4"/>
          <p:cNvSpPr txBox="1"/>
          <p:nvPr/>
        </p:nvSpPr>
        <p:spPr>
          <a:xfrm>
            <a:off x="3634877" y="4769581"/>
            <a:ext cx="1521159" cy="385120"/>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41" name="Google Shape;241;g110b9b898da_0_4"/>
          <p:cNvSpPr txBox="1"/>
          <p:nvPr/>
        </p:nvSpPr>
        <p:spPr>
          <a:xfrm>
            <a:off x="353182" y="4603606"/>
            <a:ext cx="1285852" cy="224058"/>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44" name="Google Shape;244;g110b9b898da_0_4"/>
          <p:cNvSpPr txBox="1"/>
          <p:nvPr/>
        </p:nvSpPr>
        <p:spPr>
          <a:xfrm>
            <a:off x="312245" y="3962332"/>
            <a:ext cx="3430879" cy="285076"/>
          </a:xfrm>
          <a:prstGeom prst="rect">
            <a:avLst/>
          </a:prstGeom>
          <a:noFill/>
          <a:ln>
            <a:noFill/>
          </a:ln>
        </p:spPr>
        <p:txBody>
          <a:bodyPr spcFirstLastPara="1" wrap="square" lIns="40332" tIns="20160" rIns="40332" bIns="20160" anchor="t" anchorCtr="0">
            <a:spAutoFit/>
          </a:bodyPr>
          <a:lstStyle/>
          <a:p>
            <a:pPr>
              <a:buSzPts val="3600"/>
            </a:pPr>
            <a:r>
              <a:rPr lang="ja-JP" altLang="en-US" sz="1588" b="1" u="sng" dirty="0">
                <a:solidFill>
                  <a:schemeClr val="dk1"/>
                </a:solidFill>
                <a:latin typeface="BIZ UDPゴシック" panose="020B0400000000000000" pitchFamily="50" charset="-128"/>
                <a:ea typeface="BIZ UDPゴシック" panose="020B0400000000000000" pitchFamily="50" charset="-128"/>
              </a:rPr>
              <a:t>②電源を切りましょう</a:t>
            </a:r>
            <a:endParaRPr sz="618" u="sng" dirty="0">
              <a:latin typeface="BIZ UDPゴシック" panose="020B0400000000000000" pitchFamily="50" charset="-128"/>
              <a:ea typeface="BIZ UDPゴシック" panose="020B0400000000000000" pitchFamily="50" charset="-128"/>
            </a:endParaRPr>
          </a:p>
        </p:txBody>
      </p:sp>
      <p:sp>
        <p:nvSpPr>
          <p:cNvPr id="245" name="Google Shape;245;g110b9b898da_0_4"/>
          <p:cNvSpPr txBox="1"/>
          <p:nvPr/>
        </p:nvSpPr>
        <p:spPr>
          <a:xfrm>
            <a:off x="226425" y="4703376"/>
            <a:ext cx="1539290" cy="380166"/>
          </a:xfrm>
          <a:prstGeom prst="rect">
            <a:avLst/>
          </a:prstGeom>
          <a:noFill/>
          <a:ln>
            <a:noFill/>
          </a:ln>
        </p:spPr>
        <p:txBody>
          <a:bodyPr spcFirstLastPara="1" wrap="square" lIns="40332" tIns="20160" rIns="40332" bIns="20160" anchor="t" anchorCtr="0">
            <a:spAutoFit/>
          </a:bodyPr>
          <a:lstStyle/>
          <a:p>
            <a:pPr algn="ctr">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画面が暗くなり、</a:t>
            </a:r>
            <a:endParaRPr sz="1103" dirty="0">
              <a:solidFill>
                <a:schemeClr val="dk1"/>
              </a:solidFill>
              <a:latin typeface="BIZ UDPゴシック" panose="020B0400000000000000" pitchFamily="50" charset="-128"/>
              <a:ea typeface="BIZ UDPゴシック" panose="020B0400000000000000" pitchFamily="50" charset="-128"/>
            </a:endParaRPr>
          </a:p>
          <a:p>
            <a:pPr algn="ctr">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上部に表示されます。</a:t>
            </a:r>
            <a:endParaRPr sz="485" dirty="0">
              <a:latin typeface="BIZ UDPゴシック" panose="020B0400000000000000" pitchFamily="50" charset="-128"/>
              <a:ea typeface="BIZ UDPゴシック" panose="020B0400000000000000" pitchFamily="50" charset="-128"/>
            </a:endParaRPr>
          </a:p>
        </p:txBody>
      </p:sp>
      <p:sp>
        <p:nvSpPr>
          <p:cNvPr id="246" name="Google Shape;246;g110b9b898da_0_4"/>
          <p:cNvSpPr txBox="1"/>
          <p:nvPr/>
        </p:nvSpPr>
        <p:spPr>
          <a:xfrm>
            <a:off x="575674" y="4403352"/>
            <a:ext cx="4373299" cy="291873"/>
          </a:xfrm>
          <a:prstGeom prst="rect">
            <a:avLst/>
          </a:prstGeom>
          <a:noFill/>
          <a:ln>
            <a:noFill/>
          </a:ln>
        </p:spPr>
        <p:txBody>
          <a:bodyPr spcFirstLastPara="1" wrap="square" lIns="40332" tIns="20160" rIns="40332" bIns="20160" anchor="t" anchorCtr="0">
            <a:spAutoFit/>
          </a:bodyPr>
          <a:lstStyle/>
          <a:p>
            <a:pPr algn="ctr">
              <a:buSzPts val="3700"/>
            </a:pPr>
            <a:r>
              <a:rPr lang="ja-JP" altLang="en-US" sz="1632" b="1" dirty="0">
                <a:solidFill>
                  <a:srgbClr val="00A478"/>
                </a:solidFill>
                <a:latin typeface="BIZ UDPゴシック" panose="020B0400000000000000" pitchFamily="50" charset="-128"/>
                <a:ea typeface="BIZ UDPゴシック" panose="020B0400000000000000" pitchFamily="50" charset="-128"/>
              </a:rPr>
              <a:t>本体側面の電源ボタンを２秒以上押します。</a:t>
            </a:r>
            <a:endParaRPr sz="485" dirty="0">
              <a:solidFill>
                <a:srgbClr val="00A478"/>
              </a:solidFill>
              <a:latin typeface="BIZ UDPゴシック" panose="020B0400000000000000" pitchFamily="50" charset="-128"/>
              <a:ea typeface="BIZ UDPゴシック" panose="020B0400000000000000" pitchFamily="50" charset="-128"/>
            </a:endParaRPr>
          </a:p>
        </p:txBody>
      </p:sp>
      <p:sp>
        <p:nvSpPr>
          <p:cNvPr id="247" name="Google Shape;247;g110b9b898da_0_4"/>
          <p:cNvSpPr txBox="1"/>
          <p:nvPr/>
        </p:nvSpPr>
        <p:spPr>
          <a:xfrm>
            <a:off x="1936792" y="4765887"/>
            <a:ext cx="1400329" cy="210440"/>
          </a:xfrm>
          <a:prstGeom prst="rect">
            <a:avLst/>
          </a:prstGeom>
          <a:noFill/>
          <a:ln>
            <a:noFill/>
          </a:ln>
        </p:spPr>
        <p:txBody>
          <a:bodyPr spcFirstLastPara="1" wrap="square" lIns="40332" tIns="20160" rIns="40332" bIns="20160" anchor="t" anchorCtr="0">
            <a:spAutoFit/>
          </a:bodyPr>
          <a:lstStyle/>
          <a:p>
            <a:pPr algn="ctr">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「電源」を触ります</a:t>
            </a:r>
            <a:endParaRPr sz="1103" dirty="0">
              <a:solidFill>
                <a:schemeClr val="dk1"/>
              </a:solidFill>
              <a:latin typeface="BIZ UDPゴシック" panose="020B0400000000000000" pitchFamily="50" charset="-128"/>
              <a:ea typeface="BIZ UDPゴシック" panose="020B0400000000000000" pitchFamily="50" charset="-128"/>
            </a:endParaRPr>
          </a:p>
        </p:txBody>
      </p:sp>
      <p:sp>
        <p:nvSpPr>
          <p:cNvPr id="248" name="Google Shape;248;g110b9b898da_0_4"/>
          <p:cNvSpPr txBox="1"/>
          <p:nvPr/>
        </p:nvSpPr>
        <p:spPr>
          <a:xfrm>
            <a:off x="3386336" y="4762446"/>
            <a:ext cx="1937910" cy="217237"/>
          </a:xfrm>
          <a:prstGeom prst="rect">
            <a:avLst/>
          </a:prstGeom>
          <a:noFill/>
          <a:ln>
            <a:noFill/>
          </a:ln>
        </p:spPr>
        <p:txBody>
          <a:bodyPr spcFirstLastPara="1" wrap="square" lIns="40332" tIns="20160" rIns="40332" bIns="20160" anchor="t" anchorCtr="0">
            <a:spAutoFit/>
          </a:bodyPr>
          <a:lstStyle/>
          <a:p>
            <a:pPr algn="ctr">
              <a:buSzPts val="2600"/>
            </a:pPr>
            <a:r>
              <a:rPr lang="ja-JP" altLang="en-US" sz="1147" dirty="0">
                <a:solidFill>
                  <a:schemeClr val="dk1"/>
                </a:solidFill>
                <a:latin typeface="BIZ UDPゴシック" panose="020B0400000000000000" pitchFamily="50" charset="-128"/>
                <a:ea typeface="BIZ UDPゴシック" panose="020B0400000000000000" pitchFamily="50" charset="-128"/>
              </a:rPr>
              <a:t>「電源を切る」を触ります</a:t>
            </a:r>
            <a:endParaRPr sz="529" dirty="0">
              <a:latin typeface="BIZ UDPゴシック" panose="020B0400000000000000" pitchFamily="50" charset="-128"/>
              <a:ea typeface="BIZ UDPゴシック" panose="020B0400000000000000" pitchFamily="50" charset="-128"/>
            </a:endParaRPr>
          </a:p>
        </p:txBody>
      </p:sp>
      <p:pic>
        <p:nvPicPr>
          <p:cNvPr id="250" name="Google Shape;250;g110b9b898da_0_4"/>
          <p:cNvPicPr preferRelativeResize="0"/>
          <p:nvPr/>
        </p:nvPicPr>
        <p:blipFill rotWithShape="1">
          <a:blip r:embed="rId5">
            <a:alphaModFix/>
          </a:blip>
          <a:srcRect/>
          <a:stretch/>
        </p:blipFill>
        <p:spPr>
          <a:xfrm>
            <a:off x="611617" y="5211907"/>
            <a:ext cx="768906" cy="1622237"/>
          </a:xfrm>
          <a:prstGeom prst="rect">
            <a:avLst/>
          </a:prstGeom>
          <a:noFill/>
          <a:ln>
            <a:noFill/>
          </a:ln>
        </p:spPr>
      </p:pic>
      <p:sp>
        <p:nvSpPr>
          <p:cNvPr id="251" name="Google Shape;251;g110b9b898da_0_4"/>
          <p:cNvSpPr/>
          <p:nvPr/>
        </p:nvSpPr>
        <p:spPr>
          <a:xfrm>
            <a:off x="1320328" y="5804124"/>
            <a:ext cx="167812" cy="340520"/>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252" name="Google Shape;252;g110b9b898da_0_4"/>
          <p:cNvPicPr preferRelativeResize="0"/>
          <p:nvPr/>
        </p:nvPicPr>
        <p:blipFill rotWithShape="1">
          <a:blip r:embed="rId5">
            <a:alphaModFix/>
          </a:blip>
          <a:srcRect/>
          <a:stretch/>
        </p:blipFill>
        <p:spPr>
          <a:xfrm>
            <a:off x="3935546" y="5137579"/>
            <a:ext cx="823934" cy="1738342"/>
          </a:xfrm>
          <a:prstGeom prst="rect">
            <a:avLst/>
          </a:prstGeom>
          <a:noFill/>
          <a:ln>
            <a:noFill/>
          </a:ln>
        </p:spPr>
      </p:pic>
      <p:pic>
        <p:nvPicPr>
          <p:cNvPr id="253" name="Google Shape;253;g110b9b898da_0_4"/>
          <p:cNvPicPr preferRelativeResize="0"/>
          <p:nvPr/>
        </p:nvPicPr>
        <p:blipFill rotWithShape="1">
          <a:blip r:embed="rId6">
            <a:alphaModFix/>
          </a:blip>
          <a:srcRect/>
          <a:stretch/>
        </p:blipFill>
        <p:spPr>
          <a:xfrm>
            <a:off x="3935552" y="5137574"/>
            <a:ext cx="823928" cy="1738343"/>
          </a:xfrm>
          <a:prstGeom prst="rect">
            <a:avLst/>
          </a:prstGeom>
          <a:noFill/>
          <a:ln>
            <a:noFill/>
          </a:ln>
        </p:spPr>
      </p:pic>
      <p:sp>
        <p:nvSpPr>
          <p:cNvPr id="254" name="Google Shape;254;g110b9b898da_0_4"/>
          <p:cNvSpPr/>
          <p:nvPr/>
        </p:nvSpPr>
        <p:spPr>
          <a:xfrm>
            <a:off x="2492122" y="5186001"/>
            <a:ext cx="281628" cy="260453"/>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255" name="Google Shape;255;g110b9b898da_0_4"/>
          <p:cNvSpPr/>
          <p:nvPr/>
        </p:nvSpPr>
        <p:spPr>
          <a:xfrm>
            <a:off x="4043643" y="5590630"/>
            <a:ext cx="608120" cy="429588"/>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16" name="Google Shape;215;p8">
            <a:extLst>
              <a:ext uri="{FF2B5EF4-FFF2-40B4-BE49-F238E27FC236}">
                <a16:creationId xmlns:a16="http://schemas.microsoft.com/office/drawing/2014/main" id="{6F8DAE2E-5741-E594-9F6D-485437EB7BE5}"/>
              </a:ext>
            </a:extLst>
          </p:cNvPr>
          <p:cNvPicPr preferRelativeResize="0"/>
          <p:nvPr/>
        </p:nvPicPr>
        <p:blipFill rotWithShape="1">
          <a:blip r:embed="rId4">
            <a:alphaModFix/>
          </a:blip>
          <a:srcRect/>
          <a:stretch/>
        </p:blipFill>
        <p:spPr>
          <a:xfrm>
            <a:off x="95637" y="1878985"/>
            <a:ext cx="1897236" cy="1897236"/>
          </a:xfrm>
          <a:prstGeom prst="rect">
            <a:avLst/>
          </a:prstGeom>
          <a:noFill/>
          <a:ln>
            <a:noFill/>
          </a:ln>
        </p:spPr>
      </p:pic>
      <p:sp>
        <p:nvSpPr>
          <p:cNvPr id="17" name="Google Shape;216;p8">
            <a:extLst>
              <a:ext uri="{FF2B5EF4-FFF2-40B4-BE49-F238E27FC236}">
                <a16:creationId xmlns:a16="http://schemas.microsoft.com/office/drawing/2014/main" id="{D60C119B-D224-1097-3243-44D0D7E6F4D3}"/>
              </a:ext>
            </a:extLst>
          </p:cNvPr>
          <p:cNvSpPr txBox="1"/>
          <p:nvPr/>
        </p:nvSpPr>
        <p:spPr>
          <a:xfrm>
            <a:off x="1981282" y="1574154"/>
            <a:ext cx="1285786" cy="224102"/>
          </a:xfrm>
          <a:prstGeom prst="rect">
            <a:avLst/>
          </a:prstGeom>
          <a:noFill/>
          <a:ln>
            <a:noFill/>
          </a:ln>
        </p:spPr>
        <p:txBody>
          <a:bodyPr spcFirstLastPara="1" wrap="square" lIns="40332" tIns="20160" rIns="40332" bIns="20160" anchor="t" anchorCtr="0">
            <a:normAutofit/>
          </a:bodyPr>
          <a:lstStyle/>
          <a:p>
            <a:pPr marL="100831" indent="-22407">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8" name="Google Shape;217;p8">
            <a:extLst>
              <a:ext uri="{FF2B5EF4-FFF2-40B4-BE49-F238E27FC236}">
                <a16:creationId xmlns:a16="http://schemas.microsoft.com/office/drawing/2014/main" id="{779C16AD-B764-244F-24F8-CB7F07920561}"/>
              </a:ext>
            </a:extLst>
          </p:cNvPr>
          <p:cNvSpPr txBox="1"/>
          <p:nvPr/>
        </p:nvSpPr>
        <p:spPr>
          <a:xfrm>
            <a:off x="3683057" y="1574154"/>
            <a:ext cx="1521093" cy="385175"/>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19" name="Google Shape;218;p8">
            <a:extLst>
              <a:ext uri="{FF2B5EF4-FFF2-40B4-BE49-F238E27FC236}">
                <a16:creationId xmlns:a16="http://schemas.microsoft.com/office/drawing/2014/main" id="{92E6F56F-B8B0-57F9-45D1-57F755FF1B8B}"/>
              </a:ext>
            </a:extLst>
          </p:cNvPr>
          <p:cNvSpPr txBox="1"/>
          <p:nvPr/>
        </p:nvSpPr>
        <p:spPr>
          <a:xfrm>
            <a:off x="401362" y="1408178"/>
            <a:ext cx="1285786"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0" name="Google Shape;222;p8">
            <a:extLst>
              <a:ext uri="{FF2B5EF4-FFF2-40B4-BE49-F238E27FC236}">
                <a16:creationId xmlns:a16="http://schemas.microsoft.com/office/drawing/2014/main" id="{B5A170A6-47C7-F1A3-0FE3-D13734A3868B}"/>
              </a:ext>
            </a:extLst>
          </p:cNvPr>
          <p:cNvSpPr txBox="1"/>
          <p:nvPr/>
        </p:nvSpPr>
        <p:spPr>
          <a:xfrm>
            <a:off x="362883" y="1507948"/>
            <a:ext cx="1362744" cy="380166"/>
          </a:xfrm>
          <a:prstGeom prst="rect">
            <a:avLst/>
          </a:prstGeom>
          <a:noFill/>
          <a:ln>
            <a:noFill/>
          </a:ln>
        </p:spPr>
        <p:txBody>
          <a:bodyPr spcFirstLastPara="1" wrap="square" lIns="40332" tIns="20160" rIns="40332" bIns="20160" anchor="t" anchorCtr="0">
            <a:spAutoFit/>
          </a:bodyPr>
          <a:lstStyle/>
          <a:p>
            <a:pPr algn="ctr">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電源が入ると、</a:t>
            </a:r>
            <a:endParaRPr sz="1103" dirty="0">
              <a:solidFill>
                <a:schemeClr val="dk1"/>
              </a:solidFill>
              <a:latin typeface="BIZ UDPゴシック" panose="020B0400000000000000" pitchFamily="50" charset="-128"/>
              <a:ea typeface="BIZ UDPゴシック" panose="020B0400000000000000" pitchFamily="50" charset="-128"/>
            </a:endParaRPr>
          </a:p>
          <a:p>
            <a:pPr algn="ctr">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ぶるっと震えます。</a:t>
            </a:r>
            <a:endParaRPr sz="485" dirty="0">
              <a:latin typeface="BIZ UDPゴシック" panose="020B0400000000000000" pitchFamily="50" charset="-128"/>
              <a:ea typeface="BIZ UDPゴシック" panose="020B0400000000000000" pitchFamily="50" charset="-128"/>
            </a:endParaRPr>
          </a:p>
        </p:txBody>
      </p:sp>
      <p:sp>
        <p:nvSpPr>
          <p:cNvPr id="21" name="Google Shape;223;p8">
            <a:extLst>
              <a:ext uri="{FF2B5EF4-FFF2-40B4-BE49-F238E27FC236}">
                <a16:creationId xmlns:a16="http://schemas.microsoft.com/office/drawing/2014/main" id="{C437B77C-50E0-5909-19CA-90C183F46C81}"/>
              </a:ext>
            </a:extLst>
          </p:cNvPr>
          <p:cNvSpPr txBox="1"/>
          <p:nvPr/>
        </p:nvSpPr>
        <p:spPr>
          <a:xfrm>
            <a:off x="623854" y="1207924"/>
            <a:ext cx="4373299" cy="291873"/>
          </a:xfrm>
          <a:prstGeom prst="rect">
            <a:avLst/>
          </a:prstGeom>
          <a:noFill/>
          <a:ln>
            <a:noFill/>
          </a:ln>
        </p:spPr>
        <p:txBody>
          <a:bodyPr spcFirstLastPara="1" wrap="square" lIns="40332" tIns="20160" rIns="40332" bIns="20160" anchor="t" anchorCtr="0">
            <a:spAutoFit/>
          </a:bodyPr>
          <a:lstStyle/>
          <a:p>
            <a:pPr algn="ctr">
              <a:buSzPts val="3700"/>
            </a:pPr>
            <a:r>
              <a:rPr lang="ja-JP" altLang="en-US" sz="1632" b="1" dirty="0">
                <a:solidFill>
                  <a:srgbClr val="00A478"/>
                </a:solidFill>
                <a:latin typeface="BIZ UDPゴシック" panose="020B0400000000000000" pitchFamily="50" charset="-128"/>
                <a:ea typeface="BIZ UDPゴシック" panose="020B0400000000000000" pitchFamily="50" charset="-128"/>
              </a:rPr>
              <a:t>本体側面の電源ボタンを２秒以上押します。</a:t>
            </a:r>
            <a:endParaRPr sz="485" dirty="0">
              <a:solidFill>
                <a:srgbClr val="00A478"/>
              </a:solidFill>
              <a:latin typeface="BIZ UDPゴシック" panose="020B0400000000000000" pitchFamily="50" charset="-128"/>
              <a:ea typeface="BIZ UDPゴシック" panose="020B0400000000000000" pitchFamily="50" charset="-128"/>
            </a:endParaRPr>
          </a:p>
        </p:txBody>
      </p:sp>
      <p:sp>
        <p:nvSpPr>
          <p:cNvPr id="22" name="Google Shape;224;p8">
            <a:extLst>
              <a:ext uri="{FF2B5EF4-FFF2-40B4-BE49-F238E27FC236}">
                <a16:creationId xmlns:a16="http://schemas.microsoft.com/office/drawing/2014/main" id="{82044B2E-BEA9-7930-5050-C412A8802A27}"/>
              </a:ext>
            </a:extLst>
          </p:cNvPr>
          <p:cNvSpPr txBox="1"/>
          <p:nvPr/>
        </p:nvSpPr>
        <p:spPr>
          <a:xfrm>
            <a:off x="1981282" y="1507946"/>
            <a:ext cx="1233311" cy="380166"/>
          </a:xfrm>
          <a:prstGeom prst="rect">
            <a:avLst/>
          </a:prstGeom>
          <a:noFill/>
          <a:ln>
            <a:noFill/>
          </a:ln>
        </p:spPr>
        <p:txBody>
          <a:bodyPr spcFirstLastPara="1" wrap="square" lIns="40332" tIns="20160" rIns="40332" bIns="20160" anchor="t" anchorCtr="0">
            <a:spAutoFit/>
          </a:bodyPr>
          <a:lstStyle/>
          <a:p>
            <a:pPr algn="ctr">
              <a:buSzPts val="2500"/>
            </a:pPr>
            <a:r>
              <a:rPr lang="ja-JP" altLang="en-US" sz="1103" dirty="0">
                <a:solidFill>
                  <a:schemeClr val="dk1"/>
                </a:solidFill>
                <a:latin typeface="BIZ UDPゴシック" panose="020B0400000000000000" pitchFamily="50" charset="-128"/>
                <a:ea typeface="BIZ UDPゴシック" panose="020B0400000000000000" pitchFamily="50" charset="-128"/>
              </a:rPr>
              <a:t>ロック（施錠）画面が表示されます</a:t>
            </a:r>
            <a:endParaRPr sz="485" dirty="0">
              <a:latin typeface="BIZ UDPゴシック" panose="020B0400000000000000" pitchFamily="50" charset="-128"/>
              <a:ea typeface="BIZ UDPゴシック" panose="020B0400000000000000" pitchFamily="50" charset="-128"/>
            </a:endParaRPr>
          </a:p>
        </p:txBody>
      </p:sp>
      <p:sp>
        <p:nvSpPr>
          <p:cNvPr id="23" name="Google Shape;225;p8">
            <a:extLst>
              <a:ext uri="{FF2B5EF4-FFF2-40B4-BE49-F238E27FC236}">
                <a16:creationId xmlns:a16="http://schemas.microsoft.com/office/drawing/2014/main" id="{5ED9A768-40F3-CA0B-E32D-4AF004E2B5ED}"/>
              </a:ext>
            </a:extLst>
          </p:cNvPr>
          <p:cNvSpPr txBox="1"/>
          <p:nvPr/>
        </p:nvSpPr>
        <p:spPr>
          <a:xfrm>
            <a:off x="3426740" y="1524425"/>
            <a:ext cx="1937910" cy="393759"/>
          </a:xfrm>
          <a:prstGeom prst="rect">
            <a:avLst/>
          </a:prstGeom>
          <a:noFill/>
          <a:ln>
            <a:noFill/>
          </a:ln>
        </p:spPr>
        <p:txBody>
          <a:bodyPr spcFirstLastPara="1" wrap="square" lIns="40332" tIns="20160" rIns="40332" bIns="20160" anchor="t" anchorCtr="0">
            <a:spAutoFit/>
          </a:bodyPr>
          <a:lstStyle/>
          <a:p>
            <a:pPr algn="ctr">
              <a:buSzPts val="2600"/>
            </a:pPr>
            <a:r>
              <a:rPr lang="ja-JP" altLang="en-US" sz="1147" dirty="0">
                <a:solidFill>
                  <a:schemeClr val="dk1"/>
                </a:solidFill>
                <a:latin typeface="BIZ UDPゴシック" panose="020B0400000000000000" pitchFamily="50" charset="-128"/>
                <a:ea typeface="BIZ UDPゴシック" panose="020B0400000000000000" pitchFamily="50" charset="-128"/>
              </a:rPr>
              <a:t>鍵マーク「　　」に触ってロックを解除します</a:t>
            </a:r>
            <a:endParaRPr sz="529" dirty="0">
              <a:latin typeface="BIZ UDPゴシック" panose="020B0400000000000000" pitchFamily="50" charset="-128"/>
              <a:ea typeface="BIZ UDPゴシック" panose="020B0400000000000000" pitchFamily="50" charset="-128"/>
            </a:endParaRPr>
          </a:p>
        </p:txBody>
      </p:sp>
      <p:pic>
        <p:nvPicPr>
          <p:cNvPr id="24" name="Google Shape;226;p8">
            <a:extLst>
              <a:ext uri="{FF2B5EF4-FFF2-40B4-BE49-F238E27FC236}">
                <a16:creationId xmlns:a16="http://schemas.microsoft.com/office/drawing/2014/main" id="{70DCECF4-2E84-5EF4-17CF-CD763A41C41A}"/>
              </a:ext>
            </a:extLst>
          </p:cNvPr>
          <p:cNvPicPr preferRelativeResize="0"/>
          <p:nvPr/>
        </p:nvPicPr>
        <p:blipFill rotWithShape="1">
          <a:blip r:embed="rId7">
            <a:alphaModFix/>
          </a:blip>
          <a:srcRect/>
          <a:stretch/>
        </p:blipFill>
        <p:spPr>
          <a:xfrm>
            <a:off x="4085122" y="1515814"/>
            <a:ext cx="256317" cy="205894"/>
          </a:xfrm>
          <a:prstGeom prst="rect">
            <a:avLst/>
          </a:prstGeom>
          <a:noFill/>
          <a:ln>
            <a:noFill/>
          </a:ln>
        </p:spPr>
      </p:pic>
      <p:pic>
        <p:nvPicPr>
          <p:cNvPr id="25" name="Google Shape;228;p8">
            <a:extLst>
              <a:ext uri="{FF2B5EF4-FFF2-40B4-BE49-F238E27FC236}">
                <a16:creationId xmlns:a16="http://schemas.microsoft.com/office/drawing/2014/main" id="{9F42EA8A-F048-5450-33E8-FA2F881494C5}"/>
              </a:ext>
            </a:extLst>
          </p:cNvPr>
          <p:cNvPicPr preferRelativeResize="0"/>
          <p:nvPr/>
        </p:nvPicPr>
        <p:blipFill rotWithShape="1">
          <a:blip r:embed="rId5">
            <a:alphaModFix/>
          </a:blip>
          <a:srcRect/>
          <a:stretch/>
        </p:blipFill>
        <p:spPr>
          <a:xfrm>
            <a:off x="659797" y="2016479"/>
            <a:ext cx="768906" cy="1622237"/>
          </a:xfrm>
          <a:prstGeom prst="rect">
            <a:avLst/>
          </a:prstGeom>
          <a:noFill/>
          <a:ln>
            <a:noFill/>
          </a:ln>
        </p:spPr>
      </p:pic>
      <p:sp>
        <p:nvSpPr>
          <p:cNvPr id="26" name="Google Shape;229;p8">
            <a:extLst>
              <a:ext uri="{FF2B5EF4-FFF2-40B4-BE49-F238E27FC236}">
                <a16:creationId xmlns:a16="http://schemas.microsoft.com/office/drawing/2014/main" id="{E77FBF85-184D-2EC2-C1AE-5C8A1BB45E2A}"/>
              </a:ext>
            </a:extLst>
          </p:cNvPr>
          <p:cNvSpPr/>
          <p:nvPr/>
        </p:nvSpPr>
        <p:spPr>
          <a:xfrm>
            <a:off x="1368508" y="2608696"/>
            <a:ext cx="167812" cy="340520"/>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27" name="Google Shape;230;p8">
            <a:extLst>
              <a:ext uri="{FF2B5EF4-FFF2-40B4-BE49-F238E27FC236}">
                <a16:creationId xmlns:a16="http://schemas.microsoft.com/office/drawing/2014/main" id="{F320B14C-248B-0370-76B0-2700DED33905}"/>
              </a:ext>
            </a:extLst>
          </p:cNvPr>
          <p:cNvPicPr preferRelativeResize="0"/>
          <p:nvPr/>
        </p:nvPicPr>
        <p:blipFill rotWithShape="1">
          <a:blip r:embed="rId5">
            <a:alphaModFix/>
          </a:blip>
          <a:srcRect/>
          <a:stretch/>
        </p:blipFill>
        <p:spPr>
          <a:xfrm>
            <a:off x="2271254" y="1942151"/>
            <a:ext cx="823934" cy="1738342"/>
          </a:xfrm>
          <a:prstGeom prst="rect">
            <a:avLst/>
          </a:prstGeom>
          <a:noFill/>
          <a:ln w="9525" cap="flat" cmpd="sng">
            <a:solidFill>
              <a:srgbClr val="434343"/>
            </a:solidFill>
            <a:prstDash val="solid"/>
            <a:round/>
            <a:headEnd type="none" w="sm" len="sm"/>
            <a:tailEnd type="none" w="sm" len="sm"/>
          </a:ln>
        </p:spPr>
      </p:pic>
      <p:pic>
        <p:nvPicPr>
          <p:cNvPr id="28" name="Google Shape;231;p8">
            <a:extLst>
              <a:ext uri="{FF2B5EF4-FFF2-40B4-BE49-F238E27FC236}">
                <a16:creationId xmlns:a16="http://schemas.microsoft.com/office/drawing/2014/main" id="{970B590B-4666-8E65-CD38-658E10132400}"/>
              </a:ext>
            </a:extLst>
          </p:cNvPr>
          <p:cNvPicPr preferRelativeResize="0"/>
          <p:nvPr/>
        </p:nvPicPr>
        <p:blipFill rotWithShape="1">
          <a:blip r:embed="rId5">
            <a:alphaModFix/>
          </a:blip>
          <a:srcRect/>
          <a:stretch/>
        </p:blipFill>
        <p:spPr>
          <a:xfrm>
            <a:off x="3983731" y="1942146"/>
            <a:ext cx="823928" cy="1738346"/>
          </a:xfrm>
          <a:prstGeom prst="rect">
            <a:avLst/>
          </a:prstGeom>
          <a:noFill/>
          <a:ln w="9525" cap="flat" cmpd="sng">
            <a:solidFill>
              <a:srgbClr val="434343"/>
            </a:solidFill>
            <a:prstDash val="solid"/>
            <a:round/>
            <a:headEnd type="none" w="sm" len="sm"/>
            <a:tailEnd type="none" w="sm" len="sm"/>
          </a:ln>
        </p:spPr>
      </p:pic>
      <p:sp>
        <p:nvSpPr>
          <p:cNvPr id="29" name="Google Shape;232;p8">
            <a:extLst>
              <a:ext uri="{FF2B5EF4-FFF2-40B4-BE49-F238E27FC236}">
                <a16:creationId xmlns:a16="http://schemas.microsoft.com/office/drawing/2014/main" id="{B7690EF3-50D8-77A0-1B64-3F94A75F2F8A}"/>
              </a:ext>
            </a:extLst>
          </p:cNvPr>
          <p:cNvSpPr/>
          <p:nvPr/>
        </p:nvSpPr>
        <p:spPr>
          <a:xfrm>
            <a:off x="4311789" y="2016479"/>
            <a:ext cx="167812" cy="161062"/>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33" name="Google Shape;244;g110b9b898da_0_4">
            <a:extLst>
              <a:ext uri="{FF2B5EF4-FFF2-40B4-BE49-F238E27FC236}">
                <a16:creationId xmlns:a16="http://schemas.microsoft.com/office/drawing/2014/main" id="{A3A7DB5D-6F66-98A0-2D5E-A97A203647D4}"/>
              </a:ext>
            </a:extLst>
          </p:cNvPr>
          <p:cNvSpPr txBox="1"/>
          <p:nvPr/>
        </p:nvSpPr>
        <p:spPr>
          <a:xfrm>
            <a:off x="312245" y="803046"/>
            <a:ext cx="3430879" cy="285076"/>
          </a:xfrm>
          <a:prstGeom prst="rect">
            <a:avLst/>
          </a:prstGeom>
          <a:noFill/>
          <a:ln>
            <a:noFill/>
          </a:ln>
        </p:spPr>
        <p:txBody>
          <a:bodyPr spcFirstLastPara="1" wrap="square" lIns="40332" tIns="20160" rIns="40332" bIns="20160" anchor="t" anchorCtr="0">
            <a:spAutoFit/>
          </a:bodyPr>
          <a:lstStyle/>
          <a:p>
            <a:pPr>
              <a:buSzPts val="3600"/>
            </a:pPr>
            <a:r>
              <a:rPr lang="en-US" altLang="ja-JP" sz="1588" b="1" u="sng" dirty="0">
                <a:solidFill>
                  <a:schemeClr val="dk1"/>
                </a:solidFill>
                <a:latin typeface="BIZ UDPゴシック" panose="020B0400000000000000" pitchFamily="50" charset="-128"/>
                <a:ea typeface="BIZ UDPゴシック" panose="020B0400000000000000" pitchFamily="50" charset="-128"/>
              </a:rPr>
              <a:t>①</a:t>
            </a:r>
            <a:r>
              <a:rPr lang="ja-JP" altLang="en-US" sz="1588" b="1" u="sng" dirty="0">
                <a:solidFill>
                  <a:schemeClr val="dk1"/>
                </a:solidFill>
                <a:latin typeface="BIZ UDPゴシック" panose="020B0400000000000000" pitchFamily="50" charset="-128"/>
                <a:ea typeface="BIZ UDPゴシック" panose="020B0400000000000000" pitchFamily="50" charset="-128"/>
              </a:rPr>
              <a:t>電源を入れましょう</a:t>
            </a:r>
            <a:endParaRPr sz="618" u="sng" dirty="0">
              <a:latin typeface="BIZ UDPゴシック" panose="020B0400000000000000" pitchFamily="50" charset="-128"/>
              <a:ea typeface="BIZ UDPゴシック" panose="020B0400000000000000" pitchFamily="50" charset="-128"/>
            </a:endParaRPr>
          </a:p>
        </p:txBody>
      </p:sp>
      <p:sp>
        <p:nvSpPr>
          <p:cNvPr id="36" name="スライド番号プレースホルダー 35">
            <a:extLst>
              <a:ext uri="{FF2B5EF4-FFF2-40B4-BE49-F238E27FC236}">
                <a16:creationId xmlns:a16="http://schemas.microsoft.com/office/drawing/2014/main" id="{3BC2C9F9-4B33-BE8E-6CF3-9301222B2965}"/>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mtClean="0"/>
              <a:pPr/>
              <a:t>6</a:t>
            </a:fld>
            <a:endParaRPr lang="ja-JP" altLang="en-US" dirty="0"/>
          </a:p>
        </p:txBody>
      </p:sp>
      <p:sp>
        <p:nvSpPr>
          <p:cNvPr id="40" name="Google Shape;105;p4">
            <a:extLst>
              <a:ext uri="{FF2B5EF4-FFF2-40B4-BE49-F238E27FC236}">
                <a16:creationId xmlns:a16="http://schemas.microsoft.com/office/drawing/2014/main" id="{090FFF92-A8B5-3B39-E3A5-050A5579C579}"/>
              </a:ext>
            </a:extLst>
          </p:cNvPr>
          <p:cNvSpPr txBox="1"/>
          <p:nvPr/>
        </p:nvSpPr>
        <p:spPr>
          <a:xfrm>
            <a:off x="1345000" y="241017"/>
            <a:ext cx="3917510" cy="394657"/>
          </a:xfrm>
          <a:prstGeom prst="rect">
            <a:avLst/>
          </a:prstGeom>
          <a:noFill/>
          <a:ln>
            <a:noFill/>
          </a:ln>
        </p:spPr>
        <p:txBody>
          <a:bodyPr spcFirstLastPara="1" wrap="square" lIns="40332" tIns="20160" rIns="40332" bIns="20160" anchor="t" anchorCtr="0">
            <a:spAutoFit/>
          </a:bodyPr>
          <a:lstStyle/>
          <a:p>
            <a:pPr>
              <a:lnSpc>
                <a:spcPct val="115000"/>
              </a:lnSpc>
              <a:buSzPts val="3500"/>
            </a:pPr>
            <a:r>
              <a:rPr lang="ja-JP" altLang="en-US" sz="2000" b="1" dirty="0">
                <a:solidFill>
                  <a:schemeClr val="dk1"/>
                </a:solidFill>
                <a:latin typeface="BIZ UDPゴシック" panose="020B0400000000000000" pitchFamily="50" charset="-128"/>
                <a:ea typeface="BIZ UDPゴシック" panose="020B0400000000000000" pitchFamily="50" charset="-128"/>
              </a:rPr>
              <a:t>電源のオン・オフについて</a:t>
            </a:r>
            <a:endParaRPr lang="ja-JP" altLang="en-US" sz="700" dirty="0">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AFF932E6-5D89-7F9F-1431-C059D9A3FD76}"/>
              </a:ext>
            </a:extLst>
          </p:cNvPr>
          <p:cNvGrpSpPr/>
          <p:nvPr/>
        </p:nvGrpSpPr>
        <p:grpSpPr>
          <a:xfrm>
            <a:off x="418033" y="0"/>
            <a:ext cx="900000" cy="720000"/>
            <a:chOff x="604646" y="0"/>
            <a:chExt cx="1351370" cy="1035997"/>
          </a:xfrm>
          <a:solidFill>
            <a:srgbClr val="00A478"/>
          </a:solidFill>
        </p:grpSpPr>
        <p:sp>
          <p:nvSpPr>
            <p:cNvPr id="11" name="片側の 2 つの角を切り取った四角形 13">
              <a:extLst>
                <a:ext uri="{FF2B5EF4-FFF2-40B4-BE49-F238E27FC236}">
                  <a16:creationId xmlns:a16="http://schemas.microsoft.com/office/drawing/2014/main" id="{40E68FE7-094E-B7DF-96C7-62330DA1F29A}"/>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12" name="片側の 2 つの角を切り取った四角形 14">
              <a:extLst>
                <a:ext uri="{FF2B5EF4-FFF2-40B4-BE49-F238E27FC236}">
                  <a16:creationId xmlns:a16="http://schemas.microsoft.com/office/drawing/2014/main" id="{078B1156-2457-C124-8037-0198EBB5840B}"/>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sp>
        <p:nvSpPr>
          <p:cNvPr id="13" name="テキスト ボックス 12">
            <a:extLst>
              <a:ext uri="{FF2B5EF4-FFF2-40B4-BE49-F238E27FC236}">
                <a16:creationId xmlns:a16="http://schemas.microsoft.com/office/drawing/2014/main" id="{A62B99B2-C836-DC0E-206A-95D418F4105B}"/>
              </a:ext>
            </a:extLst>
          </p:cNvPr>
          <p:cNvSpPr txBox="1"/>
          <p:nvPr/>
        </p:nvSpPr>
        <p:spPr>
          <a:xfrm>
            <a:off x="508032" y="277822"/>
            <a:ext cx="720000" cy="400110"/>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２</a:t>
            </a:r>
            <a:endParaRPr lang="ja-JP" altLang="en-US" sz="1200" b="1" dirty="0">
              <a:solidFill>
                <a:schemeClr val="bg1"/>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5"/>
          <p:cNvSpPr txBox="1"/>
          <p:nvPr/>
        </p:nvSpPr>
        <p:spPr>
          <a:xfrm>
            <a:off x="0" y="809007"/>
            <a:ext cx="5378450" cy="251771"/>
          </a:xfrm>
          <a:prstGeom prst="rect">
            <a:avLst/>
          </a:prstGeom>
          <a:noFill/>
          <a:ln>
            <a:noFill/>
          </a:ln>
        </p:spPr>
        <p:txBody>
          <a:bodyPr spcFirstLastPara="1" wrap="square" lIns="40332" tIns="20160" rIns="40332" bIns="20160" anchor="t" anchorCtr="0">
            <a:spAutoFit/>
          </a:bodyPr>
          <a:lstStyle/>
          <a:p>
            <a:pPr algn="ctr">
              <a:buSzPts val="4000"/>
            </a:pPr>
            <a:r>
              <a:rPr lang="ja-JP" altLang="en-US" sz="1367" b="1" dirty="0">
                <a:solidFill>
                  <a:srgbClr val="00A478"/>
                </a:solidFill>
                <a:latin typeface="BIZ UDPゴシック" panose="020B0400000000000000" pitchFamily="50" charset="-128"/>
                <a:ea typeface="BIZ UDPゴシック" panose="020B0400000000000000" pitchFamily="50" charset="-128"/>
              </a:rPr>
              <a:t>画面に直接触れて操作します。練習してコツを覚えましょう</a:t>
            </a:r>
            <a:endParaRPr sz="221" dirty="0">
              <a:solidFill>
                <a:srgbClr val="00A478"/>
              </a:solidFill>
              <a:latin typeface="BIZ UDPゴシック" panose="020B0400000000000000" pitchFamily="50" charset="-128"/>
              <a:ea typeface="BIZ UDPゴシック" panose="020B0400000000000000" pitchFamily="50" charset="-128"/>
            </a:endParaRPr>
          </a:p>
        </p:txBody>
      </p:sp>
      <p:pic>
        <p:nvPicPr>
          <p:cNvPr id="261" name="Google Shape;261;p15"/>
          <p:cNvPicPr preferRelativeResize="0"/>
          <p:nvPr/>
        </p:nvPicPr>
        <p:blipFill rotWithShape="1">
          <a:blip r:embed="rId3">
            <a:alphaModFix/>
          </a:blip>
          <a:srcRect/>
          <a:stretch/>
        </p:blipFill>
        <p:spPr>
          <a:xfrm>
            <a:off x="3135696" y="1841073"/>
            <a:ext cx="773572" cy="1633276"/>
          </a:xfrm>
          <a:prstGeom prst="rect">
            <a:avLst/>
          </a:prstGeom>
          <a:noFill/>
          <a:ln w="9525" cap="flat" cmpd="sng">
            <a:solidFill>
              <a:srgbClr val="434343"/>
            </a:solidFill>
            <a:prstDash val="solid"/>
            <a:round/>
            <a:headEnd type="none" w="sm" len="sm"/>
            <a:tailEnd type="none" w="sm" len="sm"/>
          </a:ln>
        </p:spPr>
      </p:pic>
      <p:pic>
        <p:nvPicPr>
          <p:cNvPr id="262" name="Google Shape;262;p15"/>
          <p:cNvPicPr preferRelativeResize="0"/>
          <p:nvPr/>
        </p:nvPicPr>
        <p:blipFill rotWithShape="1">
          <a:blip r:embed="rId3">
            <a:alphaModFix/>
          </a:blip>
          <a:srcRect/>
          <a:stretch/>
        </p:blipFill>
        <p:spPr>
          <a:xfrm>
            <a:off x="423290" y="1909334"/>
            <a:ext cx="773572" cy="1633276"/>
          </a:xfrm>
          <a:prstGeom prst="rect">
            <a:avLst/>
          </a:prstGeom>
          <a:noFill/>
          <a:ln w="9525" cap="flat" cmpd="sng">
            <a:solidFill>
              <a:srgbClr val="434343"/>
            </a:solidFill>
            <a:prstDash val="solid"/>
            <a:round/>
            <a:headEnd type="none" w="sm" len="sm"/>
            <a:tailEnd type="none" w="sm" len="sm"/>
          </a:ln>
        </p:spPr>
      </p:pic>
      <p:sp>
        <p:nvSpPr>
          <p:cNvPr id="266" name="Google Shape;266;p15"/>
          <p:cNvSpPr txBox="1"/>
          <p:nvPr/>
        </p:nvSpPr>
        <p:spPr>
          <a:xfrm>
            <a:off x="1376391" y="1712136"/>
            <a:ext cx="1654165" cy="583683"/>
          </a:xfrm>
          <a:prstGeom prst="rect">
            <a:avLst/>
          </a:prstGeom>
          <a:noFill/>
          <a:ln>
            <a:noFill/>
          </a:ln>
        </p:spPr>
        <p:txBody>
          <a:bodyPr spcFirstLastPara="1" wrap="square" lIns="40332" tIns="20160" rIns="40332" bIns="20160" anchor="t" anchorCtr="0">
            <a:spAutoFit/>
          </a:bodyPr>
          <a:lstStyle/>
          <a:p>
            <a:pPr>
              <a:buSzPts val="2300"/>
            </a:pPr>
            <a:r>
              <a:rPr lang="ja-JP" altLang="en-US" sz="882" dirty="0">
                <a:solidFill>
                  <a:schemeClr val="dk1"/>
                </a:solidFill>
                <a:latin typeface="BIZ UDPゴシック" panose="020B0400000000000000" pitchFamily="50" charset="-128"/>
                <a:ea typeface="BIZ UDPゴシック" panose="020B0400000000000000" pitchFamily="50" charset="-128"/>
              </a:rPr>
              <a:t>画面に</a:t>
            </a:r>
            <a:r>
              <a:rPr lang="ja-JP" altLang="en-US" sz="882" b="1" dirty="0">
                <a:solidFill>
                  <a:srgbClr val="FF0000"/>
                </a:solidFill>
                <a:latin typeface="BIZ UDPゴシック" panose="020B0400000000000000" pitchFamily="50" charset="-128"/>
                <a:ea typeface="BIZ UDPゴシック" panose="020B0400000000000000" pitchFamily="50" charset="-128"/>
              </a:rPr>
              <a:t>指を触れたまま、目的の方向に動かします</a:t>
            </a:r>
            <a:r>
              <a:rPr lang="ja-JP" altLang="en-US" sz="882" dirty="0">
                <a:solidFill>
                  <a:schemeClr val="dk1"/>
                </a:solidFill>
                <a:latin typeface="BIZ UDPゴシック" panose="020B0400000000000000" pitchFamily="50" charset="-128"/>
                <a:ea typeface="BIZ UDPゴシック" panose="020B0400000000000000" pitchFamily="50" charset="-128"/>
              </a:rPr>
              <a:t>。ホーム画面を開くときや、ページをめくったりするときなどの操作です。</a:t>
            </a:r>
            <a:endParaRPr sz="441" dirty="0">
              <a:solidFill>
                <a:schemeClr val="dk1"/>
              </a:solidFill>
              <a:latin typeface="BIZ UDPゴシック" panose="020B0400000000000000" pitchFamily="50" charset="-128"/>
              <a:ea typeface="BIZ UDPゴシック" panose="020B0400000000000000" pitchFamily="50" charset="-128"/>
            </a:endParaRPr>
          </a:p>
        </p:txBody>
      </p:sp>
      <p:sp>
        <p:nvSpPr>
          <p:cNvPr id="267" name="Google Shape;267;p15"/>
          <p:cNvSpPr/>
          <p:nvPr/>
        </p:nvSpPr>
        <p:spPr>
          <a:xfrm>
            <a:off x="292330" y="1403620"/>
            <a:ext cx="989667" cy="432367"/>
          </a:xfrm>
          <a:prstGeom prst="rect">
            <a:avLst/>
          </a:prstGeom>
          <a:solidFill>
            <a:srgbClr val="00A478"/>
          </a:solidFill>
          <a:ln>
            <a:noFill/>
          </a:ln>
        </p:spPr>
        <p:txBody>
          <a:bodyPr spcFirstLastPara="1" wrap="square" lIns="40332" tIns="20160" rIns="40332" bIns="20160" anchor="ctr" anchorCtr="0">
            <a:noAutofit/>
          </a:bodyPr>
          <a:lstStyle/>
          <a:p>
            <a:pPr algn="ctr">
              <a:buSzPts val="2700"/>
            </a:pPr>
            <a:r>
              <a:rPr lang="ja-JP" altLang="en-US" sz="1147" b="1" dirty="0">
                <a:solidFill>
                  <a:schemeClr val="lt1"/>
                </a:solidFill>
                <a:latin typeface="BIZ UDPゴシック" panose="020B0400000000000000" pitchFamily="50" charset="-128"/>
                <a:ea typeface="BIZ UDPゴシック" panose="020B0400000000000000" pitchFamily="50" charset="-128"/>
              </a:rPr>
              <a:t>スライド</a:t>
            </a:r>
            <a:endParaRPr sz="353" dirty="0">
              <a:latin typeface="BIZ UDPゴシック" panose="020B0400000000000000" pitchFamily="50" charset="-128"/>
              <a:ea typeface="BIZ UDPゴシック" panose="020B0400000000000000" pitchFamily="50" charset="-128"/>
            </a:endParaRPr>
          </a:p>
          <a:p>
            <a:pPr algn="ctr">
              <a:buSzPts val="2700"/>
            </a:pPr>
            <a:r>
              <a:rPr lang="ja-JP" altLang="en-US" sz="1147" b="1" dirty="0">
                <a:solidFill>
                  <a:schemeClr val="lt1"/>
                </a:solidFill>
                <a:latin typeface="BIZ UDPゴシック" panose="020B0400000000000000" pitchFamily="50" charset="-128"/>
                <a:ea typeface="BIZ UDPゴシック" panose="020B0400000000000000" pitchFamily="50" charset="-128"/>
              </a:rPr>
              <a:t>（スワイプ）</a:t>
            </a:r>
            <a:endParaRPr sz="353" dirty="0">
              <a:latin typeface="BIZ UDPゴシック" panose="020B0400000000000000" pitchFamily="50" charset="-128"/>
              <a:ea typeface="BIZ UDPゴシック" panose="020B0400000000000000" pitchFamily="50" charset="-128"/>
            </a:endParaRPr>
          </a:p>
        </p:txBody>
      </p:sp>
      <p:sp>
        <p:nvSpPr>
          <p:cNvPr id="268" name="Google Shape;268;p15"/>
          <p:cNvSpPr/>
          <p:nvPr/>
        </p:nvSpPr>
        <p:spPr>
          <a:xfrm>
            <a:off x="3070085" y="1445755"/>
            <a:ext cx="918397" cy="301824"/>
          </a:xfrm>
          <a:prstGeom prst="rect">
            <a:avLst/>
          </a:prstGeom>
          <a:solidFill>
            <a:srgbClr val="00A478"/>
          </a:solidFill>
          <a:ln>
            <a:noFill/>
          </a:ln>
        </p:spPr>
        <p:txBody>
          <a:bodyPr spcFirstLastPara="1" wrap="square" lIns="40332" tIns="20160" rIns="40332" bIns="20160" anchor="ctr" anchorCtr="0">
            <a:noAutofit/>
          </a:bodyPr>
          <a:lstStyle/>
          <a:p>
            <a:pPr algn="ctr">
              <a:buSzPts val="3200"/>
            </a:pPr>
            <a:r>
              <a:rPr lang="ja-JP" altLang="en-US" sz="1412" b="1" dirty="0">
                <a:solidFill>
                  <a:schemeClr val="lt1"/>
                </a:solidFill>
                <a:latin typeface="BIZ UDPゴシック" panose="020B0400000000000000" pitchFamily="50" charset="-128"/>
                <a:ea typeface="BIZ UDPゴシック" panose="020B0400000000000000" pitchFamily="50" charset="-128"/>
              </a:rPr>
              <a:t>ピンチ</a:t>
            </a:r>
            <a:endParaRPr sz="618" dirty="0">
              <a:latin typeface="BIZ UDPゴシック" panose="020B0400000000000000" pitchFamily="50" charset="-128"/>
              <a:ea typeface="BIZ UDPゴシック" panose="020B0400000000000000" pitchFamily="50" charset="-128"/>
            </a:endParaRPr>
          </a:p>
        </p:txBody>
      </p:sp>
      <p:sp>
        <p:nvSpPr>
          <p:cNvPr id="269" name="Google Shape;269;p15"/>
          <p:cNvSpPr txBox="1"/>
          <p:nvPr/>
        </p:nvSpPr>
        <p:spPr>
          <a:xfrm>
            <a:off x="4017154" y="1801214"/>
            <a:ext cx="1263618" cy="855167"/>
          </a:xfrm>
          <a:prstGeom prst="rect">
            <a:avLst/>
          </a:prstGeom>
          <a:noFill/>
          <a:ln>
            <a:noFill/>
          </a:ln>
        </p:spPr>
        <p:txBody>
          <a:bodyPr spcFirstLastPara="1" wrap="square" lIns="40332" tIns="20160" rIns="40332" bIns="20160" anchor="t" anchorCtr="0">
            <a:spAutoFit/>
          </a:bodyPr>
          <a:lstStyle/>
          <a:p>
            <a:pPr>
              <a:buSzPts val="2600"/>
            </a:pPr>
            <a:r>
              <a:rPr lang="ja-JP" altLang="en-US" sz="882" dirty="0">
                <a:solidFill>
                  <a:schemeClr val="dk1"/>
                </a:solidFill>
                <a:latin typeface="BIZ UDPゴシック" panose="020B0400000000000000" pitchFamily="50" charset="-128"/>
                <a:ea typeface="BIZ UDPゴシック" panose="020B0400000000000000" pitchFamily="50" charset="-128"/>
              </a:rPr>
              <a:t>画面に</a:t>
            </a:r>
            <a:r>
              <a:rPr lang="en-US" altLang="ja-JP" sz="882" dirty="0">
                <a:solidFill>
                  <a:schemeClr val="dk1"/>
                </a:solidFill>
                <a:latin typeface="BIZ UDPゴシック" panose="020B0400000000000000" pitchFamily="50" charset="-128"/>
                <a:ea typeface="BIZ UDPゴシック" panose="020B0400000000000000" pitchFamily="50" charset="-128"/>
              </a:rPr>
              <a:t>2</a:t>
            </a:r>
            <a:r>
              <a:rPr lang="ja-JP" altLang="en-US" sz="882" dirty="0">
                <a:solidFill>
                  <a:schemeClr val="dk1"/>
                </a:solidFill>
                <a:latin typeface="BIZ UDPゴシック" panose="020B0400000000000000" pitchFamily="50" charset="-128"/>
                <a:ea typeface="BIZ UDPゴシック" panose="020B0400000000000000" pitchFamily="50" charset="-128"/>
              </a:rPr>
              <a:t>本の指で触れたまま、</a:t>
            </a:r>
            <a:r>
              <a:rPr lang="ja-JP" altLang="en-US" sz="882" b="1" dirty="0">
                <a:solidFill>
                  <a:srgbClr val="FF0000"/>
                </a:solidFill>
                <a:latin typeface="BIZ UDPゴシック" panose="020B0400000000000000" pitchFamily="50" charset="-128"/>
                <a:ea typeface="BIZ UDPゴシック" panose="020B0400000000000000" pitchFamily="50" charset="-128"/>
              </a:rPr>
              <a:t>指の間隔を広げたり、狭くしたり</a:t>
            </a:r>
            <a:r>
              <a:rPr lang="ja-JP" altLang="en-US" sz="882" dirty="0">
                <a:solidFill>
                  <a:schemeClr val="dk1"/>
                </a:solidFill>
                <a:latin typeface="BIZ UDPゴシック" panose="020B0400000000000000" pitchFamily="50" charset="-128"/>
                <a:ea typeface="BIZ UDPゴシック" panose="020B0400000000000000" pitchFamily="50" charset="-128"/>
              </a:rPr>
              <a:t>します。</a:t>
            </a:r>
            <a:endParaRPr sz="265" dirty="0">
              <a:latin typeface="BIZ UDPゴシック" panose="020B0400000000000000" pitchFamily="50" charset="-128"/>
              <a:ea typeface="BIZ UDPゴシック" panose="020B0400000000000000" pitchFamily="50" charset="-128"/>
            </a:endParaRPr>
          </a:p>
          <a:p>
            <a:pPr>
              <a:buSzPts val="2600"/>
            </a:pPr>
            <a:r>
              <a:rPr lang="ja-JP" altLang="en-US" sz="882" dirty="0">
                <a:solidFill>
                  <a:schemeClr val="dk1"/>
                </a:solidFill>
                <a:latin typeface="BIZ UDPゴシック" panose="020B0400000000000000" pitchFamily="50" charset="-128"/>
                <a:ea typeface="BIZ UDPゴシック" panose="020B0400000000000000" pitchFamily="50" charset="-128"/>
              </a:rPr>
              <a:t>画面の表示を拡大したり、縮小したりするときの操作です。</a:t>
            </a:r>
            <a:endParaRPr sz="265" dirty="0">
              <a:latin typeface="BIZ UDPゴシック" panose="020B0400000000000000" pitchFamily="50" charset="-128"/>
              <a:ea typeface="BIZ UDPゴシック" panose="020B0400000000000000" pitchFamily="50" charset="-128"/>
            </a:endParaRPr>
          </a:p>
        </p:txBody>
      </p:sp>
      <p:sp>
        <p:nvSpPr>
          <p:cNvPr id="270" name="Google Shape;270;p15"/>
          <p:cNvSpPr txBox="1"/>
          <p:nvPr/>
        </p:nvSpPr>
        <p:spPr>
          <a:xfrm>
            <a:off x="167182" y="2184860"/>
            <a:ext cx="1285786" cy="224102"/>
          </a:xfrm>
          <a:prstGeom prst="rect">
            <a:avLst/>
          </a:prstGeom>
          <a:noFill/>
          <a:ln>
            <a:noFill/>
          </a:ln>
        </p:spPr>
        <p:txBody>
          <a:bodyPr spcFirstLastPara="1" wrap="square" lIns="40332" tIns="20160" rIns="40332" bIns="20160" anchor="t" anchorCtr="0">
            <a:normAutofit/>
          </a:bodyPr>
          <a:lstStyle/>
          <a:p>
            <a:pPr>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71" name="Google Shape;271;p15"/>
          <p:cNvSpPr txBox="1"/>
          <p:nvPr/>
        </p:nvSpPr>
        <p:spPr>
          <a:xfrm>
            <a:off x="3149316" y="2561984"/>
            <a:ext cx="1521093" cy="385175"/>
          </a:xfrm>
          <a:prstGeom prst="rect">
            <a:avLst/>
          </a:prstGeom>
          <a:noFill/>
          <a:ln>
            <a:noFill/>
          </a:ln>
        </p:spPr>
        <p:txBody>
          <a:bodyPr spcFirstLastPara="1" wrap="square" lIns="40332" tIns="20160" rIns="40332" bIns="20160" anchor="t" anchorCtr="0">
            <a:normAutofit/>
          </a:bodyPr>
          <a:lstStyle/>
          <a:p>
            <a:pPr marL="100831" indent="-22407">
              <a:lnSpc>
                <a:spcPct val="90000"/>
              </a:lnSpc>
              <a:buClr>
                <a:schemeClr val="dk1"/>
              </a:buClr>
              <a:buSzPts val="2800"/>
            </a:pPr>
            <a:endParaRPr sz="1235" dirty="0">
              <a:solidFill>
                <a:schemeClr val="dk1"/>
              </a:solidFill>
              <a:latin typeface="BIZ UDPゴシック" panose="020B0400000000000000" pitchFamily="50" charset="-128"/>
              <a:ea typeface="BIZ UDPゴシック" panose="020B0400000000000000" pitchFamily="50" charset="-128"/>
            </a:endParaRPr>
          </a:p>
        </p:txBody>
      </p:sp>
      <p:sp>
        <p:nvSpPr>
          <p:cNvPr id="272" name="Google Shape;272;p15"/>
          <p:cNvSpPr/>
          <p:nvPr/>
        </p:nvSpPr>
        <p:spPr>
          <a:xfrm>
            <a:off x="1523129" y="2578508"/>
            <a:ext cx="773417" cy="253306"/>
          </a:xfrm>
          <a:prstGeom prst="rect">
            <a:avLst/>
          </a:prstGeom>
          <a:solidFill>
            <a:srgbClr val="00A478"/>
          </a:solidFill>
          <a:ln>
            <a:noFill/>
          </a:ln>
        </p:spPr>
        <p:txBody>
          <a:bodyPr spcFirstLastPara="1" wrap="square" lIns="40332" tIns="20160" rIns="40332" bIns="20160" anchor="ctr" anchorCtr="0">
            <a:noAutofit/>
          </a:bodyPr>
          <a:lstStyle/>
          <a:p>
            <a:pPr algn="ctr">
              <a:buSzPts val="2900"/>
            </a:pPr>
            <a:r>
              <a:rPr lang="ja-JP" altLang="en-US" sz="1235" b="1" dirty="0">
                <a:solidFill>
                  <a:schemeClr val="lt1"/>
                </a:solidFill>
                <a:latin typeface="BIZ UDPゴシック" panose="020B0400000000000000" pitchFamily="50" charset="-128"/>
                <a:ea typeface="BIZ UDPゴシック" panose="020B0400000000000000" pitchFamily="50" charset="-128"/>
              </a:rPr>
              <a:t>ドラッグ</a:t>
            </a:r>
            <a:endParaRPr sz="441" dirty="0">
              <a:latin typeface="BIZ UDPゴシック" panose="020B0400000000000000" pitchFamily="50" charset="-128"/>
              <a:ea typeface="BIZ UDPゴシック" panose="020B0400000000000000" pitchFamily="50" charset="-128"/>
            </a:endParaRPr>
          </a:p>
        </p:txBody>
      </p:sp>
      <p:sp>
        <p:nvSpPr>
          <p:cNvPr id="273" name="Google Shape;273;p15"/>
          <p:cNvSpPr txBox="1"/>
          <p:nvPr/>
        </p:nvSpPr>
        <p:spPr>
          <a:xfrm>
            <a:off x="1451009" y="2946471"/>
            <a:ext cx="1654165" cy="583683"/>
          </a:xfrm>
          <a:prstGeom prst="rect">
            <a:avLst/>
          </a:prstGeom>
          <a:noFill/>
          <a:ln>
            <a:noFill/>
          </a:ln>
        </p:spPr>
        <p:txBody>
          <a:bodyPr spcFirstLastPara="1" wrap="square" lIns="40332" tIns="20160" rIns="40332" bIns="20160" anchor="t" anchorCtr="0">
            <a:spAutoFit/>
          </a:bodyPr>
          <a:lstStyle/>
          <a:p>
            <a:pPr>
              <a:buSzPts val="2200"/>
            </a:pPr>
            <a:r>
              <a:rPr lang="ja-JP" altLang="en-US" sz="882" dirty="0">
                <a:solidFill>
                  <a:schemeClr val="dk1"/>
                </a:solidFill>
                <a:latin typeface="BIZ UDPゴシック" panose="020B0400000000000000" pitchFamily="50" charset="-128"/>
                <a:ea typeface="BIZ UDPゴシック" panose="020B0400000000000000" pitchFamily="50" charset="-128"/>
              </a:rPr>
              <a:t>絵柄などに指を触れたまま、</a:t>
            </a:r>
            <a:endParaRPr sz="882" dirty="0">
              <a:solidFill>
                <a:schemeClr val="dk1"/>
              </a:solidFill>
              <a:latin typeface="BIZ UDPゴシック" panose="020B0400000000000000" pitchFamily="50" charset="-128"/>
              <a:ea typeface="BIZ UDPゴシック" panose="020B0400000000000000" pitchFamily="50" charset="-128"/>
            </a:endParaRPr>
          </a:p>
          <a:p>
            <a:pPr>
              <a:buSzPts val="2200"/>
            </a:pPr>
            <a:r>
              <a:rPr lang="ja-JP" altLang="en-US" sz="882" dirty="0">
                <a:solidFill>
                  <a:schemeClr val="dk1"/>
                </a:solidFill>
                <a:latin typeface="BIZ UDPゴシック" panose="020B0400000000000000" pitchFamily="50" charset="-128"/>
                <a:ea typeface="BIZ UDPゴシック" panose="020B0400000000000000" pitchFamily="50" charset="-128"/>
              </a:rPr>
              <a:t>目的の位置に動かします。</a:t>
            </a:r>
            <a:endParaRPr sz="882" dirty="0">
              <a:solidFill>
                <a:schemeClr val="dk1"/>
              </a:solidFill>
              <a:latin typeface="BIZ UDPゴシック" panose="020B0400000000000000" pitchFamily="50" charset="-128"/>
              <a:ea typeface="BIZ UDPゴシック" panose="020B0400000000000000" pitchFamily="50" charset="-128"/>
            </a:endParaRPr>
          </a:p>
          <a:p>
            <a:pPr>
              <a:buSzPts val="2200"/>
            </a:pPr>
            <a:r>
              <a:rPr lang="en-US" altLang="ja-JP" sz="882" dirty="0">
                <a:solidFill>
                  <a:schemeClr val="dk1"/>
                </a:solidFill>
                <a:latin typeface="BIZ UDPゴシック" panose="020B0400000000000000" pitchFamily="50" charset="-128"/>
                <a:ea typeface="BIZ UDPゴシック" panose="020B0400000000000000" pitchFamily="50" charset="-128"/>
              </a:rPr>
              <a:t>※</a:t>
            </a:r>
            <a:r>
              <a:rPr lang="ja-JP" altLang="en-US" sz="882" dirty="0">
                <a:solidFill>
                  <a:schemeClr val="dk1"/>
                </a:solidFill>
                <a:latin typeface="BIZ UDPゴシック" panose="020B0400000000000000" pitchFamily="50" charset="-128"/>
                <a:ea typeface="BIZ UDPゴシック" panose="020B0400000000000000" pitchFamily="50" charset="-128"/>
              </a:rPr>
              <a:t>動かしたいものを長く押した 　後にスライドします。</a:t>
            </a:r>
            <a:endParaRPr sz="882" dirty="0">
              <a:solidFill>
                <a:schemeClr val="dk1"/>
              </a:solidFill>
              <a:latin typeface="BIZ UDPゴシック" panose="020B0400000000000000" pitchFamily="50" charset="-128"/>
              <a:ea typeface="BIZ UDPゴシック" panose="020B0400000000000000" pitchFamily="50" charset="-128"/>
            </a:endParaRPr>
          </a:p>
        </p:txBody>
      </p:sp>
      <p:pic>
        <p:nvPicPr>
          <p:cNvPr id="274" name="Google Shape;274;p15"/>
          <p:cNvPicPr preferRelativeResize="0"/>
          <p:nvPr/>
        </p:nvPicPr>
        <p:blipFill rotWithShape="1">
          <a:blip r:embed="rId4">
            <a:alphaModFix/>
          </a:blip>
          <a:srcRect/>
          <a:stretch/>
        </p:blipFill>
        <p:spPr>
          <a:xfrm rot="2005782">
            <a:off x="507401" y="2760229"/>
            <a:ext cx="702068" cy="372485"/>
          </a:xfrm>
          <a:prstGeom prst="rect">
            <a:avLst/>
          </a:prstGeom>
          <a:noFill/>
          <a:ln>
            <a:noFill/>
          </a:ln>
        </p:spPr>
      </p:pic>
      <p:cxnSp>
        <p:nvCxnSpPr>
          <p:cNvPr id="275" name="Google Shape;275;p15"/>
          <p:cNvCxnSpPr/>
          <p:nvPr/>
        </p:nvCxnSpPr>
        <p:spPr>
          <a:xfrm rot="10800000" flipH="1">
            <a:off x="647697" y="2361701"/>
            <a:ext cx="278924" cy="297124"/>
          </a:xfrm>
          <a:prstGeom prst="straightConnector1">
            <a:avLst/>
          </a:prstGeom>
          <a:noFill/>
          <a:ln w="76200" cap="flat" cmpd="sng">
            <a:solidFill>
              <a:srgbClr val="FF0000"/>
            </a:solidFill>
            <a:prstDash val="solid"/>
            <a:miter lim="800000"/>
            <a:headEnd type="none" w="sm" len="sm"/>
            <a:tailEnd type="triangle" w="med" len="med"/>
          </a:ln>
        </p:spPr>
      </p:cxnSp>
      <p:pic>
        <p:nvPicPr>
          <p:cNvPr id="276" name="Google Shape;276;p15"/>
          <p:cNvPicPr preferRelativeResize="0"/>
          <p:nvPr/>
        </p:nvPicPr>
        <p:blipFill rotWithShape="1">
          <a:blip r:embed="rId5">
            <a:alphaModFix/>
          </a:blip>
          <a:srcRect/>
          <a:stretch/>
        </p:blipFill>
        <p:spPr>
          <a:xfrm>
            <a:off x="3070086" y="2561987"/>
            <a:ext cx="1021794" cy="1021794"/>
          </a:xfrm>
          <a:prstGeom prst="rect">
            <a:avLst/>
          </a:prstGeom>
          <a:noFill/>
          <a:ln>
            <a:noFill/>
          </a:ln>
        </p:spPr>
      </p:pic>
      <p:pic>
        <p:nvPicPr>
          <p:cNvPr id="278" name="Google Shape;278;p15"/>
          <p:cNvPicPr preferRelativeResize="0"/>
          <p:nvPr/>
        </p:nvPicPr>
        <p:blipFill rotWithShape="1">
          <a:blip r:embed="rId4">
            <a:alphaModFix/>
          </a:blip>
          <a:srcRect/>
          <a:stretch/>
        </p:blipFill>
        <p:spPr>
          <a:xfrm rot="2005782">
            <a:off x="827210" y="2443112"/>
            <a:ext cx="702068" cy="372485"/>
          </a:xfrm>
          <a:prstGeom prst="rect">
            <a:avLst/>
          </a:prstGeom>
          <a:noFill/>
          <a:ln>
            <a:noFill/>
          </a:ln>
        </p:spPr>
      </p:pic>
      <p:pic>
        <p:nvPicPr>
          <p:cNvPr id="5" name="Google Shape;283;p13">
            <a:extLst>
              <a:ext uri="{FF2B5EF4-FFF2-40B4-BE49-F238E27FC236}">
                <a16:creationId xmlns:a16="http://schemas.microsoft.com/office/drawing/2014/main" id="{5B133B5F-EEBD-3E99-98DE-1B6861557514}"/>
              </a:ext>
            </a:extLst>
          </p:cNvPr>
          <p:cNvPicPr preferRelativeResize="0"/>
          <p:nvPr/>
        </p:nvPicPr>
        <p:blipFill rotWithShape="1">
          <a:blip r:embed="rId6">
            <a:alphaModFix/>
          </a:blip>
          <a:srcRect/>
          <a:stretch/>
        </p:blipFill>
        <p:spPr>
          <a:xfrm>
            <a:off x="3051923" y="4552711"/>
            <a:ext cx="836092" cy="1765279"/>
          </a:xfrm>
          <a:prstGeom prst="rect">
            <a:avLst/>
          </a:prstGeom>
          <a:noFill/>
          <a:ln>
            <a:noFill/>
          </a:ln>
        </p:spPr>
      </p:pic>
      <p:pic>
        <p:nvPicPr>
          <p:cNvPr id="6" name="Google Shape;284;p13">
            <a:extLst>
              <a:ext uri="{FF2B5EF4-FFF2-40B4-BE49-F238E27FC236}">
                <a16:creationId xmlns:a16="http://schemas.microsoft.com/office/drawing/2014/main" id="{878AEEA9-EE01-1879-2DEF-44808A6811B4}"/>
              </a:ext>
            </a:extLst>
          </p:cNvPr>
          <p:cNvPicPr preferRelativeResize="0"/>
          <p:nvPr/>
        </p:nvPicPr>
        <p:blipFill rotWithShape="1">
          <a:blip r:embed="rId3">
            <a:alphaModFix/>
          </a:blip>
          <a:srcRect/>
          <a:stretch/>
        </p:blipFill>
        <p:spPr>
          <a:xfrm>
            <a:off x="417490" y="4554773"/>
            <a:ext cx="836093" cy="1765279"/>
          </a:xfrm>
          <a:prstGeom prst="rect">
            <a:avLst/>
          </a:prstGeom>
          <a:noFill/>
          <a:ln w="9525" cap="flat" cmpd="sng">
            <a:solidFill>
              <a:srgbClr val="434343"/>
            </a:solidFill>
            <a:prstDash val="solid"/>
            <a:round/>
            <a:headEnd type="none" w="sm" len="sm"/>
            <a:tailEnd type="none" w="sm" len="sm"/>
          </a:ln>
        </p:spPr>
      </p:pic>
      <p:sp>
        <p:nvSpPr>
          <p:cNvPr id="11" name="Google Shape;289;p13">
            <a:extLst>
              <a:ext uri="{FF2B5EF4-FFF2-40B4-BE49-F238E27FC236}">
                <a16:creationId xmlns:a16="http://schemas.microsoft.com/office/drawing/2014/main" id="{4E8DD30B-3C3E-501F-5093-CE6F7ACEC11F}"/>
              </a:ext>
            </a:extLst>
          </p:cNvPr>
          <p:cNvSpPr txBox="1"/>
          <p:nvPr/>
        </p:nvSpPr>
        <p:spPr>
          <a:xfrm>
            <a:off x="1432170" y="4403429"/>
            <a:ext cx="1512424" cy="936344"/>
          </a:xfrm>
          <a:prstGeom prst="rect">
            <a:avLst/>
          </a:prstGeom>
          <a:noFill/>
          <a:ln>
            <a:noFill/>
          </a:ln>
        </p:spPr>
        <p:txBody>
          <a:bodyPr spcFirstLastPara="1" wrap="square" lIns="40332" tIns="20160" rIns="40332" bIns="20160" anchor="t" anchorCtr="0">
            <a:spAutoFit/>
          </a:bodyPr>
          <a:lstStyle/>
          <a:p>
            <a:pPr>
              <a:buSzPts val="2500"/>
            </a:pPr>
            <a:r>
              <a:rPr lang="ja-JP" altLang="en-US" sz="970" dirty="0">
                <a:solidFill>
                  <a:schemeClr val="dk1"/>
                </a:solidFill>
                <a:latin typeface="BIZ UDPゴシック" panose="020B0400000000000000" pitchFamily="50" charset="-128"/>
                <a:ea typeface="BIZ UDPゴシック" panose="020B0400000000000000" pitchFamily="50" charset="-128"/>
              </a:rPr>
              <a:t>画面に指を触れ、すぐに離します。</a:t>
            </a:r>
            <a:endParaRPr sz="353" dirty="0">
              <a:latin typeface="BIZ UDPゴシック" panose="020B0400000000000000" pitchFamily="50" charset="-128"/>
              <a:ea typeface="BIZ UDPゴシック" panose="020B0400000000000000" pitchFamily="50" charset="-128"/>
            </a:endParaRPr>
          </a:p>
          <a:p>
            <a:pPr>
              <a:buSzPts val="2500"/>
            </a:pPr>
            <a:r>
              <a:rPr lang="ja-JP" altLang="en-US" sz="970" b="1" dirty="0">
                <a:solidFill>
                  <a:srgbClr val="FF0000"/>
                </a:solidFill>
                <a:latin typeface="BIZ UDPゴシック" panose="020B0400000000000000" pitchFamily="50" charset="-128"/>
                <a:ea typeface="BIZ UDPゴシック" panose="020B0400000000000000" pitchFamily="50" charset="-128"/>
              </a:rPr>
              <a:t>画面を軽く叩くように押す</a:t>
            </a:r>
            <a:r>
              <a:rPr lang="ja-JP" altLang="en-US" sz="970" dirty="0">
                <a:solidFill>
                  <a:schemeClr val="dk1"/>
                </a:solidFill>
                <a:latin typeface="BIZ UDPゴシック" panose="020B0400000000000000" pitchFamily="50" charset="-128"/>
                <a:ea typeface="BIZ UDPゴシック" panose="020B0400000000000000" pitchFamily="50" charset="-128"/>
              </a:rPr>
              <a:t>のがコツです。</a:t>
            </a:r>
            <a:endParaRPr sz="353" dirty="0">
              <a:latin typeface="BIZ UDPゴシック" panose="020B0400000000000000" pitchFamily="50" charset="-128"/>
              <a:ea typeface="BIZ UDPゴシック" panose="020B0400000000000000" pitchFamily="50" charset="-128"/>
            </a:endParaRPr>
          </a:p>
          <a:p>
            <a:pPr>
              <a:buSzPts val="2500"/>
            </a:pPr>
            <a:r>
              <a:rPr lang="ja-JP" altLang="en-US" sz="970" dirty="0">
                <a:solidFill>
                  <a:schemeClr val="dk1"/>
                </a:solidFill>
                <a:latin typeface="BIZ UDPゴシック" panose="020B0400000000000000" pitchFamily="50" charset="-128"/>
                <a:ea typeface="BIZ UDPゴシック" panose="020B0400000000000000" pitchFamily="50" charset="-128"/>
              </a:rPr>
              <a:t>機能の選択でよく使う操作です。</a:t>
            </a:r>
            <a:endParaRPr sz="618" dirty="0">
              <a:solidFill>
                <a:schemeClr val="dk1"/>
              </a:solidFill>
              <a:latin typeface="BIZ UDPゴシック" panose="020B0400000000000000" pitchFamily="50" charset="-128"/>
              <a:ea typeface="BIZ UDPゴシック" panose="020B0400000000000000" pitchFamily="50" charset="-128"/>
            </a:endParaRPr>
          </a:p>
        </p:txBody>
      </p:sp>
      <p:sp>
        <p:nvSpPr>
          <p:cNvPr id="12" name="Google Shape;290;p13">
            <a:extLst>
              <a:ext uri="{FF2B5EF4-FFF2-40B4-BE49-F238E27FC236}">
                <a16:creationId xmlns:a16="http://schemas.microsoft.com/office/drawing/2014/main" id="{FA93B74D-B3CF-A7F9-1F65-38D491744436}"/>
              </a:ext>
            </a:extLst>
          </p:cNvPr>
          <p:cNvSpPr/>
          <p:nvPr/>
        </p:nvSpPr>
        <p:spPr>
          <a:xfrm>
            <a:off x="435180" y="4209123"/>
            <a:ext cx="614869" cy="260453"/>
          </a:xfrm>
          <a:prstGeom prst="rect">
            <a:avLst/>
          </a:prstGeom>
          <a:solidFill>
            <a:srgbClr val="00A478"/>
          </a:solidFill>
          <a:ln>
            <a:noFill/>
          </a:ln>
        </p:spPr>
        <p:txBody>
          <a:bodyPr spcFirstLastPara="1" wrap="square" lIns="40332" tIns="20160" rIns="40332" bIns="20160" anchor="ctr" anchorCtr="0">
            <a:noAutofit/>
          </a:bodyPr>
          <a:lstStyle/>
          <a:p>
            <a:pPr algn="ctr">
              <a:buSzPts val="3000"/>
            </a:pPr>
            <a:r>
              <a:rPr lang="ja-JP" altLang="en-US" sz="1235" b="1" dirty="0">
                <a:solidFill>
                  <a:schemeClr val="lt1"/>
                </a:solidFill>
                <a:latin typeface="BIZ UDPゴシック" panose="020B0400000000000000" pitchFamily="50" charset="-128"/>
                <a:ea typeface="BIZ UDPゴシック" panose="020B0400000000000000" pitchFamily="50" charset="-128"/>
              </a:rPr>
              <a:t>タップ</a:t>
            </a:r>
            <a:endParaRPr sz="441" dirty="0">
              <a:latin typeface="BIZ UDPゴシック" panose="020B0400000000000000" pitchFamily="50" charset="-128"/>
              <a:ea typeface="BIZ UDPゴシック" panose="020B0400000000000000" pitchFamily="50" charset="-128"/>
            </a:endParaRPr>
          </a:p>
        </p:txBody>
      </p:sp>
      <p:sp>
        <p:nvSpPr>
          <p:cNvPr id="13" name="Google Shape;291;p13">
            <a:extLst>
              <a:ext uri="{FF2B5EF4-FFF2-40B4-BE49-F238E27FC236}">
                <a16:creationId xmlns:a16="http://schemas.microsoft.com/office/drawing/2014/main" id="{047F2E2C-CA4D-BBA5-1818-ED5F2594322D}"/>
              </a:ext>
            </a:extLst>
          </p:cNvPr>
          <p:cNvSpPr/>
          <p:nvPr/>
        </p:nvSpPr>
        <p:spPr>
          <a:xfrm>
            <a:off x="2958091" y="4218928"/>
            <a:ext cx="1133789" cy="260453"/>
          </a:xfrm>
          <a:prstGeom prst="rect">
            <a:avLst/>
          </a:prstGeom>
          <a:solidFill>
            <a:srgbClr val="00A478"/>
          </a:solidFill>
          <a:ln>
            <a:noFill/>
          </a:ln>
        </p:spPr>
        <p:txBody>
          <a:bodyPr spcFirstLastPara="1" wrap="square" lIns="40332" tIns="20160" rIns="40332" bIns="20160" anchor="ctr" anchorCtr="0">
            <a:noAutofit/>
          </a:bodyPr>
          <a:lstStyle/>
          <a:p>
            <a:pPr algn="ctr">
              <a:buSzPts val="3000"/>
            </a:pPr>
            <a:r>
              <a:rPr lang="ja-JP" altLang="en-US" sz="1235" b="1" dirty="0">
                <a:solidFill>
                  <a:schemeClr val="lt1"/>
                </a:solidFill>
                <a:latin typeface="BIZ UDPゴシック" panose="020B0400000000000000" pitchFamily="50" charset="-128"/>
                <a:ea typeface="BIZ UDPゴシック" panose="020B0400000000000000" pitchFamily="50" charset="-128"/>
              </a:rPr>
              <a:t>ロングタップ</a:t>
            </a:r>
            <a:endParaRPr sz="441" dirty="0">
              <a:latin typeface="BIZ UDPゴシック" panose="020B0400000000000000" pitchFamily="50" charset="-128"/>
              <a:ea typeface="BIZ UDPゴシック" panose="020B0400000000000000" pitchFamily="50" charset="-128"/>
            </a:endParaRPr>
          </a:p>
        </p:txBody>
      </p:sp>
      <p:sp>
        <p:nvSpPr>
          <p:cNvPr id="14" name="Google Shape;292;p13">
            <a:extLst>
              <a:ext uri="{FF2B5EF4-FFF2-40B4-BE49-F238E27FC236}">
                <a16:creationId xmlns:a16="http://schemas.microsoft.com/office/drawing/2014/main" id="{A59C2762-4EF5-6F8C-442B-D177BA284C7A}"/>
              </a:ext>
            </a:extLst>
          </p:cNvPr>
          <p:cNvSpPr txBox="1"/>
          <p:nvPr/>
        </p:nvSpPr>
        <p:spPr>
          <a:xfrm>
            <a:off x="4051097" y="4552708"/>
            <a:ext cx="1174418" cy="787072"/>
          </a:xfrm>
          <a:prstGeom prst="rect">
            <a:avLst/>
          </a:prstGeom>
          <a:noFill/>
          <a:ln>
            <a:noFill/>
          </a:ln>
        </p:spPr>
        <p:txBody>
          <a:bodyPr spcFirstLastPara="1" wrap="square" lIns="40332" tIns="20160" rIns="40332" bIns="20160" anchor="t" anchorCtr="0">
            <a:spAutoFit/>
          </a:bodyPr>
          <a:lstStyle/>
          <a:p>
            <a:pPr>
              <a:buSzPts val="2500"/>
            </a:pPr>
            <a:r>
              <a:rPr lang="ja-JP" altLang="en-US" sz="970" b="1" dirty="0">
                <a:solidFill>
                  <a:srgbClr val="FF0000"/>
                </a:solidFill>
                <a:latin typeface="BIZ UDPゴシック" panose="020B0400000000000000" pitchFamily="50" charset="-128"/>
                <a:ea typeface="BIZ UDPゴシック" panose="020B0400000000000000" pitchFamily="50" charset="-128"/>
              </a:rPr>
              <a:t>同じ場所を長く押し続けます。</a:t>
            </a:r>
            <a:endParaRPr sz="353" dirty="0">
              <a:latin typeface="BIZ UDPゴシック" panose="020B0400000000000000" pitchFamily="50" charset="-128"/>
              <a:ea typeface="BIZ UDPゴシック" panose="020B0400000000000000" pitchFamily="50" charset="-128"/>
            </a:endParaRPr>
          </a:p>
          <a:p>
            <a:pPr>
              <a:buSzPts val="2500"/>
            </a:pPr>
            <a:r>
              <a:rPr lang="ja-JP" altLang="en-US" sz="970" dirty="0">
                <a:solidFill>
                  <a:schemeClr val="dk1"/>
                </a:solidFill>
                <a:latin typeface="BIZ UDPゴシック" panose="020B0400000000000000" pitchFamily="50" charset="-128"/>
                <a:ea typeface="BIZ UDPゴシック" panose="020B0400000000000000" pitchFamily="50" charset="-128"/>
              </a:rPr>
              <a:t>細かい機能を表示させたいときに使います</a:t>
            </a:r>
            <a:endParaRPr sz="970" dirty="0">
              <a:solidFill>
                <a:schemeClr val="dk1"/>
              </a:solidFill>
              <a:latin typeface="BIZ UDPゴシック" panose="020B0400000000000000" pitchFamily="50" charset="-128"/>
              <a:ea typeface="BIZ UDPゴシック" panose="020B0400000000000000" pitchFamily="50" charset="-128"/>
            </a:endParaRPr>
          </a:p>
        </p:txBody>
      </p:sp>
      <p:sp>
        <p:nvSpPr>
          <p:cNvPr id="15" name="Google Shape;293;p13">
            <a:extLst>
              <a:ext uri="{FF2B5EF4-FFF2-40B4-BE49-F238E27FC236}">
                <a16:creationId xmlns:a16="http://schemas.microsoft.com/office/drawing/2014/main" id="{14835213-A074-1B66-B55F-A55DF13A15D7}"/>
              </a:ext>
            </a:extLst>
          </p:cNvPr>
          <p:cNvSpPr txBox="1"/>
          <p:nvPr/>
        </p:nvSpPr>
        <p:spPr>
          <a:xfrm>
            <a:off x="1432169" y="5367220"/>
            <a:ext cx="1678251" cy="339257"/>
          </a:xfrm>
          <a:prstGeom prst="rect">
            <a:avLst/>
          </a:prstGeom>
          <a:noFill/>
          <a:ln>
            <a:noFill/>
          </a:ln>
        </p:spPr>
        <p:txBody>
          <a:bodyPr spcFirstLastPara="1" wrap="square" lIns="40332" tIns="20160" rIns="40332" bIns="20160" anchor="t" anchorCtr="0">
            <a:spAutoFit/>
          </a:bodyPr>
          <a:lstStyle/>
          <a:p>
            <a:pPr>
              <a:buSzPts val="2800"/>
            </a:pPr>
            <a:r>
              <a:rPr lang="en-US" altLang="ja-JP" sz="970" b="1" dirty="0">
                <a:solidFill>
                  <a:srgbClr val="FF0000"/>
                </a:solidFill>
                <a:latin typeface="BIZ UDPゴシック" panose="020B0400000000000000" pitchFamily="50" charset="-128"/>
                <a:ea typeface="BIZ UDPゴシック" panose="020B0400000000000000" pitchFamily="50" charset="-128"/>
              </a:rPr>
              <a:t>※</a:t>
            </a:r>
            <a:r>
              <a:rPr lang="ja-JP" altLang="en-US" sz="970" b="1" dirty="0">
                <a:solidFill>
                  <a:srgbClr val="FF0000"/>
                </a:solidFill>
                <a:latin typeface="BIZ UDPゴシック" panose="020B0400000000000000" pitchFamily="50" charset="-128"/>
                <a:ea typeface="BIZ UDPゴシック" panose="020B0400000000000000" pitchFamily="50" charset="-128"/>
              </a:rPr>
              <a:t>強く押すと</a:t>
            </a:r>
            <a:endParaRPr sz="970" b="1" dirty="0">
              <a:solidFill>
                <a:srgbClr val="FF0000"/>
              </a:solidFill>
              <a:latin typeface="BIZ UDPゴシック" panose="020B0400000000000000" pitchFamily="50" charset="-128"/>
              <a:ea typeface="BIZ UDPゴシック" panose="020B0400000000000000" pitchFamily="50" charset="-128"/>
            </a:endParaRPr>
          </a:p>
          <a:p>
            <a:pPr>
              <a:buSzPts val="2800"/>
            </a:pPr>
            <a:r>
              <a:rPr lang="ja-JP" altLang="en-US" sz="970" b="1" dirty="0">
                <a:solidFill>
                  <a:srgbClr val="FF0000"/>
                </a:solidFill>
                <a:latin typeface="BIZ UDPゴシック" panose="020B0400000000000000" pitchFamily="50" charset="-128"/>
                <a:ea typeface="BIZ UDPゴシック" panose="020B0400000000000000" pitchFamily="50" charset="-128"/>
              </a:rPr>
              <a:t>　うまく操作できません！</a:t>
            </a:r>
            <a:endParaRPr sz="353" dirty="0">
              <a:latin typeface="BIZ UDPゴシック" panose="020B0400000000000000" pitchFamily="50" charset="-128"/>
              <a:ea typeface="BIZ UDPゴシック" panose="020B0400000000000000" pitchFamily="50" charset="-128"/>
            </a:endParaRPr>
          </a:p>
        </p:txBody>
      </p:sp>
      <p:pic>
        <p:nvPicPr>
          <p:cNvPr id="16" name="Google Shape;294;p13">
            <a:extLst>
              <a:ext uri="{FF2B5EF4-FFF2-40B4-BE49-F238E27FC236}">
                <a16:creationId xmlns:a16="http://schemas.microsoft.com/office/drawing/2014/main" id="{D6A90C1B-719A-8505-339D-D68186B45C07}"/>
              </a:ext>
            </a:extLst>
          </p:cNvPr>
          <p:cNvPicPr preferRelativeResize="0"/>
          <p:nvPr/>
        </p:nvPicPr>
        <p:blipFill rotWithShape="1">
          <a:blip r:embed="rId4">
            <a:alphaModFix/>
          </a:blip>
          <a:srcRect/>
          <a:stretch/>
        </p:blipFill>
        <p:spPr>
          <a:xfrm rot="2005789">
            <a:off x="931177" y="5667107"/>
            <a:ext cx="679813" cy="360679"/>
          </a:xfrm>
          <a:prstGeom prst="rect">
            <a:avLst/>
          </a:prstGeom>
          <a:noFill/>
          <a:ln>
            <a:noFill/>
          </a:ln>
        </p:spPr>
      </p:pic>
      <p:pic>
        <p:nvPicPr>
          <p:cNvPr id="18" name="Google Shape;296;p13">
            <a:extLst>
              <a:ext uri="{FF2B5EF4-FFF2-40B4-BE49-F238E27FC236}">
                <a16:creationId xmlns:a16="http://schemas.microsoft.com/office/drawing/2014/main" id="{FBAF763A-154D-A35A-3001-2C932B76B892}"/>
              </a:ext>
            </a:extLst>
          </p:cNvPr>
          <p:cNvPicPr preferRelativeResize="0"/>
          <p:nvPr/>
        </p:nvPicPr>
        <p:blipFill rotWithShape="1">
          <a:blip r:embed="rId4">
            <a:alphaModFix/>
          </a:blip>
          <a:srcRect/>
          <a:stretch/>
        </p:blipFill>
        <p:spPr>
          <a:xfrm rot="2005789">
            <a:off x="3598311" y="5497840"/>
            <a:ext cx="679813" cy="360679"/>
          </a:xfrm>
          <a:prstGeom prst="rect">
            <a:avLst/>
          </a:prstGeom>
          <a:noFill/>
          <a:ln>
            <a:noFill/>
          </a:ln>
        </p:spPr>
      </p:pic>
      <p:sp>
        <p:nvSpPr>
          <p:cNvPr id="23" name="スライド番号プレースホルダー 22">
            <a:extLst>
              <a:ext uri="{FF2B5EF4-FFF2-40B4-BE49-F238E27FC236}">
                <a16:creationId xmlns:a16="http://schemas.microsoft.com/office/drawing/2014/main" id="{CAE995AB-B119-9F36-401A-24E6A996936D}"/>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mtClean="0"/>
              <a:pPr/>
              <a:t>7</a:t>
            </a:fld>
            <a:endParaRPr lang="ja-JP" altLang="en-US" dirty="0"/>
          </a:p>
        </p:txBody>
      </p:sp>
      <p:sp>
        <p:nvSpPr>
          <p:cNvPr id="25" name="Google Shape;105;p4">
            <a:extLst>
              <a:ext uri="{FF2B5EF4-FFF2-40B4-BE49-F238E27FC236}">
                <a16:creationId xmlns:a16="http://schemas.microsoft.com/office/drawing/2014/main" id="{9640A7AD-D5F6-E48A-9F41-E886D1727030}"/>
              </a:ext>
            </a:extLst>
          </p:cNvPr>
          <p:cNvSpPr txBox="1"/>
          <p:nvPr/>
        </p:nvSpPr>
        <p:spPr>
          <a:xfrm>
            <a:off x="1345000" y="241017"/>
            <a:ext cx="3917510" cy="394657"/>
          </a:xfrm>
          <a:prstGeom prst="rect">
            <a:avLst/>
          </a:prstGeom>
          <a:noFill/>
          <a:ln>
            <a:noFill/>
          </a:ln>
        </p:spPr>
        <p:txBody>
          <a:bodyPr spcFirstLastPara="1" wrap="square" lIns="40332" tIns="20160" rIns="40332" bIns="20160" anchor="t" anchorCtr="0">
            <a:spAutoFit/>
          </a:bodyPr>
          <a:lstStyle/>
          <a:p>
            <a:pPr>
              <a:lnSpc>
                <a:spcPct val="115000"/>
              </a:lnSpc>
              <a:buSzPts val="3500"/>
            </a:pPr>
            <a:r>
              <a:rPr lang="ja-JP" altLang="en-US" sz="2000" b="1" dirty="0">
                <a:solidFill>
                  <a:schemeClr val="dk1"/>
                </a:solidFill>
                <a:latin typeface="BIZ UDPゴシック" panose="020B0400000000000000" pitchFamily="50" charset="-128"/>
                <a:ea typeface="BIZ UDPゴシック" panose="020B0400000000000000" pitchFamily="50" charset="-128"/>
              </a:rPr>
              <a:t>画面を操作してみましょう</a:t>
            </a:r>
          </a:p>
        </p:txBody>
      </p:sp>
      <p:grpSp>
        <p:nvGrpSpPr>
          <p:cNvPr id="19" name="グループ化 18">
            <a:extLst>
              <a:ext uri="{FF2B5EF4-FFF2-40B4-BE49-F238E27FC236}">
                <a16:creationId xmlns:a16="http://schemas.microsoft.com/office/drawing/2014/main" id="{8E780ED5-B762-1B23-006B-742203AB3380}"/>
              </a:ext>
            </a:extLst>
          </p:cNvPr>
          <p:cNvGrpSpPr/>
          <p:nvPr/>
        </p:nvGrpSpPr>
        <p:grpSpPr>
          <a:xfrm>
            <a:off x="418033" y="0"/>
            <a:ext cx="900000" cy="720000"/>
            <a:chOff x="604646" y="0"/>
            <a:chExt cx="1351370" cy="1035997"/>
          </a:xfrm>
          <a:solidFill>
            <a:srgbClr val="00A478"/>
          </a:solidFill>
        </p:grpSpPr>
        <p:sp>
          <p:nvSpPr>
            <p:cNvPr id="20" name="片側の 2 つの角を切り取った四角形 13">
              <a:extLst>
                <a:ext uri="{FF2B5EF4-FFF2-40B4-BE49-F238E27FC236}">
                  <a16:creationId xmlns:a16="http://schemas.microsoft.com/office/drawing/2014/main" id="{31AAFBD9-0DF2-8F07-6BDD-0A9FFB7F8FC6}"/>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21" name="片側の 2 つの角を切り取った四角形 14">
              <a:extLst>
                <a:ext uri="{FF2B5EF4-FFF2-40B4-BE49-F238E27FC236}">
                  <a16:creationId xmlns:a16="http://schemas.microsoft.com/office/drawing/2014/main" id="{541FE40A-9056-2B18-A121-9C8ECF451B55}"/>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sp>
        <p:nvSpPr>
          <p:cNvPr id="22" name="テキスト ボックス 21">
            <a:extLst>
              <a:ext uri="{FF2B5EF4-FFF2-40B4-BE49-F238E27FC236}">
                <a16:creationId xmlns:a16="http://schemas.microsoft.com/office/drawing/2014/main" id="{F705947A-39CD-E79C-C10F-E321DA75DD0F}"/>
              </a:ext>
            </a:extLst>
          </p:cNvPr>
          <p:cNvSpPr txBox="1"/>
          <p:nvPr/>
        </p:nvSpPr>
        <p:spPr>
          <a:xfrm>
            <a:off x="508032" y="277822"/>
            <a:ext cx="720000" cy="400110"/>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２</a:t>
            </a:r>
            <a:endParaRPr lang="ja-JP" altLang="en-US" sz="1200" b="1" dirty="0">
              <a:solidFill>
                <a:schemeClr val="bg1"/>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14"/>
          <p:cNvPicPr preferRelativeResize="0"/>
          <p:nvPr/>
        </p:nvPicPr>
        <p:blipFill rotWithShape="1">
          <a:blip r:embed="rId3">
            <a:alphaModFix/>
          </a:blip>
          <a:srcRect b="1864"/>
          <a:stretch/>
        </p:blipFill>
        <p:spPr>
          <a:xfrm>
            <a:off x="488200" y="1511096"/>
            <a:ext cx="881917" cy="1827381"/>
          </a:xfrm>
          <a:prstGeom prst="rect">
            <a:avLst/>
          </a:prstGeom>
          <a:noFill/>
          <a:ln w="9525" cap="flat" cmpd="sng">
            <a:solidFill>
              <a:srgbClr val="434343"/>
            </a:solidFill>
            <a:prstDash val="solid"/>
            <a:round/>
            <a:headEnd type="none" w="sm" len="sm"/>
            <a:tailEnd type="none" w="sm" len="sm"/>
          </a:ln>
        </p:spPr>
      </p:pic>
      <p:sp>
        <p:nvSpPr>
          <p:cNvPr id="304" name="Google Shape;304;p14"/>
          <p:cNvSpPr txBox="1"/>
          <p:nvPr/>
        </p:nvSpPr>
        <p:spPr>
          <a:xfrm>
            <a:off x="253525" y="1037670"/>
            <a:ext cx="4418435" cy="339257"/>
          </a:xfrm>
          <a:prstGeom prst="rect">
            <a:avLst/>
          </a:prstGeom>
          <a:noFill/>
          <a:ln>
            <a:noFill/>
          </a:ln>
        </p:spPr>
        <p:txBody>
          <a:bodyPr spcFirstLastPara="1" wrap="square" lIns="40332" tIns="20160" rIns="40332" bIns="20160" anchor="t" anchorCtr="0">
            <a:spAutoFit/>
          </a:bodyPr>
          <a:lstStyle/>
          <a:p>
            <a:pPr>
              <a:buSzPts val="4400"/>
            </a:pPr>
            <a:r>
              <a:rPr lang="en-US" altLang="ja-JP" sz="1940" b="1" u="sng" dirty="0">
                <a:solidFill>
                  <a:schemeClr val="dk1"/>
                </a:solidFill>
                <a:latin typeface="BIZ UDPゴシック" panose="020B0400000000000000" pitchFamily="50" charset="-128"/>
                <a:ea typeface="BIZ UDPゴシック" panose="020B0400000000000000" pitchFamily="50" charset="-128"/>
              </a:rPr>
              <a:t>①</a:t>
            </a:r>
            <a:r>
              <a:rPr lang="ja-JP" altLang="en-US" sz="1940" b="1" u="sng" dirty="0">
                <a:solidFill>
                  <a:schemeClr val="dk1"/>
                </a:solidFill>
                <a:latin typeface="BIZ UDPゴシック" panose="020B0400000000000000" pitchFamily="50" charset="-128"/>
                <a:ea typeface="BIZ UDPゴシック" panose="020B0400000000000000" pitchFamily="50" charset="-128"/>
              </a:rPr>
              <a:t>地図アプリを開こう</a:t>
            </a:r>
            <a:endParaRPr sz="1940" b="1" u="sng" dirty="0">
              <a:solidFill>
                <a:schemeClr val="dk1"/>
              </a:solidFill>
              <a:latin typeface="BIZ UDPゴシック" panose="020B0400000000000000" pitchFamily="50" charset="-128"/>
              <a:ea typeface="BIZ UDPゴシック" panose="020B0400000000000000" pitchFamily="50" charset="-128"/>
            </a:endParaRPr>
          </a:p>
        </p:txBody>
      </p:sp>
      <p:sp>
        <p:nvSpPr>
          <p:cNvPr id="306" name="Google Shape;306;p14"/>
          <p:cNvSpPr/>
          <p:nvPr/>
        </p:nvSpPr>
        <p:spPr>
          <a:xfrm>
            <a:off x="506651" y="2359618"/>
            <a:ext cx="179193" cy="260453"/>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307" name="Google Shape;307;p14"/>
          <p:cNvPicPr preferRelativeResize="0"/>
          <p:nvPr/>
        </p:nvPicPr>
        <p:blipFill rotWithShape="1">
          <a:blip r:embed="rId4">
            <a:alphaModFix/>
          </a:blip>
          <a:srcRect/>
          <a:stretch/>
        </p:blipFill>
        <p:spPr>
          <a:xfrm rot="2005795">
            <a:off x="560039" y="2630569"/>
            <a:ext cx="841716" cy="446578"/>
          </a:xfrm>
          <a:prstGeom prst="rect">
            <a:avLst/>
          </a:prstGeom>
          <a:noFill/>
          <a:ln>
            <a:noFill/>
          </a:ln>
        </p:spPr>
      </p:pic>
      <p:grpSp>
        <p:nvGrpSpPr>
          <p:cNvPr id="308" name="Google Shape;308;p14"/>
          <p:cNvGrpSpPr/>
          <p:nvPr/>
        </p:nvGrpSpPr>
        <p:grpSpPr>
          <a:xfrm>
            <a:off x="1546145" y="1616476"/>
            <a:ext cx="1572942" cy="1515860"/>
            <a:chOff x="7407215" y="2511725"/>
            <a:chExt cx="3565583" cy="3436187"/>
          </a:xfrm>
        </p:grpSpPr>
        <p:sp>
          <p:nvSpPr>
            <p:cNvPr id="309" name="Google Shape;309;p14"/>
            <p:cNvSpPr/>
            <p:nvPr/>
          </p:nvSpPr>
          <p:spPr>
            <a:xfrm>
              <a:off x="7407215" y="2511725"/>
              <a:ext cx="3565583" cy="3436187"/>
            </a:xfrm>
            <a:prstGeom prst="ellipse">
              <a:avLst/>
            </a:prstGeom>
            <a:solidFill>
              <a:schemeClr val="lt1"/>
            </a:solidFill>
            <a:ln w="12700" cap="flat" cmpd="sng">
              <a:solidFill>
                <a:srgbClr val="7F7F7F"/>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pic>
          <p:nvPicPr>
            <p:cNvPr id="310" name="Google Shape;310;p14"/>
            <p:cNvPicPr preferRelativeResize="0"/>
            <p:nvPr/>
          </p:nvPicPr>
          <p:blipFill rotWithShape="1">
            <a:blip r:embed="rId5">
              <a:alphaModFix/>
            </a:blip>
            <a:srcRect l="24594" r="28477" b="568"/>
            <a:stretch/>
          </p:blipFill>
          <p:spPr>
            <a:xfrm>
              <a:off x="8146210" y="3016613"/>
              <a:ext cx="2083375" cy="2492601"/>
            </a:xfrm>
            <a:prstGeom prst="rect">
              <a:avLst/>
            </a:prstGeom>
            <a:noFill/>
            <a:ln>
              <a:noFill/>
            </a:ln>
          </p:spPr>
        </p:pic>
      </p:grpSp>
      <p:sp>
        <p:nvSpPr>
          <p:cNvPr id="311" name="Google Shape;311;p14"/>
          <p:cNvSpPr/>
          <p:nvPr/>
        </p:nvSpPr>
        <p:spPr>
          <a:xfrm>
            <a:off x="3210090" y="1782554"/>
            <a:ext cx="2083335" cy="1212901"/>
          </a:xfrm>
          <a:prstGeom prst="wedgeRectCallout">
            <a:avLst>
              <a:gd name="adj1" fmla="val -65766"/>
              <a:gd name="adj2" fmla="val -27671"/>
            </a:avLst>
          </a:prstGeom>
          <a:solidFill>
            <a:srgbClr val="00A478"/>
          </a:solidFill>
          <a:ln w="12700" cap="flat" cmpd="sng">
            <a:noFill/>
            <a:prstDash val="solid"/>
            <a:miter lim="800000"/>
            <a:headEnd type="none" w="sm" len="sm"/>
            <a:tailEnd type="none" w="sm" len="sm"/>
          </a:ln>
        </p:spPr>
        <p:txBody>
          <a:bodyPr spcFirstLastPara="1" wrap="square" lIns="40332" tIns="20160" rIns="40332" bIns="20160" anchor="ctr" anchorCtr="0">
            <a:noAutofit/>
          </a:bodyPr>
          <a:lstStyle/>
          <a:p>
            <a:pPr>
              <a:buSzPts val="3600"/>
            </a:pPr>
            <a:r>
              <a:rPr lang="ja-JP" altLang="en-US" sz="1588" b="1" dirty="0">
                <a:solidFill>
                  <a:schemeClr val="lt1"/>
                </a:solidFill>
                <a:latin typeface="BIZ UDPゴシック" panose="020B0400000000000000" pitchFamily="50" charset="-128"/>
                <a:ea typeface="BIZ UDPゴシック" panose="020B0400000000000000" pitchFamily="50" charset="-128"/>
              </a:rPr>
              <a:t>この絵柄を「タップ（軽く触る）」しましょう</a:t>
            </a:r>
            <a:endParaRPr sz="618" dirty="0">
              <a:latin typeface="BIZ UDPゴシック" panose="020B0400000000000000" pitchFamily="50" charset="-128"/>
              <a:ea typeface="BIZ UDPゴシック" panose="020B0400000000000000" pitchFamily="50" charset="-128"/>
            </a:endParaRPr>
          </a:p>
        </p:txBody>
      </p:sp>
      <p:pic>
        <p:nvPicPr>
          <p:cNvPr id="2" name="Google Shape;317;p16">
            <a:extLst>
              <a:ext uri="{FF2B5EF4-FFF2-40B4-BE49-F238E27FC236}">
                <a16:creationId xmlns:a16="http://schemas.microsoft.com/office/drawing/2014/main" id="{E01E5290-0813-9D47-77E9-C556034C94A8}"/>
              </a:ext>
            </a:extLst>
          </p:cNvPr>
          <p:cNvPicPr preferRelativeResize="0"/>
          <p:nvPr/>
        </p:nvPicPr>
        <p:blipFill rotWithShape="1">
          <a:blip r:embed="rId3">
            <a:alphaModFix/>
          </a:blip>
          <a:srcRect b="1863"/>
          <a:stretch/>
        </p:blipFill>
        <p:spPr>
          <a:xfrm>
            <a:off x="549717" y="4396312"/>
            <a:ext cx="881917" cy="1827381"/>
          </a:xfrm>
          <a:prstGeom prst="rect">
            <a:avLst/>
          </a:prstGeom>
          <a:noFill/>
          <a:ln>
            <a:noFill/>
          </a:ln>
        </p:spPr>
      </p:pic>
      <p:pic>
        <p:nvPicPr>
          <p:cNvPr id="6" name="Google Shape;321;p16">
            <a:extLst>
              <a:ext uri="{FF2B5EF4-FFF2-40B4-BE49-F238E27FC236}">
                <a16:creationId xmlns:a16="http://schemas.microsoft.com/office/drawing/2014/main" id="{519A7A3C-5452-613E-00FC-FBC5C74C0A6C}"/>
              </a:ext>
            </a:extLst>
          </p:cNvPr>
          <p:cNvPicPr preferRelativeResize="0"/>
          <p:nvPr/>
        </p:nvPicPr>
        <p:blipFill rotWithShape="1">
          <a:blip r:embed="rId6">
            <a:alphaModFix/>
          </a:blip>
          <a:srcRect/>
          <a:stretch/>
        </p:blipFill>
        <p:spPr>
          <a:xfrm>
            <a:off x="1859788" y="4396308"/>
            <a:ext cx="881914" cy="1827389"/>
          </a:xfrm>
          <a:prstGeom prst="rect">
            <a:avLst/>
          </a:prstGeom>
          <a:gradFill>
            <a:gsLst>
              <a:gs pos="0">
                <a:srgbClr val="AFAFAF"/>
              </a:gs>
              <a:gs pos="50000">
                <a:schemeClr val="accent3"/>
              </a:gs>
              <a:gs pos="100000">
                <a:srgbClr val="919191"/>
              </a:gs>
            </a:gsLst>
            <a:lin ang="5400000" scaled="0"/>
          </a:gradFill>
          <a:ln>
            <a:noFill/>
          </a:ln>
          <a:effectLst>
            <a:outerShdw blurRad="57150" dist="19050" dir="5400000" algn="ctr" rotWithShape="0">
              <a:srgbClr val="000000">
                <a:alpha val="61176"/>
              </a:srgbClr>
            </a:outerShdw>
          </a:effectLst>
        </p:spPr>
      </p:pic>
      <p:sp>
        <p:nvSpPr>
          <p:cNvPr id="7" name="Google Shape;322;p16">
            <a:extLst>
              <a:ext uri="{FF2B5EF4-FFF2-40B4-BE49-F238E27FC236}">
                <a16:creationId xmlns:a16="http://schemas.microsoft.com/office/drawing/2014/main" id="{63B56B7E-5E92-FFE2-7435-30A77DEBAFAD}"/>
              </a:ext>
            </a:extLst>
          </p:cNvPr>
          <p:cNvSpPr/>
          <p:nvPr/>
        </p:nvSpPr>
        <p:spPr>
          <a:xfrm>
            <a:off x="1489249" y="5198492"/>
            <a:ext cx="312736" cy="26287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8" name="Google Shape;323;p16">
            <a:extLst>
              <a:ext uri="{FF2B5EF4-FFF2-40B4-BE49-F238E27FC236}">
                <a16:creationId xmlns:a16="http://schemas.microsoft.com/office/drawing/2014/main" id="{22976CFC-6ECA-5CA2-D4E0-5481A9DE8AB9}"/>
              </a:ext>
            </a:extLst>
          </p:cNvPr>
          <p:cNvSpPr/>
          <p:nvPr/>
        </p:nvSpPr>
        <p:spPr>
          <a:xfrm>
            <a:off x="2929812" y="4634822"/>
            <a:ext cx="2292990" cy="1212901"/>
          </a:xfrm>
          <a:prstGeom prst="wedgeRectCallout">
            <a:avLst>
              <a:gd name="adj1" fmla="val -63977"/>
              <a:gd name="adj2" fmla="val -29209"/>
            </a:avLst>
          </a:prstGeom>
          <a:solidFill>
            <a:srgbClr val="00A478"/>
          </a:solidFill>
          <a:ln w="12700" cap="flat" cmpd="sng">
            <a:noFill/>
            <a:prstDash val="solid"/>
            <a:miter lim="800000"/>
            <a:headEnd type="none" w="sm" len="sm"/>
            <a:tailEnd type="none" w="sm" len="sm"/>
          </a:ln>
        </p:spPr>
        <p:txBody>
          <a:bodyPr spcFirstLastPara="1" wrap="square" lIns="40332" tIns="20160" rIns="40332" bIns="20160" anchor="ctr" anchorCtr="0">
            <a:noAutofit/>
          </a:bodyPr>
          <a:lstStyle/>
          <a:p>
            <a:pPr>
              <a:buSzPts val="3500"/>
            </a:pPr>
            <a:r>
              <a:rPr lang="ja-JP" altLang="en-US" sz="1544" b="1" dirty="0">
                <a:solidFill>
                  <a:schemeClr val="lt1"/>
                </a:solidFill>
                <a:latin typeface="BIZ UDPゴシック" panose="020B0400000000000000" pitchFamily="50" charset="-128"/>
                <a:ea typeface="BIZ UDPゴシック" panose="020B0400000000000000" pitchFamily="50" charset="-128"/>
              </a:rPr>
              <a:t>この画面を</a:t>
            </a:r>
            <a:br>
              <a:rPr lang="ja-JP" altLang="en-US" sz="1544" b="1" dirty="0">
                <a:solidFill>
                  <a:schemeClr val="lt1"/>
                </a:solidFill>
                <a:latin typeface="BIZ UDPゴシック" panose="020B0400000000000000" pitchFamily="50" charset="-128"/>
                <a:ea typeface="BIZ UDPゴシック" panose="020B0400000000000000" pitchFamily="50" charset="-128"/>
              </a:rPr>
            </a:br>
            <a:r>
              <a:rPr lang="ja-JP" altLang="en-US" sz="1544" b="1" dirty="0">
                <a:solidFill>
                  <a:schemeClr val="lt1"/>
                </a:solidFill>
                <a:latin typeface="BIZ UDPゴシック" panose="020B0400000000000000" pitchFamily="50" charset="-128"/>
                <a:ea typeface="BIZ UDPゴシック" panose="020B0400000000000000" pitchFamily="50" charset="-128"/>
              </a:rPr>
              <a:t>縦・横に動かしり、拡大・縮小してみましょう</a:t>
            </a:r>
            <a:endParaRPr sz="573" dirty="0">
              <a:latin typeface="BIZ UDPゴシック" panose="020B0400000000000000" pitchFamily="50" charset="-128"/>
              <a:ea typeface="BIZ UDPゴシック" panose="020B0400000000000000" pitchFamily="50" charset="-128"/>
            </a:endParaRPr>
          </a:p>
        </p:txBody>
      </p:sp>
      <p:sp>
        <p:nvSpPr>
          <p:cNvPr id="10" name="Google Shape;325;p16">
            <a:extLst>
              <a:ext uri="{FF2B5EF4-FFF2-40B4-BE49-F238E27FC236}">
                <a16:creationId xmlns:a16="http://schemas.microsoft.com/office/drawing/2014/main" id="{953BE36A-315C-E8B8-14D7-AD05388CD283}"/>
              </a:ext>
            </a:extLst>
          </p:cNvPr>
          <p:cNvSpPr txBox="1"/>
          <p:nvPr/>
        </p:nvSpPr>
        <p:spPr>
          <a:xfrm>
            <a:off x="316151" y="3857363"/>
            <a:ext cx="4418428" cy="339257"/>
          </a:xfrm>
          <a:prstGeom prst="rect">
            <a:avLst/>
          </a:prstGeom>
          <a:noFill/>
          <a:ln>
            <a:noFill/>
          </a:ln>
        </p:spPr>
        <p:txBody>
          <a:bodyPr spcFirstLastPara="1" wrap="square" lIns="40332" tIns="20160" rIns="40332" bIns="20160" anchor="t" anchorCtr="0">
            <a:spAutoFit/>
          </a:bodyPr>
          <a:lstStyle/>
          <a:p>
            <a:pPr>
              <a:buSzPts val="4400"/>
            </a:pPr>
            <a:r>
              <a:rPr lang="ja-JP" altLang="en-US" sz="1940" b="1" u="sng" dirty="0">
                <a:solidFill>
                  <a:schemeClr val="dk1"/>
                </a:solidFill>
                <a:latin typeface="BIZ UDPゴシック" panose="020B0400000000000000" pitchFamily="50" charset="-128"/>
                <a:ea typeface="BIZ UDPゴシック" panose="020B0400000000000000" pitchFamily="50" charset="-128"/>
              </a:rPr>
              <a:t>②地図アプリを見てみよう</a:t>
            </a:r>
            <a:endParaRPr sz="1940" b="1" u="sng" dirty="0">
              <a:solidFill>
                <a:schemeClr val="dk1"/>
              </a:solidFill>
              <a:latin typeface="BIZ UDPゴシック" panose="020B0400000000000000" pitchFamily="50" charset="-128"/>
              <a:ea typeface="BIZ UDPゴシック" panose="020B0400000000000000" pitchFamily="50" charset="-128"/>
            </a:endParaRPr>
          </a:p>
        </p:txBody>
      </p:sp>
      <p:sp>
        <p:nvSpPr>
          <p:cNvPr id="11" name="Google Shape;326;p16">
            <a:extLst>
              <a:ext uri="{FF2B5EF4-FFF2-40B4-BE49-F238E27FC236}">
                <a16:creationId xmlns:a16="http://schemas.microsoft.com/office/drawing/2014/main" id="{7898DAC1-ACB7-A637-D6EE-8D2B327ED38B}"/>
              </a:ext>
            </a:extLst>
          </p:cNvPr>
          <p:cNvSpPr/>
          <p:nvPr/>
        </p:nvSpPr>
        <p:spPr>
          <a:xfrm>
            <a:off x="568168" y="5244834"/>
            <a:ext cx="179193" cy="260453"/>
          </a:xfrm>
          <a:prstGeom prst="rect">
            <a:avLst/>
          </a:prstGeom>
          <a:noFill/>
          <a:ln w="5715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dirty="0">
              <a:solidFill>
                <a:schemeClr val="lt1"/>
              </a:solidFill>
              <a:latin typeface="BIZ UDPゴシック" panose="020B0400000000000000" pitchFamily="50" charset="-128"/>
              <a:ea typeface="BIZ UDPゴシック" panose="020B0400000000000000" pitchFamily="50" charset="-128"/>
            </a:endParaRPr>
          </a:p>
        </p:txBody>
      </p:sp>
      <p:sp>
        <p:nvSpPr>
          <p:cNvPr id="26" name="Google Shape;105;p4">
            <a:extLst>
              <a:ext uri="{FF2B5EF4-FFF2-40B4-BE49-F238E27FC236}">
                <a16:creationId xmlns:a16="http://schemas.microsoft.com/office/drawing/2014/main" id="{42DAC2BD-32B3-E064-55CB-61F4B685A967}"/>
              </a:ext>
            </a:extLst>
          </p:cNvPr>
          <p:cNvSpPr txBox="1"/>
          <p:nvPr/>
        </p:nvSpPr>
        <p:spPr>
          <a:xfrm>
            <a:off x="1376750" y="241017"/>
            <a:ext cx="4250036" cy="359262"/>
          </a:xfrm>
          <a:prstGeom prst="rect">
            <a:avLst/>
          </a:prstGeom>
          <a:noFill/>
          <a:ln>
            <a:noFill/>
          </a:ln>
        </p:spPr>
        <p:txBody>
          <a:bodyPr spcFirstLastPara="1" wrap="square" lIns="40332" tIns="20160" rIns="40332" bIns="20160" anchor="t" anchorCtr="0">
            <a:spAutoFit/>
          </a:bodyPr>
          <a:lstStyle/>
          <a:p>
            <a:pPr>
              <a:lnSpc>
                <a:spcPct val="115000"/>
              </a:lnSpc>
              <a:buSzPts val="3500"/>
            </a:pPr>
            <a:r>
              <a:rPr lang="ja-JP" altLang="en-US" sz="1800" b="1" dirty="0">
                <a:solidFill>
                  <a:schemeClr val="dk1"/>
                </a:solidFill>
                <a:latin typeface="BIZ UDPゴシック" panose="020B0400000000000000" pitchFamily="50" charset="-128"/>
                <a:ea typeface="BIZ UDPゴシック" panose="020B0400000000000000" pitchFamily="50" charset="-128"/>
              </a:rPr>
              <a:t>地図アプリで画面を操作してみましょう</a:t>
            </a:r>
          </a:p>
        </p:txBody>
      </p:sp>
      <p:grpSp>
        <p:nvGrpSpPr>
          <p:cNvPr id="16" name="グループ化 15">
            <a:extLst>
              <a:ext uri="{FF2B5EF4-FFF2-40B4-BE49-F238E27FC236}">
                <a16:creationId xmlns:a16="http://schemas.microsoft.com/office/drawing/2014/main" id="{A4D45E2D-10B4-FE96-8632-12644EFE74C6}"/>
              </a:ext>
            </a:extLst>
          </p:cNvPr>
          <p:cNvGrpSpPr/>
          <p:nvPr/>
        </p:nvGrpSpPr>
        <p:grpSpPr>
          <a:xfrm>
            <a:off x="418033" y="0"/>
            <a:ext cx="900000" cy="720000"/>
            <a:chOff x="604646" y="0"/>
            <a:chExt cx="1351370" cy="1035997"/>
          </a:xfrm>
          <a:solidFill>
            <a:srgbClr val="00A478"/>
          </a:solidFill>
        </p:grpSpPr>
        <p:sp>
          <p:nvSpPr>
            <p:cNvPr id="17" name="片側の 2 つの角を切り取った四角形 13">
              <a:extLst>
                <a:ext uri="{FF2B5EF4-FFF2-40B4-BE49-F238E27FC236}">
                  <a16:creationId xmlns:a16="http://schemas.microsoft.com/office/drawing/2014/main" id="{5F1ED192-CFE7-6407-784B-AC4AD97539DB}"/>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18" name="片側の 2 つの角を切り取った四角形 14">
              <a:extLst>
                <a:ext uri="{FF2B5EF4-FFF2-40B4-BE49-F238E27FC236}">
                  <a16:creationId xmlns:a16="http://schemas.microsoft.com/office/drawing/2014/main" id="{D0889733-A221-3070-0E9A-3A55F547D918}"/>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sp>
        <p:nvSpPr>
          <p:cNvPr id="19" name="テキスト ボックス 18">
            <a:extLst>
              <a:ext uri="{FF2B5EF4-FFF2-40B4-BE49-F238E27FC236}">
                <a16:creationId xmlns:a16="http://schemas.microsoft.com/office/drawing/2014/main" id="{6F3E90C5-6F9B-4C89-BEA7-62FCCB41D648}"/>
              </a:ext>
            </a:extLst>
          </p:cNvPr>
          <p:cNvSpPr txBox="1"/>
          <p:nvPr/>
        </p:nvSpPr>
        <p:spPr>
          <a:xfrm>
            <a:off x="508032" y="277822"/>
            <a:ext cx="720000" cy="400110"/>
          </a:xfrm>
          <a:prstGeom prst="rect">
            <a:avLst/>
          </a:prstGeom>
          <a:solidFill>
            <a:srgbClr val="00A478"/>
          </a:solid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２</a:t>
            </a:r>
            <a:endParaRPr lang="ja-JP" altLang="en-US" sz="1200" b="1" dirty="0">
              <a:solidFill>
                <a:schemeClr val="bg1"/>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2">
            <a:extLst>
              <a:ext uri="{FF2B5EF4-FFF2-40B4-BE49-F238E27FC236}">
                <a16:creationId xmlns:a16="http://schemas.microsoft.com/office/drawing/2014/main" id="{432D09C0-5CA2-B708-C615-09961E117D55}"/>
              </a:ext>
            </a:extLst>
          </p:cNvPr>
          <p:cNvSpPr>
            <a:spLocks noGrp="1"/>
          </p:cNvSpPr>
          <p:nvPr>
            <p:ph type="sldNum" sz="quarter" idx="12"/>
          </p:nvPr>
        </p:nvSpPr>
        <p:spPr>
          <a:xfrm>
            <a:off x="3798530" y="6643271"/>
            <a:ext cx="1210151" cy="381607"/>
          </a:xfrm>
        </p:spPr>
        <p:txBody>
          <a:bodyPr/>
          <a:lstStyle/>
          <a:p>
            <a:fld id="{00000000-1234-1234-1234-123412341234}" type="slidenum">
              <a:rPr lang="en-US" altLang="ja-JP" sz="1000" b="1" smtClean="0">
                <a:solidFill>
                  <a:schemeClr val="tx1">
                    <a:lumMod val="75000"/>
                    <a:lumOff val="25000"/>
                  </a:schemeClr>
                </a:solidFill>
              </a:rPr>
              <a:pPr/>
              <a:t>8</a:t>
            </a:fld>
            <a:endParaRPr lang="ja-JP" altLang="en-US" sz="1000" b="1" dirty="0">
              <a:solidFill>
                <a:schemeClr val="tx1">
                  <a:lumMod val="75000"/>
                  <a:lumOff val="25000"/>
                </a:schemeClr>
              </a:solidFill>
            </a:endParaRPr>
          </a:p>
        </p:txBody>
      </p:sp>
    </p:spTree>
  </p:cSld>
  <p:clrMapOvr>
    <a:masterClrMapping/>
  </p:clrMapOvr>
</p:sld>
</file>

<file path=ppt/theme/theme1.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C1CFCEEA9F37544B60F19804920FCAC" ma:contentTypeVersion="15" ma:contentTypeDescription="新しいドキュメントを作成します。" ma:contentTypeScope="" ma:versionID="956d929354b6c2fefaaeeba3eab33a63">
  <xsd:schema xmlns:xsd="http://www.w3.org/2001/XMLSchema" xmlns:xs="http://www.w3.org/2001/XMLSchema" xmlns:p="http://schemas.microsoft.com/office/2006/metadata/properties" xmlns:ns2="96b385a2-4d23-4689-884a-f7000ab9a72d" xmlns:ns3="c88a0fe2-d500-4dc8-8209-1f9cc963f815" targetNamespace="http://schemas.microsoft.com/office/2006/metadata/properties" ma:root="true" ma:fieldsID="b5ff1c3aa7b4d1db239e38f9c164d5b0" ns2:_="" ns3:_="">
    <xsd:import namespace="96b385a2-4d23-4689-884a-f7000ab9a72d"/>
    <xsd:import namespace="c88a0fe2-d500-4dc8-8209-1f9cc963f8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385a2-4d23-4689-884a-f7000ab9a7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a0fe2-d500-4dc8-8209-1f9cc963f8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afd3e4d-99bd-4c79-9848-c7b5abd322b8}" ma:internalName="TaxCatchAll" ma:showField="CatchAllData" ma:web="c88a0fe2-d500-4dc8-8209-1f9cc963f815">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8a0fe2-d500-4dc8-8209-1f9cc963f815" xsi:nil="true"/>
    <lcf76f155ced4ddcb4097134ff3c332f xmlns="96b385a2-4d23-4689-884a-f7000ab9a7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78DDB9A-52F3-405B-B1C3-D204AD2B68F8}"/>
</file>

<file path=customXml/itemProps2.xml><?xml version="1.0" encoding="utf-8"?>
<ds:datastoreItem xmlns:ds="http://schemas.openxmlformats.org/officeDocument/2006/customXml" ds:itemID="{6F86846B-4FD6-4A3E-B333-4BF5243F4CAE}">
  <ds:schemaRefs>
    <ds:schemaRef ds:uri="http://schemas.microsoft.com/sharepoint/v3/contenttype/forms"/>
  </ds:schemaRefs>
</ds:datastoreItem>
</file>

<file path=customXml/itemProps3.xml><?xml version="1.0" encoding="utf-8"?>
<ds:datastoreItem xmlns:ds="http://schemas.openxmlformats.org/officeDocument/2006/customXml" ds:itemID="{17E412F5-6793-4BC0-9656-E033E7D4C356}">
  <ds:schemaRefs>
    <ds:schemaRef ds:uri="http://schemas.microsoft.com/office/2006/documentManagement/types"/>
    <ds:schemaRef ds:uri="http://www.w3.org/XML/1998/namespace"/>
    <ds:schemaRef ds:uri="http://schemas.microsoft.com/office/infopath/2007/PartnerControls"/>
    <ds:schemaRef ds:uri="http://purl.org/dc/elements/1.1/"/>
    <ds:schemaRef ds:uri="http://purl.org/dc/dcmitype/"/>
    <ds:schemaRef ds:uri="c88a0fe2-d500-4dc8-8209-1f9cc963f815"/>
    <ds:schemaRef ds:uri="http://schemas.microsoft.com/office/2006/metadata/properties"/>
    <ds:schemaRef ds:uri="http://purl.org/dc/terms/"/>
    <ds:schemaRef ds:uri="http://schemas.openxmlformats.org/package/2006/metadata/core-properties"/>
    <ds:schemaRef ds:uri="96b385a2-4d23-4689-884a-f7000ab9a72d"/>
  </ds:schemaRefs>
</ds:datastoreItem>
</file>

<file path=docProps/app.xml><?xml version="1.0" encoding="utf-8"?>
<Properties xmlns="http://schemas.openxmlformats.org/officeDocument/2006/extended-properties" xmlns:vt="http://schemas.openxmlformats.org/officeDocument/2006/docPropsVTypes">
  <Template/>
  <TotalTime>7505</TotalTime>
  <Words>4339</Words>
  <Application/>
  <PresentationFormat>ユーザー設定</PresentationFormat>
  <Paragraphs>703</Paragraphs>
  <Slides>40</Slides>
  <Notes>38</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40</vt:i4>
      </vt:variant>
    </vt:vector>
  </HeadingPairs>
  <TitlesOfParts>
    <vt:vector size="45" baseType="lpstr">
      <vt:lpstr>BIZ UDPゴシック</vt:lpstr>
      <vt:lpstr>Meiryo</vt:lpstr>
      <vt:lpstr>Arial</vt:lpstr>
      <vt:lpstr>Calibri Light</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宮崎 唯</dc:creator>
  <cp:lastModifiedBy>箕島 茂</cp:lastModifiedBy>
  <cp:revision>24</cp:revision>
  <cp:lastPrinted>2023-10-10T04:18:11Z</cp:lastPrinted>
  <dcterms:created xsi:type="dcterms:W3CDTF">2021-10-11T05:54:15Z</dcterms:created>
  <dcterms:modified xsi:type="dcterms:W3CDTF">2024-03-27T13:30:36Z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0x0101006C1CFCEEA9F37544B60F19804920FCAC</vt:lpwstr>
  </property>
  <property fmtid="{D5CDD505-2E9C-101B-9397-08002B2CF9AE}" pid="3" name="MediaServiceImageTags">
    <vt:lpwstr/>
  </property>
</Properties>
</file>