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79" r:id="rId5"/>
    <p:sldId id="317" r:id="rId6"/>
    <p:sldId id="318" r:id="rId7"/>
    <p:sldId id="281" r:id="rId8"/>
    <p:sldId id="282" r:id="rId9"/>
    <p:sldId id="283" r:id="rId10"/>
    <p:sldId id="284" r:id="rId11"/>
    <p:sldId id="285" r:id="rId12"/>
    <p:sldId id="288" r:id="rId13"/>
    <p:sldId id="286" r:id="rId14"/>
    <p:sldId id="287" r:id="rId15"/>
    <p:sldId id="297" r:id="rId16"/>
    <p:sldId id="311" r:id="rId17"/>
    <p:sldId id="313" r:id="rId18"/>
    <p:sldId id="314" r:id="rId19"/>
    <p:sldId id="315" r:id="rId20"/>
    <p:sldId id="316" r:id="rId21"/>
    <p:sldId id="322" r:id="rId22"/>
    <p:sldId id="323" r:id="rId23"/>
    <p:sldId id="324" r:id="rId24"/>
    <p:sldId id="325" r:id="rId25"/>
    <p:sldId id="326" r:id="rId26"/>
    <p:sldId id="327" r:id="rId27"/>
    <p:sldId id="328" r:id="rId28"/>
    <p:sldId id="329" r:id="rId29"/>
    <p:sldId id="336" r:id="rId30"/>
    <p:sldId id="337" r:id="rId31"/>
    <p:sldId id="338" r:id="rId32"/>
    <p:sldId id="339" r:id="rId33"/>
    <p:sldId id="340" r:id="rId34"/>
    <p:sldId id="341" r:id="rId35"/>
    <p:sldId id="342" r:id="rId36"/>
    <p:sldId id="349" r:id="rId37"/>
    <p:sldId id="350" r:id="rId38"/>
    <p:sldId id="351" r:id="rId39"/>
    <p:sldId id="352" r:id="rId40"/>
    <p:sldId id="353" r:id="rId41"/>
    <p:sldId id="354" r:id="rId42"/>
    <p:sldId id="361" r:id="rId43"/>
    <p:sldId id="362" r:id="rId44"/>
    <p:sldId id="363" r:id="rId45"/>
    <p:sldId id="364" r:id="rId46"/>
    <p:sldId id="365" r:id="rId47"/>
    <p:sldId id="366" r:id="rId48"/>
    <p:sldId id="367" r:id="rId49"/>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2" userDrawn="1">
          <p15:clr>
            <a:srgbClr val="A4A3A4"/>
          </p15:clr>
        </p15:guide>
        <p15:guide id="2" pos="3413" userDrawn="1">
          <p15:clr>
            <a:srgbClr val="A4A3A4"/>
          </p15:clr>
        </p15:guide>
        <p15:guide id="3" pos="374" userDrawn="1">
          <p15:clr>
            <a:srgbClr val="A4A3A4"/>
          </p15:clr>
        </p15:guide>
        <p15:guide id="4" pos="986" userDrawn="1">
          <p15:clr>
            <a:srgbClr val="A4A3A4"/>
          </p15:clr>
        </p15:guide>
        <p15:guide id="5" pos="6452" userDrawn="1">
          <p15:clr>
            <a:srgbClr val="A4A3A4"/>
          </p15:clr>
        </p15:guide>
        <p15:guide id="6" orient="horz" pos="41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2" clrIdx="0">
    <p:extLst>
      <p:ext uri="{19B8F6BF-5375-455C-9EA6-DF929625EA0E}">
        <p15:presenceInfo xmlns:p15="http://schemas.microsoft.com/office/powerpoint/2012/main" userId="Owner" providerId="None"/>
      </p:ext>
    </p:extLst>
  </p:cmAuthor>
  <p:cmAuthor id="2" name="梅村　優太郎" initials="梅村　優太郎" lastIdx="30" clrIdx="1">
    <p:extLst>
      <p:ext uri="{19B8F6BF-5375-455C-9EA6-DF929625EA0E}">
        <p15:presenceInfo xmlns:p15="http://schemas.microsoft.com/office/powerpoint/2012/main" userId="S::T0543358@taims.metro.tokyo.jp::544e84a1-0d30-458f-9937-ee441d46dca6" providerId="AD"/>
      </p:ext>
    </p:extLst>
  </p:cmAuthor>
  <p:cmAuthor id="3" name="石川　恵夢" initials="石川　恵夢" lastIdx="15" clrIdx="2">
    <p:extLst>
      <p:ext uri="{19B8F6BF-5375-455C-9EA6-DF929625EA0E}">
        <p15:presenceInfo xmlns:p15="http://schemas.microsoft.com/office/powerpoint/2012/main" userId="S::T0522916@taims.metro.tokyo.jp::8f127462-3316-4c7b-a269-2dd767a16a9a" providerId="AD"/>
      </p:ext>
    </p:extLst>
  </p:cmAuthor>
  <p:cmAuthor id="4" name="箕島 茂" initials="箕島" lastIdx="34" clrIdx="3">
    <p:extLst>
      <p:ext uri="{19B8F6BF-5375-455C-9EA6-DF929625EA0E}">
        <p15:presenceInfo xmlns:p15="http://schemas.microsoft.com/office/powerpoint/2012/main" userId="S::Minoshima-S@mail.dnp.co.jp::019de19d-896e-4509-9d43-e9ee669f6e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A4"/>
    <a:srgbClr val="FF6000"/>
    <a:srgbClr val="00A478"/>
    <a:srgbClr val="C62153"/>
    <a:srgbClr val="444444"/>
    <a:srgbClr val="FF6B00"/>
    <a:srgbClr val="1BACED"/>
    <a:srgbClr val="FCF9EF"/>
    <a:srgbClr val="12A3E4"/>
    <a:srgbClr val="BD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92E3C3-AEAB-AFBA-6E0E-BF1BB3DFC1AF}" v="1" dt="2024-03-25T06:46:31.8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3" autoAdjust="0"/>
    <p:restoredTop sz="96327"/>
  </p:normalViewPr>
  <p:slideViewPr>
    <p:cSldViewPr snapToGrid="0">
      <p:cViewPr varScale="1">
        <p:scale>
          <a:sx n="103" d="100"/>
          <a:sy n="103" d="100"/>
        </p:scale>
        <p:origin x="1290" y="120"/>
      </p:cViewPr>
      <p:guideLst>
        <p:guide orient="horz" pos="2132"/>
        <p:guide pos="3413"/>
        <p:guide pos="374"/>
        <p:guide pos="986"/>
        <p:guide pos="6452"/>
        <p:guide orient="horz" pos="4105"/>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聖也 井上" userId="e0183d015b5cf6d1" providerId="LiveId" clId="{4010DA1E-FEE5-4F29-89D7-D1911FAB9145}"/>
    <pc:docChg chg="undo custSel addSld delSld modSld">
      <pc:chgData name="聖也 井上" userId="e0183d015b5cf6d1" providerId="LiveId" clId="{4010DA1E-FEE5-4F29-89D7-D1911FAB9145}" dt="2023-11-30T02:56:19.274" v="1182" actId="47"/>
      <pc:docMkLst>
        <pc:docMk/>
      </pc:docMkLst>
      <pc:sldChg chg="del">
        <pc:chgData name="聖也 井上" userId="e0183d015b5cf6d1" providerId="LiveId" clId="{4010DA1E-FEE5-4F29-89D7-D1911FAB9145}" dt="2023-11-30T02:21:40.763" v="0" actId="47"/>
        <pc:sldMkLst>
          <pc:docMk/>
          <pc:sldMk cId="3057264" sldId="259"/>
        </pc:sldMkLst>
      </pc:sldChg>
      <pc:sldChg chg="del">
        <pc:chgData name="聖也 井上" userId="e0183d015b5cf6d1" providerId="LiveId" clId="{4010DA1E-FEE5-4F29-89D7-D1911FAB9145}" dt="2023-11-30T02:21:40.763" v="0" actId="47"/>
        <pc:sldMkLst>
          <pc:docMk/>
          <pc:sldMk cId="746206541" sldId="271"/>
        </pc:sldMkLst>
      </pc:sldChg>
      <pc:sldChg chg="delSp modSp del mod">
        <pc:chgData name="聖也 井上" userId="e0183d015b5cf6d1" providerId="LiveId" clId="{4010DA1E-FEE5-4F29-89D7-D1911FAB9145}" dt="2023-11-30T02:55:57.741" v="1178" actId="47"/>
        <pc:sldMkLst>
          <pc:docMk/>
          <pc:sldMk cId="961206545" sldId="280"/>
        </pc:sldMkLst>
        <pc:spChg chg="del">
          <ac:chgData name="聖也 井上" userId="e0183d015b5cf6d1" providerId="LiveId" clId="{4010DA1E-FEE5-4F29-89D7-D1911FAB9145}" dt="2023-11-30T02:21:49.839" v="1" actId="478"/>
          <ac:spMkLst>
            <pc:docMk/>
            <pc:sldMk cId="961206545" sldId="280"/>
            <ac:spMk id="3" creationId="{E83E4C18-9627-D724-2BF1-17AC45023EFA}"/>
          </ac:spMkLst>
        </pc:spChg>
        <pc:spChg chg="del">
          <ac:chgData name="聖也 井上" userId="e0183d015b5cf6d1" providerId="LiveId" clId="{4010DA1E-FEE5-4F29-89D7-D1911FAB9145}" dt="2023-11-30T02:21:53.675" v="2" actId="478"/>
          <ac:spMkLst>
            <pc:docMk/>
            <pc:sldMk cId="961206545" sldId="280"/>
            <ac:spMk id="4" creationId="{41EDEA3A-1657-9431-85AD-3B0DA602C318}"/>
          </ac:spMkLst>
        </pc:spChg>
        <pc:spChg chg="del">
          <ac:chgData name="聖也 井上" userId="e0183d015b5cf6d1" providerId="LiveId" clId="{4010DA1E-FEE5-4F29-89D7-D1911FAB9145}" dt="2023-11-30T02:21:53.675" v="2" actId="478"/>
          <ac:spMkLst>
            <pc:docMk/>
            <pc:sldMk cId="961206545" sldId="280"/>
            <ac:spMk id="8" creationId="{FCBB4969-56F3-5BF7-8DEA-E8B87149285F}"/>
          </ac:spMkLst>
        </pc:spChg>
        <pc:spChg chg="del">
          <ac:chgData name="聖也 井上" userId="e0183d015b5cf6d1" providerId="LiveId" clId="{4010DA1E-FEE5-4F29-89D7-D1911FAB9145}" dt="2023-11-30T02:21:53.675" v="2" actId="478"/>
          <ac:spMkLst>
            <pc:docMk/>
            <pc:sldMk cId="961206545" sldId="280"/>
            <ac:spMk id="13" creationId="{19A31B85-C0ED-E66B-CA94-CFD63E90211D}"/>
          </ac:spMkLst>
        </pc:spChg>
        <pc:spChg chg="del">
          <ac:chgData name="聖也 井上" userId="e0183d015b5cf6d1" providerId="LiveId" clId="{4010DA1E-FEE5-4F29-89D7-D1911FAB9145}" dt="2023-11-30T02:21:53.675" v="2" actId="478"/>
          <ac:spMkLst>
            <pc:docMk/>
            <pc:sldMk cId="961206545" sldId="280"/>
            <ac:spMk id="15" creationId="{7479C1CF-85C8-216B-745D-2D6A86DDD6A1}"/>
          </ac:spMkLst>
        </pc:spChg>
        <pc:spChg chg="del">
          <ac:chgData name="聖也 井上" userId="e0183d015b5cf6d1" providerId="LiveId" clId="{4010DA1E-FEE5-4F29-89D7-D1911FAB9145}" dt="2023-11-30T02:21:53.675" v="2" actId="478"/>
          <ac:spMkLst>
            <pc:docMk/>
            <pc:sldMk cId="961206545" sldId="280"/>
            <ac:spMk id="16" creationId="{A4446903-C90E-D213-0BD8-4457162931F6}"/>
          </ac:spMkLst>
        </pc:spChg>
        <pc:spChg chg="del">
          <ac:chgData name="聖也 井上" userId="e0183d015b5cf6d1" providerId="LiveId" clId="{4010DA1E-FEE5-4F29-89D7-D1911FAB9145}" dt="2023-11-30T02:21:53.675" v="2" actId="478"/>
          <ac:spMkLst>
            <pc:docMk/>
            <pc:sldMk cId="961206545" sldId="280"/>
            <ac:spMk id="17" creationId="{B5CC24D7-1577-579E-36AC-551846A002B4}"/>
          </ac:spMkLst>
        </pc:spChg>
        <pc:spChg chg="mod">
          <ac:chgData name="聖也 井上" userId="e0183d015b5cf6d1" providerId="LiveId" clId="{4010DA1E-FEE5-4F29-89D7-D1911FAB9145}" dt="2023-11-30T02:23:24.531" v="41" actId="20577"/>
          <ac:spMkLst>
            <pc:docMk/>
            <pc:sldMk cId="961206545" sldId="280"/>
            <ac:spMk id="19" creationId="{59422B3A-6FDC-7E08-0465-ED70B2475D46}"/>
          </ac:spMkLst>
        </pc:spChg>
        <pc:spChg chg="del">
          <ac:chgData name="聖也 井上" userId="e0183d015b5cf6d1" providerId="LiveId" clId="{4010DA1E-FEE5-4F29-89D7-D1911FAB9145}" dt="2023-11-30T02:21:53.675" v="2" actId="478"/>
          <ac:spMkLst>
            <pc:docMk/>
            <pc:sldMk cId="961206545" sldId="280"/>
            <ac:spMk id="38" creationId="{D893E9ED-CFE6-EC5D-2CFA-D22585232770}"/>
          </ac:spMkLst>
        </pc:spChg>
        <pc:spChg chg="mod">
          <ac:chgData name="聖也 井上" userId="e0183d015b5cf6d1" providerId="LiveId" clId="{4010DA1E-FEE5-4F29-89D7-D1911FAB9145}" dt="2023-11-30T02:22:19.961" v="6" actId="120"/>
          <ac:spMkLst>
            <pc:docMk/>
            <pc:sldMk cId="961206545" sldId="280"/>
            <ac:spMk id="43" creationId="{D893E9ED-CFE6-EC5D-2CFA-D22585232770}"/>
          </ac:spMkLst>
        </pc:spChg>
        <pc:grpChg chg="del">
          <ac:chgData name="聖也 井上" userId="e0183d015b5cf6d1" providerId="LiveId" clId="{4010DA1E-FEE5-4F29-89D7-D1911FAB9145}" dt="2023-11-30T02:21:53.675" v="2" actId="478"/>
          <ac:grpSpMkLst>
            <pc:docMk/>
            <pc:sldMk cId="961206545" sldId="280"/>
            <ac:grpSpMk id="2" creationId="{00000000-0000-0000-0000-000000000000}"/>
          </ac:grpSpMkLst>
        </pc:grpChg>
        <pc:grpChg chg="del">
          <ac:chgData name="聖也 井上" userId="e0183d015b5cf6d1" providerId="LiveId" clId="{4010DA1E-FEE5-4F29-89D7-D1911FAB9145}" dt="2023-11-30T02:21:53.675" v="2" actId="478"/>
          <ac:grpSpMkLst>
            <pc:docMk/>
            <pc:sldMk cId="961206545" sldId="280"/>
            <ac:grpSpMk id="9" creationId="{296577AD-8FA7-6222-D4B1-006BEEB3AF8D}"/>
          </ac:grpSpMkLst>
        </pc:grpChg>
      </pc:sldChg>
      <pc:sldChg chg="del">
        <pc:chgData name="聖也 井上" userId="e0183d015b5cf6d1" providerId="LiveId" clId="{4010DA1E-FEE5-4F29-89D7-D1911FAB9145}" dt="2023-11-30T02:21:40.763" v="0" actId="47"/>
        <pc:sldMkLst>
          <pc:docMk/>
          <pc:sldMk cId="3624689686" sldId="289"/>
        </pc:sldMkLst>
      </pc:sldChg>
      <pc:sldChg chg="del">
        <pc:chgData name="聖也 井上" userId="e0183d015b5cf6d1" providerId="LiveId" clId="{4010DA1E-FEE5-4F29-89D7-D1911FAB9145}" dt="2023-11-30T02:21:40.763" v="0" actId="47"/>
        <pc:sldMkLst>
          <pc:docMk/>
          <pc:sldMk cId="4045093117" sldId="290"/>
        </pc:sldMkLst>
      </pc:sldChg>
      <pc:sldChg chg="del">
        <pc:chgData name="聖也 井上" userId="e0183d015b5cf6d1" providerId="LiveId" clId="{4010DA1E-FEE5-4F29-89D7-D1911FAB9145}" dt="2023-11-30T02:21:40.763" v="0" actId="47"/>
        <pc:sldMkLst>
          <pc:docMk/>
          <pc:sldMk cId="3015867029" sldId="291"/>
        </pc:sldMkLst>
      </pc:sldChg>
      <pc:sldChg chg="del">
        <pc:chgData name="聖也 井上" userId="e0183d015b5cf6d1" providerId="LiveId" clId="{4010DA1E-FEE5-4F29-89D7-D1911FAB9145}" dt="2023-11-30T02:21:40.763" v="0" actId="47"/>
        <pc:sldMkLst>
          <pc:docMk/>
          <pc:sldMk cId="2714189887" sldId="292"/>
        </pc:sldMkLst>
      </pc:sldChg>
      <pc:sldChg chg="del">
        <pc:chgData name="聖也 井上" userId="e0183d015b5cf6d1" providerId="LiveId" clId="{4010DA1E-FEE5-4F29-89D7-D1911FAB9145}" dt="2023-11-30T02:21:40.763" v="0" actId="47"/>
        <pc:sldMkLst>
          <pc:docMk/>
          <pc:sldMk cId="127464775" sldId="293"/>
        </pc:sldMkLst>
      </pc:sldChg>
      <pc:sldChg chg="del">
        <pc:chgData name="聖也 井上" userId="e0183d015b5cf6d1" providerId="LiveId" clId="{4010DA1E-FEE5-4F29-89D7-D1911FAB9145}" dt="2023-11-30T02:21:40.763" v="0" actId="47"/>
        <pc:sldMkLst>
          <pc:docMk/>
          <pc:sldMk cId="2923277319" sldId="300"/>
        </pc:sldMkLst>
      </pc:sldChg>
      <pc:sldChg chg="del">
        <pc:chgData name="聖也 井上" userId="e0183d015b5cf6d1" providerId="LiveId" clId="{4010DA1E-FEE5-4F29-89D7-D1911FAB9145}" dt="2023-11-30T02:21:40.763" v="0" actId="47"/>
        <pc:sldMkLst>
          <pc:docMk/>
          <pc:sldMk cId="1862645581" sldId="301"/>
        </pc:sldMkLst>
      </pc:sldChg>
      <pc:sldChg chg="del">
        <pc:chgData name="聖也 井上" userId="e0183d015b5cf6d1" providerId="LiveId" clId="{4010DA1E-FEE5-4F29-89D7-D1911FAB9145}" dt="2023-11-30T02:21:40.763" v="0" actId="47"/>
        <pc:sldMkLst>
          <pc:docMk/>
          <pc:sldMk cId="2411447038" sldId="302"/>
        </pc:sldMkLst>
      </pc:sldChg>
      <pc:sldChg chg="del">
        <pc:chgData name="聖也 井上" userId="e0183d015b5cf6d1" providerId="LiveId" clId="{4010DA1E-FEE5-4F29-89D7-D1911FAB9145}" dt="2023-11-30T02:21:40.763" v="0" actId="47"/>
        <pc:sldMkLst>
          <pc:docMk/>
          <pc:sldMk cId="3271998526" sldId="303"/>
        </pc:sldMkLst>
      </pc:sldChg>
      <pc:sldChg chg="del">
        <pc:chgData name="聖也 井上" userId="e0183d015b5cf6d1" providerId="LiveId" clId="{4010DA1E-FEE5-4F29-89D7-D1911FAB9145}" dt="2023-11-30T02:21:40.763" v="0" actId="47"/>
        <pc:sldMkLst>
          <pc:docMk/>
          <pc:sldMk cId="2254130289" sldId="304"/>
        </pc:sldMkLst>
      </pc:sldChg>
      <pc:sldChg chg="del">
        <pc:chgData name="聖也 井上" userId="e0183d015b5cf6d1" providerId="LiveId" clId="{4010DA1E-FEE5-4F29-89D7-D1911FAB9145}" dt="2023-11-30T02:21:40.763" v="0" actId="47"/>
        <pc:sldMkLst>
          <pc:docMk/>
          <pc:sldMk cId="2544857190" sldId="305"/>
        </pc:sldMkLst>
      </pc:sldChg>
      <pc:sldChg chg="del">
        <pc:chgData name="聖也 井上" userId="e0183d015b5cf6d1" providerId="LiveId" clId="{4010DA1E-FEE5-4F29-89D7-D1911FAB9145}" dt="2023-11-30T02:21:40.763" v="0" actId="47"/>
        <pc:sldMkLst>
          <pc:docMk/>
          <pc:sldMk cId="224411" sldId="306"/>
        </pc:sldMkLst>
      </pc:sldChg>
      <pc:sldChg chg="del">
        <pc:chgData name="聖也 井上" userId="e0183d015b5cf6d1" providerId="LiveId" clId="{4010DA1E-FEE5-4F29-89D7-D1911FAB9145}" dt="2023-11-30T02:21:40.763" v="0" actId="47"/>
        <pc:sldMkLst>
          <pc:docMk/>
          <pc:sldMk cId="2691938412" sldId="307"/>
        </pc:sldMkLst>
      </pc:sldChg>
      <pc:sldChg chg="del">
        <pc:chgData name="聖也 井上" userId="e0183d015b5cf6d1" providerId="LiveId" clId="{4010DA1E-FEE5-4F29-89D7-D1911FAB9145}" dt="2023-11-30T02:21:40.763" v="0" actId="47"/>
        <pc:sldMkLst>
          <pc:docMk/>
          <pc:sldMk cId="3120670320" sldId="308"/>
        </pc:sldMkLst>
      </pc:sldChg>
      <pc:sldChg chg="del">
        <pc:chgData name="聖也 井上" userId="e0183d015b5cf6d1" providerId="LiveId" clId="{4010DA1E-FEE5-4F29-89D7-D1911FAB9145}" dt="2023-11-30T02:21:40.763" v="0" actId="47"/>
        <pc:sldMkLst>
          <pc:docMk/>
          <pc:sldMk cId="3970606617" sldId="309"/>
        </pc:sldMkLst>
      </pc:sldChg>
      <pc:sldChg chg="del">
        <pc:chgData name="聖也 井上" userId="e0183d015b5cf6d1" providerId="LiveId" clId="{4010DA1E-FEE5-4F29-89D7-D1911FAB9145}" dt="2023-11-30T02:21:40.763" v="0" actId="47"/>
        <pc:sldMkLst>
          <pc:docMk/>
          <pc:sldMk cId="2787702107" sldId="310"/>
        </pc:sldMkLst>
      </pc:sldChg>
      <pc:sldChg chg="addSp modSp del mod">
        <pc:chgData name="聖也 井上" userId="e0183d015b5cf6d1" providerId="LiveId" clId="{4010DA1E-FEE5-4F29-89D7-D1911FAB9145}" dt="2023-11-30T02:56:19.274" v="1182" actId="47"/>
        <pc:sldMkLst>
          <pc:docMk/>
          <pc:sldMk cId="1214583092" sldId="312"/>
        </pc:sldMkLst>
        <pc:spChg chg="add mod">
          <ac:chgData name="聖也 井上" userId="e0183d015b5cf6d1" providerId="LiveId" clId="{4010DA1E-FEE5-4F29-89D7-D1911FAB9145}" dt="2023-11-30T02:40:51.069" v="1029" actId="1036"/>
          <ac:spMkLst>
            <pc:docMk/>
            <pc:sldMk cId="1214583092" sldId="312"/>
            <ac:spMk id="5" creationId="{2F92AC79-D9C8-9AF8-0002-8A11921CA6AC}"/>
          </ac:spMkLst>
        </pc:spChg>
        <pc:spChg chg="mod">
          <ac:chgData name="聖也 井上" userId="e0183d015b5cf6d1" providerId="LiveId" clId="{4010DA1E-FEE5-4F29-89D7-D1911FAB9145}" dt="2023-11-30T02:39:16.107" v="1012" actId="207"/>
          <ac:spMkLst>
            <pc:docMk/>
            <pc:sldMk cId="1214583092" sldId="312"/>
            <ac:spMk id="7" creationId="{3E3BF2B5-751E-3CAD-A6B6-BCA65E4CC666}"/>
          </ac:spMkLst>
        </pc:spChg>
        <pc:spChg chg="mod">
          <ac:chgData name="聖也 井上" userId="e0183d015b5cf6d1" providerId="LiveId" clId="{4010DA1E-FEE5-4F29-89D7-D1911FAB9145}" dt="2023-11-30T02:40:51.069" v="1029" actId="1036"/>
          <ac:spMkLst>
            <pc:docMk/>
            <pc:sldMk cId="1214583092" sldId="312"/>
            <ac:spMk id="8" creationId="{FCBB4969-56F3-5BF7-8DEA-E8B87149285F}"/>
          </ac:spMkLst>
        </pc:spChg>
        <pc:spChg chg="mod">
          <ac:chgData name="聖也 井上" userId="e0183d015b5cf6d1" providerId="LiveId" clId="{4010DA1E-FEE5-4F29-89D7-D1911FAB9145}" dt="2023-11-30T02:24:39.081" v="75" actId="20577"/>
          <ac:spMkLst>
            <pc:docMk/>
            <pc:sldMk cId="1214583092" sldId="312"/>
            <ac:spMk id="10" creationId="{B241399E-7787-73F2-32D1-7D5F40D343E3}"/>
          </ac:spMkLst>
        </pc:spChg>
        <pc:spChg chg="mod">
          <ac:chgData name="聖也 井上" userId="e0183d015b5cf6d1" providerId="LiveId" clId="{4010DA1E-FEE5-4F29-89D7-D1911FAB9145}" dt="2023-11-30T02:36:34.560" v="801" actId="1076"/>
          <ac:spMkLst>
            <pc:docMk/>
            <pc:sldMk cId="1214583092" sldId="312"/>
            <ac:spMk id="11" creationId="{174E401A-683F-7CF6-4AE4-813490F7C539}"/>
          </ac:spMkLst>
        </pc:spChg>
        <pc:spChg chg="mod">
          <ac:chgData name="聖也 井上" userId="e0183d015b5cf6d1" providerId="LiveId" clId="{4010DA1E-FEE5-4F29-89D7-D1911FAB9145}" dt="2023-11-30T02:31:00.662" v="596" actId="20577"/>
          <ac:spMkLst>
            <pc:docMk/>
            <pc:sldMk cId="1214583092" sldId="312"/>
            <ac:spMk id="12" creationId="{7DFBB13B-830E-F6D1-0504-A63D4359ED17}"/>
          </ac:spMkLst>
        </pc:spChg>
        <pc:spChg chg="mod">
          <ac:chgData name="聖也 井上" userId="e0183d015b5cf6d1" providerId="LiveId" clId="{4010DA1E-FEE5-4F29-89D7-D1911FAB9145}" dt="2023-11-30T02:41:25.545" v="1035" actId="164"/>
          <ac:spMkLst>
            <pc:docMk/>
            <pc:sldMk cId="1214583092" sldId="312"/>
            <ac:spMk id="13" creationId="{19A31B85-C0ED-E66B-CA94-CFD63E90211D}"/>
          </ac:spMkLst>
        </pc:spChg>
        <pc:spChg chg="mod">
          <ac:chgData name="聖也 井上" userId="e0183d015b5cf6d1" providerId="LiveId" clId="{4010DA1E-FEE5-4F29-89D7-D1911FAB9145}" dt="2023-11-30T02:39:34.586" v="1014" actId="14100"/>
          <ac:spMkLst>
            <pc:docMk/>
            <pc:sldMk cId="1214583092" sldId="312"/>
            <ac:spMk id="14" creationId="{B9377DE1-3988-952E-94E2-98E7B69F031B}"/>
          </ac:spMkLst>
        </pc:spChg>
        <pc:spChg chg="mod">
          <ac:chgData name="聖也 井上" userId="e0183d015b5cf6d1" providerId="LiveId" clId="{4010DA1E-FEE5-4F29-89D7-D1911FAB9145}" dt="2023-11-30T02:41:25.545" v="1035" actId="164"/>
          <ac:spMkLst>
            <pc:docMk/>
            <pc:sldMk cId="1214583092" sldId="312"/>
            <ac:spMk id="15" creationId="{7479C1CF-85C8-216B-745D-2D6A86DDD6A1}"/>
          </ac:spMkLst>
        </pc:spChg>
        <pc:spChg chg="mod">
          <ac:chgData name="聖也 井上" userId="e0183d015b5cf6d1" providerId="LiveId" clId="{4010DA1E-FEE5-4F29-89D7-D1911FAB9145}" dt="2023-11-30T02:41:25.545" v="1035" actId="164"/>
          <ac:spMkLst>
            <pc:docMk/>
            <pc:sldMk cId="1214583092" sldId="312"/>
            <ac:spMk id="16" creationId="{A4446903-C90E-D213-0BD8-4457162931F6}"/>
          </ac:spMkLst>
        </pc:spChg>
        <pc:spChg chg="mod">
          <ac:chgData name="聖也 井上" userId="e0183d015b5cf6d1" providerId="LiveId" clId="{4010DA1E-FEE5-4F29-89D7-D1911FAB9145}" dt="2023-11-30T02:41:25.545" v="1035" actId="164"/>
          <ac:spMkLst>
            <pc:docMk/>
            <pc:sldMk cId="1214583092" sldId="312"/>
            <ac:spMk id="17" creationId="{B5CC24D7-1577-579E-36AC-551846A002B4}"/>
          </ac:spMkLst>
        </pc:spChg>
        <pc:spChg chg="mod">
          <ac:chgData name="聖也 井上" userId="e0183d015b5cf6d1" providerId="LiveId" clId="{4010DA1E-FEE5-4F29-89D7-D1911FAB9145}" dt="2023-11-30T02:38:44.059" v="1008" actId="20577"/>
          <ac:spMkLst>
            <pc:docMk/>
            <pc:sldMk cId="1214583092" sldId="312"/>
            <ac:spMk id="18" creationId="{1EB4E318-AAD8-DF72-79F7-F81116A25F7F}"/>
          </ac:spMkLst>
        </pc:spChg>
        <pc:spChg chg="add mod">
          <ac:chgData name="聖也 井上" userId="e0183d015b5cf6d1" providerId="LiveId" clId="{4010DA1E-FEE5-4F29-89D7-D1911FAB9145}" dt="2023-11-30T02:44:34.709" v="1173" actId="14100"/>
          <ac:spMkLst>
            <pc:docMk/>
            <pc:sldMk cId="1214583092" sldId="312"/>
            <ac:spMk id="20" creationId="{F1436A0F-34F2-D89C-335E-A4AAA6F6B8DE}"/>
          </ac:spMkLst>
        </pc:spChg>
        <pc:spChg chg="mod">
          <ac:chgData name="聖也 井上" userId="e0183d015b5cf6d1" providerId="LiveId" clId="{4010DA1E-FEE5-4F29-89D7-D1911FAB9145}" dt="2023-11-30T02:42:33.843" v="1046" actId="20577"/>
          <ac:spMkLst>
            <pc:docMk/>
            <pc:sldMk cId="1214583092" sldId="312"/>
            <ac:spMk id="22" creationId="{53F59A1C-2F15-A0CC-4911-F514EC2D751F}"/>
          </ac:spMkLst>
        </pc:spChg>
        <pc:spChg chg="mod">
          <ac:chgData name="聖也 井上" userId="e0183d015b5cf6d1" providerId="LiveId" clId="{4010DA1E-FEE5-4F29-89D7-D1911FAB9145}" dt="2023-11-30T02:42:44.468" v="1059" actId="20577"/>
          <ac:spMkLst>
            <pc:docMk/>
            <pc:sldMk cId="1214583092" sldId="312"/>
            <ac:spMk id="23" creationId="{4B76DE15-C912-DEF4-B161-63C8BF48F856}"/>
          </ac:spMkLst>
        </pc:spChg>
        <pc:spChg chg="mod">
          <ac:chgData name="聖也 井上" userId="e0183d015b5cf6d1" providerId="LiveId" clId="{4010DA1E-FEE5-4F29-89D7-D1911FAB9145}" dt="2023-11-30T02:44:26.663" v="1172" actId="20577"/>
          <ac:spMkLst>
            <pc:docMk/>
            <pc:sldMk cId="1214583092" sldId="312"/>
            <ac:spMk id="24" creationId="{2786A416-BF11-C342-8885-72EFD3673C0D}"/>
          </ac:spMkLst>
        </pc:spChg>
        <pc:spChg chg="add mod">
          <ac:chgData name="聖也 井上" userId="e0183d015b5cf6d1" providerId="LiveId" clId="{4010DA1E-FEE5-4F29-89D7-D1911FAB9145}" dt="2023-11-30T02:41:15.637" v="1034" actId="571"/>
          <ac:spMkLst>
            <pc:docMk/>
            <pc:sldMk cId="1214583092" sldId="312"/>
            <ac:spMk id="25" creationId="{ED0C7AFC-1C0E-B021-0356-279052B65C45}"/>
          </ac:spMkLst>
        </pc:spChg>
        <pc:spChg chg="mod">
          <ac:chgData name="聖也 井上" userId="e0183d015b5cf6d1" providerId="LiveId" clId="{4010DA1E-FEE5-4F29-89D7-D1911FAB9145}" dt="2023-11-30T02:28:18.145" v="330" actId="14100"/>
          <ac:spMkLst>
            <pc:docMk/>
            <pc:sldMk cId="1214583092" sldId="312"/>
            <ac:spMk id="34" creationId="{B1F7F093-7B4D-15AD-034A-DD8AE8CC6344}"/>
          </ac:spMkLst>
        </pc:spChg>
        <pc:spChg chg="mod">
          <ac:chgData name="聖也 井上" userId="e0183d015b5cf6d1" providerId="LiveId" clId="{4010DA1E-FEE5-4F29-89D7-D1911FAB9145}" dt="2023-11-30T02:24:22.721" v="65" actId="20577"/>
          <ac:spMkLst>
            <pc:docMk/>
            <pc:sldMk cId="1214583092" sldId="312"/>
            <ac:spMk id="35" creationId="{8C819349-D639-9F3A-1B45-DD820469A5D1}"/>
          </ac:spMkLst>
        </pc:spChg>
        <pc:spChg chg="mod">
          <ac:chgData name="聖也 井上" userId="e0183d015b5cf6d1" providerId="LiveId" clId="{4010DA1E-FEE5-4F29-89D7-D1911FAB9145}" dt="2023-11-30T02:31:57.841" v="634" actId="20577"/>
          <ac:spMkLst>
            <pc:docMk/>
            <pc:sldMk cId="1214583092" sldId="312"/>
            <ac:spMk id="36" creationId="{0DD52E89-2253-BFAB-0367-C42775DD995E}"/>
          </ac:spMkLst>
        </pc:spChg>
        <pc:spChg chg="mod">
          <ac:chgData name="聖也 井上" userId="e0183d015b5cf6d1" providerId="LiveId" clId="{4010DA1E-FEE5-4F29-89D7-D1911FAB9145}" dt="2023-11-30T02:34:42.974" v="785" actId="20577"/>
          <ac:spMkLst>
            <pc:docMk/>
            <pc:sldMk cId="1214583092" sldId="312"/>
            <ac:spMk id="37" creationId="{05DDE44C-10E6-1225-6619-C52A6623B86F}"/>
          </ac:spMkLst>
        </pc:spChg>
        <pc:spChg chg="mod">
          <ac:chgData name="聖也 井上" userId="e0183d015b5cf6d1" providerId="LiveId" clId="{4010DA1E-FEE5-4F29-89D7-D1911FAB9145}" dt="2023-11-30T02:41:36.653" v="1038" actId="1076"/>
          <ac:spMkLst>
            <pc:docMk/>
            <pc:sldMk cId="1214583092" sldId="312"/>
            <ac:spMk id="38" creationId="{D893E9ED-CFE6-EC5D-2CFA-D22585232770}"/>
          </ac:spMkLst>
        </pc:spChg>
        <pc:grpChg chg="mod">
          <ac:chgData name="聖也 井上" userId="e0183d015b5cf6d1" providerId="LiveId" clId="{4010DA1E-FEE5-4F29-89D7-D1911FAB9145}" dt="2023-11-30T02:41:44.434" v="1039" actId="1076"/>
          <ac:grpSpMkLst>
            <pc:docMk/>
            <pc:sldMk cId="1214583092" sldId="312"/>
            <ac:grpSpMk id="2" creationId="{00000000-0000-0000-0000-000000000000}"/>
          </ac:grpSpMkLst>
        </pc:grpChg>
        <pc:grpChg chg="add mod">
          <ac:chgData name="聖也 井上" userId="e0183d015b5cf6d1" providerId="LiveId" clId="{4010DA1E-FEE5-4F29-89D7-D1911FAB9145}" dt="2023-11-30T02:40:51.069" v="1029" actId="1036"/>
          <ac:grpSpMkLst>
            <pc:docMk/>
            <pc:sldMk cId="1214583092" sldId="312"/>
            <ac:grpSpMk id="6" creationId="{18A9FDA4-EAF5-5B19-7588-33C41CF9647D}"/>
          </ac:grpSpMkLst>
        </pc:grpChg>
        <pc:grpChg chg="mod">
          <ac:chgData name="聖也 井上" userId="e0183d015b5cf6d1" providerId="LiveId" clId="{4010DA1E-FEE5-4F29-89D7-D1911FAB9145}" dt="2023-11-30T02:40:51.069" v="1029" actId="1036"/>
          <ac:grpSpMkLst>
            <pc:docMk/>
            <pc:sldMk cId="1214583092" sldId="312"/>
            <ac:grpSpMk id="9" creationId="{296577AD-8FA7-6222-D4B1-006BEEB3AF8D}"/>
          </ac:grpSpMkLst>
        </pc:grpChg>
        <pc:grpChg chg="add mod">
          <ac:chgData name="聖也 井上" userId="e0183d015b5cf6d1" providerId="LiveId" clId="{4010DA1E-FEE5-4F29-89D7-D1911FAB9145}" dt="2023-11-30T02:40:51.069" v="1029" actId="1036"/>
          <ac:grpSpMkLst>
            <pc:docMk/>
            <pc:sldMk cId="1214583092" sldId="312"/>
            <ac:grpSpMk id="21" creationId="{68738D8C-3D48-5AB0-5AED-08E94D3E8651}"/>
          </ac:grpSpMkLst>
        </pc:grpChg>
        <pc:grpChg chg="add mod">
          <ac:chgData name="聖也 井上" userId="e0183d015b5cf6d1" providerId="LiveId" clId="{4010DA1E-FEE5-4F29-89D7-D1911FAB9145}" dt="2023-11-30T02:41:33.573" v="1036" actId="1076"/>
          <ac:grpSpMkLst>
            <pc:docMk/>
            <pc:sldMk cId="1214583092" sldId="312"/>
            <ac:grpSpMk id="26" creationId="{C3DEC6F2-A78F-24A9-AA41-04F5A38D0A21}"/>
          </ac:grpSpMkLst>
        </pc:grpChg>
      </pc:sldChg>
      <pc:sldChg chg="addSp delSp modSp add mod">
        <pc:chgData name="聖也 井上" userId="e0183d015b5cf6d1" providerId="LiveId" clId="{4010DA1E-FEE5-4F29-89D7-D1911FAB9145}" dt="2023-11-30T02:55:54.235" v="1177"/>
        <pc:sldMkLst>
          <pc:docMk/>
          <pc:sldMk cId="3701953149" sldId="317"/>
        </pc:sldMkLst>
        <pc:spChg chg="add mod">
          <ac:chgData name="聖也 井上" userId="e0183d015b5cf6d1" providerId="LiveId" clId="{4010DA1E-FEE5-4F29-89D7-D1911FAB9145}" dt="2023-11-30T02:55:54.235" v="1177"/>
          <ac:spMkLst>
            <pc:docMk/>
            <pc:sldMk cId="3701953149" sldId="317"/>
            <ac:spMk id="2" creationId="{260EA03F-7B85-6D2A-BAA9-DB0A69BEB646}"/>
          </ac:spMkLst>
        </pc:spChg>
        <pc:spChg chg="mod">
          <ac:chgData name="聖也 井上" userId="e0183d015b5cf6d1" providerId="LiveId" clId="{4010DA1E-FEE5-4F29-89D7-D1911FAB9145}" dt="2023-11-30T02:55:54.235" v="1177"/>
          <ac:spMkLst>
            <pc:docMk/>
            <pc:sldMk cId="3701953149" sldId="317"/>
            <ac:spMk id="8" creationId="{73B9E61A-4C9A-84DE-56D1-9901370C2274}"/>
          </ac:spMkLst>
        </pc:spChg>
        <pc:spChg chg="mod">
          <ac:chgData name="聖也 井上" userId="e0183d015b5cf6d1" providerId="LiveId" clId="{4010DA1E-FEE5-4F29-89D7-D1911FAB9145}" dt="2023-11-30T02:55:54.235" v="1177"/>
          <ac:spMkLst>
            <pc:docMk/>
            <pc:sldMk cId="3701953149" sldId="317"/>
            <ac:spMk id="9" creationId="{F8F2C324-D70B-0014-AF62-204E97BED510}"/>
          </ac:spMkLst>
        </pc:spChg>
        <pc:spChg chg="mod">
          <ac:chgData name="聖也 井上" userId="e0183d015b5cf6d1" providerId="LiveId" clId="{4010DA1E-FEE5-4F29-89D7-D1911FAB9145}" dt="2023-11-30T02:55:54.235" v="1177"/>
          <ac:spMkLst>
            <pc:docMk/>
            <pc:sldMk cId="3701953149" sldId="317"/>
            <ac:spMk id="10" creationId="{78CE1EAB-7C36-7C95-0284-C9088BA665DF}"/>
          </ac:spMkLst>
        </pc:spChg>
        <pc:spChg chg="mod">
          <ac:chgData name="聖也 井上" userId="e0183d015b5cf6d1" providerId="LiveId" clId="{4010DA1E-FEE5-4F29-89D7-D1911FAB9145}" dt="2023-11-30T02:55:54.235" v="1177"/>
          <ac:spMkLst>
            <pc:docMk/>
            <pc:sldMk cId="3701953149" sldId="317"/>
            <ac:spMk id="11" creationId="{6CAEC0AF-1E68-970B-F248-98007213D7E9}"/>
          </ac:spMkLst>
        </pc:spChg>
        <pc:spChg chg="del">
          <ac:chgData name="聖也 井上" userId="e0183d015b5cf6d1" providerId="LiveId" clId="{4010DA1E-FEE5-4F29-89D7-D1911FAB9145}" dt="2023-11-30T02:55:53.921" v="1176" actId="478"/>
          <ac:spMkLst>
            <pc:docMk/>
            <pc:sldMk cId="3701953149" sldId="317"/>
            <ac:spMk id="12" creationId="{D20F103A-5418-7FE7-D9ED-5EEA60D81ADE}"/>
          </ac:spMkLst>
        </pc:spChg>
        <pc:spChg chg="mod">
          <ac:chgData name="聖也 井上" userId="e0183d015b5cf6d1" providerId="LiveId" clId="{4010DA1E-FEE5-4F29-89D7-D1911FAB9145}" dt="2023-11-30T02:55:54.235" v="1177"/>
          <ac:spMkLst>
            <pc:docMk/>
            <pc:sldMk cId="3701953149" sldId="317"/>
            <ac:spMk id="13" creationId="{EEA02CB0-2531-A648-9D86-61C98171D402}"/>
          </ac:spMkLst>
        </pc:spChg>
        <pc:spChg chg="mod">
          <ac:chgData name="聖也 井上" userId="e0183d015b5cf6d1" providerId="LiveId" clId="{4010DA1E-FEE5-4F29-89D7-D1911FAB9145}" dt="2023-11-30T02:55:54.235" v="1177"/>
          <ac:spMkLst>
            <pc:docMk/>
            <pc:sldMk cId="3701953149" sldId="317"/>
            <ac:spMk id="14" creationId="{4EC07D7A-C29B-9570-4FED-57FBD4225D54}"/>
          </ac:spMkLst>
        </pc:spChg>
        <pc:spChg chg="mod">
          <ac:chgData name="聖也 井上" userId="e0183d015b5cf6d1" providerId="LiveId" clId="{4010DA1E-FEE5-4F29-89D7-D1911FAB9145}" dt="2023-11-30T02:55:54.235" v="1177"/>
          <ac:spMkLst>
            <pc:docMk/>
            <pc:sldMk cId="3701953149" sldId="317"/>
            <ac:spMk id="15" creationId="{F751385A-D28E-7FDF-FCA8-BE31C55DEF73}"/>
          </ac:spMkLst>
        </pc:spChg>
        <pc:spChg chg="mod">
          <ac:chgData name="聖也 井上" userId="e0183d015b5cf6d1" providerId="LiveId" clId="{4010DA1E-FEE5-4F29-89D7-D1911FAB9145}" dt="2023-11-30T02:55:54.235" v="1177"/>
          <ac:spMkLst>
            <pc:docMk/>
            <pc:sldMk cId="3701953149" sldId="317"/>
            <ac:spMk id="16" creationId="{0AEB7E31-3AAC-2AF1-EBA1-8BF6F8706334}"/>
          </ac:spMkLst>
        </pc:spChg>
        <pc:spChg chg="add mod">
          <ac:chgData name="聖也 井上" userId="e0183d015b5cf6d1" providerId="LiveId" clId="{4010DA1E-FEE5-4F29-89D7-D1911FAB9145}" dt="2023-11-30T02:55:54.235" v="1177"/>
          <ac:spMkLst>
            <pc:docMk/>
            <pc:sldMk cId="3701953149" sldId="317"/>
            <ac:spMk id="17" creationId="{5E3800A9-C190-5ED7-4257-8F1B48515692}"/>
          </ac:spMkLst>
        </pc:spChg>
        <pc:spChg chg="add mod">
          <ac:chgData name="聖也 井上" userId="e0183d015b5cf6d1" providerId="LiveId" clId="{4010DA1E-FEE5-4F29-89D7-D1911FAB9145}" dt="2023-11-30T02:55:54.235" v="1177"/>
          <ac:spMkLst>
            <pc:docMk/>
            <pc:sldMk cId="3701953149" sldId="317"/>
            <ac:spMk id="18" creationId="{296994F4-5045-34E8-E029-F08A1D149EAA}"/>
          </ac:spMkLst>
        </pc:spChg>
        <pc:grpChg chg="add mod">
          <ac:chgData name="聖也 井上" userId="e0183d015b5cf6d1" providerId="LiveId" clId="{4010DA1E-FEE5-4F29-89D7-D1911FAB9145}" dt="2023-11-30T02:55:54.235" v="1177"/>
          <ac:grpSpMkLst>
            <pc:docMk/>
            <pc:sldMk cId="3701953149" sldId="317"/>
            <ac:grpSpMk id="3" creationId="{C37BCA84-C106-F42B-3EFA-CC555E3F8645}"/>
          </ac:grpSpMkLst>
        </pc:grpChg>
        <pc:grpChg chg="mod">
          <ac:chgData name="聖也 井上" userId="e0183d015b5cf6d1" providerId="LiveId" clId="{4010DA1E-FEE5-4F29-89D7-D1911FAB9145}" dt="2023-11-30T02:55:54.235" v="1177"/>
          <ac:grpSpMkLst>
            <pc:docMk/>
            <pc:sldMk cId="3701953149" sldId="317"/>
            <ac:grpSpMk id="4" creationId="{6CCA4678-43C5-B7C3-77B4-0736992088F9}"/>
          </ac:grpSpMkLst>
        </pc:grpChg>
        <pc:grpChg chg="mod">
          <ac:chgData name="聖也 井上" userId="e0183d015b5cf6d1" providerId="LiveId" clId="{4010DA1E-FEE5-4F29-89D7-D1911FAB9145}" dt="2023-11-30T02:55:54.235" v="1177"/>
          <ac:grpSpMkLst>
            <pc:docMk/>
            <pc:sldMk cId="3701953149" sldId="317"/>
            <ac:grpSpMk id="5" creationId="{EAEB7768-A15E-9B8F-E05D-C99B55B0BAC5}"/>
          </ac:grpSpMkLst>
        </pc:grpChg>
        <pc:grpChg chg="mod">
          <ac:chgData name="聖也 井上" userId="e0183d015b5cf6d1" providerId="LiveId" clId="{4010DA1E-FEE5-4F29-89D7-D1911FAB9145}" dt="2023-11-30T02:55:54.235" v="1177"/>
          <ac:grpSpMkLst>
            <pc:docMk/>
            <pc:sldMk cId="3701953149" sldId="317"/>
            <ac:grpSpMk id="6" creationId="{380D8236-A413-D383-001D-54D14C9A86C4}"/>
          </ac:grpSpMkLst>
        </pc:grpChg>
        <pc:grpChg chg="mod">
          <ac:chgData name="聖也 井上" userId="e0183d015b5cf6d1" providerId="LiveId" clId="{4010DA1E-FEE5-4F29-89D7-D1911FAB9145}" dt="2023-11-30T02:55:54.235" v="1177"/>
          <ac:grpSpMkLst>
            <pc:docMk/>
            <pc:sldMk cId="3701953149" sldId="317"/>
            <ac:grpSpMk id="7" creationId="{B9DADC78-6437-1635-8CE5-28A79DD61CFD}"/>
          </ac:grpSpMkLst>
        </pc:grpChg>
      </pc:sldChg>
      <pc:sldChg chg="addSp delSp modSp add mod">
        <pc:chgData name="聖也 井上" userId="e0183d015b5cf6d1" providerId="LiveId" clId="{4010DA1E-FEE5-4F29-89D7-D1911FAB9145}" dt="2023-11-30T02:56:17.013" v="1181" actId="478"/>
        <pc:sldMkLst>
          <pc:docMk/>
          <pc:sldMk cId="423863072" sldId="318"/>
        </pc:sldMkLst>
        <pc:spChg chg="add mod">
          <ac:chgData name="聖也 井上" userId="e0183d015b5cf6d1" providerId="LiveId" clId="{4010DA1E-FEE5-4F29-89D7-D1911FAB9145}" dt="2023-11-30T02:56:08.480" v="1180"/>
          <ac:spMkLst>
            <pc:docMk/>
            <pc:sldMk cId="423863072" sldId="318"/>
            <ac:spMk id="2" creationId="{E9D16EAB-1BB1-D78A-023C-0BB580EB21B1}"/>
          </ac:spMkLst>
        </pc:spChg>
        <pc:spChg chg="add mod">
          <ac:chgData name="聖也 井上" userId="e0183d015b5cf6d1" providerId="LiveId" clId="{4010DA1E-FEE5-4F29-89D7-D1911FAB9145}" dt="2023-11-30T02:56:08.480" v="1180"/>
          <ac:spMkLst>
            <pc:docMk/>
            <pc:sldMk cId="423863072" sldId="318"/>
            <ac:spMk id="3" creationId="{904CB87D-789F-5F0C-249B-471F80029F98}"/>
          </ac:spMkLst>
        </pc:spChg>
        <pc:spChg chg="mod">
          <ac:chgData name="聖也 井上" userId="e0183d015b5cf6d1" providerId="LiveId" clId="{4010DA1E-FEE5-4F29-89D7-D1911FAB9145}" dt="2023-11-30T02:56:08.480" v="1180"/>
          <ac:spMkLst>
            <pc:docMk/>
            <pc:sldMk cId="423863072" sldId="318"/>
            <ac:spMk id="5" creationId="{57CA15C0-FF5F-2891-01DF-EED240C66DA4}"/>
          </ac:spMkLst>
        </pc:spChg>
        <pc:spChg chg="mod">
          <ac:chgData name="聖也 井上" userId="e0183d015b5cf6d1" providerId="LiveId" clId="{4010DA1E-FEE5-4F29-89D7-D1911FAB9145}" dt="2023-11-30T02:56:08.480" v="1180"/>
          <ac:spMkLst>
            <pc:docMk/>
            <pc:sldMk cId="423863072" sldId="318"/>
            <ac:spMk id="6" creationId="{0E20F463-9C89-A4B9-7A4C-5B23E597FF54}"/>
          </ac:spMkLst>
        </pc:spChg>
        <pc:spChg chg="mod">
          <ac:chgData name="聖也 井上" userId="e0183d015b5cf6d1" providerId="LiveId" clId="{4010DA1E-FEE5-4F29-89D7-D1911FAB9145}" dt="2023-11-30T02:56:08.480" v="1180"/>
          <ac:spMkLst>
            <pc:docMk/>
            <pc:sldMk cId="423863072" sldId="318"/>
            <ac:spMk id="7" creationId="{B6919135-1E18-0749-D3B9-90074EAC72B2}"/>
          </ac:spMkLst>
        </pc:spChg>
        <pc:spChg chg="mod">
          <ac:chgData name="聖也 井上" userId="e0183d015b5cf6d1" providerId="LiveId" clId="{4010DA1E-FEE5-4F29-89D7-D1911FAB9145}" dt="2023-11-30T02:56:08.480" v="1180"/>
          <ac:spMkLst>
            <pc:docMk/>
            <pc:sldMk cId="423863072" sldId="318"/>
            <ac:spMk id="8" creationId="{880DE574-E800-1FCD-B38F-AA327A0C11E4}"/>
          </ac:spMkLst>
        </pc:spChg>
        <pc:spChg chg="add mod">
          <ac:chgData name="聖也 井上" userId="e0183d015b5cf6d1" providerId="LiveId" clId="{4010DA1E-FEE5-4F29-89D7-D1911FAB9145}" dt="2023-11-30T02:56:08.480" v="1180"/>
          <ac:spMkLst>
            <pc:docMk/>
            <pc:sldMk cId="423863072" sldId="318"/>
            <ac:spMk id="9" creationId="{28E45328-6C04-1962-DE43-98BB22F88F55}"/>
          </ac:spMkLst>
        </pc:spChg>
        <pc:spChg chg="mod">
          <ac:chgData name="聖也 井上" userId="e0183d015b5cf6d1" providerId="LiveId" clId="{4010DA1E-FEE5-4F29-89D7-D1911FAB9145}" dt="2023-11-30T02:56:08.480" v="1180"/>
          <ac:spMkLst>
            <pc:docMk/>
            <pc:sldMk cId="423863072" sldId="318"/>
            <ac:spMk id="11" creationId="{9D61429F-643A-B090-A5D2-0A821DE15E2E}"/>
          </ac:spMkLst>
        </pc:spChg>
        <pc:spChg chg="del">
          <ac:chgData name="聖也 井上" userId="e0183d015b5cf6d1" providerId="LiveId" clId="{4010DA1E-FEE5-4F29-89D7-D1911FAB9145}" dt="2023-11-30T02:56:08.165" v="1179" actId="478"/>
          <ac:spMkLst>
            <pc:docMk/>
            <pc:sldMk cId="423863072" sldId="318"/>
            <ac:spMk id="12" creationId="{D20F103A-5418-7FE7-D9ED-5EEA60D81ADE}"/>
          </ac:spMkLst>
        </pc:spChg>
        <pc:spChg chg="mod">
          <ac:chgData name="聖也 井上" userId="e0183d015b5cf6d1" providerId="LiveId" clId="{4010DA1E-FEE5-4F29-89D7-D1911FAB9145}" dt="2023-11-30T02:56:08.480" v="1180"/>
          <ac:spMkLst>
            <pc:docMk/>
            <pc:sldMk cId="423863072" sldId="318"/>
            <ac:spMk id="13" creationId="{EC598AF8-D27C-25B4-C005-28804B608E9A}"/>
          </ac:spMkLst>
        </pc:spChg>
        <pc:spChg chg="mod">
          <ac:chgData name="聖也 井上" userId="e0183d015b5cf6d1" providerId="LiveId" clId="{4010DA1E-FEE5-4F29-89D7-D1911FAB9145}" dt="2023-11-30T02:56:08.480" v="1180"/>
          <ac:spMkLst>
            <pc:docMk/>
            <pc:sldMk cId="423863072" sldId="318"/>
            <ac:spMk id="14" creationId="{1F681B80-3782-EBDB-23CB-512B1CEC9B7A}"/>
          </ac:spMkLst>
        </pc:spChg>
        <pc:spChg chg="mod">
          <ac:chgData name="聖也 井上" userId="e0183d015b5cf6d1" providerId="LiveId" clId="{4010DA1E-FEE5-4F29-89D7-D1911FAB9145}" dt="2023-11-30T02:56:08.480" v="1180"/>
          <ac:spMkLst>
            <pc:docMk/>
            <pc:sldMk cId="423863072" sldId="318"/>
            <ac:spMk id="16" creationId="{5EA3CA14-2C38-D688-EF07-27D196C42197}"/>
          </ac:spMkLst>
        </pc:spChg>
        <pc:spChg chg="mod">
          <ac:chgData name="聖也 井上" userId="e0183d015b5cf6d1" providerId="LiveId" clId="{4010DA1E-FEE5-4F29-89D7-D1911FAB9145}" dt="2023-11-30T02:56:08.480" v="1180"/>
          <ac:spMkLst>
            <pc:docMk/>
            <pc:sldMk cId="423863072" sldId="318"/>
            <ac:spMk id="18" creationId="{C707213F-4B41-5153-58C3-75D5F0D132EA}"/>
          </ac:spMkLst>
        </pc:spChg>
        <pc:spChg chg="mod">
          <ac:chgData name="聖也 井上" userId="e0183d015b5cf6d1" providerId="LiveId" clId="{4010DA1E-FEE5-4F29-89D7-D1911FAB9145}" dt="2023-11-30T02:56:08.480" v="1180"/>
          <ac:spMkLst>
            <pc:docMk/>
            <pc:sldMk cId="423863072" sldId="318"/>
            <ac:spMk id="19" creationId="{E9BA62D7-FA58-0F34-3377-7244DBBDE970}"/>
          </ac:spMkLst>
        </pc:spChg>
        <pc:spChg chg="mod">
          <ac:chgData name="聖也 井上" userId="e0183d015b5cf6d1" providerId="LiveId" clId="{4010DA1E-FEE5-4F29-89D7-D1911FAB9145}" dt="2023-11-30T02:56:08.480" v="1180"/>
          <ac:spMkLst>
            <pc:docMk/>
            <pc:sldMk cId="423863072" sldId="318"/>
            <ac:spMk id="20" creationId="{3894D397-7EA9-67C4-6F27-50478A86873E}"/>
          </ac:spMkLst>
        </pc:spChg>
        <pc:spChg chg="add del mod">
          <ac:chgData name="聖也 井上" userId="e0183d015b5cf6d1" providerId="LiveId" clId="{4010DA1E-FEE5-4F29-89D7-D1911FAB9145}" dt="2023-11-30T02:56:17.013" v="1181" actId="478"/>
          <ac:spMkLst>
            <pc:docMk/>
            <pc:sldMk cId="423863072" sldId="318"/>
            <ac:spMk id="21" creationId="{BF799BC3-BB51-C9F9-9039-604D2AA506DA}"/>
          </ac:spMkLst>
        </pc:spChg>
        <pc:spChg chg="add mod">
          <ac:chgData name="聖也 井上" userId="e0183d015b5cf6d1" providerId="LiveId" clId="{4010DA1E-FEE5-4F29-89D7-D1911FAB9145}" dt="2023-11-30T02:56:08.480" v="1180"/>
          <ac:spMkLst>
            <pc:docMk/>
            <pc:sldMk cId="423863072" sldId="318"/>
            <ac:spMk id="22" creationId="{0DE6BA3E-E6B2-6020-3E29-046E3FDD9399}"/>
          </ac:spMkLst>
        </pc:spChg>
        <pc:spChg chg="mod">
          <ac:chgData name="聖也 井上" userId="e0183d015b5cf6d1" providerId="LiveId" clId="{4010DA1E-FEE5-4F29-89D7-D1911FAB9145}" dt="2023-11-30T02:56:08.480" v="1180"/>
          <ac:spMkLst>
            <pc:docMk/>
            <pc:sldMk cId="423863072" sldId="318"/>
            <ac:spMk id="24" creationId="{75ABD05C-87BD-2DA2-32EC-D2FF1FA74DAB}"/>
          </ac:spMkLst>
        </pc:spChg>
        <pc:spChg chg="mod">
          <ac:chgData name="聖也 井上" userId="e0183d015b5cf6d1" providerId="LiveId" clId="{4010DA1E-FEE5-4F29-89D7-D1911FAB9145}" dt="2023-11-30T02:56:08.480" v="1180"/>
          <ac:spMkLst>
            <pc:docMk/>
            <pc:sldMk cId="423863072" sldId="318"/>
            <ac:spMk id="25" creationId="{0A8E404E-B209-9C9B-CFDE-53B66AB23314}"/>
          </ac:spMkLst>
        </pc:spChg>
        <pc:spChg chg="mod">
          <ac:chgData name="聖也 井上" userId="e0183d015b5cf6d1" providerId="LiveId" clId="{4010DA1E-FEE5-4F29-89D7-D1911FAB9145}" dt="2023-11-30T02:56:08.480" v="1180"/>
          <ac:spMkLst>
            <pc:docMk/>
            <pc:sldMk cId="423863072" sldId="318"/>
            <ac:spMk id="26" creationId="{958C34EA-310B-8DF7-56E8-6E125345F533}"/>
          </ac:spMkLst>
        </pc:spChg>
        <pc:spChg chg="add mod">
          <ac:chgData name="聖也 井上" userId="e0183d015b5cf6d1" providerId="LiveId" clId="{4010DA1E-FEE5-4F29-89D7-D1911FAB9145}" dt="2023-11-30T02:56:08.480" v="1180"/>
          <ac:spMkLst>
            <pc:docMk/>
            <pc:sldMk cId="423863072" sldId="318"/>
            <ac:spMk id="27" creationId="{58890E9E-E3A4-BF80-E082-D70C586F4AB4}"/>
          </ac:spMkLst>
        </pc:spChg>
        <pc:spChg chg="mod">
          <ac:chgData name="聖也 井上" userId="e0183d015b5cf6d1" providerId="LiveId" clId="{4010DA1E-FEE5-4F29-89D7-D1911FAB9145}" dt="2023-11-30T02:56:08.480" v="1180"/>
          <ac:spMkLst>
            <pc:docMk/>
            <pc:sldMk cId="423863072" sldId="318"/>
            <ac:spMk id="29" creationId="{4E92A164-44DC-9731-7ACB-A8EE8D2149CA}"/>
          </ac:spMkLst>
        </pc:spChg>
        <pc:spChg chg="mod">
          <ac:chgData name="聖也 井上" userId="e0183d015b5cf6d1" providerId="LiveId" clId="{4010DA1E-FEE5-4F29-89D7-D1911FAB9145}" dt="2023-11-30T02:56:08.480" v="1180"/>
          <ac:spMkLst>
            <pc:docMk/>
            <pc:sldMk cId="423863072" sldId="318"/>
            <ac:spMk id="30" creationId="{589BD691-9491-83DB-5742-98CC600802DA}"/>
          </ac:spMkLst>
        </pc:spChg>
        <pc:spChg chg="mod">
          <ac:chgData name="聖也 井上" userId="e0183d015b5cf6d1" providerId="LiveId" clId="{4010DA1E-FEE5-4F29-89D7-D1911FAB9145}" dt="2023-11-30T02:56:08.480" v="1180"/>
          <ac:spMkLst>
            <pc:docMk/>
            <pc:sldMk cId="423863072" sldId="318"/>
            <ac:spMk id="31" creationId="{50FD608B-58C5-927D-1E69-149DBE5DFCE0}"/>
          </ac:spMkLst>
        </pc:spChg>
        <pc:grpChg chg="add mod">
          <ac:chgData name="聖也 井上" userId="e0183d015b5cf6d1" providerId="LiveId" clId="{4010DA1E-FEE5-4F29-89D7-D1911FAB9145}" dt="2023-11-30T02:56:08.480" v="1180"/>
          <ac:grpSpMkLst>
            <pc:docMk/>
            <pc:sldMk cId="423863072" sldId="318"/>
            <ac:grpSpMk id="4" creationId="{27787294-1EF1-7883-17B7-DEE0E8FADA2A}"/>
          </ac:grpSpMkLst>
        </pc:grpChg>
        <pc:grpChg chg="add mod">
          <ac:chgData name="聖也 井上" userId="e0183d015b5cf6d1" providerId="LiveId" clId="{4010DA1E-FEE5-4F29-89D7-D1911FAB9145}" dt="2023-11-30T02:56:08.480" v="1180"/>
          <ac:grpSpMkLst>
            <pc:docMk/>
            <pc:sldMk cId="423863072" sldId="318"/>
            <ac:grpSpMk id="10" creationId="{95A8A112-597B-905A-1722-3E048529EBAE}"/>
          </ac:grpSpMkLst>
        </pc:grpChg>
        <pc:grpChg chg="add mod">
          <ac:chgData name="聖也 井上" userId="e0183d015b5cf6d1" providerId="LiveId" clId="{4010DA1E-FEE5-4F29-89D7-D1911FAB9145}" dt="2023-11-30T02:56:08.480" v="1180"/>
          <ac:grpSpMkLst>
            <pc:docMk/>
            <pc:sldMk cId="423863072" sldId="318"/>
            <ac:grpSpMk id="15" creationId="{BE6810B6-5FBC-AD41-9E06-A3F5E75E24C8}"/>
          </ac:grpSpMkLst>
        </pc:grpChg>
        <pc:grpChg chg="mod">
          <ac:chgData name="聖也 井上" userId="e0183d015b5cf6d1" providerId="LiveId" clId="{4010DA1E-FEE5-4F29-89D7-D1911FAB9145}" dt="2023-11-30T02:56:08.480" v="1180"/>
          <ac:grpSpMkLst>
            <pc:docMk/>
            <pc:sldMk cId="423863072" sldId="318"/>
            <ac:grpSpMk id="17" creationId="{145A1A4E-03C7-D2C6-37FE-AC5732B868DF}"/>
          </ac:grpSpMkLst>
        </pc:grpChg>
        <pc:grpChg chg="add mod">
          <ac:chgData name="聖也 井上" userId="e0183d015b5cf6d1" providerId="LiveId" clId="{4010DA1E-FEE5-4F29-89D7-D1911FAB9145}" dt="2023-11-30T02:56:08.480" v="1180"/>
          <ac:grpSpMkLst>
            <pc:docMk/>
            <pc:sldMk cId="423863072" sldId="318"/>
            <ac:grpSpMk id="23" creationId="{8E87A8D4-C06F-DCA7-6D09-A929349D86EE}"/>
          </ac:grpSpMkLst>
        </pc:grpChg>
        <pc:grpChg chg="add mod">
          <ac:chgData name="聖也 井上" userId="e0183d015b5cf6d1" providerId="LiveId" clId="{4010DA1E-FEE5-4F29-89D7-D1911FAB9145}" dt="2023-11-30T02:56:08.480" v="1180"/>
          <ac:grpSpMkLst>
            <pc:docMk/>
            <pc:sldMk cId="423863072" sldId="318"/>
            <ac:grpSpMk id="28" creationId="{8C7441AD-E7B2-BB37-3875-0EEF166A7857}"/>
          </ac:grpSpMkLst>
        </pc:grpChg>
      </pc:sldChg>
    </pc:docChg>
  </pc:docChgLst>
  <pc:docChgLst>
    <pc:chgData name="石川　恵夢" userId="S::t0522916@taims.metro.tokyo.jp::8f127462-3316-4c7b-a269-2dd767a16a9a" providerId="AD" clId="Web-{17FFB840-6CDC-7773-D72E-1627EB340C2B}"/>
    <pc:docChg chg="">
      <pc:chgData name="石川　恵夢" userId="S::t0522916@taims.metro.tokyo.jp::8f127462-3316-4c7b-a269-2dd767a16a9a" providerId="AD" clId="Web-{17FFB840-6CDC-7773-D72E-1627EB340C2B}" dt="2024-03-21T10:56:50.482" v="5"/>
      <pc:docMkLst>
        <pc:docMk/>
      </pc:docMkLst>
      <pc:sldChg chg="addCm">
        <pc:chgData name="石川　恵夢" userId="S::t0522916@taims.metro.tokyo.jp::8f127462-3316-4c7b-a269-2dd767a16a9a" providerId="AD" clId="Web-{17FFB840-6CDC-7773-D72E-1627EB340C2B}" dt="2024-03-21T10:56:12.465" v="0"/>
        <pc:sldMkLst>
          <pc:docMk/>
          <pc:sldMk cId="372246947" sldId="279"/>
        </pc:sldMkLst>
      </pc:sldChg>
      <pc:sldChg chg="addCm">
        <pc:chgData name="石川　恵夢" userId="S::t0522916@taims.metro.tokyo.jp::8f127462-3316-4c7b-a269-2dd767a16a9a" providerId="AD" clId="Web-{17FFB840-6CDC-7773-D72E-1627EB340C2B}" dt="2024-03-21T10:56:18.465" v="1"/>
        <pc:sldMkLst>
          <pc:docMk/>
          <pc:sldMk cId="2627504329" sldId="297"/>
        </pc:sldMkLst>
      </pc:sldChg>
      <pc:sldChg chg="addCm">
        <pc:chgData name="石川　恵夢" userId="S::t0522916@taims.metro.tokyo.jp::8f127462-3316-4c7b-a269-2dd767a16a9a" providerId="AD" clId="Web-{17FFB840-6CDC-7773-D72E-1627EB340C2B}" dt="2024-03-21T10:56:25.356" v="2"/>
        <pc:sldMkLst>
          <pc:docMk/>
          <pc:sldMk cId="1685754798" sldId="314"/>
        </pc:sldMkLst>
      </pc:sldChg>
      <pc:sldChg chg="addCm">
        <pc:chgData name="石川　恵夢" userId="S::t0522916@taims.metro.tokyo.jp::8f127462-3316-4c7b-a269-2dd767a16a9a" providerId="AD" clId="Web-{17FFB840-6CDC-7773-D72E-1627EB340C2B}" dt="2024-03-21T10:56:38.029" v="3"/>
        <pc:sldMkLst>
          <pc:docMk/>
          <pc:sldMk cId="2822637487" sldId="326"/>
        </pc:sldMkLst>
      </pc:sldChg>
      <pc:sldChg chg="addCm">
        <pc:chgData name="石川　恵夢" userId="S::t0522916@taims.metro.tokyo.jp::8f127462-3316-4c7b-a269-2dd767a16a9a" providerId="AD" clId="Web-{17FFB840-6CDC-7773-D72E-1627EB340C2B}" dt="2024-03-21T10:56:44.044" v="4"/>
        <pc:sldMkLst>
          <pc:docMk/>
          <pc:sldMk cId="331436334" sldId="327"/>
        </pc:sldMkLst>
      </pc:sldChg>
      <pc:sldChg chg="addCm">
        <pc:chgData name="石川　恵夢" userId="S::t0522916@taims.metro.tokyo.jp::8f127462-3316-4c7b-a269-2dd767a16a9a" providerId="AD" clId="Web-{17FFB840-6CDC-7773-D72E-1627EB340C2B}" dt="2024-03-21T10:56:50.482" v="5"/>
        <pc:sldMkLst>
          <pc:docMk/>
          <pc:sldMk cId="4136901776" sldId="328"/>
        </pc:sldMkLst>
      </pc:sldChg>
    </pc:docChg>
  </pc:docChgLst>
  <pc:docChgLst>
    <pc:chgData name="梅村　優太郎" userId="544e84a1-0d30-458f-9937-ee441d46dca6" providerId="ADAL" clId="{64625B74-1809-4A37-8021-B6F777C25FAA}"/>
    <pc:docChg chg="undo custSel modSld">
      <pc:chgData name="梅村　優太郎" userId="544e84a1-0d30-458f-9937-ee441d46dca6" providerId="ADAL" clId="{64625B74-1809-4A37-8021-B6F777C25FAA}" dt="2024-02-29T02:17:51.703" v="80"/>
      <pc:docMkLst>
        <pc:docMk/>
      </pc:docMkLst>
      <pc:sldChg chg="modSp mod addCm modCm">
        <pc:chgData name="梅村　優太郎" userId="544e84a1-0d30-458f-9937-ee441d46dca6" providerId="ADAL" clId="{64625B74-1809-4A37-8021-B6F777C25FAA}" dt="2024-02-29T02:07:15.939" v="17"/>
        <pc:sldMkLst>
          <pc:docMk/>
          <pc:sldMk cId="372246947" sldId="279"/>
        </pc:sldMkLst>
        <pc:spChg chg="mod">
          <ac:chgData name="梅村　優太郎" userId="544e84a1-0d30-458f-9937-ee441d46dca6" providerId="ADAL" clId="{64625B74-1809-4A37-8021-B6F777C25FAA}" dt="2024-02-29T01:58:49.139" v="3" actId="207"/>
          <ac:spMkLst>
            <pc:docMk/>
            <pc:sldMk cId="372246947" sldId="279"/>
            <ac:spMk id="12" creationId="{D20F103A-5418-7FE7-D9ED-5EEA60D81ADE}"/>
          </ac:spMkLst>
        </pc:spChg>
      </pc:sldChg>
      <pc:sldChg chg="addSp delSp mod addCm modCm">
        <pc:chgData name="梅村　優太郎" userId="544e84a1-0d30-458f-9937-ee441d46dca6" providerId="ADAL" clId="{64625B74-1809-4A37-8021-B6F777C25FAA}" dt="2024-02-29T02:09:58.987" v="25" actId="11529"/>
        <pc:sldMkLst>
          <pc:docMk/>
          <pc:sldMk cId="402198442" sldId="294"/>
        </pc:sldMkLst>
        <pc:spChg chg="add del">
          <ac:chgData name="梅村　優太郎" userId="544e84a1-0d30-458f-9937-ee441d46dca6" providerId="ADAL" clId="{64625B74-1809-4A37-8021-B6F777C25FAA}" dt="2024-02-29T02:09:58.987" v="25" actId="11529"/>
          <ac:spMkLst>
            <pc:docMk/>
            <pc:sldMk cId="402198442" sldId="294"/>
            <ac:spMk id="14" creationId="{79434838-6B5E-4F61-B228-77BE569F6D80}"/>
          </ac:spMkLst>
        </pc:spChg>
      </pc:sldChg>
      <pc:sldChg chg="addCm modCm">
        <pc:chgData name="梅村　優太郎" userId="544e84a1-0d30-458f-9937-ee441d46dca6" providerId="ADAL" clId="{64625B74-1809-4A37-8021-B6F777C25FAA}" dt="2024-02-29T02:09:25.090" v="22"/>
        <pc:sldMkLst>
          <pc:docMk/>
          <pc:sldMk cId="3709880539" sldId="295"/>
        </pc:sldMkLst>
      </pc:sldChg>
      <pc:sldChg chg="addCm modCm">
        <pc:chgData name="梅村　優太郎" userId="544e84a1-0d30-458f-9937-ee441d46dca6" providerId="ADAL" clId="{64625B74-1809-4A37-8021-B6F777C25FAA}" dt="2024-02-29T02:10:18.111" v="27"/>
        <pc:sldMkLst>
          <pc:docMk/>
          <pc:sldMk cId="1910895429" sldId="296"/>
        </pc:sldMkLst>
      </pc:sldChg>
      <pc:sldChg chg="addCm modCm">
        <pc:chgData name="梅村　優太郎" userId="544e84a1-0d30-458f-9937-ee441d46dca6" providerId="ADAL" clId="{64625B74-1809-4A37-8021-B6F777C25FAA}" dt="2024-02-29T02:10:23.911" v="29"/>
        <pc:sldMkLst>
          <pc:docMk/>
          <pc:sldMk cId="1271253157" sldId="319"/>
        </pc:sldMkLst>
      </pc:sldChg>
      <pc:sldChg chg="addCm modCm">
        <pc:chgData name="梅村　優太郎" userId="544e84a1-0d30-458f-9937-ee441d46dca6" providerId="ADAL" clId="{64625B74-1809-4A37-8021-B6F777C25FAA}" dt="2024-02-29T02:10:29.708" v="31"/>
        <pc:sldMkLst>
          <pc:docMk/>
          <pc:sldMk cId="2691915935" sldId="320"/>
        </pc:sldMkLst>
      </pc:sldChg>
      <pc:sldChg chg="addCm modCm">
        <pc:chgData name="梅村　優太郎" userId="544e84a1-0d30-458f-9937-ee441d46dca6" providerId="ADAL" clId="{64625B74-1809-4A37-8021-B6F777C25FAA}" dt="2024-02-29T02:10:35.719" v="33"/>
        <pc:sldMkLst>
          <pc:docMk/>
          <pc:sldMk cId="1055465079" sldId="321"/>
        </pc:sldMkLst>
      </pc:sldChg>
      <pc:sldChg chg="addCm modCm">
        <pc:chgData name="梅村　優太郎" userId="544e84a1-0d30-458f-9937-ee441d46dca6" providerId="ADAL" clId="{64625B74-1809-4A37-8021-B6F777C25FAA}" dt="2024-02-29T02:11:06.222" v="35"/>
        <pc:sldMkLst>
          <pc:docMk/>
          <pc:sldMk cId="608387169" sldId="330"/>
        </pc:sldMkLst>
      </pc:sldChg>
      <pc:sldChg chg="addCm modCm">
        <pc:chgData name="梅村　優太郎" userId="544e84a1-0d30-458f-9937-ee441d46dca6" providerId="ADAL" clId="{64625B74-1809-4A37-8021-B6F777C25FAA}" dt="2024-02-29T02:11:12.306" v="37"/>
        <pc:sldMkLst>
          <pc:docMk/>
          <pc:sldMk cId="94297128" sldId="331"/>
        </pc:sldMkLst>
      </pc:sldChg>
      <pc:sldChg chg="addCm modCm">
        <pc:chgData name="梅村　優太郎" userId="544e84a1-0d30-458f-9937-ee441d46dca6" providerId="ADAL" clId="{64625B74-1809-4A37-8021-B6F777C25FAA}" dt="2024-02-29T02:11:17.521" v="39"/>
        <pc:sldMkLst>
          <pc:docMk/>
          <pc:sldMk cId="561465247" sldId="332"/>
        </pc:sldMkLst>
      </pc:sldChg>
      <pc:sldChg chg="addCm modCm">
        <pc:chgData name="梅村　優太郎" userId="544e84a1-0d30-458f-9937-ee441d46dca6" providerId="ADAL" clId="{64625B74-1809-4A37-8021-B6F777C25FAA}" dt="2024-02-29T02:11:24.700" v="41"/>
        <pc:sldMkLst>
          <pc:docMk/>
          <pc:sldMk cId="3035089843" sldId="333"/>
        </pc:sldMkLst>
      </pc:sldChg>
      <pc:sldChg chg="addCm modCm">
        <pc:chgData name="梅村　優太郎" userId="544e84a1-0d30-458f-9937-ee441d46dca6" providerId="ADAL" clId="{64625B74-1809-4A37-8021-B6F777C25FAA}" dt="2024-02-29T02:11:30.174" v="43"/>
        <pc:sldMkLst>
          <pc:docMk/>
          <pc:sldMk cId="827514242" sldId="334"/>
        </pc:sldMkLst>
      </pc:sldChg>
      <pc:sldChg chg="addCm modCm">
        <pc:chgData name="梅村　優太郎" userId="544e84a1-0d30-458f-9937-ee441d46dca6" providerId="ADAL" clId="{64625B74-1809-4A37-8021-B6F777C25FAA}" dt="2024-02-29T02:11:41.052" v="45"/>
        <pc:sldMkLst>
          <pc:docMk/>
          <pc:sldMk cId="3457427252" sldId="335"/>
        </pc:sldMkLst>
      </pc:sldChg>
      <pc:sldChg chg="addCm modCm">
        <pc:chgData name="梅村　優太郎" userId="544e84a1-0d30-458f-9937-ee441d46dca6" providerId="ADAL" clId="{64625B74-1809-4A37-8021-B6F777C25FAA}" dt="2024-02-29T02:12:54.957" v="47"/>
        <pc:sldMkLst>
          <pc:docMk/>
          <pc:sldMk cId="131207029" sldId="343"/>
        </pc:sldMkLst>
      </pc:sldChg>
      <pc:sldChg chg="addCm modCm">
        <pc:chgData name="梅村　優太郎" userId="544e84a1-0d30-458f-9937-ee441d46dca6" providerId="ADAL" clId="{64625B74-1809-4A37-8021-B6F777C25FAA}" dt="2024-02-29T02:13:06.986" v="49"/>
        <pc:sldMkLst>
          <pc:docMk/>
          <pc:sldMk cId="1788493710" sldId="344"/>
        </pc:sldMkLst>
      </pc:sldChg>
      <pc:sldChg chg="addCm modCm">
        <pc:chgData name="梅村　優太郎" userId="544e84a1-0d30-458f-9937-ee441d46dca6" providerId="ADAL" clId="{64625B74-1809-4A37-8021-B6F777C25FAA}" dt="2024-02-29T02:13:12.432" v="51"/>
        <pc:sldMkLst>
          <pc:docMk/>
          <pc:sldMk cId="3940412147" sldId="345"/>
        </pc:sldMkLst>
      </pc:sldChg>
      <pc:sldChg chg="addCm modCm">
        <pc:chgData name="梅村　優太郎" userId="544e84a1-0d30-458f-9937-ee441d46dca6" providerId="ADAL" clId="{64625B74-1809-4A37-8021-B6F777C25FAA}" dt="2024-02-29T02:13:17.364" v="53"/>
        <pc:sldMkLst>
          <pc:docMk/>
          <pc:sldMk cId="226645806" sldId="346"/>
        </pc:sldMkLst>
      </pc:sldChg>
      <pc:sldChg chg="addCm modCm">
        <pc:chgData name="梅村　優太郎" userId="544e84a1-0d30-458f-9937-ee441d46dca6" providerId="ADAL" clId="{64625B74-1809-4A37-8021-B6F777C25FAA}" dt="2024-02-29T02:13:26.423" v="55"/>
        <pc:sldMkLst>
          <pc:docMk/>
          <pc:sldMk cId="1638940487" sldId="347"/>
        </pc:sldMkLst>
      </pc:sldChg>
      <pc:sldChg chg="addCm modCm">
        <pc:chgData name="梅村　優太郎" userId="544e84a1-0d30-458f-9937-ee441d46dca6" providerId="ADAL" clId="{64625B74-1809-4A37-8021-B6F777C25FAA}" dt="2024-02-29T02:13:32.573" v="57"/>
        <pc:sldMkLst>
          <pc:docMk/>
          <pc:sldMk cId="75626301" sldId="348"/>
        </pc:sldMkLst>
      </pc:sldChg>
      <pc:sldChg chg="addCm modCm">
        <pc:chgData name="梅村　優太郎" userId="544e84a1-0d30-458f-9937-ee441d46dca6" providerId="ADAL" clId="{64625B74-1809-4A37-8021-B6F777C25FAA}" dt="2024-02-29T02:15:22.402" v="59"/>
        <pc:sldMkLst>
          <pc:docMk/>
          <pc:sldMk cId="1191481452" sldId="355"/>
        </pc:sldMkLst>
      </pc:sldChg>
      <pc:sldChg chg="addCm modCm">
        <pc:chgData name="梅村　優太郎" userId="544e84a1-0d30-458f-9937-ee441d46dca6" providerId="ADAL" clId="{64625B74-1809-4A37-8021-B6F777C25FAA}" dt="2024-02-29T02:15:30.417" v="61"/>
        <pc:sldMkLst>
          <pc:docMk/>
          <pc:sldMk cId="1811268954" sldId="356"/>
        </pc:sldMkLst>
      </pc:sldChg>
      <pc:sldChg chg="addCm modCm">
        <pc:chgData name="梅村　優太郎" userId="544e84a1-0d30-458f-9937-ee441d46dca6" providerId="ADAL" clId="{64625B74-1809-4A37-8021-B6F777C25FAA}" dt="2024-02-29T02:15:36.240" v="63"/>
        <pc:sldMkLst>
          <pc:docMk/>
          <pc:sldMk cId="414680192" sldId="357"/>
        </pc:sldMkLst>
      </pc:sldChg>
      <pc:sldChg chg="addCm modCm">
        <pc:chgData name="梅村　優太郎" userId="544e84a1-0d30-458f-9937-ee441d46dca6" providerId="ADAL" clId="{64625B74-1809-4A37-8021-B6F777C25FAA}" dt="2024-02-29T02:15:47.110" v="65"/>
        <pc:sldMkLst>
          <pc:docMk/>
          <pc:sldMk cId="3172227154" sldId="358"/>
        </pc:sldMkLst>
      </pc:sldChg>
      <pc:sldChg chg="addCm modCm">
        <pc:chgData name="梅村　優太郎" userId="544e84a1-0d30-458f-9937-ee441d46dca6" providerId="ADAL" clId="{64625B74-1809-4A37-8021-B6F777C25FAA}" dt="2024-02-29T02:15:53.956" v="67"/>
        <pc:sldMkLst>
          <pc:docMk/>
          <pc:sldMk cId="1160896542" sldId="359"/>
        </pc:sldMkLst>
      </pc:sldChg>
      <pc:sldChg chg="addCm modCm">
        <pc:chgData name="梅村　優太郎" userId="544e84a1-0d30-458f-9937-ee441d46dca6" providerId="ADAL" clId="{64625B74-1809-4A37-8021-B6F777C25FAA}" dt="2024-02-29T02:16:00.898" v="69"/>
        <pc:sldMkLst>
          <pc:docMk/>
          <pc:sldMk cId="2147953135" sldId="360"/>
        </pc:sldMkLst>
      </pc:sldChg>
      <pc:sldChg chg="modSp mod addCm modCm">
        <pc:chgData name="梅村　優太郎" userId="544e84a1-0d30-458f-9937-ee441d46dca6" providerId="ADAL" clId="{64625B74-1809-4A37-8021-B6F777C25FAA}" dt="2024-02-29T02:17:51.703" v="80"/>
        <pc:sldMkLst>
          <pc:docMk/>
          <pc:sldMk cId="4130239873" sldId="367"/>
        </pc:sldMkLst>
        <pc:spChg chg="mod">
          <ac:chgData name="梅村　優太郎" userId="544e84a1-0d30-458f-9937-ee441d46dca6" providerId="ADAL" clId="{64625B74-1809-4A37-8021-B6F777C25FAA}" dt="2024-02-29T02:17:13.498" v="77" actId="207"/>
          <ac:spMkLst>
            <pc:docMk/>
            <pc:sldMk cId="4130239873" sldId="367"/>
            <ac:spMk id="9" creationId="{5D739E23-7F53-F943-2A3C-D03DD784E6DA}"/>
          </ac:spMkLst>
        </pc:spChg>
      </pc:sldChg>
    </pc:docChg>
  </pc:docChgLst>
  <pc:docChgLst>
    <pc:chgData name="梅村　優太郎" userId="S::t0543358@taims.metro.tokyo.jp::544e84a1-0d30-458f-9937-ee441d46dca6" providerId="AD" clId="Web-{60E2E544-05A5-449C-AEE5-CB14D5AE15C2}"/>
    <pc:docChg chg="">
      <pc:chgData name="梅村　優太郎" userId="S::t0543358@taims.metro.tokyo.jp::544e84a1-0d30-458f-9937-ee441d46dca6" providerId="AD" clId="Web-{60E2E544-05A5-449C-AEE5-CB14D5AE15C2}" dt="2024-03-19T09:03:44.277" v="1"/>
      <pc:docMkLst>
        <pc:docMk/>
      </pc:docMkLst>
      <pc:sldChg chg="addCm delCm">
        <pc:chgData name="梅村　優太郎" userId="S::t0543358@taims.metro.tokyo.jp::544e84a1-0d30-458f-9937-ee441d46dca6" providerId="AD" clId="Web-{60E2E544-05A5-449C-AEE5-CB14D5AE15C2}" dt="2024-03-19T09:03:44.277" v="1"/>
        <pc:sldMkLst>
          <pc:docMk/>
          <pc:sldMk cId="402198442" sldId="294"/>
        </pc:sldMkLst>
      </pc:sldChg>
    </pc:docChg>
  </pc:docChgLst>
  <pc:docChgLst>
    <pc:chgData name="石川　恵夢" userId="S::t0522916@taims.metro.tokyo.jp::8f127462-3316-4c7b-a269-2dd767a16a9a" providerId="AD" clId="Web-{4F65AA5E-14EF-343D-C033-DEB7771DC405}"/>
    <pc:docChg chg="">
      <pc:chgData name="石川　恵夢" userId="S::t0522916@taims.metro.tokyo.jp::8f127462-3316-4c7b-a269-2dd767a16a9a" providerId="AD" clId="Web-{4F65AA5E-14EF-343D-C033-DEB7771DC405}" dt="2024-03-01T05:53:40.426" v="2"/>
      <pc:docMkLst>
        <pc:docMk/>
      </pc:docMkLst>
      <pc:sldChg chg="addCm delCm modCm">
        <pc:chgData name="石川　恵夢" userId="S::t0522916@taims.metro.tokyo.jp::8f127462-3316-4c7b-a269-2dd767a16a9a" providerId="AD" clId="Web-{4F65AA5E-14EF-343D-C033-DEB7771DC405}" dt="2024-03-01T05:53:40.426" v="2"/>
        <pc:sldMkLst>
          <pc:docMk/>
          <pc:sldMk cId="1685754798" sldId="314"/>
        </pc:sldMkLst>
      </pc:sldChg>
    </pc:docChg>
  </pc:docChgLst>
  <pc:docChgLst>
    <pc:chgData name="梅村　優太郎" userId="544e84a1-0d30-458f-9937-ee441d46dca6" providerId="ADAL" clId="{FEA76B0D-3E2D-4E1E-B8C5-793C7F5DBC14}"/>
    <pc:docChg chg="modSld">
      <pc:chgData name="梅村　優太郎" userId="544e84a1-0d30-458f-9937-ee441d46dca6" providerId="ADAL" clId="{FEA76B0D-3E2D-4E1E-B8C5-793C7F5DBC14}" dt="2024-03-22T10:36:19.559" v="1"/>
      <pc:docMkLst>
        <pc:docMk/>
      </pc:docMkLst>
      <pc:sldChg chg="modCm">
        <pc:chgData name="梅村　優太郎" userId="544e84a1-0d30-458f-9937-ee441d46dca6" providerId="ADAL" clId="{FEA76B0D-3E2D-4E1E-B8C5-793C7F5DBC14}" dt="2024-03-22T10:36:19.559" v="1"/>
        <pc:sldMkLst>
          <pc:docMk/>
          <pc:sldMk cId="372246947" sldId="279"/>
        </pc:sldMkLst>
      </pc:sldChg>
    </pc:docChg>
  </pc:docChgLst>
  <pc:docChgLst>
    <pc:chgData name="梅村　優太郎" userId="544e84a1-0d30-458f-9937-ee441d46dca6" providerId="ADAL" clId="{5650E0E7-A3E8-4D6A-863D-3AD5215D2575}"/>
    <pc:docChg chg="custSel modSld">
      <pc:chgData name="梅村　優太郎" userId="544e84a1-0d30-458f-9937-ee441d46dca6" providerId="ADAL" clId="{5650E0E7-A3E8-4D6A-863D-3AD5215D2575}" dt="2024-03-19T08:52:51.357" v="4" actId="1589"/>
      <pc:docMkLst>
        <pc:docMk/>
      </pc:docMkLst>
      <pc:sldChg chg="addCm modCm">
        <pc:chgData name="梅村　優太郎" userId="544e84a1-0d30-458f-9937-ee441d46dca6" providerId="ADAL" clId="{5650E0E7-A3E8-4D6A-863D-3AD5215D2575}" dt="2024-03-19T08:50:51.104" v="2" actId="1589"/>
        <pc:sldMkLst>
          <pc:docMk/>
          <pc:sldMk cId="372246947" sldId="279"/>
        </pc:sldMkLst>
      </pc:sldChg>
      <pc:sldChg chg="addCm">
        <pc:chgData name="梅村　優太郎" userId="544e84a1-0d30-458f-9937-ee441d46dca6" providerId="ADAL" clId="{5650E0E7-A3E8-4D6A-863D-3AD5215D2575}" dt="2024-03-19T08:52:11.304" v="3" actId="1589"/>
        <pc:sldMkLst>
          <pc:docMk/>
          <pc:sldMk cId="402198442" sldId="294"/>
        </pc:sldMkLst>
      </pc:sldChg>
      <pc:sldChg chg="addCm">
        <pc:chgData name="梅村　優太郎" userId="544e84a1-0d30-458f-9937-ee441d46dca6" providerId="ADAL" clId="{5650E0E7-A3E8-4D6A-863D-3AD5215D2575}" dt="2024-03-19T08:52:51.357" v="4" actId="1589"/>
        <pc:sldMkLst>
          <pc:docMk/>
          <pc:sldMk cId="4130239873" sldId="367"/>
        </pc:sldMkLst>
      </pc:sldChg>
    </pc:docChg>
  </pc:docChgLst>
  <pc:docChgLst>
    <pc:chgData name="石川　恵夢" userId="8f127462-3316-4c7b-a269-2dd767a16a9a" providerId="ADAL" clId="{86E5CA2A-DAEC-4703-9E72-A685D21D84C4}"/>
    <pc:docChg chg="custSel modSld">
      <pc:chgData name="石川　恵夢" userId="8f127462-3316-4c7b-a269-2dd767a16a9a" providerId="ADAL" clId="{86E5CA2A-DAEC-4703-9E72-A685D21D84C4}" dt="2024-03-01T05:43:09.228" v="19" actId="5900"/>
      <pc:docMkLst>
        <pc:docMk/>
      </pc:docMkLst>
      <pc:sldChg chg="addCm modCm">
        <pc:chgData name="石川　恵夢" userId="8f127462-3316-4c7b-a269-2dd767a16a9a" providerId="ADAL" clId="{86E5CA2A-DAEC-4703-9E72-A685D21D84C4}" dt="2024-03-01T05:32:26.179" v="4" actId="5900"/>
        <pc:sldMkLst>
          <pc:docMk/>
          <pc:sldMk cId="372246947" sldId="279"/>
        </pc:sldMkLst>
      </pc:sldChg>
      <pc:sldChg chg="addCm modCm">
        <pc:chgData name="石川　恵夢" userId="8f127462-3316-4c7b-a269-2dd767a16a9a" providerId="ADAL" clId="{86E5CA2A-DAEC-4703-9E72-A685D21D84C4}" dt="2024-03-01T05:40:44.717" v="7"/>
        <pc:sldMkLst>
          <pc:docMk/>
          <pc:sldMk cId="2627504329" sldId="297"/>
        </pc:sldMkLst>
      </pc:sldChg>
      <pc:sldChg chg="addCm modCm">
        <pc:chgData name="石川　恵夢" userId="8f127462-3316-4c7b-a269-2dd767a16a9a" providerId="ADAL" clId="{86E5CA2A-DAEC-4703-9E72-A685D21D84C4}" dt="2024-03-01T05:41:11.465" v="9"/>
        <pc:sldMkLst>
          <pc:docMk/>
          <pc:sldMk cId="1685754798" sldId="314"/>
        </pc:sldMkLst>
      </pc:sldChg>
      <pc:sldChg chg="addCm modCm">
        <pc:chgData name="石川　恵夢" userId="8f127462-3316-4c7b-a269-2dd767a16a9a" providerId="ADAL" clId="{86E5CA2A-DAEC-4703-9E72-A685D21D84C4}" dt="2024-03-01T05:41:59.416" v="12"/>
        <pc:sldMkLst>
          <pc:docMk/>
          <pc:sldMk cId="2822637487" sldId="326"/>
        </pc:sldMkLst>
      </pc:sldChg>
      <pc:sldChg chg="addCm modCm">
        <pc:chgData name="石川　恵夢" userId="8f127462-3316-4c7b-a269-2dd767a16a9a" providerId="ADAL" clId="{86E5CA2A-DAEC-4703-9E72-A685D21D84C4}" dt="2024-03-01T05:42:12.961" v="14"/>
        <pc:sldMkLst>
          <pc:docMk/>
          <pc:sldMk cId="331436334" sldId="327"/>
        </pc:sldMkLst>
      </pc:sldChg>
      <pc:sldChg chg="addCm modCm">
        <pc:chgData name="石川　恵夢" userId="8f127462-3316-4c7b-a269-2dd767a16a9a" providerId="ADAL" clId="{86E5CA2A-DAEC-4703-9E72-A685D21D84C4}" dt="2024-03-01T05:42:20.281" v="16"/>
        <pc:sldMkLst>
          <pc:docMk/>
          <pc:sldMk cId="4136901776" sldId="328"/>
        </pc:sldMkLst>
      </pc:sldChg>
      <pc:sldChg chg="addCm modCm">
        <pc:chgData name="石川　恵夢" userId="8f127462-3316-4c7b-a269-2dd767a16a9a" providerId="ADAL" clId="{86E5CA2A-DAEC-4703-9E72-A685D21D84C4}" dt="2024-03-01T05:43:09.228" v="19" actId="5900"/>
        <pc:sldMkLst>
          <pc:docMk/>
          <pc:sldMk cId="4130239873" sldId="367"/>
        </pc:sldMkLst>
      </pc:sldChg>
    </pc:docChg>
  </pc:docChgLst>
  <pc:docChgLst>
    <pc:chgData name="石川　恵夢" userId="S::t0522916@taims.metro.tokyo.jp::8f127462-3316-4c7b-a269-2dd767a16a9a" providerId="AD" clId="Web-{BD92E3C3-AEAB-AFBA-6E0E-BF1BB3DFC1AF}"/>
    <pc:docChg chg="">
      <pc:chgData name="石川　恵夢" userId="S::t0522916@taims.metro.tokyo.jp::8f127462-3316-4c7b-a269-2dd767a16a9a" providerId="AD" clId="Web-{BD92E3C3-AEAB-AFBA-6E0E-BF1BB3DFC1AF}" dt="2024-03-25T06:46:31.822" v="0"/>
      <pc:docMkLst>
        <pc:docMk/>
      </pc:docMkLst>
      <pc:sldChg chg="addCm">
        <pc:chgData name="石川　恵夢" userId="S::t0522916@taims.metro.tokyo.jp::8f127462-3316-4c7b-a269-2dd767a16a9a" providerId="AD" clId="Web-{BD92E3C3-AEAB-AFBA-6E0E-BF1BB3DFC1AF}" dt="2024-03-25T06:46:31.822" v="0"/>
        <pc:sldMkLst>
          <pc:docMk/>
          <pc:sldMk cId="4130239873" sldId="36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73317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60733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46397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81139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22915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567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81782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5827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0860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12983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25355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3000" r="-2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92722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
<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D20F103A-5418-7FE7-D9ED-5EEA60D81ADE}"/>
              </a:ext>
            </a:extLst>
          </p:cNvPr>
          <p:cNvSpPr txBox="1"/>
          <p:nvPr/>
        </p:nvSpPr>
        <p:spPr>
          <a:xfrm>
            <a:off x="2710410" y="2925757"/>
            <a:ext cx="5270995" cy="1169551"/>
          </a:xfrm>
          <a:prstGeom prst="rect">
            <a:avLst/>
          </a:prstGeom>
          <a:noFill/>
        </p:spPr>
        <p:txBody>
          <a:bodyPr wrap="none" rtlCol="0">
            <a:spAutoFit/>
          </a:bodyPr>
          <a:lstStyle/>
          <a:p>
            <a:pPr algn="ctr"/>
            <a:r>
              <a:rPr kumimoji="1" lang="ja-JP" altLang="en-US" sz="3500" b="1" dirty="0">
                <a:latin typeface="Meiryo" panose="020B0604030504040204" pitchFamily="34" charset="-128"/>
                <a:ea typeface="Meiryo" panose="020B0604030504040204" pitchFamily="34" charset="-128"/>
              </a:rPr>
              <a:t>東久留米市 障害福祉課</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dirty="0">
                <a:latin typeface="Meiryo" panose="020B0604030504040204" pitchFamily="34" charset="-128"/>
                <a:ea typeface="Meiryo" panose="020B0604030504040204" pitchFamily="34" charset="-128"/>
              </a:rPr>
              <a:t>プログラム</a:t>
            </a:r>
            <a:r>
              <a:rPr kumimoji="1" lang="en-US" altLang="ja-JP" sz="3500" b="1" dirty="0">
                <a:latin typeface="Meiryo" panose="020B0604030504040204" pitchFamily="34" charset="-128"/>
                <a:ea typeface="Meiryo" panose="020B0604030504040204" pitchFamily="34" charset="-128"/>
              </a:rPr>
              <a:t> </a:t>
            </a:r>
            <a:r>
              <a:rPr kumimoji="1" lang="ja-JP" altLang="en-US" sz="3500" b="1" dirty="0">
                <a:latin typeface="Meiryo" panose="020B0604030504040204" pitchFamily="34" charset="-128"/>
                <a:ea typeface="Meiryo" panose="020B0604030504040204" pitchFamily="34" charset="-128"/>
              </a:rPr>
              <a:t>ガイドブック</a:t>
            </a:r>
          </a:p>
        </p:txBody>
      </p:sp>
      <p:sp>
        <p:nvSpPr>
          <p:cNvPr id="2" name="スライド番号プレースホルダー 3">
            <a:extLst>
              <a:ext uri="{FF2B5EF4-FFF2-40B4-BE49-F238E27FC236}">
                <a16:creationId xmlns:a16="http://schemas.microsoft.com/office/drawing/2014/main" id="{F1F86E67-8F61-619F-9B92-B5B17C12BE1E}"/>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224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0289BA02-5F8A-06EB-EF3C-0F93D174387C}"/>
              </a:ext>
            </a:extLst>
          </p:cNvPr>
          <p:cNvSpPr/>
          <p:nvPr/>
        </p:nvSpPr>
        <p:spPr>
          <a:xfrm>
            <a:off x="589628" y="1948665"/>
            <a:ext cx="9652921" cy="1224449"/>
          </a:xfrm>
          <a:prstGeom prst="roundRect">
            <a:avLst>
              <a:gd name="adj" fmla="val 5256"/>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F434A803-09EE-63BD-A766-1623F524EB3F}"/>
              </a:ext>
            </a:extLst>
          </p:cNvPr>
          <p:cNvSpPr txBox="1"/>
          <p:nvPr/>
        </p:nvSpPr>
        <p:spPr>
          <a:xfrm>
            <a:off x="674431" y="1437866"/>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5. </a:t>
            </a:r>
            <a:r>
              <a:rPr lang="ja-JP" altLang="en-US" sz="2800" b="1" dirty="0">
                <a:latin typeface="Meiryo" panose="020B0604030504040204" pitchFamily="34" charset="-128"/>
                <a:ea typeface="Meiryo" panose="020B0604030504040204" pitchFamily="34" charset="-128"/>
              </a:rPr>
              <a:t>ボイスオーバージェスチャについて</a:t>
            </a:r>
          </a:p>
        </p:txBody>
      </p:sp>
      <p:sp>
        <p:nvSpPr>
          <p:cNvPr id="12" name="テキスト ボックス 11">
            <a:extLst>
              <a:ext uri="{FF2B5EF4-FFF2-40B4-BE49-F238E27FC236}">
                <a16:creationId xmlns:a16="http://schemas.microsoft.com/office/drawing/2014/main" id="{E6CE0FAE-FB2C-E554-E8FE-78F9AC54977C}"/>
              </a:ext>
            </a:extLst>
          </p:cNvPr>
          <p:cNvSpPr txBox="1"/>
          <p:nvPr/>
        </p:nvSpPr>
        <p:spPr>
          <a:xfrm>
            <a:off x="924135" y="1972785"/>
            <a:ext cx="8980029" cy="1200329"/>
          </a:xfrm>
          <a:prstGeom prst="rect">
            <a:avLst/>
          </a:prstGeom>
          <a:noFill/>
        </p:spPr>
        <p:txBody>
          <a:bodyPr wrap="square">
            <a:spAutoFit/>
          </a:bodyPr>
          <a:lstStyle/>
          <a:p>
            <a:pPr>
              <a:lnSpc>
                <a:spcPct val="150000"/>
              </a:lnSpc>
            </a:pPr>
            <a:r>
              <a:rPr lang="ja-JP" altLang="en-US" sz="1600" b="1" dirty="0">
                <a:effectLst/>
                <a:latin typeface="メイリオ" panose="020B0604030504040204" pitchFamily="50" charset="-128"/>
                <a:ea typeface="メイリオ" panose="020B0604030504040204" pitchFamily="50" charset="-128"/>
              </a:rPr>
              <a:t>ボイスオーバーを操作するための指の動きを</a:t>
            </a:r>
            <a:r>
              <a:rPr lang="ja-JP" altLang="en-US" sz="1600" b="1" dirty="0">
                <a:solidFill>
                  <a:srgbClr val="FF6B00"/>
                </a:solidFill>
                <a:effectLst/>
                <a:latin typeface="メイリオ" panose="020B0604030504040204" pitchFamily="50" charset="-128"/>
                <a:ea typeface="メイリオ" panose="020B0604030504040204" pitchFamily="50" charset="-128"/>
              </a:rPr>
              <a:t>ボイスオーバージェスチャ</a:t>
            </a:r>
            <a:r>
              <a:rPr lang="ja-JP" altLang="en-US" sz="1600" b="1" dirty="0">
                <a:effectLst/>
                <a:latin typeface="メイリオ" panose="020B0604030504040204" pitchFamily="50" charset="-128"/>
                <a:ea typeface="メイリオ" panose="020B0604030504040204" pitchFamily="50" charset="-128"/>
              </a:rPr>
              <a:t>といいます。</a:t>
            </a:r>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pPr>
              <a:lnSpc>
                <a:spcPct val="150000"/>
              </a:lnSpc>
            </a:pPr>
            <a:r>
              <a:rPr lang="ja-JP" altLang="en-US" sz="1600" b="1" dirty="0">
                <a:effectLst/>
                <a:latin typeface="メイリオ" panose="020B0604030504040204" pitchFamily="50" charset="-128"/>
                <a:ea typeface="メイリオ" panose="020B0604030504040204" pitchFamily="50" charset="-128"/>
              </a:rPr>
              <a:t>ボイスオーバージェスチャを覚えると、指の動かし方や、使う指の本数によって、</a:t>
            </a:r>
            <a:endParaRPr lang="en-US" altLang="ja-JP" sz="1600" b="1" dirty="0">
              <a:effectLst/>
              <a:latin typeface="メイリオ" panose="020B0604030504040204" pitchFamily="50" charset="-128"/>
              <a:ea typeface="メイリオ" panose="020B0604030504040204" pitchFamily="50" charset="-128"/>
            </a:endParaRPr>
          </a:p>
          <a:p>
            <a:pPr>
              <a:lnSpc>
                <a:spcPct val="150000"/>
              </a:lnSpc>
            </a:pPr>
            <a:r>
              <a:rPr lang="ja-JP" altLang="en-US" sz="1600" b="1" dirty="0">
                <a:latin typeface="メイリオ" panose="020B0604030504040204" pitchFamily="50" charset="-128"/>
                <a:ea typeface="メイリオ" panose="020B0604030504040204" pitchFamily="50" charset="-128"/>
              </a:rPr>
              <a:t>様々</a:t>
            </a:r>
            <a:r>
              <a:rPr lang="ja-JP" altLang="en-US" sz="1600" b="1" dirty="0">
                <a:effectLst/>
                <a:latin typeface="メイリオ" panose="020B0604030504040204" pitchFamily="50" charset="-128"/>
                <a:ea typeface="メイリオ" panose="020B0604030504040204" pitchFamily="50" charset="-128"/>
              </a:rPr>
              <a:t>なことができるようになります。</a:t>
            </a:r>
            <a:endParaRPr lang="en-US" altLang="ja-JP" sz="1600" b="1" dirty="0">
              <a:effectLst/>
              <a:latin typeface="メイリオ" panose="020B0604030504040204" pitchFamily="50" charset="-128"/>
              <a:ea typeface="メイリオ" panose="020B0604030504040204" pitchFamily="50" charset="-128"/>
            </a:endParaRPr>
          </a:p>
        </p:txBody>
      </p:sp>
      <p:sp>
        <p:nvSpPr>
          <p:cNvPr id="13" name="角丸四角形 42">
            <a:extLst>
              <a:ext uri="{FF2B5EF4-FFF2-40B4-BE49-F238E27FC236}">
                <a16:creationId xmlns:a16="http://schemas.microsoft.com/office/drawing/2014/main" id="{8CBAE306-3230-B4EF-D0FB-BE5141CC9490}"/>
              </a:ext>
            </a:extLst>
          </p:cNvPr>
          <p:cNvSpPr/>
          <p:nvPr/>
        </p:nvSpPr>
        <p:spPr>
          <a:xfrm>
            <a:off x="5127645" y="3307404"/>
            <a:ext cx="5177245" cy="3968885"/>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8F839DB-3895-4ECD-D55C-EE337E44DA9D}"/>
              </a:ext>
            </a:extLst>
          </p:cNvPr>
          <p:cNvSpPr txBox="1"/>
          <p:nvPr/>
        </p:nvSpPr>
        <p:spPr>
          <a:xfrm>
            <a:off x="5232282" y="3564296"/>
            <a:ext cx="4967969" cy="3877985"/>
          </a:xfrm>
          <a:prstGeom prst="rect">
            <a:avLst/>
          </a:prstGeom>
          <a:noFill/>
        </p:spPr>
        <p:txBody>
          <a:bodyPr wrap="square">
            <a:spAutoFit/>
          </a:bodyPr>
          <a:lstStyle/>
          <a:p>
            <a:pPr algn="l"/>
            <a:r>
              <a:rPr lang="ja-JP" altLang="en-US" sz="1400" b="1" i="0" dirty="0">
                <a:effectLst/>
                <a:latin typeface="メイリオ" panose="020B0604030504040204" pitchFamily="50" charset="-128"/>
                <a:ea typeface="メイリオ" panose="020B0604030504040204" pitchFamily="50" charset="-128"/>
              </a:rPr>
              <a:t>◆頻繁に用いられるボイスオーバージェスチャ（</a:t>
            </a:r>
            <a:r>
              <a:rPr lang="en-US" altLang="ja-JP" sz="1400" b="1" i="0" dirty="0">
                <a:effectLst/>
                <a:latin typeface="メイリオ" panose="020B0604030504040204" pitchFamily="50" charset="-128"/>
                <a:ea typeface="メイリオ" panose="020B0604030504040204" pitchFamily="50" charset="-128"/>
              </a:rPr>
              <a:t>11</a:t>
            </a:r>
            <a:r>
              <a:rPr lang="ja-JP" altLang="en-US" sz="1400" b="1" dirty="0">
                <a:latin typeface="メイリオ" panose="020B0604030504040204" pitchFamily="50" charset="-128"/>
                <a:ea typeface="メイリオ" panose="020B0604030504040204" pitchFamily="50" charset="-128"/>
              </a:rPr>
              <a:t>選</a:t>
            </a:r>
            <a:r>
              <a:rPr lang="ja-JP" altLang="en-US" sz="1400" b="1" i="0" dirty="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endParaRPr lang="ja-JP" altLang="en-US" sz="12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ja-JP" altLang="en-US" sz="1200" b="1" i="0" dirty="0">
                <a:effectLst/>
                <a:latin typeface="メイリオ" panose="020B0604030504040204" pitchFamily="50" charset="-128"/>
                <a:ea typeface="メイリオ" panose="020B0604030504040204" pitchFamily="50" charset="-128"/>
              </a:rPr>
              <a:t>項目をタップまたはタッチ：項目を選択して読み上げる。</a:t>
            </a:r>
          </a:p>
          <a:p>
            <a:pPr marL="171450" indent="-171450" algn="l">
              <a:lnSpc>
                <a:spcPct val="150000"/>
              </a:lnSpc>
              <a:buFont typeface="Wingdings" panose="05000000000000000000" pitchFamily="2" charset="2"/>
              <a:buChar char="l"/>
            </a:pPr>
            <a:r>
              <a:rPr lang="ja-JP" altLang="en-US" sz="1200" b="1" i="0" dirty="0">
                <a:effectLst/>
                <a:latin typeface="メイリオ" panose="020B0604030504040204" pitchFamily="50" charset="-128"/>
                <a:ea typeface="メイリオ" panose="020B0604030504040204" pitchFamily="50" charset="-128"/>
              </a:rPr>
              <a:t>右にスワイプ：次の項目を選択する。</a:t>
            </a:r>
          </a:p>
          <a:p>
            <a:pPr marL="171450" indent="-171450" algn="l">
              <a:lnSpc>
                <a:spcPct val="150000"/>
              </a:lnSpc>
              <a:buFont typeface="Wingdings" panose="05000000000000000000" pitchFamily="2" charset="2"/>
              <a:buChar char="l"/>
            </a:pPr>
            <a:r>
              <a:rPr lang="ja-JP" altLang="en-US" sz="1200" b="1" i="0" dirty="0">
                <a:effectLst/>
                <a:latin typeface="メイリオ" panose="020B0604030504040204" pitchFamily="50" charset="-128"/>
                <a:ea typeface="メイリオ" panose="020B0604030504040204" pitchFamily="50" charset="-128"/>
              </a:rPr>
              <a:t>左にスワイプ：前の項目を選択する。</a:t>
            </a:r>
          </a:p>
          <a:p>
            <a:pPr marL="171450" indent="-171450" algn="l">
              <a:lnSpc>
                <a:spcPct val="150000"/>
              </a:lnSpc>
              <a:buFont typeface="Wingdings" panose="05000000000000000000" pitchFamily="2" charset="2"/>
              <a:buChar char="l"/>
            </a:pPr>
            <a:r>
              <a:rPr lang="ja-JP" altLang="en-US" sz="1200" b="1" i="0" dirty="0">
                <a:effectLst/>
                <a:latin typeface="メイリオ" panose="020B0604030504040204" pitchFamily="50" charset="-128"/>
                <a:ea typeface="メイリオ" panose="020B0604030504040204" pitchFamily="50" charset="-128"/>
              </a:rPr>
              <a:t>ダブルタップ：選択した項目を有効にする。</a:t>
            </a:r>
          </a:p>
          <a:p>
            <a:pPr marL="171450" indent="-171450" algn="l">
              <a:lnSpc>
                <a:spcPct val="150000"/>
              </a:lnSpc>
              <a:buFont typeface="Wingdings" panose="05000000000000000000" pitchFamily="2" charset="2"/>
              <a:buChar char="l"/>
            </a:pP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本指で上にスワイプ：先頭から画面全体を読み上げる。</a:t>
            </a:r>
          </a:p>
          <a:p>
            <a:pPr marL="171450" indent="-171450" algn="l">
              <a:lnSpc>
                <a:spcPct val="150000"/>
              </a:lnSpc>
              <a:buFont typeface="Wingdings" panose="05000000000000000000" pitchFamily="2" charset="2"/>
              <a:buChar char="l"/>
            </a:pP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本指で下にスワイプ：選択した項目から画面全体を読み上げる。</a:t>
            </a:r>
          </a:p>
          <a:p>
            <a:pPr marL="171450" indent="-171450" algn="l">
              <a:lnSpc>
                <a:spcPct val="150000"/>
              </a:lnSpc>
              <a:buFont typeface="Wingdings" panose="05000000000000000000" pitchFamily="2" charset="2"/>
              <a:buChar char="l"/>
            </a:pP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本指でタップ：読み上げを一時停止する</a:t>
            </a:r>
            <a:r>
              <a:rPr lang="en-US" altLang="ja-JP" sz="1200" b="1" i="0" dirty="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続行する。</a:t>
            </a:r>
          </a:p>
          <a:p>
            <a:pPr marL="171450" indent="-171450" algn="l">
              <a:lnSpc>
                <a:spcPct val="150000"/>
              </a:lnSpc>
              <a:buFont typeface="Wingdings" panose="05000000000000000000" pitchFamily="2" charset="2"/>
              <a:buChar char="l"/>
            </a:pP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本指で下にスワイプ：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ページ分上にスクロールする。</a:t>
            </a:r>
          </a:p>
          <a:p>
            <a:pPr marL="171450" indent="-171450" algn="l">
              <a:lnSpc>
                <a:spcPct val="150000"/>
              </a:lnSpc>
              <a:buFont typeface="Wingdings" panose="05000000000000000000" pitchFamily="2" charset="2"/>
              <a:buChar char="l"/>
            </a:pP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本指で上にスワイプ：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ページ分下にスクロールする。</a:t>
            </a:r>
          </a:p>
          <a:p>
            <a:pPr marL="171450" indent="-171450" algn="l">
              <a:lnSpc>
                <a:spcPct val="150000"/>
              </a:lnSpc>
              <a:buFont typeface="Wingdings" panose="05000000000000000000" pitchFamily="2" charset="2"/>
              <a:buChar char="l"/>
            </a:pP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本指で右にスワイプ：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ページ分左にスクロールする。</a:t>
            </a:r>
          </a:p>
          <a:p>
            <a:pPr marL="171450" indent="-171450" algn="l">
              <a:lnSpc>
                <a:spcPct val="150000"/>
              </a:lnSpc>
              <a:buFont typeface="Wingdings" panose="05000000000000000000" pitchFamily="2" charset="2"/>
              <a:buChar char="l"/>
            </a:pP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本指で左にスワイプ：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ページ分右にスクロールする。</a:t>
            </a:r>
          </a:p>
          <a:p>
            <a:pPr marL="285750" indent="-285750" algn="ctr">
              <a:buFont typeface="Wingdings" panose="05000000000000000000" pitchFamily="2" charset="2"/>
              <a:buChar char="l"/>
            </a:pPr>
            <a:endParaRPr lang="ja-JP" altLang="en-US" sz="1600" b="1" dirty="0">
              <a:latin typeface="Meiryo" panose="020B0604030504040204" pitchFamily="34" charset="-128"/>
              <a:ea typeface="Meiryo" panose="020B0604030504040204" pitchFamily="34" charset="-128"/>
            </a:endParaRPr>
          </a:p>
        </p:txBody>
      </p:sp>
      <p:sp>
        <p:nvSpPr>
          <p:cNvPr id="15" name="角丸四角形 42">
            <a:extLst>
              <a:ext uri="{FF2B5EF4-FFF2-40B4-BE49-F238E27FC236}">
                <a16:creationId xmlns:a16="http://schemas.microsoft.com/office/drawing/2014/main" id="{3BAAA4C9-CB69-C618-3DEC-32C57D37D5C5}"/>
              </a:ext>
            </a:extLst>
          </p:cNvPr>
          <p:cNvSpPr/>
          <p:nvPr/>
        </p:nvSpPr>
        <p:spPr>
          <a:xfrm>
            <a:off x="604646" y="3307404"/>
            <a:ext cx="4297859" cy="3968885"/>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07FE786-5FBB-A33C-E73C-F778E6411104}"/>
              </a:ext>
            </a:extLst>
          </p:cNvPr>
          <p:cNvSpPr txBox="1"/>
          <p:nvPr/>
        </p:nvSpPr>
        <p:spPr>
          <a:xfrm>
            <a:off x="788667" y="3491353"/>
            <a:ext cx="3904519" cy="3185487"/>
          </a:xfrm>
          <a:prstGeom prst="rect">
            <a:avLst/>
          </a:prstGeom>
          <a:noFill/>
        </p:spPr>
        <p:txBody>
          <a:bodyPr wrap="square">
            <a:spAutoFit/>
          </a:bodyPr>
          <a:lstStyle/>
          <a:p>
            <a:pPr algn="l">
              <a:lnSpc>
                <a:spcPct val="150000"/>
              </a:lnSpc>
            </a:pPr>
            <a:r>
              <a:rPr lang="ja-JP" altLang="en-US" sz="1400" b="1" dirty="0">
                <a:latin typeface="メイリオ" panose="020B0604030504040204" pitchFamily="50" charset="-128"/>
                <a:ea typeface="メイリオ" panose="020B0604030504040204" pitchFamily="50" charset="-128"/>
              </a:rPr>
              <a:t>◆基本的な指の動き</a:t>
            </a:r>
            <a:endParaRPr lang="en-US" altLang="ja-JP" sz="1400" b="1" dirty="0">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endParaRPr lang="ja-JP" altLang="en-US" sz="12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ja-JP" altLang="en-US" sz="1200" b="1" i="0" dirty="0">
                <a:effectLst/>
                <a:latin typeface="メイリオ" panose="020B0604030504040204" pitchFamily="50" charset="-128"/>
                <a:ea typeface="メイリオ" panose="020B0604030504040204" pitchFamily="50" charset="-128"/>
              </a:rPr>
              <a:t>タッチまたはタップ：画面を軽く叩くように触れて</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a:effectLst/>
                <a:latin typeface="メイリオ" panose="020B0604030504040204" pitchFamily="50" charset="-128"/>
                <a:ea typeface="メイリオ" panose="020B0604030504040204" pitchFamily="50" charset="-128"/>
              </a:rPr>
              <a:t>すぐに指を画面から</a:t>
            </a:r>
            <a:r>
              <a:rPr lang="ja-JP" altLang="en-US" sz="1200" b="1" dirty="0">
                <a:latin typeface="メイリオ" panose="020B0604030504040204" pitchFamily="50" charset="-128"/>
                <a:ea typeface="メイリオ" panose="020B0604030504040204" pitchFamily="50" charset="-128"/>
              </a:rPr>
              <a:t>離す</a:t>
            </a:r>
            <a:r>
              <a:rPr lang="ja-JP" altLang="en-US" sz="1200" b="1" i="0" dirty="0">
                <a:effectLst/>
                <a:latin typeface="メイリオ" panose="020B0604030504040204" pitchFamily="50" charset="-128"/>
                <a:ea typeface="メイリオ" panose="020B0604030504040204" pitchFamily="50" charset="-128"/>
              </a:rPr>
              <a:t>こと。</a:t>
            </a:r>
          </a:p>
          <a:p>
            <a:pPr marL="171450" indent="-171450" algn="l">
              <a:lnSpc>
                <a:spcPct val="150000"/>
              </a:lnSpc>
              <a:buFont typeface="Wingdings" panose="05000000000000000000" pitchFamily="2" charset="2"/>
              <a:buChar char="l"/>
            </a:pPr>
            <a:r>
              <a:rPr lang="ja-JP" altLang="en-US" sz="1200" b="1" i="0" dirty="0">
                <a:effectLst/>
                <a:latin typeface="メイリオ" panose="020B0604030504040204" pitchFamily="50" charset="-128"/>
                <a:ea typeface="メイリオ" panose="020B0604030504040204" pitchFamily="50" charset="-128"/>
              </a:rPr>
              <a:t>スワイプ：画面上を素早く指を滑らせて画面上から</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a:effectLst/>
                <a:latin typeface="メイリオ" panose="020B0604030504040204" pitchFamily="50" charset="-128"/>
                <a:ea typeface="メイリオ" panose="020B0604030504040204" pitchFamily="50" charset="-128"/>
              </a:rPr>
              <a:t>指を離すこと。</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endParaRPr lang="en-US" altLang="ja-JP" sz="1200" b="1" dirty="0">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＊ヒント</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：タップは回数や指の本数を</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a:effectLst/>
                <a:latin typeface="メイリオ" panose="020B0604030504040204" pitchFamily="50" charset="-128"/>
                <a:ea typeface="メイリオ" panose="020B0604030504040204" pitchFamily="50" charset="-128"/>
              </a:rPr>
              <a:t>増やすことができる。</a:t>
            </a: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＊ヒント</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：スワイプは指の本数を増やす他、</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a:effectLst/>
                <a:latin typeface="メイリオ" panose="020B0604030504040204" pitchFamily="50" charset="-128"/>
                <a:ea typeface="メイリオ" panose="020B0604030504040204" pitchFamily="50" charset="-128"/>
              </a:rPr>
              <a:t>上下左右の指を滑らせる向きの種類がある。</a:t>
            </a:r>
          </a:p>
        </p:txBody>
      </p:sp>
      <p:grpSp>
        <p:nvGrpSpPr>
          <p:cNvPr id="2" name="グループ化 1">
            <a:extLst>
              <a:ext uri="{FF2B5EF4-FFF2-40B4-BE49-F238E27FC236}">
                <a16:creationId xmlns:a16="http://schemas.microsoft.com/office/drawing/2014/main" id="{97A56770-C4D3-30FA-6BD7-00A8E8AE49CC}"/>
              </a:ext>
            </a:extLst>
          </p:cNvPr>
          <p:cNvGrpSpPr/>
          <p:nvPr/>
        </p:nvGrpSpPr>
        <p:grpSpPr>
          <a:xfrm>
            <a:off x="604646" y="0"/>
            <a:ext cx="1351370" cy="1035997"/>
            <a:chOff x="604646" y="0"/>
            <a:chExt cx="1351370" cy="1035997"/>
          </a:xfrm>
          <a:solidFill>
            <a:srgbClr val="00A478"/>
          </a:solidFill>
        </p:grpSpPr>
        <p:sp>
          <p:nvSpPr>
            <p:cNvPr id="3" name="片側の 2 つの角を切り取った四角形 30">
              <a:extLst>
                <a:ext uri="{FF2B5EF4-FFF2-40B4-BE49-F238E27FC236}">
                  <a16:creationId xmlns:a16="http://schemas.microsoft.com/office/drawing/2014/main" id="{885D0E34-937F-B27F-F597-197F388D3A9B}"/>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片側の 2 つの角を切り取った四角形 31">
              <a:extLst>
                <a:ext uri="{FF2B5EF4-FFF2-40B4-BE49-F238E27FC236}">
                  <a16:creationId xmlns:a16="http://schemas.microsoft.com/office/drawing/2014/main" id="{250C05D1-CBAC-2531-C0EC-B275F05E972C}"/>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030CCDB7-587F-A51A-3E5F-E3EEDBA53D49}"/>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7" name="テキスト ボックス 6">
            <a:extLst>
              <a:ext uri="{FF2B5EF4-FFF2-40B4-BE49-F238E27FC236}">
                <a16:creationId xmlns:a16="http://schemas.microsoft.com/office/drawing/2014/main" id="{87BF207F-FB4F-4CE3-C8DB-7C6FC71DF2D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sp>
        <p:nvSpPr>
          <p:cNvPr id="6" name="スライド番号プレースホルダー 3">
            <a:extLst>
              <a:ext uri="{FF2B5EF4-FFF2-40B4-BE49-F238E27FC236}">
                <a16:creationId xmlns:a16="http://schemas.microsoft.com/office/drawing/2014/main" id="{08FA5BC0-FA17-B3A9-200F-EB10D3ED0543}"/>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10</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20796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42">
            <a:extLst>
              <a:ext uri="{FF2B5EF4-FFF2-40B4-BE49-F238E27FC236}">
                <a16:creationId xmlns:a16="http://schemas.microsoft.com/office/drawing/2014/main" id="{46A67540-4CD7-B667-A638-45CADCB27C46}"/>
              </a:ext>
            </a:extLst>
          </p:cNvPr>
          <p:cNvSpPr/>
          <p:nvPr/>
        </p:nvSpPr>
        <p:spPr>
          <a:xfrm>
            <a:off x="599978" y="1998956"/>
            <a:ext cx="9642572" cy="403042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288D5D3-29D0-647B-5413-B614C09FB478}"/>
              </a:ext>
            </a:extLst>
          </p:cNvPr>
          <p:cNvSpPr txBox="1"/>
          <p:nvPr/>
        </p:nvSpPr>
        <p:spPr>
          <a:xfrm>
            <a:off x="752899" y="1426849"/>
            <a:ext cx="9276201" cy="523220"/>
          </a:xfrm>
          <a:prstGeom prst="rect">
            <a:avLst/>
          </a:prstGeom>
          <a:noFill/>
        </p:spPr>
        <p:txBody>
          <a:bodyPr wrap="square">
            <a:spAutoFit/>
          </a:bodyPr>
          <a:lstStyle/>
          <a:p>
            <a:r>
              <a:rPr lang="ja-JP" altLang="en-US" sz="2800" b="1" dirty="0">
                <a:latin typeface="Meiryo" panose="020B0604030504040204" pitchFamily="34" charset="-128"/>
                <a:ea typeface="Meiryo" panose="020B0604030504040204" pitchFamily="34" charset="-128"/>
              </a:rPr>
              <a:t>参考）</a:t>
            </a:r>
            <a:r>
              <a:rPr lang="en-US" altLang="ja-JP" sz="2800" b="1" dirty="0">
                <a:latin typeface="Meiryo" panose="020B0604030504040204" pitchFamily="34" charset="-128"/>
                <a:ea typeface="Meiryo" panose="020B0604030504040204" pitchFamily="34" charset="-128"/>
              </a:rPr>
              <a:t> </a:t>
            </a:r>
            <a:r>
              <a:rPr lang="ja-JP" altLang="en-US" sz="2800" b="1" dirty="0">
                <a:latin typeface="Meiryo" panose="020B0604030504040204" pitchFamily="34" charset="-128"/>
                <a:ea typeface="Meiryo" panose="020B0604030504040204" pitchFamily="34" charset="-128"/>
              </a:rPr>
              <a:t>練習モードについて</a:t>
            </a:r>
          </a:p>
        </p:txBody>
      </p:sp>
      <p:pic>
        <p:nvPicPr>
          <p:cNvPr id="12" name="図 11">
            <a:extLst>
              <a:ext uri="{FF2B5EF4-FFF2-40B4-BE49-F238E27FC236}">
                <a16:creationId xmlns:a16="http://schemas.microsoft.com/office/drawing/2014/main" id="{59CF1000-CB3B-B182-0DA1-F1DF48D3F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7950" y="2637379"/>
            <a:ext cx="1495486" cy="2659971"/>
          </a:xfrm>
          <a:prstGeom prst="rect">
            <a:avLst/>
          </a:prstGeom>
          <a:ln>
            <a:solidFill>
              <a:schemeClr val="tx1"/>
            </a:solidFill>
          </a:ln>
        </p:spPr>
      </p:pic>
      <p:sp>
        <p:nvSpPr>
          <p:cNvPr id="14" name="テキスト ボックス 13">
            <a:extLst>
              <a:ext uri="{FF2B5EF4-FFF2-40B4-BE49-F238E27FC236}">
                <a16:creationId xmlns:a16="http://schemas.microsoft.com/office/drawing/2014/main" id="{546DAE87-49B8-1012-9076-014A1344F531}"/>
              </a:ext>
            </a:extLst>
          </p:cNvPr>
          <p:cNvSpPr txBox="1"/>
          <p:nvPr/>
        </p:nvSpPr>
        <p:spPr>
          <a:xfrm>
            <a:off x="752899" y="2128513"/>
            <a:ext cx="7452214" cy="3793346"/>
          </a:xfrm>
          <a:prstGeom prst="rect">
            <a:avLst/>
          </a:prstGeom>
          <a:noFill/>
        </p:spPr>
        <p:txBody>
          <a:bodyPr wrap="square">
            <a:spAutoFit/>
          </a:bodyPr>
          <a:lstStyle/>
          <a:p>
            <a:pPr algn="l">
              <a:lnSpc>
                <a:spcPct val="150000"/>
              </a:lnSpc>
            </a:pPr>
            <a:r>
              <a:rPr lang="en-US" altLang="ja-JP" sz="1400" b="1" i="0" dirty="0">
                <a:solidFill>
                  <a:srgbClr val="FF6B00"/>
                </a:solidFill>
                <a:effectLst/>
                <a:latin typeface="メイリオ" panose="020B0604030504040204" pitchFamily="50" charset="-128"/>
                <a:ea typeface="メイリオ" panose="020B0604030504040204" pitchFamily="50" charset="-128"/>
              </a:rPr>
              <a:t>iPhone</a:t>
            </a:r>
            <a:r>
              <a:rPr lang="ja-JP" altLang="en-US" sz="1400" b="1" i="0" dirty="0">
                <a:solidFill>
                  <a:srgbClr val="FF6B00"/>
                </a:solidFill>
                <a:effectLst/>
                <a:latin typeface="メイリオ" panose="020B0604030504040204" pitchFamily="50" charset="-128"/>
                <a:ea typeface="メイリオ" panose="020B0604030504040204" pitchFamily="50" charset="-128"/>
              </a:rPr>
              <a:t>には、</a:t>
            </a:r>
            <a:r>
              <a:rPr lang="ja-JP" altLang="en-US" sz="1400" b="1" dirty="0">
                <a:solidFill>
                  <a:srgbClr val="FF6B00"/>
                </a:solidFill>
                <a:effectLst/>
                <a:latin typeface="メイリオ" panose="020B0604030504040204" pitchFamily="50" charset="-128"/>
                <a:ea typeface="メイリオ" panose="020B0604030504040204" pitchFamily="50" charset="-128"/>
              </a:rPr>
              <a:t>ボイスオーバー</a:t>
            </a:r>
            <a:r>
              <a:rPr lang="ja-JP" altLang="en-US" sz="1400" b="1" i="0" dirty="0">
                <a:solidFill>
                  <a:srgbClr val="FF6B00"/>
                </a:solidFill>
                <a:effectLst/>
                <a:latin typeface="メイリオ" panose="020B0604030504040204" pitchFamily="50" charset="-128"/>
                <a:ea typeface="メイリオ" panose="020B0604030504040204" pitchFamily="50" charset="-128"/>
              </a:rPr>
              <a:t>ジェスチャを練習するための機能がついています。</a:t>
            </a:r>
            <a:endParaRPr lang="en-US" altLang="ja-JP" sz="1400" b="1" i="0" dirty="0">
              <a:solidFill>
                <a:srgbClr val="FF6B00"/>
              </a:solidFill>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a:solidFill>
                  <a:srgbClr val="FF6B00"/>
                </a:solidFill>
                <a:effectLst/>
                <a:latin typeface="メイリオ" panose="020B0604030504040204" pitchFamily="50" charset="-128"/>
                <a:ea typeface="メイリオ" panose="020B0604030504040204" pitchFamily="50" charset="-128"/>
              </a:rPr>
              <a:t>これを練習モードといいます。</a:t>
            </a: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練習モードでは、画面上で指を動かすとその操作の名称と機能の説明が</a:t>
            </a:r>
            <a:endParaRPr lang="en-US" altLang="ja-JP" sz="14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読み上げられるため、</a:t>
            </a:r>
            <a:r>
              <a:rPr lang="ja-JP" altLang="en-US" sz="1400" b="1" dirty="0">
                <a:latin typeface="メイリオ" panose="020B0604030504040204" pitchFamily="50" charset="-128"/>
                <a:ea typeface="メイリオ" panose="020B0604030504040204" pitchFamily="50" charset="-128"/>
              </a:rPr>
              <a:t>画面上を指で触れて何ができるか練習することができます。</a:t>
            </a:r>
            <a:endParaRPr lang="en-US" altLang="ja-JP" sz="1400" b="1" i="0" dirty="0">
              <a:effectLst/>
              <a:latin typeface="メイリオ" panose="020B0604030504040204" pitchFamily="50" charset="-128"/>
              <a:ea typeface="メイリオ" panose="020B0604030504040204" pitchFamily="50" charset="-128"/>
            </a:endParaRPr>
          </a:p>
          <a:p>
            <a:pPr algn="l"/>
            <a:endParaRPr lang="en-US" altLang="ja-JP" sz="1400" b="1" dirty="0">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練習モードに入る方法は</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通りあります。</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➀</a:t>
            </a:r>
            <a:r>
              <a:rPr lang="en-US" altLang="ja-JP" sz="1200" b="1" i="0" dirty="0">
                <a:effectLst/>
                <a:latin typeface="メイリオ" panose="020B0604030504040204" pitchFamily="50" charset="-128"/>
                <a:ea typeface="メイリオ" panose="020B0604030504040204" pitchFamily="50" charset="-128"/>
              </a:rPr>
              <a:t>4</a:t>
            </a:r>
            <a:r>
              <a:rPr lang="ja-JP" altLang="en-US" sz="1200" b="1" i="0" dirty="0">
                <a:effectLst/>
                <a:latin typeface="メイリオ" panose="020B0604030504040204" pitchFamily="50" charset="-128"/>
                <a:ea typeface="メイリオ" panose="020B0604030504040204" pitchFamily="50" charset="-128"/>
              </a:rPr>
              <a:t>本指のダブルタップで切り替える方法：</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場面を問わず練習モードに切り替えることができます。終了するためには</a:t>
            </a:r>
            <a:r>
              <a:rPr lang="en-US" altLang="ja-JP" sz="1200" b="1" i="0" dirty="0">
                <a:effectLst/>
                <a:latin typeface="メイリオ" panose="020B0604030504040204" pitchFamily="50" charset="-128"/>
                <a:ea typeface="メイリオ" panose="020B0604030504040204" pitchFamily="50" charset="-128"/>
              </a:rPr>
              <a:t>4</a:t>
            </a:r>
            <a:r>
              <a:rPr lang="ja-JP" altLang="en-US" sz="1200" b="1" i="0" dirty="0">
                <a:effectLst/>
                <a:latin typeface="メイリオ" panose="020B0604030504040204" pitchFamily="50" charset="-128"/>
                <a:ea typeface="メイリオ" panose="020B0604030504040204" pitchFamily="50" charset="-128"/>
              </a:rPr>
              <a:t>本指で</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度タップ</a:t>
            </a:r>
            <a:r>
              <a:rPr lang="ja-JP" altLang="en-US" sz="1200" b="1" dirty="0">
                <a:latin typeface="メイリオ" panose="020B0604030504040204" pitchFamily="50" charset="-128"/>
                <a:ea typeface="メイリオ" panose="020B0604030504040204" pitchFamily="50" charset="-128"/>
              </a:rPr>
              <a:t>します。</a:t>
            </a:r>
            <a:endParaRPr lang="en-US" altLang="ja-JP" sz="1200" b="1" dirty="0">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②設定メニューから切り替える方法：</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「設定」→「アクセシビリティ」→「</a:t>
            </a:r>
            <a:r>
              <a:rPr lang="en-US" altLang="ja-JP" sz="1200" b="1" dirty="0" err="1">
                <a:latin typeface="メイリオ" panose="020B0604030504040204" pitchFamily="50" charset="-128"/>
                <a:ea typeface="メイリオ" panose="020B0604030504040204" pitchFamily="50" charset="-128"/>
              </a:rPr>
              <a:t>VoiceOver</a:t>
            </a:r>
            <a:r>
              <a:rPr lang="ja-JP" altLang="en-US" sz="1200" b="1" i="0" dirty="0">
                <a:effectLst/>
                <a:latin typeface="メイリオ" panose="020B0604030504040204" pitchFamily="50" charset="-128"/>
                <a:ea typeface="メイリオ" panose="020B0604030504040204" pitchFamily="50" charset="-128"/>
              </a:rPr>
              <a:t>」→「</a:t>
            </a:r>
            <a:r>
              <a:rPr lang="en-US" altLang="ja-JP" sz="1200" b="1" dirty="0" err="1">
                <a:latin typeface="メイリオ" panose="020B0604030504040204" pitchFamily="50" charset="-128"/>
                <a:ea typeface="メイリオ" panose="020B0604030504040204" pitchFamily="50" charset="-128"/>
              </a:rPr>
              <a:t>VoiceOver</a:t>
            </a:r>
            <a:r>
              <a:rPr lang="ja-JP" altLang="en-US" sz="1200" b="1" i="0" dirty="0">
                <a:effectLst/>
                <a:latin typeface="メイリオ" panose="020B0604030504040204" pitchFamily="50" charset="-128"/>
                <a:ea typeface="メイリオ" panose="020B0604030504040204" pitchFamily="50" charset="-128"/>
              </a:rPr>
              <a:t>練習」に進みます。</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終了するためには画面上の右上の「完了」まで</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本指を滑らせ指を離してから</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度タップ</a:t>
            </a:r>
            <a:r>
              <a:rPr lang="ja-JP" altLang="en-US" sz="1200" b="1" dirty="0">
                <a:latin typeface="メイリオ" panose="020B0604030504040204" pitchFamily="50" charset="-128"/>
                <a:ea typeface="メイリオ" panose="020B0604030504040204" pitchFamily="50" charset="-128"/>
              </a:rPr>
              <a:t>します</a:t>
            </a:r>
            <a:r>
              <a:rPr lang="ja-JP" altLang="en-US" sz="1200" b="1" i="0" dirty="0">
                <a:effectLst/>
                <a:latin typeface="メイリオ" panose="020B0604030504040204" pitchFamily="50" charset="-128"/>
                <a:ea typeface="メイリオ" panose="020B0604030504040204" pitchFamily="50" charset="-128"/>
              </a:rPr>
              <a:t>。</a:t>
            </a: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＊ヒント：指を動かす向きや速さで操作に慣れる。</a:t>
            </a:r>
            <a:endParaRPr lang="ja-JP" altLang="en-US" sz="1200" b="1" dirty="0">
              <a:latin typeface="Meiryo" panose="020B0604030504040204" pitchFamily="34" charset="-128"/>
              <a:ea typeface="Meiryo" panose="020B0604030504040204" pitchFamily="34" charset="-128"/>
            </a:endParaRPr>
          </a:p>
        </p:txBody>
      </p:sp>
      <p:pic>
        <p:nvPicPr>
          <p:cNvPr id="15" name="図 14">
            <a:extLst>
              <a:ext uri="{FF2B5EF4-FFF2-40B4-BE49-F238E27FC236}">
                <a16:creationId xmlns:a16="http://schemas.microsoft.com/office/drawing/2014/main" id="{0F4CE9CF-FC3B-3A0C-7F78-F624926B0AA6}"/>
              </a:ext>
            </a:extLst>
          </p:cNvPr>
          <p:cNvPicPr>
            <a:picLocks noChangeAspect="1"/>
          </p:cNvPicPr>
          <p:nvPr/>
        </p:nvPicPr>
        <p:blipFill>
          <a:blip r:embed="rId3"/>
          <a:stretch>
            <a:fillRect/>
          </a:stretch>
        </p:blipFill>
        <p:spPr>
          <a:xfrm rot="19834466">
            <a:off x="9393045" y="4681295"/>
            <a:ext cx="643338" cy="963349"/>
          </a:xfrm>
          <a:prstGeom prst="rect">
            <a:avLst/>
          </a:prstGeom>
        </p:spPr>
      </p:pic>
      <p:cxnSp>
        <p:nvCxnSpPr>
          <p:cNvPr id="17" name="直線矢印コネクタ 16">
            <a:extLst>
              <a:ext uri="{FF2B5EF4-FFF2-40B4-BE49-F238E27FC236}">
                <a16:creationId xmlns:a16="http://schemas.microsoft.com/office/drawing/2014/main" id="{E8103E8F-571C-BA97-DE2C-01EDA6E1C82C}"/>
              </a:ext>
            </a:extLst>
          </p:cNvPr>
          <p:cNvCxnSpPr>
            <a:cxnSpLocks/>
          </p:cNvCxnSpPr>
          <p:nvPr/>
        </p:nvCxnSpPr>
        <p:spPr>
          <a:xfrm>
            <a:off x="9205693" y="4914419"/>
            <a:ext cx="0" cy="826120"/>
          </a:xfrm>
          <a:prstGeom prst="straightConnector1">
            <a:avLst/>
          </a:prstGeom>
          <a:ln w="57150">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角丸四角形 42">
            <a:extLst>
              <a:ext uri="{FF2B5EF4-FFF2-40B4-BE49-F238E27FC236}">
                <a16:creationId xmlns:a16="http://schemas.microsoft.com/office/drawing/2014/main" id="{C4EB034F-0F1E-C77B-4410-3D45BCE35037}"/>
              </a:ext>
            </a:extLst>
          </p:cNvPr>
          <p:cNvSpPr/>
          <p:nvPr/>
        </p:nvSpPr>
        <p:spPr>
          <a:xfrm>
            <a:off x="599978" y="6138061"/>
            <a:ext cx="9631552" cy="1036594"/>
          </a:xfrm>
          <a:prstGeom prst="roundRect">
            <a:avLst>
              <a:gd name="adj" fmla="val 3281"/>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A060174-8828-81A0-716A-BDBF89C4C447}"/>
              </a:ext>
            </a:extLst>
          </p:cNvPr>
          <p:cNvSpPr txBox="1"/>
          <p:nvPr/>
        </p:nvSpPr>
        <p:spPr>
          <a:xfrm>
            <a:off x="755820" y="6192474"/>
            <a:ext cx="9475710" cy="923330"/>
          </a:xfrm>
          <a:prstGeom prst="rect">
            <a:avLst/>
          </a:prstGeom>
          <a:noFill/>
          <a:ln>
            <a:solidFill>
              <a:srgbClr val="00A478"/>
            </a:solidFill>
          </a:ln>
        </p:spPr>
        <p:txBody>
          <a:bodyPr wrap="square">
            <a:spAutoFit/>
          </a:bodyPr>
          <a:lstStyle/>
          <a:p>
            <a:pPr algn="l">
              <a:lnSpc>
                <a:spcPct val="150000"/>
              </a:lnSpc>
            </a:pPr>
            <a:r>
              <a:rPr lang="ja-JP" altLang="en-US" sz="1200" b="1" i="0" dirty="0">
                <a:effectLst/>
                <a:latin typeface="メイリオ" panose="020B0604030504040204" pitchFamily="50" charset="-128"/>
                <a:ea typeface="メイリオ" panose="020B0604030504040204" pitchFamily="50" charset="-128"/>
              </a:rPr>
              <a:t>◆練習モードを用いたジェスチャの練習</a:t>
            </a: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頻繁に使用されるジェスチャを練習モードを使用して練習する。</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特に複数回のタップの感覚や、スワイプ動作の指を動かす速度に慣れるために同じジェスチャを連続して練習すると覚えやすい。</a:t>
            </a:r>
          </a:p>
        </p:txBody>
      </p:sp>
      <p:grpSp>
        <p:nvGrpSpPr>
          <p:cNvPr id="2" name="グループ化 1">
            <a:extLst>
              <a:ext uri="{FF2B5EF4-FFF2-40B4-BE49-F238E27FC236}">
                <a16:creationId xmlns:a16="http://schemas.microsoft.com/office/drawing/2014/main" id="{CBEF309D-7C69-DEAF-53BA-5B6980B876EF}"/>
              </a:ext>
            </a:extLst>
          </p:cNvPr>
          <p:cNvGrpSpPr/>
          <p:nvPr/>
        </p:nvGrpSpPr>
        <p:grpSpPr>
          <a:xfrm>
            <a:off x="604646" y="0"/>
            <a:ext cx="1351370" cy="1035997"/>
            <a:chOff x="604646" y="0"/>
            <a:chExt cx="1351370" cy="1035997"/>
          </a:xfrm>
          <a:solidFill>
            <a:srgbClr val="00A478"/>
          </a:solidFill>
        </p:grpSpPr>
        <p:sp>
          <p:nvSpPr>
            <p:cNvPr id="3" name="片側の 2 つの角を切り取った四角形 30">
              <a:extLst>
                <a:ext uri="{FF2B5EF4-FFF2-40B4-BE49-F238E27FC236}">
                  <a16:creationId xmlns:a16="http://schemas.microsoft.com/office/drawing/2014/main" id="{25A7C7B4-A815-9623-85E8-BEAF44A04BC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片側の 2 つの角を切り取った四角形 31">
              <a:extLst>
                <a:ext uri="{FF2B5EF4-FFF2-40B4-BE49-F238E27FC236}">
                  <a16:creationId xmlns:a16="http://schemas.microsoft.com/office/drawing/2014/main" id="{390F67CF-82BC-32B1-B5F9-AB011AF59275}"/>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E0C4D8CE-E4D7-9C3C-2787-6984444FF9AC}"/>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7" name="テキスト ボックス 6">
            <a:extLst>
              <a:ext uri="{FF2B5EF4-FFF2-40B4-BE49-F238E27FC236}">
                <a16:creationId xmlns:a16="http://schemas.microsoft.com/office/drawing/2014/main" id="{1CB149B8-EFEA-AE86-625D-63B26ADCD1CE}"/>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sp>
        <p:nvSpPr>
          <p:cNvPr id="6" name="スライド番号プレースホルダー 3">
            <a:extLst>
              <a:ext uri="{FF2B5EF4-FFF2-40B4-BE49-F238E27FC236}">
                <a16:creationId xmlns:a16="http://schemas.microsoft.com/office/drawing/2014/main" id="{2D544A16-9956-4D81-875D-9CC3278762E4}"/>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92941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987646"/>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463884" cy="977191"/>
          </a:xfrm>
          <a:prstGeom prst="rect">
            <a:avLst/>
          </a:prstGeom>
          <a:noFill/>
        </p:spPr>
        <p:txBody>
          <a:bodyPr wrap="square">
            <a:spAutoFit/>
          </a:bodyPr>
          <a:lstStyle/>
          <a:p>
            <a:pPr>
              <a:lnSpc>
                <a:spcPct val="150000"/>
              </a:lnSpc>
            </a:pPr>
            <a:r>
              <a:rPr lang="ja-JP" altLang="en-US" sz="2000" b="1" dirty="0">
                <a:latin typeface="メイリオ" panose="020B0604030504040204" pitchFamily="50" charset="-128"/>
                <a:ea typeface="メイリオ" panose="020B0604030504040204" pitchFamily="50" charset="-128"/>
              </a:rPr>
              <a:t>①通知センター</a:t>
            </a:r>
            <a:endParaRPr lang="en-US" altLang="ja-JP" sz="2000" b="1" dirty="0">
              <a:latin typeface="メイリオ" panose="020B0604030504040204" pitchFamily="50" charset="-128"/>
              <a:ea typeface="メイリオ" panose="020B0604030504040204" pitchFamily="50" charset="-128"/>
            </a:endParaRPr>
          </a:p>
          <a:p>
            <a:pPr>
              <a:lnSpc>
                <a:spcPct val="150000"/>
              </a:lnSpc>
            </a:pPr>
            <a:r>
              <a:rPr lang="ja-JP" altLang="en-US" sz="2000" b="0" i="0" dirty="0">
                <a:solidFill>
                  <a:srgbClr val="000000"/>
                </a:solidFill>
                <a:effectLst/>
                <a:latin typeface="メイリオ" panose="020B0604030504040204" pitchFamily="50" charset="-128"/>
                <a:ea typeface="メイリオ" panose="020B0604030504040204" pitchFamily="50" charset="-128"/>
              </a:rPr>
              <a:t>通知センターは不在着信やメール着信などの通知をまとめて確認できる画面です。</a:t>
            </a:r>
            <a:endParaRPr lang="en-US" altLang="ja-JP" sz="2000" b="1" i="0" dirty="0">
              <a:effectLst/>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5A62174B-84FE-2CE1-C1D5-0C41D7FC34C5}"/>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47" name="テキスト ボックス 46">
            <a:extLst>
              <a:ext uri="{FF2B5EF4-FFF2-40B4-BE49-F238E27FC236}">
                <a16:creationId xmlns:a16="http://schemas.microsoft.com/office/drawing/2014/main" id="{95D3E6E8-E101-7F06-06F1-344B540A761E}"/>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6. iPhone</a:t>
            </a:r>
            <a:r>
              <a:rPr lang="ja-JP" altLang="en-US" sz="2800" b="1" dirty="0">
                <a:latin typeface="Meiryo" panose="020B0604030504040204" pitchFamily="34" charset="-128"/>
                <a:ea typeface="Meiryo" panose="020B0604030504040204" pitchFamily="34" charset="-128"/>
              </a:rPr>
              <a:t>の基礎知識（画面表示）</a:t>
            </a:r>
          </a:p>
        </p:txBody>
      </p:sp>
      <p:sp>
        <p:nvSpPr>
          <p:cNvPr id="48" name="テキスト ボックス 47">
            <a:extLst>
              <a:ext uri="{FF2B5EF4-FFF2-40B4-BE49-F238E27FC236}">
                <a16:creationId xmlns:a16="http://schemas.microsoft.com/office/drawing/2014/main" id="{A4910E8F-A0F1-2D9A-7128-3517507BCC2E}"/>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pic>
        <p:nvPicPr>
          <p:cNvPr id="2" name="図 1">
            <a:extLst>
              <a:ext uri="{FF2B5EF4-FFF2-40B4-BE49-F238E27FC236}">
                <a16:creationId xmlns:a16="http://schemas.microsoft.com/office/drawing/2014/main" id="{1B9458E9-A4F0-9300-D0BE-822FEEB0F2E3}"/>
              </a:ext>
            </a:extLst>
          </p:cNvPr>
          <p:cNvPicPr>
            <a:picLocks noChangeAspect="1"/>
          </p:cNvPicPr>
          <p:nvPr/>
        </p:nvPicPr>
        <p:blipFill>
          <a:blip r:embed="rId2"/>
          <a:stretch>
            <a:fillRect/>
          </a:stretch>
        </p:blipFill>
        <p:spPr>
          <a:xfrm>
            <a:off x="5463178" y="4846428"/>
            <a:ext cx="1170270" cy="1980000"/>
          </a:xfrm>
          <a:prstGeom prst="rect">
            <a:avLst/>
          </a:prstGeom>
        </p:spPr>
      </p:pic>
      <p:pic>
        <p:nvPicPr>
          <p:cNvPr id="3" name="図 2">
            <a:extLst>
              <a:ext uri="{FF2B5EF4-FFF2-40B4-BE49-F238E27FC236}">
                <a16:creationId xmlns:a16="http://schemas.microsoft.com/office/drawing/2014/main" id="{F2DCB92B-92AD-1E0E-E462-2C44CA128FAF}"/>
              </a:ext>
            </a:extLst>
          </p:cNvPr>
          <p:cNvPicPr>
            <a:picLocks noChangeAspect="1"/>
          </p:cNvPicPr>
          <p:nvPr/>
        </p:nvPicPr>
        <p:blipFill>
          <a:blip r:embed="rId3"/>
          <a:stretch>
            <a:fillRect/>
          </a:stretch>
        </p:blipFill>
        <p:spPr>
          <a:xfrm flipH="1">
            <a:off x="4124324" y="4846428"/>
            <a:ext cx="1295914" cy="1980000"/>
          </a:xfrm>
          <a:prstGeom prst="rect">
            <a:avLst/>
          </a:prstGeom>
        </p:spPr>
      </p:pic>
      <p:grpSp>
        <p:nvGrpSpPr>
          <p:cNvPr id="4" name="グループ化 3">
            <a:extLst>
              <a:ext uri="{FF2B5EF4-FFF2-40B4-BE49-F238E27FC236}">
                <a16:creationId xmlns:a16="http://schemas.microsoft.com/office/drawing/2014/main" id="{86559BD4-678F-B992-4B14-158B85280542}"/>
              </a:ext>
            </a:extLst>
          </p:cNvPr>
          <p:cNvGrpSpPr/>
          <p:nvPr/>
        </p:nvGrpSpPr>
        <p:grpSpPr>
          <a:xfrm>
            <a:off x="777855" y="3760421"/>
            <a:ext cx="3960691" cy="3368387"/>
            <a:chOff x="1032751" y="3779837"/>
            <a:chExt cx="3960691" cy="3368387"/>
          </a:xfrm>
        </p:grpSpPr>
        <p:sp>
          <p:nvSpPr>
            <p:cNvPr id="5" name="三角形 60">
              <a:extLst>
                <a:ext uri="{FF2B5EF4-FFF2-40B4-BE49-F238E27FC236}">
                  <a16:creationId xmlns:a16="http://schemas.microsoft.com/office/drawing/2014/main" id="{5D5C3565-1245-57EB-DD22-AF7689F931E7}"/>
                </a:ext>
              </a:extLst>
            </p:cNvPr>
            <p:cNvSpPr/>
            <p:nvPr/>
          </p:nvSpPr>
          <p:spPr>
            <a:xfrm rot="5084953">
              <a:off x="4308901" y="6322270"/>
              <a:ext cx="441957" cy="927125"/>
            </a:xfrm>
            <a:prstGeom prst="triangle">
              <a:avLst>
                <a:gd name="adj" fmla="val 44987"/>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42">
              <a:extLst>
                <a:ext uri="{FF2B5EF4-FFF2-40B4-BE49-F238E27FC236}">
                  <a16:creationId xmlns:a16="http://schemas.microsoft.com/office/drawing/2014/main" id="{DF72ABA6-40F2-C559-9D8D-EE557456CFB0}"/>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11A9263B-D83E-D777-EB9A-B1D7280DA277}"/>
              </a:ext>
            </a:extLst>
          </p:cNvPr>
          <p:cNvSpPr txBox="1"/>
          <p:nvPr/>
        </p:nvSpPr>
        <p:spPr>
          <a:xfrm>
            <a:off x="627443" y="4089644"/>
            <a:ext cx="3439328" cy="2492990"/>
          </a:xfrm>
          <a:prstGeom prst="rect">
            <a:avLst/>
          </a:prstGeom>
          <a:noFill/>
        </p:spPr>
        <p:txBody>
          <a:bodyPr wrap="square">
            <a:spAutoFit/>
          </a:bodyPr>
          <a:lstStyle/>
          <a:p>
            <a:pPr algn="ctr"/>
            <a:r>
              <a:rPr lang="ja-JP" altLang="en-US" sz="1400" b="1" i="0" dirty="0">
                <a:effectLst/>
                <a:latin typeface="メイリオ" panose="020B0604030504040204" pitchFamily="50" charset="-128"/>
                <a:ea typeface="メイリオ" panose="020B0604030504040204" pitchFamily="50" charset="-128"/>
              </a:rPr>
              <a:t>（１）</a:t>
            </a:r>
            <a:endParaRPr lang="en-US" altLang="ja-JP" sz="1400" b="1" i="0" dirty="0">
              <a:effectLst/>
              <a:latin typeface="メイリオ" panose="020B0604030504040204" pitchFamily="50" charset="-128"/>
              <a:ea typeface="メイリオ" panose="020B0604030504040204" pitchFamily="50" charset="-128"/>
            </a:endParaRPr>
          </a:p>
          <a:p>
            <a:pPr algn="ctr"/>
            <a:endParaRPr lang="en-US" altLang="ja-JP" sz="1400" b="1" dirty="0">
              <a:latin typeface="メイリオ" panose="020B0604030504040204" pitchFamily="50" charset="-128"/>
              <a:ea typeface="メイリオ" panose="020B0604030504040204" pitchFamily="50" charset="-128"/>
            </a:endParaRPr>
          </a:p>
          <a:p>
            <a:pPr algn="ctr"/>
            <a:r>
              <a:rPr lang="ja-JP" altLang="en-US" sz="1400" b="1" i="0" dirty="0">
                <a:effectLst/>
                <a:latin typeface="メイリオ" panose="020B0604030504040204" pitchFamily="50" charset="-128"/>
                <a:ea typeface="メイリオ" panose="020B0604030504040204" pitchFamily="50" charset="-128"/>
              </a:rPr>
              <a:t>ホームボタンがある機種</a:t>
            </a:r>
            <a:endParaRPr lang="en-US" altLang="ja-JP" sz="1400" dirty="0">
              <a:solidFill>
                <a:srgbClr val="000000"/>
              </a:solidFill>
              <a:latin typeface="メイリオ" panose="020B0604030504040204" pitchFamily="50" charset="-128"/>
              <a:ea typeface="メイリオ" panose="020B0604030504040204" pitchFamily="50" charset="-128"/>
            </a:endParaRPr>
          </a:p>
          <a:p>
            <a:pPr algn="ct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ステータスバー項目を選んでおいて</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から、３本指で下スワイプすると、</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通知センターが表示されます。</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（ロック画面からでも表示します。）</a:t>
            </a:r>
            <a:endParaRPr lang="en-US" altLang="ja-JP" sz="1400" dirty="0">
              <a:solidFill>
                <a:srgbClr val="000000"/>
              </a:solidFill>
              <a:latin typeface="メイリオ" panose="020B0604030504040204" pitchFamily="50" charset="-128"/>
              <a:ea typeface="メイリオ" panose="020B0604030504040204" pitchFamily="50" charset="-128"/>
            </a:endParaRPr>
          </a:p>
          <a:p>
            <a:pPr algn="ct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閉じるときは、</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ホームボタンを押します</a:t>
            </a:r>
            <a:r>
              <a:rPr lang="ja-JP" altLang="en-US" sz="1600" b="0" i="0" dirty="0">
                <a:solidFill>
                  <a:srgbClr val="000000"/>
                </a:solidFill>
                <a:effectLst/>
                <a:latin typeface="メイリオ" panose="020B0604030504040204" pitchFamily="50" charset="-128"/>
                <a:ea typeface="メイリオ" panose="020B0604030504040204" pitchFamily="50" charset="-128"/>
              </a:rPr>
              <a:t>。</a:t>
            </a:r>
          </a:p>
        </p:txBody>
      </p:sp>
      <p:grpSp>
        <p:nvGrpSpPr>
          <p:cNvPr id="8" name="グループ化 7">
            <a:extLst>
              <a:ext uri="{FF2B5EF4-FFF2-40B4-BE49-F238E27FC236}">
                <a16:creationId xmlns:a16="http://schemas.microsoft.com/office/drawing/2014/main" id="{DEB8705A-29F6-5F82-51AB-3396F04098FA}"/>
              </a:ext>
            </a:extLst>
          </p:cNvPr>
          <p:cNvGrpSpPr/>
          <p:nvPr/>
        </p:nvGrpSpPr>
        <p:grpSpPr>
          <a:xfrm flipH="1">
            <a:off x="6103293" y="3807454"/>
            <a:ext cx="4227502" cy="3368387"/>
            <a:chOff x="1032751" y="3779837"/>
            <a:chExt cx="3759255" cy="3368387"/>
          </a:xfrm>
        </p:grpSpPr>
        <p:sp>
          <p:nvSpPr>
            <p:cNvPr id="9" name="三角形 60">
              <a:extLst>
                <a:ext uri="{FF2B5EF4-FFF2-40B4-BE49-F238E27FC236}">
                  <a16:creationId xmlns:a16="http://schemas.microsoft.com/office/drawing/2014/main" id="{6724E090-2106-08ED-4130-1092ACC2E96C}"/>
                </a:ext>
              </a:extLst>
            </p:cNvPr>
            <p:cNvSpPr/>
            <p:nvPr/>
          </p:nvSpPr>
          <p:spPr>
            <a:xfrm rot="6060000">
              <a:off x="4159069" y="4587831"/>
              <a:ext cx="412617" cy="853256"/>
            </a:xfrm>
            <a:prstGeom prst="triangle">
              <a:avLst>
                <a:gd name="adj" fmla="val 100000"/>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42">
              <a:extLst>
                <a:ext uri="{FF2B5EF4-FFF2-40B4-BE49-F238E27FC236}">
                  <a16:creationId xmlns:a16="http://schemas.microsoft.com/office/drawing/2014/main" id="{AF48DCD5-BDE6-5420-616E-B0C2008C0532}"/>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C399158F-489E-7050-8A84-B444EA09FE67}"/>
              </a:ext>
            </a:extLst>
          </p:cNvPr>
          <p:cNvSpPr txBox="1"/>
          <p:nvPr/>
        </p:nvSpPr>
        <p:spPr>
          <a:xfrm>
            <a:off x="6653893" y="4088760"/>
            <a:ext cx="3576584" cy="2677656"/>
          </a:xfrm>
          <a:prstGeom prst="rect">
            <a:avLst/>
          </a:prstGeom>
          <a:noFill/>
        </p:spPr>
        <p:txBody>
          <a:bodyPr wrap="square">
            <a:spAutoFit/>
          </a:bodyPr>
          <a:lstStyle/>
          <a:p>
            <a:pPr algn="ctr"/>
            <a:r>
              <a:rPr lang="ja-JP" altLang="en-US" sz="1400" b="1" i="0" dirty="0">
                <a:effectLst/>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２</a:t>
            </a:r>
            <a:r>
              <a:rPr lang="ja-JP" altLang="en-US" sz="1400" b="1" i="0" dirty="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a:p>
            <a:pPr algn="ctr"/>
            <a:endParaRPr lang="en-US" altLang="ja-JP" sz="1400" b="1" dirty="0">
              <a:latin typeface="メイリオ" panose="020B0604030504040204" pitchFamily="50" charset="-128"/>
              <a:ea typeface="メイリオ" panose="020B0604030504040204" pitchFamily="50" charset="-128"/>
            </a:endParaRPr>
          </a:p>
          <a:p>
            <a:pPr algn="ctr"/>
            <a:r>
              <a:rPr lang="ja-JP" altLang="en-US" sz="1400" b="1" i="0" dirty="0">
                <a:effectLst/>
                <a:latin typeface="メイリオ" panose="020B0604030504040204" pitchFamily="50" charset="-128"/>
                <a:ea typeface="メイリオ" panose="020B0604030504040204" pitchFamily="50" charset="-128"/>
              </a:rPr>
              <a:t>ホームボタン</a:t>
            </a:r>
            <a:r>
              <a:rPr lang="ja-JP" altLang="en-US" sz="1400" b="1" dirty="0">
                <a:latin typeface="メイリオ" panose="020B0604030504040204" pitchFamily="50" charset="-128"/>
                <a:ea typeface="メイリオ" panose="020B0604030504040204" pitchFamily="50" charset="-128"/>
              </a:rPr>
              <a:t>のない</a:t>
            </a:r>
            <a:r>
              <a:rPr lang="ja-JP" altLang="en-US" sz="1400" b="1" i="0" dirty="0">
                <a:effectLst/>
                <a:latin typeface="メイリオ" panose="020B0604030504040204" pitchFamily="50" charset="-128"/>
                <a:ea typeface="メイリオ" panose="020B0604030504040204" pitchFamily="50" charset="-128"/>
              </a:rPr>
              <a:t>機種</a:t>
            </a:r>
            <a:endParaRPr lang="en-US" altLang="ja-JP" sz="1400" dirty="0">
              <a:solidFill>
                <a:srgbClr val="000000"/>
              </a:solidFill>
              <a:latin typeface="メイリオ" panose="020B0604030504040204" pitchFamily="50" charset="-128"/>
              <a:ea typeface="メイリオ" panose="020B0604030504040204" pitchFamily="50" charset="-128"/>
            </a:endParaRPr>
          </a:p>
          <a:p>
            <a:pPr algn="ct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１本指で</a:t>
            </a:r>
            <a:r>
              <a:rPr lang="en-US" altLang="ja-JP" sz="1400" b="0" i="0" dirty="0">
                <a:solidFill>
                  <a:srgbClr val="000000"/>
                </a:solidFill>
                <a:effectLst/>
                <a:latin typeface="メイリオ" panose="020B0604030504040204" pitchFamily="50" charset="-128"/>
                <a:ea typeface="メイリオ" panose="020B0604030504040204" pitchFamily="50" charset="-128"/>
              </a:rPr>
              <a:t>iPhone</a:t>
            </a:r>
            <a:r>
              <a:rPr lang="ja-JP" altLang="en-US" sz="1400" b="0" i="0" dirty="0">
                <a:solidFill>
                  <a:srgbClr val="000000"/>
                </a:solidFill>
                <a:effectLst/>
                <a:latin typeface="メイリオ" panose="020B0604030504040204" pitchFamily="50" charset="-128"/>
                <a:ea typeface="メイリオ" panose="020B0604030504040204" pitchFamily="50" charset="-128"/>
              </a:rPr>
              <a:t>の上部から指を</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スライドさせるとステータスバーの</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所で「ポッ」と音がします。</a:t>
            </a:r>
            <a:endParaRPr lang="en-US" altLang="ja-JP" sz="1400" dirty="0">
              <a:solidFill>
                <a:srgbClr val="000000"/>
              </a:solidFill>
              <a:latin typeface="メイリオ" panose="020B0604030504040204" pitchFamily="50" charset="-128"/>
              <a:ea typeface="メイリオ" panose="020B0604030504040204" pitchFamily="50" charset="-128"/>
            </a:endParaRPr>
          </a:p>
          <a:p>
            <a:pPr algn="ct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そこから</a:t>
            </a:r>
            <a:r>
              <a:rPr lang="en-US" altLang="ja-JP" sz="1400" b="0" i="0" dirty="0">
                <a:solidFill>
                  <a:srgbClr val="000000"/>
                </a:solidFill>
                <a:effectLst/>
                <a:latin typeface="メイリオ" panose="020B0604030504040204" pitchFamily="50" charset="-128"/>
                <a:ea typeface="メイリオ" panose="020B0604030504040204" pitchFamily="50" charset="-128"/>
              </a:rPr>
              <a:t>1</a:t>
            </a:r>
            <a:r>
              <a:rPr lang="ja-JP" altLang="en-US" sz="1400" b="0" i="0" dirty="0">
                <a:solidFill>
                  <a:srgbClr val="000000"/>
                </a:solidFill>
                <a:effectLst/>
                <a:latin typeface="メイリオ" panose="020B0604030504040204" pitchFamily="50" charset="-128"/>
                <a:ea typeface="メイリオ" panose="020B0604030504040204" pitchFamily="50" charset="-128"/>
              </a:rPr>
              <a:t>本指で下にスライドさせると「ポッ　ポッ」と</a:t>
            </a:r>
            <a:r>
              <a:rPr lang="en-US" altLang="ja-JP" sz="1400" b="0" i="0" dirty="0">
                <a:solidFill>
                  <a:srgbClr val="000000"/>
                </a:solidFill>
                <a:effectLst/>
                <a:latin typeface="メイリオ" panose="020B0604030504040204" pitchFamily="50" charset="-128"/>
                <a:ea typeface="メイリオ" panose="020B0604030504040204" pitchFamily="50" charset="-128"/>
              </a:rPr>
              <a:t>2</a:t>
            </a:r>
            <a:r>
              <a:rPr lang="ja-JP" altLang="en-US" sz="1400" b="0" i="0" dirty="0">
                <a:solidFill>
                  <a:srgbClr val="000000"/>
                </a:solidFill>
                <a:effectLst/>
                <a:latin typeface="メイリオ" panose="020B0604030504040204" pitchFamily="50" charset="-128"/>
                <a:ea typeface="メイリオ" panose="020B0604030504040204" pitchFamily="50" charset="-128"/>
              </a:rPr>
              <a:t>回目に音がした時に</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指を離すと通知センターが</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表示されます。</a:t>
            </a:r>
          </a:p>
        </p:txBody>
      </p:sp>
      <p:sp>
        <p:nvSpPr>
          <p:cNvPr id="12" name="スライド番号プレースホルダー 3">
            <a:extLst>
              <a:ext uri="{FF2B5EF4-FFF2-40B4-BE49-F238E27FC236}">
                <a16:creationId xmlns:a16="http://schemas.microsoft.com/office/drawing/2014/main" id="{2EF62C4B-496D-6B59-ABA2-6D03FD999E51}"/>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7504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135542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463884" cy="1384995"/>
          </a:xfrm>
          <a:prstGeom prst="rect">
            <a:avLst/>
          </a:prstGeom>
          <a:noFill/>
        </p:spPr>
        <p:txBody>
          <a:bodyPr wrap="square">
            <a:spAutoFit/>
          </a:bodyPr>
          <a:lstStyle/>
          <a:p>
            <a:pPr>
              <a:lnSpc>
                <a:spcPct val="150000"/>
              </a:lnSpc>
            </a:pPr>
            <a:r>
              <a:rPr lang="ja-JP" altLang="en-US" sz="2000" b="1" dirty="0">
                <a:latin typeface="メイリオ" panose="020B0604030504040204" pitchFamily="50" charset="-128"/>
                <a:ea typeface="メイリオ" panose="020B0604030504040204" pitchFamily="50" charset="-128"/>
              </a:rPr>
              <a:t>②コントロールセンター</a:t>
            </a:r>
            <a:endParaRPr lang="en-US" altLang="ja-JP" sz="2000" b="1" dirty="0">
              <a:latin typeface="メイリオ" panose="020B0604030504040204" pitchFamily="50" charset="-128"/>
              <a:ea typeface="メイリオ" panose="020B0604030504040204" pitchFamily="50" charset="-128"/>
            </a:endParaRPr>
          </a:p>
          <a:p>
            <a:r>
              <a:rPr lang="ja-JP" altLang="en-US" b="0" i="0" dirty="0">
                <a:solidFill>
                  <a:srgbClr val="000000"/>
                </a:solidFill>
                <a:effectLst/>
                <a:latin typeface="メイリオ" panose="020B0604030504040204" pitchFamily="50" charset="-128"/>
                <a:ea typeface="メイリオ" panose="020B0604030504040204" pitchFamily="50" charset="-128"/>
              </a:rPr>
              <a:t>コントロールセンターは、通信や</a:t>
            </a:r>
            <a:r>
              <a:rPr lang="en-US" altLang="ja-JP" b="0" i="0" dirty="0">
                <a:solidFill>
                  <a:srgbClr val="000000"/>
                </a:solidFill>
                <a:effectLst/>
                <a:latin typeface="メイリオ" panose="020B0604030504040204" pitchFamily="50" charset="-128"/>
                <a:ea typeface="メイリオ" panose="020B0604030504040204" pitchFamily="50" charset="-128"/>
              </a:rPr>
              <a:t>Wi-Fi</a:t>
            </a:r>
            <a:r>
              <a:rPr lang="ja-JP" altLang="en-US" b="0" i="0" dirty="0">
                <a:solidFill>
                  <a:srgbClr val="000000"/>
                </a:solidFill>
                <a:effectLst/>
                <a:latin typeface="メイリオ" panose="020B0604030504040204" pitchFamily="50" charset="-128"/>
                <a:ea typeface="メイリオ" panose="020B0604030504040204" pitchFamily="50" charset="-128"/>
              </a:rPr>
              <a:t>などの通信を遮断する「機内モード」の</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r>
              <a:rPr lang="ja-JP" altLang="en-US" b="0" i="0" dirty="0">
                <a:solidFill>
                  <a:srgbClr val="000000"/>
                </a:solidFill>
                <a:effectLst/>
                <a:latin typeface="メイリオ" panose="020B0604030504040204" pitchFamily="50" charset="-128"/>
                <a:ea typeface="メイリオ" panose="020B0604030504040204" pitchFamily="50" charset="-128"/>
              </a:rPr>
              <a:t>オンオフや、音量・画面の明るさ、画面の向きのロックなどの設定、</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r>
              <a:rPr lang="ja-JP" altLang="en-US" b="0" i="0" dirty="0">
                <a:solidFill>
                  <a:srgbClr val="000000"/>
                </a:solidFill>
                <a:effectLst/>
                <a:latin typeface="メイリオ" panose="020B0604030504040204" pitchFamily="50" charset="-128"/>
                <a:ea typeface="メイリオ" panose="020B0604030504040204" pitchFamily="50" charset="-128"/>
              </a:rPr>
              <a:t>タイマー・フラッシュライトなどの機能を手軽に使うためのボタンなどがあります。</a:t>
            </a:r>
            <a:endParaRPr lang="en-US" altLang="ja-JP" sz="2000" b="1" i="0" dirty="0">
              <a:effectLst/>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5A62174B-84FE-2CE1-C1D5-0C41D7FC34C5}"/>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2" name="テキスト ボックス 1">
            <a:extLst>
              <a:ext uri="{FF2B5EF4-FFF2-40B4-BE49-F238E27FC236}">
                <a16:creationId xmlns:a16="http://schemas.microsoft.com/office/drawing/2014/main" id="{4DCB0874-8AF6-00B1-E9CA-1824762662DE}"/>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6. iPhone</a:t>
            </a:r>
            <a:r>
              <a:rPr lang="ja-JP" altLang="en-US" sz="2800" b="1" dirty="0">
                <a:latin typeface="Meiryo" panose="020B0604030504040204" pitchFamily="34" charset="-128"/>
                <a:ea typeface="Meiryo" panose="020B0604030504040204" pitchFamily="34" charset="-128"/>
              </a:rPr>
              <a:t>の基礎知識（画面表示）</a:t>
            </a:r>
          </a:p>
        </p:txBody>
      </p:sp>
      <p:sp>
        <p:nvSpPr>
          <p:cNvPr id="3" name="テキスト ボックス 2">
            <a:extLst>
              <a:ext uri="{FF2B5EF4-FFF2-40B4-BE49-F238E27FC236}">
                <a16:creationId xmlns:a16="http://schemas.microsoft.com/office/drawing/2014/main" id="{84260BAA-67E2-9774-16E3-CFF54BEFF382}"/>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pic>
        <p:nvPicPr>
          <p:cNvPr id="4" name="図 3">
            <a:extLst>
              <a:ext uri="{FF2B5EF4-FFF2-40B4-BE49-F238E27FC236}">
                <a16:creationId xmlns:a16="http://schemas.microsoft.com/office/drawing/2014/main" id="{7B71F5E1-ACC1-A857-7416-1EC81BC5B274}"/>
              </a:ext>
            </a:extLst>
          </p:cNvPr>
          <p:cNvPicPr>
            <a:picLocks noChangeAspect="1"/>
          </p:cNvPicPr>
          <p:nvPr/>
        </p:nvPicPr>
        <p:blipFill>
          <a:blip r:embed="rId2"/>
          <a:stretch>
            <a:fillRect/>
          </a:stretch>
        </p:blipFill>
        <p:spPr>
          <a:xfrm>
            <a:off x="5463178" y="4846428"/>
            <a:ext cx="1170270" cy="1980000"/>
          </a:xfrm>
          <a:prstGeom prst="rect">
            <a:avLst/>
          </a:prstGeom>
        </p:spPr>
      </p:pic>
      <p:pic>
        <p:nvPicPr>
          <p:cNvPr id="5" name="図 4">
            <a:extLst>
              <a:ext uri="{FF2B5EF4-FFF2-40B4-BE49-F238E27FC236}">
                <a16:creationId xmlns:a16="http://schemas.microsoft.com/office/drawing/2014/main" id="{0098FDD9-FD7C-3AE7-F583-776BF4B71011}"/>
              </a:ext>
            </a:extLst>
          </p:cNvPr>
          <p:cNvPicPr>
            <a:picLocks noChangeAspect="1"/>
          </p:cNvPicPr>
          <p:nvPr/>
        </p:nvPicPr>
        <p:blipFill>
          <a:blip r:embed="rId3"/>
          <a:stretch>
            <a:fillRect/>
          </a:stretch>
        </p:blipFill>
        <p:spPr>
          <a:xfrm flipH="1">
            <a:off x="4124324" y="4846428"/>
            <a:ext cx="1295914" cy="1980000"/>
          </a:xfrm>
          <a:prstGeom prst="rect">
            <a:avLst/>
          </a:prstGeom>
        </p:spPr>
      </p:pic>
      <p:grpSp>
        <p:nvGrpSpPr>
          <p:cNvPr id="6" name="グループ化 5">
            <a:extLst>
              <a:ext uri="{FF2B5EF4-FFF2-40B4-BE49-F238E27FC236}">
                <a16:creationId xmlns:a16="http://schemas.microsoft.com/office/drawing/2014/main" id="{66C34B92-0587-B013-393E-E868417271EC}"/>
              </a:ext>
            </a:extLst>
          </p:cNvPr>
          <p:cNvGrpSpPr/>
          <p:nvPr/>
        </p:nvGrpSpPr>
        <p:grpSpPr>
          <a:xfrm>
            <a:off x="777855" y="3760421"/>
            <a:ext cx="3960691" cy="3368387"/>
            <a:chOff x="1032751" y="3779837"/>
            <a:chExt cx="3960691" cy="3368387"/>
          </a:xfrm>
        </p:grpSpPr>
        <p:sp>
          <p:nvSpPr>
            <p:cNvPr id="7" name="三角形 60">
              <a:extLst>
                <a:ext uri="{FF2B5EF4-FFF2-40B4-BE49-F238E27FC236}">
                  <a16:creationId xmlns:a16="http://schemas.microsoft.com/office/drawing/2014/main" id="{1524516C-834A-CAB0-3D16-A46D849CE428}"/>
                </a:ext>
              </a:extLst>
            </p:cNvPr>
            <p:cNvSpPr/>
            <p:nvPr/>
          </p:nvSpPr>
          <p:spPr>
            <a:xfrm rot="5084953">
              <a:off x="4308901" y="6322270"/>
              <a:ext cx="441957" cy="927125"/>
            </a:xfrm>
            <a:prstGeom prst="triangle">
              <a:avLst>
                <a:gd name="adj" fmla="val 44987"/>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42">
              <a:extLst>
                <a:ext uri="{FF2B5EF4-FFF2-40B4-BE49-F238E27FC236}">
                  <a16:creationId xmlns:a16="http://schemas.microsoft.com/office/drawing/2014/main" id="{53BA7211-78D3-6103-1E66-F9463B70E736}"/>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F40D33EE-C326-EFC9-F9DB-A681DF330FC6}"/>
              </a:ext>
            </a:extLst>
          </p:cNvPr>
          <p:cNvGrpSpPr/>
          <p:nvPr/>
        </p:nvGrpSpPr>
        <p:grpSpPr>
          <a:xfrm flipH="1">
            <a:off x="6103293" y="3807454"/>
            <a:ext cx="4227502" cy="3368387"/>
            <a:chOff x="1032751" y="3779837"/>
            <a:chExt cx="3759255" cy="3368387"/>
          </a:xfrm>
        </p:grpSpPr>
        <p:sp>
          <p:nvSpPr>
            <p:cNvPr id="10" name="三角形 60">
              <a:extLst>
                <a:ext uri="{FF2B5EF4-FFF2-40B4-BE49-F238E27FC236}">
                  <a16:creationId xmlns:a16="http://schemas.microsoft.com/office/drawing/2014/main" id="{AB4CB854-E1F4-10EA-BD04-ADBD2288A60E}"/>
                </a:ext>
              </a:extLst>
            </p:cNvPr>
            <p:cNvSpPr/>
            <p:nvPr/>
          </p:nvSpPr>
          <p:spPr>
            <a:xfrm rot="6060000">
              <a:off x="4159069" y="4587831"/>
              <a:ext cx="412617" cy="853256"/>
            </a:xfrm>
            <a:prstGeom prst="triangle">
              <a:avLst>
                <a:gd name="adj" fmla="val 100000"/>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42">
              <a:extLst>
                <a:ext uri="{FF2B5EF4-FFF2-40B4-BE49-F238E27FC236}">
                  <a16:creationId xmlns:a16="http://schemas.microsoft.com/office/drawing/2014/main" id="{35F6380C-3FD8-275D-EAD1-79279D74A814}"/>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1469CDD6-0413-919A-ECEB-CCEB42C7BF74}"/>
              </a:ext>
            </a:extLst>
          </p:cNvPr>
          <p:cNvSpPr txBox="1"/>
          <p:nvPr/>
        </p:nvSpPr>
        <p:spPr>
          <a:xfrm>
            <a:off x="727830" y="4100095"/>
            <a:ext cx="3211003" cy="2462213"/>
          </a:xfrm>
          <a:prstGeom prst="rect">
            <a:avLst/>
          </a:prstGeom>
          <a:noFill/>
        </p:spPr>
        <p:txBody>
          <a:bodyPr wrap="square">
            <a:spAutoFit/>
          </a:bodyPr>
          <a:lstStyle/>
          <a:p>
            <a:pPr algn="ctr"/>
            <a:r>
              <a:rPr lang="ja-JP" altLang="en-US" sz="1400" b="1" i="0" dirty="0">
                <a:effectLst/>
                <a:latin typeface="メイリオ" panose="020B0604030504040204" pitchFamily="50" charset="-128"/>
                <a:ea typeface="メイリオ" panose="020B0604030504040204" pitchFamily="50" charset="-128"/>
              </a:rPr>
              <a:t>（１）</a:t>
            </a:r>
            <a:endParaRPr lang="en-US" altLang="ja-JP" sz="1400" b="1" i="0" dirty="0">
              <a:effectLst/>
              <a:latin typeface="メイリオ" panose="020B0604030504040204" pitchFamily="50" charset="-128"/>
              <a:ea typeface="メイリオ" panose="020B0604030504040204" pitchFamily="50" charset="-128"/>
            </a:endParaRPr>
          </a:p>
          <a:p>
            <a:pPr algn="ctr"/>
            <a:endParaRPr lang="en-US" altLang="ja-JP" sz="1400" b="1" dirty="0">
              <a:latin typeface="メイリオ" panose="020B0604030504040204" pitchFamily="50" charset="-128"/>
              <a:ea typeface="メイリオ" panose="020B0604030504040204" pitchFamily="50" charset="-128"/>
            </a:endParaRPr>
          </a:p>
          <a:p>
            <a:pPr algn="ctr"/>
            <a:r>
              <a:rPr lang="ja-JP" altLang="en-US" sz="1400" b="1" i="0" dirty="0">
                <a:effectLst/>
                <a:latin typeface="メイリオ" panose="020B0604030504040204" pitchFamily="50" charset="-128"/>
                <a:ea typeface="メイリオ" panose="020B0604030504040204" pitchFamily="50" charset="-128"/>
              </a:rPr>
              <a:t>ホームボタンがある機種</a:t>
            </a:r>
            <a:endParaRPr lang="en-US" altLang="ja-JP" sz="1400" dirty="0">
              <a:solidFill>
                <a:srgbClr val="000000"/>
              </a:solidFill>
              <a:latin typeface="メイリオ" panose="020B0604030504040204" pitchFamily="50" charset="-128"/>
              <a:ea typeface="メイリオ" panose="020B0604030504040204" pitchFamily="50" charset="-128"/>
            </a:endParaRPr>
          </a:p>
          <a:p>
            <a:pPr algn="ct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ステータスバー項目を選んで</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おいてから、３本指で上スワイプ</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すると、コントロールセンターが</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表示されます。</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（ロック画面からでも表示します。）</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閉じるときは、ホームボタンを</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押します。</a:t>
            </a:r>
          </a:p>
        </p:txBody>
      </p:sp>
      <p:sp>
        <p:nvSpPr>
          <p:cNvPr id="16" name="テキスト ボックス 15">
            <a:extLst>
              <a:ext uri="{FF2B5EF4-FFF2-40B4-BE49-F238E27FC236}">
                <a16:creationId xmlns:a16="http://schemas.microsoft.com/office/drawing/2014/main" id="{FB17C5E1-6972-0A84-B32E-0D4215467605}"/>
              </a:ext>
            </a:extLst>
          </p:cNvPr>
          <p:cNvSpPr txBox="1"/>
          <p:nvPr/>
        </p:nvSpPr>
        <p:spPr>
          <a:xfrm>
            <a:off x="6754211" y="3991236"/>
            <a:ext cx="3576584" cy="3000821"/>
          </a:xfrm>
          <a:prstGeom prst="rect">
            <a:avLst/>
          </a:prstGeom>
          <a:noFill/>
        </p:spPr>
        <p:txBody>
          <a:bodyPr wrap="square">
            <a:spAutoFit/>
          </a:bodyPr>
          <a:lstStyle/>
          <a:p>
            <a:pPr algn="ctr"/>
            <a:r>
              <a:rPr lang="ja-JP" altLang="en-US" sz="1400" b="1" i="0" dirty="0">
                <a:effectLst/>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２</a:t>
            </a:r>
            <a:r>
              <a:rPr lang="ja-JP" altLang="en-US" sz="1400" b="1" i="0" dirty="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a:p>
            <a:pPr algn="ctr"/>
            <a:endParaRPr lang="en-US" altLang="ja-JP" sz="1400" b="1" dirty="0">
              <a:latin typeface="メイリオ" panose="020B0604030504040204" pitchFamily="50" charset="-128"/>
              <a:ea typeface="メイリオ" panose="020B0604030504040204" pitchFamily="50" charset="-128"/>
            </a:endParaRPr>
          </a:p>
          <a:p>
            <a:pPr algn="ctr"/>
            <a:r>
              <a:rPr lang="ja-JP" altLang="en-US" sz="1400" b="1" i="0" dirty="0">
                <a:effectLst/>
                <a:latin typeface="メイリオ" panose="020B0604030504040204" pitchFamily="50" charset="-128"/>
                <a:ea typeface="メイリオ" panose="020B0604030504040204" pitchFamily="50" charset="-128"/>
              </a:rPr>
              <a:t>ホームボタン</a:t>
            </a:r>
            <a:r>
              <a:rPr lang="ja-JP" altLang="en-US" sz="1400" b="1" dirty="0">
                <a:latin typeface="メイリオ" panose="020B0604030504040204" pitchFamily="50" charset="-128"/>
                <a:ea typeface="メイリオ" panose="020B0604030504040204" pitchFamily="50" charset="-128"/>
              </a:rPr>
              <a:t>のない</a:t>
            </a:r>
            <a:r>
              <a:rPr lang="ja-JP" altLang="en-US" sz="1400" b="1" i="0" dirty="0">
                <a:effectLst/>
                <a:latin typeface="メイリオ" panose="020B0604030504040204" pitchFamily="50" charset="-128"/>
                <a:ea typeface="メイリオ" panose="020B0604030504040204" pitchFamily="50" charset="-128"/>
              </a:rPr>
              <a:t>機種</a:t>
            </a:r>
            <a:endParaRPr lang="en-US" altLang="ja-JP" sz="1400" b="1" i="0" dirty="0">
              <a:effectLst/>
              <a:latin typeface="メイリオ" panose="020B0604030504040204" pitchFamily="50" charset="-128"/>
              <a:ea typeface="メイリオ" panose="020B0604030504040204" pitchFamily="50" charset="-128"/>
            </a:endParaRPr>
          </a:p>
          <a:p>
            <a:pPr algn="ctr"/>
            <a:endParaRPr lang="en-US" altLang="ja-JP" sz="1400" dirty="0">
              <a:solidFill>
                <a:srgbClr val="000000"/>
              </a:solidFill>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１本指でステータスバーあたりにタッチ</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すると「ポッ」と音がします。</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そのまま指を離さずに下向きに指を</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スライドし、１回「ポッ」と音がしたら</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指を離すと、コントロールセンターが</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表示されます。</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en-US" altLang="ja-JP" sz="1100" b="0" i="0" dirty="0">
                <a:solidFill>
                  <a:srgbClr val="000000"/>
                </a:solidFill>
                <a:effectLst/>
                <a:latin typeface="メイリオ" panose="020B0604030504040204" pitchFamily="50" charset="-128"/>
                <a:ea typeface="メイリオ" panose="020B0604030504040204" pitchFamily="50" charset="-128"/>
              </a:rPr>
              <a:t>※</a:t>
            </a:r>
            <a:r>
              <a:rPr lang="ja-JP" altLang="en-US" sz="1100" b="0" i="0" dirty="0">
                <a:solidFill>
                  <a:srgbClr val="000000"/>
                </a:solidFill>
                <a:effectLst/>
                <a:latin typeface="メイリオ" panose="020B0604030504040204" pitchFamily="50" charset="-128"/>
                <a:ea typeface="メイリオ" panose="020B0604030504040204" pitchFamily="50" charset="-128"/>
              </a:rPr>
              <a:t>１回目の「ポッ」を通り過ぎて、２回目の「ポッ」と音が鳴ったら「通知センター」が表示されてしまいます。１回目の「ポッ」で指を離しましょう。</a:t>
            </a:r>
          </a:p>
          <a:p>
            <a:pPr algn="ctr"/>
            <a:endParaRPr lang="en-US" altLang="ja-JP" sz="1600" b="0" i="0" dirty="0">
              <a:solidFill>
                <a:srgbClr val="000000"/>
              </a:solidFill>
              <a:effectLst/>
              <a:latin typeface="メイリオ" panose="020B0604030504040204" pitchFamily="50" charset="-128"/>
              <a:ea typeface="メイリオ" panose="020B0604030504040204" pitchFamily="50" charset="-128"/>
            </a:endParaRPr>
          </a:p>
        </p:txBody>
      </p:sp>
      <p:sp>
        <p:nvSpPr>
          <p:cNvPr id="14" name="スライド番号プレースホルダー 3">
            <a:extLst>
              <a:ext uri="{FF2B5EF4-FFF2-40B4-BE49-F238E27FC236}">
                <a16:creationId xmlns:a16="http://schemas.microsoft.com/office/drawing/2014/main" id="{78286469-955A-5F75-9D14-7B9B24871783}"/>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9928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135542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463884" cy="1384995"/>
          </a:xfrm>
          <a:prstGeom prst="rect">
            <a:avLst/>
          </a:prstGeom>
          <a:noFill/>
        </p:spPr>
        <p:txBody>
          <a:bodyPr wrap="square">
            <a:spAutoFit/>
          </a:bodyPr>
          <a:lstStyle/>
          <a:p>
            <a:pPr>
              <a:lnSpc>
                <a:spcPct val="150000"/>
              </a:lnSpc>
            </a:pPr>
            <a:r>
              <a:rPr lang="ja-JP" altLang="en-US" sz="2000" b="1" dirty="0">
                <a:latin typeface="メイリオ" panose="020B0604030504040204" pitchFamily="50" charset="-128"/>
                <a:ea typeface="メイリオ" panose="020B0604030504040204" pitchFamily="50" charset="-128"/>
              </a:rPr>
              <a:t>③</a:t>
            </a:r>
            <a:r>
              <a:rPr lang="en-US" altLang="ja-JP" sz="2000" b="1" dirty="0">
                <a:latin typeface="メイリオ" panose="020B0604030504040204" pitchFamily="50" charset="-128"/>
                <a:ea typeface="メイリオ" panose="020B0604030504040204" pitchFamily="50" charset="-128"/>
              </a:rPr>
              <a:t>APP</a:t>
            </a:r>
            <a:r>
              <a:rPr lang="ja-JP" altLang="en-US" sz="2000" b="1" dirty="0">
                <a:latin typeface="メイリオ" panose="020B0604030504040204" pitchFamily="50" charset="-128"/>
                <a:ea typeface="メイリオ" panose="020B0604030504040204" pitchFamily="50" charset="-128"/>
              </a:rPr>
              <a:t>（アップ）スイッチャー</a:t>
            </a:r>
            <a:endParaRPr lang="en-US" altLang="ja-JP" sz="2000" b="1" dirty="0">
              <a:latin typeface="メイリオ" panose="020B0604030504040204" pitchFamily="50" charset="-128"/>
              <a:ea typeface="メイリオ" panose="020B0604030504040204" pitchFamily="50" charset="-128"/>
            </a:endParaRPr>
          </a:p>
          <a:p>
            <a:r>
              <a:rPr lang="ja-JP" altLang="en-US" b="0" i="0" dirty="0">
                <a:solidFill>
                  <a:srgbClr val="000000"/>
                </a:solidFill>
                <a:effectLst/>
                <a:latin typeface="メイリオ" panose="020B0604030504040204" pitchFamily="50" charset="-128"/>
                <a:ea typeface="メイリオ" panose="020B0604030504040204" pitchFamily="50" charset="-128"/>
              </a:rPr>
              <a:t>アプリを終了する、起動中のアプリの画面を切り替えるときには、「</a:t>
            </a:r>
            <a:r>
              <a:rPr lang="en-US" altLang="ja-JP" b="0" i="0" dirty="0">
                <a:solidFill>
                  <a:srgbClr val="000000"/>
                </a:solidFill>
                <a:effectLst/>
                <a:latin typeface="メイリオ" panose="020B0604030504040204" pitchFamily="50" charset="-128"/>
                <a:ea typeface="メイリオ" panose="020B0604030504040204" pitchFamily="50" charset="-128"/>
              </a:rPr>
              <a:t>App</a:t>
            </a:r>
            <a:r>
              <a:rPr lang="ja-JP" altLang="en-US" b="0" i="0" dirty="0">
                <a:solidFill>
                  <a:srgbClr val="000000"/>
                </a:solidFill>
                <a:effectLst/>
                <a:latin typeface="メイリオ" panose="020B0604030504040204" pitchFamily="50" charset="-128"/>
                <a:ea typeface="メイリオ" panose="020B0604030504040204" pitchFamily="50" charset="-128"/>
              </a:rPr>
              <a:t>スイッチャー」を使います。アプリの反応がなく、動作がおかしい時には、</a:t>
            </a:r>
            <a:r>
              <a:rPr lang="en-US" altLang="ja-JP" b="0" i="0" dirty="0">
                <a:solidFill>
                  <a:srgbClr val="000000"/>
                </a:solidFill>
                <a:effectLst/>
                <a:latin typeface="メイリオ" panose="020B0604030504040204" pitchFamily="50" charset="-128"/>
                <a:ea typeface="メイリオ" panose="020B0604030504040204" pitchFamily="50" charset="-128"/>
              </a:rPr>
              <a:t>3</a:t>
            </a:r>
            <a:r>
              <a:rPr lang="ja-JP" altLang="en-US" b="0" i="0" dirty="0">
                <a:solidFill>
                  <a:srgbClr val="000000"/>
                </a:solidFill>
                <a:effectLst/>
                <a:latin typeface="メイリオ" panose="020B0604030504040204" pitchFamily="50" charset="-128"/>
                <a:ea typeface="メイリオ" panose="020B0604030504040204" pitchFamily="50" charset="-128"/>
              </a:rPr>
              <a:t>本指で上スワイプを繰り返すことで、ホーム画面のみに戻ります。</a:t>
            </a:r>
            <a:endParaRPr lang="en-US" altLang="ja-JP" sz="2000" b="1" i="0" dirty="0">
              <a:effectLst/>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5A62174B-84FE-2CE1-C1D5-0C41D7FC34C5}"/>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2" name="テキスト ボックス 1">
            <a:extLst>
              <a:ext uri="{FF2B5EF4-FFF2-40B4-BE49-F238E27FC236}">
                <a16:creationId xmlns:a16="http://schemas.microsoft.com/office/drawing/2014/main" id="{43BA9B69-4DE8-E6A3-714A-CF7ED05362F2}"/>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6. iPhone</a:t>
            </a:r>
            <a:r>
              <a:rPr lang="ja-JP" altLang="en-US" sz="2800" b="1" dirty="0">
                <a:latin typeface="Meiryo" panose="020B0604030504040204" pitchFamily="34" charset="-128"/>
                <a:ea typeface="Meiryo" panose="020B0604030504040204" pitchFamily="34" charset="-128"/>
              </a:rPr>
              <a:t>の基礎知識（画面表示）</a:t>
            </a:r>
          </a:p>
        </p:txBody>
      </p:sp>
      <p:sp>
        <p:nvSpPr>
          <p:cNvPr id="3" name="テキスト ボックス 2">
            <a:extLst>
              <a:ext uri="{FF2B5EF4-FFF2-40B4-BE49-F238E27FC236}">
                <a16:creationId xmlns:a16="http://schemas.microsoft.com/office/drawing/2014/main" id="{D566C674-2980-39D2-B94D-A328810CA36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pic>
        <p:nvPicPr>
          <p:cNvPr id="4" name="図 3">
            <a:extLst>
              <a:ext uri="{FF2B5EF4-FFF2-40B4-BE49-F238E27FC236}">
                <a16:creationId xmlns:a16="http://schemas.microsoft.com/office/drawing/2014/main" id="{40697ED3-FD7E-476D-CB8E-104ACB4A4AB6}"/>
              </a:ext>
            </a:extLst>
          </p:cNvPr>
          <p:cNvPicPr>
            <a:picLocks noChangeAspect="1"/>
          </p:cNvPicPr>
          <p:nvPr/>
        </p:nvPicPr>
        <p:blipFill>
          <a:blip r:embed="rId2"/>
          <a:stretch>
            <a:fillRect/>
          </a:stretch>
        </p:blipFill>
        <p:spPr>
          <a:xfrm>
            <a:off x="5463178" y="4855759"/>
            <a:ext cx="1170270" cy="1980000"/>
          </a:xfrm>
          <a:prstGeom prst="rect">
            <a:avLst/>
          </a:prstGeom>
        </p:spPr>
      </p:pic>
      <p:pic>
        <p:nvPicPr>
          <p:cNvPr id="5" name="図 4">
            <a:extLst>
              <a:ext uri="{FF2B5EF4-FFF2-40B4-BE49-F238E27FC236}">
                <a16:creationId xmlns:a16="http://schemas.microsoft.com/office/drawing/2014/main" id="{A683AC3D-7612-22D9-23C9-988C11F60CDC}"/>
              </a:ext>
            </a:extLst>
          </p:cNvPr>
          <p:cNvPicPr>
            <a:picLocks noChangeAspect="1"/>
          </p:cNvPicPr>
          <p:nvPr/>
        </p:nvPicPr>
        <p:blipFill>
          <a:blip r:embed="rId3"/>
          <a:stretch>
            <a:fillRect/>
          </a:stretch>
        </p:blipFill>
        <p:spPr>
          <a:xfrm flipH="1">
            <a:off x="4124324" y="4855759"/>
            <a:ext cx="1295914" cy="1980000"/>
          </a:xfrm>
          <a:prstGeom prst="rect">
            <a:avLst/>
          </a:prstGeom>
        </p:spPr>
      </p:pic>
      <p:grpSp>
        <p:nvGrpSpPr>
          <p:cNvPr id="6" name="グループ化 5">
            <a:extLst>
              <a:ext uri="{FF2B5EF4-FFF2-40B4-BE49-F238E27FC236}">
                <a16:creationId xmlns:a16="http://schemas.microsoft.com/office/drawing/2014/main" id="{F7006D28-6F1E-D518-5F32-99CE9003F9E4}"/>
              </a:ext>
            </a:extLst>
          </p:cNvPr>
          <p:cNvGrpSpPr/>
          <p:nvPr/>
        </p:nvGrpSpPr>
        <p:grpSpPr>
          <a:xfrm>
            <a:off x="777855" y="3769752"/>
            <a:ext cx="3960691" cy="3368387"/>
            <a:chOff x="1032751" y="3779837"/>
            <a:chExt cx="3960691" cy="3368387"/>
          </a:xfrm>
        </p:grpSpPr>
        <p:sp>
          <p:nvSpPr>
            <p:cNvPr id="7" name="三角形 60">
              <a:extLst>
                <a:ext uri="{FF2B5EF4-FFF2-40B4-BE49-F238E27FC236}">
                  <a16:creationId xmlns:a16="http://schemas.microsoft.com/office/drawing/2014/main" id="{05178CF9-524C-D9B6-DB41-859880064CAE}"/>
                </a:ext>
              </a:extLst>
            </p:cNvPr>
            <p:cNvSpPr/>
            <p:nvPr/>
          </p:nvSpPr>
          <p:spPr>
            <a:xfrm rot="5084953">
              <a:off x="4308901" y="6322270"/>
              <a:ext cx="441957" cy="927125"/>
            </a:xfrm>
            <a:prstGeom prst="triangle">
              <a:avLst>
                <a:gd name="adj" fmla="val 44987"/>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42">
              <a:extLst>
                <a:ext uri="{FF2B5EF4-FFF2-40B4-BE49-F238E27FC236}">
                  <a16:creationId xmlns:a16="http://schemas.microsoft.com/office/drawing/2014/main" id="{3C92F849-E45B-EFF2-0869-D0055FA90120}"/>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90E0AECA-9C51-E6E4-C87A-D814AF009398}"/>
              </a:ext>
            </a:extLst>
          </p:cNvPr>
          <p:cNvGrpSpPr/>
          <p:nvPr/>
        </p:nvGrpSpPr>
        <p:grpSpPr>
          <a:xfrm flipH="1">
            <a:off x="6103293" y="3816785"/>
            <a:ext cx="4227502" cy="3368387"/>
            <a:chOff x="1032751" y="3779837"/>
            <a:chExt cx="3759255" cy="3368387"/>
          </a:xfrm>
        </p:grpSpPr>
        <p:sp>
          <p:nvSpPr>
            <p:cNvPr id="10" name="三角形 60">
              <a:extLst>
                <a:ext uri="{FF2B5EF4-FFF2-40B4-BE49-F238E27FC236}">
                  <a16:creationId xmlns:a16="http://schemas.microsoft.com/office/drawing/2014/main" id="{6B66491F-0D4B-182D-90C9-2E8EF635E653}"/>
                </a:ext>
              </a:extLst>
            </p:cNvPr>
            <p:cNvSpPr/>
            <p:nvPr/>
          </p:nvSpPr>
          <p:spPr>
            <a:xfrm rot="6060000">
              <a:off x="4159069" y="4587831"/>
              <a:ext cx="412617" cy="853256"/>
            </a:xfrm>
            <a:prstGeom prst="triangle">
              <a:avLst>
                <a:gd name="adj" fmla="val 100000"/>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42">
              <a:extLst>
                <a:ext uri="{FF2B5EF4-FFF2-40B4-BE49-F238E27FC236}">
                  <a16:creationId xmlns:a16="http://schemas.microsoft.com/office/drawing/2014/main" id="{15EDC1DB-F79E-D89A-AA13-C16E2705B601}"/>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8C5A6A6E-62C9-7576-56D5-09B2270A04F9}"/>
              </a:ext>
            </a:extLst>
          </p:cNvPr>
          <p:cNvSpPr txBox="1"/>
          <p:nvPr/>
        </p:nvSpPr>
        <p:spPr>
          <a:xfrm>
            <a:off x="6754211" y="4114363"/>
            <a:ext cx="3576584" cy="2462213"/>
          </a:xfrm>
          <a:prstGeom prst="rect">
            <a:avLst/>
          </a:prstGeom>
          <a:noFill/>
        </p:spPr>
        <p:txBody>
          <a:bodyPr wrap="square">
            <a:spAutoFit/>
          </a:bodyPr>
          <a:lstStyle/>
          <a:p>
            <a:pPr algn="ctr"/>
            <a:r>
              <a:rPr lang="ja-JP" altLang="en-US" sz="1400" b="1" i="0" dirty="0">
                <a:effectLst/>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２</a:t>
            </a:r>
            <a:r>
              <a:rPr lang="ja-JP" altLang="en-US" sz="1400" b="1" i="0" dirty="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a:p>
            <a:pPr algn="ctr"/>
            <a:endParaRPr lang="en-US" altLang="ja-JP" sz="1400" b="1" dirty="0">
              <a:latin typeface="メイリオ" panose="020B0604030504040204" pitchFamily="50" charset="-128"/>
              <a:ea typeface="メイリオ" panose="020B0604030504040204" pitchFamily="50" charset="-128"/>
            </a:endParaRPr>
          </a:p>
          <a:p>
            <a:pPr algn="ctr"/>
            <a:r>
              <a:rPr lang="ja-JP" altLang="en-US" sz="1400" b="1" i="0" dirty="0">
                <a:effectLst/>
                <a:latin typeface="メイリオ" panose="020B0604030504040204" pitchFamily="50" charset="-128"/>
                <a:ea typeface="メイリオ" panose="020B0604030504040204" pitchFamily="50" charset="-128"/>
              </a:rPr>
              <a:t>ホームボタン</a:t>
            </a:r>
            <a:r>
              <a:rPr lang="ja-JP" altLang="en-US" sz="1400" b="1" dirty="0">
                <a:latin typeface="メイリオ" panose="020B0604030504040204" pitchFamily="50" charset="-128"/>
                <a:ea typeface="メイリオ" panose="020B0604030504040204" pitchFamily="50" charset="-128"/>
              </a:rPr>
              <a:t>のない</a:t>
            </a:r>
            <a:r>
              <a:rPr lang="ja-JP" altLang="en-US" sz="1400" b="1" i="0" dirty="0">
                <a:effectLst/>
                <a:latin typeface="メイリオ" panose="020B0604030504040204" pitchFamily="50" charset="-128"/>
                <a:ea typeface="メイリオ" panose="020B0604030504040204" pitchFamily="50" charset="-128"/>
              </a:rPr>
              <a:t>機種</a:t>
            </a:r>
            <a:endParaRPr lang="en-US" altLang="ja-JP" sz="1400" b="1" i="0" dirty="0">
              <a:effectLst/>
              <a:latin typeface="メイリオ" panose="020B0604030504040204" pitchFamily="50" charset="-128"/>
              <a:ea typeface="メイリオ" panose="020B0604030504040204" pitchFamily="50" charset="-128"/>
            </a:endParaRPr>
          </a:p>
          <a:p>
            <a:pPr algn="ctr"/>
            <a:endParaRPr lang="en-US" altLang="ja-JP" sz="1400" dirty="0">
              <a:solidFill>
                <a:srgbClr val="000000"/>
              </a:solidFill>
              <a:latin typeface="メイリオ" panose="020B0604030504040204" pitchFamily="50" charset="-128"/>
              <a:ea typeface="メイリオ" panose="020B0604030504040204" pitchFamily="50" charset="-128"/>
            </a:endParaRPr>
          </a:p>
          <a:p>
            <a:pPr algn="ctr"/>
            <a:r>
              <a:rPr lang="ja-JP" altLang="en-US" sz="1400" dirty="0">
                <a:solidFill>
                  <a:srgbClr val="000000"/>
                </a:solidFill>
                <a:latin typeface="メイリオ" panose="020B0604030504040204" pitchFamily="50" charset="-128"/>
                <a:ea typeface="メイリオ" panose="020B0604030504040204" pitchFamily="50" charset="-128"/>
              </a:rPr>
              <a:t>サイド</a:t>
            </a:r>
            <a:r>
              <a:rPr lang="ja-JP" altLang="en-US" sz="1400" b="0" i="0" dirty="0">
                <a:solidFill>
                  <a:srgbClr val="000000"/>
                </a:solidFill>
                <a:effectLst/>
                <a:latin typeface="メイリオ" panose="020B0604030504040204" pitchFamily="50" charset="-128"/>
                <a:ea typeface="メイリオ" panose="020B0604030504040204" pitchFamily="50" charset="-128"/>
              </a:rPr>
              <a:t>ボタンをダブルクリックします。</a:t>
            </a:r>
            <a:r>
              <a:rPr lang="en-US" altLang="ja-JP" sz="1400" b="0" i="0" dirty="0">
                <a:solidFill>
                  <a:srgbClr val="000000"/>
                </a:solidFill>
                <a:effectLst/>
                <a:latin typeface="メイリオ" panose="020B0604030504040204" pitchFamily="50" charset="-128"/>
                <a:ea typeface="メイリオ" panose="020B0604030504040204" pitchFamily="50" charset="-128"/>
              </a:rPr>
              <a:t>App</a:t>
            </a:r>
            <a:r>
              <a:rPr lang="ja-JP" altLang="en-US" sz="1400" b="0" i="0" dirty="0">
                <a:solidFill>
                  <a:srgbClr val="000000"/>
                </a:solidFill>
                <a:effectLst/>
                <a:latin typeface="メイリオ" panose="020B0604030504040204" pitchFamily="50" charset="-128"/>
                <a:ea typeface="メイリオ" panose="020B0604030504040204" pitchFamily="50" charset="-128"/>
              </a:rPr>
              <a:t>スイッチャーが開くと、</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現在起動中のアプリが少しずつ右に</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ずれながら重なって行事されます。</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最後に使用していたアプリが一番右上、</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それより前に使用していたアプリが</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左にずれながら重なっています。</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96685168-3E94-027D-B5E7-1FF43CFA7EC9}"/>
              </a:ext>
            </a:extLst>
          </p:cNvPr>
          <p:cNvSpPr txBox="1"/>
          <p:nvPr/>
        </p:nvSpPr>
        <p:spPr>
          <a:xfrm>
            <a:off x="849251" y="4058641"/>
            <a:ext cx="3037641" cy="2277547"/>
          </a:xfrm>
          <a:prstGeom prst="rect">
            <a:avLst/>
          </a:prstGeom>
          <a:noFill/>
        </p:spPr>
        <p:txBody>
          <a:bodyPr wrap="square">
            <a:spAutoFit/>
          </a:bodyPr>
          <a:lstStyle/>
          <a:p>
            <a:pPr algn="ctr"/>
            <a:r>
              <a:rPr lang="ja-JP" altLang="en-US" sz="1600" b="1" i="0" dirty="0">
                <a:effectLst/>
                <a:latin typeface="メイリオ" panose="020B0604030504040204" pitchFamily="50" charset="-128"/>
                <a:ea typeface="メイリオ" panose="020B0604030504040204" pitchFamily="50" charset="-128"/>
              </a:rPr>
              <a:t>（</a:t>
            </a:r>
            <a:r>
              <a:rPr lang="ja-JP" altLang="en-US" sz="1400" b="1" i="0" dirty="0">
                <a:effectLst/>
                <a:latin typeface="メイリオ" panose="020B0604030504040204" pitchFamily="50" charset="-128"/>
                <a:ea typeface="メイリオ" panose="020B0604030504040204" pitchFamily="50" charset="-128"/>
              </a:rPr>
              <a:t>１）</a:t>
            </a:r>
            <a:endParaRPr lang="en-US" altLang="ja-JP" sz="1400" b="1" i="0" dirty="0">
              <a:effectLst/>
              <a:latin typeface="メイリオ" panose="020B0604030504040204" pitchFamily="50" charset="-128"/>
              <a:ea typeface="メイリオ" panose="020B0604030504040204" pitchFamily="50" charset="-128"/>
            </a:endParaRPr>
          </a:p>
          <a:p>
            <a:pPr algn="ctr"/>
            <a:endParaRPr lang="en-US" altLang="ja-JP" sz="1400" b="1" dirty="0">
              <a:latin typeface="メイリオ" panose="020B0604030504040204" pitchFamily="50" charset="-128"/>
              <a:ea typeface="メイリオ" panose="020B0604030504040204" pitchFamily="50" charset="-128"/>
            </a:endParaRPr>
          </a:p>
          <a:p>
            <a:pPr algn="ctr"/>
            <a:r>
              <a:rPr lang="ja-JP" altLang="en-US" sz="1400" b="1" i="0" dirty="0">
                <a:effectLst/>
                <a:latin typeface="メイリオ" panose="020B0604030504040204" pitchFamily="50" charset="-128"/>
                <a:ea typeface="メイリオ" panose="020B0604030504040204" pitchFamily="50" charset="-128"/>
              </a:rPr>
              <a:t>ホームボタンがある機種</a:t>
            </a:r>
            <a:endParaRPr lang="en-US" altLang="ja-JP" sz="1400" b="1" i="0" dirty="0">
              <a:effectLst/>
              <a:latin typeface="メイリオ" panose="020B0604030504040204" pitchFamily="50" charset="-128"/>
              <a:ea typeface="メイリオ" panose="020B0604030504040204" pitchFamily="50" charset="-128"/>
            </a:endParaRPr>
          </a:p>
          <a:p>
            <a:pPr algn="ctr"/>
            <a:endParaRPr lang="en-US" altLang="ja-JP" sz="1400" dirty="0">
              <a:solidFill>
                <a:srgbClr val="000000"/>
              </a:solidFill>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ホームボタンを</a:t>
            </a:r>
            <a:r>
              <a:rPr lang="en-US" altLang="ja-JP" sz="1400" b="0" i="0" dirty="0">
                <a:solidFill>
                  <a:srgbClr val="000000"/>
                </a:solidFill>
                <a:effectLst/>
                <a:latin typeface="メイリオ" panose="020B0604030504040204" pitchFamily="50" charset="-128"/>
                <a:ea typeface="メイリオ" panose="020B0604030504040204" pitchFamily="50" charset="-128"/>
              </a:rPr>
              <a:t>2</a:t>
            </a:r>
            <a:r>
              <a:rPr lang="ja-JP" altLang="en-US" sz="1400" b="0" i="0" dirty="0">
                <a:solidFill>
                  <a:srgbClr val="000000"/>
                </a:solidFill>
                <a:effectLst/>
                <a:latin typeface="メイリオ" panose="020B0604030504040204" pitchFamily="50" charset="-128"/>
                <a:ea typeface="メイリオ" panose="020B0604030504040204" pitchFamily="50" charset="-128"/>
              </a:rPr>
              <a:t>回素早く押します。（素早く押すことを「クリック」</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dirty="0">
                <a:solidFill>
                  <a:srgbClr val="000000"/>
                </a:solidFill>
                <a:effectLst/>
                <a:latin typeface="メイリオ" panose="020B0604030504040204" pitchFamily="50" charset="-128"/>
                <a:ea typeface="メイリオ" panose="020B0604030504040204" pitchFamily="50" charset="-128"/>
              </a:rPr>
              <a:t>するといいます。</a:t>
            </a:r>
            <a:r>
              <a:rPr lang="en-US" altLang="ja-JP" sz="1400" dirty="0">
                <a:solidFill>
                  <a:srgbClr val="000000"/>
                </a:solidFill>
                <a:latin typeface="メイリオ" panose="020B0604030504040204" pitchFamily="50" charset="-128"/>
                <a:ea typeface="メイリオ" panose="020B0604030504040204" pitchFamily="50" charset="-128"/>
              </a:rPr>
              <a:t>2</a:t>
            </a:r>
            <a:r>
              <a:rPr lang="ja-JP" altLang="en-US" sz="1400" dirty="0">
                <a:solidFill>
                  <a:srgbClr val="000000"/>
                </a:solidFill>
                <a:latin typeface="メイリオ" panose="020B0604030504040204" pitchFamily="50" charset="-128"/>
                <a:ea typeface="メイリオ" panose="020B0604030504040204" pitchFamily="50" charset="-128"/>
              </a:rPr>
              <a:t>回素早く押す</a:t>
            </a:r>
            <a:endParaRPr lang="en-US" altLang="ja-JP" sz="1400" dirty="0">
              <a:solidFill>
                <a:srgbClr val="000000"/>
              </a:solidFill>
              <a:latin typeface="メイリオ" panose="020B0604030504040204" pitchFamily="50" charset="-128"/>
              <a:ea typeface="メイリオ" panose="020B0604030504040204" pitchFamily="50" charset="-128"/>
            </a:endParaRPr>
          </a:p>
          <a:p>
            <a:pPr algn="ctr"/>
            <a:r>
              <a:rPr lang="ja-JP" altLang="en-US" sz="1400" dirty="0">
                <a:solidFill>
                  <a:srgbClr val="000000"/>
                </a:solidFill>
                <a:latin typeface="メイリオ" panose="020B0604030504040204" pitchFamily="50" charset="-128"/>
                <a:ea typeface="メイリオ" panose="020B0604030504040204" pitchFamily="50" charset="-128"/>
              </a:rPr>
              <a:t>ことをダブルクリック、</a:t>
            </a:r>
            <a:r>
              <a:rPr lang="en-US" altLang="ja-JP" sz="1400" dirty="0">
                <a:solidFill>
                  <a:srgbClr val="000000"/>
                </a:solidFill>
                <a:latin typeface="メイリオ" panose="020B0604030504040204" pitchFamily="50" charset="-128"/>
                <a:ea typeface="メイリオ" panose="020B0604030504040204" pitchFamily="50" charset="-128"/>
              </a:rPr>
              <a:t>3</a:t>
            </a:r>
            <a:r>
              <a:rPr lang="ja-JP" altLang="en-US" sz="1400" dirty="0">
                <a:solidFill>
                  <a:srgbClr val="000000"/>
                </a:solidFill>
                <a:latin typeface="メイリオ" panose="020B0604030504040204" pitchFamily="50" charset="-128"/>
                <a:ea typeface="メイリオ" panose="020B0604030504040204" pitchFamily="50" charset="-128"/>
              </a:rPr>
              <a:t>回素早く押すことを「トリプルクリック」といいます。）</a:t>
            </a:r>
            <a:endParaRPr lang="en-US" altLang="ja-JP" sz="1400" b="0" i="0" dirty="0">
              <a:solidFill>
                <a:srgbClr val="000000"/>
              </a:solidFill>
              <a:effectLst/>
              <a:latin typeface="メイリオ" panose="020B0604030504040204" pitchFamily="50" charset="-128"/>
              <a:ea typeface="メイリオ" panose="020B0604030504040204" pitchFamily="50" charset="-128"/>
            </a:endParaRPr>
          </a:p>
        </p:txBody>
      </p:sp>
      <p:sp>
        <p:nvSpPr>
          <p:cNvPr id="14" name="スライド番号プレースホルダー 3">
            <a:extLst>
              <a:ext uri="{FF2B5EF4-FFF2-40B4-BE49-F238E27FC236}">
                <a16:creationId xmlns:a16="http://schemas.microsoft.com/office/drawing/2014/main" id="{EC224E9B-84C8-040B-E07F-B5C1F44E9F85}"/>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4586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dirty="0">
                <a:latin typeface="Meiryo" panose="020B0604030504040204" pitchFamily="34" charset="-128"/>
                <a:ea typeface="Meiryo" panose="020B0604030504040204" pitchFamily="34" charset="-128"/>
              </a:rPr>
              <a:t>７</a:t>
            </a:r>
            <a:r>
              <a:rPr lang="en-US" altLang="ja-JP" sz="2800" b="1" dirty="0">
                <a:latin typeface="Meiryo" panose="020B0604030504040204" pitchFamily="34" charset="-128"/>
                <a:ea typeface="Meiryo" panose="020B0604030504040204" pitchFamily="34" charset="-128"/>
              </a:rPr>
              <a:t>. </a:t>
            </a:r>
            <a:r>
              <a:rPr lang="ja-JP" altLang="en-US" sz="2800" b="1" dirty="0">
                <a:latin typeface="Meiryo" panose="020B0604030504040204" pitchFamily="34" charset="-128"/>
                <a:ea typeface="Meiryo" panose="020B0604030504040204" pitchFamily="34" charset="-128"/>
              </a:rPr>
              <a:t>電話を使う</a:t>
            </a:r>
          </a:p>
        </p:txBody>
      </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516947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463884" cy="5001369"/>
          </a:xfrm>
          <a:prstGeom prst="rect">
            <a:avLst/>
          </a:prstGeom>
          <a:noFill/>
        </p:spPr>
        <p:txBody>
          <a:bodyPr wrap="square">
            <a:spAutoFit/>
          </a:bodyPr>
          <a:lstStyle/>
          <a:p>
            <a:pPr>
              <a:lnSpc>
                <a:spcPct val="150000"/>
              </a:lnSpc>
            </a:pPr>
            <a:r>
              <a:rPr lang="ja-JP" altLang="en-US" sz="2000" b="1" dirty="0">
                <a:latin typeface="メイリオ" panose="020B0604030504040204" pitchFamily="50" charset="-128"/>
                <a:ea typeface="メイリオ" panose="020B0604030504040204" pitchFamily="50" charset="-128"/>
              </a:rPr>
              <a:t>電話をかける</a:t>
            </a:r>
            <a:endParaRPr lang="en-US" altLang="ja-JP" sz="2000" b="1" dirty="0">
              <a:latin typeface="メイリオ" panose="020B0604030504040204" pitchFamily="50" charset="-128"/>
              <a:ea typeface="メイリオ" panose="020B0604030504040204" pitchFamily="50" charset="-128"/>
            </a:endParaRPr>
          </a:p>
          <a:p>
            <a:pPr>
              <a:lnSpc>
                <a:spcPct val="150000"/>
              </a:lnSpc>
            </a:pPr>
            <a:r>
              <a:rPr lang="ja-JP" altLang="en-US" sz="2000" b="1" dirty="0">
                <a:latin typeface="メイリオ" panose="020B0604030504040204" pitchFamily="50" charset="-128"/>
                <a:ea typeface="メイリオ" panose="020B0604030504040204" pitchFamily="50" charset="-128"/>
              </a:rPr>
              <a:t>（１）電話アプリを起動する</a:t>
            </a:r>
            <a:endParaRPr lang="en-US" altLang="ja-JP" sz="2000" b="1" dirty="0">
              <a:latin typeface="メイリオ" panose="020B0604030504040204" pitchFamily="50" charset="-128"/>
              <a:ea typeface="メイリオ" panose="020B0604030504040204" pitchFamily="50" charset="-128"/>
            </a:endParaRPr>
          </a:p>
          <a:p>
            <a:pPr>
              <a:lnSpc>
                <a:spcPct val="150000"/>
              </a:lnSpc>
            </a:pPr>
            <a:r>
              <a:rPr lang="ja-JP" altLang="en-US" sz="2000"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電話アプリを選択して、画面をダブルタップします。</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＊画面のどこをダブルタップしても大丈夫です。</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2000" b="1" dirty="0">
                <a:latin typeface="メイリオ" panose="020B0604030504040204" pitchFamily="50" charset="-128"/>
                <a:ea typeface="メイリオ" panose="020B0604030504040204" pitchFamily="50" charset="-128"/>
              </a:rPr>
              <a:t>（２）電話の操作画面を切り替える</a:t>
            </a:r>
            <a:endParaRPr lang="en-US" altLang="ja-JP" sz="2000" b="1" dirty="0">
              <a:latin typeface="メイリオ" panose="020B0604030504040204" pitchFamily="50" charset="-128"/>
              <a:ea typeface="メイリオ" panose="020B0604030504040204" pitchFamily="50" charset="-128"/>
            </a:endParaRPr>
          </a:p>
          <a:p>
            <a:pPr>
              <a:lnSpc>
                <a:spcPct val="150000"/>
              </a:lnSpc>
            </a:pPr>
            <a:r>
              <a:rPr lang="ja-JP" altLang="en-US" sz="2400"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電話アプリを起動するには、ホーム画面の「電話」をダブルタップします。</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sz="1800" b="0" i="0" dirty="0">
                <a:solidFill>
                  <a:srgbClr val="000000"/>
                </a:solidFill>
                <a:effectLst/>
                <a:latin typeface="メイリオ" panose="020B0604030504040204" pitchFamily="50" charset="-128"/>
                <a:ea typeface="メイリオ" panose="020B0604030504040204" pitchFamily="50" charset="-128"/>
              </a:rPr>
              <a:t>　　  電話は、以下の５種類の画面を切り替えて使います。</a:t>
            </a:r>
          </a:p>
          <a:p>
            <a:pPr marL="279400" indent="279400">
              <a:lnSpc>
                <a:spcPts val="2000"/>
              </a:lnSpc>
            </a:pPr>
            <a:r>
              <a:rPr lang="ja-JP" altLang="en-US" sz="1600" b="0" i="0" dirty="0">
                <a:solidFill>
                  <a:srgbClr val="000000"/>
                </a:solidFill>
                <a:effectLst/>
                <a:latin typeface="メイリオ" panose="020B0604030504040204" pitchFamily="50" charset="-128"/>
                <a:ea typeface="メイリオ" panose="020B0604030504040204" pitchFamily="50" charset="-128"/>
              </a:rPr>
              <a:t> ●よく使う項目の画面：連絡先に登録した中で「よく使う項目」に登録したものを表示。</a:t>
            </a:r>
          </a:p>
          <a:p>
            <a:pPr marL="279400" indent="279400">
              <a:lnSpc>
                <a:spcPts val="2000"/>
              </a:lnSpc>
            </a:pPr>
            <a:r>
              <a:rPr lang="ja-JP" altLang="en-US" sz="1600" b="0" i="0" dirty="0">
                <a:solidFill>
                  <a:srgbClr val="000000"/>
                </a:solidFill>
                <a:effectLst/>
                <a:latin typeface="メイリオ" panose="020B0604030504040204" pitchFamily="50" charset="-128"/>
                <a:ea typeface="メイリオ" panose="020B0604030504040204" pitchFamily="50" charset="-128"/>
              </a:rPr>
              <a:t> ●履歴の画面：電話をかけたり取ったりした履歴を１００件分表示します。</a:t>
            </a:r>
          </a:p>
          <a:p>
            <a:pPr marL="279400" indent="279400">
              <a:lnSpc>
                <a:spcPts val="2000"/>
              </a:lnSpc>
            </a:pPr>
            <a:r>
              <a:rPr lang="ja-JP" altLang="en-US" sz="1600" b="0" i="0" dirty="0">
                <a:solidFill>
                  <a:srgbClr val="000000"/>
                </a:solidFill>
                <a:effectLst/>
                <a:latin typeface="メイリオ" panose="020B0604030504040204" pitchFamily="50" charset="-128"/>
                <a:ea typeface="メイリオ" panose="020B0604030504040204" pitchFamily="50" charset="-128"/>
              </a:rPr>
              <a:t> ●連絡先の画面：連絡先の登録内容を表示します。</a:t>
            </a:r>
          </a:p>
          <a:p>
            <a:pPr marL="698500" indent="-139700">
              <a:lnSpc>
                <a:spcPts val="2000"/>
              </a:lnSpc>
            </a:pPr>
            <a:r>
              <a:rPr lang="ja-JP" altLang="en-US" sz="1600" b="0" i="0" dirty="0">
                <a:solidFill>
                  <a:srgbClr val="000000"/>
                </a:solidFill>
                <a:effectLst/>
                <a:latin typeface="メイリオ" panose="020B0604030504040204" pitchFamily="50" charset="-128"/>
                <a:ea typeface="メイリオ" panose="020B0604030504040204" pitchFamily="50" charset="-128"/>
              </a:rPr>
              <a:t> ●キーパッドの画面：番号を押して電話をかけるときに、電話番号を押すキーパッド画面を表示します。</a:t>
            </a:r>
          </a:p>
          <a:p>
            <a:pPr marL="279400" indent="279400">
              <a:lnSpc>
                <a:spcPts val="2000"/>
              </a:lnSpc>
            </a:pPr>
            <a:r>
              <a:rPr lang="ja-JP" altLang="en-US" sz="1600" b="0" i="0" dirty="0">
                <a:solidFill>
                  <a:srgbClr val="000000"/>
                </a:solidFill>
                <a:effectLst/>
                <a:latin typeface="メイリオ" panose="020B0604030504040204" pitchFamily="50" charset="-128"/>
                <a:ea typeface="メイリオ" panose="020B0604030504040204" pitchFamily="50" charset="-128"/>
              </a:rPr>
              <a:t> ●留守番電話の画面：留守番電話を操作する画面です。</a:t>
            </a:r>
            <a:endParaRPr lang="en-US" altLang="ja-JP" sz="20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5A62174B-84FE-2CE1-C1D5-0C41D7FC34C5}"/>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3" name="テキスト ボックス 2">
            <a:extLst>
              <a:ext uri="{FF2B5EF4-FFF2-40B4-BE49-F238E27FC236}">
                <a16:creationId xmlns:a16="http://schemas.microsoft.com/office/drawing/2014/main" id="{6A79BA91-BDC6-8FA9-2E4E-6746BF8D9A9A}"/>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sp>
        <p:nvSpPr>
          <p:cNvPr id="2" name="スライド番号プレースホルダー 3">
            <a:extLst>
              <a:ext uri="{FF2B5EF4-FFF2-40B4-BE49-F238E27FC236}">
                <a16:creationId xmlns:a16="http://schemas.microsoft.com/office/drawing/2014/main" id="{7A762F19-C0FB-F378-23CC-57087739344D}"/>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85754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dirty="0">
                <a:latin typeface="Meiryo" panose="020B0604030504040204" pitchFamily="34" charset="-128"/>
                <a:ea typeface="Meiryo" panose="020B0604030504040204" pitchFamily="34" charset="-128"/>
              </a:rPr>
              <a:t>７</a:t>
            </a:r>
            <a:r>
              <a:rPr lang="en-US" altLang="ja-JP" sz="2800" b="1" dirty="0">
                <a:latin typeface="Meiryo" panose="020B0604030504040204" pitchFamily="34" charset="-128"/>
                <a:ea typeface="Meiryo" panose="020B0604030504040204" pitchFamily="34" charset="-128"/>
              </a:rPr>
              <a:t>. </a:t>
            </a:r>
            <a:r>
              <a:rPr lang="ja-JP" altLang="en-US" sz="2800" b="1" dirty="0">
                <a:latin typeface="Meiryo" panose="020B0604030504040204" pitchFamily="34" charset="-128"/>
                <a:ea typeface="Meiryo" panose="020B0604030504040204" pitchFamily="34" charset="-128"/>
              </a:rPr>
              <a:t>電話を使う</a:t>
            </a:r>
          </a:p>
        </p:txBody>
      </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516947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1070986" y="2029466"/>
            <a:ext cx="9463884" cy="1523494"/>
          </a:xfrm>
          <a:prstGeom prst="rect">
            <a:avLst/>
          </a:prstGeom>
          <a:noFill/>
        </p:spPr>
        <p:txBody>
          <a:bodyPr wrap="square">
            <a:spAutoFit/>
          </a:bodyPr>
          <a:lstStyle/>
          <a:p>
            <a:pPr>
              <a:lnSpc>
                <a:spcPct val="150000"/>
              </a:lnSpc>
            </a:pPr>
            <a:r>
              <a:rPr lang="ja-JP" altLang="en-US" sz="2000" b="1" dirty="0">
                <a:latin typeface="メイリオ" panose="020B0604030504040204" pitchFamily="50" charset="-128"/>
                <a:ea typeface="メイリオ" panose="020B0604030504040204" pitchFamily="50" charset="-128"/>
              </a:rPr>
              <a:t>電話をかける</a:t>
            </a:r>
            <a:endParaRPr lang="en-US" altLang="ja-JP" sz="2000" b="1" dirty="0">
              <a:latin typeface="メイリオ" panose="020B0604030504040204" pitchFamily="50" charset="-128"/>
              <a:ea typeface="メイリオ" panose="020B0604030504040204" pitchFamily="50" charset="-128"/>
            </a:endParaRPr>
          </a:p>
          <a:p>
            <a:pPr>
              <a:lnSpc>
                <a:spcPct val="150000"/>
              </a:lnSpc>
            </a:pPr>
            <a:r>
              <a:rPr lang="ja-JP" altLang="en-US" sz="2000" b="1" dirty="0">
                <a:latin typeface="メイリオ" panose="020B0604030504040204" pitchFamily="50" charset="-128"/>
                <a:ea typeface="メイリオ" panose="020B0604030504040204" pitchFamily="50" charset="-128"/>
              </a:rPr>
              <a:t>（２）電話の操作画面を切り替える</a:t>
            </a:r>
            <a:endParaRPr lang="en-US" altLang="ja-JP" sz="2000" b="1" dirty="0">
              <a:latin typeface="メイリオ" panose="020B0604030504040204" pitchFamily="50" charset="-128"/>
              <a:ea typeface="メイリオ" panose="020B0604030504040204" pitchFamily="50" charset="-128"/>
            </a:endParaRPr>
          </a:p>
          <a:p>
            <a:pPr>
              <a:lnSpc>
                <a:spcPct val="150000"/>
              </a:lnSpc>
            </a:pPr>
            <a:r>
              <a:rPr lang="ja-JP" altLang="en-US" sz="2400" b="1"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5A62174B-84FE-2CE1-C1D5-0C41D7FC34C5}"/>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3" name="テキスト ボックス 2">
            <a:extLst>
              <a:ext uri="{FF2B5EF4-FFF2-40B4-BE49-F238E27FC236}">
                <a16:creationId xmlns:a16="http://schemas.microsoft.com/office/drawing/2014/main" id="{6A79BA91-BDC6-8FA9-2E4E-6746BF8D9A9A}"/>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pic>
        <p:nvPicPr>
          <p:cNvPr id="4" name="図 3">
            <a:extLst>
              <a:ext uri="{FF2B5EF4-FFF2-40B4-BE49-F238E27FC236}">
                <a16:creationId xmlns:a16="http://schemas.microsoft.com/office/drawing/2014/main" id="{C3EBA4DD-DE2F-3E47-B5F3-23CD9227C865}"/>
              </a:ext>
            </a:extLst>
          </p:cNvPr>
          <p:cNvPicPr>
            <a:picLocks noChangeAspect="1"/>
          </p:cNvPicPr>
          <p:nvPr/>
        </p:nvPicPr>
        <p:blipFill>
          <a:blip r:embed="rId2"/>
          <a:stretch>
            <a:fillRect/>
          </a:stretch>
        </p:blipFill>
        <p:spPr>
          <a:xfrm>
            <a:off x="8786358" y="4562830"/>
            <a:ext cx="1478408" cy="2385267"/>
          </a:xfrm>
          <a:prstGeom prst="rect">
            <a:avLst/>
          </a:prstGeom>
        </p:spPr>
      </p:pic>
      <p:sp>
        <p:nvSpPr>
          <p:cNvPr id="5" name="Rectangle 1">
            <a:extLst>
              <a:ext uri="{FF2B5EF4-FFF2-40B4-BE49-F238E27FC236}">
                <a16:creationId xmlns:a16="http://schemas.microsoft.com/office/drawing/2014/main" id="{D3845135-E75C-A389-B571-537557FC6BBE}"/>
              </a:ext>
            </a:extLst>
          </p:cNvPr>
          <p:cNvSpPr>
            <a:spLocks noChangeArrowheads="1"/>
          </p:cNvSpPr>
          <p:nvPr/>
        </p:nvSpPr>
        <p:spPr bwMode="auto">
          <a:xfrm>
            <a:off x="1070986" y="3290312"/>
            <a:ext cx="815403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7940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画面を切り替える手順は、以下の通りです。</a:t>
            </a:r>
            <a:endParaRPr kumimoji="0" lang="en-US" altLang="ja-JP"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279400" algn="l" defTabSz="914400" rtl="0" eaLnBrk="0" fontAlgn="base" latinLnBrk="0" hangingPunct="0">
              <a:lnSpc>
                <a:spcPct val="100000"/>
              </a:lnSpc>
              <a:spcBef>
                <a:spcPct val="0"/>
              </a:spcBef>
              <a:spcAft>
                <a:spcPct val="0"/>
              </a:spcAft>
              <a:buClrTx/>
              <a:buSzTx/>
              <a:buFontTx/>
              <a:buNone/>
              <a:tabLst/>
            </a:pPr>
            <a:endParaRPr kumimoji="0" lang="ja-JP" altLang="ja-JP"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ア　電話の画面の一番下にある「タブバー」の中に、左から順に、</a:t>
            </a:r>
            <a:endParaRPr kumimoji="0" lang="ja-JP" altLang="ja-JP"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a:t>
            </a:r>
            <a:r>
              <a:rPr kumimoji="0" lang="ja-JP" altLang="ja-JP"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「よく使う項目」「履歴」「連絡先」「キーパッド」「留守番電話」の</a:t>
            </a:r>
            <a:br>
              <a:rPr kumimoji="0" lang="ja-JP" altLang="en-US"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en-US"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５つの項目が並んでいます。（左図は電話画面、赤枠内がタブバー）</a:t>
            </a:r>
            <a:endParaRPr kumimoji="0" lang="ja-JP" altLang="en-US"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項目を「タブ」、タブが並んでいるエリアを「タブバー」といいます。</a:t>
            </a:r>
            <a:endParaRPr kumimoji="0" lang="ja-JP" altLang="en-US"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表示中の項目は「選択中の（○○）」と読み上げます。</a:t>
            </a:r>
            <a:endParaRPr kumimoji="0" lang="ja-JP" altLang="en-US"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イ　切り替えたい画面の項目を選んで、ダブルタップします。</a:t>
            </a:r>
            <a:endParaRPr kumimoji="0" lang="en-US" altLang="ja-JP"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ウ　切り替えて表示した項目は「選択中の　○○」と読み上げます。</a:t>
            </a:r>
            <a:endParaRPr kumimoji="0" lang="ja-JP" altLang="en-US"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p:txBody>
      </p:sp>
      <p:sp>
        <p:nvSpPr>
          <p:cNvPr id="2" name="スライド番号プレースホルダー 3">
            <a:extLst>
              <a:ext uri="{FF2B5EF4-FFF2-40B4-BE49-F238E27FC236}">
                <a16:creationId xmlns:a16="http://schemas.microsoft.com/office/drawing/2014/main" id="{86E59133-A7D1-C7BB-D525-7219627D17AA}"/>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16</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54709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dirty="0">
                <a:latin typeface="Meiryo" panose="020B0604030504040204" pitchFamily="34" charset="-128"/>
                <a:ea typeface="Meiryo" panose="020B0604030504040204" pitchFamily="34" charset="-128"/>
              </a:rPr>
              <a:t>７</a:t>
            </a:r>
            <a:r>
              <a:rPr lang="en-US" altLang="ja-JP" sz="2800" b="1" dirty="0">
                <a:latin typeface="Meiryo" panose="020B0604030504040204" pitchFamily="34" charset="-128"/>
                <a:ea typeface="Meiryo" panose="020B0604030504040204" pitchFamily="34" charset="-128"/>
              </a:rPr>
              <a:t>. </a:t>
            </a:r>
            <a:r>
              <a:rPr lang="ja-JP" altLang="en-US" sz="2800" b="1" dirty="0">
                <a:latin typeface="Meiryo" panose="020B0604030504040204" pitchFamily="34" charset="-128"/>
                <a:ea typeface="Meiryo" panose="020B0604030504040204" pitchFamily="34" charset="-128"/>
              </a:rPr>
              <a:t>電話を使う</a:t>
            </a:r>
          </a:p>
        </p:txBody>
      </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516947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1070986" y="2029466"/>
            <a:ext cx="9463884" cy="1523494"/>
          </a:xfrm>
          <a:prstGeom prst="rect">
            <a:avLst/>
          </a:prstGeom>
          <a:noFill/>
        </p:spPr>
        <p:txBody>
          <a:bodyPr wrap="square">
            <a:spAutoFit/>
          </a:bodyPr>
          <a:lstStyle/>
          <a:p>
            <a:pPr>
              <a:lnSpc>
                <a:spcPct val="150000"/>
              </a:lnSpc>
            </a:pPr>
            <a:r>
              <a:rPr lang="ja-JP" altLang="en-US" sz="2000" b="1" dirty="0">
                <a:latin typeface="メイリオ" panose="020B0604030504040204" pitchFamily="50" charset="-128"/>
                <a:ea typeface="メイリオ" panose="020B0604030504040204" pitchFamily="50" charset="-128"/>
              </a:rPr>
              <a:t>電話をかける</a:t>
            </a:r>
            <a:endParaRPr lang="en-US" altLang="ja-JP" sz="2000" b="1" dirty="0">
              <a:latin typeface="メイリオ" panose="020B0604030504040204" pitchFamily="50" charset="-128"/>
              <a:ea typeface="メイリオ" panose="020B0604030504040204" pitchFamily="50" charset="-128"/>
            </a:endParaRPr>
          </a:p>
          <a:p>
            <a:pPr>
              <a:lnSpc>
                <a:spcPct val="150000"/>
              </a:lnSpc>
            </a:pPr>
            <a:r>
              <a:rPr lang="ja-JP" altLang="en-US" sz="2000" b="1" dirty="0">
                <a:latin typeface="メイリオ" panose="020B0604030504040204" pitchFamily="50" charset="-128"/>
                <a:ea typeface="メイリオ" panose="020B0604030504040204" pitchFamily="50" charset="-128"/>
              </a:rPr>
              <a:t>（３）直接電話番号を入力して電話をかける</a:t>
            </a:r>
            <a:endParaRPr lang="en-US" altLang="ja-JP" sz="2000" b="1" dirty="0">
              <a:latin typeface="メイリオ" panose="020B0604030504040204" pitchFamily="50" charset="-128"/>
              <a:ea typeface="メイリオ" panose="020B0604030504040204" pitchFamily="50" charset="-128"/>
            </a:endParaRPr>
          </a:p>
          <a:p>
            <a:pPr>
              <a:lnSpc>
                <a:spcPct val="150000"/>
              </a:lnSpc>
            </a:pPr>
            <a:r>
              <a:rPr lang="ja-JP" altLang="en-US" sz="2400" b="1"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5A62174B-84FE-2CE1-C1D5-0C41D7FC34C5}"/>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3" name="テキスト ボックス 2">
            <a:extLst>
              <a:ext uri="{FF2B5EF4-FFF2-40B4-BE49-F238E27FC236}">
                <a16:creationId xmlns:a16="http://schemas.microsoft.com/office/drawing/2014/main" id="{6A79BA91-BDC6-8FA9-2E4E-6746BF8D9A9A}"/>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sp>
        <p:nvSpPr>
          <p:cNvPr id="5" name="Rectangle 1">
            <a:extLst>
              <a:ext uri="{FF2B5EF4-FFF2-40B4-BE49-F238E27FC236}">
                <a16:creationId xmlns:a16="http://schemas.microsoft.com/office/drawing/2014/main" id="{D3845135-E75C-A389-B571-537557FC6BBE}"/>
              </a:ext>
            </a:extLst>
          </p:cNvPr>
          <p:cNvSpPr>
            <a:spLocks noChangeArrowheads="1"/>
          </p:cNvSpPr>
          <p:nvPr/>
        </p:nvSpPr>
        <p:spPr bwMode="auto">
          <a:xfrm>
            <a:off x="1070986" y="3290312"/>
            <a:ext cx="9203090"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7940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直接電話番号を入力して電話をかける手順は、以下の通りです。</a:t>
            </a:r>
            <a:endParaRPr kumimoji="0" lang="en-US" altLang="ja-JP"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279400" algn="l" defTabSz="914400" rtl="0" eaLnBrk="0" fontAlgn="base" latinLnBrk="0" hangingPunct="0">
              <a:lnSpc>
                <a:spcPct val="100000"/>
              </a:lnSpc>
              <a:spcBef>
                <a:spcPct val="0"/>
              </a:spcBef>
              <a:spcAft>
                <a:spcPct val="0"/>
              </a:spcAft>
              <a:buClrTx/>
              <a:buSzTx/>
              <a:buFontTx/>
              <a:buNone/>
              <a:tabLst/>
            </a:pPr>
            <a:endParaRPr kumimoji="0" lang="ja-JP"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ア　</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電話のキーパッド画面で、右スワイプまたは左スワイプで打ちたい数字に移動しダブル</a:t>
            </a: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タップすると、電話番号を打つことができます。</a:t>
            </a:r>
            <a:endParaRPr kumimoji="0"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イ　全部打ち終わったら、「発信」に移動してダブルクリックをすると、電話を発信します。</a:t>
            </a: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ウ　入力済みの番号は、キーパッド画面の上の方にある「電話番号」のテキストフィールドで</a:t>
            </a: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dirty="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確認できます。</a:t>
            </a:r>
            <a:r>
              <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en-US" altLang="ja-JP" sz="1600" b="0" i="0" u="none" strike="noStrike" cap="none" normalizeH="0" baseline="0" dirty="0" err="1">
                <a:ln>
                  <a:noFill/>
                </a:ln>
                <a:solidFill>
                  <a:srgbClr val="000000"/>
                </a:solidFill>
                <a:effectLst/>
                <a:latin typeface="メイリオ" panose="020B0604030504040204" pitchFamily="50" charset="-128"/>
                <a:ea typeface="メイリオ" panose="020B0604030504040204" pitchFamily="50" charset="-128"/>
              </a:rPr>
              <a:t>Iphone</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の上端中央から指をゆっくりと下にスライドすると辿り着きます。</a:t>
            </a: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エ   番号を間違えた時には、キーパッドの「削除」をダブルタップすると、</a:t>
            </a:r>
            <a:r>
              <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1</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文字ずつ削除</a:t>
            </a:r>
            <a:endPar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dirty="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できます。</a:t>
            </a:r>
            <a:r>
              <a:rPr kumimoji="0" lang="en-US" altLang="ja-JP"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ja-JP" altLang="en-US" sz="16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数字を入力すると、発信ボタンの右側に削除ボタンが表示されます。</a:t>
            </a:r>
            <a:endParaRPr kumimoji="0"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p:txBody>
      </p:sp>
      <p:sp>
        <p:nvSpPr>
          <p:cNvPr id="2" name="スライド番号プレースホルダー 3">
            <a:extLst>
              <a:ext uri="{FF2B5EF4-FFF2-40B4-BE49-F238E27FC236}">
                <a16:creationId xmlns:a16="http://schemas.microsoft.com/office/drawing/2014/main" id="{B40D7C8F-E3AD-C0DA-4423-808BFD047D6F}"/>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17</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8539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dirty="0">
                <a:latin typeface="Meiryo" panose="020B0604030504040204" pitchFamily="34" charset="-128"/>
                <a:ea typeface="Meiryo" panose="020B0604030504040204" pitchFamily="34" charset="-128"/>
              </a:rPr>
              <a:t>Siri</a:t>
            </a:r>
            <a:r>
              <a:rPr lang="ja-JP" altLang="en-US" sz="2400" b="1" dirty="0">
                <a:latin typeface="Meiryo" panose="020B0604030504040204" pitchFamily="34" charset="-128"/>
                <a:ea typeface="Meiryo" panose="020B0604030504040204" pitchFamily="34"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a:t>
            </a:r>
            <a:r>
              <a:rPr lang="ja-JP" altLang="en-US" sz="2800" b="1" dirty="0">
                <a:latin typeface="Meiryo" panose="020B0604030504040204" pitchFamily="34" charset="-128"/>
                <a:ea typeface="Meiryo" panose="020B0604030504040204" pitchFamily="34" charset="-128"/>
              </a:rPr>
              <a:t> </a:t>
            </a:r>
            <a:r>
              <a:rPr lang="en-US" altLang="ja-JP" sz="2800" b="1" dirty="0">
                <a:latin typeface="Meiryo" panose="020B0604030504040204" pitchFamily="34" charset="-128"/>
                <a:ea typeface="Meiryo" panose="020B0604030504040204" pitchFamily="34" charset="-128"/>
              </a:rPr>
              <a:t>Siri</a:t>
            </a:r>
            <a:r>
              <a:rPr lang="ja-JP" altLang="en-US" sz="2800" b="1" dirty="0">
                <a:latin typeface="Meiryo" panose="020B0604030504040204" pitchFamily="34" charset="-128"/>
                <a:ea typeface="Meiryo" panose="020B0604030504040204" pitchFamily="34" charset="-128"/>
              </a:rPr>
              <a:t>とは</a:t>
            </a:r>
          </a:p>
        </p:txBody>
      </p:sp>
      <p:sp>
        <p:nvSpPr>
          <p:cNvPr id="15" name="角丸四角形 42">
            <a:extLst>
              <a:ext uri="{FF2B5EF4-FFF2-40B4-BE49-F238E27FC236}">
                <a16:creationId xmlns:a16="http://schemas.microsoft.com/office/drawing/2014/main" id="{A4B2ACAB-3873-7380-6A9F-B152D0AE8636}"/>
              </a:ext>
            </a:extLst>
          </p:cNvPr>
          <p:cNvSpPr/>
          <p:nvPr/>
        </p:nvSpPr>
        <p:spPr>
          <a:xfrm>
            <a:off x="788667" y="4834087"/>
            <a:ext cx="4441443" cy="243840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grpSp>
      <p:sp>
        <p:nvSpPr>
          <p:cNvPr id="2" name="テキスト ボックス 1">
            <a:extLst>
              <a:ext uri="{FF2B5EF4-FFF2-40B4-BE49-F238E27FC236}">
                <a16:creationId xmlns:a16="http://schemas.microsoft.com/office/drawing/2014/main" id="{43B6B790-27BF-F605-08A4-46450AF564C3}"/>
              </a:ext>
            </a:extLst>
          </p:cNvPr>
          <p:cNvSpPr txBox="1"/>
          <p:nvPr/>
        </p:nvSpPr>
        <p:spPr>
          <a:xfrm>
            <a:off x="720000" y="3869426"/>
            <a:ext cx="8327898" cy="523220"/>
          </a:xfrm>
          <a:prstGeom prst="rect">
            <a:avLst/>
          </a:prstGeom>
          <a:noFill/>
        </p:spPr>
        <p:txBody>
          <a:bodyPr wrap="square">
            <a:spAutoFit/>
          </a:bodyPr>
          <a:lstStyle/>
          <a:p>
            <a:r>
              <a:rPr lang="ja-JP" altLang="en-US" sz="2800" b="1" dirty="0">
                <a:latin typeface="Meiryo" panose="020B0604030504040204" pitchFamily="34" charset="-128"/>
                <a:ea typeface="Meiryo" panose="020B0604030504040204" pitchFamily="34" charset="-128"/>
              </a:rPr>
              <a:t>■</a:t>
            </a:r>
            <a:r>
              <a:rPr lang="en-US" altLang="ja-JP" sz="2800" b="1" dirty="0">
                <a:latin typeface="Meiryo" panose="020B0604030504040204" pitchFamily="34" charset="-128"/>
                <a:ea typeface="Meiryo" panose="020B0604030504040204" pitchFamily="34" charset="-128"/>
              </a:rPr>
              <a:t>Siri</a:t>
            </a:r>
            <a:r>
              <a:rPr lang="ja-JP" altLang="en-US" sz="2800" b="1" dirty="0">
                <a:latin typeface="Meiryo" panose="020B0604030504040204" pitchFamily="34" charset="-128"/>
                <a:ea typeface="Meiryo" panose="020B0604030504040204" pitchFamily="34" charset="-128"/>
              </a:rPr>
              <a:t>の使い方の基本</a:t>
            </a:r>
          </a:p>
        </p:txBody>
      </p:sp>
      <p:sp>
        <p:nvSpPr>
          <p:cNvPr id="3" name="角丸四角形 42">
            <a:extLst>
              <a:ext uri="{FF2B5EF4-FFF2-40B4-BE49-F238E27FC236}">
                <a16:creationId xmlns:a16="http://schemas.microsoft.com/office/drawing/2014/main" id="{CA2D5D52-948F-0958-6583-5CE227B87761}"/>
              </a:ext>
            </a:extLst>
          </p:cNvPr>
          <p:cNvSpPr/>
          <p:nvPr/>
        </p:nvSpPr>
        <p:spPr>
          <a:xfrm>
            <a:off x="5461704" y="4834087"/>
            <a:ext cx="4441443" cy="243840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E502A0A7-0E4A-199E-D4A3-5147E88E6A72}"/>
              </a:ext>
            </a:extLst>
          </p:cNvPr>
          <p:cNvSpPr/>
          <p:nvPr/>
        </p:nvSpPr>
        <p:spPr>
          <a:xfrm>
            <a:off x="604646" y="4616605"/>
            <a:ext cx="624468" cy="62446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メイリオ" panose="020B0604030504040204" pitchFamily="50" charset="-128"/>
                <a:ea typeface="メイリオ" panose="020B0604030504040204" pitchFamily="50" charset="-128"/>
              </a:rPr>
              <a:t>1</a:t>
            </a:r>
            <a:endParaRPr kumimoji="1" lang="ja-JP" altLang="en-US" sz="2000" dirty="0">
              <a:latin typeface="メイリオ" panose="020B0604030504040204" pitchFamily="50" charset="-128"/>
              <a:ea typeface="メイリオ" panose="020B0604030504040204" pitchFamily="50" charset="-128"/>
            </a:endParaRPr>
          </a:p>
        </p:txBody>
      </p:sp>
      <p:sp>
        <p:nvSpPr>
          <p:cNvPr id="5" name="楕円 4">
            <a:extLst>
              <a:ext uri="{FF2B5EF4-FFF2-40B4-BE49-F238E27FC236}">
                <a16:creationId xmlns:a16="http://schemas.microsoft.com/office/drawing/2014/main" id="{4A30A0C1-7629-001C-288C-8BE4C296FAA0}"/>
              </a:ext>
            </a:extLst>
          </p:cNvPr>
          <p:cNvSpPr/>
          <p:nvPr/>
        </p:nvSpPr>
        <p:spPr>
          <a:xfrm>
            <a:off x="5345906" y="4616605"/>
            <a:ext cx="624468" cy="62446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メイリオ" panose="020B0604030504040204" pitchFamily="50" charset="-128"/>
                <a:ea typeface="メイリオ" panose="020B0604030504040204" pitchFamily="50" charset="-128"/>
              </a:rPr>
              <a:t>2</a:t>
            </a:r>
          </a:p>
        </p:txBody>
      </p:sp>
      <p:sp>
        <p:nvSpPr>
          <p:cNvPr id="6" name="フレーム (半分) 5">
            <a:extLst>
              <a:ext uri="{FF2B5EF4-FFF2-40B4-BE49-F238E27FC236}">
                <a16:creationId xmlns:a16="http://schemas.microsoft.com/office/drawing/2014/main" id="{0A88F21E-F423-4B66-87EF-8214A8B05B7A}"/>
              </a:ext>
            </a:extLst>
          </p:cNvPr>
          <p:cNvSpPr/>
          <p:nvPr/>
        </p:nvSpPr>
        <p:spPr>
          <a:xfrm rot="8113718">
            <a:off x="4935630" y="5885954"/>
            <a:ext cx="464020" cy="464020"/>
          </a:xfrm>
          <a:prstGeom prst="halfFrame">
            <a:avLst>
              <a:gd name="adj1" fmla="val 22353"/>
              <a:gd name="adj2" fmla="val 24810"/>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1A95E3BC-79BE-D02F-CD1E-0A1E0B7F486E}"/>
              </a:ext>
            </a:extLst>
          </p:cNvPr>
          <p:cNvSpPr txBox="1"/>
          <p:nvPr/>
        </p:nvSpPr>
        <p:spPr>
          <a:xfrm>
            <a:off x="1054307" y="5379300"/>
            <a:ext cx="3877985" cy="1477328"/>
          </a:xfrm>
          <a:prstGeom prst="rect">
            <a:avLst/>
          </a:prstGeom>
          <a:noFill/>
        </p:spPr>
        <p:txBody>
          <a:bodyPr wrap="none" rtlCol="0" anchor="ctr">
            <a:spAutoFit/>
          </a:bodyPr>
          <a:lstStyle/>
          <a:p>
            <a:r>
              <a:rPr lang="ja-JP" altLang="en-US" b="1" i="0" dirty="0">
                <a:solidFill>
                  <a:srgbClr val="000000"/>
                </a:solidFill>
                <a:effectLst/>
                <a:latin typeface="メイリオ" panose="020B0604030504040204" pitchFamily="50" charset="-128"/>
                <a:ea typeface="メイリオ" panose="020B0604030504040204" pitchFamily="50" charset="-128"/>
              </a:rPr>
              <a:t>ホームボタン（ホームボタンがない</a:t>
            </a:r>
            <a:endParaRPr lang="en-US" altLang="ja-JP" b="1" i="0" dirty="0">
              <a:solidFill>
                <a:srgbClr val="000000"/>
              </a:solidFill>
              <a:effectLst/>
              <a:latin typeface="メイリオ" panose="020B0604030504040204" pitchFamily="50" charset="-128"/>
              <a:ea typeface="メイリオ" panose="020B0604030504040204" pitchFamily="50" charset="-128"/>
            </a:endParaRPr>
          </a:p>
          <a:p>
            <a:r>
              <a:rPr lang="ja-JP" altLang="en-US" b="1" i="0" dirty="0">
                <a:solidFill>
                  <a:srgbClr val="000000"/>
                </a:solidFill>
                <a:effectLst/>
                <a:latin typeface="メイリオ" panose="020B0604030504040204" pitchFamily="50" charset="-128"/>
                <a:ea typeface="メイリオ" panose="020B0604030504040204" pitchFamily="50" charset="-128"/>
              </a:rPr>
              <a:t>機種はサイドボタン）を長押しして</a:t>
            </a:r>
            <a:endParaRPr lang="en-US" altLang="ja-JP" b="1" i="0" dirty="0">
              <a:solidFill>
                <a:srgbClr val="000000"/>
              </a:solidFill>
              <a:effectLst/>
              <a:latin typeface="メイリオ" panose="020B0604030504040204" pitchFamily="50" charset="-128"/>
              <a:ea typeface="メイリオ" panose="020B0604030504040204" pitchFamily="50" charset="-128"/>
            </a:endParaRPr>
          </a:p>
          <a:p>
            <a:r>
              <a:rPr lang="en-US" altLang="ja-JP" b="1" i="0" dirty="0">
                <a:solidFill>
                  <a:srgbClr val="000000"/>
                </a:solidFill>
                <a:effectLst/>
                <a:latin typeface="メイリオ" panose="020B0604030504040204" pitchFamily="50" charset="-128"/>
                <a:ea typeface="メイリオ" panose="020B0604030504040204" pitchFamily="50" charset="-128"/>
              </a:rPr>
              <a:t>Siri</a:t>
            </a:r>
            <a:r>
              <a:rPr lang="ja-JP" altLang="en-US" b="1" i="0" dirty="0">
                <a:solidFill>
                  <a:srgbClr val="000000"/>
                </a:solidFill>
                <a:effectLst/>
                <a:latin typeface="メイリオ" panose="020B0604030504040204" pitchFamily="50" charset="-128"/>
                <a:ea typeface="メイリオ" panose="020B0604030504040204" pitchFamily="50" charset="-128"/>
              </a:rPr>
              <a:t>を呼び出し、ピンピンと音が</a:t>
            </a:r>
            <a:endParaRPr lang="en-US" altLang="ja-JP" b="1" i="0" dirty="0">
              <a:solidFill>
                <a:srgbClr val="000000"/>
              </a:solidFill>
              <a:effectLst/>
              <a:latin typeface="メイリオ" panose="020B0604030504040204" pitchFamily="50" charset="-128"/>
              <a:ea typeface="メイリオ" panose="020B0604030504040204" pitchFamily="50" charset="-128"/>
            </a:endParaRPr>
          </a:p>
          <a:p>
            <a:r>
              <a:rPr lang="ja-JP" altLang="en-US" b="1" i="0" dirty="0">
                <a:solidFill>
                  <a:srgbClr val="000000"/>
                </a:solidFill>
                <a:effectLst/>
                <a:latin typeface="メイリオ" panose="020B0604030504040204" pitchFamily="50" charset="-128"/>
                <a:ea typeface="メイリオ" panose="020B0604030504040204" pitchFamily="50" charset="-128"/>
              </a:rPr>
              <a:t>鳴ったら「してほしい内容」</a:t>
            </a:r>
            <a:endParaRPr lang="en-US" altLang="ja-JP" b="1" i="0" dirty="0">
              <a:solidFill>
                <a:srgbClr val="000000"/>
              </a:solidFill>
              <a:effectLst/>
              <a:latin typeface="メイリオ" panose="020B0604030504040204" pitchFamily="50" charset="-128"/>
              <a:ea typeface="メイリオ" panose="020B0604030504040204" pitchFamily="50" charset="-128"/>
            </a:endParaRPr>
          </a:p>
          <a:p>
            <a:r>
              <a:rPr lang="ja-JP" altLang="en-US" b="1" i="0" dirty="0">
                <a:solidFill>
                  <a:srgbClr val="000000"/>
                </a:solidFill>
                <a:effectLst/>
                <a:latin typeface="メイリオ" panose="020B0604030504040204" pitchFamily="50" charset="-128"/>
                <a:ea typeface="メイリオ" panose="020B0604030504040204" pitchFamily="50" charset="-128"/>
              </a:rPr>
              <a:t>を話しかけて、ボタンを離します。</a:t>
            </a:r>
            <a:endParaRPr kumimoji="1" lang="ja-JP" altLang="en-US"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E93EB568-A790-6E7B-51B1-C5046674174A}"/>
              </a:ext>
            </a:extLst>
          </p:cNvPr>
          <p:cNvSpPr txBox="1"/>
          <p:nvPr/>
        </p:nvSpPr>
        <p:spPr>
          <a:xfrm>
            <a:off x="5557676" y="5688991"/>
            <a:ext cx="4283545" cy="646331"/>
          </a:xfrm>
          <a:prstGeom prst="rect">
            <a:avLst/>
          </a:prstGeom>
          <a:noFill/>
        </p:spPr>
        <p:txBody>
          <a:bodyPr wrap="none" rtlCol="0" anchor="ctr">
            <a:spAutoFit/>
          </a:bodyPr>
          <a:lstStyle/>
          <a:p>
            <a:r>
              <a:rPr lang="en-US" altLang="ja-JP" sz="1800" b="1" i="0" dirty="0">
                <a:solidFill>
                  <a:srgbClr val="000000"/>
                </a:solidFill>
                <a:effectLst/>
                <a:latin typeface="メイリオ" panose="020B0604030504040204" pitchFamily="50" charset="-128"/>
                <a:ea typeface="メイリオ" panose="020B0604030504040204" pitchFamily="50" charset="-128"/>
              </a:rPr>
              <a:t>Siri</a:t>
            </a:r>
            <a:r>
              <a:rPr lang="ja-JP" altLang="en-US" sz="1800" b="1" i="0" dirty="0">
                <a:solidFill>
                  <a:srgbClr val="000000"/>
                </a:solidFill>
                <a:effectLst/>
                <a:latin typeface="メイリオ" panose="020B0604030504040204" pitchFamily="50" charset="-128"/>
                <a:ea typeface="メイリオ" panose="020B0604030504040204" pitchFamily="50" charset="-128"/>
              </a:rPr>
              <a:t>が「○○○○します」などと質問に</a:t>
            </a:r>
            <a:endParaRPr lang="en-US" altLang="ja-JP" sz="1800" b="1" i="0" dirty="0">
              <a:solidFill>
                <a:srgbClr val="000000"/>
              </a:solidFill>
              <a:effectLst/>
              <a:latin typeface="メイリオ" panose="020B0604030504040204" pitchFamily="50" charset="-128"/>
              <a:ea typeface="メイリオ" panose="020B0604030504040204" pitchFamily="50" charset="-128"/>
            </a:endParaRPr>
          </a:p>
          <a:p>
            <a:r>
              <a:rPr lang="ja-JP" altLang="en-US" sz="1800" b="1" i="0" dirty="0">
                <a:solidFill>
                  <a:srgbClr val="000000"/>
                </a:solidFill>
                <a:effectLst/>
                <a:latin typeface="メイリオ" panose="020B0604030504040204" pitchFamily="50" charset="-128"/>
                <a:ea typeface="メイリオ" panose="020B0604030504040204" pitchFamily="50" charset="-128"/>
              </a:rPr>
              <a:t>答え、その用件を行います。</a:t>
            </a:r>
            <a:endParaRPr kumimoji="1" lang="ja-JP" altLang="en-US" dirty="0">
              <a:latin typeface="メイリオ" panose="020B0604030504040204" pitchFamily="50" charset="-128"/>
              <a:ea typeface="メイリオ" panose="020B0604030504040204" pitchFamily="50" charset="-128"/>
            </a:endParaRP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114479" cy="1570776"/>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788667" y="2167733"/>
            <a:ext cx="9280395" cy="1304203"/>
          </a:xfrm>
          <a:prstGeom prst="rect">
            <a:avLst/>
          </a:prstGeom>
          <a:noFill/>
        </p:spPr>
        <p:txBody>
          <a:bodyPr wrap="square">
            <a:spAutoFit/>
          </a:bodyPr>
          <a:lstStyle/>
          <a:p>
            <a:pPr algn="l">
              <a:lnSpc>
                <a:spcPct val="150000"/>
              </a:lnSpc>
            </a:pPr>
            <a:r>
              <a:rPr lang="ja-JP" altLang="en-US" b="1" i="0" dirty="0">
                <a:effectLst/>
                <a:latin typeface="メイリオ" panose="020B0604030504040204" pitchFamily="50" charset="-128"/>
                <a:ea typeface="メイリオ" panose="020B0604030504040204" pitchFamily="50" charset="-128"/>
              </a:rPr>
              <a:t>「</a:t>
            </a:r>
            <a:r>
              <a:rPr lang="en-US" altLang="ja-JP" b="1" i="0" dirty="0">
                <a:effectLst/>
                <a:latin typeface="メイリオ" panose="020B0604030504040204" pitchFamily="50" charset="-128"/>
                <a:ea typeface="メイリオ" panose="020B0604030504040204" pitchFamily="50" charset="-128"/>
              </a:rPr>
              <a:t>Siri</a:t>
            </a:r>
            <a:r>
              <a:rPr lang="ja-JP" altLang="en-US" b="1" i="0" dirty="0">
                <a:effectLst/>
                <a:latin typeface="メイリオ" panose="020B0604030504040204" pitchFamily="50" charset="-128"/>
                <a:ea typeface="メイリオ" panose="020B0604030504040204" pitchFamily="50" charset="-128"/>
              </a:rPr>
              <a:t>（シリ）」は、</a:t>
            </a:r>
            <a:r>
              <a:rPr lang="en-US" altLang="ja-JP" b="1" i="0" dirty="0">
                <a:effectLst/>
                <a:latin typeface="メイリオ" panose="020B0604030504040204" pitchFamily="50" charset="-128"/>
                <a:ea typeface="メイリオ" panose="020B0604030504040204" pitchFamily="50" charset="-128"/>
              </a:rPr>
              <a:t>iPhone</a:t>
            </a:r>
            <a:r>
              <a:rPr lang="ja-JP" altLang="en-US" b="1" i="0" dirty="0">
                <a:effectLst/>
                <a:latin typeface="メイリオ" panose="020B0604030504040204" pitchFamily="50" charset="-128"/>
                <a:ea typeface="メイリオ" panose="020B0604030504040204" pitchFamily="50" charset="-128"/>
              </a:rPr>
              <a:t>の中に組み込まれている「</a:t>
            </a:r>
            <a:r>
              <a:rPr lang="en-US" altLang="ja-JP" b="1" i="0" dirty="0">
                <a:effectLst/>
                <a:latin typeface="メイリオ" panose="020B0604030504040204" pitchFamily="50" charset="-128"/>
                <a:ea typeface="メイリオ" panose="020B0604030504040204" pitchFamily="50" charset="-128"/>
              </a:rPr>
              <a:t>AI</a:t>
            </a:r>
            <a:r>
              <a:rPr lang="ja-JP" altLang="en-US" b="1" i="0" dirty="0">
                <a:effectLst/>
                <a:latin typeface="メイリオ" panose="020B0604030504040204" pitchFamily="50" charset="-128"/>
                <a:ea typeface="メイリオ" panose="020B0604030504040204" pitchFamily="50" charset="-128"/>
              </a:rPr>
              <a:t>アシスタント」の名前です。</a:t>
            </a:r>
            <a:r>
              <a:rPr lang="en-US" altLang="ja-JP" b="1" i="0" dirty="0">
                <a:effectLst/>
                <a:latin typeface="メイリオ" panose="020B0604030504040204" pitchFamily="50" charset="-128"/>
                <a:ea typeface="メイリオ" panose="020B0604030504040204" pitchFamily="50" charset="-128"/>
              </a:rPr>
              <a:t>Siri</a:t>
            </a:r>
            <a:r>
              <a:rPr lang="ja-JP" altLang="en-US" b="1" i="0" dirty="0">
                <a:effectLst/>
                <a:latin typeface="メイリオ" panose="020B0604030504040204" pitchFamily="50" charset="-128"/>
                <a:ea typeface="メイリオ" panose="020B0604030504040204" pitchFamily="50" charset="-128"/>
              </a:rPr>
              <a:t>に話しかけると</a:t>
            </a:r>
            <a:r>
              <a:rPr lang="en-US" altLang="ja-JP" b="1" i="0" dirty="0">
                <a:effectLst/>
                <a:latin typeface="メイリオ" panose="020B0604030504040204" pitchFamily="50" charset="-128"/>
                <a:ea typeface="メイリオ" panose="020B0604030504040204" pitchFamily="50" charset="-128"/>
              </a:rPr>
              <a:t>AI</a:t>
            </a:r>
            <a:r>
              <a:rPr lang="ja-JP" altLang="en-US" b="1" i="0" dirty="0">
                <a:effectLst/>
                <a:latin typeface="メイリオ" panose="020B0604030504040204" pitchFamily="50" charset="-128"/>
                <a:ea typeface="メイリオ" panose="020B0604030504040204" pitchFamily="50" charset="-128"/>
              </a:rPr>
              <a:t>（人工知能）とインターネットを使って、いろいろなことをお手伝いしてくれます。</a:t>
            </a:r>
            <a:endParaRPr lang="en-US" altLang="ja-JP" b="1" i="0" dirty="0">
              <a:effectLst/>
              <a:latin typeface="メイリオ" panose="020B0604030504040204" pitchFamily="50" charset="-128"/>
              <a:ea typeface="メイリオ" panose="020B0604030504040204" pitchFamily="50" charset="-128"/>
            </a:endParaRPr>
          </a:p>
        </p:txBody>
      </p:sp>
      <p:sp>
        <p:nvSpPr>
          <p:cNvPr id="9" name="スライド番号プレースホルダー 3">
            <a:extLst>
              <a:ext uri="{FF2B5EF4-FFF2-40B4-BE49-F238E27FC236}">
                <a16:creationId xmlns:a16="http://schemas.microsoft.com/office/drawing/2014/main" id="{96FEB32B-0161-CEEE-AFB0-0705C1FF2E61}"/>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18</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26507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dirty="0">
                <a:latin typeface="Meiryo" panose="020B0604030504040204" pitchFamily="34" charset="-128"/>
                <a:ea typeface="Meiryo" panose="020B0604030504040204" pitchFamily="34" charset="-128"/>
              </a:rPr>
              <a:t>Siri</a:t>
            </a:r>
            <a:r>
              <a:rPr lang="ja-JP" altLang="en-US" sz="2400" b="1" dirty="0">
                <a:latin typeface="Meiryo" panose="020B0604030504040204" pitchFamily="34" charset="-128"/>
                <a:ea typeface="Meiryo" panose="020B0604030504040204" pitchFamily="34"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dirty="0">
                <a:latin typeface="Meiryo" panose="020B0604030504040204" pitchFamily="34" charset="-128"/>
                <a:ea typeface="Meiryo" panose="020B0604030504040204" pitchFamily="34" charset="-128"/>
              </a:rPr>
              <a:t>２</a:t>
            </a:r>
            <a:r>
              <a:rPr lang="en-US" altLang="ja-JP" sz="2800" b="1" dirty="0">
                <a:latin typeface="Meiryo" panose="020B0604030504040204" pitchFamily="34" charset="-128"/>
                <a:ea typeface="Meiryo" panose="020B0604030504040204" pitchFamily="34" charset="-128"/>
              </a:rPr>
              <a:t>-1.</a:t>
            </a:r>
            <a:r>
              <a:rPr lang="ja-JP" altLang="en-US" sz="2800" b="1" dirty="0">
                <a:latin typeface="Meiryo" panose="020B0604030504040204" pitchFamily="34" charset="-128"/>
                <a:ea typeface="Meiryo" panose="020B0604030504040204" pitchFamily="34" charset="-128"/>
              </a:rPr>
              <a:t> </a:t>
            </a:r>
            <a:r>
              <a:rPr lang="en-US" altLang="ja-JP" sz="2800" b="1" dirty="0">
                <a:latin typeface="Meiryo" panose="020B0604030504040204" pitchFamily="34" charset="-128"/>
                <a:ea typeface="Meiryo" panose="020B0604030504040204" pitchFamily="34" charset="-128"/>
              </a:rPr>
              <a:t>Siri</a:t>
            </a:r>
            <a:r>
              <a:rPr lang="ja-JP" altLang="en-US" sz="2800" b="1" dirty="0">
                <a:latin typeface="Meiryo" panose="020B0604030504040204" pitchFamily="34" charset="-128"/>
                <a:ea typeface="Meiryo" panose="020B0604030504040204" pitchFamily="34" charset="-128"/>
              </a:rPr>
              <a:t>でボイスオーバーをオン・オフする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FD94C35D-7561-2CC7-7F51-DB2E82982FA1}"/>
              </a:ext>
            </a:extLst>
          </p:cNvPr>
          <p:cNvSpPr/>
          <p:nvPr/>
        </p:nvSpPr>
        <p:spPr>
          <a:xfrm>
            <a:off x="1463467" y="556141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ー講師実演ー</a:t>
            </a:r>
          </a:p>
        </p:txBody>
      </p:sp>
      <p:sp>
        <p:nvSpPr>
          <p:cNvPr id="6" name="正方形/長方形 5">
            <a:extLst>
              <a:ext uri="{FF2B5EF4-FFF2-40B4-BE49-F238E27FC236}">
                <a16:creationId xmlns:a16="http://schemas.microsoft.com/office/drawing/2014/main" id="{73C3949C-E869-88B5-EA62-372EEE81CAF1}"/>
              </a:ext>
            </a:extLst>
          </p:cNvPr>
          <p:cNvSpPr/>
          <p:nvPr/>
        </p:nvSpPr>
        <p:spPr>
          <a:xfrm>
            <a:off x="1463467" y="666410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dirty="0">
                <a:solidFill>
                  <a:schemeClr val="tx1"/>
                </a:solidFill>
                <a:latin typeface="メイリオ" panose="020B0604030504040204" pitchFamily="50" charset="-128"/>
                <a:ea typeface="メイリオ" panose="020B0604030504040204" pitchFamily="50" charset="-128"/>
              </a:rPr>
              <a:t>5</a:t>
            </a:r>
            <a:r>
              <a:rPr kumimoji="1" lang="ja-JP" altLang="en-US" sz="1600" b="1" dirty="0">
                <a:solidFill>
                  <a:schemeClr val="tx1"/>
                </a:solidFill>
                <a:latin typeface="メイリオ" panose="020B0604030504040204" pitchFamily="50" charset="-128"/>
                <a:ea typeface="メイリオ" panose="020B0604030504040204" pitchFamily="50" charset="-128"/>
              </a:rPr>
              <a:t>分）ー</a:t>
            </a:r>
          </a:p>
        </p:txBody>
      </p:sp>
      <p:sp>
        <p:nvSpPr>
          <p:cNvPr id="8" name="二等辺三角形 7">
            <a:extLst>
              <a:ext uri="{FF2B5EF4-FFF2-40B4-BE49-F238E27FC236}">
                <a16:creationId xmlns:a16="http://schemas.microsoft.com/office/drawing/2014/main" id="{895CEF6B-AC85-A364-965A-426816F1F540}"/>
              </a:ext>
            </a:extLst>
          </p:cNvPr>
          <p:cNvSpPr/>
          <p:nvPr/>
        </p:nvSpPr>
        <p:spPr>
          <a:xfrm flipV="1">
            <a:off x="5326597" y="6141958"/>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48D2AF1-FBA6-36D8-67AE-A63A2B92CCEE}"/>
              </a:ext>
            </a:extLst>
          </p:cNvPr>
          <p:cNvSpPr txBox="1"/>
          <p:nvPr/>
        </p:nvSpPr>
        <p:spPr>
          <a:xfrm>
            <a:off x="788667" y="2558990"/>
            <a:ext cx="9570816" cy="2857192"/>
          </a:xfrm>
          <a:prstGeom prst="rect">
            <a:avLst/>
          </a:prstGeom>
          <a:noFill/>
        </p:spPr>
        <p:txBody>
          <a:bodyPr wrap="square" rtlCol="0">
            <a:spAutoFit/>
          </a:bodyPr>
          <a:lstStyle/>
          <a:p>
            <a:pPr marL="419100" marR="139700" algn="just">
              <a:spcBef>
                <a:spcPts val="600"/>
              </a:spcBef>
            </a:pPr>
            <a:r>
              <a:rPr lang="ja-JP" altLang="en-US" sz="2000" b="1" i="0" dirty="0">
                <a:solidFill>
                  <a:srgbClr val="000000"/>
                </a:solidFill>
                <a:effectLst/>
                <a:latin typeface="メイリオ" panose="020B0604030504040204" pitchFamily="50" charset="-128"/>
                <a:ea typeface="メイリオ" panose="020B0604030504040204" pitchFamily="50" charset="-128"/>
              </a:rPr>
              <a:t>（３）　</a:t>
            </a:r>
            <a:r>
              <a:rPr lang="en-US" altLang="ja-JP" sz="2000" b="1" i="0" dirty="0" err="1">
                <a:solidFill>
                  <a:srgbClr val="000000"/>
                </a:solidFill>
                <a:effectLst/>
                <a:latin typeface="メイリオ" panose="020B0604030504040204" pitchFamily="50" charset="-128"/>
                <a:ea typeface="メイリオ" panose="020B0604030504040204" pitchFamily="50" charset="-128"/>
              </a:rPr>
              <a:t>VoiceOver</a:t>
            </a:r>
            <a:r>
              <a:rPr lang="ja-JP" altLang="en-US" sz="2000" b="1" i="0" dirty="0">
                <a:solidFill>
                  <a:srgbClr val="000000"/>
                </a:solidFill>
                <a:effectLst/>
                <a:latin typeface="メイリオ" panose="020B0604030504040204" pitchFamily="50" charset="-128"/>
                <a:ea typeface="メイリオ" panose="020B0604030504040204" pitchFamily="50" charset="-128"/>
              </a:rPr>
              <a:t>（ボイス・オーバー）をオン・オフする</a:t>
            </a:r>
            <a:endParaRPr lang="en-US" altLang="ja-JP" sz="2000" b="1" i="0" dirty="0">
              <a:solidFill>
                <a:srgbClr val="000000"/>
              </a:solidFill>
              <a:effectLst/>
              <a:latin typeface="メイリオ" panose="020B0604030504040204" pitchFamily="50" charset="-128"/>
              <a:ea typeface="メイリオ" panose="020B0604030504040204" pitchFamily="50" charset="-128"/>
            </a:endParaRPr>
          </a:p>
          <a:p>
            <a:pPr marL="419100" marR="139700" algn="just">
              <a:spcBef>
                <a:spcPts val="600"/>
              </a:spcBef>
            </a:pPr>
            <a:endParaRPr lang="ja-JP" altLang="en-US" sz="2000" b="1" i="0" dirty="0">
              <a:solidFill>
                <a:srgbClr val="000000"/>
              </a:solidFill>
              <a:effectLst/>
              <a:latin typeface="メイリオ" panose="020B0604030504040204" pitchFamily="50" charset="-128"/>
              <a:ea typeface="メイリオ" panose="020B0604030504040204" pitchFamily="50" charset="-128"/>
            </a:endParaRPr>
          </a:p>
          <a:p>
            <a:pPr marL="279400" indent="279400" algn="just">
              <a:lnSpc>
                <a:spcPts val="2000"/>
              </a:lnSpc>
            </a:pPr>
            <a:r>
              <a:rPr lang="ja-JP" altLang="en-US" sz="1600" b="0" i="0" dirty="0">
                <a:solidFill>
                  <a:srgbClr val="000000"/>
                </a:solidFill>
                <a:effectLst/>
                <a:latin typeface="メイリオ" panose="020B0604030504040204" pitchFamily="50" charset="-128"/>
                <a:ea typeface="メイリオ" panose="020B0604030504040204" pitchFamily="50" charset="-128"/>
              </a:rPr>
              <a:t>健常者の方に操作してもらう必要がある時には、</a:t>
            </a:r>
            <a:r>
              <a:rPr lang="en-US" altLang="ja-JP" sz="1600" b="0" i="0" dirty="0" err="1">
                <a:solidFill>
                  <a:srgbClr val="000000"/>
                </a:solidFill>
                <a:effectLst/>
                <a:latin typeface="メイリオ" panose="020B0604030504040204" pitchFamily="50" charset="-128"/>
                <a:ea typeface="メイリオ" panose="020B0604030504040204" pitchFamily="50" charset="-128"/>
              </a:rPr>
              <a:t>VoiceOver</a:t>
            </a:r>
            <a:r>
              <a:rPr lang="ja-JP" altLang="en-US" sz="1600" b="0" i="0" dirty="0">
                <a:solidFill>
                  <a:srgbClr val="000000"/>
                </a:solidFill>
                <a:effectLst/>
                <a:latin typeface="メイリオ" panose="020B0604030504040204" pitchFamily="50" charset="-128"/>
                <a:ea typeface="メイリオ" panose="020B0604030504040204" pitchFamily="50" charset="-128"/>
              </a:rPr>
              <a:t>をオフにしましょう。</a:t>
            </a:r>
          </a:p>
          <a:p>
            <a:pPr marL="558800" algn="just">
              <a:lnSpc>
                <a:spcPts val="2000"/>
              </a:lnSpc>
            </a:pPr>
            <a:r>
              <a:rPr lang="ja-JP" altLang="en-US" b="1" i="0" dirty="0">
                <a:solidFill>
                  <a:srgbClr val="000000"/>
                </a:solidFill>
                <a:effectLst/>
                <a:latin typeface="メイリオ" panose="020B0604030504040204" pitchFamily="50" charset="-128"/>
                <a:ea typeface="メイリオ" panose="020B0604030504040204" pitchFamily="50" charset="-128"/>
              </a:rPr>
              <a:t>①　</a:t>
            </a:r>
            <a:r>
              <a:rPr lang="en-US" altLang="ja-JP" b="1" i="0" dirty="0">
                <a:solidFill>
                  <a:srgbClr val="000000"/>
                </a:solidFill>
                <a:effectLst/>
                <a:latin typeface="メイリオ" panose="020B0604030504040204" pitchFamily="50" charset="-128"/>
                <a:ea typeface="メイリオ" panose="020B0604030504040204" pitchFamily="50" charset="-128"/>
              </a:rPr>
              <a:t>Siri</a:t>
            </a:r>
            <a:r>
              <a:rPr lang="ja-JP" altLang="en-US" b="1" i="0" dirty="0">
                <a:solidFill>
                  <a:srgbClr val="000000"/>
                </a:solidFill>
                <a:effectLst/>
                <a:latin typeface="メイリオ" panose="020B0604030504040204" pitchFamily="50" charset="-128"/>
                <a:ea typeface="メイリオ" panose="020B0604030504040204" pitchFamily="50" charset="-128"/>
              </a:rPr>
              <a:t>を呼び出して、「</a:t>
            </a:r>
            <a:r>
              <a:rPr lang="en-US" altLang="ja-JP" b="1" i="0" dirty="0" err="1">
                <a:solidFill>
                  <a:srgbClr val="000000"/>
                </a:solidFill>
                <a:effectLst/>
                <a:latin typeface="メイリオ" panose="020B0604030504040204" pitchFamily="50" charset="-128"/>
                <a:ea typeface="メイリオ" panose="020B0604030504040204" pitchFamily="50" charset="-128"/>
              </a:rPr>
              <a:t>VoiceOver</a:t>
            </a:r>
            <a:r>
              <a:rPr lang="ja-JP" altLang="en-US" b="1" i="0" dirty="0">
                <a:solidFill>
                  <a:srgbClr val="000000"/>
                </a:solidFill>
                <a:effectLst/>
                <a:latin typeface="メイリオ" panose="020B0604030504040204" pitchFamily="50" charset="-128"/>
                <a:ea typeface="メイリオ" panose="020B0604030504040204" pitchFamily="50" charset="-128"/>
              </a:rPr>
              <a:t>　オフ」と話しかけます。</a:t>
            </a:r>
            <a:endParaRPr lang="ja-JP" altLang="en-US" b="0" i="0" dirty="0">
              <a:solidFill>
                <a:srgbClr val="000000"/>
              </a:solidFill>
              <a:effectLst/>
              <a:latin typeface="メイリオ" panose="020B0604030504040204" pitchFamily="50" charset="-128"/>
              <a:ea typeface="メイリオ" panose="020B0604030504040204" pitchFamily="50" charset="-128"/>
            </a:endParaRPr>
          </a:p>
          <a:p>
            <a:pPr marL="558800" algn="just">
              <a:lnSpc>
                <a:spcPts val="2000"/>
              </a:lnSpc>
            </a:pPr>
            <a:r>
              <a:rPr lang="ja-JP" altLang="en-US" b="1" i="0" dirty="0">
                <a:solidFill>
                  <a:srgbClr val="000000"/>
                </a:solidFill>
                <a:effectLst/>
                <a:latin typeface="メイリオ" panose="020B0604030504040204" pitchFamily="50" charset="-128"/>
                <a:ea typeface="メイリオ" panose="020B0604030504040204" pitchFamily="50" charset="-128"/>
              </a:rPr>
              <a:t>②　</a:t>
            </a:r>
            <a:r>
              <a:rPr lang="en-US" altLang="ja-JP" b="1" i="0" dirty="0">
                <a:solidFill>
                  <a:srgbClr val="000000"/>
                </a:solidFill>
                <a:effectLst/>
                <a:latin typeface="メイリオ" panose="020B0604030504040204" pitchFamily="50" charset="-128"/>
                <a:ea typeface="メイリオ" panose="020B0604030504040204" pitchFamily="50" charset="-128"/>
              </a:rPr>
              <a:t>Siri</a:t>
            </a:r>
            <a:r>
              <a:rPr lang="ja-JP" altLang="en-US" b="1" i="0" dirty="0">
                <a:solidFill>
                  <a:srgbClr val="000000"/>
                </a:solidFill>
                <a:effectLst/>
                <a:latin typeface="メイリオ" panose="020B0604030504040204" pitchFamily="50" charset="-128"/>
                <a:ea typeface="メイリオ" panose="020B0604030504040204" pitchFamily="50" charset="-128"/>
              </a:rPr>
              <a:t>が「はい、</a:t>
            </a:r>
            <a:r>
              <a:rPr lang="en-US" altLang="ja-JP" b="1" i="0" dirty="0" err="1">
                <a:solidFill>
                  <a:srgbClr val="000000"/>
                </a:solidFill>
                <a:effectLst/>
                <a:latin typeface="メイリオ" panose="020B0604030504040204" pitchFamily="50" charset="-128"/>
                <a:ea typeface="メイリオ" panose="020B0604030504040204" pitchFamily="50" charset="-128"/>
              </a:rPr>
              <a:t>VoiceOver</a:t>
            </a:r>
            <a:r>
              <a:rPr lang="ja-JP" altLang="en-US" b="1" i="0" dirty="0">
                <a:solidFill>
                  <a:srgbClr val="000000"/>
                </a:solidFill>
                <a:effectLst/>
                <a:latin typeface="メイリオ" panose="020B0604030504040204" pitchFamily="50" charset="-128"/>
                <a:ea typeface="メイリオ" panose="020B0604030504040204" pitchFamily="50" charset="-128"/>
              </a:rPr>
              <a:t>がオフになりました」と答えます。</a:t>
            </a:r>
            <a:endParaRPr lang="ja-JP" altLang="en-US" b="0" i="0" dirty="0">
              <a:solidFill>
                <a:srgbClr val="000000"/>
              </a:solidFill>
              <a:effectLst/>
              <a:latin typeface="メイリオ" panose="020B0604030504040204" pitchFamily="50" charset="-128"/>
              <a:ea typeface="メイリオ" panose="020B0604030504040204" pitchFamily="50" charset="-128"/>
            </a:endParaRPr>
          </a:p>
          <a:p>
            <a:pPr marL="279400" algn="just">
              <a:lnSpc>
                <a:spcPts val="2000"/>
              </a:lnSpc>
            </a:pPr>
            <a:r>
              <a:rPr lang="ja-JP" altLang="en-US" b="0" i="0" dirty="0">
                <a:solidFill>
                  <a:srgbClr val="000000"/>
                </a:solidFill>
                <a:effectLst/>
                <a:latin typeface="メイリオ" panose="020B0604030504040204" pitchFamily="50" charset="-128"/>
                <a:ea typeface="メイリオ" panose="020B0604030504040204" pitchFamily="50" charset="-128"/>
              </a:rPr>
              <a:t> </a:t>
            </a:r>
          </a:p>
          <a:p>
            <a:pPr marL="279400" indent="279400" algn="just">
              <a:lnSpc>
                <a:spcPts val="2000"/>
              </a:lnSpc>
            </a:pPr>
            <a:r>
              <a:rPr lang="ja-JP" altLang="en-US" sz="1600" b="0" i="0" dirty="0">
                <a:solidFill>
                  <a:srgbClr val="000000"/>
                </a:solidFill>
                <a:effectLst/>
                <a:latin typeface="メイリオ" panose="020B0604030504040204" pitchFamily="50" charset="-128"/>
                <a:ea typeface="メイリオ" panose="020B0604030504040204" pitchFamily="50" charset="-128"/>
              </a:rPr>
              <a:t>健常者の方の操作が終わったら、</a:t>
            </a:r>
            <a:r>
              <a:rPr lang="en-US" altLang="ja-JP" sz="1600" b="0" i="0" dirty="0" err="1">
                <a:solidFill>
                  <a:srgbClr val="000000"/>
                </a:solidFill>
                <a:effectLst/>
                <a:latin typeface="メイリオ" panose="020B0604030504040204" pitchFamily="50" charset="-128"/>
                <a:ea typeface="メイリオ" panose="020B0604030504040204" pitchFamily="50" charset="-128"/>
              </a:rPr>
              <a:t>VoiceOver</a:t>
            </a:r>
            <a:r>
              <a:rPr lang="ja-JP" altLang="en-US" sz="1600" b="0" i="0" dirty="0">
                <a:solidFill>
                  <a:srgbClr val="000000"/>
                </a:solidFill>
                <a:effectLst/>
                <a:latin typeface="メイリオ" panose="020B0604030504040204" pitchFamily="50" charset="-128"/>
                <a:ea typeface="メイリオ" panose="020B0604030504040204" pitchFamily="50" charset="-128"/>
              </a:rPr>
              <a:t>オンに戻します。</a:t>
            </a:r>
          </a:p>
          <a:p>
            <a:pPr marL="558800" algn="just">
              <a:lnSpc>
                <a:spcPts val="2000"/>
              </a:lnSpc>
            </a:pPr>
            <a:r>
              <a:rPr lang="ja-JP" altLang="en-US" b="1" i="0" dirty="0">
                <a:solidFill>
                  <a:srgbClr val="000000"/>
                </a:solidFill>
                <a:effectLst/>
                <a:latin typeface="メイリオ" panose="020B0604030504040204" pitchFamily="50" charset="-128"/>
                <a:ea typeface="メイリオ" panose="020B0604030504040204" pitchFamily="50" charset="-128"/>
              </a:rPr>
              <a:t>①　</a:t>
            </a:r>
            <a:r>
              <a:rPr lang="en-US" altLang="ja-JP" b="1" i="0" dirty="0">
                <a:solidFill>
                  <a:srgbClr val="000000"/>
                </a:solidFill>
                <a:effectLst/>
                <a:latin typeface="メイリオ" panose="020B0604030504040204" pitchFamily="50" charset="-128"/>
                <a:ea typeface="メイリオ" panose="020B0604030504040204" pitchFamily="50" charset="-128"/>
              </a:rPr>
              <a:t>Siri</a:t>
            </a:r>
            <a:r>
              <a:rPr lang="ja-JP" altLang="en-US" b="1" i="0" dirty="0">
                <a:solidFill>
                  <a:srgbClr val="000000"/>
                </a:solidFill>
                <a:effectLst/>
                <a:latin typeface="メイリオ" panose="020B0604030504040204" pitchFamily="50" charset="-128"/>
                <a:ea typeface="メイリオ" panose="020B0604030504040204" pitchFamily="50" charset="-128"/>
              </a:rPr>
              <a:t>を呼び出して、「</a:t>
            </a:r>
            <a:r>
              <a:rPr lang="en-US" altLang="ja-JP" b="1" i="0" dirty="0" err="1">
                <a:solidFill>
                  <a:srgbClr val="000000"/>
                </a:solidFill>
                <a:effectLst/>
                <a:latin typeface="メイリオ" panose="020B0604030504040204" pitchFamily="50" charset="-128"/>
                <a:ea typeface="メイリオ" panose="020B0604030504040204" pitchFamily="50" charset="-128"/>
              </a:rPr>
              <a:t>VoiceOver</a:t>
            </a:r>
            <a:r>
              <a:rPr lang="ja-JP" altLang="en-US" b="1" i="0" dirty="0">
                <a:solidFill>
                  <a:srgbClr val="000000"/>
                </a:solidFill>
                <a:effectLst/>
                <a:latin typeface="メイリオ" panose="020B0604030504040204" pitchFamily="50" charset="-128"/>
                <a:ea typeface="メイリオ" panose="020B0604030504040204" pitchFamily="50" charset="-128"/>
              </a:rPr>
              <a:t>　オン」と話しかけます。</a:t>
            </a:r>
            <a:endParaRPr lang="ja-JP" altLang="en-US" b="0" i="0" dirty="0">
              <a:solidFill>
                <a:srgbClr val="000000"/>
              </a:solidFill>
              <a:effectLst/>
              <a:latin typeface="メイリオ" panose="020B0604030504040204" pitchFamily="50" charset="-128"/>
              <a:ea typeface="メイリオ" panose="020B0604030504040204" pitchFamily="50" charset="-128"/>
            </a:endParaRPr>
          </a:p>
          <a:p>
            <a:pPr marL="558800" algn="just">
              <a:lnSpc>
                <a:spcPts val="2000"/>
              </a:lnSpc>
            </a:pPr>
            <a:r>
              <a:rPr lang="ja-JP" altLang="en-US" b="1" i="0" dirty="0">
                <a:solidFill>
                  <a:srgbClr val="000000"/>
                </a:solidFill>
                <a:effectLst/>
                <a:latin typeface="メイリオ" panose="020B0604030504040204" pitchFamily="50" charset="-128"/>
                <a:ea typeface="メイリオ" panose="020B0604030504040204" pitchFamily="50" charset="-128"/>
              </a:rPr>
              <a:t>②　</a:t>
            </a:r>
            <a:r>
              <a:rPr lang="en-US" altLang="ja-JP" b="1" i="0" dirty="0">
                <a:solidFill>
                  <a:srgbClr val="000000"/>
                </a:solidFill>
                <a:effectLst/>
                <a:latin typeface="メイリオ" panose="020B0604030504040204" pitchFamily="50" charset="-128"/>
                <a:ea typeface="メイリオ" panose="020B0604030504040204" pitchFamily="50" charset="-128"/>
              </a:rPr>
              <a:t>Siri</a:t>
            </a:r>
            <a:r>
              <a:rPr lang="ja-JP" altLang="en-US" b="1" i="0" dirty="0">
                <a:solidFill>
                  <a:srgbClr val="000000"/>
                </a:solidFill>
                <a:effectLst/>
                <a:latin typeface="メイリオ" panose="020B0604030504040204" pitchFamily="50" charset="-128"/>
                <a:ea typeface="メイリオ" panose="020B0604030504040204" pitchFamily="50" charset="-128"/>
              </a:rPr>
              <a:t>が「はい、</a:t>
            </a:r>
            <a:r>
              <a:rPr lang="en-US" altLang="ja-JP" b="1" i="0" dirty="0" err="1">
                <a:solidFill>
                  <a:srgbClr val="000000"/>
                </a:solidFill>
                <a:effectLst/>
                <a:latin typeface="メイリオ" panose="020B0604030504040204" pitchFamily="50" charset="-128"/>
                <a:ea typeface="メイリオ" panose="020B0604030504040204" pitchFamily="50" charset="-128"/>
              </a:rPr>
              <a:t>VoiceOver</a:t>
            </a:r>
            <a:r>
              <a:rPr lang="ja-JP" altLang="en-US" b="1" i="0" dirty="0">
                <a:solidFill>
                  <a:srgbClr val="000000"/>
                </a:solidFill>
                <a:effectLst/>
                <a:latin typeface="メイリオ" panose="020B0604030504040204" pitchFamily="50" charset="-128"/>
                <a:ea typeface="メイリオ" panose="020B0604030504040204" pitchFamily="50" charset="-128"/>
              </a:rPr>
              <a:t>をオンにしました」と答えます。</a:t>
            </a:r>
            <a:endParaRPr lang="ja-JP" altLang="en-US" b="0" i="0" dirty="0">
              <a:solidFill>
                <a:srgbClr val="000000"/>
              </a:solidFill>
              <a:effectLst/>
              <a:latin typeface="メイリオ" panose="020B0604030504040204" pitchFamily="50" charset="-128"/>
              <a:ea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endParaRPr>
          </a:p>
        </p:txBody>
      </p:sp>
      <p:sp>
        <p:nvSpPr>
          <p:cNvPr id="2" name="スライド番号プレースホルダー 3">
            <a:extLst>
              <a:ext uri="{FF2B5EF4-FFF2-40B4-BE49-F238E27FC236}">
                <a16:creationId xmlns:a16="http://schemas.microsoft.com/office/drawing/2014/main" id="{63D7A212-D8C5-DA15-4746-13EDC6A60D0A}"/>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19</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84198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2">
            <a:extLst>
              <a:ext uri="{FF2B5EF4-FFF2-40B4-BE49-F238E27FC236}">
                <a16:creationId xmlns:a16="http://schemas.microsoft.com/office/drawing/2014/main" id="{260EA03F-7B85-6D2A-BAA9-DB0A69BEB646}"/>
              </a:ext>
            </a:extLst>
          </p:cNvPr>
          <p:cNvSpPr/>
          <p:nvPr/>
        </p:nvSpPr>
        <p:spPr>
          <a:xfrm>
            <a:off x="592845" y="450773"/>
            <a:ext cx="9789646"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p>
        </p:txBody>
      </p:sp>
      <p:grpSp>
        <p:nvGrpSpPr>
          <p:cNvPr id="3" name="グループ化 2">
            <a:extLst>
              <a:ext uri="{FF2B5EF4-FFF2-40B4-BE49-F238E27FC236}">
                <a16:creationId xmlns:a16="http://schemas.microsoft.com/office/drawing/2014/main" id="{C37BCA84-C106-F42B-3EFA-CC555E3F8645}"/>
              </a:ext>
            </a:extLst>
          </p:cNvPr>
          <p:cNvGrpSpPr/>
          <p:nvPr/>
        </p:nvGrpSpPr>
        <p:grpSpPr>
          <a:xfrm>
            <a:off x="1746530" y="660363"/>
            <a:ext cx="1927019" cy="428878"/>
            <a:chOff x="4644828" y="1049758"/>
            <a:chExt cx="1927019" cy="428878"/>
          </a:xfrm>
        </p:grpSpPr>
        <p:grpSp>
          <p:nvGrpSpPr>
            <p:cNvPr id="4" name="グループ化 3">
              <a:extLst>
                <a:ext uri="{FF2B5EF4-FFF2-40B4-BE49-F238E27FC236}">
                  <a16:creationId xmlns:a16="http://schemas.microsoft.com/office/drawing/2014/main" id="{6CCA4678-43C5-B7C3-77B4-0736992088F9}"/>
                </a:ext>
              </a:extLst>
            </p:cNvPr>
            <p:cNvGrpSpPr/>
            <p:nvPr/>
          </p:nvGrpSpPr>
          <p:grpSpPr>
            <a:xfrm>
              <a:off x="4644828" y="1049758"/>
              <a:ext cx="428878" cy="428878"/>
              <a:chOff x="4644828" y="1049758"/>
              <a:chExt cx="428878" cy="428878"/>
            </a:xfrm>
          </p:grpSpPr>
          <p:sp>
            <p:nvSpPr>
              <p:cNvPr id="15" name="円/楕円 87">
                <a:extLst>
                  <a:ext uri="{FF2B5EF4-FFF2-40B4-BE49-F238E27FC236}">
                    <a16:creationId xmlns:a16="http://schemas.microsoft.com/office/drawing/2014/main" id="{F751385A-D28E-7FDF-FCA8-BE31C55DEF73}"/>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AEB7E31-3AAC-2AF1-EBA1-8BF6F8706334}"/>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は</a:t>
                </a:r>
              </a:p>
            </p:txBody>
          </p:sp>
        </p:grpSp>
        <p:grpSp>
          <p:nvGrpSpPr>
            <p:cNvPr id="5" name="グループ化 4">
              <a:extLst>
                <a:ext uri="{FF2B5EF4-FFF2-40B4-BE49-F238E27FC236}">
                  <a16:creationId xmlns:a16="http://schemas.microsoft.com/office/drawing/2014/main" id="{EAEB7768-A15E-9B8F-E05D-C99B55B0BAC5}"/>
                </a:ext>
              </a:extLst>
            </p:cNvPr>
            <p:cNvGrpSpPr/>
            <p:nvPr/>
          </p:nvGrpSpPr>
          <p:grpSpPr>
            <a:xfrm>
              <a:off x="5144208" y="1049758"/>
              <a:ext cx="428878" cy="428878"/>
              <a:chOff x="4644828" y="1049758"/>
              <a:chExt cx="428878" cy="428878"/>
            </a:xfrm>
          </p:grpSpPr>
          <p:sp>
            <p:nvSpPr>
              <p:cNvPr id="13" name="円/楕円 85">
                <a:extLst>
                  <a:ext uri="{FF2B5EF4-FFF2-40B4-BE49-F238E27FC236}">
                    <a16:creationId xmlns:a16="http://schemas.microsoft.com/office/drawing/2014/main" id="{EEA02CB0-2531-A648-9D86-61C98171D402}"/>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EC07D7A-C29B-9570-4FED-57FBD4225D54}"/>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じ</a:t>
                </a:r>
              </a:p>
            </p:txBody>
          </p:sp>
        </p:grpSp>
        <p:grpSp>
          <p:nvGrpSpPr>
            <p:cNvPr id="6" name="グループ化 5">
              <a:extLst>
                <a:ext uri="{FF2B5EF4-FFF2-40B4-BE49-F238E27FC236}">
                  <a16:creationId xmlns:a16="http://schemas.microsoft.com/office/drawing/2014/main" id="{380D8236-A413-D383-001D-54D14C9A86C4}"/>
                </a:ext>
              </a:extLst>
            </p:cNvPr>
            <p:cNvGrpSpPr/>
            <p:nvPr/>
          </p:nvGrpSpPr>
          <p:grpSpPr>
            <a:xfrm>
              <a:off x="5643588" y="1049758"/>
              <a:ext cx="428878" cy="428878"/>
              <a:chOff x="4644828" y="1049758"/>
              <a:chExt cx="428878" cy="428878"/>
            </a:xfrm>
          </p:grpSpPr>
          <p:sp>
            <p:nvSpPr>
              <p:cNvPr id="10" name="円/楕円 83">
                <a:extLst>
                  <a:ext uri="{FF2B5EF4-FFF2-40B4-BE49-F238E27FC236}">
                    <a16:creationId xmlns:a16="http://schemas.microsoft.com/office/drawing/2014/main" id="{78CE1EAB-7C36-7C95-0284-C9088BA665DF}"/>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CAEC0AF-1E68-970B-F248-98007213D7E9}"/>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め</a:t>
                </a:r>
              </a:p>
            </p:txBody>
          </p:sp>
        </p:grpSp>
        <p:grpSp>
          <p:nvGrpSpPr>
            <p:cNvPr id="7" name="グループ化 6">
              <a:extLst>
                <a:ext uri="{FF2B5EF4-FFF2-40B4-BE49-F238E27FC236}">
                  <a16:creationId xmlns:a16="http://schemas.microsoft.com/office/drawing/2014/main" id="{B9DADC78-6437-1635-8CE5-28A79DD61CFD}"/>
                </a:ext>
              </a:extLst>
            </p:cNvPr>
            <p:cNvGrpSpPr/>
            <p:nvPr/>
          </p:nvGrpSpPr>
          <p:grpSpPr>
            <a:xfrm>
              <a:off x="6142969" y="1049758"/>
              <a:ext cx="428878" cy="428878"/>
              <a:chOff x="4644828" y="1049758"/>
              <a:chExt cx="428878" cy="428878"/>
            </a:xfrm>
          </p:grpSpPr>
          <p:sp>
            <p:nvSpPr>
              <p:cNvPr id="8" name="円/楕円 81">
                <a:extLst>
                  <a:ext uri="{FF2B5EF4-FFF2-40B4-BE49-F238E27FC236}">
                    <a16:creationId xmlns:a16="http://schemas.microsoft.com/office/drawing/2014/main" id="{73B9E61A-4C9A-84DE-56D1-9901370C227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8F2C324-D70B-0014-AF62-204E97BED510}"/>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に</a:t>
                </a:r>
              </a:p>
            </p:txBody>
          </p:sp>
        </p:grpSp>
      </p:grpSp>
      <p:sp>
        <p:nvSpPr>
          <p:cNvPr id="17" name="テキスト ボックス 16">
            <a:extLst>
              <a:ext uri="{FF2B5EF4-FFF2-40B4-BE49-F238E27FC236}">
                <a16:creationId xmlns:a16="http://schemas.microsoft.com/office/drawing/2014/main" id="{5E3800A9-C190-5ED7-4257-8F1B48515692}"/>
              </a:ext>
            </a:extLst>
          </p:cNvPr>
          <p:cNvSpPr txBox="1"/>
          <p:nvPr/>
        </p:nvSpPr>
        <p:spPr>
          <a:xfrm>
            <a:off x="702232" y="1363562"/>
            <a:ext cx="9523465" cy="5459187"/>
          </a:xfrm>
          <a:prstGeom prst="rect">
            <a:avLst/>
          </a:prstGeom>
          <a:noFill/>
        </p:spPr>
        <p:txBody>
          <a:bodyPr wrap="square">
            <a:spAutoFit/>
          </a:bodyPr>
          <a:lstStyle/>
          <a:p>
            <a:pPr>
              <a:lnSpc>
                <a:spcPct val="150000"/>
              </a:lnSpc>
            </a:pPr>
            <a:r>
              <a:rPr lang="ja-JP" altLang="en-US" b="1" i="0" dirty="0">
                <a:effectLst/>
                <a:latin typeface="メイリオ" panose="020B0604030504040204" pitchFamily="50" charset="-128"/>
                <a:ea typeface="メイリオ" panose="020B0604030504040204" pitchFamily="50" charset="-128"/>
              </a:rPr>
              <a:t>　スマホは、従来の携帯電話と異なり、指で触れることのできるボタンは大変少ないです</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pPr>
              <a:lnSpc>
                <a:spcPct val="150000"/>
              </a:lnSpc>
            </a:pPr>
            <a:r>
              <a:rPr lang="en-US" altLang="ja-JP" b="1" i="0" dirty="0">
                <a:effectLst/>
                <a:latin typeface="メイリオ" panose="020B0604030504040204" pitchFamily="50" charset="-128"/>
                <a:ea typeface="メイリオ" panose="020B0604030504040204" pitchFamily="50" charset="-128"/>
              </a:rPr>
              <a:t>    </a:t>
            </a:r>
            <a:r>
              <a:rPr lang="ja-JP" altLang="en-US" b="1" i="0" dirty="0">
                <a:effectLst/>
                <a:latin typeface="メイリオ" panose="020B0604030504040204" pitchFamily="50" charset="-128"/>
                <a:ea typeface="メイリオ" panose="020B0604030504040204" pitchFamily="50" charset="-128"/>
              </a:rPr>
              <a:t>画面上の項目に触れて様々なことを行います。</a:t>
            </a:r>
            <a:endParaRPr lang="en-US" altLang="ja-JP" b="1" i="0" dirty="0">
              <a:effectLst/>
              <a:latin typeface="メイリオ" panose="020B0604030504040204" pitchFamily="50" charset="-128"/>
              <a:ea typeface="メイリオ" panose="020B0604030504040204" pitchFamily="50" charset="-128"/>
            </a:endParaRPr>
          </a:p>
          <a:p>
            <a:pPr>
              <a:lnSpc>
                <a:spcPct val="150000"/>
              </a:lnSpc>
            </a:pPr>
            <a:r>
              <a:rPr lang="ja-JP" altLang="en-US" b="1" dirty="0">
                <a:latin typeface="メイリオ" panose="020B0604030504040204" pitchFamily="50" charset="-128"/>
                <a:ea typeface="メイリオ" panose="020B0604030504040204" pitchFamily="50" charset="-128"/>
              </a:rPr>
              <a:t>　</a:t>
            </a:r>
            <a:endParaRPr lang="en-US" altLang="ja-JP" b="1" dirty="0">
              <a:latin typeface="メイリオ" panose="020B0604030504040204" pitchFamily="50" charset="-128"/>
              <a:ea typeface="メイリオ" panose="020B0604030504040204" pitchFamily="50" charset="-128"/>
            </a:endParaRPr>
          </a:p>
          <a:p>
            <a:pPr>
              <a:lnSpc>
                <a:spcPct val="150000"/>
              </a:lnSpc>
            </a:pPr>
            <a:r>
              <a:rPr lang="en-US" altLang="ja-JP" b="1" i="0" dirty="0">
                <a:effectLst/>
                <a:latin typeface="メイリオ" panose="020B0604030504040204" pitchFamily="50" charset="-128"/>
                <a:ea typeface="メイリオ" panose="020B0604030504040204" pitchFamily="50" charset="-128"/>
              </a:rPr>
              <a:t>   </a:t>
            </a:r>
            <a:r>
              <a:rPr lang="ja-JP" altLang="en-US" b="1" i="0" dirty="0">
                <a:effectLst/>
                <a:latin typeface="メイリオ" panose="020B0604030504040204" pitchFamily="50" charset="-128"/>
                <a:ea typeface="メイリオ" panose="020B0604030504040204" pitchFamily="50" charset="-128"/>
              </a:rPr>
              <a:t>スマホにはこの通常のモードに加え、画面に触れるとその内容を読み上げる</a:t>
            </a:r>
            <a:endParaRPr lang="en-US" altLang="ja-JP" b="1" i="0" dirty="0">
              <a:effectLst/>
              <a:latin typeface="メイリオ" panose="020B0604030504040204" pitchFamily="50" charset="-128"/>
              <a:ea typeface="メイリオ" panose="020B0604030504040204" pitchFamily="50" charset="-128"/>
            </a:endParaRPr>
          </a:p>
          <a:p>
            <a:pPr>
              <a:lnSpc>
                <a:spcPct val="150000"/>
              </a:lnSpc>
            </a:pPr>
            <a:r>
              <a:rPr lang="en-US" altLang="ja-JP" b="1" dirty="0">
                <a:latin typeface="メイリオ" panose="020B0604030504040204" pitchFamily="50" charset="-128"/>
                <a:ea typeface="メイリオ" panose="020B0604030504040204" pitchFamily="50" charset="-128"/>
              </a:rPr>
              <a:t>  </a:t>
            </a:r>
            <a:r>
              <a:rPr lang="ja-JP" altLang="en-US" b="1" i="0" dirty="0">
                <a:effectLst/>
                <a:latin typeface="メイリオ" panose="020B0604030504040204" pitchFamily="50" charset="-128"/>
                <a:ea typeface="メイリオ" panose="020B0604030504040204" pitchFamily="50" charset="-128"/>
              </a:rPr>
              <a:t>「視覚障害者向けの読み上げモード」が最初から準備されています。</a:t>
            </a:r>
            <a:endParaRPr lang="en-US" altLang="ja-JP" b="1" i="0" dirty="0">
              <a:effectLst/>
              <a:latin typeface="メイリオ" panose="020B0604030504040204" pitchFamily="50" charset="-128"/>
              <a:ea typeface="メイリオ" panose="020B0604030504040204" pitchFamily="50" charset="-128"/>
            </a:endParaRPr>
          </a:p>
          <a:p>
            <a:pPr>
              <a:lnSpc>
                <a:spcPct val="150000"/>
              </a:lnSpc>
            </a:pPr>
            <a:r>
              <a:rPr lang="ja-JP" altLang="en-US" b="1" dirty="0">
                <a:latin typeface="メイリオ" panose="020B0604030504040204" pitchFamily="50" charset="-128"/>
                <a:ea typeface="メイリオ" panose="020B0604030504040204" pitchFamily="50" charset="-128"/>
              </a:rPr>
              <a:t>　</a:t>
            </a:r>
            <a:endParaRPr lang="en-US" altLang="ja-JP" b="1" dirty="0">
              <a:latin typeface="メイリオ" panose="020B0604030504040204" pitchFamily="50" charset="-128"/>
              <a:ea typeface="メイリオ" panose="020B0604030504040204" pitchFamily="50" charset="-128"/>
            </a:endParaRPr>
          </a:p>
          <a:p>
            <a:pPr>
              <a:lnSpc>
                <a:spcPct val="150000"/>
              </a:lnSpc>
            </a:pPr>
            <a:r>
              <a:rPr lang="en-US" altLang="ja-JP" b="1" i="0" dirty="0">
                <a:effectLst/>
                <a:latin typeface="メイリオ" panose="020B0604030504040204" pitchFamily="50" charset="-128"/>
                <a:ea typeface="メイリオ" panose="020B0604030504040204" pitchFamily="50" charset="-128"/>
              </a:rPr>
              <a:t>   </a:t>
            </a:r>
            <a:r>
              <a:rPr lang="ja-JP" altLang="en-US" b="1" i="0" dirty="0">
                <a:effectLst/>
                <a:latin typeface="メイリオ" panose="020B0604030504040204" pitchFamily="50" charset="-128"/>
                <a:ea typeface="メイリオ" panose="020B0604030504040204" pitchFamily="50" charset="-128"/>
              </a:rPr>
              <a:t>通常のモードと視覚障害者向けの読み上げモードの切り替えができることで、</a:t>
            </a:r>
            <a:endParaRPr lang="en-US" altLang="ja-JP" b="1" i="0" dirty="0">
              <a:effectLst/>
              <a:latin typeface="メイリオ" panose="020B0604030504040204" pitchFamily="50" charset="-128"/>
              <a:ea typeface="メイリオ" panose="020B0604030504040204" pitchFamily="50" charset="-128"/>
            </a:endParaRPr>
          </a:p>
          <a:p>
            <a:pPr>
              <a:lnSpc>
                <a:spcPct val="150000"/>
              </a:lnSpc>
            </a:pPr>
            <a:r>
              <a:rPr lang="en-US" altLang="ja-JP" b="1" dirty="0">
                <a:latin typeface="メイリオ" panose="020B0604030504040204" pitchFamily="50" charset="-128"/>
                <a:ea typeface="メイリオ" panose="020B0604030504040204" pitchFamily="50" charset="-128"/>
              </a:rPr>
              <a:t>    </a:t>
            </a:r>
            <a:r>
              <a:rPr lang="ja-JP" altLang="en-US" b="1" i="0" dirty="0">
                <a:effectLst/>
                <a:latin typeface="メイリオ" panose="020B0604030504040204" pitchFamily="50" charset="-128"/>
                <a:ea typeface="メイリオ" panose="020B0604030504040204" pitchFamily="50" charset="-128"/>
              </a:rPr>
              <a:t>目が見える人と目が見えない人が同じスマホを使うことができます。</a:t>
            </a:r>
            <a:endParaRPr lang="en-US" altLang="ja-JP" b="1" i="0" dirty="0">
              <a:effectLst/>
              <a:latin typeface="メイリオ" panose="020B0604030504040204" pitchFamily="50" charset="-128"/>
              <a:ea typeface="メイリオ" panose="020B0604030504040204" pitchFamily="50" charset="-128"/>
            </a:endParaRPr>
          </a:p>
          <a:p>
            <a:pPr>
              <a:lnSpc>
                <a:spcPct val="150000"/>
              </a:lnSpc>
            </a:pPr>
            <a:r>
              <a:rPr lang="ja-JP" altLang="en-US" b="1" i="0" dirty="0">
                <a:effectLst/>
                <a:latin typeface="メイリオ" panose="020B0604030504040204" pitchFamily="50" charset="-128"/>
                <a:ea typeface="メイリオ" panose="020B0604030504040204" pitchFamily="50" charset="-128"/>
              </a:rPr>
              <a:t>　</a:t>
            </a:r>
            <a:endParaRPr lang="en-US" altLang="ja-JP" b="1" i="0" dirty="0">
              <a:effectLst/>
              <a:latin typeface="メイリオ" panose="020B0604030504040204" pitchFamily="50" charset="-128"/>
              <a:ea typeface="メイリオ" panose="020B0604030504040204" pitchFamily="50" charset="-128"/>
            </a:endParaRPr>
          </a:p>
          <a:p>
            <a:pPr>
              <a:lnSpc>
                <a:spcPct val="150000"/>
              </a:lnSpc>
            </a:pPr>
            <a:r>
              <a:rPr lang="en-US" altLang="ja-JP" b="1" dirty="0">
                <a:latin typeface="メイリオ" panose="020B0604030504040204" pitchFamily="50" charset="-128"/>
                <a:ea typeface="メイリオ" panose="020B0604030504040204" pitchFamily="50" charset="-128"/>
              </a:rPr>
              <a:t>   </a:t>
            </a:r>
            <a:r>
              <a:rPr lang="ja-JP" altLang="en-US" b="1" i="0" dirty="0">
                <a:effectLst/>
                <a:latin typeface="メイリオ" panose="020B0604030504040204" pitchFamily="50" charset="-128"/>
                <a:ea typeface="メイリオ" panose="020B0604030504040204" pitchFamily="50" charset="-128"/>
              </a:rPr>
              <a:t>読み上げのモードでうまく操作できなかったとしても、モードの切り替えによって</a:t>
            </a:r>
            <a:endParaRPr lang="en-US" altLang="ja-JP" b="1" i="0" dirty="0">
              <a:effectLst/>
              <a:latin typeface="メイリオ" panose="020B0604030504040204" pitchFamily="50" charset="-128"/>
              <a:ea typeface="メイリオ" panose="020B0604030504040204" pitchFamily="50" charset="-128"/>
            </a:endParaRPr>
          </a:p>
          <a:p>
            <a:pPr>
              <a:lnSpc>
                <a:spcPct val="150000"/>
              </a:lnSpc>
            </a:pPr>
            <a:r>
              <a:rPr lang="en-US" altLang="ja-JP" b="1" dirty="0">
                <a:latin typeface="メイリオ" panose="020B0604030504040204" pitchFamily="50" charset="-128"/>
                <a:ea typeface="メイリオ" panose="020B0604030504040204" pitchFamily="50" charset="-128"/>
              </a:rPr>
              <a:t>    </a:t>
            </a:r>
            <a:r>
              <a:rPr lang="ja-JP" altLang="en-US" b="1" i="0" dirty="0">
                <a:effectLst/>
                <a:latin typeface="メイリオ" panose="020B0604030504040204" pitchFamily="50" charset="-128"/>
                <a:ea typeface="メイリオ" panose="020B0604030504040204" pitchFamily="50" charset="-128"/>
              </a:rPr>
              <a:t>近くにいる見える人の力を借りることもできるでしょう。</a:t>
            </a:r>
            <a:endParaRPr lang="en-US" altLang="ja-JP" b="1" dirty="0">
              <a:latin typeface="メイリオ" panose="020B0604030504040204" pitchFamily="50" charset="-128"/>
              <a:ea typeface="メイリオ" panose="020B0604030504040204" pitchFamily="50" charset="-128"/>
            </a:endParaRPr>
          </a:p>
          <a:p>
            <a:pPr>
              <a:lnSpc>
                <a:spcPct val="150000"/>
              </a:lnSpc>
            </a:pPr>
            <a:r>
              <a:rPr lang="ja-JP" altLang="en-US" b="1" i="0" dirty="0">
                <a:effectLst/>
                <a:latin typeface="メイリオ" panose="020B0604030504040204" pitchFamily="50" charset="-128"/>
                <a:ea typeface="メイリオ" panose="020B0604030504040204" pitchFamily="50" charset="-128"/>
              </a:rPr>
              <a:t>　</a:t>
            </a:r>
            <a:endParaRPr lang="en-US" altLang="ja-JP" b="1" i="0" dirty="0">
              <a:effectLst/>
              <a:latin typeface="メイリオ" panose="020B0604030504040204" pitchFamily="50" charset="-128"/>
              <a:ea typeface="メイリオ" panose="020B0604030504040204" pitchFamily="50" charset="-128"/>
            </a:endParaRPr>
          </a:p>
          <a:p>
            <a:pPr>
              <a:lnSpc>
                <a:spcPct val="150000"/>
              </a:lnSpc>
            </a:pPr>
            <a:r>
              <a:rPr lang="ja-JP" altLang="en-US" b="1" i="0" dirty="0">
                <a:effectLst/>
                <a:latin typeface="メイリオ" panose="020B0604030504040204" pitchFamily="50" charset="-128"/>
                <a:ea typeface="メイリオ" panose="020B0604030504040204" pitchFamily="50" charset="-128"/>
              </a:rPr>
              <a:t>    本書をきっかけにスマホを身近なものにしてください。</a:t>
            </a:r>
          </a:p>
        </p:txBody>
      </p:sp>
      <p:sp>
        <p:nvSpPr>
          <p:cNvPr id="18" name="テキスト ボックス 17">
            <a:extLst>
              <a:ext uri="{FF2B5EF4-FFF2-40B4-BE49-F238E27FC236}">
                <a16:creationId xmlns:a16="http://schemas.microsoft.com/office/drawing/2014/main" id="{296994F4-5045-34E8-E029-F08A1D149EAA}"/>
              </a:ext>
            </a:extLst>
          </p:cNvPr>
          <p:cNvSpPr txBox="1"/>
          <p:nvPr/>
        </p:nvSpPr>
        <p:spPr>
          <a:xfrm>
            <a:off x="6250466" y="6987684"/>
            <a:ext cx="5133281" cy="415498"/>
          </a:xfrm>
          <a:prstGeom prst="rect">
            <a:avLst/>
          </a:prstGeom>
          <a:noFill/>
        </p:spPr>
        <p:txBody>
          <a:bodyPr wrap="square">
            <a:spAutoFit/>
          </a:bodyPr>
          <a:lstStyle/>
          <a:p>
            <a:pPr algn="l">
              <a:lnSpc>
                <a:spcPct val="150000"/>
              </a:lnSpc>
            </a:pPr>
            <a:r>
              <a:rPr lang="en-US" altLang="ja-JP" sz="1400" b="1" i="0" dirty="0">
                <a:effectLst/>
                <a:latin typeface="メイリオ" panose="020B0604030504040204" pitchFamily="50" charset="-128"/>
                <a:ea typeface="メイリオ" panose="020B0604030504040204" pitchFamily="50" charset="-128"/>
              </a:rPr>
              <a:t>※</a:t>
            </a:r>
            <a:r>
              <a:rPr lang="ja-JP" altLang="en-US" sz="1400" b="1" i="0" dirty="0">
                <a:effectLst/>
                <a:latin typeface="メイリオ" panose="020B0604030504040204" pitchFamily="50" charset="-128"/>
                <a:ea typeface="メイリオ" panose="020B0604030504040204" pitchFamily="50" charset="-128"/>
              </a:rPr>
              <a:t>本書ではスマートフォンをスマホと表記します</a:t>
            </a:r>
          </a:p>
        </p:txBody>
      </p:sp>
      <p:sp>
        <p:nvSpPr>
          <p:cNvPr id="12" name="スライド番号プレースホルダー 3">
            <a:extLst>
              <a:ext uri="{FF2B5EF4-FFF2-40B4-BE49-F238E27FC236}">
                <a16:creationId xmlns:a16="http://schemas.microsoft.com/office/drawing/2014/main" id="{3CE78EB2-E2EF-6E96-807D-C8B081D9F9D6}"/>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01953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dirty="0">
                <a:latin typeface="Meiryo" panose="020B0604030504040204" pitchFamily="34" charset="-128"/>
                <a:ea typeface="Meiryo" panose="020B0604030504040204" pitchFamily="34" charset="-128"/>
              </a:rPr>
              <a:t>Siri</a:t>
            </a:r>
            <a:r>
              <a:rPr lang="ja-JP" altLang="en-US" sz="2400" b="1" dirty="0">
                <a:latin typeface="Meiryo" panose="020B0604030504040204" pitchFamily="34" charset="-128"/>
                <a:ea typeface="Meiryo" panose="020B0604030504040204" pitchFamily="34"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2-2.</a:t>
            </a:r>
            <a:r>
              <a:rPr lang="ja-JP" altLang="en-US" sz="2800" b="1" dirty="0">
                <a:latin typeface="Meiryo" panose="020B0604030504040204" pitchFamily="34" charset="-128"/>
                <a:ea typeface="Meiryo" panose="020B0604030504040204" pitchFamily="34" charset="-128"/>
              </a:rPr>
              <a:t> </a:t>
            </a:r>
            <a:r>
              <a:rPr lang="en-US" altLang="ja-JP" sz="2800" b="1" dirty="0">
                <a:latin typeface="Meiryo" panose="020B0604030504040204" pitchFamily="34" charset="-128"/>
                <a:ea typeface="Meiryo" panose="020B0604030504040204" pitchFamily="34" charset="-128"/>
              </a:rPr>
              <a:t>Siri</a:t>
            </a:r>
            <a:r>
              <a:rPr lang="ja-JP" altLang="en-US" sz="2800" b="1" dirty="0">
                <a:latin typeface="Meiryo" panose="020B0604030504040204" pitchFamily="34" charset="-128"/>
                <a:ea typeface="Meiryo" panose="020B0604030504040204" pitchFamily="34" charset="-128"/>
              </a:rPr>
              <a:t>で調べ物をする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3883114"/>
          </a:xfrm>
          <a:prstGeom prst="rect">
            <a:avLst/>
          </a:prstGeom>
          <a:noFill/>
        </p:spPr>
        <p:txBody>
          <a:bodyPr wrap="square">
            <a:spAutoFit/>
          </a:bodyPr>
          <a:lstStyle/>
          <a:p>
            <a:pPr indent="558800">
              <a:lnSpc>
                <a:spcPts val="2000"/>
              </a:lnSpc>
            </a:pPr>
            <a:endParaRPr lang="en-US" altLang="ja-JP" sz="1600" b="1" dirty="0">
              <a:solidFill>
                <a:srgbClr val="000000"/>
              </a:solidFill>
              <a:latin typeface="メイリオ" panose="020B0604030504040204" pitchFamily="50" charset="-128"/>
              <a:ea typeface="メイリオ" panose="020B0604030504040204" pitchFamily="50" charset="-128"/>
            </a:endParaRPr>
          </a:p>
          <a:p>
            <a:pPr marL="419100" marR="139700" algn="just">
              <a:spcBef>
                <a:spcPts val="600"/>
              </a:spcBef>
            </a:pPr>
            <a:r>
              <a:rPr lang="ja-JP" altLang="en-US" b="1" i="0" dirty="0">
                <a:solidFill>
                  <a:srgbClr val="000000"/>
                </a:solidFill>
                <a:effectLst/>
                <a:latin typeface="メイリオ" panose="020B0604030504040204" pitchFamily="50" charset="-128"/>
                <a:ea typeface="メイリオ" panose="020B0604030504040204" pitchFamily="50" charset="-128"/>
              </a:rPr>
              <a:t>（１）　日付や曜日を確認する（カレンダー）</a:t>
            </a:r>
          </a:p>
          <a:p>
            <a:pPr marL="711200" indent="-152400" algn="just">
              <a:lnSpc>
                <a:spcPts val="2000"/>
              </a:lnSpc>
            </a:pPr>
            <a:r>
              <a:rPr lang="ja-JP" altLang="en-US" b="1" i="0" dirty="0">
                <a:solidFill>
                  <a:srgbClr val="000000"/>
                </a:solidFill>
                <a:effectLst/>
                <a:latin typeface="メイリオ" panose="020B0604030504040204" pitchFamily="50" charset="-128"/>
                <a:ea typeface="メイリオ" panose="020B0604030504040204" pitchFamily="50" charset="-128"/>
              </a:rPr>
              <a:t>①　Ｓｉｒｉを呼び出し、「今日は何日？」「今日は何曜日？」「○月○日は何曜日？」などと話しかけます。</a:t>
            </a:r>
            <a:endParaRPr lang="ja-JP" altLang="en-US" b="0" i="0" dirty="0">
              <a:solidFill>
                <a:srgbClr val="000000"/>
              </a:solidFill>
              <a:effectLst/>
              <a:latin typeface="メイリオ" panose="020B0604030504040204" pitchFamily="50" charset="-128"/>
              <a:ea typeface="メイリオ" panose="020B0604030504040204" pitchFamily="50" charset="-128"/>
            </a:endParaRPr>
          </a:p>
          <a:p>
            <a:pPr marL="711200" indent="-152400" algn="just">
              <a:lnSpc>
                <a:spcPts val="2000"/>
              </a:lnSpc>
            </a:pPr>
            <a:r>
              <a:rPr lang="ja-JP" altLang="en-US" b="1" i="0" dirty="0">
                <a:solidFill>
                  <a:srgbClr val="000000"/>
                </a:solidFill>
                <a:effectLst/>
                <a:latin typeface="メイリオ" panose="020B0604030504040204" pitchFamily="50" charset="-128"/>
                <a:ea typeface="メイリオ" panose="020B0604030504040204" pitchFamily="50" charset="-128"/>
              </a:rPr>
              <a:t>②　Ｓｉｒｉが「今日は○月○日です」「今日は○曜日です」「○月○日は○曜日です」と質問に答えます。</a:t>
            </a:r>
            <a:endParaRPr lang="en-US" altLang="ja-JP" b="1" i="0" dirty="0">
              <a:solidFill>
                <a:srgbClr val="000000"/>
              </a:solidFill>
              <a:effectLst/>
              <a:latin typeface="メイリオ" panose="020B0604030504040204" pitchFamily="50" charset="-128"/>
              <a:ea typeface="メイリオ" panose="020B0604030504040204" pitchFamily="50" charset="-128"/>
            </a:endParaRPr>
          </a:p>
          <a:p>
            <a:pPr marL="711200" indent="-152400" algn="just">
              <a:lnSpc>
                <a:spcPts val="2000"/>
              </a:lnSpc>
            </a:pPr>
            <a:endParaRPr lang="ja-JP" altLang="en-US" b="0" i="0" dirty="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600" b="1" i="0" dirty="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600" b="1" dirty="0">
              <a:solidFill>
                <a:srgbClr val="000000"/>
              </a:solidFill>
              <a:latin typeface="メイリオ" panose="020B0604030504040204" pitchFamily="50" charset="-128"/>
              <a:ea typeface="メイリオ" panose="020B0604030504040204" pitchFamily="50" charset="-128"/>
            </a:endParaRPr>
          </a:p>
          <a:p>
            <a:pPr indent="558800">
              <a:lnSpc>
                <a:spcPts val="2000"/>
              </a:lnSpc>
            </a:pPr>
            <a:endParaRPr lang="en-US" altLang="ja-JP" sz="1600" b="1" i="0" dirty="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400" b="1" dirty="0">
              <a:solidFill>
                <a:srgbClr val="000000"/>
              </a:solidFill>
              <a:latin typeface="メイリオ" panose="020B0604030504040204" pitchFamily="50" charset="-128"/>
              <a:ea typeface="メイリオ" panose="020B0604030504040204" pitchFamily="50" charset="-128"/>
            </a:endParaRPr>
          </a:p>
          <a:p>
            <a:pPr marL="419100" marR="139700" algn="just">
              <a:spcBef>
                <a:spcPts val="600"/>
              </a:spcBef>
            </a:pPr>
            <a:r>
              <a:rPr lang="ja-JP" altLang="en-US" sz="1800" b="1" i="0" dirty="0">
                <a:solidFill>
                  <a:srgbClr val="000000"/>
                </a:solidFill>
                <a:effectLst/>
                <a:latin typeface="メイリオ" panose="020B0604030504040204" pitchFamily="50" charset="-128"/>
                <a:ea typeface="メイリオ" panose="020B0604030504040204" pitchFamily="50" charset="-128"/>
              </a:rPr>
              <a:t>（２）　天気予報を調べる</a:t>
            </a:r>
          </a:p>
          <a:p>
            <a:pPr marL="558800" algn="just">
              <a:lnSpc>
                <a:spcPts val="2000"/>
              </a:lnSpc>
            </a:pPr>
            <a:r>
              <a:rPr lang="ja-JP" altLang="en-US" sz="1800" b="1" i="0" dirty="0">
                <a:solidFill>
                  <a:srgbClr val="000000"/>
                </a:solidFill>
                <a:effectLst/>
                <a:latin typeface="メイリオ" panose="020B0604030504040204" pitchFamily="50" charset="-128"/>
                <a:ea typeface="メイリオ" panose="020B0604030504040204" pitchFamily="50" charset="-128"/>
              </a:rPr>
              <a:t>①　</a:t>
            </a:r>
            <a:r>
              <a:rPr lang="en-US" altLang="ja-JP" sz="1800" b="1" i="0" dirty="0">
                <a:solidFill>
                  <a:srgbClr val="000000"/>
                </a:solidFill>
                <a:effectLst/>
                <a:latin typeface="メイリオ" panose="020B0604030504040204" pitchFamily="50" charset="-128"/>
                <a:ea typeface="メイリオ" panose="020B0604030504040204" pitchFamily="50" charset="-128"/>
              </a:rPr>
              <a:t>Siri</a:t>
            </a:r>
            <a:r>
              <a:rPr lang="ja-JP" altLang="en-US" sz="1800" b="1" i="0" dirty="0">
                <a:solidFill>
                  <a:srgbClr val="000000"/>
                </a:solidFill>
                <a:effectLst/>
                <a:latin typeface="メイリオ" panose="020B0604030504040204" pitchFamily="50" charset="-128"/>
                <a:ea typeface="メイリオ" panose="020B0604030504040204" pitchFamily="50" charset="-128"/>
              </a:rPr>
              <a:t>を呼び出し、「明日の天気は？」などと話しかけます。</a:t>
            </a:r>
            <a:endParaRPr lang="ja-JP" altLang="en-US" sz="1800" b="0" i="0" dirty="0">
              <a:solidFill>
                <a:srgbClr val="000000"/>
              </a:solidFill>
              <a:effectLst/>
              <a:latin typeface="メイリオ" panose="020B0604030504040204" pitchFamily="50" charset="-128"/>
              <a:ea typeface="メイリオ" panose="020B0604030504040204" pitchFamily="50" charset="-128"/>
            </a:endParaRPr>
          </a:p>
          <a:p>
            <a:pPr marL="558800" algn="just">
              <a:lnSpc>
                <a:spcPts val="2000"/>
              </a:lnSpc>
            </a:pPr>
            <a:r>
              <a:rPr lang="ja-JP" altLang="en-US" sz="1800" b="1" i="0" dirty="0">
                <a:solidFill>
                  <a:srgbClr val="000000"/>
                </a:solidFill>
                <a:effectLst/>
                <a:latin typeface="メイリオ" panose="020B0604030504040204" pitchFamily="50" charset="-128"/>
                <a:ea typeface="メイリオ" panose="020B0604030504040204" pitchFamily="50" charset="-128"/>
              </a:rPr>
              <a:t>②　</a:t>
            </a:r>
            <a:r>
              <a:rPr lang="en-US" altLang="ja-JP" sz="1800" b="1" i="0" dirty="0">
                <a:solidFill>
                  <a:srgbClr val="000000"/>
                </a:solidFill>
                <a:effectLst/>
                <a:latin typeface="メイリオ" panose="020B0604030504040204" pitchFamily="50" charset="-128"/>
                <a:ea typeface="メイリオ" panose="020B0604030504040204" pitchFamily="50" charset="-128"/>
              </a:rPr>
              <a:t>Siri</a:t>
            </a:r>
            <a:r>
              <a:rPr lang="ja-JP" altLang="en-US" sz="1800" b="1" i="0" dirty="0">
                <a:solidFill>
                  <a:srgbClr val="000000"/>
                </a:solidFill>
                <a:effectLst/>
                <a:latin typeface="メイリオ" panose="020B0604030504040204" pitchFamily="50" charset="-128"/>
                <a:ea typeface="メイリオ" panose="020B0604030504040204" pitchFamily="50" charset="-128"/>
              </a:rPr>
              <a:t>が「明日の天気は○○になりそうです」などと質問に答えます。</a:t>
            </a:r>
            <a:endParaRPr lang="ja-JP" altLang="en-US" sz="1800" b="0" i="0" dirty="0">
              <a:solidFill>
                <a:srgbClr val="000000"/>
              </a:solidFill>
              <a:effectLst/>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92120A4F-3D5F-0372-D9CE-356D978D5A0C}"/>
              </a:ext>
            </a:extLst>
          </p:cNvPr>
          <p:cNvSpPr/>
          <p:nvPr/>
        </p:nvSpPr>
        <p:spPr>
          <a:xfrm>
            <a:off x="1463468" y="374940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ー講師実演ー</a:t>
            </a:r>
          </a:p>
        </p:txBody>
      </p:sp>
      <p:sp>
        <p:nvSpPr>
          <p:cNvPr id="3" name="正方形/長方形 2">
            <a:extLst>
              <a:ext uri="{FF2B5EF4-FFF2-40B4-BE49-F238E27FC236}">
                <a16:creationId xmlns:a16="http://schemas.microsoft.com/office/drawing/2014/main" id="{ADF30EE0-4A5C-0889-45EC-2D80537D9ACC}"/>
              </a:ext>
            </a:extLst>
          </p:cNvPr>
          <p:cNvSpPr/>
          <p:nvPr/>
        </p:nvSpPr>
        <p:spPr>
          <a:xfrm>
            <a:off x="1463468" y="445483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dirty="0">
                <a:solidFill>
                  <a:schemeClr val="tx1"/>
                </a:solidFill>
                <a:latin typeface="メイリオ" panose="020B0604030504040204" pitchFamily="50" charset="-128"/>
                <a:ea typeface="メイリオ" panose="020B0604030504040204" pitchFamily="50" charset="-128"/>
              </a:rPr>
              <a:t>5</a:t>
            </a:r>
            <a:r>
              <a:rPr kumimoji="1" lang="ja-JP" altLang="en-US" sz="1600" b="1" dirty="0">
                <a:solidFill>
                  <a:schemeClr val="tx1"/>
                </a:solidFill>
                <a:latin typeface="メイリオ" panose="020B0604030504040204" pitchFamily="50" charset="-128"/>
                <a:ea typeface="メイリオ" panose="020B0604030504040204" pitchFamily="50" charset="-128"/>
              </a:rPr>
              <a:t>分）ー</a:t>
            </a:r>
          </a:p>
        </p:txBody>
      </p:sp>
      <p:sp>
        <p:nvSpPr>
          <p:cNvPr id="4" name="二等辺三角形 3">
            <a:extLst>
              <a:ext uri="{FF2B5EF4-FFF2-40B4-BE49-F238E27FC236}">
                <a16:creationId xmlns:a16="http://schemas.microsoft.com/office/drawing/2014/main" id="{FB9E3891-29A3-AEF7-5914-0DB25EF05696}"/>
              </a:ext>
            </a:extLst>
          </p:cNvPr>
          <p:cNvSpPr/>
          <p:nvPr/>
        </p:nvSpPr>
        <p:spPr>
          <a:xfrm flipV="1">
            <a:off x="5326598" y="4103773"/>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D94C35D-7561-2CC7-7F51-DB2E82982FA1}"/>
              </a:ext>
            </a:extLst>
          </p:cNvPr>
          <p:cNvSpPr/>
          <p:nvPr/>
        </p:nvSpPr>
        <p:spPr>
          <a:xfrm>
            <a:off x="1463468" y="612047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ー講師実演ー</a:t>
            </a:r>
          </a:p>
        </p:txBody>
      </p:sp>
      <p:sp>
        <p:nvSpPr>
          <p:cNvPr id="6" name="正方形/長方形 5">
            <a:extLst>
              <a:ext uri="{FF2B5EF4-FFF2-40B4-BE49-F238E27FC236}">
                <a16:creationId xmlns:a16="http://schemas.microsoft.com/office/drawing/2014/main" id="{73C3949C-E869-88B5-EA62-372EEE81CAF1}"/>
              </a:ext>
            </a:extLst>
          </p:cNvPr>
          <p:cNvSpPr/>
          <p:nvPr/>
        </p:nvSpPr>
        <p:spPr>
          <a:xfrm>
            <a:off x="1463468" y="682590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dirty="0">
                <a:solidFill>
                  <a:schemeClr val="tx1"/>
                </a:solidFill>
                <a:latin typeface="メイリオ" panose="020B0604030504040204" pitchFamily="50" charset="-128"/>
                <a:ea typeface="メイリオ" panose="020B0604030504040204" pitchFamily="50" charset="-128"/>
              </a:rPr>
              <a:t>5</a:t>
            </a:r>
            <a:r>
              <a:rPr kumimoji="1" lang="ja-JP" altLang="en-US" sz="1600" b="1" dirty="0">
                <a:solidFill>
                  <a:schemeClr val="tx1"/>
                </a:solidFill>
                <a:latin typeface="メイリオ" panose="020B0604030504040204" pitchFamily="50" charset="-128"/>
                <a:ea typeface="メイリオ" panose="020B0604030504040204" pitchFamily="50" charset="-128"/>
              </a:rPr>
              <a:t>分）ー</a:t>
            </a:r>
          </a:p>
        </p:txBody>
      </p:sp>
      <p:sp>
        <p:nvSpPr>
          <p:cNvPr id="8" name="二等辺三角形 7">
            <a:extLst>
              <a:ext uri="{FF2B5EF4-FFF2-40B4-BE49-F238E27FC236}">
                <a16:creationId xmlns:a16="http://schemas.microsoft.com/office/drawing/2014/main" id="{895CEF6B-AC85-A364-965A-426816F1F540}"/>
              </a:ext>
            </a:extLst>
          </p:cNvPr>
          <p:cNvSpPr/>
          <p:nvPr/>
        </p:nvSpPr>
        <p:spPr>
          <a:xfrm flipV="1">
            <a:off x="5326598" y="6474841"/>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3">
            <a:extLst>
              <a:ext uri="{FF2B5EF4-FFF2-40B4-BE49-F238E27FC236}">
                <a16:creationId xmlns:a16="http://schemas.microsoft.com/office/drawing/2014/main" id="{EC25320B-E667-1E4D-6B53-D8FE2BBFB7A7}"/>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20</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5143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dirty="0">
                <a:latin typeface="Meiryo" panose="020B0604030504040204" pitchFamily="34" charset="-128"/>
                <a:ea typeface="Meiryo" panose="020B0604030504040204" pitchFamily="34" charset="-128"/>
              </a:rPr>
              <a:t>Siri</a:t>
            </a:r>
            <a:r>
              <a:rPr lang="ja-JP" altLang="en-US" sz="2400" b="1" dirty="0">
                <a:latin typeface="Meiryo" panose="020B0604030504040204" pitchFamily="34" charset="-128"/>
                <a:ea typeface="Meiryo" panose="020B0604030504040204" pitchFamily="34"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2-3.</a:t>
            </a:r>
            <a:r>
              <a:rPr lang="ja-JP" altLang="en-US" sz="2800" b="1" dirty="0">
                <a:latin typeface="Meiryo" panose="020B0604030504040204" pitchFamily="34" charset="-128"/>
                <a:ea typeface="Meiryo" panose="020B0604030504040204" pitchFamily="34" charset="-128"/>
              </a:rPr>
              <a:t> </a:t>
            </a:r>
            <a:r>
              <a:rPr lang="en-US" altLang="ja-JP" sz="2800" b="1" dirty="0">
                <a:latin typeface="Meiryo" panose="020B0604030504040204" pitchFamily="34" charset="-128"/>
                <a:ea typeface="Meiryo" panose="020B0604030504040204" pitchFamily="34" charset="-128"/>
              </a:rPr>
              <a:t>Siri</a:t>
            </a:r>
            <a:r>
              <a:rPr lang="ja-JP" altLang="en-US" sz="2800" b="1" dirty="0">
                <a:latin typeface="Meiryo" panose="020B0604030504040204" pitchFamily="34" charset="-128"/>
                <a:ea typeface="Meiryo" panose="020B0604030504040204" pitchFamily="34" charset="-128"/>
              </a:rPr>
              <a:t>を使って電話をかける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560498" y="2225172"/>
            <a:ext cx="9570816" cy="4078039"/>
          </a:xfrm>
          <a:prstGeom prst="rect">
            <a:avLst/>
          </a:prstGeom>
          <a:noFill/>
        </p:spPr>
        <p:txBody>
          <a:bodyPr wrap="square">
            <a:spAutoFit/>
          </a:bodyPr>
          <a:lstStyle/>
          <a:p>
            <a:pPr marL="558800" marR="139700">
              <a:spcBef>
                <a:spcPts val="950"/>
              </a:spcBef>
              <a:spcAft>
                <a:spcPts val="0"/>
              </a:spcAft>
            </a:pPr>
            <a:r>
              <a:rPr lang="ja-JP" altLang="en-US" sz="1600" b="1" i="0" dirty="0">
                <a:solidFill>
                  <a:srgbClr val="000000"/>
                </a:solidFill>
                <a:effectLst/>
                <a:latin typeface="メイリオ" panose="020B0604030504040204" pitchFamily="50" charset="-128"/>
                <a:ea typeface="メイリオ" panose="020B0604030504040204" pitchFamily="50" charset="-128"/>
              </a:rPr>
              <a:t>①　電話番号で電話をかける</a:t>
            </a:r>
          </a:p>
          <a:p>
            <a:pPr marL="279400" indent="279400">
              <a:lnSpc>
                <a:spcPts val="2000"/>
              </a:lnSpc>
            </a:pPr>
            <a:r>
              <a:rPr lang="ja-JP" altLang="en-US" sz="1600" b="1" i="0" dirty="0">
                <a:solidFill>
                  <a:srgbClr val="000000"/>
                </a:solidFill>
                <a:effectLst/>
                <a:latin typeface="メイリオ" panose="020B0604030504040204" pitchFamily="50" charset="-128"/>
                <a:ea typeface="メイリオ" panose="020B0604030504040204" pitchFamily="50" charset="-128"/>
              </a:rPr>
              <a:t>ア　ホームボタン（ホームボタンがない機種はサイドボタン）を長押しして</a:t>
            </a:r>
            <a:r>
              <a:rPr lang="en-US" altLang="ja-JP" sz="1600" b="1" i="0" dirty="0">
                <a:solidFill>
                  <a:srgbClr val="000000"/>
                </a:solidFill>
                <a:effectLst/>
                <a:latin typeface="メイリオ" panose="020B0604030504040204" pitchFamily="50" charset="-128"/>
                <a:ea typeface="メイリオ" panose="020B0604030504040204" pitchFamily="50" charset="-128"/>
              </a:rPr>
              <a:t>Siri</a:t>
            </a:r>
            <a:r>
              <a:rPr lang="ja-JP" altLang="en-US" sz="1600" b="1" i="0" dirty="0">
                <a:solidFill>
                  <a:srgbClr val="000000"/>
                </a:solidFill>
                <a:effectLst/>
                <a:latin typeface="メイリオ" panose="020B0604030504040204" pitchFamily="50" charset="-128"/>
                <a:ea typeface="メイリオ" panose="020B0604030504040204" pitchFamily="50" charset="-128"/>
              </a:rPr>
              <a:t>を呼び出します。</a:t>
            </a:r>
          </a:p>
          <a:p>
            <a:pPr marL="279400" indent="279400">
              <a:lnSpc>
                <a:spcPts val="2000"/>
              </a:lnSpc>
            </a:pPr>
            <a:r>
              <a:rPr lang="ja-JP" altLang="en-US" sz="1600" b="1" i="0" dirty="0">
                <a:solidFill>
                  <a:srgbClr val="000000"/>
                </a:solidFill>
                <a:effectLst/>
                <a:latin typeface="メイリオ" panose="020B0604030504040204" pitchFamily="50" charset="-128"/>
                <a:ea typeface="メイリオ" panose="020B0604030504040204" pitchFamily="50" charset="-128"/>
              </a:rPr>
              <a:t>イ　「○○○○（番号）に電話（して）」などと話しかけます。</a:t>
            </a:r>
          </a:p>
          <a:p>
            <a:pPr marL="279400" indent="419100">
              <a:lnSpc>
                <a:spcPts val="2000"/>
              </a:lnSpc>
            </a:pPr>
            <a:r>
              <a:rPr lang="ja-JP" altLang="en-US" sz="1600" b="1" i="0" dirty="0">
                <a:solidFill>
                  <a:srgbClr val="000000"/>
                </a:solidFill>
                <a:effectLst/>
                <a:latin typeface="メイリオ" panose="020B0604030504040204" pitchFamily="50" charset="-128"/>
                <a:ea typeface="メイリオ" panose="020B0604030504040204" pitchFamily="50" charset="-128"/>
              </a:rPr>
              <a:t>（言い方は多少変えても通じます）</a:t>
            </a:r>
          </a:p>
          <a:p>
            <a:pPr indent="558800">
              <a:lnSpc>
                <a:spcPts val="2000"/>
              </a:lnSpc>
            </a:pPr>
            <a:r>
              <a:rPr lang="ja-JP" altLang="en-US" sz="1600" b="1" i="0" dirty="0">
                <a:solidFill>
                  <a:srgbClr val="000000"/>
                </a:solidFill>
                <a:effectLst/>
                <a:latin typeface="メイリオ" panose="020B0604030504040204" pitchFamily="50" charset="-128"/>
                <a:ea typeface="メイリオ" panose="020B0604030504040204" pitchFamily="50" charset="-128"/>
              </a:rPr>
              <a:t>ウ　</a:t>
            </a:r>
            <a:r>
              <a:rPr lang="en-US" altLang="ja-JP" sz="1600" b="1" i="0" dirty="0">
                <a:solidFill>
                  <a:srgbClr val="000000"/>
                </a:solidFill>
                <a:effectLst/>
                <a:latin typeface="メイリオ" panose="020B0604030504040204" pitchFamily="50" charset="-128"/>
                <a:ea typeface="メイリオ" panose="020B0604030504040204" pitchFamily="50" charset="-128"/>
              </a:rPr>
              <a:t>Siri</a:t>
            </a:r>
            <a:r>
              <a:rPr lang="ja-JP" altLang="en-US" sz="1600" b="1" i="0" dirty="0">
                <a:solidFill>
                  <a:srgbClr val="000000"/>
                </a:solidFill>
                <a:effectLst/>
                <a:latin typeface="メイリオ" panose="020B0604030504040204" pitchFamily="50" charset="-128"/>
                <a:ea typeface="メイリオ" panose="020B0604030504040204" pitchFamily="50" charset="-128"/>
              </a:rPr>
              <a:t>が「○○○○に電話をかけます」と答え、電話をかけます。</a:t>
            </a:r>
            <a:endParaRPr lang="en-US" altLang="ja-JP" sz="1600" b="1" i="0" dirty="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600" b="1" dirty="0">
              <a:solidFill>
                <a:srgbClr val="000000"/>
              </a:solidFill>
              <a:latin typeface="メイリオ" panose="020B0604030504040204" pitchFamily="50" charset="-128"/>
              <a:ea typeface="メイリオ" panose="020B0604030504040204" pitchFamily="50" charset="-128"/>
            </a:endParaRPr>
          </a:p>
          <a:p>
            <a:pPr indent="558800">
              <a:lnSpc>
                <a:spcPts val="2000"/>
              </a:lnSpc>
            </a:pPr>
            <a:endParaRPr lang="en-US" altLang="ja-JP" sz="1600" b="1" i="0" dirty="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600" b="1" dirty="0">
              <a:solidFill>
                <a:srgbClr val="000000"/>
              </a:solidFill>
              <a:latin typeface="メイリオ" panose="020B0604030504040204" pitchFamily="50" charset="-128"/>
              <a:ea typeface="メイリオ" panose="020B0604030504040204" pitchFamily="50" charset="-128"/>
            </a:endParaRPr>
          </a:p>
          <a:p>
            <a:pPr indent="558800">
              <a:lnSpc>
                <a:spcPts val="2000"/>
              </a:lnSpc>
            </a:pPr>
            <a:endParaRPr lang="en-US" altLang="ja-JP" sz="1600" b="1" i="0" dirty="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400" b="1" dirty="0">
              <a:solidFill>
                <a:srgbClr val="000000"/>
              </a:solidFill>
              <a:latin typeface="メイリオ" panose="020B0604030504040204" pitchFamily="50" charset="-128"/>
              <a:ea typeface="メイリオ" panose="020B0604030504040204" pitchFamily="50" charset="-128"/>
            </a:endParaRPr>
          </a:p>
          <a:p>
            <a:pPr marL="558800" marR="139700" algn="just">
              <a:spcBef>
                <a:spcPts val="950"/>
              </a:spcBef>
              <a:spcAft>
                <a:spcPts val="0"/>
              </a:spcAft>
            </a:pPr>
            <a:r>
              <a:rPr lang="ja-JP" altLang="en-US" sz="1600" b="1" dirty="0">
                <a:solidFill>
                  <a:srgbClr val="000000"/>
                </a:solidFill>
                <a:latin typeface="メイリオ" panose="020B0604030504040204" pitchFamily="50" charset="-128"/>
                <a:ea typeface="メイリオ" panose="020B0604030504040204" pitchFamily="50" charset="-128"/>
              </a:rPr>
              <a:t>②</a:t>
            </a:r>
            <a:r>
              <a:rPr lang="ja-JP" altLang="en-US" sz="1600" b="1" i="0" dirty="0">
                <a:solidFill>
                  <a:srgbClr val="000000"/>
                </a:solidFill>
                <a:effectLst/>
                <a:latin typeface="メイリオ" panose="020B0604030504040204" pitchFamily="50" charset="-128"/>
                <a:ea typeface="メイリオ" panose="020B0604030504040204" pitchFamily="50" charset="-128"/>
              </a:rPr>
              <a:t>　連絡先から電話をかける</a:t>
            </a:r>
          </a:p>
          <a:p>
            <a:pPr marL="279400" indent="279400" algn="just">
              <a:lnSpc>
                <a:spcPts val="2000"/>
              </a:lnSpc>
            </a:pPr>
            <a:r>
              <a:rPr lang="ja-JP" altLang="en-US" sz="1600" b="1" i="0" dirty="0">
                <a:solidFill>
                  <a:srgbClr val="000000"/>
                </a:solidFill>
                <a:effectLst/>
                <a:latin typeface="メイリオ" panose="020B0604030504040204" pitchFamily="50" charset="-128"/>
                <a:ea typeface="メイリオ" panose="020B0604030504040204" pitchFamily="50" charset="-128"/>
              </a:rPr>
              <a:t>ア　ホームボタン（ホームボタンがない機種はサイドボタン）を長押しして</a:t>
            </a:r>
            <a:r>
              <a:rPr lang="en-US" altLang="ja-JP" sz="1600" b="1" i="0" dirty="0">
                <a:solidFill>
                  <a:srgbClr val="000000"/>
                </a:solidFill>
                <a:effectLst/>
                <a:latin typeface="メイリオ" panose="020B0604030504040204" pitchFamily="50" charset="-128"/>
                <a:ea typeface="メイリオ" panose="020B0604030504040204" pitchFamily="50" charset="-128"/>
              </a:rPr>
              <a:t>Siri</a:t>
            </a:r>
            <a:r>
              <a:rPr lang="ja-JP" altLang="en-US" sz="1600" b="1" i="0" dirty="0">
                <a:solidFill>
                  <a:srgbClr val="000000"/>
                </a:solidFill>
                <a:effectLst/>
                <a:latin typeface="メイリオ" panose="020B0604030504040204" pitchFamily="50" charset="-128"/>
                <a:ea typeface="メイリオ" panose="020B0604030504040204" pitchFamily="50" charset="-128"/>
              </a:rPr>
              <a:t>を呼び出します。</a:t>
            </a:r>
          </a:p>
          <a:p>
            <a:pPr marL="279400" indent="279400" algn="just">
              <a:lnSpc>
                <a:spcPts val="2000"/>
              </a:lnSpc>
            </a:pPr>
            <a:r>
              <a:rPr lang="ja-JP" altLang="en-US" sz="1600" b="1" i="0" dirty="0">
                <a:solidFill>
                  <a:srgbClr val="000000"/>
                </a:solidFill>
                <a:effectLst/>
                <a:latin typeface="メイリオ" panose="020B0604030504040204" pitchFamily="50" charset="-128"/>
                <a:ea typeface="メイリオ" panose="020B0604030504040204" pitchFamily="50" charset="-128"/>
              </a:rPr>
              <a:t>イ　「○○○○（名前）に電話（して）」などと話しかけます。</a:t>
            </a:r>
          </a:p>
          <a:p>
            <a:pPr marL="279400" indent="279400" algn="just">
              <a:lnSpc>
                <a:spcPts val="2000"/>
              </a:lnSpc>
            </a:pPr>
            <a:r>
              <a:rPr lang="ja-JP" altLang="en-US" sz="1600" b="1" i="0" dirty="0">
                <a:solidFill>
                  <a:srgbClr val="000000"/>
                </a:solidFill>
                <a:effectLst/>
                <a:latin typeface="メイリオ" panose="020B0604030504040204" pitchFamily="50" charset="-128"/>
                <a:ea typeface="メイリオ" panose="020B0604030504040204" pitchFamily="50" charset="-128"/>
              </a:rPr>
              <a:t>ウ　</a:t>
            </a:r>
            <a:r>
              <a:rPr lang="en-US" altLang="ja-JP" sz="1600" b="1" i="0" dirty="0">
                <a:solidFill>
                  <a:srgbClr val="000000"/>
                </a:solidFill>
                <a:effectLst/>
                <a:latin typeface="メイリオ" panose="020B0604030504040204" pitchFamily="50" charset="-128"/>
                <a:ea typeface="メイリオ" panose="020B0604030504040204" pitchFamily="50" charset="-128"/>
              </a:rPr>
              <a:t>Siri</a:t>
            </a:r>
            <a:r>
              <a:rPr lang="ja-JP" altLang="en-US" sz="1600" b="1" i="0" dirty="0">
                <a:solidFill>
                  <a:srgbClr val="000000"/>
                </a:solidFill>
                <a:effectLst/>
                <a:latin typeface="メイリオ" panose="020B0604030504040204" pitchFamily="50" charset="-128"/>
                <a:ea typeface="メイリオ" panose="020B0604030504040204" pitchFamily="50" charset="-128"/>
              </a:rPr>
              <a:t>が「○○○○に電話をかけます」と答え、電話をかけます。</a:t>
            </a:r>
          </a:p>
          <a:p>
            <a:pPr indent="558800">
              <a:lnSpc>
                <a:spcPts val="2000"/>
              </a:lnSpc>
            </a:pPr>
            <a:endParaRPr lang="ja-JP" altLang="en-US" sz="1600" b="1" i="0" dirty="0">
              <a:solidFill>
                <a:srgbClr val="000000"/>
              </a:solidFill>
              <a:effectLst/>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A4C0BDF4-FF12-C939-7C21-34686660ED7B}"/>
              </a:ext>
            </a:extLst>
          </p:cNvPr>
          <p:cNvSpPr/>
          <p:nvPr/>
        </p:nvSpPr>
        <p:spPr>
          <a:xfrm>
            <a:off x="1463468" y="369365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ー講師実演ー</a:t>
            </a:r>
          </a:p>
        </p:txBody>
      </p:sp>
      <p:sp>
        <p:nvSpPr>
          <p:cNvPr id="10" name="正方形/長方形 9">
            <a:extLst>
              <a:ext uri="{FF2B5EF4-FFF2-40B4-BE49-F238E27FC236}">
                <a16:creationId xmlns:a16="http://schemas.microsoft.com/office/drawing/2014/main" id="{5719D5F5-29F1-F650-F691-E3AD83A1BB0E}"/>
              </a:ext>
            </a:extLst>
          </p:cNvPr>
          <p:cNvSpPr/>
          <p:nvPr/>
        </p:nvSpPr>
        <p:spPr>
          <a:xfrm>
            <a:off x="1463468" y="439907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dirty="0">
                <a:solidFill>
                  <a:schemeClr val="tx1"/>
                </a:solidFill>
                <a:latin typeface="メイリオ" panose="020B0604030504040204" pitchFamily="50" charset="-128"/>
                <a:ea typeface="メイリオ" panose="020B0604030504040204" pitchFamily="50" charset="-128"/>
              </a:rPr>
              <a:t>5</a:t>
            </a:r>
            <a:r>
              <a:rPr kumimoji="1" lang="ja-JP" altLang="en-US" sz="1600" b="1" dirty="0">
                <a:solidFill>
                  <a:schemeClr val="tx1"/>
                </a:solidFill>
                <a:latin typeface="メイリオ" panose="020B0604030504040204" pitchFamily="50" charset="-128"/>
                <a:ea typeface="メイリオ" panose="020B0604030504040204" pitchFamily="50" charset="-128"/>
              </a:rPr>
              <a:t>分）ー</a:t>
            </a:r>
          </a:p>
        </p:txBody>
      </p:sp>
      <p:sp>
        <p:nvSpPr>
          <p:cNvPr id="22" name="二等辺三角形 21">
            <a:extLst>
              <a:ext uri="{FF2B5EF4-FFF2-40B4-BE49-F238E27FC236}">
                <a16:creationId xmlns:a16="http://schemas.microsoft.com/office/drawing/2014/main" id="{1BFEE8A2-089B-DC63-B3BF-573397C75DBA}"/>
              </a:ext>
            </a:extLst>
          </p:cNvPr>
          <p:cNvSpPr/>
          <p:nvPr/>
        </p:nvSpPr>
        <p:spPr>
          <a:xfrm flipV="1">
            <a:off x="5326598" y="4048018"/>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9432466F-E85C-DC18-B9FF-C4DC764CD880}"/>
              </a:ext>
            </a:extLst>
          </p:cNvPr>
          <p:cNvSpPr/>
          <p:nvPr/>
        </p:nvSpPr>
        <p:spPr>
          <a:xfrm>
            <a:off x="1463468" y="606472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ー講師実演ー</a:t>
            </a:r>
          </a:p>
        </p:txBody>
      </p:sp>
      <p:sp>
        <p:nvSpPr>
          <p:cNvPr id="25" name="正方形/長方形 24">
            <a:extLst>
              <a:ext uri="{FF2B5EF4-FFF2-40B4-BE49-F238E27FC236}">
                <a16:creationId xmlns:a16="http://schemas.microsoft.com/office/drawing/2014/main" id="{FF170802-151B-BF82-A590-3C0395435991}"/>
              </a:ext>
            </a:extLst>
          </p:cNvPr>
          <p:cNvSpPr/>
          <p:nvPr/>
        </p:nvSpPr>
        <p:spPr>
          <a:xfrm>
            <a:off x="1463468" y="677014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dirty="0">
                <a:solidFill>
                  <a:schemeClr val="tx1"/>
                </a:solidFill>
                <a:latin typeface="メイリオ" panose="020B0604030504040204" pitchFamily="50" charset="-128"/>
                <a:ea typeface="メイリオ" panose="020B0604030504040204" pitchFamily="50" charset="-128"/>
              </a:rPr>
              <a:t>5</a:t>
            </a:r>
            <a:r>
              <a:rPr kumimoji="1" lang="ja-JP" altLang="en-US" sz="1600" b="1" dirty="0">
                <a:solidFill>
                  <a:schemeClr val="tx1"/>
                </a:solidFill>
                <a:latin typeface="メイリオ" panose="020B0604030504040204" pitchFamily="50" charset="-128"/>
                <a:ea typeface="メイリオ" panose="020B0604030504040204" pitchFamily="50" charset="-128"/>
              </a:rPr>
              <a:t>分）ー</a:t>
            </a:r>
          </a:p>
        </p:txBody>
      </p:sp>
      <p:sp>
        <p:nvSpPr>
          <p:cNvPr id="26" name="二等辺三角形 25">
            <a:extLst>
              <a:ext uri="{FF2B5EF4-FFF2-40B4-BE49-F238E27FC236}">
                <a16:creationId xmlns:a16="http://schemas.microsoft.com/office/drawing/2014/main" id="{CDE641EB-3457-F01A-704A-33DC71994DB2}"/>
              </a:ext>
            </a:extLst>
          </p:cNvPr>
          <p:cNvSpPr/>
          <p:nvPr/>
        </p:nvSpPr>
        <p:spPr>
          <a:xfrm flipV="1">
            <a:off x="5326598" y="6419086"/>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3">
            <a:extLst>
              <a:ext uri="{FF2B5EF4-FFF2-40B4-BE49-F238E27FC236}">
                <a16:creationId xmlns:a16="http://schemas.microsoft.com/office/drawing/2014/main" id="{C55F759C-05A3-6553-895A-0FCCB7609FF4}"/>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20269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インターネット（</a:t>
            </a:r>
            <a:r>
              <a:rPr lang="en-US" altLang="ja-JP" sz="2400" b="1" dirty="0">
                <a:latin typeface="Meiryo" panose="020B0604030504040204" pitchFamily="34" charset="-128"/>
                <a:ea typeface="Meiryo" panose="020B0604030504040204" pitchFamily="34" charset="-128"/>
              </a:rPr>
              <a:t>Safari)</a:t>
            </a:r>
            <a:r>
              <a:rPr lang="ja-JP" altLang="en-US" sz="2400" b="1" dirty="0">
                <a:latin typeface="Meiryo" panose="020B0604030504040204" pitchFamily="34" charset="-128"/>
                <a:ea typeface="Meiryo" panose="020B0604030504040204" pitchFamily="34"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3-1.Safari</a:t>
            </a:r>
            <a:r>
              <a:rPr lang="ja-JP" altLang="en-US" sz="2800" b="1" dirty="0">
                <a:latin typeface="Meiryo" panose="020B0604030504040204" pitchFamily="34" charset="-128"/>
                <a:ea typeface="Meiryo" panose="020B0604030504040204" pitchFamily="34" charset="-128"/>
              </a:rPr>
              <a:t>とは</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1686464"/>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i="0" dirty="0">
                <a:solidFill>
                  <a:srgbClr val="000000"/>
                </a:solidFill>
                <a:effectLst/>
                <a:latin typeface="メイリオ" panose="020B0604030504040204" pitchFamily="50" charset="-128"/>
                <a:ea typeface="メイリオ" panose="020B0604030504040204" pitchFamily="50" charset="-128"/>
              </a:rPr>
              <a:t>Safari</a:t>
            </a:r>
            <a:r>
              <a:rPr lang="ja-JP" altLang="en-US" sz="1600" b="1" i="0" dirty="0">
                <a:solidFill>
                  <a:srgbClr val="000000"/>
                </a:solidFill>
                <a:effectLst/>
                <a:latin typeface="メイリオ" panose="020B0604030504040204" pitchFamily="50" charset="-128"/>
                <a:ea typeface="メイリオ" panose="020B0604030504040204" pitchFamily="50" charset="-128"/>
              </a:rPr>
              <a:t>は、インターネットのホームページなどを見るアプリです。</a:t>
            </a:r>
            <a:endParaRPr lang="en-US" altLang="ja-JP" sz="1600" b="1" i="0" dirty="0">
              <a:solidFill>
                <a:srgbClr val="000000"/>
              </a:solidFill>
              <a:effectLst/>
              <a:latin typeface="メイリオ" panose="020B0604030504040204" pitchFamily="50" charset="-128"/>
              <a:ea typeface="メイリオ" panose="020B0604030504040204" pitchFamily="50" charset="-128"/>
            </a:endParaRPr>
          </a:p>
          <a:p>
            <a:r>
              <a:rPr lang="ja-JP" altLang="en-US" sz="1600" b="1" i="0" dirty="0">
                <a:solidFill>
                  <a:srgbClr val="000000"/>
                </a:solidFill>
                <a:effectLst/>
                <a:latin typeface="メイリオ" panose="020B0604030504040204" pitchFamily="50" charset="-128"/>
                <a:ea typeface="メイリオ" panose="020B0604030504040204" pitchFamily="50" charset="-128"/>
              </a:rPr>
              <a:t>調べたい言葉を入力して検索した結果から関連するホームページを開いたり、ホームページのアドレスを入力して開いたりして、ホームページを閲覧することができます。</a:t>
            </a:r>
            <a:endParaRPr lang="en-US" altLang="ja-JP" sz="1600" b="1" i="0" dirty="0">
              <a:solidFill>
                <a:srgbClr val="000000"/>
              </a:solidFill>
              <a:effectLst/>
              <a:latin typeface="メイリオ" panose="020B0604030504040204" pitchFamily="50" charset="-128"/>
              <a:ea typeface="メイリオ" panose="020B0604030504040204" pitchFamily="50" charset="-128"/>
            </a:endParaRPr>
          </a:p>
          <a:p>
            <a:endParaRPr lang="en-US" altLang="ja-JP" sz="1600" b="1" dirty="0">
              <a:solidFill>
                <a:srgbClr val="000000"/>
              </a:solidFill>
              <a:latin typeface="メイリオ" panose="020B0604030504040204" pitchFamily="50" charset="-128"/>
              <a:ea typeface="メイリオ" panose="020B0604030504040204" pitchFamily="50" charset="-128"/>
            </a:endParaRPr>
          </a:p>
          <a:p>
            <a:r>
              <a:rPr lang="ja-JP" altLang="en-US" sz="1600" b="1" i="0" dirty="0">
                <a:solidFill>
                  <a:srgbClr val="000000"/>
                </a:solidFill>
                <a:effectLst/>
                <a:latin typeface="メイリオ" panose="020B0604030504040204" pitchFamily="50" charset="-128"/>
                <a:ea typeface="メイリオ" panose="020B0604030504040204" pitchFamily="50" charset="-128"/>
              </a:rPr>
              <a:t>（インターネットのホームページなどのことを「</a:t>
            </a:r>
            <a:r>
              <a:rPr lang="en-US" altLang="ja-JP" sz="1600" b="1" i="0" dirty="0">
                <a:solidFill>
                  <a:srgbClr val="000000"/>
                </a:solidFill>
                <a:effectLst/>
                <a:latin typeface="メイリオ" panose="020B0604030504040204" pitchFamily="50" charset="-128"/>
                <a:ea typeface="メイリオ" panose="020B0604030504040204" pitchFamily="50" charset="-128"/>
              </a:rPr>
              <a:t>Web</a:t>
            </a:r>
            <a:r>
              <a:rPr lang="ja-JP" altLang="en-US" sz="1600" b="1" i="0" dirty="0">
                <a:solidFill>
                  <a:srgbClr val="000000"/>
                </a:solidFill>
                <a:effectLst/>
                <a:latin typeface="メイリオ" panose="020B0604030504040204" pitchFamily="50" charset="-128"/>
                <a:ea typeface="メイリオ" panose="020B0604030504040204" pitchFamily="50" charset="-128"/>
              </a:rPr>
              <a:t>（ウェブ）ページ」といいます。）</a:t>
            </a:r>
            <a:endParaRPr kumimoji="1" lang="ja-JP" altLang="en-US" sz="16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4618170-4505-4EBF-79A8-F0A405651F0E}"/>
              </a:ext>
            </a:extLst>
          </p:cNvPr>
          <p:cNvSpPr txBox="1"/>
          <p:nvPr/>
        </p:nvSpPr>
        <p:spPr>
          <a:xfrm>
            <a:off x="788667" y="4649546"/>
            <a:ext cx="8327898" cy="523220"/>
          </a:xfrm>
          <a:prstGeom prst="rect">
            <a:avLst/>
          </a:prstGeom>
          <a:noFill/>
        </p:spPr>
        <p:txBody>
          <a:bodyPr wrap="square">
            <a:spAutoFit/>
          </a:bodyPr>
          <a:lstStyle/>
          <a:p>
            <a:r>
              <a:rPr lang="ja-JP" altLang="en-US" sz="2800" b="1" dirty="0">
                <a:latin typeface="Meiryo" panose="020B0604030504040204" pitchFamily="34" charset="-128"/>
                <a:ea typeface="Meiryo" panose="020B0604030504040204" pitchFamily="34" charset="-128"/>
              </a:rPr>
              <a:t>■</a:t>
            </a:r>
            <a:r>
              <a:rPr lang="en-US" altLang="ja-JP" sz="2800" b="1" dirty="0">
                <a:latin typeface="Meiryo" panose="020B0604030504040204" pitchFamily="34" charset="-128"/>
                <a:ea typeface="Meiryo" panose="020B0604030504040204" pitchFamily="34" charset="-128"/>
              </a:rPr>
              <a:t>Safari</a:t>
            </a:r>
            <a:r>
              <a:rPr lang="ja-JP" altLang="en-US" sz="2800" b="1" dirty="0">
                <a:latin typeface="Meiryo" panose="020B0604030504040204" pitchFamily="34" charset="-128"/>
                <a:ea typeface="Meiryo" panose="020B0604030504040204" pitchFamily="34" charset="-128"/>
              </a:rPr>
              <a:t>アプリを起動する</a:t>
            </a:r>
          </a:p>
        </p:txBody>
      </p:sp>
      <p:sp>
        <p:nvSpPr>
          <p:cNvPr id="3" name="角丸四角形 42">
            <a:extLst>
              <a:ext uri="{FF2B5EF4-FFF2-40B4-BE49-F238E27FC236}">
                <a16:creationId xmlns:a16="http://schemas.microsoft.com/office/drawing/2014/main" id="{1FFE3452-79AC-389C-1036-32D06FCBCB4A}"/>
              </a:ext>
            </a:extLst>
          </p:cNvPr>
          <p:cNvSpPr/>
          <p:nvPr/>
        </p:nvSpPr>
        <p:spPr>
          <a:xfrm>
            <a:off x="788667" y="5274732"/>
            <a:ext cx="9570816" cy="946761"/>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i="0" dirty="0">
                <a:solidFill>
                  <a:srgbClr val="000000"/>
                </a:solidFill>
                <a:effectLst/>
                <a:latin typeface="メイリオ" panose="020B0604030504040204" pitchFamily="50" charset="-128"/>
                <a:ea typeface="メイリオ" panose="020B0604030504040204" pitchFamily="50" charset="-128"/>
              </a:rPr>
              <a:t>Safari</a:t>
            </a:r>
            <a:r>
              <a:rPr lang="ja-JP" altLang="en-US" sz="1600" b="1" i="0" dirty="0">
                <a:solidFill>
                  <a:srgbClr val="000000"/>
                </a:solidFill>
                <a:effectLst/>
                <a:latin typeface="メイリオ" panose="020B0604030504040204" pitchFamily="50" charset="-128"/>
                <a:ea typeface="メイリオ" panose="020B0604030504040204" pitchFamily="50" charset="-128"/>
              </a:rPr>
              <a:t>アプリの起動は、「</a:t>
            </a:r>
            <a:r>
              <a:rPr lang="en-US" altLang="ja-JP" sz="1600" b="1" i="0" dirty="0">
                <a:solidFill>
                  <a:srgbClr val="000000"/>
                </a:solidFill>
                <a:effectLst/>
                <a:latin typeface="メイリオ" panose="020B0604030504040204" pitchFamily="50" charset="-128"/>
                <a:ea typeface="メイリオ" panose="020B0604030504040204" pitchFamily="50" charset="-128"/>
              </a:rPr>
              <a:t>Safari</a:t>
            </a:r>
            <a:r>
              <a:rPr lang="ja-JP" altLang="en-US" sz="1600" b="1" i="0" dirty="0">
                <a:solidFill>
                  <a:srgbClr val="000000"/>
                </a:solidFill>
                <a:effectLst/>
                <a:latin typeface="メイリオ" panose="020B0604030504040204" pitchFamily="50" charset="-128"/>
                <a:ea typeface="メイリオ" panose="020B0604030504040204" pitchFamily="50" charset="-128"/>
              </a:rPr>
              <a:t>」を選択して、画面をダブルタップする、もしくは</a:t>
            </a:r>
            <a:r>
              <a:rPr lang="en-US" altLang="ja-JP" sz="1600" b="1" i="0" dirty="0">
                <a:solidFill>
                  <a:srgbClr val="000000"/>
                </a:solidFill>
                <a:effectLst/>
                <a:latin typeface="メイリオ" panose="020B0604030504040204" pitchFamily="50" charset="-128"/>
                <a:ea typeface="メイリオ" panose="020B0604030504040204" pitchFamily="50" charset="-128"/>
              </a:rPr>
              <a:t>Siri</a:t>
            </a:r>
            <a:r>
              <a:rPr lang="ja-JP" altLang="en-US" sz="1600" b="1" i="0" dirty="0">
                <a:solidFill>
                  <a:srgbClr val="000000"/>
                </a:solidFill>
                <a:effectLst/>
                <a:latin typeface="メイリオ" panose="020B0604030504040204" pitchFamily="50" charset="-128"/>
                <a:ea typeface="メイリオ" panose="020B0604030504040204" pitchFamily="50" charset="-128"/>
              </a:rPr>
              <a:t>を呼び出し「</a:t>
            </a:r>
            <a:r>
              <a:rPr lang="en-US" altLang="ja-JP" sz="1600" b="1" i="0" dirty="0">
                <a:solidFill>
                  <a:srgbClr val="000000"/>
                </a:solidFill>
                <a:effectLst/>
                <a:latin typeface="メイリオ" panose="020B0604030504040204" pitchFamily="50" charset="-128"/>
                <a:ea typeface="メイリオ" panose="020B0604030504040204" pitchFamily="50" charset="-128"/>
              </a:rPr>
              <a:t>Safari</a:t>
            </a:r>
            <a:r>
              <a:rPr lang="ja-JP" altLang="en-US" sz="1600" b="1" i="0" dirty="0">
                <a:solidFill>
                  <a:srgbClr val="000000"/>
                </a:solidFill>
                <a:effectLst/>
                <a:latin typeface="メイリオ" panose="020B0604030504040204" pitchFamily="50" charset="-128"/>
                <a:ea typeface="メイリオ" panose="020B0604030504040204" pitchFamily="50" charset="-128"/>
              </a:rPr>
              <a:t>を起動」と話しかけます。</a:t>
            </a:r>
            <a:r>
              <a:rPr lang="ja-JP" altLang="en-US" sz="1600" dirty="0">
                <a:solidFill>
                  <a:schemeClr val="tx1"/>
                </a:solidFill>
                <a:latin typeface="メイリオ" panose="020B0604030504040204" pitchFamily="50" charset="-128"/>
                <a:ea typeface="メイリオ" panose="020B0604030504040204" pitchFamily="50" charset="-128"/>
              </a:rPr>
              <a:t>　　</a:t>
            </a:r>
            <a:endParaRPr kumimoji="1" lang="ja-JP" altLang="en-US" sz="1600" b="1"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F069E0B2-3FD7-1F74-6FA3-329AA5244479}"/>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22637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インターネット（</a:t>
            </a:r>
            <a:r>
              <a:rPr lang="en-US" altLang="ja-JP" sz="2400" b="1" dirty="0">
                <a:latin typeface="Meiryo" panose="020B0604030504040204" pitchFamily="34" charset="-128"/>
                <a:ea typeface="Meiryo" panose="020B0604030504040204" pitchFamily="34" charset="-128"/>
              </a:rPr>
              <a:t>Safari)</a:t>
            </a:r>
            <a:r>
              <a:rPr lang="ja-JP" altLang="en-US" sz="2400" b="1" dirty="0">
                <a:latin typeface="Meiryo" panose="020B0604030504040204" pitchFamily="34" charset="-128"/>
                <a:ea typeface="Meiryo" panose="020B0604030504040204" pitchFamily="34"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3-2.</a:t>
            </a:r>
            <a:r>
              <a:rPr lang="ja-JP" altLang="en-US" sz="2800" b="1" dirty="0">
                <a:latin typeface="Meiryo" panose="020B0604030504040204" pitchFamily="34" charset="-128"/>
                <a:ea typeface="Meiryo" panose="020B0604030504040204" pitchFamily="34" charset="-128"/>
              </a:rPr>
              <a:t>インターネットで検索する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9100" marR="139700">
              <a:spcBef>
                <a:spcPts val="600"/>
              </a:spcBef>
            </a:pPr>
            <a:endParaRPr lang="ja-JP" altLang="en-US" b="0" i="0" dirty="0">
              <a:solidFill>
                <a:srgbClr val="000000"/>
              </a:solidFill>
              <a:effectLst/>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045CDD70-2968-B4B0-4033-B150CD151A8D}"/>
              </a:ext>
            </a:extLst>
          </p:cNvPr>
          <p:cNvSpPr txBox="1"/>
          <p:nvPr/>
        </p:nvSpPr>
        <p:spPr>
          <a:xfrm>
            <a:off x="788667" y="2197941"/>
            <a:ext cx="9570816" cy="3416320"/>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①　アドレスバーの</a:t>
            </a:r>
            <a:r>
              <a:rPr kumimoji="1" lang="en-US" altLang="ja-JP" b="1" dirty="0">
                <a:latin typeface="メイリオ" panose="020B0604030504040204" pitchFamily="50" charset="-128"/>
                <a:ea typeface="メイリオ" panose="020B0604030504040204" pitchFamily="50" charset="-128"/>
              </a:rPr>
              <a:t>(Web</a:t>
            </a:r>
            <a:r>
              <a:rPr kumimoji="1" lang="ja-JP" altLang="en-US" b="1" dirty="0">
                <a:latin typeface="メイリオ" panose="020B0604030504040204" pitchFamily="50" charset="-128"/>
                <a:ea typeface="メイリオ" panose="020B0604030504040204" pitchFamily="50" charset="-128"/>
              </a:rPr>
              <a:t>ページの表示画面の上端にある</a:t>
            </a:r>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a:t>
            </a:r>
            <a:r>
              <a:rPr kumimoji="1" lang="en-US" altLang="ja-JP" b="1" dirty="0">
                <a:latin typeface="メイリオ" panose="020B0604030504040204" pitchFamily="50" charset="-128"/>
                <a:ea typeface="メイリオ" panose="020B0604030504040204" pitchFamily="50" charset="-128"/>
              </a:rPr>
              <a:t>Web</a:t>
            </a:r>
            <a:r>
              <a:rPr kumimoji="1" lang="ja-JP" altLang="en-US" b="1" dirty="0">
                <a:latin typeface="メイリオ" panose="020B0604030504040204" pitchFamily="50" charset="-128"/>
                <a:ea typeface="メイリオ" panose="020B0604030504040204" pitchFamily="50" charset="-128"/>
              </a:rPr>
              <a:t>ページのアドレス」を</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選択して、画面をダブルタップします。</a:t>
            </a:r>
            <a:endParaRPr kumimoji="1" lang="en-US" altLang="ja-JP" b="1" dirty="0">
              <a:latin typeface="メイリオ" panose="020B0604030504040204" pitchFamily="50" charset="-128"/>
              <a:ea typeface="メイリオ" panose="020B0604030504040204" pitchFamily="50" charset="-128"/>
            </a:endParaRPr>
          </a:p>
          <a:p>
            <a:endParaRPr kumimoji="1" lang="ja-JP" altLang="en-US"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②　アドレスのテキストフィールドが開いて編集中になり、アドレスを選択中なので、右スワイプでテキストを消去するボタンに移動し、ダブルタップします。</a:t>
            </a:r>
          </a:p>
          <a:p>
            <a:endParaRPr kumimoji="1" lang="ja-JP" altLang="en-US"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③　アドレスのテキストフィールドの内容が削除されますので、調べたい語句や名前などを入力します。</a:t>
            </a:r>
          </a:p>
          <a:p>
            <a:endParaRPr kumimoji="1" lang="ja-JP" altLang="en-US"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④　文字入力キーの中の「開く」をダブルタップします。</a:t>
            </a:r>
          </a:p>
          <a:p>
            <a:endParaRPr kumimoji="1" lang="ja-JP" altLang="en-US"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⑤　検索結果が表示されます。</a:t>
            </a:r>
          </a:p>
        </p:txBody>
      </p:sp>
      <p:sp>
        <p:nvSpPr>
          <p:cNvPr id="5" name="正方形/長方形 4">
            <a:extLst>
              <a:ext uri="{FF2B5EF4-FFF2-40B4-BE49-F238E27FC236}">
                <a16:creationId xmlns:a16="http://schemas.microsoft.com/office/drawing/2014/main" id="{544BE7D0-9300-4289-2EDA-7250B19D83CA}"/>
              </a:ext>
            </a:extLst>
          </p:cNvPr>
          <p:cNvSpPr/>
          <p:nvPr/>
        </p:nvSpPr>
        <p:spPr>
          <a:xfrm>
            <a:off x="1463467" y="5770987"/>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ー講師実演ー</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b="1" dirty="0">
                <a:solidFill>
                  <a:schemeClr val="tx1"/>
                </a:solidFill>
                <a:latin typeface="メイリオ" panose="020B0604030504040204" pitchFamily="50" charset="-128"/>
                <a:ea typeface="メイリオ" panose="020B0604030504040204" pitchFamily="50" charset="-128"/>
              </a:rPr>
              <a:t>（東久留米市</a:t>
            </a:r>
            <a:r>
              <a:rPr kumimoji="1" lang="en-US" altLang="ja-JP" sz="1600" b="1" dirty="0">
                <a:solidFill>
                  <a:schemeClr val="tx1"/>
                </a:solidFill>
                <a:latin typeface="メイリオ" panose="020B0604030504040204" pitchFamily="50" charset="-128"/>
                <a:ea typeface="メイリオ" panose="020B0604030504040204" pitchFamily="50" charset="-128"/>
              </a:rPr>
              <a:t>HP</a:t>
            </a:r>
            <a:r>
              <a:rPr kumimoji="1" lang="ja-JP" altLang="en-US" sz="1600" b="1" dirty="0">
                <a:solidFill>
                  <a:schemeClr val="tx1"/>
                </a:solidFill>
                <a:latin typeface="メイリオ" panose="020B0604030504040204" pitchFamily="50" charset="-128"/>
                <a:ea typeface="メイリオ" panose="020B0604030504040204" pitchFamily="50" charset="-128"/>
              </a:rPr>
              <a:t>を検索）</a:t>
            </a:r>
          </a:p>
        </p:txBody>
      </p:sp>
      <p:sp>
        <p:nvSpPr>
          <p:cNvPr id="6" name="正方形/長方形 5">
            <a:extLst>
              <a:ext uri="{FF2B5EF4-FFF2-40B4-BE49-F238E27FC236}">
                <a16:creationId xmlns:a16="http://schemas.microsoft.com/office/drawing/2014/main" id="{05DDFFAE-BB1E-C6DD-E1C8-2718D5971717}"/>
              </a:ext>
            </a:extLst>
          </p:cNvPr>
          <p:cNvSpPr/>
          <p:nvPr/>
        </p:nvSpPr>
        <p:spPr>
          <a:xfrm>
            <a:off x="1463467" y="6873677"/>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dirty="0">
                <a:solidFill>
                  <a:schemeClr val="tx1"/>
                </a:solidFill>
                <a:latin typeface="メイリオ" panose="020B0604030504040204" pitchFamily="50" charset="-128"/>
                <a:ea typeface="メイリオ" panose="020B0604030504040204" pitchFamily="50" charset="-128"/>
              </a:rPr>
              <a:t>10</a:t>
            </a:r>
            <a:r>
              <a:rPr kumimoji="1" lang="ja-JP" altLang="en-US" sz="1600" b="1" dirty="0">
                <a:solidFill>
                  <a:schemeClr val="tx1"/>
                </a:solidFill>
                <a:latin typeface="メイリオ" panose="020B0604030504040204" pitchFamily="50" charset="-128"/>
                <a:ea typeface="メイリオ" panose="020B0604030504040204" pitchFamily="50" charset="-128"/>
              </a:rPr>
              <a:t>分）ー</a:t>
            </a:r>
          </a:p>
        </p:txBody>
      </p:sp>
      <p:sp>
        <p:nvSpPr>
          <p:cNvPr id="8" name="二等辺三角形 7">
            <a:extLst>
              <a:ext uri="{FF2B5EF4-FFF2-40B4-BE49-F238E27FC236}">
                <a16:creationId xmlns:a16="http://schemas.microsoft.com/office/drawing/2014/main" id="{96FD0DB9-48CF-91CB-427F-29F9C3739962}"/>
              </a:ext>
            </a:extLst>
          </p:cNvPr>
          <p:cNvSpPr/>
          <p:nvPr/>
        </p:nvSpPr>
        <p:spPr>
          <a:xfrm flipV="1">
            <a:off x="5326597" y="6351527"/>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3">
            <a:extLst>
              <a:ext uri="{FF2B5EF4-FFF2-40B4-BE49-F238E27FC236}">
                <a16:creationId xmlns:a16="http://schemas.microsoft.com/office/drawing/2014/main" id="{60BE395F-75E6-19FC-50FE-3D2E2A70E4E5}"/>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1436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インターネット（</a:t>
            </a:r>
            <a:r>
              <a:rPr lang="en-US" altLang="ja-JP" sz="2400" b="1" dirty="0">
                <a:latin typeface="Meiryo" panose="020B0604030504040204" pitchFamily="34" charset="-128"/>
                <a:ea typeface="Meiryo" panose="020B0604030504040204" pitchFamily="34" charset="-128"/>
              </a:rPr>
              <a:t>Safari)</a:t>
            </a:r>
            <a:r>
              <a:rPr lang="ja-JP" altLang="en-US" sz="2400" b="1" dirty="0">
                <a:latin typeface="Meiryo" panose="020B0604030504040204" pitchFamily="34" charset="-128"/>
                <a:ea typeface="Meiryo" panose="020B0604030504040204" pitchFamily="34"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3-3.</a:t>
            </a:r>
            <a:r>
              <a:rPr lang="ja-JP" altLang="en-US" sz="2800" b="1" dirty="0">
                <a:latin typeface="Meiryo" panose="020B0604030504040204" pitchFamily="34" charset="-128"/>
                <a:ea typeface="Meiryo" panose="020B0604030504040204" pitchFamily="34" charset="-128"/>
              </a:rPr>
              <a:t>検索結果から</a:t>
            </a:r>
            <a:r>
              <a:rPr lang="en-US" altLang="ja-JP" sz="2800" b="1" dirty="0">
                <a:latin typeface="Meiryo" panose="020B0604030504040204" pitchFamily="34" charset="-128"/>
                <a:ea typeface="Meiryo" panose="020B0604030504040204" pitchFamily="34" charset="-128"/>
              </a:rPr>
              <a:t>Web</a:t>
            </a:r>
            <a:r>
              <a:rPr lang="ja-JP" altLang="en-US" sz="2800" b="1" dirty="0">
                <a:latin typeface="Meiryo" panose="020B0604030504040204" pitchFamily="34" charset="-128"/>
                <a:ea typeface="Meiryo" panose="020B0604030504040204" pitchFamily="34" charset="-128"/>
              </a:rPr>
              <a:t>ページを開く</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9100" marR="139700">
              <a:spcBef>
                <a:spcPts val="600"/>
              </a:spcBef>
            </a:pPr>
            <a:endParaRPr lang="ja-JP" altLang="en-US" b="0" i="0" dirty="0">
              <a:solidFill>
                <a:srgbClr val="000000"/>
              </a:solidFill>
              <a:effectLst/>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045CDD70-2968-B4B0-4033-B150CD151A8D}"/>
              </a:ext>
            </a:extLst>
          </p:cNvPr>
          <p:cNvSpPr txBox="1"/>
          <p:nvPr/>
        </p:nvSpPr>
        <p:spPr>
          <a:xfrm>
            <a:off x="788667" y="2359357"/>
            <a:ext cx="9570816" cy="2585323"/>
          </a:xfrm>
          <a:prstGeom prst="rect">
            <a:avLst/>
          </a:prstGeom>
          <a:noFill/>
        </p:spPr>
        <p:txBody>
          <a:bodyPr wrap="square" rtlCol="0">
            <a:spAutoFit/>
          </a:bodyPr>
          <a:lstStyle/>
          <a:p>
            <a:r>
              <a:rPr kumimoji="1" lang="en-US" altLang="ja-JP" b="1" dirty="0">
                <a:latin typeface="メイリオ" panose="020B0604030504040204" pitchFamily="50" charset="-128"/>
                <a:ea typeface="メイリオ" panose="020B0604030504040204" pitchFamily="50" charset="-128"/>
              </a:rPr>
              <a:t>Safari</a:t>
            </a:r>
            <a:r>
              <a:rPr kumimoji="1" lang="ja-JP" altLang="en-US" b="1" dirty="0">
                <a:latin typeface="メイリオ" panose="020B0604030504040204" pitchFamily="50" charset="-128"/>
                <a:ea typeface="メイリオ" panose="020B0604030504040204" pitchFamily="50" charset="-128"/>
              </a:rPr>
              <a:t>で、インターネットで検索した結果から、</a:t>
            </a:r>
            <a:r>
              <a:rPr kumimoji="1" lang="en-US" altLang="ja-JP" b="1" dirty="0">
                <a:latin typeface="メイリオ" panose="020B0604030504040204" pitchFamily="50" charset="-128"/>
                <a:ea typeface="メイリオ" panose="020B0604030504040204" pitchFamily="50" charset="-128"/>
              </a:rPr>
              <a:t>Web</a:t>
            </a:r>
            <a:r>
              <a:rPr kumimoji="1" lang="ja-JP" altLang="en-US" b="1" dirty="0">
                <a:latin typeface="メイリオ" panose="020B0604030504040204" pitchFamily="50" charset="-128"/>
                <a:ea typeface="メイリオ" panose="020B0604030504040204" pitchFamily="50" charset="-128"/>
              </a:rPr>
              <a:t>ページを開いて読む手順は、</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以下の通りです。</a:t>
            </a:r>
          </a:p>
          <a:p>
            <a:endParaRPr kumimoji="1" lang="ja-JP" altLang="en-US"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①　「インターネットで検索する」の手順で、インターネット検索を行います。</a:t>
            </a:r>
          </a:p>
          <a:p>
            <a:endParaRPr kumimoji="1" lang="ja-JP" altLang="en-US"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②　検索結果が表示されたら、検索結果の中の「リンク」を選んで画面をダブルタップ</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します。</a:t>
            </a:r>
          </a:p>
          <a:p>
            <a:endParaRPr kumimoji="1" lang="ja-JP" altLang="en-US"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③　リンク先の</a:t>
            </a:r>
            <a:r>
              <a:rPr kumimoji="1" lang="en-US" altLang="ja-JP" b="1" dirty="0">
                <a:latin typeface="メイリオ" panose="020B0604030504040204" pitchFamily="50" charset="-128"/>
                <a:ea typeface="メイリオ" panose="020B0604030504040204" pitchFamily="50" charset="-128"/>
              </a:rPr>
              <a:t>Web</a:t>
            </a:r>
            <a:r>
              <a:rPr kumimoji="1" lang="ja-JP" altLang="en-US" b="1" dirty="0">
                <a:latin typeface="メイリオ" panose="020B0604030504040204" pitchFamily="50" charset="-128"/>
                <a:ea typeface="メイリオ" panose="020B0604030504040204" pitchFamily="50" charset="-128"/>
              </a:rPr>
              <a:t>ページが表示されます。</a:t>
            </a:r>
          </a:p>
        </p:txBody>
      </p:sp>
      <p:sp>
        <p:nvSpPr>
          <p:cNvPr id="5" name="正方形/長方形 4">
            <a:extLst>
              <a:ext uri="{FF2B5EF4-FFF2-40B4-BE49-F238E27FC236}">
                <a16:creationId xmlns:a16="http://schemas.microsoft.com/office/drawing/2014/main" id="{544BE7D0-9300-4289-2EDA-7250B19D83CA}"/>
              </a:ext>
            </a:extLst>
          </p:cNvPr>
          <p:cNvSpPr/>
          <p:nvPr/>
        </p:nvSpPr>
        <p:spPr>
          <a:xfrm>
            <a:off x="1463467" y="5258032"/>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ー講師実演ー</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b="1" dirty="0">
                <a:solidFill>
                  <a:schemeClr val="tx1"/>
                </a:solidFill>
                <a:latin typeface="メイリオ" panose="020B0604030504040204" pitchFamily="50" charset="-128"/>
                <a:ea typeface="メイリオ" panose="020B0604030504040204" pitchFamily="50" charset="-128"/>
              </a:rPr>
              <a:t>（東久留米市</a:t>
            </a:r>
            <a:r>
              <a:rPr kumimoji="1" lang="en-US" altLang="ja-JP" sz="1600" b="1" dirty="0">
                <a:solidFill>
                  <a:schemeClr val="tx1"/>
                </a:solidFill>
                <a:latin typeface="メイリオ" panose="020B0604030504040204" pitchFamily="50" charset="-128"/>
                <a:ea typeface="メイリオ" panose="020B0604030504040204" pitchFamily="50" charset="-128"/>
              </a:rPr>
              <a:t>HP</a:t>
            </a:r>
            <a:r>
              <a:rPr kumimoji="1" lang="ja-JP" altLang="en-US" sz="1600" b="1" dirty="0">
                <a:solidFill>
                  <a:schemeClr val="tx1"/>
                </a:solidFill>
                <a:latin typeface="メイリオ" panose="020B0604030504040204" pitchFamily="50" charset="-128"/>
                <a:ea typeface="メイリオ" panose="020B0604030504040204" pitchFamily="50" charset="-128"/>
              </a:rPr>
              <a:t>を検索）</a:t>
            </a:r>
          </a:p>
        </p:txBody>
      </p:sp>
      <p:sp>
        <p:nvSpPr>
          <p:cNvPr id="6" name="正方形/長方形 5">
            <a:extLst>
              <a:ext uri="{FF2B5EF4-FFF2-40B4-BE49-F238E27FC236}">
                <a16:creationId xmlns:a16="http://schemas.microsoft.com/office/drawing/2014/main" id="{05DDFFAE-BB1E-C6DD-E1C8-2718D5971717}"/>
              </a:ext>
            </a:extLst>
          </p:cNvPr>
          <p:cNvSpPr/>
          <p:nvPr/>
        </p:nvSpPr>
        <p:spPr>
          <a:xfrm>
            <a:off x="1463467" y="6360722"/>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ー参加者様実践（５分）ー</a:t>
            </a:r>
          </a:p>
        </p:txBody>
      </p:sp>
      <p:sp>
        <p:nvSpPr>
          <p:cNvPr id="8" name="二等辺三角形 7">
            <a:extLst>
              <a:ext uri="{FF2B5EF4-FFF2-40B4-BE49-F238E27FC236}">
                <a16:creationId xmlns:a16="http://schemas.microsoft.com/office/drawing/2014/main" id="{96FD0DB9-48CF-91CB-427F-29F9C3739962}"/>
              </a:ext>
            </a:extLst>
          </p:cNvPr>
          <p:cNvSpPr/>
          <p:nvPr/>
        </p:nvSpPr>
        <p:spPr>
          <a:xfrm flipV="1">
            <a:off x="5326597" y="5838572"/>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3">
            <a:extLst>
              <a:ext uri="{FF2B5EF4-FFF2-40B4-BE49-F238E27FC236}">
                <a16:creationId xmlns:a16="http://schemas.microsoft.com/office/drawing/2014/main" id="{7D05C562-3C86-9EF7-1C3C-93486DEBE552}"/>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36901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インターネット（</a:t>
            </a:r>
            <a:r>
              <a:rPr lang="en-US" altLang="ja-JP" sz="2400" b="1" dirty="0">
                <a:latin typeface="Meiryo" panose="020B0604030504040204" pitchFamily="34" charset="-128"/>
                <a:ea typeface="Meiryo" panose="020B0604030504040204" pitchFamily="34" charset="-128"/>
              </a:rPr>
              <a:t>Safari)</a:t>
            </a:r>
            <a:r>
              <a:rPr lang="ja-JP" altLang="en-US" sz="2400" b="1" dirty="0">
                <a:latin typeface="Meiryo" panose="020B0604030504040204" pitchFamily="34" charset="-128"/>
                <a:ea typeface="Meiryo" panose="020B0604030504040204" pitchFamily="34"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3-4.Web</a:t>
            </a:r>
            <a:r>
              <a:rPr lang="ja-JP" altLang="en-US" sz="2800" b="1" dirty="0">
                <a:latin typeface="Meiryo" panose="020B0604030504040204" pitchFamily="34" charset="-128"/>
                <a:ea typeface="Meiryo" panose="020B0604030504040204" pitchFamily="34" charset="-128"/>
              </a:rPr>
              <a:t>ページの内容を読む</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9100" marR="139700">
              <a:spcBef>
                <a:spcPts val="600"/>
              </a:spcBef>
            </a:pPr>
            <a:endParaRPr lang="ja-JP" altLang="en-US" b="0" i="0" dirty="0">
              <a:solidFill>
                <a:srgbClr val="000000"/>
              </a:solidFill>
              <a:effectLst/>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045CDD70-2968-B4B0-4033-B150CD151A8D}"/>
              </a:ext>
            </a:extLst>
          </p:cNvPr>
          <p:cNvSpPr txBox="1"/>
          <p:nvPr/>
        </p:nvSpPr>
        <p:spPr>
          <a:xfrm>
            <a:off x="788667" y="2246922"/>
            <a:ext cx="9570816" cy="3970318"/>
          </a:xfrm>
          <a:prstGeom prst="rect">
            <a:avLst/>
          </a:prstGeom>
          <a:noFill/>
        </p:spPr>
        <p:txBody>
          <a:bodyPr wrap="square" rtlCol="0">
            <a:spAutoFit/>
          </a:bodyPr>
          <a:lstStyle/>
          <a:p>
            <a:r>
              <a:rPr kumimoji="1" lang="en-US" altLang="ja-JP" b="1">
                <a:latin typeface="メイリオ" panose="020B0604030504040204" pitchFamily="50" charset="-128"/>
                <a:ea typeface="メイリオ" panose="020B0604030504040204" pitchFamily="50" charset="-128"/>
              </a:rPr>
              <a:t>Web</a:t>
            </a:r>
            <a:r>
              <a:rPr kumimoji="1" lang="ja-JP" altLang="en-US" b="1">
                <a:latin typeface="メイリオ" panose="020B0604030504040204" pitchFamily="50" charset="-128"/>
                <a:ea typeface="メイリオ" panose="020B0604030504040204" pitchFamily="50" charset="-128"/>
              </a:rPr>
              <a:t>ページの内容を読み上げる手順は、以下の通りです。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①項目をタップまたはタッチすると、選択した項目を読み上げます。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②右スワイプで上から順番に項目を移動しながら読み上げることができます。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③画面の一番上からすべて読み上げるには、２本指で上スワイプします。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④選んだ項目から下を読み上げるには、２本指で下スワイプします。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⑤読み上げを停止、再開するには、２本指でタップします。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⑥現在の読み上げ位置が全ページ数のうち何ページ目かを確認するには、３本指でタップします。</a:t>
            </a:r>
            <a:endParaRPr kumimoji="1" lang="ja-JP" altLang="en-US" b="1" dirty="0">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544BE7D0-9300-4289-2EDA-7250B19D83CA}"/>
              </a:ext>
            </a:extLst>
          </p:cNvPr>
          <p:cNvSpPr/>
          <p:nvPr/>
        </p:nvSpPr>
        <p:spPr>
          <a:xfrm>
            <a:off x="1463467" y="611667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ー講師実演ー</a:t>
            </a:r>
            <a:endParaRPr kumimoji="1" lang="en-US" altLang="ja-JP" sz="1600" b="1" dirty="0">
              <a:solidFill>
                <a:schemeClr val="tx1"/>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05DDFFAE-BB1E-C6DD-E1C8-2718D5971717}"/>
              </a:ext>
            </a:extLst>
          </p:cNvPr>
          <p:cNvSpPr/>
          <p:nvPr/>
        </p:nvSpPr>
        <p:spPr>
          <a:xfrm>
            <a:off x="1463467" y="688803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dirty="0">
                <a:solidFill>
                  <a:schemeClr val="tx1"/>
                </a:solidFill>
                <a:latin typeface="メイリオ" panose="020B0604030504040204" pitchFamily="50" charset="-128"/>
                <a:ea typeface="メイリオ" panose="020B0604030504040204" pitchFamily="50" charset="-128"/>
              </a:rPr>
              <a:t>15</a:t>
            </a:r>
            <a:r>
              <a:rPr kumimoji="1" lang="ja-JP" altLang="en-US" sz="1600" b="1" dirty="0">
                <a:solidFill>
                  <a:schemeClr val="tx1"/>
                </a:solidFill>
                <a:latin typeface="メイリオ" panose="020B0604030504040204" pitchFamily="50" charset="-128"/>
                <a:ea typeface="メイリオ" panose="020B0604030504040204" pitchFamily="50" charset="-128"/>
              </a:rPr>
              <a:t>分）ー</a:t>
            </a:r>
          </a:p>
        </p:txBody>
      </p:sp>
      <p:sp>
        <p:nvSpPr>
          <p:cNvPr id="8" name="二等辺三角形 7">
            <a:extLst>
              <a:ext uri="{FF2B5EF4-FFF2-40B4-BE49-F238E27FC236}">
                <a16:creationId xmlns:a16="http://schemas.microsoft.com/office/drawing/2014/main" id="{96FD0DB9-48CF-91CB-427F-29F9C3739962}"/>
              </a:ext>
            </a:extLst>
          </p:cNvPr>
          <p:cNvSpPr/>
          <p:nvPr/>
        </p:nvSpPr>
        <p:spPr>
          <a:xfrm flipV="1">
            <a:off x="5326597" y="6467572"/>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3">
            <a:extLst>
              <a:ext uri="{FF2B5EF4-FFF2-40B4-BE49-F238E27FC236}">
                <a16:creationId xmlns:a16="http://schemas.microsoft.com/office/drawing/2014/main" id="{88DED3DC-6FD9-074B-5BB8-A462FFA5C173}"/>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7323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dirty="0">
                <a:latin typeface="BIZ UDPゴシック" panose="020B0400000000000000" pitchFamily="50" charset="-128"/>
                <a:ea typeface="BIZ UDPゴシック" panose="020B0400000000000000" pitchFamily="50" charset="-128"/>
              </a:rPr>
              <a:t>Siri</a:t>
            </a:r>
            <a:r>
              <a:rPr lang="ja-JP" altLang="en-US" sz="2400" b="1" dirty="0">
                <a:latin typeface="BIZ UDPゴシック" panose="020B0400000000000000" pitchFamily="50" charset="-128"/>
                <a:ea typeface="BIZ UDPゴシック" panose="020B0400000000000000" pitchFamily="50"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1.</a:t>
            </a:r>
            <a:r>
              <a:rPr lang="ja-JP" altLang="en-US" sz="2800" b="1" dirty="0">
                <a:latin typeface="BIZ UDPゴシック" panose="020B0400000000000000" pitchFamily="50" charset="-128"/>
                <a:ea typeface="BIZ UDPゴシック" panose="020B0400000000000000" pitchFamily="50" charset="-128"/>
              </a:rPr>
              <a:t> </a:t>
            </a:r>
            <a:r>
              <a:rPr lang="en-US" altLang="ja-JP" sz="2800" b="1" dirty="0">
                <a:latin typeface="BIZ UDPゴシック" panose="020B0400000000000000" pitchFamily="50" charset="-128"/>
                <a:ea typeface="BIZ UDPゴシック" panose="020B0400000000000000" pitchFamily="50" charset="-128"/>
              </a:rPr>
              <a:t>Siri</a:t>
            </a:r>
            <a:r>
              <a:rPr lang="ja-JP" altLang="en-US" sz="2800" b="1" dirty="0">
                <a:latin typeface="BIZ UDPゴシック" panose="020B0400000000000000" pitchFamily="50" charset="-128"/>
                <a:ea typeface="BIZ UDPゴシック" panose="020B0400000000000000" pitchFamily="50" charset="-128"/>
              </a:rPr>
              <a:t>で調べ物をする</a:t>
            </a:r>
          </a:p>
        </p:txBody>
      </p:sp>
      <p:grpSp>
        <p:nvGrpSpPr>
          <p:cNvPr id="21" name="グループ化 20">
            <a:extLst>
              <a:ext uri="{FF2B5EF4-FFF2-40B4-BE49-F238E27FC236}">
                <a16:creationId xmlns:a16="http://schemas.microsoft.com/office/drawing/2014/main" id="{91F80DF3-9B2F-1D6B-D3B8-E3850120B455}"/>
              </a:ext>
            </a:extLst>
          </p:cNvPr>
          <p:cNvGrpSpPr/>
          <p:nvPr/>
        </p:nvGrpSpPr>
        <p:grpSpPr>
          <a:xfrm>
            <a:off x="604646" y="0"/>
            <a:ext cx="1351370" cy="1035997"/>
            <a:chOff x="604646" y="0"/>
            <a:chExt cx="1351370" cy="1035997"/>
          </a:xfrm>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dirty="0">
                  <a:solidFill>
                    <a:schemeClr val="bg1"/>
                  </a:solidFill>
                  <a:latin typeface="BIZ UDPゴシック" panose="020B0400000000000000" pitchFamily="50" charset="-128"/>
                  <a:ea typeface="BIZ UDPゴシック" panose="020B0400000000000000" pitchFamily="50" charset="-128"/>
                </a:rPr>
                <a:t>3</a:t>
              </a:r>
              <a:r>
                <a:rPr lang="ja-JP" altLang="en-US" sz="16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3883114"/>
          </a:xfrm>
          <a:prstGeom prst="rect">
            <a:avLst/>
          </a:prstGeom>
          <a:noFill/>
        </p:spPr>
        <p:txBody>
          <a:bodyPr wrap="square">
            <a:spAutoFit/>
          </a:bodyPr>
          <a:lstStyle/>
          <a:p>
            <a:pPr indent="558800">
              <a:lnSpc>
                <a:spcPts val="2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marL="419100" marR="139700" algn="just">
              <a:spcBef>
                <a:spcPts val="600"/>
              </a:spcBef>
            </a:pPr>
            <a:r>
              <a:rPr lang="ja-JP" altLang="en-US" b="1" i="0" dirty="0">
                <a:solidFill>
                  <a:srgbClr val="000000"/>
                </a:solidFill>
                <a:effectLst/>
                <a:latin typeface="BIZ UDPゴシック" panose="020B0400000000000000" pitchFamily="50" charset="-128"/>
                <a:ea typeface="BIZ UDPゴシック" panose="020B0400000000000000" pitchFamily="50" charset="-128"/>
              </a:rPr>
              <a:t>（１）　日付や曜日を確認する（カレンダー）</a:t>
            </a:r>
          </a:p>
          <a:p>
            <a:pPr marL="711200" indent="-152400" algn="just">
              <a:lnSpc>
                <a:spcPts val="2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①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を呼び出し、「今日は何日？」「今日は何曜日？」「○月○日は何曜日？」などと話しかけます。</a:t>
            </a: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②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が「今日は○月○日です」「今日は○曜日です」「○月○日は○曜日です」と質問に答えます。</a:t>
            </a:r>
            <a:endParaRPr lang="en-US" altLang="ja-JP" b="1"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i="0" dirty="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i="0" dirty="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400" b="1" dirty="0">
              <a:solidFill>
                <a:srgbClr val="000000"/>
              </a:solidFill>
              <a:latin typeface="BIZ UDPゴシック" panose="020B0400000000000000" pitchFamily="50" charset="-128"/>
              <a:ea typeface="BIZ UDPゴシック" panose="020B0400000000000000" pitchFamily="50" charset="-128"/>
            </a:endParaRPr>
          </a:p>
          <a:p>
            <a:pPr marL="419100" marR="139700" algn="just">
              <a:spcBef>
                <a:spcPts val="600"/>
              </a:spcBef>
            </a:pPr>
            <a:r>
              <a:rPr lang="ja-JP" altLang="en-US" sz="1800" b="1" i="0" dirty="0">
                <a:solidFill>
                  <a:srgbClr val="000000"/>
                </a:solidFill>
                <a:effectLst/>
                <a:latin typeface="BIZ UDPゴシック" panose="020B0400000000000000" pitchFamily="50" charset="-128"/>
                <a:ea typeface="BIZ UDPゴシック" panose="020B0400000000000000" pitchFamily="50" charset="-128"/>
              </a:rPr>
              <a:t>（２）　天気予報を調べる</a:t>
            </a:r>
          </a:p>
          <a:p>
            <a:pPr marL="558800" algn="just">
              <a:lnSpc>
                <a:spcPts val="2000"/>
              </a:lnSpc>
            </a:pPr>
            <a:r>
              <a:rPr lang="ja-JP" altLang="en-US" sz="1800" b="1" i="0" dirty="0">
                <a:solidFill>
                  <a:srgbClr val="000000"/>
                </a:solidFill>
                <a:effectLst/>
                <a:latin typeface="BIZ UDPゴシック" panose="020B0400000000000000" pitchFamily="50" charset="-128"/>
                <a:ea typeface="BIZ UDPゴシック" panose="020B0400000000000000" pitchFamily="50" charset="-128"/>
              </a:rPr>
              <a:t>①　</a:t>
            </a:r>
            <a:r>
              <a:rPr lang="en-US" altLang="ja-JP" sz="1800"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sz="1800" b="1" i="0" dirty="0">
                <a:solidFill>
                  <a:srgbClr val="000000"/>
                </a:solidFill>
                <a:effectLst/>
                <a:latin typeface="BIZ UDPゴシック" panose="020B0400000000000000" pitchFamily="50" charset="-128"/>
                <a:ea typeface="BIZ UDPゴシック" panose="020B0400000000000000" pitchFamily="50" charset="-128"/>
              </a:rPr>
              <a:t>を呼び出し、「明日の天気は？」などと話しかけます。</a:t>
            </a:r>
            <a:endParaRPr lang="ja-JP" altLang="en-US" sz="1800" b="0" i="0" dirty="0">
              <a:solidFill>
                <a:srgbClr val="000000"/>
              </a:solidFill>
              <a:effectLst/>
              <a:latin typeface="BIZ UDPゴシック" panose="020B0400000000000000" pitchFamily="50" charset="-128"/>
              <a:ea typeface="BIZ UDPゴシック" panose="020B0400000000000000" pitchFamily="50" charset="-128"/>
            </a:endParaRPr>
          </a:p>
          <a:p>
            <a:pPr marL="558800" algn="just">
              <a:lnSpc>
                <a:spcPts val="2000"/>
              </a:lnSpc>
            </a:pPr>
            <a:r>
              <a:rPr lang="ja-JP" altLang="en-US" sz="1800" b="1" i="0" dirty="0">
                <a:solidFill>
                  <a:srgbClr val="000000"/>
                </a:solidFill>
                <a:effectLst/>
                <a:latin typeface="BIZ UDPゴシック" panose="020B0400000000000000" pitchFamily="50" charset="-128"/>
                <a:ea typeface="BIZ UDPゴシック" panose="020B0400000000000000" pitchFamily="50" charset="-128"/>
              </a:rPr>
              <a:t>②　</a:t>
            </a:r>
            <a:r>
              <a:rPr lang="en-US" altLang="ja-JP" sz="1800"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sz="1800" b="1" i="0" dirty="0">
                <a:solidFill>
                  <a:srgbClr val="000000"/>
                </a:solidFill>
                <a:effectLst/>
                <a:latin typeface="BIZ UDPゴシック" panose="020B0400000000000000" pitchFamily="50" charset="-128"/>
                <a:ea typeface="BIZ UDPゴシック" panose="020B0400000000000000" pitchFamily="50" charset="-128"/>
              </a:rPr>
              <a:t>が「明日の天気は○○になりそうです」などと質問に答えます。</a:t>
            </a:r>
            <a:endParaRPr lang="ja-JP" altLang="en-US" sz="1800"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92120A4F-3D5F-0372-D9CE-356D978D5A0C}"/>
              </a:ext>
            </a:extLst>
          </p:cNvPr>
          <p:cNvSpPr/>
          <p:nvPr/>
        </p:nvSpPr>
        <p:spPr>
          <a:xfrm>
            <a:off x="1463468" y="374940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3" name="正方形/長方形 2">
            <a:extLst>
              <a:ext uri="{FF2B5EF4-FFF2-40B4-BE49-F238E27FC236}">
                <a16:creationId xmlns:a16="http://schemas.microsoft.com/office/drawing/2014/main" id="{ADF30EE0-4A5C-0889-45EC-2D80537D9ACC}"/>
              </a:ext>
            </a:extLst>
          </p:cNvPr>
          <p:cNvSpPr/>
          <p:nvPr/>
        </p:nvSpPr>
        <p:spPr>
          <a:xfrm>
            <a:off x="1463468" y="445483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5</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4" name="二等辺三角形 3">
            <a:extLst>
              <a:ext uri="{FF2B5EF4-FFF2-40B4-BE49-F238E27FC236}">
                <a16:creationId xmlns:a16="http://schemas.microsoft.com/office/drawing/2014/main" id="{FB9E3891-29A3-AEF7-5914-0DB25EF05696}"/>
              </a:ext>
            </a:extLst>
          </p:cNvPr>
          <p:cNvSpPr/>
          <p:nvPr/>
        </p:nvSpPr>
        <p:spPr>
          <a:xfrm flipV="1">
            <a:off x="5326598" y="4103773"/>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FD94C35D-7561-2CC7-7F51-DB2E82982FA1}"/>
              </a:ext>
            </a:extLst>
          </p:cNvPr>
          <p:cNvSpPr/>
          <p:nvPr/>
        </p:nvSpPr>
        <p:spPr>
          <a:xfrm>
            <a:off x="1463468" y="612047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6" name="正方形/長方形 5">
            <a:extLst>
              <a:ext uri="{FF2B5EF4-FFF2-40B4-BE49-F238E27FC236}">
                <a16:creationId xmlns:a16="http://schemas.microsoft.com/office/drawing/2014/main" id="{73C3949C-E869-88B5-EA62-372EEE81CAF1}"/>
              </a:ext>
            </a:extLst>
          </p:cNvPr>
          <p:cNvSpPr/>
          <p:nvPr/>
        </p:nvSpPr>
        <p:spPr>
          <a:xfrm>
            <a:off x="1463468" y="682590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5</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8" name="二等辺三角形 7">
            <a:extLst>
              <a:ext uri="{FF2B5EF4-FFF2-40B4-BE49-F238E27FC236}">
                <a16:creationId xmlns:a16="http://schemas.microsoft.com/office/drawing/2014/main" id="{895CEF6B-AC85-A364-965A-426816F1F540}"/>
              </a:ext>
            </a:extLst>
          </p:cNvPr>
          <p:cNvSpPr/>
          <p:nvPr/>
        </p:nvSpPr>
        <p:spPr>
          <a:xfrm flipV="1">
            <a:off x="5326598" y="6474841"/>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F012653B-F8C5-4380-DFFB-F57DC8163694}"/>
              </a:ext>
            </a:extLst>
          </p:cNvPr>
          <p:cNvSpPr/>
          <p:nvPr/>
        </p:nvSpPr>
        <p:spPr>
          <a:xfrm>
            <a:off x="8484781" y="1574020"/>
            <a:ext cx="1699683" cy="390911"/>
          </a:xfrm>
          <a:prstGeom prst="rect">
            <a:avLst/>
          </a:prstGeom>
          <a:solidFill>
            <a:srgbClr val="C621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BIZ UDPゴシック" panose="020B0400000000000000" pitchFamily="50" charset="-128"/>
                <a:ea typeface="BIZ UDPゴシック" panose="020B0400000000000000" pitchFamily="50" charset="-128"/>
              </a:rPr>
              <a:t>前回の復習</a:t>
            </a:r>
          </a:p>
        </p:txBody>
      </p:sp>
      <p:sp>
        <p:nvSpPr>
          <p:cNvPr id="10" name="スライド番号プレースホルダー 3">
            <a:extLst>
              <a:ext uri="{FF2B5EF4-FFF2-40B4-BE49-F238E27FC236}">
                <a16:creationId xmlns:a16="http://schemas.microsoft.com/office/drawing/2014/main" id="{A8B8507F-5D7A-6D1E-F287-0EA9142622BF}"/>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26</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9449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dirty="0">
                <a:latin typeface="BIZ UDPゴシック" panose="020B0400000000000000" pitchFamily="50" charset="-128"/>
                <a:ea typeface="BIZ UDPゴシック" panose="020B0400000000000000" pitchFamily="50" charset="-128"/>
              </a:rPr>
              <a:t>Siri</a:t>
            </a:r>
            <a:r>
              <a:rPr lang="ja-JP" altLang="en-US" sz="2400" b="1" dirty="0">
                <a:latin typeface="BIZ UDPゴシック" panose="020B0400000000000000" pitchFamily="50" charset="-128"/>
                <a:ea typeface="BIZ UDPゴシック" panose="020B0400000000000000" pitchFamily="50"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1.</a:t>
            </a:r>
            <a:r>
              <a:rPr lang="ja-JP" altLang="en-US" sz="2800" b="1" dirty="0">
                <a:latin typeface="BIZ UDPゴシック" panose="020B0400000000000000" pitchFamily="50" charset="-128"/>
                <a:ea typeface="BIZ UDPゴシック" panose="020B0400000000000000" pitchFamily="50" charset="-128"/>
              </a:rPr>
              <a:t> </a:t>
            </a:r>
            <a:r>
              <a:rPr lang="en-US" altLang="ja-JP" sz="2800" b="1" dirty="0">
                <a:latin typeface="BIZ UDPゴシック" panose="020B0400000000000000" pitchFamily="50" charset="-128"/>
                <a:ea typeface="BIZ UDPゴシック" panose="020B0400000000000000" pitchFamily="50" charset="-128"/>
              </a:rPr>
              <a:t>Siri</a:t>
            </a:r>
            <a:r>
              <a:rPr lang="ja-JP" altLang="en-US" sz="2800" b="1" dirty="0">
                <a:latin typeface="BIZ UDPゴシック" panose="020B0400000000000000" pitchFamily="50" charset="-128"/>
                <a:ea typeface="BIZ UDPゴシック" panose="020B0400000000000000" pitchFamily="50" charset="-128"/>
              </a:rPr>
              <a:t>で調べ物をする</a:t>
            </a: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3821559"/>
          </a:xfrm>
          <a:prstGeom prst="rect">
            <a:avLst/>
          </a:prstGeom>
          <a:noFill/>
        </p:spPr>
        <p:txBody>
          <a:bodyPr wrap="square">
            <a:spAutoFit/>
          </a:bodyPr>
          <a:lstStyle/>
          <a:p>
            <a:pPr indent="558800">
              <a:lnSpc>
                <a:spcPts val="2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marL="419100" marR="139700" algn="just">
              <a:spcBef>
                <a:spcPts val="600"/>
              </a:spcBef>
            </a:pPr>
            <a:r>
              <a:rPr lang="ja-JP" altLang="en-US" b="1" i="0" dirty="0">
                <a:solidFill>
                  <a:srgbClr val="000000"/>
                </a:solidFill>
                <a:effectLst/>
                <a:latin typeface="BIZ UDPゴシック" panose="020B0400000000000000" pitchFamily="50" charset="-128"/>
                <a:ea typeface="BIZ UDPゴシック" panose="020B0400000000000000" pitchFamily="50" charset="-128"/>
              </a:rPr>
              <a:t>（３）　</a:t>
            </a:r>
            <a:r>
              <a:rPr lang="ja-JP" altLang="en-US" b="1" dirty="0">
                <a:solidFill>
                  <a:srgbClr val="000000"/>
                </a:solidFill>
                <a:latin typeface="BIZ UDPゴシック" panose="020B0400000000000000" pitchFamily="50" charset="-128"/>
                <a:ea typeface="BIZ UDPゴシック" panose="020B0400000000000000" pitchFamily="50" charset="-128"/>
              </a:rPr>
              <a:t>目的地までの案内</a:t>
            </a:r>
            <a:r>
              <a:rPr lang="ja-JP" altLang="en-US" b="1" i="0" dirty="0">
                <a:solidFill>
                  <a:srgbClr val="000000"/>
                </a:solidFill>
                <a:effectLst/>
                <a:latin typeface="BIZ UDPゴシック" panose="020B0400000000000000" pitchFamily="50" charset="-128"/>
                <a:ea typeface="BIZ UDPゴシック" panose="020B0400000000000000" pitchFamily="50" charset="-128"/>
              </a:rPr>
              <a:t>（マップ）</a:t>
            </a:r>
          </a:p>
          <a:p>
            <a:pPr marL="711200" indent="-152400" algn="just">
              <a:lnSpc>
                <a:spcPts val="2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①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を呼び出し、「</a:t>
            </a:r>
            <a:r>
              <a:rPr lang="en-US" altLang="ja-JP" b="1" i="0" dirty="0">
                <a:solidFill>
                  <a:srgbClr val="000000"/>
                </a:solidFill>
                <a:effectLst/>
                <a:latin typeface="BIZ UDPゴシック" panose="020B0400000000000000" pitchFamily="50" charset="-128"/>
                <a:ea typeface="BIZ UDPゴシック" panose="020B0400000000000000" pitchFamily="50" charset="-128"/>
              </a:rPr>
              <a:t>15</a:t>
            </a:r>
            <a:r>
              <a:rPr lang="ja-JP" altLang="en-US" b="1" i="0" dirty="0">
                <a:solidFill>
                  <a:srgbClr val="000000"/>
                </a:solidFill>
                <a:effectLst/>
                <a:latin typeface="BIZ UDPゴシック" panose="020B0400000000000000" pitchFamily="50" charset="-128"/>
                <a:ea typeface="BIZ UDPゴシック" panose="020B0400000000000000" pitchFamily="50" charset="-128"/>
              </a:rPr>
              <a:t>時までに</a:t>
            </a:r>
            <a:r>
              <a:rPr lang="ja-JP" altLang="en-US" b="1" dirty="0">
                <a:solidFill>
                  <a:srgbClr val="000000"/>
                </a:solidFill>
                <a:latin typeface="BIZ UDPゴシック" panose="020B0400000000000000" pitchFamily="50" charset="-128"/>
                <a:ea typeface="BIZ UDPゴシック" panose="020B0400000000000000" pitchFamily="50" charset="-128"/>
              </a:rPr>
              <a:t>東京駅に行きたい</a:t>
            </a:r>
            <a:r>
              <a:rPr lang="ja-JP" altLang="en-US" b="1" i="0" dirty="0">
                <a:solidFill>
                  <a:srgbClr val="000000"/>
                </a:solidFill>
                <a:effectLst/>
                <a:latin typeface="BIZ UDPゴシック" panose="020B0400000000000000" pitchFamily="50" charset="-128"/>
                <a:ea typeface="BIZ UDPゴシック" panose="020B0400000000000000" pitchFamily="50" charset="-128"/>
              </a:rPr>
              <a:t>」などと話しかけます。</a:t>
            </a: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②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が質問に答えます。</a:t>
            </a:r>
            <a:endParaRPr lang="en-US" altLang="ja-JP" b="1"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i="0" dirty="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i="0" dirty="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400" b="1" dirty="0">
              <a:solidFill>
                <a:srgbClr val="000000"/>
              </a:solidFill>
              <a:latin typeface="BIZ UDPゴシック" panose="020B0400000000000000" pitchFamily="50" charset="-128"/>
              <a:ea typeface="BIZ UDPゴシック" panose="020B0400000000000000" pitchFamily="50" charset="-128"/>
            </a:endParaRPr>
          </a:p>
          <a:p>
            <a:pPr marL="419100" marR="139700" algn="just">
              <a:spcBef>
                <a:spcPts val="600"/>
              </a:spcBef>
            </a:pPr>
            <a:endParaRPr lang="en-US" altLang="ja-JP" sz="1800" b="1" i="0" dirty="0">
              <a:solidFill>
                <a:srgbClr val="000000"/>
              </a:solidFill>
              <a:effectLst/>
              <a:latin typeface="BIZ UDPゴシック" panose="020B0400000000000000" pitchFamily="50" charset="-128"/>
              <a:ea typeface="BIZ UDPゴシック" panose="020B0400000000000000" pitchFamily="50" charset="-128"/>
            </a:endParaRPr>
          </a:p>
          <a:p>
            <a:pPr marL="419100" marR="139700" algn="just">
              <a:spcBef>
                <a:spcPts val="600"/>
              </a:spcBef>
            </a:pPr>
            <a:endParaRPr lang="en-US" altLang="ja-JP" sz="1800" b="1" i="0" dirty="0">
              <a:solidFill>
                <a:srgbClr val="000000"/>
              </a:solidFill>
              <a:effectLst/>
              <a:latin typeface="BIZ UDPゴシック" panose="020B0400000000000000" pitchFamily="50" charset="-128"/>
              <a:ea typeface="BIZ UDPゴシック" panose="020B0400000000000000" pitchFamily="50" charset="-128"/>
            </a:endParaRPr>
          </a:p>
          <a:p>
            <a:pPr marL="419100" marR="139700" algn="just">
              <a:spcBef>
                <a:spcPts val="600"/>
              </a:spcBef>
            </a:pPr>
            <a:r>
              <a:rPr lang="ja-JP" altLang="en-US" sz="1800" b="1" i="0" dirty="0">
                <a:solidFill>
                  <a:srgbClr val="000000"/>
                </a:solidFill>
                <a:effectLst/>
                <a:latin typeface="BIZ UDPゴシック" panose="020B0400000000000000" pitchFamily="50" charset="-128"/>
                <a:ea typeface="BIZ UDPゴシック" panose="020B0400000000000000" pitchFamily="50" charset="-128"/>
              </a:rPr>
              <a:t>（４）　お楽しみタイム</a:t>
            </a:r>
          </a:p>
          <a:p>
            <a:pPr marL="558800" algn="just">
              <a:lnSpc>
                <a:spcPts val="2000"/>
              </a:lnSpc>
            </a:pPr>
            <a:r>
              <a:rPr lang="ja-JP" altLang="en-US" sz="1800" b="1" i="0" dirty="0">
                <a:solidFill>
                  <a:srgbClr val="000000"/>
                </a:solidFill>
                <a:effectLst/>
                <a:latin typeface="BIZ UDPゴシック" panose="020B0400000000000000" pitchFamily="50" charset="-128"/>
                <a:ea typeface="BIZ UDPゴシック" panose="020B0400000000000000" pitchFamily="50" charset="-128"/>
              </a:rPr>
              <a:t>　　おみくじや、曲あてゲームをしてみよう！</a:t>
            </a:r>
            <a:endParaRPr lang="ja-JP" altLang="en-US" sz="1800"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92120A4F-3D5F-0372-D9CE-356D978D5A0C}"/>
              </a:ext>
            </a:extLst>
          </p:cNvPr>
          <p:cNvSpPr/>
          <p:nvPr/>
        </p:nvSpPr>
        <p:spPr>
          <a:xfrm>
            <a:off x="1463468" y="374940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3" name="正方形/長方形 2">
            <a:extLst>
              <a:ext uri="{FF2B5EF4-FFF2-40B4-BE49-F238E27FC236}">
                <a16:creationId xmlns:a16="http://schemas.microsoft.com/office/drawing/2014/main" id="{ADF30EE0-4A5C-0889-45EC-2D80537D9ACC}"/>
              </a:ext>
            </a:extLst>
          </p:cNvPr>
          <p:cNvSpPr/>
          <p:nvPr/>
        </p:nvSpPr>
        <p:spPr>
          <a:xfrm>
            <a:off x="1463468" y="445483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5</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4" name="二等辺三角形 3">
            <a:extLst>
              <a:ext uri="{FF2B5EF4-FFF2-40B4-BE49-F238E27FC236}">
                <a16:creationId xmlns:a16="http://schemas.microsoft.com/office/drawing/2014/main" id="{FB9E3891-29A3-AEF7-5914-0DB25EF05696}"/>
              </a:ext>
            </a:extLst>
          </p:cNvPr>
          <p:cNvSpPr/>
          <p:nvPr/>
        </p:nvSpPr>
        <p:spPr>
          <a:xfrm flipV="1">
            <a:off x="5326598" y="4103773"/>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FD94C35D-7561-2CC7-7F51-DB2E82982FA1}"/>
              </a:ext>
            </a:extLst>
          </p:cNvPr>
          <p:cNvSpPr/>
          <p:nvPr/>
        </p:nvSpPr>
        <p:spPr>
          <a:xfrm>
            <a:off x="1463468" y="612047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6" name="正方形/長方形 5">
            <a:extLst>
              <a:ext uri="{FF2B5EF4-FFF2-40B4-BE49-F238E27FC236}">
                <a16:creationId xmlns:a16="http://schemas.microsoft.com/office/drawing/2014/main" id="{73C3949C-E869-88B5-EA62-372EEE81CAF1}"/>
              </a:ext>
            </a:extLst>
          </p:cNvPr>
          <p:cNvSpPr/>
          <p:nvPr/>
        </p:nvSpPr>
        <p:spPr>
          <a:xfrm>
            <a:off x="1463468" y="682590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5</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8" name="二等辺三角形 7">
            <a:extLst>
              <a:ext uri="{FF2B5EF4-FFF2-40B4-BE49-F238E27FC236}">
                <a16:creationId xmlns:a16="http://schemas.microsoft.com/office/drawing/2014/main" id="{895CEF6B-AC85-A364-965A-426816F1F540}"/>
              </a:ext>
            </a:extLst>
          </p:cNvPr>
          <p:cNvSpPr/>
          <p:nvPr/>
        </p:nvSpPr>
        <p:spPr>
          <a:xfrm flipV="1">
            <a:off x="5326598" y="6474841"/>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830E62B7-CEB8-6A17-FAA9-C3E987516C6A}"/>
              </a:ext>
            </a:extLst>
          </p:cNvPr>
          <p:cNvGrpSpPr/>
          <p:nvPr/>
        </p:nvGrpSpPr>
        <p:grpSpPr>
          <a:xfrm>
            <a:off x="604646" y="0"/>
            <a:ext cx="1351370" cy="1035997"/>
            <a:chOff x="604646" y="0"/>
            <a:chExt cx="1351370" cy="1035997"/>
          </a:xfrm>
        </p:grpSpPr>
        <p:sp>
          <p:nvSpPr>
            <p:cNvPr id="21" name="片側の 2 つの角を切り取った四角形 13">
              <a:extLst>
                <a:ext uri="{FF2B5EF4-FFF2-40B4-BE49-F238E27FC236}">
                  <a16:creationId xmlns:a16="http://schemas.microsoft.com/office/drawing/2014/main" id="{938F3E0D-4728-54E8-A7E1-CB8A5192F42B}"/>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片側の 2 つの角を切り取った四角形 16">
              <a:extLst>
                <a:ext uri="{FF2B5EF4-FFF2-40B4-BE49-F238E27FC236}">
                  <a16:creationId xmlns:a16="http://schemas.microsoft.com/office/drawing/2014/main" id="{B1440DB6-FA10-0554-19BC-D78E59B319F6}"/>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73796320-5A7B-7025-71A4-F3B21A11C362}"/>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dirty="0">
                  <a:solidFill>
                    <a:schemeClr val="bg1"/>
                  </a:solidFill>
                  <a:latin typeface="BIZ UDPゴシック" panose="020B0400000000000000" pitchFamily="50" charset="-128"/>
                  <a:ea typeface="BIZ UDPゴシック" panose="020B0400000000000000" pitchFamily="50" charset="-128"/>
                </a:rPr>
                <a:t>3</a:t>
              </a:r>
              <a:r>
                <a:rPr lang="ja-JP" altLang="en-US" sz="16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9" name="スライド番号プレースホルダー 3">
            <a:extLst>
              <a:ext uri="{FF2B5EF4-FFF2-40B4-BE49-F238E27FC236}">
                <a16:creationId xmlns:a16="http://schemas.microsoft.com/office/drawing/2014/main" id="{2B3F0E83-FAFD-505B-5B72-EAD09516C2B1}"/>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27</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90844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DC29E50D-713B-F265-8124-C9083548B957}"/>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メモアプリを使う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２</a:t>
            </a:r>
            <a:r>
              <a:rPr lang="en-US" altLang="ja-JP" sz="2800" b="1" dirty="0">
                <a:latin typeface="BIZ UDPゴシック" panose="020B0400000000000000" pitchFamily="50" charset="-128"/>
                <a:ea typeface="BIZ UDPゴシック" panose="020B0400000000000000" pitchFamily="50" charset="-128"/>
              </a:rPr>
              <a:t>.</a:t>
            </a:r>
            <a:r>
              <a:rPr lang="ja-JP" altLang="en-US" sz="2800" b="1" dirty="0">
                <a:latin typeface="BIZ UDPゴシック" panose="020B0400000000000000" pitchFamily="50" charset="-128"/>
                <a:ea typeface="BIZ UDPゴシック" panose="020B0400000000000000" pitchFamily="50" charset="-128"/>
              </a:rPr>
              <a:t> メモアプリを使ってみよう①</a:t>
            </a:r>
          </a:p>
        </p:txBody>
      </p:sp>
      <p:sp>
        <p:nvSpPr>
          <p:cNvPr id="10" name="テキスト ボックス 9">
            <a:extLst>
              <a:ext uri="{FF2B5EF4-FFF2-40B4-BE49-F238E27FC236}">
                <a16:creationId xmlns:a16="http://schemas.microsoft.com/office/drawing/2014/main" id="{99B3B421-DA9A-7EBD-7AC8-E64EC2EF7BB9}"/>
              </a:ext>
            </a:extLst>
          </p:cNvPr>
          <p:cNvSpPr txBox="1"/>
          <p:nvPr/>
        </p:nvSpPr>
        <p:spPr>
          <a:xfrm>
            <a:off x="1070874" y="2531100"/>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メモアプリとは</a:t>
            </a:r>
          </a:p>
        </p:txBody>
      </p:sp>
      <p:sp>
        <p:nvSpPr>
          <p:cNvPr id="22" name="テキスト ボックス 21">
            <a:extLst>
              <a:ext uri="{FF2B5EF4-FFF2-40B4-BE49-F238E27FC236}">
                <a16:creationId xmlns:a16="http://schemas.microsoft.com/office/drawing/2014/main" id="{3EBDB376-5BC9-19AA-FDAF-7CE0C4891A86}"/>
              </a:ext>
            </a:extLst>
          </p:cNvPr>
          <p:cNvSpPr txBox="1"/>
          <p:nvPr/>
        </p:nvSpPr>
        <p:spPr>
          <a:xfrm>
            <a:off x="1078730" y="3332596"/>
            <a:ext cx="6478242" cy="3139321"/>
          </a:xfrm>
          <a:prstGeom prst="rect">
            <a:avLst/>
          </a:prstGeom>
          <a:noFill/>
        </p:spPr>
        <p:txBody>
          <a:bodyPr wrap="square" rtlCol="0">
            <a:spAutoFit/>
          </a:bodyPr>
          <a:lstStyle/>
          <a:p>
            <a:r>
              <a:rPr kumimoji="1" lang="ja-JP" altLang="en-US" b="1" dirty="0">
                <a:latin typeface="BIZ UDPゴシック" panose="020B0400000000000000" pitchFamily="50" charset="-128"/>
                <a:ea typeface="BIZ UDPゴシック" panose="020B0400000000000000" pitchFamily="50" charset="-128"/>
              </a:rPr>
              <a:t>メモアプリとは</a:t>
            </a:r>
            <a:r>
              <a:rPr kumimoji="1" lang="en-US" altLang="ja-JP" b="1" dirty="0">
                <a:latin typeface="BIZ UDPゴシック" panose="020B0400000000000000" pitchFamily="50" charset="-128"/>
                <a:ea typeface="BIZ UDPゴシック" panose="020B0400000000000000" pitchFamily="50" charset="-128"/>
              </a:rPr>
              <a:t>iPhone</a:t>
            </a:r>
            <a:r>
              <a:rPr kumimoji="1" lang="ja-JP" altLang="en-US" b="1" dirty="0">
                <a:latin typeface="BIZ UDPゴシック" panose="020B0400000000000000" pitchFamily="50" charset="-128"/>
                <a:ea typeface="BIZ UDPゴシック" panose="020B0400000000000000" pitchFamily="50" charset="-128"/>
              </a:rPr>
              <a:t>にもともと</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搭載されているメモを残すことが</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できるアプリです。</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話したことをテキストで残したり、</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残したメモを読み上げたりすることができます。</a:t>
            </a:r>
            <a:endParaRPr kumimoji="1" lang="en-US" altLang="ja-JP" b="1" dirty="0">
              <a:latin typeface="BIZ UDPゴシック" panose="020B0400000000000000" pitchFamily="50" charset="-128"/>
              <a:ea typeface="BIZ UDPゴシック" panose="020B0400000000000000" pitchFamily="50" charset="-128"/>
            </a:endParaRPr>
          </a:p>
          <a:p>
            <a:endParaRPr kumimoji="1" lang="en-US" altLang="ja-JP" b="1" dirty="0">
              <a:latin typeface="BIZ UDPゴシック" panose="020B0400000000000000" pitchFamily="50" charset="-128"/>
              <a:ea typeface="BIZ UDPゴシック" panose="020B0400000000000000" pitchFamily="50" charset="-128"/>
            </a:endParaRPr>
          </a:p>
          <a:p>
            <a:r>
              <a:rPr lang="en" altLang="ja-JP" b="1" i="0" dirty="0">
                <a:effectLst/>
                <a:latin typeface="BIZ UDPゴシック" panose="020B0400000000000000" pitchFamily="50" charset="-128"/>
                <a:ea typeface="BIZ UDPゴシック" panose="020B0400000000000000" pitchFamily="50" charset="-128"/>
              </a:rPr>
              <a:t>Siri</a:t>
            </a:r>
            <a:r>
              <a:rPr lang="ja-JP" altLang="en-US" b="1" i="0" dirty="0">
                <a:effectLst/>
                <a:latin typeface="BIZ UDPゴシック" panose="020B0400000000000000" pitchFamily="50" charset="-128"/>
                <a:ea typeface="BIZ UDPゴシック" panose="020B0400000000000000" pitchFamily="50" charset="-128"/>
              </a:rPr>
              <a:t>に「○○をメモして」と言えば、</a:t>
            </a:r>
            <a:endParaRPr lang="en-US" altLang="ja-JP" b="1" i="0" dirty="0">
              <a:effectLst/>
              <a:latin typeface="BIZ UDPゴシック" panose="020B0400000000000000" pitchFamily="50" charset="-128"/>
              <a:ea typeface="BIZ UDPゴシック" panose="020B0400000000000000" pitchFamily="50" charset="-128"/>
            </a:endParaRPr>
          </a:p>
          <a:p>
            <a:r>
              <a:rPr lang="ja-JP" altLang="en-US" b="1" i="0" dirty="0">
                <a:effectLst/>
                <a:latin typeface="BIZ UDPゴシック" panose="020B0400000000000000" pitchFamily="50" charset="-128"/>
                <a:ea typeface="BIZ UDPゴシック" panose="020B0400000000000000" pitchFamily="50" charset="-128"/>
              </a:rPr>
              <a:t>メモを作成してくれます。</a:t>
            </a:r>
            <a:endParaRPr kumimoji="1" lang="en-US" altLang="ja-JP" b="1" dirty="0">
              <a:latin typeface="BIZ UDPゴシック" panose="020B0400000000000000" pitchFamily="50" charset="-128"/>
              <a:ea typeface="BIZ UDPゴシック" panose="020B0400000000000000" pitchFamily="50" charset="-128"/>
            </a:endParaRPr>
          </a:p>
          <a:p>
            <a:r>
              <a:rPr lang="ja-JP" altLang="en-US" b="1" i="0" dirty="0">
                <a:effectLst/>
                <a:latin typeface="BIZ UDPゴシック" panose="020B0400000000000000" pitchFamily="50" charset="-128"/>
                <a:ea typeface="BIZ UDPゴシック" panose="020B0400000000000000" pitchFamily="50" charset="-128"/>
              </a:rPr>
              <a:t>忘れられない用事はリマインダー登録することも可能。</a:t>
            </a:r>
            <a:br>
              <a:rPr lang="ja-JP" altLang="en-US" b="1" i="0" dirty="0">
                <a:effectLst/>
                <a:latin typeface="BIZ UDPゴシック" panose="020B0400000000000000" pitchFamily="50" charset="-128"/>
                <a:ea typeface="BIZ UDPゴシック" panose="020B0400000000000000" pitchFamily="50" charset="-128"/>
              </a:rPr>
            </a:br>
            <a:r>
              <a:rPr lang="ja-JP" altLang="en-US" b="1" i="0" dirty="0">
                <a:effectLst/>
                <a:latin typeface="BIZ UDPゴシック" panose="020B0400000000000000" pitchFamily="50" charset="-128"/>
                <a:ea typeface="BIZ UDPゴシック" panose="020B0400000000000000" pitchFamily="50" charset="-128"/>
              </a:rPr>
              <a:t>「</a:t>
            </a:r>
            <a:r>
              <a:rPr lang="en" altLang="ja-JP" b="1" i="0" dirty="0">
                <a:effectLst/>
                <a:latin typeface="BIZ UDPゴシック" panose="020B0400000000000000" pitchFamily="50" charset="-128"/>
                <a:ea typeface="BIZ UDPゴシック" panose="020B0400000000000000" pitchFamily="50" charset="-128"/>
              </a:rPr>
              <a:t>Hey Siri</a:t>
            </a:r>
            <a:r>
              <a:rPr lang="ja-JP" altLang="en" b="1" i="0" dirty="0">
                <a:effectLst/>
                <a:latin typeface="BIZ UDPゴシック" panose="020B0400000000000000" pitchFamily="50" charset="-128"/>
                <a:ea typeface="BIZ UDPゴシック" panose="020B0400000000000000" pitchFamily="50" charset="-128"/>
              </a:rPr>
              <a:t>！</a:t>
            </a:r>
            <a:r>
              <a:rPr lang="ja-JP" altLang="en-US" b="1" i="0" dirty="0">
                <a:effectLst/>
                <a:latin typeface="BIZ UDPゴシック" panose="020B0400000000000000" pitchFamily="50" charset="-128"/>
                <a:ea typeface="BIZ UDPゴシック" panose="020B0400000000000000" pitchFamily="50" charset="-128"/>
              </a:rPr>
              <a:t>明日の</a:t>
            </a:r>
            <a:r>
              <a:rPr lang="en-US" altLang="ja-JP" b="1" i="0" dirty="0">
                <a:effectLst/>
                <a:latin typeface="BIZ UDPゴシック" panose="020B0400000000000000" pitchFamily="50" charset="-128"/>
                <a:ea typeface="BIZ UDPゴシック" panose="020B0400000000000000" pitchFamily="50" charset="-128"/>
              </a:rPr>
              <a:t>3</a:t>
            </a:r>
            <a:r>
              <a:rPr lang="ja-JP" altLang="en-US" b="1" i="0" dirty="0">
                <a:effectLst/>
                <a:latin typeface="BIZ UDPゴシック" panose="020B0400000000000000" pitchFamily="50" charset="-128"/>
                <a:ea typeface="BIZ UDPゴシック" panose="020B0400000000000000" pitchFamily="50" charset="-128"/>
              </a:rPr>
              <a:t>時にアイスを食べるとリマインド」</a:t>
            </a:r>
            <a:endParaRPr lang="en-US" altLang="ja-JP" b="1" i="0" dirty="0">
              <a:effectLst/>
              <a:latin typeface="BIZ UDPゴシック" panose="020B0400000000000000" pitchFamily="50" charset="-128"/>
              <a:ea typeface="BIZ UDPゴシック" panose="020B0400000000000000" pitchFamily="50" charset="-128"/>
            </a:endParaRPr>
          </a:p>
          <a:p>
            <a:r>
              <a:rPr lang="ja-JP" altLang="en-US" b="1" i="0" dirty="0">
                <a:effectLst/>
                <a:latin typeface="BIZ UDPゴシック" panose="020B0400000000000000" pitchFamily="50" charset="-128"/>
                <a:ea typeface="BIZ UDPゴシック" panose="020B0400000000000000" pitchFamily="50" charset="-128"/>
              </a:rPr>
              <a:t>これで</a:t>
            </a:r>
            <a:r>
              <a:rPr lang="en-US" altLang="ja-JP" b="1" i="0" dirty="0">
                <a:effectLst/>
                <a:latin typeface="BIZ UDPゴシック" panose="020B0400000000000000" pitchFamily="50" charset="-128"/>
                <a:ea typeface="BIZ UDPゴシック" panose="020B0400000000000000" pitchFamily="50" charset="-128"/>
              </a:rPr>
              <a:t>3</a:t>
            </a:r>
            <a:r>
              <a:rPr lang="ja-JP" altLang="en-US" b="1" i="0" dirty="0">
                <a:effectLst/>
                <a:latin typeface="BIZ UDPゴシック" panose="020B0400000000000000" pitchFamily="50" charset="-128"/>
                <a:ea typeface="BIZ UDPゴシック" panose="020B0400000000000000" pitchFamily="50" charset="-128"/>
              </a:rPr>
              <a:t>時になったら「アイスを食べる」と通知がきます。</a:t>
            </a:r>
            <a:endParaRPr kumimoji="1" lang="ja-JP" altLang="en-US" b="1" dirty="0">
              <a:latin typeface="BIZ UDPゴシック" panose="020B0400000000000000" pitchFamily="50" charset="-128"/>
              <a:ea typeface="BIZ UDPゴシック" panose="020B0400000000000000" pitchFamily="50" charset="-128"/>
            </a:endParaRPr>
          </a:p>
        </p:txBody>
      </p:sp>
      <p:pic>
        <p:nvPicPr>
          <p:cNvPr id="1026" name="Picture 2" descr="iPhone のメモ App でメモを作成しているところ">
            <a:extLst>
              <a:ext uri="{FF2B5EF4-FFF2-40B4-BE49-F238E27FC236}">
                <a16:creationId xmlns:a16="http://schemas.microsoft.com/office/drawing/2014/main" id="{436993D8-982A-6B8A-959F-75DBB9471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273" y="2792710"/>
            <a:ext cx="1945499" cy="395748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F4A95BB6-CE96-7D6B-40A8-045B7E069268}"/>
              </a:ext>
            </a:extLst>
          </p:cNvPr>
          <p:cNvGrpSpPr/>
          <p:nvPr/>
        </p:nvGrpSpPr>
        <p:grpSpPr>
          <a:xfrm>
            <a:off x="604646" y="0"/>
            <a:ext cx="1351370" cy="1035997"/>
            <a:chOff x="604646" y="0"/>
            <a:chExt cx="1351370" cy="1035997"/>
          </a:xfrm>
        </p:grpSpPr>
        <p:sp>
          <p:nvSpPr>
            <p:cNvPr id="3" name="片側の 2 つの角を切り取った四角形 13">
              <a:extLst>
                <a:ext uri="{FF2B5EF4-FFF2-40B4-BE49-F238E27FC236}">
                  <a16:creationId xmlns:a16="http://schemas.microsoft.com/office/drawing/2014/main" id="{372537CD-A6B1-6BF7-0724-5910473D1AC9}"/>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片側の 2 つの角を切り取った四角形 16">
              <a:extLst>
                <a:ext uri="{FF2B5EF4-FFF2-40B4-BE49-F238E27FC236}">
                  <a16:creationId xmlns:a16="http://schemas.microsoft.com/office/drawing/2014/main" id="{1FBAF576-448B-26A1-5CD7-94D1A3A8B65B}"/>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9DBC2F9D-5F7D-0764-5555-5764E6F02792}"/>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dirty="0">
                  <a:solidFill>
                    <a:schemeClr val="bg1"/>
                  </a:solidFill>
                  <a:latin typeface="BIZ UDPゴシック" panose="020B0400000000000000" pitchFamily="50" charset="-128"/>
                  <a:ea typeface="BIZ UDPゴシック" panose="020B0400000000000000" pitchFamily="50" charset="-128"/>
                </a:rPr>
                <a:t>3</a:t>
              </a:r>
              <a:r>
                <a:rPr lang="ja-JP" altLang="en-US" sz="16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6" name="スライド番号プレースホルダー 3">
            <a:extLst>
              <a:ext uri="{FF2B5EF4-FFF2-40B4-BE49-F238E27FC236}">
                <a16:creationId xmlns:a16="http://schemas.microsoft.com/office/drawing/2014/main" id="{15E7C476-9152-FA9D-6CE4-5330AB0774D4}"/>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28</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5992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DC29E50D-713B-F265-8124-C9083548B957}"/>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２</a:t>
            </a:r>
            <a:r>
              <a:rPr lang="en-US" altLang="ja-JP" sz="2800" b="1" dirty="0">
                <a:latin typeface="BIZ UDPゴシック" panose="020B0400000000000000" pitchFamily="50" charset="-128"/>
                <a:ea typeface="BIZ UDPゴシック" panose="020B0400000000000000" pitchFamily="50" charset="-128"/>
              </a:rPr>
              <a:t>.</a:t>
            </a:r>
            <a:r>
              <a:rPr lang="ja-JP" altLang="en-US" sz="2800" b="1" dirty="0">
                <a:latin typeface="BIZ UDPゴシック" panose="020B0400000000000000" pitchFamily="50" charset="-128"/>
                <a:ea typeface="BIZ UDPゴシック" panose="020B0400000000000000" pitchFamily="50" charset="-128"/>
              </a:rPr>
              <a:t> メモアプリを使ってみよう①</a:t>
            </a:r>
          </a:p>
        </p:txBody>
      </p:sp>
      <p:sp>
        <p:nvSpPr>
          <p:cNvPr id="23" name="テキスト ボックス 22">
            <a:extLst>
              <a:ext uri="{FF2B5EF4-FFF2-40B4-BE49-F238E27FC236}">
                <a16:creationId xmlns:a16="http://schemas.microsoft.com/office/drawing/2014/main" id="{BB427A1F-A953-4E20-754E-3863E9AB2F5A}"/>
              </a:ext>
            </a:extLst>
          </p:cNvPr>
          <p:cNvSpPr txBox="1"/>
          <p:nvPr/>
        </p:nvSpPr>
        <p:spPr>
          <a:xfrm>
            <a:off x="943283" y="2370645"/>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2-1.</a:t>
            </a:r>
            <a:r>
              <a:rPr lang="ja-JP" altLang="en-US" sz="2800" b="1" dirty="0">
                <a:latin typeface="BIZ UDPゴシック" panose="020B0400000000000000" pitchFamily="50" charset="-128"/>
                <a:ea typeface="BIZ UDPゴシック" panose="020B0400000000000000" pitchFamily="50" charset="-128"/>
              </a:rPr>
              <a:t>メモアプリにメモを残してみよう</a:t>
            </a:r>
          </a:p>
        </p:txBody>
      </p:sp>
      <p:sp>
        <p:nvSpPr>
          <p:cNvPr id="3" name="正方形/長方形 2">
            <a:extLst>
              <a:ext uri="{FF2B5EF4-FFF2-40B4-BE49-F238E27FC236}">
                <a16:creationId xmlns:a16="http://schemas.microsoft.com/office/drawing/2014/main" id="{C493007E-8153-AF79-F58D-A734474B902C}"/>
              </a:ext>
            </a:extLst>
          </p:cNvPr>
          <p:cNvSpPr/>
          <p:nvPr/>
        </p:nvSpPr>
        <p:spPr>
          <a:xfrm>
            <a:off x="1463468" y="5046575"/>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4" name="正方形/長方形 3">
            <a:extLst>
              <a:ext uri="{FF2B5EF4-FFF2-40B4-BE49-F238E27FC236}">
                <a16:creationId xmlns:a16="http://schemas.microsoft.com/office/drawing/2014/main" id="{2FC54780-6575-5686-DDB0-287984432A29}"/>
              </a:ext>
            </a:extLst>
          </p:cNvPr>
          <p:cNvSpPr/>
          <p:nvPr/>
        </p:nvSpPr>
        <p:spPr>
          <a:xfrm>
            <a:off x="1463468" y="5752000"/>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a:t>
            </a:r>
            <a:r>
              <a:rPr kumimoji="1" lang="ja-JP" altLang="en-US" sz="1600" b="1">
                <a:solidFill>
                  <a:schemeClr val="tx1"/>
                </a:solidFill>
                <a:latin typeface="BIZ UDPゴシック" panose="020B0400000000000000" pitchFamily="50" charset="-128"/>
                <a:ea typeface="BIZ UDPゴシック" panose="020B0400000000000000" pitchFamily="50" charset="-128"/>
              </a:rPr>
              <a:t>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10</a:t>
            </a:r>
            <a:r>
              <a:rPr kumimoji="1" lang="ja-JP" altLang="en-US" sz="1600" b="1">
                <a:solidFill>
                  <a:schemeClr val="tx1"/>
                </a:solidFill>
                <a:latin typeface="BIZ UDPゴシック" panose="020B0400000000000000" pitchFamily="50" charset="-128"/>
                <a:ea typeface="BIZ UDPゴシック" panose="020B0400000000000000" pitchFamily="50" charset="-128"/>
              </a:rPr>
              <a:t>分</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）ー</a:t>
            </a:r>
          </a:p>
        </p:txBody>
      </p:sp>
      <p:sp>
        <p:nvSpPr>
          <p:cNvPr id="5" name="二等辺三角形 4">
            <a:extLst>
              <a:ext uri="{FF2B5EF4-FFF2-40B4-BE49-F238E27FC236}">
                <a16:creationId xmlns:a16="http://schemas.microsoft.com/office/drawing/2014/main" id="{3F9B08A6-1619-F8BA-E6FD-9AD12C9C3CD8}"/>
              </a:ext>
            </a:extLst>
          </p:cNvPr>
          <p:cNvSpPr/>
          <p:nvPr/>
        </p:nvSpPr>
        <p:spPr>
          <a:xfrm flipV="1">
            <a:off x="5326598" y="5400940"/>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F2BA813-91AD-6779-4492-FC79E33D0161}"/>
              </a:ext>
            </a:extLst>
          </p:cNvPr>
          <p:cNvSpPr txBox="1"/>
          <p:nvPr/>
        </p:nvSpPr>
        <p:spPr>
          <a:xfrm>
            <a:off x="541190" y="2784693"/>
            <a:ext cx="9570816" cy="866904"/>
          </a:xfrm>
          <a:prstGeom prst="rect">
            <a:avLst/>
          </a:prstGeom>
          <a:noFill/>
        </p:spPr>
        <p:txBody>
          <a:bodyPr wrap="square">
            <a:spAutoFit/>
          </a:bodyPr>
          <a:lstStyle/>
          <a:p>
            <a:pPr indent="558800">
              <a:lnSpc>
                <a:spcPts val="2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①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を呼び出し、 「メモを</a:t>
            </a:r>
            <a:r>
              <a:rPr lang="ja-JP" altLang="en-US" b="1" dirty="0">
                <a:solidFill>
                  <a:srgbClr val="000000"/>
                </a:solidFill>
                <a:latin typeface="BIZ UDPゴシック" panose="020B0400000000000000" pitchFamily="50" charset="-128"/>
                <a:ea typeface="BIZ UDPゴシック" panose="020B0400000000000000" pitchFamily="50" charset="-128"/>
              </a:rPr>
              <a:t>残す</a:t>
            </a:r>
            <a:r>
              <a:rPr lang="ja-JP" altLang="en-US" b="1" i="0" dirty="0">
                <a:solidFill>
                  <a:srgbClr val="000000"/>
                </a:solidFill>
                <a:effectLst/>
                <a:latin typeface="BIZ UDPゴシック" panose="020B0400000000000000" pitchFamily="50" charset="-128"/>
                <a:ea typeface="BIZ UDPゴシック" panose="020B0400000000000000" pitchFamily="50" charset="-128"/>
              </a:rPr>
              <a:t>」などと話しかけます。</a:t>
            </a: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②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が「内容はどうしますか？」というので、残したい内容を話します。</a:t>
            </a: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75574A1C-5DA8-3882-4EBE-8221CDFD9470}"/>
              </a:ext>
            </a:extLst>
          </p:cNvPr>
          <p:cNvSpPr txBox="1"/>
          <p:nvPr/>
        </p:nvSpPr>
        <p:spPr>
          <a:xfrm>
            <a:off x="1199503" y="3651250"/>
            <a:ext cx="8703643" cy="1161857"/>
          </a:xfrm>
          <a:prstGeom prst="rect">
            <a:avLst/>
          </a:prstGeom>
          <a:noFill/>
        </p:spPr>
        <p:txBody>
          <a:bodyPr wrap="square" rtlCol="0">
            <a:spAutoFit/>
          </a:bodyPr>
          <a:lstStyle/>
          <a:p>
            <a:pPr algn="ctr">
              <a:lnSpc>
                <a:spcPct val="150000"/>
              </a:lnSpc>
            </a:pPr>
            <a:r>
              <a:rPr kumimoji="1" lang="ja-JP" altLang="en-US" sz="2800" b="1" dirty="0">
                <a:latin typeface="BIZ UDPゴシック" panose="020B0400000000000000" pitchFamily="50" charset="-128"/>
                <a:ea typeface="BIZ UDPゴシック" panose="020B0400000000000000" pitchFamily="50" charset="-128"/>
              </a:rPr>
              <a:t>「明日、</a:t>
            </a:r>
            <a:r>
              <a:rPr kumimoji="1" lang="en-US" altLang="ja-JP" sz="2800" b="1" dirty="0">
                <a:latin typeface="BIZ UDPゴシック" panose="020B0400000000000000" pitchFamily="50" charset="-128"/>
                <a:ea typeface="BIZ UDPゴシック" panose="020B0400000000000000" pitchFamily="50" charset="-128"/>
              </a:rPr>
              <a:t>12</a:t>
            </a:r>
            <a:r>
              <a:rPr kumimoji="1" lang="ja-JP" altLang="en-US" sz="2800" b="1" dirty="0">
                <a:latin typeface="BIZ UDPゴシック" panose="020B0400000000000000" pitchFamily="50" charset="-128"/>
                <a:ea typeface="BIZ UDPゴシック" panose="020B0400000000000000" pitchFamily="50" charset="-128"/>
              </a:rPr>
              <a:t>時に東久留米駅集合」</a:t>
            </a:r>
            <a:endParaRPr kumimoji="1" lang="en-US" altLang="ja-JP" sz="2800" b="1" dirty="0">
              <a:latin typeface="BIZ UDPゴシック" panose="020B0400000000000000" pitchFamily="50" charset="-128"/>
              <a:ea typeface="BIZ UDPゴシック" panose="020B0400000000000000" pitchFamily="50" charset="-128"/>
            </a:endParaRPr>
          </a:p>
          <a:p>
            <a:pPr algn="ctr">
              <a:lnSpc>
                <a:spcPct val="150000"/>
              </a:lnSpc>
            </a:pPr>
            <a:r>
              <a:rPr kumimoji="1" lang="ja-JP" altLang="en-US" sz="2000" b="1" dirty="0">
                <a:latin typeface="BIZ UDPゴシック" panose="020B0400000000000000" pitchFamily="50" charset="-128"/>
                <a:ea typeface="BIZ UDPゴシック" panose="020B0400000000000000" pitchFamily="50" charset="-128"/>
              </a:rPr>
              <a:t>と残してみましょう。</a:t>
            </a:r>
          </a:p>
        </p:txBody>
      </p:sp>
      <p:sp>
        <p:nvSpPr>
          <p:cNvPr id="6" name="テキスト ボックス 5">
            <a:extLst>
              <a:ext uri="{FF2B5EF4-FFF2-40B4-BE49-F238E27FC236}">
                <a16:creationId xmlns:a16="http://schemas.microsoft.com/office/drawing/2014/main" id="{CE9A82DA-F7BA-B672-420F-6266C8527D5C}"/>
              </a:ext>
            </a:extLst>
          </p:cNvPr>
          <p:cNvSpPr txBox="1"/>
          <p:nvPr/>
        </p:nvSpPr>
        <p:spPr>
          <a:xfrm>
            <a:off x="1497279" y="6103060"/>
            <a:ext cx="7773902" cy="861774"/>
          </a:xfrm>
          <a:prstGeom prst="rect">
            <a:avLst/>
          </a:prstGeom>
          <a:noFill/>
          <a:ln w="19050">
            <a:solidFill>
              <a:srgbClr val="C62153"/>
            </a:solidFill>
          </a:ln>
        </p:spPr>
        <p:txBody>
          <a:bodyPr wrap="square" rtlCol="0">
            <a:spAutoFit/>
          </a:bodyPr>
          <a:lstStyle/>
          <a:p>
            <a:r>
              <a:rPr kumimoji="1" lang="en-US" altLang="ja-JP" sz="1400" b="1" dirty="0">
                <a:solidFill>
                  <a:srgbClr val="C62153"/>
                </a:solidFill>
                <a:latin typeface="BIZ UDPゴシック" panose="020B0400000000000000" pitchFamily="50" charset="-128"/>
                <a:ea typeface="BIZ UDPゴシック" panose="020B0400000000000000" pitchFamily="50" charset="-128"/>
              </a:rPr>
              <a:t>POINT</a:t>
            </a:r>
          </a:p>
          <a:p>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1</a:t>
            </a:r>
            <a:r>
              <a:rPr kumimoji="1" lang="ja-JP" altLang="en-US" sz="1200" b="1" dirty="0">
                <a:latin typeface="BIZ UDPゴシック" panose="020B0400000000000000" pitchFamily="50" charset="-128"/>
                <a:ea typeface="BIZ UDPゴシック" panose="020B0400000000000000" pitchFamily="50" charset="-128"/>
              </a:rPr>
              <a:t>秒間間が空くと入力停止してしまうので気を付けましょう</a:t>
            </a:r>
            <a:endParaRPr kumimoji="1" lang="en-US" altLang="ja-JP" sz="1200" b="1" dirty="0">
              <a:latin typeface="BIZ UDPゴシック" panose="020B0400000000000000" pitchFamily="50" charset="-128"/>
              <a:ea typeface="BIZ UDPゴシック" panose="020B0400000000000000" pitchFamily="50" charset="-128"/>
            </a:endParaRPr>
          </a:p>
          <a:p>
            <a:r>
              <a:rPr kumimoji="1" lang="ja-JP" altLang="en-US" sz="1200" b="1" dirty="0">
                <a:latin typeface="BIZ UDPゴシック" panose="020B0400000000000000" pitchFamily="50" charset="-128"/>
                <a:ea typeface="BIZ UDPゴシック" panose="020B0400000000000000" pitchFamily="50" charset="-128"/>
              </a:rPr>
              <a:t>■改行したい場合： 「改行」と言いましょう</a:t>
            </a:r>
            <a:endParaRPr kumimoji="1" lang="en-US" altLang="ja-JP" sz="1200" b="1" dirty="0">
              <a:latin typeface="BIZ UDPゴシック" panose="020B0400000000000000" pitchFamily="50" charset="-128"/>
              <a:ea typeface="BIZ UDPゴシック" panose="020B0400000000000000" pitchFamily="50" charset="-128"/>
            </a:endParaRPr>
          </a:p>
          <a:p>
            <a:r>
              <a:rPr kumimoji="1" lang="ja-JP" altLang="en-US" sz="1200" b="1" dirty="0">
                <a:latin typeface="BIZ UDPゴシック" panose="020B0400000000000000" pitchFamily="50" charset="-128"/>
                <a:ea typeface="BIZ UDPゴシック" panose="020B0400000000000000" pitchFamily="50" charset="-128"/>
              </a:rPr>
              <a:t>■句読点、記号の入力：「はてな」「ハートマーク」など入力したいものの名前を言いましょう</a:t>
            </a:r>
          </a:p>
        </p:txBody>
      </p:sp>
      <p:sp>
        <p:nvSpPr>
          <p:cNvPr id="2" name="テキスト ボックス 1">
            <a:extLst>
              <a:ext uri="{FF2B5EF4-FFF2-40B4-BE49-F238E27FC236}">
                <a16:creationId xmlns:a16="http://schemas.microsoft.com/office/drawing/2014/main" id="{77D090D6-35D4-AEFE-169E-4D1F7CABEF97}"/>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メモアプリを使う</a:t>
            </a:r>
          </a:p>
        </p:txBody>
      </p:sp>
      <p:grpSp>
        <p:nvGrpSpPr>
          <p:cNvPr id="8" name="グループ化 7">
            <a:extLst>
              <a:ext uri="{FF2B5EF4-FFF2-40B4-BE49-F238E27FC236}">
                <a16:creationId xmlns:a16="http://schemas.microsoft.com/office/drawing/2014/main" id="{77EBD786-4D36-835C-DD41-8DD46F81DA67}"/>
              </a:ext>
            </a:extLst>
          </p:cNvPr>
          <p:cNvGrpSpPr/>
          <p:nvPr/>
        </p:nvGrpSpPr>
        <p:grpSpPr>
          <a:xfrm>
            <a:off x="604646" y="0"/>
            <a:ext cx="1351370" cy="1035997"/>
            <a:chOff x="604646" y="0"/>
            <a:chExt cx="1351370" cy="1035997"/>
          </a:xfrm>
        </p:grpSpPr>
        <p:sp>
          <p:nvSpPr>
            <p:cNvPr id="9" name="片側の 2 つの角を切り取った四角形 13">
              <a:extLst>
                <a:ext uri="{FF2B5EF4-FFF2-40B4-BE49-F238E27FC236}">
                  <a16:creationId xmlns:a16="http://schemas.microsoft.com/office/drawing/2014/main" id="{1A6F2B0C-F88F-0E9B-C67A-F38D5EB157D7}"/>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片側の 2 つの角を切り取った四角形 16">
              <a:extLst>
                <a:ext uri="{FF2B5EF4-FFF2-40B4-BE49-F238E27FC236}">
                  <a16:creationId xmlns:a16="http://schemas.microsoft.com/office/drawing/2014/main" id="{1498BA7E-1B59-0962-74C6-DA8846E5F10A}"/>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F57735CA-2E68-9EE8-4DBD-FA866CB226A0}"/>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dirty="0">
                  <a:solidFill>
                    <a:schemeClr val="bg1"/>
                  </a:solidFill>
                  <a:latin typeface="BIZ UDPゴシック" panose="020B0400000000000000" pitchFamily="50" charset="-128"/>
                  <a:ea typeface="BIZ UDPゴシック" panose="020B0400000000000000" pitchFamily="50" charset="-128"/>
                </a:rPr>
                <a:t>3</a:t>
              </a:r>
              <a:r>
                <a:rPr lang="ja-JP" altLang="en-US" sz="16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7" name="スライド番号プレースホルダー 3">
            <a:extLst>
              <a:ext uri="{FF2B5EF4-FFF2-40B4-BE49-F238E27FC236}">
                <a16:creationId xmlns:a16="http://schemas.microsoft.com/office/drawing/2014/main" id="{E9432AD8-18FE-8229-6FEB-95D06447F337}"/>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29</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44923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37">
            <a:extLst>
              <a:ext uri="{FF2B5EF4-FFF2-40B4-BE49-F238E27FC236}">
                <a16:creationId xmlns:a16="http://schemas.microsoft.com/office/drawing/2014/main" id="{E9D16EAB-1BB1-D78A-023C-0BB580EB21B1}"/>
              </a:ext>
            </a:extLst>
          </p:cNvPr>
          <p:cNvSpPr/>
          <p:nvPr/>
        </p:nvSpPr>
        <p:spPr>
          <a:xfrm>
            <a:off x="740780" y="450773"/>
            <a:ext cx="9504907"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04CB87D-789F-5F0C-249B-471F80029F98}"/>
              </a:ext>
            </a:extLst>
          </p:cNvPr>
          <p:cNvSpPr txBox="1"/>
          <p:nvPr/>
        </p:nvSpPr>
        <p:spPr>
          <a:xfrm>
            <a:off x="818676" y="660363"/>
            <a:ext cx="2528589" cy="369332"/>
          </a:xfrm>
          <a:prstGeom prst="rect">
            <a:avLst/>
          </a:prstGeom>
          <a:noFill/>
        </p:spPr>
        <p:txBody>
          <a:bodyPr wrap="square">
            <a:spAutoFit/>
          </a:bodyPr>
          <a:lstStyle/>
          <a:p>
            <a:r>
              <a:rPr lang="ja-JP" altLang="en-US" b="1" dirty="0">
                <a:solidFill>
                  <a:srgbClr val="006DAB"/>
                </a:solidFill>
                <a:latin typeface="Meiryo" panose="020B0604030504040204" pitchFamily="34" charset="-128"/>
                <a:ea typeface="Meiryo" panose="020B0604030504040204" pitchFamily="34" charset="-128"/>
              </a:rPr>
              <a:t>目次</a:t>
            </a:r>
          </a:p>
        </p:txBody>
      </p:sp>
      <p:grpSp>
        <p:nvGrpSpPr>
          <p:cNvPr id="4" name="グループ化 3">
            <a:extLst>
              <a:ext uri="{FF2B5EF4-FFF2-40B4-BE49-F238E27FC236}">
                <a16:creationId xmlns:a16="http://schemas.microsoft.com/office/drawing/2014/main" id="{27787294-1EF1-7883-17B7-DEE0E8FADA2A}"/>
              </a:ext>
            </a:extLst>
          </p:cNvPr>
          <p:cNvGrpSpPr/>
          <p:nvPr/>
        </p:nvGrpSpPr>
        <p:grpSpPr>
          <a:xfrm>
            <a:off x="922990" y="1175128"/>
            <a:ext cx="4422916" cy="2870410"/>
            <a:chOff x="922990" y="1155159"/>
            <a:chExt cx="4422916" cy="2870410"/>
          </a:xfrm>
        </p:grpSpPr>
        <p:sp>
          <p:nvSpPr>
            <p:cNvPr id="5" name="角丸四角形 53">
              <a:extLst>
                <a:ext uri="{FF2B5EF4-FFF2-40B4-BE49-F238E27FC236}">
                  <a16:creationId xmlns:a16="http://schemas.microsoft.com/office/drawing/2014/main" id="{57CA15C0-FF5F-2891-01DF-EED240C66DA4}"/>
                </a:ext>
              </a:extLst>
            </p:cNvPr>
            <p:cNvSpPr/>
            <p:nvPr/>
          </p:nvSpPr>
          <p:spPr>
            <a:xfrm>
              <a:off x="922990" y="1155159"/>
              <a:ext cx="4422916" cy="2861259"/>
            </a:xfrm>
            <a:prstGeom prst="roundRect">
              <a:avLst>
                <a:gd name="adj" fmla="val 39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E20F463-9C89-A4B9-7A4C-5B23E597FF54}"/>
                </a:ext>
              </a:extLst>
            </p:cNvPr>
            <p:cNvSpPr txBox="1"/>
            <p:nvPr/>
          </p:nvSpPr>
          <p:spPr>
            <a:xfrm>
              <a:off x="934008" y="1317760"/>
              <a:ext cx="1285332" cy="400110"/>
            </a:xfrm>
            <a:prstGeom prst="rect">
              <a:avLst/>
            </a:prstGeom>
            <a:noFill/>
          </p:spPr>
          <p:txBody>
            <a:bodyPr wrap="square">
              <a:spAutoFit/>
            </a:bodyPr>
            <a:lstStyle/>
            <a:p>
              <a:r>
                <a:rPr lang="ja-JP" altLang="en-US" sz="1400" b="1" dirty="0">
                  <a:solidFill>
                    <a:srgbClr val="00A478"/>
                  </a:solidFill>
                  <a:latin typeface="Meiryo" panose="020B0604030504040204" pitchFamily="34" charset="-128"/>
                  <a:ea typeface="Meiryo" panose="020B0604030504040204" pitchFamily="34" charset="-128"/>
                </a:rPr>
                <a:t>第</a:t>
              </a:r>
              <a:r>
                <a:rPr lang="en-US" altLang="ja-JP" sz="2000" b="1" dirty="0">
                  <a:solidFill>
                    <a:srgbClr val="00A478"/>
                  </a:solidFill>
                  <a:latin typeface="Meiryo" panose="020B0604030504040204" pitchFamily="34" charset="-128"/>
                  <a:ea typeface="Meiryo" panose="020B0604030504040204" pitchFamily="34" charset="-128"/>
                </a:rPr>
                <a:t>1</a:t>
              </a:r>
              <a:r>
                <a:rPr lang="ja-JP" altLang="en-US" sz="1400" b="1" dirty="0">
                  <a:solidFill>
                    <a:srgbClr val="00A478"/>
                  </a:solidFill>
                  <a:latin typeface="Meiryo" panose="020B0604030504040204" pitchFamily="34" charset="-128"/>
                  <a:ea typeface="Meiryo" panose="020B0604030504040204" pitchFamily="34" charset="-128"/>
                </a:rPr>
                <a:t>日目</a:t>
              </a:r>
            </a:p>
          </p:txBody>
        </p:sp>
        <p:sp>
          <p:nvSpPr>
            <p:cNvPr id="7" name="テキスト ボックス 6">
              <a:extLst>
                <a:ext uri="{FF2B5EF4-FFF2-40B4-BE49-F238E27FC236}">
                  <a16:creationId xmlns:a16="http://schemas.microsoft.com/office/drawing/2014/main" id="{B6919135-1E18-0749-D3B9-90074EAC72B2}"/>
                </a:ext>
              </a:extLst>
            </p:cNvPr>
            <p:cNvSpPr txBox="1"/>
            <p:nvPr/>
          </p:nvSpPr>
          <p:spPr>
            <a:xfrm>
              <a:off x="1707500" y="1351555"/>
              <a:ext cx="2963890" cy="338554"/>
            </a:xfrm>
            <a:prstGeom prst="rect">
              <a:avLst/>
            </a:prstGeom>
            <a:noFill/>
          </p:spPr>
          <p:txBody>
            <a:bodyPr wrap="square">
              <a:spAutoFit/>
            </a:bodyPr>
            <a:lstStyle/>
            <a:p>
              <a:r>
                <a:rPr lang="ja-JP" altLang="en-US" sz="1600" b="1" dirty="0">
                  <a:solidFill>
                    <a:srgbClr val="00A478"/>
                  </a:solidFill>
                  <a:latin typeface="Meiryo" panose="020B0604030504040204" pitchFamily="34" charset="-128"/>
                  <a:ea typeface="Meiryo" panose="020B0604030504040204" pitchFamily="34" charset="-128"/>
                </a:rPr>
                <a:t>スマホの基本</a:t>
              </a:r>
            </a:p>
          </p:txBody>
        </p:sp>
        <p:sp>
          <p:nvSpPr>
            <p:cNvPr id="8" name="テキスト ボックス 7">
              <a:extLst>
                <a:ext uri="{FF2B5EF4-FFF2-40B4-BE49-F238E27FC236}">
                  <a16:creationId xmlns:a16="http://schemas.microsoft.com/office/drawing/2014/main" id="{880DE574-E800-1FCD-B38F-AA327A0C11E4}"/>
                </a:ext>
              </a:extLst>
            </p:cNvPr>
            <p:cNvSpPr txBox="1"/>
            <p:nvPr/>
          </p:nvSpPr>
          <p:spPr>
            <a:xfrm>
              <a:off x="922991" y="1698009"/>
              <a:ext cx="3677781" cy="2327560"/>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a:t>
              </a:r>
              <a:r>
                <a:rPr lang="en-US" altLang="ja-JP" sz="1400" b="1" dirty="0">
                  <a:latin typeface="Meiryo" panose="020B0604030504040204" pitchFamily="34" charset="-128"/>
                  <a:ea typeface="Meiryo" panose="020B0604030504040204" pitchFamily="34" charset="-128"/>
                </a:rPr>
                <a:t>.  </a:t>
              </a:r>
              <a:r>
                <a:rPr lang="ja-JP" altLang="en-US" sz="1400" b="1" dirty="0">
                  <a:latin typeface="Meiryo" panose="020B0604030504040204" pitchFamily="34" charset="-128"/>
                  <a:ea typeface="Meiryo" panose="020B0604030504040204" pitchFamily="34" charset="-128"/>
                </a:rPr>
                <a:t>スマホでできることは</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２．便利なサポートアプリ</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３．スマホの基本</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４</a:t>
              </a:r>
              <a:r>
                <a:rPr lang="en-US" altLang="ja-JP" sz="1400" b="1" dirty="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 ボイスオーバー</a:t>
              </a:r>
              <a:r>
                <a:rPr lang="en-US" altLang="ja-JP" sz="1400" b="1" dirty="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通常モードとの切替）</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５．ボイスオーバージェスチャについて</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６．</a:t>
              </a:r>
              <a:r>
                <a:rPr lang="en-US" altLang="ja-JP" sz="1400" b="1" dirty="0">
                  <a:latin typeface="Meiryo" panose="020B0604030504040204" pitchFamily="34" charset="-128"/>
                  <a:ea typeface="Meiryo" panose="020B0604030504040204" pitchFamily="34" charset="-128"/>
                </a:rPr>
                <a:t>iPhone</a:t>
              </a:r>
              <a:r>
                <a:rPr lang="ja-JP" altLang="en-US" sz="1400" b="1" dirty="0">
                  <a:latin typeface="Meiryo" panose="020B0604030504040204" pitchFamily="34" charset="-128"/>
                  <a:ea typeface="Meiryo" panose="020B0604030504040204" pitchFamily="34" charset="-128"/>
                </a:rPr>
                <a:t>基礎知識：画面表示</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７．電話をつかう</a:t>
              </a:r>
              <a:endParaRPr lang="en-US" altLang="ja-JP" sz="1400" b="1" dirty="0">
                <a:latin typeface="Meiryo" panose="020B0604030504040204" pitchFamily="34" charset="-128"/>
                <a:ea typeface="Meiryo" panose="020B0604030504040204" pitchFamily="34" charset="-128"/>
              </a:endParaRPr>
            </a:p>
          </p:txBody>
        </p:sp>
      </p:grpSp>
      <p:sp>
        <p:nvSpPr>
          <p:cNvPr id="9" name="角丸四角形 64">
            <a:extLst>
              <a:ext uri="{FF2B5EF4-FFF2-40B4-BE49-F238E27FC236}">
                <a16:creationId xmlns:a16="http://schemas.microsoft.com/office/drawing/2014/main" id="{28E45328-6C04-1962-DE43-98BB22F88F55}"/>
              </a:ext>
            </a:extLst>
          </p:cNvPr>
          <p:cNvSpPr/>
          <p:nvPr/>
        </p:nvSpPr>
        <p:spPr>
          <a:xfrm>
            <a:off x="5528118" y="1168595"/>
            <a:ext cx="4422915" cy="1511017"/>
          </a:xfrm>
          <a:prstGeom prst="roundRect">
            <a:avLst>
              <a:gd name="adj" fmla="val 394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95A8A112-597B-905A-1722-3E048529EBAE}"/>
              </a:ext>
            </a:extLst>
          </p:cNvPr>
          <p:cNvGrpSpPr/>
          <p:nvPr/>
        </p:nvGrpSpPr>
        <p:grpSpPr>
          <a:xfrm>
            <a:off x="5644307" y="1301430"/>
            <a:ext cx="4415541" cy="1362026"/>
            <a:chOff x="6154710" y="2724680"/>
            <a:chExt cx="4142855" cy="1286658"/>
          </a:xfrm>
        </p:grpSpPr>
        <p:sp>
          <p:nvSpPr>
            <p:cNvPr id="11" name="テキスト ボックス 10">
              <a:extLst>
                <a:ext uri="{FF2B5EF4-FFF2-40B4-BE49-F238E27FC236}">
                  <a16:creationId xmlns:a16="http://schemas.microsoft.com/office/drawing/2014/main" id="{9D61429F-643A-B090-A5D2-0A821DE15E2E}"/>
                </a:ext>
              </a:extLst>
            </p:cNvPr>
            <p:cNvSpPr txBox="1"/>
            <p:nvPr/>
          </p:nvSpPr>
          <p:spPr>
            <a:xfrm>
              <a:off x="6168598" y="2724680"/>
              <a:ext cx="1063128" cy="377970"/>
            </a:xfrm>
            <a:prstGeom prst="rect">
              <a:avLst/>
            </a:prstGeom>
            <a:noFill/>
          </p:spPr>
          <p:txBody>
            <a:bodyPr wrap="square">
              <a:spAutoFit/>
            </a:bodyPr>
            <a:lstStyle/>
            <a:p>
              <a:r>
                <a:rPr lang="ja-JP" altLang="en-US" sz="1400" b="1" dirty="0">
                  <a:solidFill>
                    <a:srgbClr val="C62153"/>
                  </a:solidFill>
                  <a:latin typeface="Meiryo" panose="020B0604030504040204" pitchFamily="34" charset="-128"/>
                  <a:ea typeface="Meiryo" panose="020B0604030504040204" pitchFamily="34" charset="-128"/>
                </a:rPr>
                <a:t>第</a:t>
              </a:r>
              <a:r>
                <a:rPr lang="en-US" altLang="ja-JP" sz="2000" b="1" dirty="0">
                  <a:solidFill>
                    <a:srgbClr val="C62153"/>
                  </a:solidFill>
                  <a:latin typeface="Meiryo" panose="020B0604030504040204" pitchFamily="34" charset="-128"/>
                  <a:ea typeface="Meiryo" panose="020B0604030504040204" pitchFamily="34" charset="-128"/>
                </a:rPr>
                <a:t>3</a:t>
              </a:r>
              <a:r>
                <a:rPr lang="ja-JP" altLang="en-US" sz="1400" b="1" dirty="0">
                  <a:solidFill>
                    <a:srgbClr val="C62153"/>
                  </a:solidFill>
                  <a:latin typeface="Meiryo" panose="020B0604030504040204" pitchFamily="34" charset="-128"/>
                  <a:ea typeface="Meiryo" panose="020B0604030504040204" pitchFamily="34" charset="-128"/>
                </a:rPr>
                <a:t>日目</a:t>
              </a:r>
            </a:p>
          </p:txBody>
        </p:sp>
        <p:sp>
          <p:nvSpPr>
            <p:cNvPr id="13" name="テキスト ボックス 12">
              <a:extLst>
                <a:ext uri="{FF2B5EF4-FFF2-40B4-BE49-F238E27FC236}">
                  <a16:creationId xmlns:a16="http://schemas.microsoft.com/office/drawing/2014/main" id="{EC598AF8-D27C-25B4-C005-28804B608E9A}"/>
                </a:ext>
              </a:extLst>
            </p:cNvPr>
            <p:cNvSpPr txBox="1"/>
            <p:nvPr/>
          </p:nvSpPr>
          <p:spPr>
            <a:xfrm>
              <a:off x="6884862" y="2769181"/>
              <a:ext cx="3412703" cy="319820"/>
            </a:xfrm>
            <a:prstGeom prst="rect">
              <a:avLst/>
            </a:prstGeom>
            <a:noFill/>
          </p:spPr>
          <p:txBody>
            <a:bodyPr wrap="square">
              <a:spAutoFit/>
            </a:bodyPr>
            <a:lstStyle/>
            <a:p>
              <a:r>
                <a:rPr lang="ja-JP" altLang="en-US" sz="1600" b="1" dirty="0">
                  <a:solidFill>
                    <a:srgbClr val="C62153"/>
                  </a:solidFill>
                  <a:latin typeface="Meiryo" panose="020B0604030504040204" pitchFamily="34" charset="-128"/>
                  <a:ea typeface="Meiryo" panose="020B0604030504040204" pitchFamily="34" charset="-128"/>
                </a:rPr>
                <a:t>インターネットとアプリの活用</a:t>
              </a:r>
            </a:p>
          </p:txBody>
        </p:sp>
        <p:sp>
          <p:nvSpPr>
            <p:cNvPr id="14" name="テキスト ボックス 13">
              <a:extLst>
                <a:ext uri="{FF2B5EF4-FFF2-40B4-BE49-F238E27FC236}">
                  <a16:creationId xmlns:a16="http://schemas.microsoft.com/office/drawing/2014/main" id="{1F681B80-3782-EBDB-23CB-512B1CEC9B7A}"/>
                </a:ext>
              </a:extLst>
            </p:cNvPr>
            <p:cNvSpPr txBox="1"/>
            <p:nvPr/>
          </p:nvSpPr>
          <p:spPr>
            <a:xfrm>
              <a:off x="6154710" y="3033705"/>
              <a:ext cx="3041979" cy="977633"/>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a:t>
              </a:r>
              <a:r>
                <a:rPr lang="en-US" altLang="ja-JP" sz="1400" b="1" dirty="0">
                  <a:latin typeface="Meiryo" panose="020B0604030504040204" pitchFamily="34" charset="-128"/>
                  <a:ea typeface="Meiryo" panose="020B0604030504040204" pitchFamily="34" charset="-128"/>
                </a:rPr>
                <a:t>Siri</a:t>
              </a:r>
              <a:r>
                <a:rPr lang="ja-JP" altLang="en-US" sz="1400" b="1" dirty="0">
                  <a:latin typeface="Meiryo" panose="020B0604030504040204" pitchFamily="34" charset="-128"/>
                  <a:ea typeface="Meiryo" panose="020B0604030504040204" pitchFamily="34" charset="-128"/>
                </a:rPr>
                <a:t>を使って検索</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２．メモアプリをつかってみよう①</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３．メモアプリをつかってみよう②</a:t>
              </a:r>
              <a:endParaRPr lang="en-US" altLang="ja-JP" sz="1400" b="1" dirty="0">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BE6810B6-5FBC-AD41-9E06-A3F5E75E24C8}"/>
              </a:ext>
            </a:extLst>
          </p:cNvPr>
          <p:cNvGrpSpPr/>
          <p:nvPr/>
        </p:nvGrpSpPr>
        <p:grpSpPr>
          <a:xfrm>
            <a:off x="934008" y="4464414"/>
            <a:ext cx="4422915" cy="1470255"/>
            <a:chOff x="4904540" y="2822089"/>
            <a:chExt cx="5175043" cy="1218846"/>
          </a:xfrm>
        </p:grpSpPr>
        <p:sp>
          <p:nvSpPr>
            <p:cNvPr id="16" name="角丸四角形 22">
              <a:extLst>
                <a:ext uri="{FF2B5EF4-FFF2-40B4-BE49-F238E27FC236}">
                  <a16:creationId xmlns:a16="http://schemas.microsoft.com/office/drawing/2014/main" id="{5EA3CA14-2C38-D688-EF07-27D196C42197}"/>
                </a:ext>
              </a:extLst>
            </p:cNvPr>
            <p:cNvSpPr/>
            <p:nvPr/>
          </p:nvSpPr>
          <p:spPr>
            <a:xfrm>
              <a:off x="4904540" y="2822089"/>
              <a:ext cx="5175043" cy="1218846"/>
            </a:xfrm>
            <a:prstGeom prst="roundRect">
              <a:avLst>
                <a:gd name="adj" fmla="val 2439"/>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145A1A4E-03C7-D2C6-37FE-AC5732B868DF}"/>
                </a:ext>
              </a:extLst>
            </p:cNvPr>
            <p:cNvGrpSpPr/>
            <p:nvPr/>
          </p:nvGrpSpPr>
          <p:grpSpPr>
            <a:xfrm>
              <a:off x="5008855" y="2962233"/>
              <a:ext cx="4673281" cy="950272"/>
              <a:chOff x="-60075" y="1670662"/>
              <a:chExt cx="3675675" cy="801584"/>
            </a:xfrm>
          </p:grpSpPr>
          <p:sp>
            <p:nvSpPr>
              <p:cNvPr id="18" name="テキスト ボックス 17">
                <a:extLst>
                  <a:ext uri="{FF2B5EF4-FFF2-40B4-BE49-F238E27FC236}">
                    <a16:creationId xmlns:a16="http://schemas.microsoft.com/office/drawing/2014/main" id="{C707213F-4B41-5153-58C3-75D5F0D132EA}"/>
                  </a:ext>
                </a:extLst>
              </p:cNvPr>
              <p:cNvSpPr txBox="1"/>
              <p:nvPr/>
            </p:nvSpPr>
            <p:spPr>
              <a:xfrm>
                <a:off x="-51410" y="1670662"/>
                <a:ext cx="1063128" cy="279793"/>
              </a:xfrm>
              <a:prstGeom prst="rect">
                <a:avLst/>
              </a:prstGeom>
              <a:noFill/>
            </p:spPr>
            <p:txBody>
              <a:bodyPr wrap="square">
                <a:spAutoFit/>
              </a:bodyPr>
              <a:lstStyle/>
              <a:p>
                <a:r>
                  <a:rPr lang="ja-JP" altLang="en-US" sz="1400" b="1" dirty="0">
                    <a:solidFill>
                      <a:srgbClr val="12A3E4"/>
                    </a:solidFill>
                    <a:latin typeface="Meiryo" panose="020B0604030504040204" pitchFamily="34" charset="-128"/>
                    <a:ea typeface="Meiryo" panose="020B0604030504040204" pitchFamily="34" charset="-128"/>
                  </a:rPr>
                  <a:t>第</a:t>
                </a:r>
                <a:r>
                  <a:rPr lang="en-US" altLang="ja-JP" sz="2000" b="1" dirty="0">
                    <a:solidFill>
                      <a:srgbClr val="12A3E4"/>
                    </a:solidFill>
                    <a:latin typeface="Meiryo" panose="020B0604030504040204" pitchFamily="34" charset="-128"/>
                    <a:ea typeface="Meiryo" panose="020B0604030504040204" pitchFamily="34" charset="-128"/>
                  </a:rPr>
                  <a:t>2</a:t>
                </a:r>
                <a:r>
                  <a:rPr lang="ja-JP" altLang="en-US" sz="1400" b="1" dirty="0">
                    <a:solidFill>
                      <a:srgbClr val="12A3E4"/>
                    </a:solidFill>
                    <a:latin typeface="Meiryo" panose="020B0604030504040204" pitchFamily="34" charset="-128"/>
                    <a:ea typeface="Meiryo" panose="020B0604030504040204" pitchFamily="34" charset="-128"/>
                  </a:rPr>
                  <a:t>日目</a:t>
                </a:r>
              </a:p>
            </p:txBody>
          </p:sp>
          <p:sp>
            <p:nvSpPr>
              <p:cNvPr id="19" name="テキスト ボックス 18">
                <a:extLst>
                  <a:ext uri="{FF2B5EF4-FFF2-40B4-BE49-F238E27FC236}">
                    <a16:creationId xmlns:a16="http://schemas.microsoft.com/office/drawing/2014/main" id="{E9BA62D7-FA58-0F34-3377-7244DBBDE970}"/>
                  </a:ext>
                </a:extLst>
              </p:cNvPr>
              <p:cNvSpPr txBox="1"/>
              <p:nvPr/>
            </p:nvSpPr>
            <p:spPr>
              <a:xfrm>
                <a:off x="669181" y="1703600"/>
                <a:ext cx="2798748" cy="236747"/>
              </a:xfrm>
              <a:prstGeom prst="rect">
                <a:avLst/>
              </a:prstGeom>
              <a:noFill/>
            </p:spPr>
            <p:txBody>
              <a:bodyPr wrap="square">
                <a:spAutoFit/>
              </a:bodyPr>
              <a:lstStyle/>
              <a:p>
                <a:r>
                  <a:rPr lang="ja-JP" altLang="en-US" sz="1600" b="1" dirty="0">
                    <a:solidFill>
                      <a:srgbClr val="12A3E4"/>
                    </a:solidFill>
                    <a:latin typeface="Meiryo" panose="020B0604030504040204" pitchFamily="34" charset="-128"/>
                    <a:ea typeface="Meiryo" panose="020B0604030504040204" pitchFamily="34" charset="-128"/>
                  </a:rPr>
                  <a:t>インターネットの活用</a:t>
                </a:r>
              </a:p>
            </p:txBody>
          </p:sp>
          <p:sp>
            <p:nvSpPr>
              <p:cNvPr id="20" name="テキスト ボックス 19">
                <a:extLst>
                  <a:ext uri="{FF2B5EF4-FFF2-40B4-BE49-F238E27FC236}">
                    <a16:creationId xmlns:a16="http://schemas.microsoft.com/office/drawing/2014/main" id="{3894D397-7EA9-67C4-6F27-50478A86873E}"/>
                  </a:ext>
                </a:extLst>
              </p:cNvPr>
              <p:cNvSpPr txBox="1"/>
              <p:nvPr/>
            </p:nvSpPr>
            <p:spPr>
              <a:xfrm>
                <a:off x="-60075" y="1974538"/>
                <a:ext cx="3675675" cy="497708"/>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a:t>
                </a:r>
                <a:r>
                  <a:rPr lang="en-US" altLang="ja-JP" sz="1400" b="1" dirty="0">
                    <a:latin typeface="Meiryo" panose="020B0604030504040204" pitchFamily="34" charset="-128"/>
                    <a:ea typeface="Meiryo" panose="020B0604030504040204" pitchFamily="34" charset="-128"/>
                  </a:rPr>
                  <a:t>Siri</a:t>
                </a:r>
                <a:r>
                  <a:rPr lang="ja-JP" altLang="en-US" sz="1400" b="1" dirty="0">
                    <a:latin typeface="Meiryo" panose="020B0604030504040204" pitchFamily="34" charset="-128"/>
                    <a:ea typeface="Meiryo" panose="020B0604030504040204" pitchFamily="34" charset="-128"/>
                  </a:rPr>
                  <a:t>をつかう</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２</a:t>
                </a:r>
                <a:r>
                  <a:rPr lang="en-US" altLang="ja-JP" sz="1400" b="1" dirty="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  インターネット</a:t>
                </a:r>
                <a:r>
                  <a:rPr lang="en-US" altLang="ja-JP" sz="1400" b="1" dirty="0">
                    <a:latin typeface="Meiryo" panose="020B0604030504040204" pitchFamily="34" charset="-128"/>
                    <a:ea typeface="Meiryo" panose="020B0604030504040204" pitchFamily="34" charset="-128"/>
                  </a:rPr>
                  <a:t>(Safari)</a:t>
                </a:r>
                <a:r>
                  <a:rPr lang="ja-JP" altLang="en-US" sz="1400" b="1" dirty="0">
                    <a:latin typeface="Meiryo" panose="020B0604030504040204" pitchFamily="34" charset="-128"/>
                    <a:ea typeface="Meiryo" panose="020B0604030504040204" pitchFamily="34" charset="-128"/>
                  </a:rPr>
                  <a:t>で検索</a:t>
                </a:r>
                <a:endParaRPr lang="en-US" altLang="ja-JP" sz="1400" b="1" dirty="0">
                  <a:latin typeface="Meiryo" panose="020B0604030504040204" pitchFamily="34" charset="-128"/>
                  <a:ea typeface="Meiryo" panose="020B0604030504040204" pitchFamily="34" charset="-128"/>
                </a:endParaRPr>
              </a:p>
            </p:txBody>
          </p:sp>
        </p:grpSp>
      </p:grpSp>
      <p:sp>
        <p:nvSpPr>
          <p:cNvPr id="22" name="角丸四角形 64">
            <a:extLst>
              <a:ext uri="{FF2B5EF4-FFF2-40B4-BE49-F238E27FC236}">
                <a16:creationId xmlns:a16="http://schemas.microsoft.com/office/drawing/2014/main" id="{0DE6BA3E-E6B2-6020-3E29-046E3FDD9399}"/>
              </a:ext>
            </a:extLst>
          </p:cNvPr>
          <p:cNvSpPr/>
          <p:nvPr/>
        </p:nvSpPr>
        <p:spPr>
          <a:xfrm>
            <a:off x="5508726" y="2906546"/>
            <a:ext cx="4422915" cy="1818024"/>
          </a:xfrm>
          <a:prstGeom prst="roundRect">
            <a:avLst>
              <a:gd name="adj" fmla="val 3942"/>
            </a:avLst>
          </a:prstGeom>
          <a:solidFill>
            <a:schemeClr val="bg1"/>
          </a:solidFill>
          <a:ln>
            <a:solidFill>
              <a:srgbClr val="F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8E87A8D4-C06F-DCA7-6D09-A929349D86EE}"/>
              </a:ext>
            </a:extLst>
          </p:cNvPr>
          <p:cNvGrpSpPr/>
          <p:nvPr/>
        </p:nvGrpSpPr>
        <p:grpSpPr>
          <a:xfrm>
            <a:off x="5624914" y="3039380"/>
            <a:ext cx="3743805" cy="1685190"/>
            <a:chOff x="6154710" y="2724680"/>
            <a:chExt cx="3512603" cy="1591940"/>
          </a:xfrm>
        </p:grpSpPr>
        <p:sp>
          <p:nvSpPr>
            <p:cNvPr id="24" name="テキスト ボックス 23">
              <a:extLst>
                <a:ext uri="{FF2B5EF4-FFF2-40B4-BE49-F238E27FC236}">
                  <a16:creationId xmlns:a16="http://schemas.microsoft.com/office/drawing/2014/main" id="{75ABD05C-87BD-2DA2-32EC-D2FF1FA74DAB}"/>
                </a:ext>
              </a:extLst>
            </p:cNvPr>
            <p:cNvSpPr txBox="1"/>
            <p:nvPr/>
          </p:nvSpPr>
          <p:spPr>
            <a:xfrm>
              <a:off x="6168598" y="2724680"/>
              <a:ext cx="1063128" cy="377970"/>
            </a:xfrm>
            <a:prstGeom prst="rect">
              <a:avLst/>
            </a:prstGeom>
            <a:noFill/>
          </p:spPr>
          <p:txBody>
            <a:bodyPr wrap="square">
              <a:spAutoFit/>
            </a:bodyPr>
            <a:lstStyle/>
            <a:p>
              <a:r>
                <a:rPr lang="ja-JP" altLang="en-US" sz="1400" b="1" dirty="0">
                  <a:solidFill>
                    <a:srgbClr val="FF6000"/>
                  </a:solidFill>
                  <a:latin typeface="Meiryo" panose="020B0604030504040204" pitchFamily="34" charset="-128"/>
                  <a:ea typeface="Meiryo" panose="020B0604030504040204" pitchFamily="34" charset="-128"/>
                </a:rPr>
                <a:t>第</a:t>
              </a:r>
              <a:r>
                <a:rPr lang="en-US" altLang="ja-JP" sz="2000" b="1" dirty="0">
                  <a:solidFill>
                    <a:srgbClr val="FF6000"/>
                  </a:solidFill>
                  <a:latin typeface="Meiryo" panose="020B0604030504040204" pitchFamily="34" charset="-128"/>
                  <a:ea typeface="Meiryo" panose="020B0604030504040204" pitchFamily="34" charset="-128"/>
                </a:rPr>
                <a:t>4</a:t>
              </a:r>
              <a:r>
                <a:rPr lang="ja-JP" altLang="en-US" sz="1400" b="1" dirty="0">
                  <a:solidFill>
                    <a:srgbClr val="FF6000"/>
                  </a:solidFill>
                  <a:latin typeface="Meiryo" panose="020B0604030504040204" pitchFamily="34" charset="-128"/>
                  <a:ea typeface="Meiryo" panose="020B0604030504040204" pitchFamily="34" charset="-128"/>
                </a:rPr>
                <a:t>日目</a:t>
              </a:r>
            </a:p>
          </p:txBody>
        </p:sp>
        <p:sp>
          <p:nvSpPr>
            <p:cNvPr id="25" name="テキスト ボックス 24">
              <a:extLst>
                <a:ext uri="{FF2B5EF4-FFF2-40B4-BE49-F238E27FC236}">
                  <a16:creationId xmlns:a16="http://schemas.microsoft.com/office/drawing/2014/main" id="{0A8E404E-B209-9C9B-CFDE-53B66AB23314}"/>
                </a:ext>
              </a:extLst>
            </p:cNvPr>
            <p:cNvSpPr txBox="1"/>
            <p:nvPr/>
          </p:nvSpPr>
          <p:spPr>
            <a:xfrm>
              <a:off x="6905670" y="2771890"/>
              <a:ext cx="2761643" cy="319820"/>
            </a:xfrm>
            <a:prstGeom prst="rect">
              <a:avLst/>
            </a:prstGeom>
            <a:noFill/>
          </p:spPr>
          <p:txBody>
            <a:bodyPr wrap="square">
              <a:spAutoFit/>
            </a:bodyPr>
            <a:lstStyle/>
            <a:p>
              <a:r>
                <a:rPr lang="ja-JP" altLang="en-US" sz="1600" b="1" dirty="0">
                  <a:solidFill>
                    <a:srgbClr val="FF6000"/>
                  </a:solidFill>
                  <a:latin typeface="Meiryo" panose="020B0604030504040204" pitchFamily="34" charset="-128"/>
                  <a:ea typeface="Meiryo" panose="020B0604030504040204" pitchFamily="34" charset="-128"/>
                </a:rPr>
                <a:t>便利なアプリの活用</a:t>
              </a:r>
            </a:p>
          </p:txBody>
        </p:sp>
        <p:sp>
          <p:nvSpPr>
            <p:cNvPr id="26" name="テキスト ボックス 25">
              <a:extLst>
                <a:ext uri="{FF2B5EF4-FFF2-40B4-BE49-F238E27FC236}">
                  <a16:creationId xmlns:a16="http://schemas.microsoft.com/office/drawing/2014/main" id="{958C34EA-310B-8DF7-56E8-6E125345F533}"/>
                </a:ext>
              </a:extLst>
            </p:cNvPr>
            <p:cNvSpPr txBox="1"/>
            <p:nvPr/>
          </p:nvSpPr>
          <p:spPr>
            <a:xfrm>
              <a:off x="6154710" y="3033705"/>
              <a:ext cx="3041979" cy="1282915"/>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１．インストール方法</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２．</a:t>
              </a:r>
              <a:r>
                <a:rPr lang="en-US" altLang="ja-JP" sz="1400" b="1" dirty="0" err="1">
                  <a:latin typeface="Meiryo" panose="020B0604030504040204" pitchFamily="34" charset="-128"/>
                  <a:ea typeface="Meiryo" panose="020B0604030504040204" pitchFamily="34" charset="-128"/>
                </a:rPr>
                <a:t>SeeingAI</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３．</a:t>
              </a:r>
              <a:r>
                <a:rPr lang="en-US" altLang="ja-JP" sz="1400" b="1" dirty="0" err="1">
                  <a:latin typeface="Meiryo" panose="020B0604030504040204" pitchFamily="34" charset="-128"/>
                  <a:ea typeface="Meiryo" panose="020B0604030504040204" pitchFamily="34" charset="-128"/>
                </a:rPr>
                <a:t>radiko</a:t>
              </a:r>
              <a:r>
                <a:rPr lang="ja-JP" altLang="en-US" sz="1400" b="1" dirty="0">
                  <a:latin typeface="Meiryo" panose="020B0604030504040204" pitchFamily="34" charset="-128"/>
                  <a:ea typeface="Meiryo" panose="020B0604030504040204" pitchFamily="34" charset="-128"/>
                </a:rPr>
                <a:t>でラジオを聞いてみよう</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４</a:t>
              </a:r>
              <a:r>
                <a:rPr lang="en-US" altLang="ja-JP" sz="1400" b="1" dirty="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 防災アプリのご紹介</a:t>
              </a:r>
              <a:endParaRPr lang="en-US" altLang="ja-JP" sz="1400" b="1" dirty="0">
                <a:latin typeface="Meiryo" panose="020B0604030504040204" pitchFamily="34" charset="-128"/>
                <a:ea typeface="Meiryo" panose="020B0604030504040204" pitchFamily="34" charset="-128"/>
              </a:endParaRPr>
            </a:p>
          </p:txBody>
        </p:sp>
      </p:grpSp>
      <p:sp>
        <p:nvSpPr>
          <p:cNvPr id="27" name="角丸四角形 64">
            <a:extLst>
              <a:ext uri="{FF2B5EF4-FFF2-40B4-BE49-F238E27FC236}">
                <a16:creationId xmlns:a16="http://schemas.microsoft.com/office/drawing/2014/main" id="{58890E9E-E3A4-BF80-E082-D70C586F4AB4}"/>
              </a:ext>
            </a:extLst>
          </p:cNvPr>
          <p:cNvSpPr/>
          <p:nvPr/>
        </p:nvSpPr>
        <p:spPr>
          <a:xfrm>
            <a:off x="5491429" y="4954550"/>
            <a:ext cx="4422915" cy="1494861"/>
          </a:xfrm>
          <a:prstGeom prst="roundRect">
            <a:avLst>
              <a:gd name="adj" fmla="val 3942"/>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8C7441AD-E7B2-BB37-3875-0EEF166A7857}"/>
              </a:ext>
            </a:extLst>
          </p:cNvPr>
          <p:cNvGrpSpPr/>
          <p:nvPr/>
        </p:nvGrpSpPr>
        <p:grpSpPr>
          <a:xfrm>
            <a:off x="5607617" y="5087385"/>
            <a:ext cx="3743805" cy="1362026"/>
            <a:chOff x="6154710" y="2724680"/>
            <a:chExt cx="3512603" cy="1286658"/>
          </a:xfrm>
        </p:grpSpPr>
        <p:sp>
          <p:nvSpPr>
            <p:cNvPr id="29" name="テキスト ボックス 28">
              <a:extLst>
                <a:ext uri="{FF2B5EF4-FFF2-40B4-BE49-F238E27FC236}">
                  <a16:creationId xmlns:a16="http://schemas.microsoft.com/office/drawing/2014/main" id="{4E92A164-44DC-9731-7ACB-A8EE8D2149CA}"/>
                </a:ext>
              </a:extLst>
            </p:cNvPr>
            <p:cNvSpPr txBox="1"/>
            <p:nvPr/>
          </p:nvSpPr>
          <p:spPr>
            <a:xfrm>
              <a:off x="6168598" y="2724680"/>
              <a:ext cx="1063128" cy="377970"/>
            </a:xfrm>
            <a:prstGeom prst="rect">
              <a:avLst/>
            </a:prstGeom>
            <a:noFill/>
          </p:spPr>
          <p:txBody>
            <a:bodyPr wrap="square">
              <a:spAutoFit/>
            </a:bodyPr>
            <a:lstStyle/>
            <a:p>
              <a:r>
                <a:rPr lang="ja-JP" altLang="en-US" sz="1400" b="1" dirty="0">
                  <a:solidFill>
                    <a:srgbClr val="006DA4"/>
                  </a:solidFill>
                  <a:latin typeface="Meiryo" panose="020B0604030504040204" pitchFamily="34" charset="-128"/>
                  <a:ea typeface="Meiryo" panose="020B0604030504040204" pitchFamily="34" charset="-128"/>
                </a:rPr>
                <a:t>第</a:t>
              </a:r>
              <a:r>
                <a:rPr lang="en-US" altLang="ja-JP" sz="2000" b="1" dirty="0">
                  <a:solidFill>
                    <a:srgbClr val="006DA4"/>
                  </a:solidFill>
                  <a:latin typeface="Meiryo" panose="020B0604030504040204" pitchFamily="34" charset="-128"/>
                  <a:ea typeface="Meiryo" panose="020B0604030504040204" pitchFamily="34" charset="-128"/>
                </a:rPr>
                <a:t>5</a:t>
              </a:r>
              <a:r>
                <a:rPr lang="ja-JP" altLang="en-US" sz="1400" b="1" dirty="0">
                  <a:solidFill>
                    <a:srgbClr val="006DA4"/>
                  </a:solidFill>
                  <a:latin typeface="Meiryo" panose="020B0604030504040204" pitchFamily="34" charset="-128"/>
                  <a:ea typeface="Meiryo" panose="020B0604030504040204" pitchFamily="34" charset="-128"/>
                </a:rPr>
                <a:t>日目</a:t>
              </a:r>
            </a:p>
          </p:txBody>
        </p:sp>
        <p:sp>
          <p:nvSpPr>
            <p:cNvPr id="30" name="テキスト ボックス 29">
              <a:extLst>
                <a:ext uri="{FF2B5EF4-FFF2-40B4-BE49-F238E27FC236}">
                  <a16:creationId xmlns:a16="http://schemas.microsoft.com/office/drawing/2014/main" id="{589BD691-9491-83DB-5742-98CC600802DA}"/>
                </a:ext>
              </a:extLst>
            </p:cNvPr>
            <p:cNvSpPr txBox="1"/>
            <p:nvPr/>
          </p:nvSpPr>
          <p:spPr>
            <a:xfrm>
              <a:off x="6905670" y="2771890"/>
              <a:ext cx="2761643" cy="319820"/>
            </a:xfrm>
            <a:prstGeom prst="rect">
              <a:avLst/>
            </a:prstGeom>
            <a:noFill/>
          </p:spPr>
          <p:txBody>
            <a:bodyPr wrap="square">
              <a:spAutoFit/>
            </a:bodyPr>
            <a:lstStyle/>
            <a:p>
              <a:r>
                <a:rPr lang="en-US" altLang="ja-JP" sz="1600" b="1" dirty="0">
                  <a:solidFill>
                    <a:srgbClr val="006DA4"/>
                  </a:solidFill>
                  <a:latin typeface="Meiryo" panose="020B0604030504040204" pitchFamily="34" charset="-128"/>
                  <a:ea typeface="Meiryo" panose="020B0604030504040204" pitchFamily="34" charset="-128"/>
                </a:rPr>
                <a:t>SNS</a:t>
              </a:r>
              <a:r>
                <a:rPr lang="ja-JP" altLang="en-US" sz="1600" b="1" dirty="0">
                  <a:solidFill>
                    <a:srgbClr val="006DA4"/>
                  </a:solidFill>
                  <a:latin typeface="Meiryo" panose="020B0604030504040204" pitchFamily="34" charset="-128"/>
                  <a:ea typeface="Meiryo" panose="020B0604030504040204" pitchFamily="34" charset="-128"/>
                </a:rPr>
                <a:t>活用</a:t>
              </a:r>
            </a:p>
          </p:txBody>
        </p:sp>
        <p:sp>
          <p:nvSpPr>
            <p:cNvPr id="31" name="テキスト ボックス 30">
              <a:extLst>
                <a:ext uri="{FF2B5EF4-FFF2-40B4-BE49-F238E27FC236}">
                  <a16:creationId xmlns:a16="http://schemas.microsoft.com/office/drawing/2014/main" id="{50FD608B-58C5-927D-1E69-149DBE5DFCE0}"/>
                </a:ext>
              </a:extLst>
            </p:cNvPr>
            <p:cNvSpPr txBox="1"/>
            <p:nvPr/>
          </p:nvSpPr>
          <p:spPr>
            <a:xfrm>
              <a:off x="6154710" y="3033705"/>
              <a:ext cx="3041979" cy="977633"/>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a:t>
              </a:r>
              <a:r>
                <a:rPr lang="en-US" altLang="ja-JP" sz="1400" b="1" dirty="0">
                  <a:latin typeface="Meiryo" panose="020B0604030504040204" pitchFamily="34" charset="-128"/>
                  <a:ea typeface="Meiryo" panose="020B0604030504040204" pitchFamily="34" charset="-128"/>
                </a:rPr>
                <a:t>LINE</a:t>
              </a:r>
              <a:r>
                <a:rPr lang="ja-JP" altLang="en-US" sz="1400" b="1" dirty="0">
                  <a:latin typeface="Meiryo" panose="020B0604030504040204" pitchFamily="34" charset="-128"/>
                  <a:ea typeface="Meiryo" panose="020B0604030504040204" pitchFamily="34" charset="-128"/>
                </a:rPr>
                <a:t>とは</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２．</a:t>
              </a:r>
              <a:r>
                <a:rPr lang="en-US" altLang="ja-JP" sz="1400" b="1" dirty="0">
                  <a:latin typeface="Meiryo" panose="020B0604030504040204" pitchFamily="34" charset="-128"/>
                  <a:ea typeface="Meiryo" panose="020B0604030504040204" pitchFamily="34" charset="-128"/>
                </a:rPr>
                <a:t>LINE</a:t>
              </a:r>
              <a:r>
                <a:rPr lang="ja-JP" altLang="en-US" sz="1400" b="1" dirty="0">
                  <a:latin typeface="Meiryo" panose="020B0604030504040204" pitchFamily="34" charset="-128"/>
                  <a:ea typeface="Meiryo" panose="020B0604030504040204" pitchFamily="34" charset="-128"/>
                </a:rPr>
                <a:t>のインストール</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３．友達登録</a:t>
              </a:r>
              <a:endParaRPr lang="en-US" altLang="ja-JP" sz="1400" b="1" dirty="0">
                <a:latin typeface="Meiryo" panose="020B0604030504040204" pitchFamily="34" charset="-128"/>
                <a:ea typeface="Meiryo" panose="020B0604030504040204" pitchFamily="34" charset="-128"/>
              </a:endParaRPr>
            </a:p>
          </p:txBody>
        </p:sp>
      </p:grpSp>
      <p:sp>
        <p:nvSpPr>
          <p:cNvPr id="12" name="スライド番号プレースホルダー 3">
            <a:extLst>
              <a:ext uri="{FF2B5EF4-FFF2-40B4-BE49-F238E27FC236}">
                <a16:creationId xmlns:a16="http://schemas.microsoft.com/office/drawing/2014/main" id="{D41F413C-74D1-D7B2-019C-9BC87DC61F92}"/>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3863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DC29E50D-713B-F265-8124-C9083548B957}"/>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２</a:t>
            </a:r>
            <a:r>
              <a:rPr lang="en-US" altLang="ja-JP" sz="2800" b="1" dirty="0">
                <a:latin typeface="BIZ UDPゴシック" panose="020B0400000000000000" pitchFamily="50" charset="-128"/>
                <a:ea typeface="BIZ UDPゴシック" panose="020B0400000000000000" pitchFamily="50" charset="-128"/>
              </a:rPr>
              <a:t>.</a:t>
            </a:r>
            <a:r>
              <a:rPr lang="ja-JP" altLang="en-US" sz="2800" b="1" dirty="0">
                <a:latin typeface="BIZ UDPゴシック" panose="020B0400000000000000" pitchFamily="50" charset="-128"/>
                <a:ea typeface="BIZ UDPゴシック" panose="020B0400000000000000" pitchFamily="50" charset="-128"/>
              </a:rPr>
              <a:t> メモアプリを使ってみよう②</a:t>
            </a:r>
          </a:p>
        </p:txBody>
      </p:sp>
      <p:sp>
        <p:nvSpPr>
          <p:cNvPr id="23" name="テキスト ボックス 22">
            <a:extLst>
              <a:ext uri="{FF2B5EF4-FFF2-40B4-BE49-F238E27FC236}">
                <a16:creationId xmlns:a16="http://schemas.microsoft.com/office/drawing/2014/main" id="{BB427A1F-A953-4E20-754E-3863E9AB2F5A}"/>
              </a:ext>
            </a:extLst>
          </p:cNvPr>
          <p:cNvSpPr txBox="1"/>
          <p:nvPr/>
        </p:nvSpPr>
        <p:spPr>
          <a:xfrm>
            <a:off x="943283" y="2370645"/>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2-2.</a:t>
            </a:r>
            <a:r>
              <a:rPr lang="ja-JP" altLang="en-US" sz="2800" b="1" dirty="0">
                <a:latin typeface="BIZ UDPゴシック" panose="020B0400000000000000" pitchFamily="50" charset="-128"/>
                <a:ea typeface="BIZ UDPゴシック" panose="020B0400000000000000" pitchFamily="50" charset="-128"/>
              </a:rPr>
              <a:t>残したメモを聞いてみよう</a:t>
            </a:r>
          </a:p>
        </p:txBody>
      </p:sp>
      <p:sp>
        <p:nvSpPr>
          <p:cNvPr id="3" name="正方形/長方形 2">
            <a:extLst>
              <a:ext uri="{FF2B5EF4-FFF2-40B4-BE49-F238E27FC236}">
                <a16:creationId xmlns:a16="http://schemas.microsoft.com/office/drawing/2014/main" id="{C493007E-8153-AF79-F58D-A734474B902C}"/>
              </a:ext>
            </a:extLst>
          </p:cNvPr>
          <p:cNvSpPr/>
          <p:nvPr/>
        </p:nvSpPr>
        <p:spPr>
          <a:xfrm>
            <a:off x="1463468" y="4622982"/>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4" name="正方形/長方形 3">
            <a:extLst>
              <a:ext uri="{FF2B5EF4-FFF2-40B4-BE49-F238E27FC236}">
                <a16:creationId xmlns:a16="http://schemas.microsoft.com/office/drawing/2014/main" id="{2FC54780-6575-5686-DDB0-287984432A29}"/>
              </a:ext>
            </a:extLst>
          </p:cNvPr>
          <p:cNvSpPr/>
          <p:nvPr/>
        </p:nvSpPr>
        <p:spPr>
          <a:xfrm>
            <a:off x="1463468" y="5328407"/>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10</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5" name="二等辺三角形 4">
            <a:extLst>
              <a:ext uri="{FF2B5EF4-FFF2-40B4-BE49-F238E27FC236}">
                <a16:creationId xmlns:a16="http://schemas.microsoft.com/office/drawing/2014/main" id="{3F9B08A6-1619-F8BA-E6FD-9AD12C9C3CD8}"/>
              </a:ext>
            </a:extLst>
          </p:cNvPr>
          <p:cNvSpPr/>
          <p:nvPr/>
        </p:nvSpPr>
        <p:spPr>
          <a:xfrm flipV="1">
            <a:off x="5326598" y="4977347"/>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E85BFAA3-E2C0-3944-15CD-C1E49A2747E4}"/>
              </a:ext>
            </a:extLst>
          </p:cNvPr>
          <p:cNvSpPr/>
          <p:nvPr/>
        </p:nvSpPr>
        <p:spPr>
          <a:xfrm>
            <a:off x="1463467" y="611346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ー休憩（</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10</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6" name="テキスト ボックス 5">
            <a:extLst>
              <a:ext uri="{FF2B5EF4-FFF2-40B4-BE49-F238E27FC236}">
                <a16:creationId xmlns:a16="http://schemas.microsoft.com/office/drawing/2014/main" id="{2AF893EF-81CB-5DFC-8AAA-DCC49C76BAF4}"/>
              </a:ext>
            </a:extLst>
          </p:cNvPr>
          <p:cNvSpPr txBox="1"/>
          <p:nvPr/>
        </p:nvSpPr>
        <p:spPr>
          <a:xfrm>
            <a:off x="541190" y="2810780"/>
            <a:ext cx="9570816" cy="866904"/>
          </a:xfrm>
          <a:prstGeom prst="rect">
            <a:avLst/>
          </a:prstGeom>
          <a:noFill/>
        </p:spPr>
        <p:txBody>
          <a:bodyPr wrap="square">
            <a:spAutoFit/>
          </a:bodyPr>
          <a:lstStyle/>
          <a:p>
            <a:pPr indent="558800">
              <a:lnSpc>
                <a:spcPts val="2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①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を呼び出し、 「メモを聞く」などと話しかけます。</a:t>
            </a: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②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が一番最後に残したメモから順に読み上げます。</a:t>
            </a: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A8682B48-43A9-8C75-2340-84AB0F25D3B8}"/>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メモアプリを使う</a:t>
            </a:r>
          </a:p>
        </p:txBody>
      </p:sp>
      <p:grpSp>
        <p:nvGrpSpPr>
          <p:cNvPr id="9" name="グループ化 8">
            <a:extLst>
              <a:ext uri="{FF2B5EF4-FFF2-40B4-BE49-F238E27FC236}">
                <a16:creationId xmlns:a16="http://schemas.microsoft.com/office/drawing/2014/main" id="{C264CA53-9E8C-C593-FF93-A9A8952DCE6C}"/>
              </a:ext>
            </a:extLst>
          </p:cNvPr>
          <p:cNvGrpSpPr/>
          <p:nvPr/>
        </p:nvGrpSpPr>
        <p:grpSpPr>
          <a:xfrm>
            <a:off x="604646" y="0"/>
            <a:ext cx="1351370" cy="1035997"/>
            <a:chOff x="604646" y="0"/>
            <a:chExt cx="1351370" cy="1035997"/>
          </a:xfrm>
        </p:grpSpPr>
        <p:sp>
          <p:nvSpPr>
            <p:cNvPr id="10" name="片側の 2 つの角を切り取った四角形 13">
              <a:extLst>
                <a:ext uri="{FF2B5EF4-FFF2-40B4-BE49-F238E27FC236}">
                  <a16:creationId xmlns:a16="http://schemas.microsoft.com/office/drawing/2014/main" id="{EAF28CD5-3188-64C0-E3C3-8D48DAE2C904}"/>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片側の 2 つの角を切り取った四角形 16">
              <a:extLst>
                <a:ext uri="{FF2B5EF4-FFF2-40B4-BE49-F238E27FC236}">
                  <a16:creationId xmlns:a16="http://schemas.microsoft.com/office/drawing/2014/main" id="{6270766A-D3AF-FBCD-121E-2D1247BCD145}"/>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D0FE90A2-58EA-99C5-0E6C-5F88320205B1}"/>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dirty="0">
                  <a:solidFill>
                    <a:schemeClr val="bg1"/>
                  </a:solidFill>
                  <a:latin typeface="BIZ UDPゴシック" panose="020B0400000000000000" pitchFamily="50" charset="-128"/>
                  <a:ea typeface="BIZ UDPゴシック" panose="020B0400000000000000" pitchFamily="50" charset="-128"/>
                </a:rPr>
                <a:t>3</a:t>
              </a:r>
              <a:r>
                <a:rPr lang="ja-JP" altLang="en-US" sz="16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7" name="スライド番号プレースホルダー 3">
            <a:extLst>
              <a:ext uri="{FF2B5EF4-FFF2-40B4-BE49-F238E27FC236}">
                <a16:creationId xmlns:a16="http://schemas.microsoft.com/office/drawing/2014/main" id="{7103B92A-2F2C-4E46-85EF-88988A6D7902}"/>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30</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51375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DC29E50D-713B-F265-8124-C9083548B957}"/>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２</a:t>
            </a:r>
            <a:r>
              <a:rPr lang="en-US" altLang="ja-JP" sz="2800" b="1" dirty="0">
                <a:latin typeface="BIZ UDPゴシック" panose="020B0400000000000000" pitchFamily="50" charset="-128"/>
                <a:ea typeface="BIZ UDPゴシック" panose="020B0400000000000000" pitchFamily="50" charset="-128"/>
              </a:rPr>
              <a:t>.</a:t>
            </a:r>
            <a:r>
              <a:rPr lang="ja-JP" altLang="en-US" sz="2800" b="1" dirty="0">
                <a:latin typeface="BIZ UDPゴシック" panose="020B0400000000000000" pitchFamily="50" charset="-128"/>
                <a:ea typeface="BIZ UDPゴシック" panose="020B0400000000000000" pitchFamily="50" charset="-128"/>
              </a:rPr>
              <a:t> メモアプリを使ってみよう②</a:t>
            </a:r>
          </a:p>
        </p:txBody>
      </p:sp>
      <p:sp>
        <p:nvSpPr>
          <p:cNvPr id="23" name="テキスト ボックス 22">
            <a:extLst>
              <a:ext uri="{FF2B5EF4-FFF2-40B4-BE49-F238E27FC236}">
                <a16:creationId xmlns:a16="http://schemas.microsoft.com/office/drawing/2014/main" id="{BB427A1F-A953-4E20-754E-3863E9AB2F5A}"/>
              </a:ext>
            </a:extLst>
          </p:cNvPr>
          <p:cNvSpPr txBox="1"/>
          <p:nvPr/>
        </p:nvSpPr>
        <p:spPr>
          <a:xfrm>
            <a:off x="943283" y="2370645"/>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2-3.</a:t>
            </a:r>
            <a:r>
              <a:rPr lang="ja-JP" altLang="en-US" sz="2800" b="1" dirty="0">
                <a:latin typeface="BIZ UDPゴシック" panose="020B0400000000000000" pitchFamily="50" charset="-128"/>
                <a:ea typeface="BIZ UDPゴシック" panose="020B0400000000000000" pitchFamily="50" charset="-128"/>
              </a:rPr>
              <a:t>メモを新しく入力してみよう</a:t>
            </a:r>
          </a:p>
        </p:txBody>
      </p:sp>
      <p:sp>
        <p:nvSpPr>
          <p:cNvPr id="3" name="正方形/長方形 2">
            <a:extLst>
              <a:ext uri="{FF2B5EF4-FFF2-40B4-BE49-F238E27FC236}">
                <a16:creationId xmlns:a16="http://schemas.microsoft.com/office/drawing/2014/main" id="{C493007E-8153-AF79-F58D-A734474B902C}"/>
              </a:ext>
            </a:extLst>
          </p:cNvPr>
          <p:cNvSpPr/>
          <p:nvPr/>
        </p:nvSpPr>
        <p:spPr>
          <a:xfrm>
            <a:off x="1463468" y="5365564"/>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4" name="正方形/長方形 3">
            <a:extLst>
              <a:ext uri="{FF2B5EF4-FFF2-40B4-BE49-F238E27FC236}">
                <a16:creationId xmlns:a16="http://schemas.microsoft.com/office/drawing/2014/main" id="{2FC54780-6575-5686-DDB0-287984432A29}"/>
              </a:ext>
            </a:extLst>
          </p:cNvPr>
          <p:cNvSpPr/>
          <p:nvPr/>
        </p:nvSpPr>
        <p:spPr>
          <a:xfrm>
            <a:off x="1463468" y="6070989"/>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5</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5" name="二等辺三角形 4">
            <a:extLst>
              <a:ext uri="{FF2B5EF4-FFF2-40B4-BE49-F238E27FC236}">
                <a16:creationId xmlns:a16="http://schemas.microsoft.com/office/drawing/2014/main" id="{3F9B08A6-1619-F8BA-E6FD-9AD12C9C3CD8}"/>
              </a:ext>
            </a:extLst>
          </p:cNvPr>
          <p:cNvSpPr/>
          <p:nvPr/>
        </p:nvSpPr>
        <p:spPr>
          <a:xfrm flipV="1">
            <a:off x="5326598" y="5719929"/>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F2BA813-91AD-6779-4492-FC79E33D0161}"/>
              </a:ext>
            </a:extLst>
          </p:cNvPr>
          <p:cNvSpPr txBox="1"/>
          <p:nvPr/>
        </p:nvSpPr>
        <p:spPr>
          <a:xfrm>
            <a:off x="541190" y="2982308"/>
            <a:ext cx="9570816" cy="1716752"/>
          </a:xfrm>
          <a:prstGeom prst="rect">
            <a:avLst/>
          </a:prstGeom>
          <a:noFill/>
        </p:spPr>
        <p:txBody>
          <a:bodyPr wrap="square">
            <a:spAutoFit/>
          </a:bodyPr>
          <a:lstStyle/>
          <a:p>
            <a:pPr marL="711200" indent="-152400" algn="just">
              <a:lnSpc>
                <a:spcPct val="150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①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を呼び出し、 「メモを</a:t>
            </a:r>
            <a:r>
              <a:rPr lang="ja-JP" altLang="en-US" b="1" dirty="0">
                <a:solidFill>
                  <a:srgbClr val="000000"/>
                </a:solidFill>
                <a:latin typeface="BIZ UDPゴシック" panose="020B0400000000000000" pitchFamily="50" charset="-128"/>
                <a:ea typeface="BIZ UDPゴシック" panose="020B0400000000000000" pitchFamily="50" charset="-128"/>
              </a:rPr>
              <a:t>開いて</a:t>
            </a:r>
            <a:r>
              <a:rPr lang="ja-JP" altLang="en-US" b="1" i="0" dirty="0">
                <a:solidFill>
                  <a:srgbClr val="000000"/>
                </a:solidFill>
                <a:effectLst/>
                <a:latin typeface="BIZ UDPゴシック" panose="020B0400000000000000" pitchFamily="50" charset="-128"/>
                <a:ea typeface="BIZ UDPゴシック" panose="020B0400000000000000" pitchFamily="50" charset="-128"/>
              </a:rPr>
              <a:t>」などと話しかけます。</a:t>
            </a:r>
          </a:p>
          <a:p>
            <a:pPr marL="711200" indent="-152400" algn="just">
              <a:lnSpc>
                <a:spcPct val="150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②　画面の右下の「新規メモボタン」をダブルタップ</a:t>
            </a:r>
            <a:endParaRPr lang="en-US" altLang="ja-JP" b="1"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③　「テキストフィールド」にて指</a:t>
            </a:r>
            <a:r>
              <a:rPr lang="en-US" altLang="ja-JP" b="1" i="0" dirty="0">
                <a:solidFill>
                  <a:srgbClr val="000000"/>
                </a:solidFill>
                <a:effectLst/>
                <a:latin typeface="BIZ UDPゴシック" panose="020B0400000000000000" pitchFamily="50" charset="-128"/>
                <a:ea typeface="BIZ UDPゴシック" panose="020B0400000000000000" pitchFamily="50" charset="-128"/>
              </a:rPr>
              <a:t>2</a:t>
            </a:r>
            <a:r>
              <a:rPr lang="ja-JP" altLang="en-US" b="1" i="0" dirty="0">
                <a:solidFill>
                  <a:srgbClr val="000000"/>
                </a:solidFill>
                <a:effectLst/>
                <a:latin typeface="BIZ UDPゴシック" panose="020B0400000000000000" pitchFamily="50" charset="-128"/>
                <a:ea typeface="BIZ UDPゴシック" panose="020B0400000000000000" pitchFamily="50" charset="-128"/>
              </a:rPr>
              <a:t>本でダブルタップし音声入力開始</a:t>
            </a:r>
            <a:endParaRPr lang="en-US" altLang="ja-JP" b="1"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dirty="0">
                <a:solidFill>
                  <a:srgbClr val="000000"/>
                </a:solidFill>
                <a:latin typeface="BIZ UDPゴシック" panose="020B0400000000000000" pitchFamily="50" charset="-128"/>
                <a:ea typeface="BIZ UDPゴシック" panose="020B0400000000000000" pitchFamily="50" charset="-128"/>
              </a:rPr>
              <a:t>　　再度指</a:t>
            </a:r>
            <a:r>
              <a:rPr lang="en-US" altLang="ja-JP" b="1" dirty="0">
                <a:solidFill>
                  <a:srgbClr val="000000"/>
                </a:solidFill>
                <a:latin typeface="BIZ UDPゴシック" panose="020B0400000000000000" pitchFamily="50" charset="-128"/>
                <a:ea typeface="BIZ UDPゴシック" panose="020B0400000000000000" pitchFamily="50" charset="-128"/>
              </a:rPr>
              <a:t>2</a:t>
            </a:r>
            <a:r>
              <a:rPr lang="ja-JP" altLang="en-US" b="1" dirty="0">
                <a:solidFill>
                  <a:srgbClr val="000000"/>
                </a:solidFill>
                <a:latin typeface="BIZ UDPゴシック" panose="020B0400000000000000" pitchFamily="50" charset="-128"/>
                <a:ea typeface="BIZ UDPゴシック" panose="020B0400000000000000" pitchFamily="50" charset="-128"/>
              </a:rPr>
              <a:t>本ダブルタップにて音声入力終了</a:t>
            </a:r>
            <a:endParaRPr lang="ja-JP" altLang="en-US" b="1"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9BC194E8-7443-9FFC-D9B0-AABDAA858508}"/>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メモアプリを使う</a:t>
            </a:r>
          </a:p>
        </p:txBody>
      </p:sp>
      <p:grpSp>
        <p:nvGrpSpPr>
          <p:cNvPr id="6" name="グループ化 5">
            <a:extLst>
              <a:ext uri="{FF2B5EF4-FFF2-40B4-BE49-F238E27FC236}">
                <a16:creationId xmlns:a16="http://schemas.microsoft.com/office/drawing/2014/main" id="{3BDE79F2-A7D3-80D4-658B-BF6F3013BE39}"/>
              </a:ext>
            </a:extLst>
          </p:cNvPr>
          <p:cNvGrpSpPr/>
          <p:nvPr/>
        </p:nvGrpSpPr>
        <p:grpSpPr>
          <a:xfrm>
            <a:off x="604646" y="0"/>
            <a:ext cx="1351370" cy="1035997"/>
            <a:chOff x="604646" y="0"/>
            <a:chExt cx="1351370" cy="1035997"/>
          </a:xfrm>
        </p:grpSpPr>
        <p:sp>
          <p:nvSpPr>
            <p:cNvPr id="8" name="片側の 2 つの角を切り取った四角形 13">
              <a:extLst>
                <a:ext uri="{FF2B5EF4-FFF2-40B4-BE49-F238E27FC236}">
                  <a16:creationId xmlns:a16="http://schemas.microsoft.com/office/drawing/2014/main" id="{5557CB68-C852-B9E9-416F-167A4BAFDD27}"/>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片側の 2 つの角を切り取った四角形 16">
              <a:extLst>
                <a:ext uri="{FF2B5EF4-FFF2-40B4-BE49-F238E27FC236}">
                  <a16:creationId xmlns:a16="http://schemas.microsoft.com/office/drawing/2014/main" id="{B23982DC-F970-7BC5-014E-1D4C64E30D7F}"/>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4670ED6-13C9-1DB7-FB27-60E29AB07654}"/>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dirty="0">
                  <a:solidFill>
                    <a:schemeClr val="bg1"/>
                  </a:solidFill>
                  <a:latin typeface="BIZ UDPゴシック" panose="020B0400000000000000" pitchFamily="50" charset="-128"/>
                  <a:ea typeface="BIZ UDPゴシック" panose="020B0400000000000000" pitchFamily="50" charset="-128"/>
                </a:rPr>
                <a:t>3</a:t>
              </a:r>
              <a:r>
                <a:rPr lang="ja-JP" altLang="en-US" sz="16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7" name="スライド番号プレースホルダー 3">
            <a:extLst>
              <a:ext uri="{FF2B5EF4-FFF2-40B4-BE49-F238E27FC236}">
                <a16:creationId xmlns:a16="http://schemas.microsoft.com/office/drawing/2014/main" id="{5B382123-3582-D9A0-C814-A6A689C02AD4}"/>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4005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DC29E50D-713B-F265-8124-C9083548B957}"/>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２</a:t>
            </a:r>
            <a:r>
              <a:rPr lang="en-US" altLang="ja-JP" sz="2800" b="1" dirty="0">
                <a:latin typeface="BIZ UDPゴシック" panose="020B0400000000000000" pitchFamily="50" charset="-128"/>
                <a:ea typeface="BIZ UDPゴシック" panose="020B0400000000000000" pitchFamily="50" charset="-128"/>
              </a:rPr>
              <a:t>.</a:t>
            </a:r>
            <a:r>
              <a:rPr lang="ja-JP" altLang="en-US" sz="2800" b="1" dirty="0">
                <a:latin typeface="BIZ UDPゴシック" panose="020B0400000000000000" pitchFamily="50" charset="-128"/>
                <a:ea typeface="BIZ UDPゴシック" panose="020B0400000000000000" pitchFamily="50" charset="-128"/>
              </a:rPr>
              <a:t> メモアプリを使ってみよう②</a:t>
            </a:r>
          </a:p>
        </p:txBody>
      </p:sp>
      <p:sp>
        <p:nvSpPr>
          <p:cNvPr id="4" name="正方形/長方形 3">
            <a:extLst>
              <a:ext uri="{FF2B5EF4-FFF2-40B4-BE49-F238E27FC236}">
                <a16:creationId xmlns:a16="http://schemas.microsoft.com/office/drawing/2014/main" id="{2FC54780-6575-5686-DDB0-287984432A29}"/>
              </a:ext>
            </a:extLst>
          </p:cNvPr>
          <p:cNvSpPr/>
          <p:nvPr/>
        </p:nvSpPr>
        <p:spPr>
          <a:xfrm>
            <a:off x="1463468" y="631884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20</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5" name="二等辺三角形 4">
            <a:extLst>
              <a:ext uri="{FF2B5EF4-FFF2-40B4-BE49-F238E27FC236}">
                <a16:creationId xmlns:a16="http://schemas.microsoft.com/office/drawing/2014/main" id="{3F9B08A6-1619-F8BA-E6FD-9AD12C9C3CD8}"/>
              </a:ext>
            </a:extLst>
          </p:cNvPr>
          <p:cNvSpPr/>
          <p:nvPr/>
        </p:nvSpPr>
        <p:spPr>
          <a:xfrm flipV="1">
            <a:off x="5326598" y="5975110"/>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F2BA813-91AD-6779-4492-FC79E33D0161}"/>
              </a:ext>
            </a:extLst>
          </p:cNvPr>
          <p:cNvSpPr txBox="1"/>
          <p:nvPr/>
        </p:nvSpPr>
        <p:spPr>
          <a:xfrm>
            <a:off x="541190" y="3009740"/>
            <a:ext cx="9570816" cy="3058530"/>
          </a:xfrm>
          <a:prstGeom prst="rect">
            <a:avLst/>
          </a:prstGeom>
          <a:noFill/>
        </p:spPr>
        <p:txBody>
          <a:bodyPr wrap="square">
            <a:spAutoFit/>
          </a:bodyPr>
          <a:lstStyle/>
          <a:p>
            <a:pPr indent="558800">
              <a:lnSpc>
                <a:spcPct val="150000"/>
              </a:lnSpc>
            </a:pPr>
            <a:r>
              <a:rPr lang="ja-JP" altLang="en-US" sz="1600" b="1" dirty="0">
                <a:solidFill>
                  <a:srgbClr val="000000"/>
                </a:solidFill>
                <a:latin typeface="BIZ UDPゴシック" panose="020B0400000000000000" pitchFamily="50" charset="-128"/>
                <a:ea typeface="BIZ UDPゴシック" panose="020B0400000000000000" pitchFamily="50" charset="-128"/>
              </a:rPr>
              <a:t>①　音声入力だけでなく、キーパッドを使って文字を入力することも可能です。</a:t>
            </a: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r>
              <a:rPr lang="ja-JP" altLang="en-US" sz="1600" b="1" dirty="0">
                <a:solidFill>
                  <a:srgbClr val="000000"/>
                </a:solidFill>
                <a:latin typeface="BIZ UDPゴシック" panose="020B0400000000000000" pitchFamily="50" charset="-128"/>
                <a:ea typeface="BIZ UDPゴシック" panose="020B0400000000000000" pitchFamily="50" charset="-128"/>
              </a:rPr>
              <a:t>　　キーパッドの配置を確認してみましょう。</a:t>
            </a: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r>
              <a:rPr lang="ja-JP" altLang="en-US" sz="1600" b="1" dirty="0">
                <a:solidFill>
                  <a:srgbClr val="000000"/>
                </a:solidFill>
                <a:latin typeface="BIZ UDPゴシック" panose="020B0400000000000000" pitchFamily="50" charset="-128"/>
                <a:ea typeface="BIZ UDPゴシック" panose="020B0400000000000000" pitchFamily="50" charset="-128"/>
              </a:rPr>
              <a:t>②　決定する際には「ダブルタップ」だけでなく「スプリットタップ」という方法もあります。</a:t>
            </a: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r>
              <a:rPr lang="ja-JP" altLang="en-US" sz="1600" b="1" dirty="0">
                <a:solidFill>
                  <a:srgbClr val="000000"/>
                </a:solidFill>
                <a:latin typeface="BIZ UDPゴシック" panose="020B0400000000000000" pitchFamily="50" charset="-128"/>
                <a:ea typeface="BIZ UDPゴシック" panose="020B0400000000000000" pitchFamily="50" charset="-128"/>
              </a:rPr>
              <a:t>　　読み取りをしている画面上を滑らせている指を離さないまま、</a:t>
            </a: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r>
              <a:rPr lang="ja-JP" altLang="en-US" sz="1600" b="1" dirty="0">
                <a:solidFill>
                  <a:srgbClr val="000000"/>
                </a:solidFill>
                <a:latin typeface="BIZ UDPゴシック" panose="020B0400000000000000" pitchFamily="50" charset="-128"/>
                <a:ea typeface="BIZ UDPゴシック" panose="020B0400000000000000" pitchFamily="50" charset="-128"/>
              </a:rPr>
              <a:t>　　別の指で画面をタップしてみましょう。</a:t>
            </a: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24423870-A84D-AD20-B433-9FD1F1728C10}"/>
              </a:ext>
            </a:extLst>
          </p:cNvPr>
          <p:cNvSpPr txBox="1"/>
          <p:nvPr/>
        </p:nvSpPr>
        <p:spPr>
          <a:xfrm>
            <a:off x="943283" y="2370645"/>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2-3.</a:t>
            </a:r>
            <a:r>
              <a:rPr lang="ja-JP" altLang="en-US" sz="2800" b="1" dirty="0">
                <a:latin typeface="BIZ UDPゴシック" panose="020B0400000000000000" pitchFamily="50" charset="-128"/>
                <a:ea typeface="BIZ UDPゴシック" panose="020B0400000000000000" pitchFamily="50" charset="-128"/>
              </a:rPr>
              <a:t>様々な文字入力の方法</a:t>
            </a:r>
          </a:p>
        </p:txBody>
      </p:sp>
      <p:sp>
        <p:nvSpPr>
          <p:cNvPr id="2" name="正方形/長方形 1">
            <a:extLst>
              <a:ext uri="{FF2B5EF4-FFF2-40B4-BE49-F238E27FC236}">
                <a16:creationId xmlns:a16="http://schemas.microsoft.com/office/drawing/2014/main" id="{2EBFC28A-BC88-32C2-71B3-B537E3E11138}"/>
              </a:ext>
            </a:extLst>
          </p:cNvPr>
          <p:cNvSpPr/>
          <p:nvPr/>
        </p:nvSpPr>
        <p:spPr>
          <a:xfrm>
            <a:off x="1463468" y="5582022"/>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3" name="テキスト ボックス 2">
            <a:extLst>
              <a:ext uri="{FF2B5EF4-FFF2-40B4-BE49-F238E27FC236}">
                <a16:creationId xmlns:a16="http://schemas.microsoft.com/office/drawing/2014/main" id="{E9F8D592-6583-6980-2FE2-D34CABB0A460}"/>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メモアプリを使う</a:t>
            </a:r>
          </a:p>
        </p:txBody>
      </p:sp>
      <p:grpSp>
        <p:nvGrpSpPr>
          <p:cNvPr id="8" name="グループ化 7">
            <a:extLst>
              <a:ext uri="{FF2B5EF4-FFF2-40B4-BE49-F238E27FC236}">
                <a16:creationId xmlns:a16="http://schemas.microsoft.com/office/drawing/2014/main" id="{C04F796C-1266-3CE0-3377-3972F5369C11}"/>
              </a:ext>
            </a:extLst>
          </p:cNvPr>
          <p:cNvGrpSpPr/>
          <p:nvPr/>
        </p:nvGrpSpPr>
        <p:grpSpPr>
          <a:xfrm>
            <a:off x="604646" y="0"/>
            <a:ext cx="1351370" cy="1035997"/>
            <a:chOff x="604646" y="0"/>
            <a:chExt cx="1351370" cy="1035997"/>
          </a:xfrm>
        </p:grpSpPr>
        <p:sp>
          <p:nvSpPr>
            <p:cNvPr id="9" name="片側の 2 つの角を切り取った四角形 13">
              <a:extLst>
                <a:ext uri="{FF2B5EF4-FFF2-40B4-BE49-F238E27FC236}">
                  <a16:creationId xmlns:a16="http://schemas.microsoft.com/office/drawing/2014/main" id="{1829A0F8-3C94-8ED7-E1A4-72F93974F217}"/>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片側の 2 つの角を切り取った四角形 16">
              <a:extLst>
                <a:ext uri="{FF2B5EF4-FFF2-40B4-BE49-F238E27FC236}">
                  <a16:creationId xmlns:a16="http://schemas.microsoft.com/office/drawing/2014/main" id="{E9B21CAB-BEAF-3231-9E79-2A5DAB5DC427}"/>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D5B39D57-6AD5-FAF7-5AEC-5221A6535386}"/>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dirty="0">
                  <a:solidFill>
                    <a:schemeClr val="bg1"/>
                  </a:solidFill>
                  <a:latin typeface="BIZ UDPゴシック" panose="020B0400000000000000" pitchFamily="50" charset="-128"/>
                  <a:ea typeface="BIZ UDPゴシック" panose="020B0400000000000000" pitchFamily="50" charset="-128"/>
                </a:rPr>
                <a:t>3</a:t>
              </a:r>
              <a:r>
                <a:rPr lang="ja-JP" altLang="en-US" sz="16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7" name="スライド番号プレースホルダー 3">
            <a:extLst>
              <a:ext uri="{FF2B5EF4-FFF2-40B4-BE49-F238E27FC236}">
                <a16:creationId xmlns:a16="http://schemas.microsoft.com/office/drawing/2014/main" id="{9FBC7E5E-8C9E-C4EF-157B-4ED5E2AED618}"/>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94773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アプリの活用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1.</a:t>
            </a:r>
            <a:r>
              <a:rPr lang="ja-JP" altLang="en-US" sz="2800" b="1" dirty="0">
                <a:latin typeface="BIZ UDPゴシック" panose="020B0400000000000000" pitchFamily="50" charset="-128"/>
                <a:ea typeface="BIZ UDPゴシック" panose="020B0400000000000000" pitchFamily="50" charset="-128"/>
              </a:rPr>
              <a:t> アプリをダウンロード</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FF6B0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1062993" cy="646331"/>
            </a:xfrm>
            <a:prstGeom prst="rect">
              <a:avLst/>
            </a:prstGeom>
            <a:grpFill/>
          </p:spPr>
          <p:txBody>
            <a:bodyPr wrap="square">
              <a:spAutoFit/>
            </a:bodyPr>
            <a:lstStyle/>
            <a:p>
              <a:pPr algn="ctr"/>
              <a:r>
                <a:rPr lang="en-US" altLang="ja-JP" sz="3600" b="1" dirty="0">
                  <a:solidFill>
                    <a:schemeClr val="bg1"/>
                  </a:solidFill>
                  <a:latin typeface="BIZ UDPゴシック" panose="020B0400000000000000" pitchFamily="50" charset="-128"/>
                  <a:ea typeface="BIZ UDPゴシック" panose="020B0400000000000000" pitchFamily="50" charset="-128"/>
                </a:rPr>
                <a:t>4</a:t>
              </a:r>
              <a:r>
                <a:rPr lang="ja-JP" altLang="en-US" sz="20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1109150"/>
          </a:xfrm>
          <a:prstGeom prst="rect">
            <a:avLst/>
          </a:prstGeom>
          <a:noFill/>
        </p:spPr>
        <p:txBody>
          <a:bodyPr wrap="square">
            <a:spAutoFit/>
          </a:bodyPr>
          <a:lstStyle/>
          <a:p>
            <a:pPr indent="558800">
              <a:lnSpc>
                <a:spcPts val="2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①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を呼び出し、「アプリストアで</a:t>
            </a:r>
            <a:r>
              <a:rPr lang="ja-JP" altLang="en-US" b="1" dirty="0">
                <a:solidFill>
                  <a:srgbClr val="000000"/>
                </a:solidFill>
                <a:latin typeface="BIZ UDPゴシック" panose="020B0400000000000000" pitchFamily="50" charset="-128"/>
                <a:ea typeface="BIZ UDPゴシック" panose="020B0400000000000000" pitchFamily="50" charset="-128"/>
              </a:rPr>
              <a:t>○○</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をダウンロード」と話しかけます。</a:t>
            </a: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②　検索結果が表示されるので、探していたアプリを入手します。</a:t>
            </a:r>
            <a:endParaRPr lang="en-US" altLang="ja-JP" b="1" i="0" dirty="0">
              <a:solidFill>
                <a:srgbClr val="000000"/>
              </a:solidFill>
              <a:effectLst/>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EE6C16FF-193F-7A6F-1DCD-FCD98B00B24E}"/>
              </a:ext>
            </a:extLst>
          </p:cNvPr>
          <p:cNvPicPr>
            <a:picLocks noChangeAspect="1"/>
          </p:cNvPicPr>
          <p:nvPr/>
        </p:nvPicPr>
        <p:blipFill>
          <a:blip r:embed="rId2"/>
          <a:stretch>
            <a:fillRect/>
          </a:stretch>
        </p:blipFill>
        <p:spPr>
          <a:xfrm>
            <a:off x="3548924" y="3631328"/>
            <a:ext cx="1520089" cy="3292612"/>
          </a:xfrm>
          <a:prstGeom prst="rect">
            <a:avLst/>
          </a:prstGeom>
          <a:ln w="3175">
            <a:solidFill>
              <a:schemeClr val="tx1"/>
            </a:solidFill>
          </a:ln>
        </p:spPr>
      </p:pic>
      <p:pic>
        <p:nvPicPr>
          <p:cNvPr id="18" name="図 17">
            <a:extLst>
              <a:ext uri="{FF2B5EF4-FFF2-40B4-BE49-F238E27FC236}">
                <a16:creationId xmlns:a16="http://schemas.microsoft.com/office/drawing/2014/main" id="{03343B47-D503-0968-E491-84959DA80D12}"/>
              </a:ext>
            </a:extLst>
          </p:cNvPr>
          <p:cNvPicPr>
            <a:picLocks noChangeAspect="1"/>
          </p:cNvPicPr>
          <p:nvPr/>
        </p:nvPicPr>
        <p:blipFill>
          <a:blip r:embed="rId3"/>
          <a:stretch>
            <a:fillRect/>
          </a:stretch>
        </p:blipFill>
        <p:spPr>
          <a:xfrm>
            <a:off x="5913035" y="3627126"/>
            <a:ext cx="1520089" cy="3292612"/>
          </a:xfrm>
          <a:prstGeom prst="rect">
            <a:avLst/>
          </a:prstGeom>
          <a:ln w="3175">
            <a:solidFill>
              <a:schemeClr val="tx1"/>
            </a:solidFill>
          </a:ln>
        </p:spPr>
      </p:pic>
      <p:sp>
        <p:nvSpPr>
          <p:cNvPr id="21" name="円形吹き出し 6">
            <a:extLst>
              <a:ext uri="{FF2B5EF4-FFF2-40B4-BE49-F238E27FC236}">
                <a16:creationId xmlns:a16="http://schemas.microsoft.com/office/drawing/2014/main" id="{ED370DFE-577F-AA4E-FBA1-AC007DE3F4E5}"/>
              </a:ext>
            </a:extLst>
          </p:cNvPr>
          <p:cNvSpPr/>
          <p:nvPr/>
        </p:nvSpPr>
        <p:spPr>
          <a:xfrm>
            <a:off x="8668638" y="5415480"/>
            <a:ext cx="595740" cy="556619"/>
          </a:xfrm>
          <a:prstGeom prst="wedgeEllipseCallout">
            <a:avLst>
              <a:gd name="adj1" fmla="val -77040"/>
              <a:gd name="adj2" fmla="val 1631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0D65C1AC-65B7-A2DA-0AF4-357E16A03DF0}"/>
              </a:ext>
            </a:extLst>
          </p:cNvPr>
          <p:cNvSpPr txBox="1"/>
          <p:nvPr/>
        </p:nvSpPr>
        <p:spPr>
          <a:xfrm>
            <a:off x="8594440" y="5577138"/>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3" name="円形吹き出し 6">
            <a:extLst>
              <a:ext uri="{FF2B5EF4-FFF2-40B4-BE49-F238E27FC236}">
                <a16:creationId xmlns:a16="http://schemas.microsoft.com/office/drawing/2014/main" id="{6FE1EEF3-35C2-DD58-012F-59560890B506}"/>
              </a:ext>
            </a:extLst>
          </p:cNvPr>
          <p:cNvSpPr/>
          <p:nvPr/>
        </p:nvSpPr>
        <p:spPr>
          <a:xfrm>
            <a:off x="8025921" y="5037762"/>
            <a:ext cx="595740" cy="556619"/>
          </a:xfrm>
          <a:prstGeom prst="wedgeEllipseCallout">
            <a:avLst>
              <a:gd name="adj1" fmla="val -66807"/>
              <a:gd name="adj2" fmla="val 409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E4E05F71-BB63-59D6-7902-4FC68A0F1CB9}"/>
              </a:ext>
            </a:extLst>
          </p:cNvPr>
          <p:cNvSpPr txBox="1"/>
          <p:nvPr/>
        </p:nvSpPr>
        <p:spPr>
          <a:xfrm>
            <a:off x="7951723" y="5199420"/>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5" name="円形吹き出し 6">
            <a:extLst>
              <a:ext uri="{FF2B5EF4-FFF2-40B4-BE49-F238E27FC236}">
                <a16:creationId xmlns:a16="http://schemas.microsoft.com/office/drawing/2014/main" id="{2173C049-B72B-CB8A-2EC9-DA320FE1BD48}"/>
              </a:ext>
            </a:extLst>
          </p:cNvPr>
          <p:cNvSpPr/>
          <p:nvPr/>
        </p:nvSpPr>
        <p:spPr>
          <a:xfrm>
            <a:off x="2039238" y="5586930"/>
            <a:ext cx="595740" cy="556619"/>
          </a:xfrm>
          <a:prstGeom prst="wedgeEllipseCallout">
            <a:avLst>
              <a:gd name="adj1" fmla="val 89880"/>
              <a:gd name="adj2" fmla="val 2042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15C169EC-A72A-A935-CA20-1D3C4B476E3F}"/>
              </a:ext>
            </a:extLst>
          </p:cNvPr>
          <p:cNvSpPr txBox="1"/>
          <p:nvPr/>
        </p:nvSpPr>
        <p:spPr>
          <a:xfrm>
            <a:off x="1965040" y="5748588"/>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7" name="円形吹き出し 6">
            <a:extLst>
              <a:ext uri="{FF2B5EF4-FFF2-40B4-BE49-F238E27FC236}">
                <a16:creationId xmlns:a16="http://schemas.microsoft.com/office/drawing/2014/main" id="{3EC1C4BC-E9FD-4589-9BF6-15AFBD0C88D9}"/>
              </a:ext>
            </a:extLst>
          </p:cNvPr>
          <p:cNvSpPr/>
          <p:nvPr/>
        </p:nvSpPr>
        <p:spPr>
          <a:xfrm>
            <a:off x="1396521" y="5209212"/>
            <a:ext cx="595740" cy="556619"/>
          </a:xfrm>
          <a:prstGeom prst="wedgeEllipseCallout">
            <a:avLst>
              <a:gd name="adj1" fmla="val 90520"/>
              <a:gd name="adj2" fmla="val 1221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209DDF7D-269A-D6DF-A6BF-223B86432C55}"/>
              </a:ext>
            </a:extLst>
          </p:cNvPr>
          <p:cNvSpPr txBox="1"/>
          <p:nvPr/>
        </p:nvSpPr>
        <p:spPr>
          <a:xfrm>
            <a:off x="1322323" y="5370870"/>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B1928870-AFDF-AF50-EBF9-7E4B05CE477C}"/>
              </a:ext>
            </a:extLst>
          </p:cNvPr>
          <p:cNvSpPr txBox="1"/>
          <p:nvPr/>
        </p:nvSpPr>
        <p:spPr>
          <a:xfrm>
            <a:off x="1414356" y="4462162"/>
            <a:ext cx="1838169" cy="646331"/>
          </a:xfrm>
          <a:prstGeom prst="rect">
            <a:avLst/>
          </a:prstGeom>
          <a:noFill/>
        </p:spPr>
        <p:txBody>
          <a:bodyPr wrap="square" rtlCol="0">
            <a:spAutoFit/>
          </a:bodyPr>
          <a:lstStyle/>
          <a:p>
            <a:r>
              <a:rPr kumimoji="1" lang="ja-JP" altLang="en-US" b="1" dirty="0">
                <a:solidFill>
                  <a:srgbClr val="FF6B00"/>
                </a:solidFill>
                <a:latin typeface="BIZ UDPゴシック" panose="020B0400000000000000" pitchFamily="50" charset="-128"/>
                <a:ea typeface="BIZ UDPゴシック" panose="020B0400000000000000" pitchFamily="50" charset="-128"/>
              </a:rPr>
              <a:t>選択して</a:t>
            </a:r>
            <a:endParaRPr kumimoji="1" lang="en-US" altLang="ja-JP" b="1" dirty="0">
              <a:solidFill>
                <a:srgbClr val="FF6B00"/>
              </a:solidFill>
              <a:latin typeface="BIZ UDPゴシック" panose="020B0400000000000000" pitchFamily="50" charset="-128"/>
              <a:ea typeface="BIZ UDPゴシック" panose="020B0400000000000000" pitchFamily="50" charset="-128"/>
            </a:endParaRPr>
          </a:p>
          <a:p>
            <a:r>
              <a:rPr kumimoji="1" lang="ja-JP" altLang="en-US" b="1" dirty="0">
                <a:solidFill>
                  <a:srgbClr val="FF6B00"/>
                </a:solidFill>
                <a:latin typeface="BIZ UDPゴシック" panose="020B0400000000000000" pitchFamily="50" charset="-128"/>
                <a:ea typeface="BIZ UDPゴシック" panose="020B0400000000000000" pitchFamily="50" charset="-128"/>
              </a:rPr>
              <a:t>ダブルタップ</a:t>
            </a:r>
          </a:p>
        </p:txBody>
      </p:sp>
      <p:sp>
        <p:nvSpPr>
          <p:cNvPr id="30" name="テキスト ボックス 29">
            <a:extLst>
              <a:ext uri="{FF2B5EF4-FFF2-40B4-BE49-F238E27FC236}">
                <a16:creationId xmlns:a16="http://schemas.microsoft.com/office/drawing/2014/main" id="{348F4347-64E6-2985-F023-267894C068C8}"/>
              </a:ext>
            </a:extLst>
          </p:cNvPr>
          <p:cNvSpPr txBox="1"/>
          <p:nvPr/>
        </p:nvSpPr>
        <p:spPr>
          <a:xfrm>
            <a:off x="7825050" y="4409342"/>
            <a:ext cx="1838169" cy="646331"/>
          </a:xfrm>
          <a:prstGeom prst="rect">
            <a:avLst/>
          </a:prstGeom>
          <a:noFill/>
        </p:spPr>
        <p:txBody>
          <a:bodyPr wrap="square" rtlCol="0">
            <a:spAutoFit/>
          </a:bodyPr>
          <a:lstStyle/>
          <a:p>
            <a:r>
              <a:rPr kumimoji="1" lang="ja-JP" altLang="en-US" b="1" dirty="0">
                <a:solidFill>
                  <a:srgbClr val="FF6B00"/>
                </a:solidFill>
                <a:latin typeface="BIZ UDPゴシック" panose="020B0400000000000000" pitchFamily="50" charset="-128"/>
                <a:ea typeface="BIZ UDPゴシック" panose="020B0400000000000000" pitchFamily="50" charset="-128"/>
              </a:rPr>
              <a:t>選択して</a:t>
            </a:r>
            <a:endParaRPr kumimoji="1" lang="en-US" altLang="ja-JP" b="1" dirty="0">
              <a:solidFill>
                <a:srgbClr val="FF6B00"/>
              </a:solidFill>
              <a:latin typeface="BIZ UDPゴシック" panose="020B0400000000000000" pitchFamily="50" charset="-128"/>
              <a:ea typeface="BIZ UDPゴシック" panose="020B0400000000000000" pitchFamily="50" charset="-128"/>
            </a:endParaRPr>
          </a:p>
          <a:p>
            <a:r>
              <a:rPr kumimoji="1" lang="ja-JP" altLang="en-US" b="1" dirty="0">
                <a:solidFill>
                  <a:srgbClr val="FF6B00"/>
                </a:solidFill>
                <a:latin typeface="BIZ UDPゴシック" panose="020B0400000000000000" pitchFamily="50" charset="-128"/>
                <a:ea typeface="BIZ UDPゴシック" panose="020B0400000000000000" pitchFamily="50" charset="-128"/>
              </a:rPr>
              <a:t>ダブルタップ</a:t>
            </a:r>
          </a:p>
        </p:txBody>
      </p:sp>
      <p:sp>
        <p:nvSpPr>
          <p:cNvPr id="2" name="スライド番号プレースホルダー 3">
            <a:extLst>
              <a:ext uri="{FF2B5EF4-FFF2-40B4-BE49-F238E27FC236}">
                <a16:creationId xmlns:a16="http://schemas.microsoft.com/office/drawing/2014/main" id="{A03BA4F2-DC7A-7996-2771-C56B2FFB382F}"/>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37322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2">
            <a:extLst>
              <a:ext uri="{FF2B5EF4-FFF2-40B4-BE49-F238E27FC236}">
                <a16:creationId xmlns:a16="http://schemas.microsoft.com/office/drawing/2014/main" id="{2B624AFE-B439-0EE9-186F-C73B7B76E9A5}"/>
              </a:ext>
            </a:extLst>
          </p:cNvPr>
          <p:cNvSpPr/>
          <p:nvPr/>
        </p:nvSpPr>
        <p:spPr>
          <a:xfrm>
            <a:off x="788667" y="2093373"/>
            <a:ext cx="9570816" cy="5096190"/>
          </a:xfrm>
          <a:prstGeom prst="roundRect">
            <a:avLst>
              <a:gd name="adj" fmla="val 128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アプリの活用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1.</a:t>
            </a:r>
            <a:r>
              <a:rPr lang="ja-JP" altLang="en-US" sz="2800" b="1" dirty="0">
                <a:latin typeface="BIZ UDPゴシック" panose="020B0400000000000000" pitchFamily="50" charset="-128"/>
                <a:ea typeface="BIZ UDPゴシック" panose="020B0400000000000000" pitchFamily="50" charset="-128"/>
              </a:rPr>
              <a:t> アプリをダウンロード</a:t>
            </a: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1622111"/>
          </a:xfrm>
          <a:prstGeom prst="rect">
            <a:avLst/>
          </a:prstGeom>
          <a:noFill/>
        </p:spPr>
        <p:txBody>
          <a:bodyPr wrap="square">
            <a:spAutoFit/>
          </a:bodyPr>
          <a:lstStyle/>
          <a:p>
            <a:pPr indent="558800">
              <a:lnSpc>
                <a:spcPts val="2000"/>
              </a:lnSpc>
            </a:pPr>
            <a:endParaRPr lang="en-US" altLang="ja-JP" sz="1400" b="1" dirty="0">
              <a:solidFill>
                <a:srgbClr val="000000"/>
              </a:solidFill>
              <a:latin typeface="BIZ UDPゴシック" panose="020B0400000000000000" pitchFamily="50" charset="-128"/>
              <a:ea typeface="BIZ UDPゴシック" panose="020B0400000000000000" pitchFamily="50" charset="-128"/>
            </a:endParaRPr>
          </a:p>
          <a:p>
            <a:pPr marL="711200" indent="-152400" algn="just">
              <a:lnSpc>
                <a:spcPts val="2000"/>
              </a:lnSpc>
            </a:pPr>
            <a:r>
              <a:rPr lang="en-US" altLang="ja-JP" sz="2000" b="1" i="0" dirty="0">
                <a:solidFill>
                  <a:srgbClr val="000000"/>
                </a:solidFill>
                <a:effectLst/>
                <a:latin typeface="BIZ UDPゴシック" panose="020B0400000000000000" pitchFamily="50" charset="-128"/>
                <a:ea typeface="BIZ UDPゴシック" panose="020B0400000000000000" pitchFamily="50" charset="-128"/>
              </a:rPr>
              <a:t>Seeing AI</a:t>
            </a:r>
            <a:r>
              <a:rPr lang="ja-JP" altLang="en-US" sz="2000" b="1" i="0" dirty="0">
                <a:solidFill>
                  <a:srgbClr val="000000"/>
                </a:solidFill>
                <a:effectLst/>
                <a:latin typeface="BIZ UDPゴシック" panose="020B0400000000000000" pitchFamily="50" charset="-128"/>
                <a:ea typeface="BIZ UDPゴシック" panose="020B0400000000000000" pitchFamily="50" charset="-128"/>
              </a:rPr>
              <a:t>をダウンロードしてみよう</a:t>
            </a:r>
            <a:endParaRPr lang="en-US" altLang="ja-JP" sz="2000" b="1"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endParaRPr lang="en-US" altLang="ja-JP" b="1"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①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を呼び出し、「アプリストアでシーイングエーアイをダウンロード」と話しかけます。</a:t>
            </a: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②　検索結果が表示されるので、探していたアプリを入手します。</a:t>
            </a:r>
            <a:endParaRPr lang="en-US" altLang="ja-JP" b="1" i="0" dirty="0">
              <a:solidFill>
                <a:srgbClr val="000000"/>
              </a:solidFill>
              <a:effectLst/>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EE6C16FF-193F-7A6F-1DCD-FCD98B00B24E}"/>
              </a:ext>
            </a:extLst>
          </p:cNvPr>
          <p:cNvPicPr>
            <a:picLocks noChangeAspect="1"/>
          </p:cNvPicPr>
          <p:nvPr/>
        </p:nvPicPr>
        <p:blipFill>
          <a:blip r:embed="rId2"/>
          <a:stretch>
            <a:fillRect/>
          </a:stretch>
        </p:blipFill>
        <p:spPr>
          <a:xfrm>
            <a:off x="3821043" y="3874770"/>
            <a:ext cx="1035321" cy="2242573"/>
          </a:xfrm>
          <a:prstGeom prst="rect">
            <a:avLst/>
          </a:prstGeom>
          <a:ln w="3175">
            <a:solidFill>
              <a:schemeClr val="tx1"/>
            </a:solidFill>
          </a:ln>
        </p:spPr>
      </p:pic>
      <p:pic>
        <p:nvPicPr>
          <p:cNvPr id="18" name="図 17">
            <a:extLst>
              <a:ext uri="{FF2B5EF4-FFF2-40B4-BE49-F238E27FC236}">
                <a16:creationId xmlns:a16="http://schemas.microsoft.com/office/drawing/2014/main" id="{03343B47-D503-0968-E491-84959DA80D12}"/>
              </a:ext>
            </a:extLst>
          </p:cNvPr>
          <p:cNvPicPr>
            <a:picLocks noChangeAspect="1"/>
          </p:cNvPicPr>
          <p:nvPr/>
        </p:nvPicPr>
        <p:blipFill>
          <a:blip r:embed="rId3"/>
          <a:stretch>
            <a:fillRect/>
          </a:stretch>
        </p:blipFill>
        <p:spPr>
          <a:xfrm>
            <a:off x="6185154" y="3870564"/>
            <a:ext cx="1035322" cy="2242575"/>
          </a:xfrm>
          <a:prstGeom prst="rect">
            <a:avLst/>
          </a:prstGeom>
          <a:ln w="3175">
            <a:solidFill>
              <a:schemeClr val="tx1"/>
            </a:solidFill>
          </a:ln>
        </p:spPr>
      </p:pic>
      <p:sp>
        <p:nvSpPr>
          <p:cNvPr id="21" name="円形吹き出し 6">
            <a:extLst>
              <a:ext uri="{FF2B5EF4-FFF2-40B4-BE49-F238E27FC236}">
                <a16:creationId xmlns:a16="http://schemas.microsoft.com/office/drawing/2014/main" id="{ED370DFE-577F-AA4E-FBA1-AC007DE3F4E5}"/>
              </a:ext>
            </a:extLst>
          </p:cNvPr>
          <p:cNvSpPr/>
          <p:nvPr/>
        </p:nvSpPr>
        <p:spPr>
          <a:xfrm>
            <a:off x="8668638" y="4923990"/>
            <a:ext cx="595740" cy="556619"/>
          </a:xfrm>
          <a:prstGeom prst="wedgeEllipseCallout">
            <a:avLst>
              <a:gd name="adj1" fmla="val -77040"/>
              <a:gd name="adj2" fmla="val 1631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0D65C1AC-65B7-A2DA-0AF4-357E16A03DF0}"/>
              </a:ext>
            </a:extLst>
          </p:cNvPr>
          <p:cNvSpPr txBox="1"/>
          <p:nvPr/>
        </p:nvSpPr>
        <p:spPr>
          <a:xfrm>
            <a:off x="8594440" y="5085648"/>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3" name="円形吹き出し 6">
            <a:extLst>
              <a:ext uri="{FF2B5EF4-FFF2-40B4-BE49-F238E27FC236}">
                <a16:creationId xmlns:a16="http://schemas.microsoft.com/office/drawing/2014/main" id="{6FE1EEF3-35C2-DD58-012F-59560890B506}"/>
              </a:ext>
            </a:extLst>
          </p:cNvPr>
          <p:cNvSpPr/>
          <p:nvPr/>
        </p:nvSpPr>
        <p:spPr>
          <a:xfrm>
            <a:off x="8025921" y="4546272"/>
            <a:ext cx="595740" cy="556619"/>
          </a:xfrm>
          <a:prstGeom prst="wedgeEllipseCallout">
            <a:avLst>
              <a:gd name="adj1" fmla="val -66807"/>
              <a:gd name="adj2" fmla="val 409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E4E05F71-BB63-59D6-7902-4FC68A0F1CB9}"/>
              </a:ext>
            </a:extLst>
          </p:cNvPr>
          <p:cNvSpPr txBox="1"/>
          <p:nvPr/>
        </p:nvSpPr>
        <p:spPr>
          <a:xfrm>
            <a:off x="7951723" y="4707930"/>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5" name="円形吹き出し 6">
            <a:extLst>
              <a:ext uri="{FF2B5EF4-FFF2-40B4-BE49-F238E27FC236}">
                <a16:creationId xmlns:a16="http://schemas.microsoft.com/office/drawing/2014/main" id="{2173C049-B72B-CB8A-2EC9-DA320FE1BD48}"/>
              </a:ext>
            </a:extLst>
          </p:cNvPr>
          <p:cNvSpPr/>
          <p:nvPr/>
        </p:nvSpPr>
        <p:spPr>
          <a:xfrm>
            <a:off x="2039238" y="5095440"/>
            <a:ext cx="595740" cy="556619"/>
          </a:xfrm>
          <a:prstGeom prst="wedgeEllipseCallout">
            <a:avLst>
              <a:gd name="adj1" fmla="val 89880"/>
              <a:gd name="adj2" fmla="val 2042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15C169EC-A72A-A935-CA20-1D3C4B476E3F}"/>
              </a:ext>
            </a:extLst>
          </p:cNvPr>
          <p:cNvSpPr txBox="1"/>
          <p:nvPr/>
        </p:nvSpPr>
        <p:spPr>
          <a:xfrm>
            <a:off x="1965040" y="5257098"/>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7" name="円形吹き出し 6">
            <a:extLst>
              <a:ext uri="{FF2B5EF4-FFF2-40B4-BE49-F238E27FC236}">
                <a16:creationId xmlns:a16="http://schemas.microsoft.com/office/drawing/2014/main" id="{3EC1C4BC-E9FD-4589-9BF6-15AFBD0C88D9}"/>
              </a:ext>
            </a:extLst>
          </p:cNvPr>
          <p:cNvSpPr/>
          <p:nvPr/>
        </p:nvSpPr>
        <p:spPr>
          <a:xfrm>
            <a:off x="1396521" y="4717722"/>
            <a:ext cx="595740" cy="556619"/>
          </a:xfrm>
          <a:prstGeom prst="wedgeEllipseCallout">
            <a:avLst>
              <a:gd name="adj1" fmla="val 90520"/>
              <a:gd name="adj2" fmla="val 1221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209DDF7D-269A-D6DF-A6BF-223B86432C55}"/>
              </a:ext>
            </a:extLst>
          </p:cNvPr>
          <p:cNvSpPr txBox="1"/>
          <p:nvPr/>
        </p:nvSpPr>
        <p:spPr>
          <a:xfrm>
            <a:off x="1322323" y="4879380"/>
            <a:ext cx="822751" cy="276999"/>
          </a:xfrm>
          <a:prstGeom prst="rect">
            <a:avLst/>
          </a:prstGeom>
          <a:noFill/>
        </p:spPr>
        <p:txBody>
          <a:bodyPr wrap="square">
            <a:spAutoFit/>
          </a:bodyPr>
          <a:lstStyle/>
          <a:p>
            <a:pPr algn="ctr"/>
            <a:r>
              <a:rPr lang="ja-JP" altLang="en-US" sz="1200" b="1" dirty="0">
                <a:solidFill>
                  <a:srgbClr val="FF6000"/>
                </a:solidFill>
                <a:latin typeface="BIZ UDPゴシック" panose="020B0400000000000000" pitchFamily="50" charset="-128"/>
                <a:ea typeface="BIZ UDPゴシック" panose="020B0400000000000000" pitchFamily="50" charset="-128"/>
              </a:rPr>
              <a:t>トン♪</a:t>
            </a:r>
            <a:endParaRPr lang="en-US" altLang="ja-JP" sz="1200" b="1" dirty="0">
              <a:solidFill>
                <a:srgbClr val="FF600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B1928870-AFDF-AF50-EBF9-7E4B05CE477C}"/>
              </a:ext>
            </a:extLst>
          </p:cNvPr>
          <p:cNvSpPr txBox="1"/>
          <p:nvPr/>
        </p:nvSpPr>
        <p:spPr>
          <a:xfrm>
            <a:off x="1414356" y="3970672"/>
            <a:ext cx="1838169" cy="646331"/>
          </a:xfrm>
          <a:prstGeom prst="rect">
            <a:avLst/>
          </a:prstGeom>
          <a:noFill/>
        </p:spPr>
        <p:txBody>
          <a:bodyPr wrap="square" rtlCol="0">
            <a:spAutoFit/>
          </a:bodyPr>
          <a:lstStyle/>
          <a:p>
            <a:r>
              <a:rPr kumimoji="1" lang="ja-JP" altLang="en-US" b="1" dirty="0">
                <a:solidFill>
                  <a:srgbClr val="FF6B00"/>
                </a:solidFill>
                <a:latin typeface="BIZ UDPゴシック" panose="020B0400000000000000" pitchFamily="50" charset="-128"/>
                <a:ea typeface="BIZ UDPゴシック" panose="020B0400000000000000" pitchFamily="50" charset="-128"/>
              </a:rPr>
              <a:t>選択して</a:t>
            </a:r>
            <a:endParaRPr kumimoji="1" lang="en-US" altLang="ja-JP" b="1" dirty="0">
              <a:solidFill>
                <a:srgbClr val="FF6B00"/>
              </a:solidFill>
              <a:latin typeface="BIZ UDPゴシック" panose="020B0400000000000000" pitchFamily="50" charset="-128"/>
              <a:ea typeface="BIZ UDPゴシック" panose="020B0400000000000000" pitchFamily="50" charset="-128"/>
            </a:endParaRPr>
          </a:p>
          <a:p>
            <a:r>
              <a:rPr kumimoji="1" lang="ja-JP" altLang="en-US" b="1" dirty="0">
                <a:solidFill>
                  <a:srgbClr val="FF6B00"/>
                </a:solidFill>
                <a:latin typeface="BIZ UDPゴシック" panose="020B0400000000000000" pitchFamily="50" charset="-128"/>
                <a:ea typeface="BIZ UDPゴシック" panose="020B0400000000000000" pitchFamily="50" charset="-128"/>
              </a:rPr>
              <a:t>ダブルタップ</a:t>
            </a:r>
          </a:p>
        </p:txBody>
      </p:sp>
      <p:sp>
        <p:nvSpPr>
          <p:cNvPr id="30" name="テキスト ボックス 29">
            <a:extLst>
              <a:ext uri="{FF2B5EF4-FFF2-40B4-BE49-F238E27FC236}">
                <a16:creationId xmlns:a16="http://schemas.microsoft.com/office/drawing/2014/main" id="{348F4347-64E6-2985-F023-267894C068C8}"/>
              </a:ext>
            </a:extLst>
          </p:cNvPr>
          <p:cNvSpPr txBox="1"/>
          <p:nvPr/>
        </p:nvSpPr>
        <p:spPr>
          <a:xfrm>
            <a:off x="7825050" y="3917852"/>
            <a:ext cx="1838169" cy="646331"/>
          </a:xfrm>
          <a:prstGeom prst="rect">
            <a:avLst/>
          </a:prstGeom>
          <a:noFill/>
        </p:spPr>
        <p:txBody>
          <a:bodyPr wrap="square" rtlCol="0">
            <a:spAutoFit/>
          </a:bodyPr>
          <a:lstStyle/>
          <a:p>
            <a:r>
              <a:rPr kumimoji="1" lang="ja-JP" altLang="en-US" b="1" dirty="0">
                <a:solidFill>
                  <a:srgbClr val="FF6B00"/>
                </a:solidFill>
                <a:latin typeface="BIZ UDPゴシック" panose="020B0400000000000000" pitchFamily="50" charset="-128"/>
                <a:ea typeface="BIZ UDPゴシック" panose="020B0400000000000000" pitchFamily="50" charset="-128"/>
              </a:rPr>
              <a:t>選択して</a:t>
            </a:r>
            <a:endParaRPr kumimoji="1" lang="en-US" altLang="ja-JP" b="1" dirty="0">
              <a:solidFill>
                <a:srgbClr val="FF6B00"/>
              </a:solidFill>
              <a:latin typeface="BIZ UDPゴシック" panose="020B0400000000000000" pitchFamily="50" charset="-128"/>
              <a:ea typeface="BIZ UDPゴシック" panose="020B0400000000000000" pitchFamily="50" charset="-128"/>
            </a:endParaRPr>
          </a:p>
          <a:p>
            <a:r>
              <a:rPr kumimoji="1" lang="ja-JP" altLang="en-US" b="1" dirty="0">
                <a:solidFill>
                  <a:srgbClr val="FF6B00"/>
                </a:solidFill>
                <a:latin typeface="BIZ UDPゴシック" panose="020B0400000000000000" pitchFamily="50" charset="-128"/>
                <a:ea typeface="BIZ UDPゴシック" panose="020B0400000000000000" pitchFamily="50" charset="-128"/>
              </a:rPr>
              <a:t>ダブルタップ</a:t>
            </a:r>
          </a:p>
        </p:txBody>
      </p:sp>
      <p:sp>
        <p:nvSpPr>
          <p:cNvPr id="2" name="正方形/長方形 1">
            <a:extLst>
              <a:ext uri="{FF2B5EF4-FFF2-40B4-BE49-F238E27FC236}">
                <a16:creationId xmlns:a16="http://schemas.microsoft.com/office/drawing/2014/main" id="{C76DB801-F7B8-4742-2D4E-D4DCDB4B385E}"/>
              </a:ext>
            </a:extLst>
          </p:cNvPr>
          <p:cNvSpPr/>
          <p:nvPr/>
        </p:nvSpPr>
        <p:spPr>
          <a:xfrm>
            <a:off x="1463468" y="612047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3" name="正方形/長方形 2">
            <a:extLst>
              <a:ext uri="{FF2B5EF4-FFF2-40B4-BE49-F238E27FC236}">
                <a16:creationId xmlns:a16="http://schemas.microsoft.com/office/drawing/2014/main" id="{26E1C080-AC34-F230-A5BC-5147C5C160A9}"/>
              </a:ext>
            </a:extLst>
          </p:cNvPr>
          <p:cNvSpPr/>
          <p:nvPr/>
        </p:nvSpPr>
        <p:spPr>
          <a:xfrm>
            <a:off x="1463468" y="682590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30</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4" name="二等辺三角形 3">
            <a:extLst>
              <a:ext uri="{FF2B5EF4-FFF2-40B4-BE49-F238E27FC236}">
                <a16:creationId xmlns:a16="http://schemas.microsoft.com/office/drawing/2014/main" id="{EAE60D97-4DB9-4432-C1A6-BB4EE1C9241B}"/>
              </a:ext>
            </a:extLst>
          </p:cNvPr>
          <p:cNvSpPr/>
          <p:nvPr/>
        </p:nvSpPr>
        <p:spPr>
          <a:xfrm flipV="1">
            <a:off x="5326598" y="6474841"/>
            <a:ext cx="494950" cy="23518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BBBEBE59-3EE3-661A-7C6C-180043865F74}"/>
              </a:ext>
            </a:extLst>
          </p:cNvPr>
          <p:cNvGrpSpPr/>
          <p:nvPr/>
        </p:nvGrpSpPr>
        <p:grpSpPr>
          <a:xfrm>
            <a:off x="604646" y="0"/>
            <a:ext cx="1351370" cy="1035997"/>
            <a:chOff x="604646" y="0"/>
            <a:chExt cx="1351370" cy="1035997"/>
          </a:xfrm>
          <a:solidFill>
            <a:srgbClr val="FF6B00"/>
          </a:solidFill>
        </p:grpSpPr>
        <p:sp>
          <p:nvSpPr>
            <p:cNvPr id="15" name="片側の 2 つの角を切り取った四角形 13">
              <a:extLst>
                <a:ext uri="{FF2B5EF4-FFF2-40B4-BE49-F238E27FC236}">
                  <a16:creationId xmlns:a16="http://schemas.microsoft.com/office/drawing/2014/main" id="{B8CF0919-FBF5-3E1A-DBC4-1F5E536DABD6}"/>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片側の 2 つの角を切り取った四角形 16">
              <a:extLst>
                <a:ext uri="{FF2B5EF4-FFF2-40B4-BE49-F238E27FC236}">
                  <a16:creationId xmlns:a16="http://schemas.microsoft.com/office/drawing/2014/main" id="{0948D1D6-67BC-4545-66CC-F21B3A4742E5}"/>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57459AF5-AEFC-6B78-01C8-BAF7F4F9F1CA}"/>
                </a:ext>
              </a:extLst>
            </p:cNvPr>
            <p:cNvSpPr txBox="1"/>
            <p:nvPr/>
          </p:nvSpPr>
          <p:spPr>
            <a:xfrm>
              <a:off x="788667" y="370112"/>
              <a:ext cx="1062993" cy="646331"/>
            </a:xfrm>
            <a:prstGeom prst="rect">
              <a:avLst/>
            </a:prstGeom>
            <a:grpFill/>
          </p:spPr>
          <p:txBody>
            <a:bodyPr wrap="square">
              <a:spAutoFit/>
            </a:bodyPr>
            <a:lstStyle/>
            <a:p>
              <a:pPr algn="ctr"/>
              <a:r>
                <a:rPr lang="en-US" altLang="ja-JP" sz="3600" b="1" dirty="0">
                  <a:solidFill>
                    <a:schemeClr val="bg1"/>
                  </a:solidFill>
                  <a:latin typeface="BIZ UDPゴシック" panose="020B0400000000000000" pitchFamily="50" charset="-128"/>
                  <a:ea typeface="BIZ UDPゴシック" panose="020B0400000000000000" pitchFamily="50" charset="-128"/>
                </a:rPr>
                <a:t>4</a:t>
              </a:r>
              <a:r>
                <a:rPr lang="ja-JP" altLang="en-US" sz="20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6" name="スライド番号プレースホルダー 3">
            <a:extLst>
              <a:ext uri="{FF2B5EF4-FFF2-40B4-BE49-F238E27FC236}">
                <a16:creationId xmlns:a16="http://schemas.microsoft.com/office/drawing/2014/main" id="{1D951DA1-6081-C7C3-C219-36F1060B53FE}"/>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8533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42">
            <a:extLst>
              <a:ext uri="{FF2B5EF4-FFF2-40B4-BE49-F238E27FC236}">
                <a16:creationId xmlns:a16="http://schemas.microsoft.com/office/drawing/2014/main" id="{ADF8CAFF-D8F7-518B-C5C9-393F4AAABDD9}"/>
              </a:ext>
            </a:extLst>
          </p:cNvPr>
          <p:cNvSpPr/>
          <p:nvPr/>
        </p:nvSpPr>
        <p:spPr>
          <a:xfrm>
            <a:off x="788667" y="2093373"/>
            <a:ext cx="9570816" cy="5096190"/>
          </a:xfrm>
          <a:prstGeom prst="roundRect">
            <a:avLst>
              <a:gd name="adj" fmla="val 128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1" dirty="0">
                <a:solidFill>
                  <a:prstClr val="black"/>
                </a:solidFill>
                <a:latin typeface="BIZ UDPゴシック" panose="020B0400000000000000" pitchFamily="50" charset="-128"/>
                <a:ea typeface="BIZ UDPゴシック" panose="020B0400000000000000" pitchFamily="50" charset="-128"/>
              </a:rPr>
              <a:t>Seeing</a:t>
            </a:r>
            <a:r>
              <a:rPr lang="ja-JP" altLang="en-US" sz="2400" b="1" dirty="0">
                <a:solidFill>
                  <a:prstClr val="black"/>
                </a:solidFill>
                <a:latin typeface="BIZ UDPゴシック" panose="020B0400000000000000" pitchFamily="50" charset="-128"/>
                <a:ea typeface="BIZ UDPゴシック" panose="020B0400000000000000" pitchFamily="50" charset="-128"/>
              </a:rPr>
              <a:t> </a:t>
            </a:r>
            <a:r>
              <a:rPr lang="en-US" altLang="ja-JP" sz="2400" b="1" dirty="0">
                <a:solidFill>
                  <a:prstClr val="black"/>
                </a:solidFill>
                <a:latin typeface="BIZ UDPゴシック" panose="020B0400000000000000" pitchFamily="50" charset="-128"/>
                <a:ea typeface="BIZ UDPゴシック" panose="020B0400000000000000" pitchFamily="50" charset="-128"/>
              </a:rPr>
              <a:t>AI</a:t>
            </a:r>
            <a:r>
              <a:rPr lang="ja-JP" altLang="en-US" sz="2400" b="1" dirty="0">
                <a:solidFill>
                  <a:prstClr val="black"/>
                </a:solidFill>
                <a:latin typeface="BIZ UDPゴシック" panose="020B0400000000000000" pitchFamily="50" charset="-128"/>
                <a:ea typeface="BIZ UDPゴシック" panose="020B0400000000000000" pitchFamily="50" charset="-128"/>
              </a:rPr>
              <a:t>を使う</a:t>
            </a:r>
            <a:endPar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58C7142-032A-FA5F-577B-96B52B0B660F}"/>
              </a:ext>
            </a:extLst>
          </p:cNvPr>
          <p:cNvSpPr txBox="1"/>
          <p:nvPr/>
        </p:nvSpPr>
        <p:spPr>
          <a:xfrm>
            <a:off x="733606" y="1413002"/>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２</a:t>
            </a:r>
            <a:r>
              <a:rPr lang="en-US" altLang="ja-JP" sz="2800" b="1" dirty="0">
                <a:latin typeface="BIZ UDPゴシック" panose="020B0400000000000000" pitchFamily="50" charset="-128"/>
                <a:ea typeface="BIZ UDPゴシック" panose="020B0400000000000000" pitchFamily="50" charset="-128"/>
              </a:rPr>
              <a:t>. Seeing AI</a:t>
            </a:r>
            <a:r>
              <a:rPr lang="ja-JP" altLang="en-US" sz="2800" b="1" dirty="0">
                <a:latin typeface="BIZ UDPゴシック" panose="020B0400000000000000" pitchFamily="50" charset="-128"/>
                <a:ea typeface="BIZ UDPゴシック" panose="020B0400000000000000" pitchFamily="50" charset="-128"/>
              </a:rPr>
              <a:t>を使う</a:t>
            </a:r>
            <a:endParaRPr lang="en-US" altLang="ja-JP" sz="2800" b="1"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76C00A5E-860D-AF7D-CF44-9D69D8507827}"/>
              </a:ext>
            </a:extLst>
          </p:cNvPr>
          <p:cNvSpPr txBox="1"/>
          <p:nvPr/>
        </p:nvSpPr>
        <p:spPr>
          <a:xfrm>
            <a:off x="1036583" y="2313227"/>
            <a:ext cx="9322900" cy="1106200"/>
          </a:xfrm>
          <a:prstGeom prst="rect">
            <a:avLst/>
          </a:prstGeom>
          <a:noFill/>
        </p:spPr>
        <p:txBody>
          <a:bodyPr wrap="square">
            <a:spAutoFit/>
          </a:bodyPr>
          <a:lstStyle/>
          <a:p>
            <a:pPr>
              <a:lnSpc>
                <a:spcPct val="150000"/>
              </a:lnSpc>
            </a:pPr>
            <a:r>
              <a:rPr lang="en-US" altLang="ja-JP" sz="2400" b="1" i="0" dirty="0">
                <a:solidFill>
                  <a:srgbClr val="FF6B00"/>
                </a:solidFill>
                <a:effectLst/>
                <a:latin typeface="BIZ UDPゴシック" panose="020B0400000000000000" pitchFamily="50" charset="-128"/>
                <a:ea typeface="BIZ UDPゴシック" panose="020B0400000000000000" pitchFamily="50" charset="-128"/>
              </a:rPr>
              <a:t>Seeing AI</a:t>
            </a:r>
            <a:r>
              <a:rPr lang="ja-JP" altLang="en-US" sz="2400" b="1" i="0" dirty="0">
                <a:solidFill>
                  <a:srgbClr val="FF6B00"/>
                </a:solidFill>
                <a:effectLst/>
                <a:latin typeface="BIZ UDPゴシック" panose="020B0400000000000000" pitchFamily="50" charset="-128"/>
                <a:ea typeface="BIZ UDPゴシック" panose="020B0400000000000000" pitchFamily="50" charset="-128"/>
              </a:rPr>
              <a:t>は、スマホのカメラを使い、</a:t>
            </a:r>
            <a:endParaRPr lang="en-US" altLang="ja-JP" sz="2400" b="1" i="0" dirty="0">
              <a:solidFill>
                <a:srgbClr val="FF6B00"/>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sz="2400" b="1" i="0" dirty="0">
                <a:solidFill>
                  <a:srgbClr val="FF6B00"/>
                </a:solidFill>
                <a:effectLst/>
                <a:latin typeface="BIZ UDPゴシック" panose="020B0400000000000000" pitchFamily="50" charset="-128"/>
                <a:ea typeface="BIZ UDPゴシック" panose="020B0400000000000000" pitchFamily="50" charset="-128"/>
              </a:rPr>
              <a:t>カメラに写っているものについて説明をしてくれるアプリです。</a:t>
            </a:r>
            <a:endParaRPr lang="en-US" altLang="ja-JP" sz="2400" b="1" i="0" dirty="0">
              <a:solidFill>
                <a:srgbClr val="FF6B00"/>
              </a:solidFill>
              <a:effectLst/>
              <a:latin typeface="BIZ UDPゴシック" panose="020B0400000000000000" pitchFamily="50" charset="-128"/>
              <a:ea typeface="BIZ UDPゴシック" panose="020B0400000000000000" pitchFamily="50" charset="-128"/>
            </a:endParaRPr>
          </a:p>
        </p:txBody>
      </p:sp>
      <p:grpSp>
        <p:nvGrpSpPr>
          <p:cNvPr id="22" name="グループ化 21">
            <a:extLst>
              <a:ext uri="{FF2B5EF4-FFF2-40B4-BE49-F238E27FC236}">
                <a16:creationId xmlns:a16="http://schemas.microsoft.com/office/drawing/2014/main" id="{A79418AC-7F67-DD90-8909-DC331FBC3539}"/>
              </a:ext>
            </a:extLst>
          </p:cNvPr>
          <p:cNvGrpSpPr/>
          <p:nvPr/>
        </p:nvGrpSpPr>
        <p:grpSpPr>
          <a:xfrm>
            <a:off x="604646" y="0"/>
            <a:ext cx="1351370" cy="1047014"/>
            <a:chOff x="604646" y="0"/>
            <a:chExt cx="1351370" cy="1047014"/>
          </a:xfrm>
          <a:solidFill>
            <a:srgbClr val="FF6B00"/>
          </a:solidFill>
        </p:grpSpPr>
        <p:sp>
          <p:nvSpPr>
            <p:cNvPr id="23" name="片側の 2 つの角を切り取った四角形 62">
              <a:extLst>
                <a:ext uri="{FF2B5EF4-FFF2-40B4-BE49-F238E27FC236}">
                  <a16:creationId xmlns:a16="http://schemas.microsoft.com/office/drawing/2014/main" id="{56E66CB1-92E3-71B1-C125-A16AC41CF9C6}"/>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片側の 2 つの角を切り取った四角形 63">
              <a:extLst>
                <a:ext uri="{FF2B5EF4-FFF2-40B4-BE49-F238E27FC236}">
                  <a16:creationId xmlns:a16="http://schemas.microsoft.com/office/drawing/2014/main" id="{DB04245E-B606-71BA-1E40-778AD59FDCC9}"/>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CD44E3A2-F76A-D122-DD14-26649F2382EA}"/>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4</a:t>
              </a:r>
              <a:endParaRPr lang="ja-JP" altLang="en-US" sz="2000" b="1" dirty="0">
                <a:solidFill>
                  <a:schemeClr val="bg1"/>
                </a:solidFill>
                <a:latin typeface="BIZ UDPゴシック" panose="020B0400000000000000" pitchFamily="50" charset="-128"/>
                <a:ea typeface="BIZ UDPゴシック" panose="020B0400000000000000" pitchFamily="50" charset="-128"/>
              </a:endParaRPr>
            </a:p>
          </p:txBody>
        </p:sp>
      </p:grpSp>
      <p:pic>
        <p:nvPicPr>
          <p:cNvPr id="1032" name="Picture 8" descr="Top 5 Applications of AI Augmenting Creativity | RGD">
            <a:extLst>
              <a:ext uri="{FF2B5EF4-FFF2-40B4-BE49-F238E27FC236}">
                <a16:creationId xmlns:a16="http://schemas.microsoft.com/office/drawing/2014/main" id="{F35870E6-8AB8-DD4F-EA38-185CFE83D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660" y="3779837"/>
            <a:ext cx="4009079" cy="2672719"/>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D995D111-50A1-3B51-BDF0-ABEF1AE424C7}"/>
              </a:ext>
            </a:extLst>
          </p:cNvPr>
          <p:cNvSpPr txBox="1"/>
          <p:nvPr/>
        </p:nvSpPr>
        <p:spPr>
          <a:xfrm>
            <a:off x="1167200" y="3779837"/>
            <a:ext cx="4823460" cy="2554545"/>
          </a:xfrm>
          <a:prstGeom prst="rect">
            <a:avLst/>
          </a:prstGeom>
          <a:noFill/>
        </p:spPr>
        <p:txBody>
          <a:bodyPr wrap="square" rtlCol="0">
            <a:spAutoFit/>
          </a:bodyPr>
          <a:lstStyle/>
          <a:p>
            <a:pPr>
              <a:lnSpc>
                <a:spcPct val="150000"/>
              </a:lnSpc>
            </a:pPr>
            <a:r>
              <a:rPr lang="ja-JP" altLang="en-US" sz="1600" b="1" dirty="0">
                <a:latin typeface="BIZ UDPゴシック" panose="020B0400000000000000" pitchFamily="50" charset="-128"/>
                <a:ea typeface="BIZ UDPゴシック" panose="020B0400000000000000" pitchFamily="50" charset="-128"/>
              </a:rPr>
              <a:t>読み取った文字</a:t>
            </a:r>
            <a:r>
              <a:rPr lang="ja-JP" altLang="en-US" sz="1600" b="1" i="0" dirty="0">
                <a:effectLst/>
                <a:latin typeface="BIZ UDPゴシック" panose="020B0400000000000000" pitchFamily="50" charset="-128"/>
                <a:ea typeface="BIZ UDPゴシック" panose="020B0400000000000000" pitchFamily="50" charset="-128"/>
              </a:rPr>
              <a:t>や識別した色などを読み上げます。</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人物の認識では</a:t>
            </a:r>
            <a:r>
              <a:rPr lang="ja-JP" altLang="en-US" sz="1600" b="1" dirty="0">
                <a:latin typeface="BIZ UDPゴシック" panose="020B0400000000000000" pitchFamily="50" charset="-128"/>
                <a:ea typeface="BIZ UDPゴシック" panose="020B0400000000000000" pitchFamily="50" charset="-128"/>
              </a:rPr>
              <a:t>、</a:t>
            </a:r>
            <a:r>
              <a:rPr lang="ja-JP" altLang="en-US" sz="1600" b="1" i="0" dirty="0">
                <a:effectLst/>
                <a:latin typeface="BIZ UDPゴシック" panose="020B0400000000000000" pitchFamily="50" charset="-128"/>
                <a:ea typeface="BIZ UDPゴシック" panose="020B0400000000000000" pitchFamily="50" charset="-128"/>
              </a:rPr>
              <a:t>人数やどれぐらい近くにいるかも判定して読み上げます。</a:t>
            </a:r>
            <a:endParaRPr lang="en-US" altLang="ja-JP" sz="1600"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dirty="0">
                <a:effectLst/>
                <a:latin typeface="BIZ UDPゴシック" panose="020B0400000000000000" pitchFamily="50" charset="-128"/>
                <a:ea typeface="BIZ UDPゴシック" panose="020B0400000000000000" pitchFamily="50" charset="-128"/>
              </a:rPr>
              <a:t>明るさの度合いの認識では、音声読み上げではなく、「プー」という音の高さで明るさ暗さを知ることができるので、部屋の照明の状態を知ることもできます。</a:t>
            </a:r>
            <a:endParaRPr lang="en-US" altLang="ja-JP" sz="1600" b="1" i="0" dirty="0">
              <a:effectLst/>
              <a:latin typeface="BIZ UDPゴシック" panose="020B0400000000000000" pitchFamily="50" charset="-128"/>
              <a:ea typeface="BIZ UDPゴシック" panose="020B0400000000000000" pitchFamily="50" charset="-128"/>
            </a:endParaRPr>
          </a:p>
          <a:p>
            <a:endParaRPr kumimoji="1" lang="ja-JP" altLang="en-US" sz="1600" dirty="0">
              <a:latin typeface="BIZ UDPゴシック" panose="020B0400000000000000" pitchFamily="50" charset="-128"/>
              <a:ea typeface="BIZ UDPゴシック" panose="020B0400000000000000" pitchFamily="50" charset="-128"/>
            </a:endParaRPr>
          </a:p>
        </p:txBody>
      </p:sp>
      <p:grpSp>
        <p:nvGrpSpPr>
          <p:cNvPr id="17" name="グループ化 16">
            <a:extLst>
              <a:ext uri="{FF2B5EF4-FFF2-40B4-BE49-F238E27FC236}">
                <a16:creationId xmlns:a16="http://schemas.microsoft.com/office/drawing/2014/main" id="{93E6E1CB-A2EE-283E-CB75-94D3BB9E5960}"/>
              </a:ext>
            </a:extLst>
          </p:cNvPr>
          <p:cNvGrpSpPr/>
          <p:nvPr/>
        </p:nvGrpSpPr>
        <p:grpSpPr>
          <a:xfrm>
            <a:off x="604646" y="0"/>
            <a:ext cx="1351370" cy="1035997"/>
            <a:chOff x="604646" y="0"/>
            <a:chExt cx="1351370" cy="1035997"/>
          </a:xfrm>
          <a:solidFill>
            <a:srgbClr val="FF6B00"/>
          </a:solidFill>
        </p:grpSpPr>
        <p:sp>
          <p:nvSpPr>
            <p:cNvPr id="19" name="片側の 2 つの角を切り取った四角形 13">
              <a:extLst>
                <a:ext uri="{FF2B5EF4-FFF2-40B4-BE49-F238E27FC236}">
                  <a16:creationId xmlns:a16="http://schemas.microsoft.com/office/drawing/2014/main" id="{D770398B-C0D3-97F1-F165-EA98F9B69617}"/>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片側の 2 つの角を切り取った四角形 16">
              <a:extLst>
                <a:ext uri="{FF2B5EF4-FFF2-40B4-BE49-F238E27FC236}">
                  <a16:creationId xmlns:a16="http://schemas.microsoft.com/office/drawing/2014/main" id="{B06DF820-07F6-637C-407C-D02875A7AA18}"/>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718C9FD5-CF35-7EFB-E8BA-4457418D545F}"/>
                </a:ext>
              </a:extLst>
            </p:cNvPr>
            <p:cNvSpPr txBox="1"/>
            <p:nvPr/>
          </p:nvSpPr>
          <p:spPr>
            <a:xfrm>
              <a:off x="788667" y="370112"/>
              <a:ext cx="1062993" cy="646331"/>
            </a:xfrm>
            <a:prstGeom prst="rect">
              <a:avLst/>
            </a:prstGeom>
            <a:grpFill/>
          </p:spPr>
          <p:txBody>
            <a:bodyPr wrap="square">
              <a:spAutoFit/>
            </a:bodyPr>
            <a:lstStyle/>
            <a:p>
              <a:pPr algn="ctr"/>
              <a:r>
                <a:rPr lang="en-US" altLang="ja-JP" sz="3600" b="1" dirty="0">
                  <a:solidFill>
                    <a:schemeClr val="bg1"/>
                  </a:solidFill>
                  <a:latin typeface="BIZ UDPゴシック" panose="020B0400000000000000" pitchFamily="50" charset="-128"/>
                  <a:ea typeface="BIZ UDPゴシック" panose="020B0400000000000000" pitchFamily="50" charset="-128"/>
                </a:rPr>
                <a:t>4</a:t>
              </a:r>
              <a:r>
                <a:rPr lang="ja-JP" altLang="en-US" sz="20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2" name="スライド番号プレースホルダー 3">
            <a:extLst>
              <a:ext uri="{FF2B5EF4-FFF2-40B4-BE49-F238E27FC236}">
                <a16:creationId xmlns:a16="http://schemas.microsoft.com/office/drawing/2014/main" id="{4ABE2954-EC70-407B-F352-3A4511387449}"/>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01186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42">
            <a:extLst>
              <a:ext uri="{FF2B5EF4-FFF2-40B4-BE49-F238E27FC236}">
                <a16:creationId xmlns:a16="http://schemas.microsoft.com/office/drawing/2014/main" id="{B7E8B2A6-5BED-EC1D-CDE8-8305D7BBF43A}"/>
              </a:ext>
            </a:extLst>
          </p:cNvPr>
          <p:cNvSpPr/>
          <p:nvPr/>
        </p:nvSpPr>
        <p:spPr>
          <a:xfrm>
            <a:off x="788667" y="2093373"/>
            <a:ext cx="9570816" cy="5096190"/>
          </a:xfrm>
          <a:prstGeom prst="roundRect">
            <a:avLst>
              <a:gd name="adj" fmla="val 128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1" dirty="0">
                <a:solidFill>
                  <a:prstClr val="black"/>
                </a:solidFill>
                <a:latin typeface="BIZ UDPゴシック" panose="020B0400000000000000" pitchFamily="50" charset="-128"/>
                <a:ea typeface="BIZ UDPゴシック" panose="020B0400000000000000" pitchFamily="50" charset="-128"/>
              </a:rPr>
              <a:t>Seeing</a:t>
            </a:r>
            <a:r>
              <a:rPr lang="ja-JP" altLang="en-US" sz="2400" b="1" dirty="0">
                <a:solidFill>
                  <a:prstClr val="black"/>
                </a:solidFill>
                <a:latin typeface="BIZ UDPゴシック" panose="020B0400000000000000" pitchFamily="50" charset="-128"/>
                <a:ea typeface="BIZ UDPゴシック" panose="020B0400000000000000" pitchFamily="50" charset="-128"/>
              </a:rPr>
              <a:t> </a:t>
            </a:r>
            <a:r>
              <a:rPr lang="en-US" altLang="ja-JP" sz="2400" b="1" dirty="0">
                <a:solidFill>
                  <a:prstClr val="black"/>
                </a:solidFill>
                <a:latin typeface="BIZ UDPゴシック" panose="020B0400000000000000" pitchFamily="50" charset="-128"/>
                <a:ea typeface="BIZ UDPゴシック" panose="020B0400000000000000" pitchFamily="50" charset="-128"/>
              </a:rPr>
              <a:t>AI</a:t>
            </a:r>
            <a:r>
              <a:rPr lang="ja-JP" altLang="en-US" sz="2400" b="1" dirty="0">
                <a:solidFill>
                  <a:prstClr val="black"/>
                </a:solidFill>
                <a:latin typeface="BIZ UDPゴシック" panose="020B0400000000000000" pitchFamily="50" charset="-128"/>
                <a:ea typeface="BIZ UDPゴシック" panose="020B0400000000000000" pitchFamily="50" charset="-128"/>
              </a:rPr>
              <a:t>を使う</a:t>
            </a:r>
            <a:endPar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58C7142-032A-FA5F-577B-96B52B0B660F}"/>
              </a:ext>
            </a:extLst>
          </p:cNvPr>
          <p:cNvSpPr txBox="1"/>
          <p:nvPr/>
        </p:nvSpPr>
        <p:spPr>
          <a:xfrm>
            <a:off x="733606" y="1413002"/>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２</a:t>
            </a:r>
            <a:r>
              <a:rPr lang="en-US" altLang="ja-JP" sz="2800" b="1" dirty="0">
                <a:latin typeface="BIZ UDPゴシック" panose="020B0400000000000000" pitchFamily="50" charset="-128"/>
                <a:ea typeface="BIZ UDPゴシック" panose="020B0400000000000000" pitchFamily="50" charset="-128"/>
              </a:rPr>
              <a:t>. Seeing AI</a:t>
            </a:r>
            <a:r>
              <a:rPr lang="ja-JP" altLang="en-US" sz="2800" b="1" dirty="0">
                <a:latin typeface="BIZ UDPゴシック" panose="020B0400000000000000" pitchFamily="50" charset="-128"/>
                <a:ea typeface="BIZ UDPゴシック" panose="020B0400000000000000" pitchFamily="50" charset="-128"/>
              </a:rPr>
              <a:t>を使う</a:t>
            </a:r>
            <a:endParaRPr lang="en-US" altLang="ja-JP" sz="2800" b="1"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76C00A5E-860D-AF7D-CF44-9D69D8507827}"/>
              </a:ext>
            </a:extLst>
          </p:cNvPr>
          <p:cNvSpPr txBox="1"/>
          <p:nvPr/>
        </p:nvSpPr>
        <p:spPr>
          <a:xfrm>
            <a:off x="912625" y="2198267"/>
            <a:ext cx="9322900" cy="437171"/>
          </a:xfrm>
          <a:prstGeom prst="rect">
            <a:avLst/>
          </a:prstGeom>
          <a:noFill/>
        </p:spPr>
        <p:txBody>
          <a:bodyPr wrap="square">
            <a:spAutoFit/>
          </a:bodyPr>
          <a:lstStyle/>
          <a:p>
            <a:pPr>
              <a:lnSpc>
                <a:spcPct val="150000"/>
              </a:lnSpc>
            </a:pPr>
            <a:r>
              <a:rPr lang="en-US" altLang="ja-JP" b="1" i="0" dirty="0">
                <a:effectLst/>
                <a:latin typeface="BIZ UDPゴシック" panose="020B0400000000000000" pitchFamily="50" charset="-128"/>
                <a:ea typeface="BIZ UDPゴシック" panose="020B0400000000000000" pitchFamily="50" charset="-128"/>
              </a:rPr>
              <a:t>Seeing AI</a:t>
            </a:r>
            <a:r>
              <a:rPr lang="ja-JP" altLang="en-US" b="1" i="0" dirty="0">
                <a:effectLst/>
                <a:latin typeface="BIZ UDPゴシック" panose="020B0400000000000000" pitchFamily="50" charset="-128"/>
                <a:ea typeface="BIZ UDPゴシック" panose="020B0400000000000000" pitchFamily="50" charset="-128"/>
              </a:rPr>
              <a:t>を使ってみよう！</a:t>
            </a:r>
            <a:endParaRPr lang="en-US" altLang="ja-JP" b="1" i="0" dirty="0">
              <a:effectLst/>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F95F3FE0-F850-D8FB-9C66-0CFA48460D02}"/>
              </a:ext>
            </a:extLst>
          </p:cNvPr>
          <p:cNvSpPr txBox="1"/>
          <p:nvPr/>
        </p:nvSpPr>
        <p:spPr>
          <a:xfrm>
            <a:off x="796380" y="2755706"/>
            <a:ext cx="6917439" cy="3470181"/>
          </a:xfrm>
          <a:prstGeom prst="rect">
            <a:avLst/>
          </a:prstGeom>
          <a:noFill/>
        </p:spPr>
        <p:txBody>
          <a:bodyPr wrap="square">
            <a:spAutoFit/>
          </a:bodyPr>
          <a:lstStyle/>
          <a:p>
            <a:pPr algn="l"/>
            <a:r>
              <a:rPr lang="ja-JP" altLang="en-US" sz="1400" b="1" i="0" dirty="0">
                <a:effectLst/>
                <a:latin typeface="BIZ UDPゴシック" panose="020B0400000000000000" pitchFamily="50" charset="-128"/>
                <a:ea typeface="BIZ UDPゴシック" panose="020B0400000000000000" pitchFamily="50" charset="-128"/>
              </a:rPr>
              <a:t>＜使い方のヒント＞</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500" b="1" i="0" dirty="0">
              <a:effectLst/>
              <a:latin typeface="BIZ UDPゴシック" panose="020B0400000000000000" pitchFamily="50" charset="-128"/>
              <a:ea typeface="BIZ UDPゴシック" panose="020B0400000000000000" pitchFamily="50" charset="-128"/>
            </a:endParaRPr>
          </a:p>
          <a:p>
            <a:pPr marL="342900" indent="-342900" algn="l">
              <a:lnSpc>
                <a:spcPct val="150000"/>
              </a:lnSpc>
              <a:buAutoNum type="arabicParenBoth"/>
            </a:pPr>
            <a:r>
              <a:rPr lang="ja-JP" altLang="en-US" sz="1200" b="1" i="0" dirty="0">
                <a:effectLst/>
                <a:latin typeface="BIZ UDPゴシック" panose="020B0400000000000000" pitchFamily="50" charset="-128"/>
                <a:ea typeface="BIZ UDPゴシック" panose="020B0400000000000000" pitchFamily="50" charset="-128"/>
              </a:rPr>
              <a:t>各モードの切り替えは画面真ん中より下側の現在のモードを読み上げる項目を</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タッチしたあと、一度指を離して</a:t>
            </a:r>
            <a:r>
              <a:rPr lang="en-US" altLang="ja-JP" sz="1200" b="1" i="0" dirty="0">
                <a:effectLst/>
                <a:latin typeface="BIZ UDPゴシック" panose="020B0400000000000000" pitchFamily="50" charset="-128"/>
                <a:ea typeface="BIZ UDPゴシック" panose="020B0400000000000000" pitchFamily="50" charset="-128"/>
              </a:rPr>
              <a:t>1</a:t>
            </a:r>
            <a:r>
              <a:rPr lang="ja-JP" altLang="en-US" sz="1200" b="1" i="0" dirty="0">
                <a:effectLst/>
                <a:latin typeface="BIZ UDPゴシック" panose="020B0400000000000000" pitchFamily="50" charset="-128"/>
                <a:ea typeface="BIZ UDPゴシック" panose="020B0400000000000000" pitchFamily="50" charset="-128"/>
              </a:rPr>
              <a:t>本指の上下スワイプにより切り替えることができます。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i="0" dirty="0">
                <a:effectLst/>
                <a:latin typeface="BIZ UDPゴシック" panose="020B0400000000000000" pitchFamily="50" charset="-128"/>
                <a:ea typeface="BIZ UDPゴシック" panose="020B0400000000000000" pitchFamily="50" charset="-128"/>
              </a:rPr>
              <a:t>(2) </a:t>
            </a:r>
            <a:r>
              <a:rPr lang="ja-JP" altLang="en-US" sz="1200" b="1" i="0" dirty="0">
                <a:effectLst/>
                <a:latin typeface="BIZ UDPゴシック" panose="020B0400000000000000" pitchFamily="50" charset="-128"/>
                <a:ea typeface="BIZ UDPゴシック" panose="020B0400000000000000" pitchFamily="50" charset="-128"/>
              </a:rPr>
              <a:t>「短いテキスト」や「色の識別」、「ライト」のモードでは、</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カメラに写ったものに対してリアルタイムに読み上げ音声や音が出ます。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i="0" dirty="0">
                <a:effectLst/>
                <a:latin typeface="BIZ UDPゴシック" panose="020B0400000000000000" pitchFamily="50" charset="-128"/>
                <a:ea typeface="BIZ UDPゴシック" panose="020B0400000000000000" pitchFamily="50" charset="-128"/>
              </a:rPr>
              <a:t>(3) </a:t>
            </a:r>
            <a:r>
              <a:rPr lang="ja-JP" altLang="en-US" sz="1200" b="1" i="0" dirty="0">
                <a:effectLst/>
                <a:latin typeface="BIZ UDPゴシック" panose="020B0400000000000000" pitchFamily="50" charset="-128"/>
                <a:ea typeface="BIZ UDPゴシック" panose="020B0400000000000000" pitchFamily="50" charset="-128"/>
              </a:rPr>
              <a:t>カメラで写した物について分析が必要なモードでは、画面上の撮影ボタンを</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dirty="0">
                <a:latin typeface="BIZ UDPゴシック" panose="020B0400000000000000" pitchFamily="50" charset="-128"/>
                <a:ea typeface="BIZ UDPゴシック" panose="020B0400000000000000" pitchFamily="50" charset="-128"/>
              </a:rPr>
              <a:t>      1</a:t>
            </a:r>
            <a:r>
              <a:rPr lang="ja-JP" altLang="en-US" sz="1200" b="1" dirty="0">
                <a:latin typeface="BIZ UDPゴシック" panose="020B0400000000000000" pitchFamily="50" charset="-128"/>
                <a:ea typeface="BIZ UDPゴシック" panose="020B0400000000000000" pitchFamily="50" charset="-128"/>
              </a:rPr>
              <a:t>本指で</a:t>
            </a:r>
            <a:r>
              <a:rPr lang="ja-JP" altLang="en-US" sz="1200" b="1" i="0" dirty="0">
                <a:effectLst/>
                <a:latin typeface="BIZ UDPゴシック" panose="020B0400000000000000" pitchFamily="50" charset="-128"/>
                <a:ea typeface="BIZ UDPゴシック" panose="020B0400000000000000" pitchFamily="50" charset="-128"/>
              </a:rPr>
              <a:t>ダブルタップして撮影を実行する必要があります。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i="0" dirty="0">
                <a:effectLst/>
                <a:latin typeface="BIZ UDPゴシック" panose="020B0400000000000000" pitchFamily="50" charset="-128"/>
                <a:ea typeface="BIZ UDPゴシック" panose="020B0400000000000000" pitchFamily="50" charset="-128"/>
              </a:rPr>
              <a:t>(4) </a:t>
            </a:r>
            <a:r>
              <a:rPr lang="ja-JP" altLang="en-US" sz="1200" b="1" i="0" dirty="0">
                <a:effectLst/>
                <a:latin typeface="BIZ UDPゴシック" panose="020B0400000000000000" pitchFamily="50" charset="-128"/>
                <a:ea typeface="BIZ UDPゴシック" panose="020B0400000000000000" pitchFamily="50" charset="-128"/>
              </a:rPr>
              <a:t>各モードでは右上のヘルプボタンをダブルタップすることで、</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dirty="0">
                <a:latin typeface="BIZ UDPゴシック" panose="020B0400000000000000" pitchFamily="50" charset="-128"/>
                <a:ea typeface="BIZ UDPゴシック" panose="020B0400000000000000" pitchFamily="50" charset="-128"/>
              </a:rPr>
              <a:t>      </a:t>
            </a:r>
            <a:r>
              <a:rPr lang="ja-JP" altLang="en-US" sz="1200" b="1" i="0" dirty="0">
                <a:effectLst/>
                <a:latin typeface="BIZ UDPゴシック" panose="020B0400000000000000" pitchFamily="50" charset="-128"/>
                <a:ea typeface="BIZ UDPゴシック" panose="020B0400000000000000" pitchFamily="50" charset="-128"/>
              </a:rPr>
              <a:t>簡単な使い方の説明を読むことができます。</a:t>
            </a:r>
          </a:p>
        </p:txBody>
      </p:sp>
      <p:pic>
        <p:nvPicPr>
          <p:cNvPr id="12" name="図 11">
            <a:extLst>
              <a:ext uri="{FF2B5EF4-FFF2-40B4-BE49-F238E27FC236}">
                <a16:creationId xmlns:a16="http://schemas.microsoft.com/office/drawing/2014/main" id="{0D53CD5A-C6AE-95D9-82D6-169B7CAE948E}"/>
              </a:ext>
            </a:extLst>
          </p:cNvPr>
          <p:cNvPicPr>
            <a:picLocks noChangeAspect="1"/>
          </p:cNvPicPr>
          <p:nvPr/>
        </p:nvPicPr>
        <p:blipFill>
          <a:blip r:embed="rId2"/>
          <a:stretch>
            <a:fillRect/>
          </a:stretch>
        </p:blipFill>
        <p:spPr>
          <a:xfrm>
            <a:off x="8364760" y="3639919"/>
            <a:ext cx="1138796" cy="2464640"/>
          </a:xfrm>
          <a:prstGeom prst="rect">
            <a:avLst/>
          </a:prstGeom>
          <a:ln>
            <a:solidFill>
              <a:schemeClr val="tx1"/>
            </a:solidFill>
          </a:ln>
        </p:spPr>
      </p:pic>
      <p:sp>
        <p:nvSpPr>
          <p:cNvPr id="15" name="テキスト ボックス 14">
            <a:extLst>
              <a:ext uri="{FF2B5EF4-FFF2-40B4-BE49-F238E27FC236}">
                <a16:creationId xmlns:a16="http://schemas.microsoft.com/office/drawing/2014/main" id="{83638E1D-0D34-8F76-8A89-FCB37AD9319F}"/>
              </a:ext>
            </a:extLst>
          </p:cNvPr>
          <p:cNvSpPr txBox="1"/>
          <p:nvPr/>
        </p:nvSpPr>
        <p:spPr>
          <a:xfrm>
            <a:off x="8263846" y="3294316"/>
            <a:ext cx="1340624" cy="307777"/>
          </a:xfrm>
          <a:prstGeom prst="rect">
            <a:avLst/>
          </a:prstGeom>
          <a:noFill/>
        </p:spPr>
        <p:txBody>
          <a:bodyPr wrap="square">
            <a:spAutoFit/>
          </a:bodyPr>
          <a:lstStyle/>
          <a:p>
            <a:pPr algn="l"/>
            <a:r>
              <a:rPr lang="en-US" altLang="ja-JP" sz="1400" b="1" dirty="0">
                <a:latin typeface="BIZ UDPゴシック" panose="020B0400000000000000" pitchFamily="50" charset="-128"/>
                <a:ea typeface="BIZ UDPゴシック" panose="020B0400000000000000" pitchFamily="50" charset="-128"/>
              </a:rPr>
              <a:t>【</a:t>
            </a:r>
            <a:r>
              <a:rPr lang="ja-JP" altLang="en-US" sz="1400" b="1" i="0" dirty="0">
                <a:effectLst/>
                <a:latin typeface="BIZ UDPゴシック" panose="020B0400000000000000" pitchFamily="50" charset="-128"/>
                <a:ea typeface="BIZ UDPゴシック" panose="020B0400000000000000" pitchFamily="50" charset="-128"/>
              </a:rPr>
              <a:t>色の識別</a:t>
            </a:r>
            <a:r>
              <a:rPr lang="en-US" altLang="ja-JP" sz="1400" b="1" i="0" dirty="0">
                <a:effectLst/>
                <a:latin typeface="BIZ UDPゴシック" panose="020B0400000000000000" pitchFamily="50" charset="-128"/>
                <a:ea typeface="BIZ UDPゴシック" panose="020B0400000000000000" pitchFamily="50" charset="-128"/>
              </a:rPr>
              <a:t>】</a:t>
            </a:r>
            <a:endParaRPr lang="ja-JP" altLang="en-US" sz="1200" b="1" i="0" dirty="0">
              <a:effectLst/>
              <a:latin typeface="BIZ UDPゴシック" panose="020B0400000000000000" pitchFamily="50" charset="-128"/>
              <a:ea typeface="BIZ UDPゴシック" panose="020B0400000000000000" pitchFamily="50" charset="-128"/>
            </a:endParaRPr>
          </a:p>
        </p:txBody>
      </p:sp>
      <p:sp>
        <p:nvSpPr>
          <p:cNvPr id="18" name="円形吹き出し 6">
            <a:extLst>
              <a:ext uri="{FF2B5EF4-FFF2-40B4-BE49-F238E27FC236}">
                <a16:creationId xmlns:a16="http://schemas.microsoft.com/office/drawing/2014/main" id="{5A756938-D171-967C-524D-8BC7961BCA26}"/>
              </a:ext>
            </a:extLst>
          </p:cNvPr>
          <p:cNvSpPr/>
          <p:nvPr/>
        </p:nvSpPr>
        <p:spPr>
          <a:xfrm>
            <a:off x="7422096" y="4449265"/>
            <a:ext cx="583446" cy="583745"/>
          </a:xfrm>
          <a:prstGeom prst="wedgeEllipseCallout">
            <a:avLst>
              <a:gd name="adj1" fmla="val 63759"/>
              <a:gd name="adj2" fmla="val 3264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47A9478C-34DC-9A87-1015-8A3176F09F90}"/>
              </a:ext>
            </a:extLst>
          </p:cNvPr>
          <p:cNvSpPr txBox="1"/>
          <p:nvPr/>
        </p:nvSpPr>
        <p:spPr>
          <a:xfrm>
            <a:off x="7422096" y="4548900"/>
            <a:ext cx="583446" cy="369332"/>
          </a:xfrm>
          <a:prstGeom prst="rect">
            <a:avLst/>
          </a:prstGeom>
          <a:noFill/>
        </p:spPr>
        <p:txBody>
          <a:bodyPr wrap="square">
            <a:spAutoFit/>
          </a:bodyPr>
          <a:lstStyle/>
          <a:p>
            <a:pPr algn="ctr"/>
            <a:r>
              <a:rPr lang="ja-JP" altLang="en-US" b="1" dirty="0">
                <a:solidFill>
                  <a:srgbClr val="FF6000"/>
                </a:solidFill>
                <a:latin typeface="BIZ UDPゴシック" panose="020B0400000000000000" pitchFamily="50" charset="-128"/>
                <a:ea typeface="BIZ UDPゴシック" panose="020B0400000000000000" pitchFamily="50" charset="-128"/>
              </a:rPr>
              <a:t>赤</a:t>
            </a:r>
            <a:endParaRPr lang="en-US" altLang="ja-JP" b="1" dirty="0">
              <a:solidFill>
                <a:srgbClr val="FF6000"/>
              </a:solidFill>
              <a:latin typeface="BIZ UDPゴシック" panose="020B0400000000000000" pitchFamily="50" charset="-128"/>
              <a:ea typeface="BIZ UDPゴシック" panose="020B0400000000000000" pitchFamily="50" charset="-128"/>
            </a:endParaRPr>
          </a:p>
        </p:txBody>
      </p:sp>
      <p:grpSp>
        <p:nvGrpSpPr>
          <p:cNvPr id="22" name="グループ化 21">
            <a:extLst>
              <a:ext uri="{FF2B5EF4-FFF2-40B4-BE49-F238E27FC236}">
                <a16:creationId xmlns:a16="http://schemas.microsoft.com/office/drawing/2014/main" id="{A79418AC-7F67-DD90-8909-DC331FBC3539}"/>
              </a:ext>
            </a:extLst>
          </p:cNvPr>
          <p:cNvGrpSpPr/>
          <p:nvPr/>
        </p:nvGrpSpPr>
        <p:grpSpPr>
          <a:xfrm>
            <a:off x="604646" y="0"/>
            <a:ext cx="1351370" cy="1047014"/>
            <a:chOff x="604646" y="0"/>
            <a:chExt cx="1351370" cy="1047014"/>
          </a:xfrm>
          <a:solidFill>
            <a:srgbClr val="FF6B00"/>
          </a:solidFill>
        </p:grpSpPr>
        <p:sp>
          <p:nvSpPr>
            <p:cNvPr id="23" name="片側の 2 つの角を切り取った四角形 62">
              <a:extLst>
                <a:ext uri="{FF2B5EF4-FFF2-40B4-BE49-F238E27FC236}">
                  <a16:creationId xmlns:a16="http://schemas.microsoft.com/office/drawing/2014/main" id="{56E66CB1-92E3-71B1-C125-A16AC41CF9C6}"/>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片側の 2 つの角を切り取った四角形 63">
              <a:extLst>
                <a:ext uri="{FF2B5EF4-FFF2-40B4-BE49-F238E27FC236}">
                  <a16:creationId xmlns:a16="http://schemas.microsoft.com/office/drawing/2014/main" id="{DB04245E-B606-71BA-1E40-778AD59FDCC9}"/>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CD44E3A2-F76A-D122-DD14-26649F2382EA}"/>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4</a:t>
              </a:r>
              <a:endParaRPr lang="ja-JP" altLang="en-US" sz="2000" b="1" dirty="0">
                <a:solidFill>
                  <a:schemeClr val="bg1"/>
                </a:solidFill>
                <a:latin typeface="BIZ UDPゴシック" panose="020B0400000000000000" pitchFamily="50" charset="-128"/>
                <a:ea typeface="BIZ UDPゴシック" panose="020B0400000000000000" pitchFamily="50" charset="-128"/>
              </a:endParaRPr>
            </a:p>
          </p:txBody>
        </p:sp>
      </p:grpSp>
      <p:sp>
        <p:nvSpPr>
          <p:cNvPr id="14" name="正方形/長方形 13">
            <a:extLst>
              <a:ext uri="{FF2B5EF4-FFF2-40B4-BE49-F238E27FC236}">
                <a16:creationId xmlns:a16="http://schemas.microsoft.com/office/drawing/2014/main" id="{74186D6C-1BCB-D862-392A-07596C1E3C97}"/>
              </a:ext>
            </a:extLst>
          </p:cNvPr>
          <p:cNvSpPr/>
          <p:nvPr/>
        </p:nvSpPr>
        <p:spPr>
          <a:xfrm>
            <a:off x="1463468" y="614333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16" name="正方形/長方形 15">
            <a:extLst>
              <a:ext uri="{FF2B5EF4-FFF2-40B4-BE49-F238E27FC236}">
                <a16:creationId xmlns:a16="http://schemas.microsoft.com/office/drawing/2014/main" id="{FB1A9549-ACAD-5D14-63EC-04849244B6F7}"/>
              </a:ext>
            </a:extLst>
          </p:cNvPr>
          <p:cNvSpPr/>
          <p:nvPr/>
        </p:nvSpPr>
        <p:spPr>
          <a:xfrm>
            <a:off x="1463468" y="684876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30</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17" name="二等辺三角形 16">
            <a:extLst>
              <a:ext uri="{FF2B5EF4-FFF2-40B4-BE49-F238E27FC236}">
                <a16:creationId xmlns:a16="http://schemas.microsoft.com/office/drawing/2014/main" id="{88B0D8CC-11E9-4EB4-DA43-3D8D2125F303}"/>
              </a:ext>
            </a:extLst>
          </p:cNvPr>
          <p:cNvSpPr/>
          <p:nvPr/>
        </p:nvSpPr>
        <p:spPr>
          <a:xfrm flipV="1">
            <a:off x="5326598" y="6497701"/>
            <a:ext cx="494950" cy="23518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9" name="グループ化 18">
            <a:extLst>
              <a:ext uri="{FF2B5EF4-FFF2-40B4-BE49-F238E27FC236}">
                <a16:creationId xmlns:a16="http://schemas.microsoft.com/office/drawing/2014/main" id="{4B8FFCE1-6DF3-47D1-BFFA-BE0DC1B92717}"/>
              </a:ext>
            </a:extLst>
          </p:cNvPr>
          <p:cNvGrpSpPr/>
          <p:nvPr/>
        </p:nvGrpSpPr>
        <p:grpSpPr>
          <a:xfrm>
            <a:off x="604646" y="0"/>
            <a:ext cx="1351370" cy="1035997"/>
            <a:chOff x="604646" y="0"/>
            <a:chExt cx="1351370" cy="1035997"/>
          </a:xfrm>
          <a:solidFill>
            <a:srgbClr val="FF6B00"/>
          </a:solidFill>
        </p:grpSpPr>
        <p:sp>
          <p:nvSpPr>
            <p:cNvPr id="20" name="片側の 2 つの角を切り取った四角形 13">
              <a:extLst>
                <a:ext uri="{FF2B5EF4-FFF2-40B4-BE49-F238E27FC236}">
                  <a16:creationId xmlns:a16="http://schemas.microsoft.com/office/drawing/2014/main" id="{0EF2141B-D5CE-2BB9-FE10-12DB2A72B9E7}"/>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6" name="片側の 2 つの角を切り取った四角形 16">
              <a:extLst>
                <a:ext uri="{FF2B5EF4-FFF2-40B4-BE49-F238E27FC236}">
                  <a16:creationId xmlns:a16="http://schemas.microsoft.com/office/drawing/2014/main" id="{902D90F7-0AB1-860B-FEEB-AD3FB0FC4F9E}"/>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A0A7EEB9-424F-46D6-B2FB-19AF28AC83A6}"/>
                </a:ext>
              </a:extLst>
            </p:cNvPr>
            <p:cNvSpPr txBox="1"/>
            <p:nvPr/>
          </p:nvSpPr>
          <p:spPr>
            <a:xfrm>
              <a:off x="788667" y="370112"/>
              <a:ext cx="1062993" cy="646331"/>
            </a:xfrm>
            <a:prstGeom prst="rect">
              <a:avLst/>
            </a:prstGeom>
            <a:grpFill/>
          </p:spPr>
          <p:txBody>
            <a:bodyPr wrap="square">
              <a:spAutoFit/>
            </a:bodyPr>
            <a:lstStyle/>
            <a:p>
              <a:pPr algn="ctr"/>
              <a:r>
                <a:rPr lang="en-US" altLang="ja-JP" sz="3600" b="1" dirty="0">
                  <a:solidFill>
                    <a:schemeClr val="bg1"/>
                  </a:solidFill>
                  <a:latin typeface="BIZ UDPゴシック" panose="020B0400000000000000" pitchFamily="50" charset="-128"/>
                  <a:ea typeface="BIZ UDPゴシック" panose="020B0400000000000000" pitchFamily="50" charset="-128"/>
                </a:rPr>
                <a:t>4</a:t>
              </a:r>
              <a:r>
                <a:rPr lang="ja-JP" altLang="en-US" sz="20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2" name="スライド番号プレースホルダー 3">
            <a:extLst>
              <a:ext uri="{FF2B5EF4-FFF2-40B4-BE49-F238E27FC236}">
                <a16:creationId xmlns:a16="http://schemas.microsoft.com/office/drawing/2014/main" id="{4CAC7E9E-51D0-9C31-2CA9-6BCEEBC6366D}"/>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36</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50468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1" dirty="0" err="1">
                <a:solidFill>
                  <a:prstClr val="black"/>
                </a:solidFill>
                <a:latin typeface="BIZ UDPゴシック" panose="020B0400000000000000" pitchFamily="50" charset="-128"/>
                <a:ea typeface="BIZ UDPゴシック" panose="020B0400000000000000" pitchFamily="50" charset="-128"/>
              </a:rPr>
              <a:t>radiko</a:t>
            </a:r>
            <a:r>
              <a:rPr lang="ja-JP" altLang="en-US" sz="2400" b="1" dirty="0">
                <a:solidFill>
                  <a:prstClr val="black"/>
                </a:solidFill>
                <a:latin typeface="BIZ UDPゴシック" panose="020B0400000000000000" pitchFamily="50" charset="-128"/>
                <a:ea typeface="BIZ UDPゴシック" panose="020B0400000000000000" pitchFamily="50" charset="-128"/>
              </a:rPr>
              <a:t>を使う</a:t>
            </a:r>
            <a:endPar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角丸四角形 42">
            <a:extLst>
              <a:ext uri="{FF2B5EF4-FFF2-40B4-BE49-F238E27FC236}">
                <a16:creationId xmlns:a16="http://schemas.microsoft.com/office/drawing/2014/main" id="{D38C39B4-AE64-7742-219A-5AD222798EC5}"/>
              </a:ext>
            </a:extLst>
          </p:cNvPr>
          <p:cNvSpPr/>
          <p:nvPr/>
        </p:nvSpPr>
        <p:spPr>
          <a:xfrm>
            <a:off x="604646" y="2005012"/>
            <a:ext cx="9637903" cy="146977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58C7142-032A-FA5F-577B-96B52B0B660F}"/>
              </a:ext>
            </a:extLst>
          </p:cNvPr>
          <p:cNvSpPr txBox="1"/>
          <p:nvPr/>
        </p:nvSpPr>
        <p:spPr>
          <a:xfrm>
            <a:off x="733606" y="1413002"/>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3. </a:t>
            </a:r>
            <a:r>
              <a:rPr lang="en-US" altLang="ja-JP" sz="2800" b="1" dirty="0" err="1">
                <a:latin typeface="BIZ UDPゴシック" panose="020B0400000000000000" pitchFamily="50" charset="-128"/>
                <a:ea typeface="BIZ UDPゴシック" panose="020B0400000000000000" pitchFamily="50" charset="-128"/>
              </a:rPr>
              <a:t>radiko</a:t>
            </a:r>
            <a:r>
              <a:rPr lang="ja-JP" altLang="en-US" sz="2800" b="1" dirty="0">
                <a:latin typeface="BIZ UDPゴシック" panose="020B0400000000000000" pitchFamily="50" charset="-128"/>
                <a:ea typeface="BIZ UDPゴシック" panose="020B0400000000000000" pitchFamily="50" charset="-128"/>
              </a:rPr>
              <a:t>を使う</a:t>
            </a:r>
            <a:endParaRPr lang="en-US" altLang="ja-JP" sz="2800" b="1"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76C00A5E-860D-AF7D-CF44-9D69D8507827}"/>
              </a:ext>
            </a:extLst>
          </p:cNvPr>
          <p:cNvSpPr txBox="1"/>
          <p:nvPr/>
        </p:nvSpPr>
        <p:spPr>
          <a:xfrm>
            <a:off x="757535" y="2084416"/>
            <a:ext cx="9322900" cy="1034899"/>
          </a:xfrm>
          <a:prstGeom prst="rect">
            <a:avLst/>
          </a:prstGeom>
          <a:noFill/>
        </p:spPr>
        <p:txBody>
          <a:bodyPr wrap="square">
            <a:spAutoFit/>
          </a:bodyPr>
          <a:lstStyle/>
          <a:p>
            <a:pPr>
              <a:lnSpc>
                <a:spcPct val="150000"/>
              </a:lnSpc>
            </a:pPr>
            <a:r>
              <a:rPr lang="en-US" altLang="ja-JP" sz="1400" b="1" dirty="0" err="1">
                <a:solidFill>
                  <a:srgbClr val="FF6B00"/>
                </a:solidFill>
                <a:latin typeface="BIZ UDPゴシック" panose="020B0400000000000000" pitchFamily="50" charset="-128"/>
                <a:ea typeface="BIZ UDPゴシック" panose="020B0400000000000000" pitchFamily="50" charset="-128"/>
              </a:rPr>
              <a:t>radiko</a:t>
            </a:r>
            <a:r>
              <a:rPr lang="ja-JP" altLang="en-US" sz="1400" b="1" dirty="0">
                <a:solidFill>
                  <a:srgbClr val="FF6B00"/>
                </a:solidFill>
                <a:latin typeface="BIZ UDPゴシック" panose="020B0400000000000000" pitchFamily="50" charset="-128"/>
                <a:ea typeface="BIZ UDPゴシック" panose="020B0400000000000000" pitchFamily="50" charset="-128"/>
              </a:rPr>
              <a:t>とは</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nSpc>
                <a:spcPct val="150000"/>
              </a:lnSpc>
            </a:pPr>
            <a:r>
              <a:rPr lang="en-US" altLang="ja-JP" sz="1400" b="1" dirty="0" err="1">
                <a:latin typeface="BIZ UDPゴシック" panose="020B0400000000000000" pitchFamily="50" charset="-128"/>
                <a:ea typeface="BIZ UDPゴシック" panose="020B0400000000000000" pitchFamily="50" charset="-128"/>
              </a:rPr>
              <a:t>radiko</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ラジコ</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は、スマートフォンやアプリ・パソコン・スマートスピーカーでラジオが聴ける無料のサービスです。</a:t>
            </a:r>
            <a:endParaRPr lang="en-US" altLang="ja-JP" sz="1400" b="1" dirty="0">
              <a:latin typeface="BIZ UDPゴシック" panose="020B0400000000000000" pitchFamily="50" charset="-128"/>
              <a:ea typeface="BIZ UDPゴシック" panose="020B0400000000000000" pitchFamily="50" charset="-128"/>
            </a:endParaRPr>
          </a:p>
          <a:p>
            <a:pPr>
              <a:lnSpc>
                <a:spcPct val="150000"/>
              </a:lnSpc>
            </a:pPr>
            <a:r>
              <a:rPr lang="ja-JP" altLang="en-US" sz="1400" b="1" dirty="0">
                <a:latin typeface="BIZ UDPゴシック" panose="020B0400000000000000" pitchFamily="50" charset="-128"/>
                <a:ea typeface="BIZ UDPゴシック" panose="020B0400000000000000" pitchFamily="50" charset="-128"/>
              </a:rPr>
              <a:t>ライフスタイルに合わせて様々なシーンでラジオが楽しむことができます。</a:t>
            </a:r>
            <a:endParaRPr lang="en-US" altLang="ja-JP" sz="1400" b="1" i="0" dirty="0">
              <a:effectLst/>
              <a:latin typeface="BIZ UDPゴシック" panose="020B0400000000000000" pitchFamily="50" charset="-128"/>
              <a:ea typeface="BIZ UDPゴシック" panose="020B0400000000000000" pitchFamily="50" charset="-128"/>
            </a:endParaRPr>
          </a:p>
        </p:txBody>
      </p:sp>
      <p:sp>
        <p:nvSpPr>
          <p:cNvPr id="10" name="角丸四角形 42">
            <a:extLst>
              <a:ext uri="{FF2B5EF4-FFF2-40B4-BE49-F238E27FC236}">
                <a16:creationId xmlns:a16="http://schemas.microsoft.com/office/drawing/2014/main" id="{F3F60EF8-A629-AB4E-D657-BBCE968995BA}"/>
              </a:ext>
            </a:extLst>
          </p:cNvPr>
          <p:cNvSpPr/>
          <p:nvPr/>
        </p:nvSpPr>
        <p:spPr>
          <a:xfrm>
            <a:off x="604644" y="3550438"/>
            <a:ext cx="9637906" cy="378078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F95F3FE0-F850-D8FB-9C66-0CFA48460D02}"/>
              </a:ext>
            </a:extLst>
          </p:cNvPr>
          <p:cNvSpPr txBox="1"/>
          <p:nvPr/>
        </p:nvSpPr>
        <p:spPr>
          <a:xfrm>
            <a:off x="733605" y="3738089"/>
            <a:ext cx="6917439" cy="3354765"/>
          </a:xfrm>
          <a:prstGeom prst="rect">
            <a:avLst/>
          </a:prstGeom>
          <a:noFill/>
        </p:spPr>
        <p:txBody>
          <a:bodyPr wrap="square">
            <a:spAutoFit/>
          </a:bodyPr>
          <a:lstStyle/>
          <a:p>
            <a:pPr algn="l"/>
            <a:r>
              <a:rPr lang="ja-JP" altLang="en-US" sz="1400" b="1" i="0" dirty="0">
                <a:effectLst/>
                <a:latin typeface="BIZ UDPゴシック" panose="020B0400000000000000" pitchFamily="50" charset="-128"/>
                <a:ea typeface="BIZ UDPゴシック" panose="020B0400000000000000" pitchFamily="50" charset="-128"/>
              </a:rPr>
              <a:t>＜使い方のヒント＞</a:t>
            </a:r>
            <a:endParaRPr lang="en-US" altLang="ja-JP" sz="1400" b="1" i="0" dirty="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5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i="0" u="sng" dirty="0">
                <a:effectLst/>
                <a:latin typeface="BIZ UDPゴシック" panose="020B0400000000000000" pitchFamily="50" charset="-128"/>
                <a:ea typeface="BIZ UDPゴシック" panose="020B0400000000000000" pitchFamily="50" charset="-128"/>
              </a:rPr>
              <a:t>■ライブ機能</a:t>
            </a:r>
            <a:endParaRPr lang="en-US" altLang="ja-JP" sz="1400" b="1" i="0" u="sng"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今いるエリアで現在放送しているラジオ局の番組を聴くことができます。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u="sng" dirty="0">
                <a:latin typeface="BIZ UDPゴシック" panose="020B0400000000000000" pitchFamily="50" charset="-128"/>
                <a:ea typeface="BIZ UDPゴシック" panose="020B0400000000000000" pitchFamily="50" charset="-128"/>
              </a:rPr>
              <a:t>■タイムフリー</a:t>
            </a:r>
            <a:endParaRPr lang="en-US" altLang="ja-JP" sz="1400" b="1" u="sng" dirty="0">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過去</a:t>
            </a:r>
            <a:r>
              <a:rPr lang="en-US" altLang="ja-JP" sz="1200" b="1" i="0" dirty="0">
                <a:effectLst/>
                <a:latin typeface="BIZ UDPゴシック" panose="020B0400000000000000" pitchFamily="50" charset="-128"/>
                <a:ea typeface="BIZ UDPゴシック" panose="020B0400000000000000" pitchFamily="50" charset="-128"/>
              </a:rPr>
              <a:t>7</a:t>
            </a:r>
            <a:r>
              <a:rPr lang="ja-JP" altLang="en-US" sz="1200" b="1" i="0" dirty="0">
                <a:effectLst/>
                <a:latin typeface="BIZ UDPゴシック" panose="020B0400000000000000" pitchFamily="50" charset="-128"/>
                <a:ea typeface="BIZ UDPゴシック" panose="020B0400000000000000" pitchFamily="50" charset="-128"/>
              </a:rPr>
              <a:t>日以内に放送された番組を、再生し始めてから</a:t>
            </a:r>
            <a:r>
              <a:rPr lang="en-US" altLang="ja-JP" sz="1200" b="1" i="0" dirty="0">
                <a:effectLst/>
                <a:latin typeface="BIZ UDPゴシック" panose="020B0400000000000000" pitchFamily="50" charset="-128"/>
                <a:ea typeface="BIZ UDPゴシック" panose="020B0400000000000000" pitchFamily="50" charset="-128"/>
              </a:rPr>
              <a:t>24</a:t>
            </a:r>
            <a:r>
              <a:rPr lang="ja-JP" altLang="en-US" sz="1200" b="1" i="0" dirty="0">
                <a:effectLst/>
                <a:latin typeface="BIZ UDPゴシック" panose="020B0400000000000000" pitchFamily="50" charset="-128"/>
                <a:ea typeface="BIZ UDPゴシック" panose="020B0400000000000000" pitchFamily="50" charset="-128"/>
              </a:rPr>
              <a:t>時間以内であれば、合計</a:t>
            </a:r>
            <a:r>
              <a:rPr lang="en-US" altLang="ja-JP" sz="1200" b="1" i="0" dirty="0">
                <a:effectLst/>
                <a:latin typeface="BIZ UDPゴシック" panose="020B0400000000000000" pitchFamily="50" charset="-128"/>
                <a:ea typeface="BIZ UDPゴシック" panose="020B0400000000000000" pitchFamily="50" charset="-128"/>
              </a:rPr>
              <a:t>3</a:t>
            </a:r>
            <a:r>
              <a:rPr lang="ja-JP" altLang="en-US" sz="1200" b="1" i="0" dirty="0">
                <a:effectLst/>
                <a:latin typeface="BIZ UDPゴシック" panose="020B0400000000000000" pitchFamily="50" charset="-128"/>
                <a:ea typeface="BIZ UDPゴシック" panose="020B0400000000000000" pitchFamily="50" charset="-128"/>
              </a:rPr>
              <a:t>時間まで、</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いつでも聴くことができます。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u="sng" dirty="0">
                <a:latin typeface="BIZ UDPゴシック" panose="020B0400000000000000" pitchFamily="50" charset="-128"/>
                <a:ea typeface="BIZ UDPゴシック" panose="020B0400000000000000" pitchFamily="50" charset="-128"/>
              </a:rPr>
              <a:t>■シェアラジオ機能</a:t>
            </a:r>
            <a:endParaRPr lang="en-US" altLang="ja-JP" sz="1400" b="1" u="sng" dirty="0">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番組のお気に入り部分（開始時点）を指定して、友人・家族などに簡単に共有することができます。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「この番組のこの部分を聴いてほしい！」という時に便利な機能です。</a:t>
            </a:r>
            <a:endParaRPr lang="en-US" altLang="ja-JP" sz="1200" b="1" i="0" dirty="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u="sng" dirty="0">
                <a:latin typeface="BIZ UDPゴシック" panose="020B0400000000000000" pitchFamily="50" charset="-128"/>
                <a:ea typeface="BIZ UDPゴシック" panose="020B0400000000000000" pitchFamily="50" charset="-128"/>
              </a:rPr>
              <a:t>■フォロー機能</a:t>
            </a:r>
            <a:endParaRPr lang="en-US" altLang="ja-JP" sz="1400" b="1" u="sng" dirty="0">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dirty="0">
                <a:effectLst/>
                <a:latin typeface="BIZ UDPゴシック" panose="020B0400000000000000" pitchFamily="50" charset="-128"/>
                <a:ea typeface="BIZ UDPゴシック" panose="020B0400000000000000" pitchFamily="50" charset="-128"/>
              </a:rPr>
              <a:t>お気に入りの番組をフォローすることで、毎回その番組の開始通知を受け取ることができます。</a:t>
            </a:r>
          </a:p>
        </p:txBody>
      </p:sp>
      <p:grpSp>
        <p:nvGrpSpPr>
          <p:cNvPr id="22" name="グループ化 21">
            <a:extLst>
              <a:ext uri="{FF2B5EF4-FFF2-40B4-BE49-F238E27FC236}">
                <a16:creationId xmlns:a16="http://schemas.microsoft.com/office/drawing/2014/main" id="{A79418AC-7F67-DD90-8909-DC331FBC3539}"/>
              </a:ext>
            </a:extLst>
          </p:cNvPr>
          <p:cNvGrpSpPr/>
          <p:nvPr/>
        </p:nvGrpSpPr>
        <p:grpSpPr>
          <a:xfrm>
            <a:off x="604646" y="0"/>
            <a:ext cx="1351370" cy="1047014"/>
            <a:chOff x="604646" y="0"/>
            <a:chExt cx="1351370" cy="1047014"/>
          </a:xfrm>
          <a:solidFill>
            <a:srgbClr val="FF6B00"/>
          </a:solidFill>
        </p:grpSpPr>
        <p:sp>
          <p:nvSpPr>
            <p:cNvPr id="23" name="片側の 2 つの角を切り取った四角形 62">
              <a:extLst>
                <a:ext uri="{FF2B5EF4-FFF2-40B4-BE49-F238E27FC236}">
                  <a16:creationId xmlns:a16="http://schemas.microsoft.com/office/drawing/2014/main" id="{56E66CB1-92E3-71B1-C125-A16AC41CF9C6}"/>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片側の 2 つの角を切り取った四角形 63">
              <a:extLst>
                <a:ext uri="{FF2B5EF4-FFF2-40B4-BE49-F238E27FC236}">
                  <a16:creationId xmlns:a16="http://schemas.microsoft.com/office/drawing/2014/main" id="{DB04245E-B606-71BA-1E40-778AD59FDCC9}"/>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CD44E3A2-F76A-D122-DD14-26649F2382EA}"/>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BIZ UDPゴシック" panose="020B0400000000000000" pitchFamily="50" charset="-128"/>
                  <a:ea typeface="BIZ UDPゴシック" panose="020B0400000000000000" pitchFamily="50" charset="-128"/>
                </a:rPr>
                <a:t>第</a:t>
              </a:r>
              <a:r>
                <a:rPr lang="en-US" altLang="ja-JP" sz="3500" b="1" dirty="0">
                  <a:solidFill>
                    <a:schemeClr val="bg1"/>
                  </a:solidFill>
                  <a:latin typeface="BIZ UDPゴシック" panose="020B0400000000000000" pitchFamily="50" charset="-128"/>
                  <a:ea typeface="BIZ UDPゴシック" panose="020B0400000000000000" pitchFamily="50" charset="-128"/>
                </a:rPr>
                <a:t>4</a:t>
              </a:r>
              <a:endParaRPr lang="ja-JP" altLang="en-US" sz="2000" b="1" dirty="0">
                <a:solidFill>
                  <a:schemeClr val="bg1"/>
                </a:solidFill>
                <a:latin typeface="BIZ UDPゴシック" panose="020B0400000000000000" pitchFamily="50" charset="-128"/>
                <a:ea typeface="BIZ UDPゴシック" panose="020B0400000000000000" pitchFamily="50" charset="-128"/>
              </a:endParaRPr>
            </a:p>
          </p:txBody>
        </p:sp>
      </p:grpSp>
      <p:pic>
        <p:nvPicPr>
          <p:cNvPr id="5" name="図 4">
            <a:extLst>
              <a:ext uri="{FF2B5EF4-FFF2-40B4-BE49-F238E27FC236}">
                <a16:creationId xmlns:a16="http://schemas.microsoft.com/office/drawing/2014/main" id="{6AEB0258-C18B-1FEA-38F5-8081164D6418}"/>
              </a:ext>
            </a:extLst>
          </p:cNvPr>
          <p:cNvPicPr>
            <a:picLocks noChangeAspect="1"/>
          </p:cNvPicPr>
          <p:nvPr/>
        </p:nvPicPr>
        <p:blipFill rotWithShape="1">
          <a:blip r:embed="rId2"/>
          <a:srcRect l="25657" t="21810" r="28440" b="6419"/>
          <a:stretch/>
        </p:blipFill>
        <p:spPr>
          <a:xfrm>
            <a:off x="7334452" y="4390081"/>
            <a:ext cx="2752718" cy="2420978"/>
          </a:xfrm>
          <a:prstGeom prst="rect">
            <a:avLst/>
          </a:prstGeom>
        </p:spPr>
      </p:pic>
      <p:grpSp>
        <p:nvGrpSpPr>
          <p:cNvPr id="4" name="グループ化 3">
            <a:extLst>
              <a:ext uri="{FF2B5EF4-FFF2-40B4-BE49-F238E27FC236}">
                <a16:creationId xmlns:a16="http://schemas.microsoft.com/office/drawing/2014/main" id="{70257710-C7FE-B713-A629-0713F7792870}"/>
              </a:ext>
            </a:extLst>
          </p:cNvPr>
          <p:cNvGrpSpPr/>
          <p:nvPr/>
        </p:nvGrpSpPr>
        <p:grpSpPr>
          <a:xfrm>
            <a:off x="604646" y="0"/>
            <a:ext cx="1351370" cy="1035997"/>
            <a:chOff x="604646" y="0"/>
            <a:chExt cx="1351370" cy="1035997"/>
          </a:xfrm>
          <a:solidFill>
            <a:srgbClr val="FF6B00"/>
          </a:solidFill>
        </p:grpSpPr>
        <p:sp>
          <p:nvSpPr>
            <p:cNvPr id="12" name="片側の 2 つの角を切り取った四角形 13">
              <a:extLst>
                <a:ext uri="{FF2B5EF4-FFF2-40B4-BE49-F238E27FC236}">
                  <a16:creationId xmlns:a16="http://schemas.microsoft.com/office/drawing/2014/main" id="{C78CAFBD-6CB5-0DDA-0A11-2D6C5C371DF0}"/>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片側の 2 つの角を切り取った四角形 16">
              <a:extLst>
                <a:ext uri="{FF2B5EF4-FFF2-40B4-BE49-F238E27FC236}">
                  <a16:creationId xmlns:a16="http://schemas.microsoft.com/office/drawing/2014/main" id="{8B5D316B-6535-8BA7-C5B5-08CA82719E33}"/>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A1F35CD5-3AA1-10CD-0F3F-458976B6F17D}"/>
                </a:ext>
              </a:extLst>
            </p:cNvPr>
            <p:cNvSpPr txBox="1"/>
            <p:nvPr/>
          </p:nvSpPr>
          <p:spPr>
            <a:xfrm>
              <a:off x="788667" y="370112"/>
              <a:ext cx="1062993" cy="646331"/>
            </a:xfrm>
            <a:prstGeom prst="rect">
              <a:avLst/>
            </a:prstGeom>
            <a:grpFill/>
          </p:spPr>
          <p:txBody>
            <a:bodyPr wrap="square">
              <a:spAutoFit/>
            </a:bodyPr>
            <a:lstStyle/>
            <a:p>
              <a:pPr algn="ctr"/>
              <a:r>
                <a:rPr lang="en-US" altLang="ja-JP" sz="3600" b="1" dirty="0">
                  <a:solidFill>
                    <a:schemeClr val="bg1"/>
                  </a:solidFill>
                  <a:latin typeface="BIZ UDPゴシック" panose="020B0400000000000000" pitchFamily="50" charset="-128"/>
                  <a:ea typeface="BIZ UDPゴシック" panose="020B0400000000000000" pitchFamily="50" charset="-128"/>
                </a:rPr>
                <a:t>4</a:t>
              </a:r>
              <a:r>
                <a:rPr lang="ja-JP" altLang="en-US" sz="20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6" name="スライド番号プレースホルダー 3">
            <a:extLst>
              <a:ext uri="{FF2B5EF4-FFF2-40B4-BE49-F238E27FC236}">
                <a16:creationId xmlns:a16="http://schemas.microsoft.com/office/drawing/2014/main" id="{FD0FFCE2-CCFF-4096-2AF5-0D7AD31FB9CB}"/>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37</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47358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42">
            <a:extLst>
              <a:ext uri="{FF2B5EF4-FFF2-40B4-BE49-F238E27FC236}">
                <a16:creationId xmlns:a16="http://schemas.microsoft.com/office/drawing/2014/main" id="{61E974EE-7DBF-7BAE-4144-B9A6EA5B762D}"/>
              </a:ext>
            </a:extLst>
          </p:cNvPr>
          <p:cNvSpPr/>
          <p:nvPr/>
        </p:nvSpPr>
        <p:spPr>
          <a:xfrm>
            <a:off x="788667" y="2093373"/>
            <a:ext cx="9570816" cy="5096190"/>
          </a:xfrm>
          <a:prstGeom prst="roundRect">
            <a:avLst>
              <a:gd name="adj" fmla="val 128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dirty="0">
                <a:solidFill>
                  <a:prstClr val="black"/>
                </a:solidFill>
                <a:latin typeface="BIZ UDPゴシック" panose="020B0400000000000000" pitchFamily="50" charset="-128"/>
                <a:ea typeface="BIZ UDPゴシック" panose="020B0400000000000000" pitchFamily="50" charset="-128"/>
              </a:rPr>
              <a:t>防災アプリについて</a:t>
            </a:r>
            <a:endParaRPr kumimoji="0"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58C7142-032A-FA5F-577B-96B52B0B660F}"/>
              </a:ext>
            </a:extLst>
          </p:cNvPr>
          <p:cNvSpPr txBox="1"/>
          <p:nvPr/>
        </p:nvSpPr>
        <p:spPr>
          <a:xfrm>
            <a:off x="733606" y="1413002"/>
            <a:ext cx="8327898" cy="523220"/>
          </a:xfrm>
          <a:prstGeom prst="rect">
            <a:avLst/>
          </a:prstGeom>
          <a:noFill/>
        </p:spPr>
        <p:txBody>
          <a:bodyPr wrap="square">
            <a:spAutoFit/>
          </a:bodyPr>
          <a:lstStyle/>
          <a:p>
            <a:r>
              <a:rPr lang="ja-JP" altLang="en-US" sz="2800" b="1" dirty="0">
                <a:latin typeface="BIZ UDPゴシック" panose="020B0400000000000000" pitchFamily="50" charset="-128"/>
                <a:ea typeface="BIZ UDPゴシック" panose="020B0400000000000000" pitchFamily="50" charset="-128"/>
              </a:rPr>
              <a:t>４</a:t>
            </a:r>
            <a:r>
              <a:rPr lang="en-US" altLang="ja-JP" sz="2800" b="1" dirty="0">
                <a:latin typeface="BIZ UDPゴシック" panose="020B0400000000000000" pitchFamily="50" charset="-128"/>
                <a:ea typeface="BIZ UDPゴシック" panose="020B0400000000000000" pitchFamily="50" charset="-128"/>
              </a:rPr>
              <a:t>. </a:t>
            </a:r>
            <a:r>
              <a:rPr lang="ja-JP" altLang="en-US" sz="2800" b="1" dirty="0">
                <a:latin typeface="BIZ UDPゴシック" panose="020B0400000000000000" pitchFamily="50" charset="-128"/>
                <a:ea typeface="BIZ UDPゴシック" panose="020B0400000000000000" pitchFamily="50" charset="-128"/>
              </a:rPr>
              <a:t>防災アプリのご紹介</a:t>
            </a:r>
            <a:endParaRPr lang="en-US" altLang="ja-JP" sz="2800" b="1" dirty="0">
              <a:latin typeface="BIZ UDPゴシック" panose="020B0400000000000000" pitchFamily="50" charset="-128"/>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75FCDD81-BC6F-9097-B439-6FB4E9A0A6A7}"/>
              </a:ext>
            </a:extLst>
          </p:cNvPr>
          <p:cNvGrpSpPr/>
          <p:nvPr/>
        </p:nvGrpSpPr>
        <p:grpSpPr>
          <a:xfrm>
            <a:off x="604646" y="0"/>
            <a:ext cx="1351370" cy="1035997"/>
            <a:chOff x="604646" y="0"/>
            <a:chExt cx="1351370" cy="1035997"/>
          </a:xfrm>
          <a:solidFill>
            <a:srgbClr val="FF6B00"/>
          </a:solidFill>
        </p:grpSpPr>
        <p:sp>
          <p:nvSpPr>
            <p:cNvPr id="16" name="片側の 2 つの角を切り取った四角形 13">
              <a:extLst>
                <a:ext uri="{FF2B5EF4-FFF2-40B4-BE49-F238E27FC236}">
                  <a16:creationId xmlns:a16="http://schemas.microsoft.com/office/drawing/2014/main" id="{B7CB2C1F-9CA8-86A3-8138-04061A0D1467}"/>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87F5F6C3-03A6-7507-1FBA-5C7267B59EE0}"/>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FAB71A36-CC96-8570-CD12-B85F705B911A}"/>
                </a:ext>
              </a:extLst>
            </p:cNvPr>
            <p:cNvSpPr txBox="1"/>
            <p:nvPr/>
          </p:nvSpPr>
          <p:spPr>
            <a:xfrm>
              <a:off x="788667" y="370112"/>
              <a:ext cx="1062993" cy="646331"/>
            </a:xfrm>
            <a:prstGeom prst="rect">
              <a:avLst/>
            </a:prstGeom>
            <a:grpFill/>
          </p:spPr>
          <p:txBody>
            <a:bodyPr wrap="square">
              <a:spAutoFit/>
            </a:bodyPr>
            <a:lstStyle/>
            <a:p>
              <a:pPr algn="ctr"/>
              <a:r>
                <a:rPr lang="en-US" altLang="ja-JP" sz="3600" b="1" dirty="0">
                  <a:solidFill>
                    <a:schemeClr val="bg1"/>
                  </a:solidFill>
                  <a:latin typeface="BIZ UDPゴシック" panose="020B0400000000000000" pitchFamily="50" charset="-128"/>
                  <a:ea typeface="BIZ UDPゴシック" panose="020B0400000000000000" pitchFamily="50" charset="-128"/>
                </a:rPr>
                <a:t>4</a:t>
              </a:r>
              <a:r>
                <a:rPr lang="ja-JP" altLang="en-US" sz="2000" b="1" dirty="0">
                  <a:solidFill>
                    <a:schemeClr val="bg1"/>
                  </a:solidFill>
                  <a:latin typeface="BIZ UDPゴシック" panose="020B0400000000000000" pitchFamily="50" charset="-128"/>
                  <a:ea typeface="BIZ UDPゴシック" panose="020B0400000000000000" pitchFamily="50" charset="-128"/>
                </a:rPr>
                <a:t>日目</a:t>
              </a:r>
            </a:p>
          </p:txBody>
        </p:sp>
      </p:grpSp>
      <p:pic>
        <p:nvPicPr>
          <p:cNvPr id="2050" name="Picture 2" descr="画像：東京都防災アプリのコンテンツ紹介。防災ブックで学ぶことができたり、クイズなどで遊ぶことができます。また、災害時にも活用ができます。">
            <a:extLst>
              <a:ext uri="{FF2B5EF4-FFF2-40B4-BE49-F238E27FC236}">
                <a16:creationId xmlns:a16="http://schemas.microsoft.com/office/drawing/2014/main" id="{031CD583-BCAC-0E17-9A6D-87A4D5A17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075" y="3133210"/>
            <a:ext cx="4563098" cy="342563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70993E9A-4C02-DADE-8AC0-FF3809A9ADD1}"/>
              </a:ext>
            </a:extLst>
          </p:cNvPr>
          <p:cNvSpPr txBox="1"/>
          <p:nvPr/>
        </p:nvSpPr>
        <p:spPr>
          <a:xfrm>
            <a:off x="962088" y="2347169"/>
            <a:ext cx="9322900" cy="628890"/>
          </a:xfrm>
          <a:prstGeom prst="rect">
            <a:avLst/>
          </a:prstGeom>
          <a:noFill/>
        </p:spPr>
        <p:txBody>
          <a:bodyPr wrap="square">
            <a:spAutoFit/>
          </a:bodyPr>
          <a:lstStyle/>
          <a:p>
            <a:pPr>
              <a:lnSpc>
                <a:spcPct val="150000"/>
              </a:lnSpc>
            </a:pPr>
            <a:r>
              <a:rPr lang="ja-JP" altLang="en-US" sz="2800" b="1" i="0" dirty="0">
                <a:effectLst/>
                <a:latin typeface="BIZ UDPゴシック" panose="020B0400000000000000" pitchFamily="50" charset="-128"/>
                <a:ea typeface="BIZ UDPゴシック" panose="020B0400000000000000" pitchFamily="50" charset="-128"/>
              </a:rPr>
              <a:t>東京都防災アプリ</a:t>
            </a:r>
            <a:endParaRPr lang="en-US" altLang="ja-JP" sz="2800" b="1" i="0" dirty="0">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14CB77C1-0241-F8B1-0D5B-4AC39F631317}"/>
              </a:ext>
            </a:extLst>
          </p:cNvPr>
          <p:cNvSpPr txBox="1"/>
          <p:nvPr/>
        </p:nvSpPr>
        <p:spPr>
          <a:xfrm>
            <a:off x="1042403" y="3315129"/>
            <a:ext cx="4049767" cy="2831544"/>
          </a:xfrm>
          <a:prstGeom prst="rect">
            <a:avLst/>
          </a:prstGeom>
          <a:noFill/>
        </p:spPr>
        <p:txBody>
          <a:bodyPr wrap="square" rtlCol="0">
            <a:spAutoFit/>
          </a:bodyPr>
          <a:lstStyle/>
          <a:p>
            <a:r>
              <a:rPr lang="ja-JP" altLang="en-US" b="1" i="0" dirty="0">
                <a:solidFill>
                  <a:srgbClr val="222222"/>
                </a:solidFill>
                <a:effectLst/>
                <a:latin typeface="BIZ UDPゴシック" panose="020B0400000000000000" pitchFamily="50" charset="-128"/>
                <a:ea typeface="BIZ UDPゴシック" panose="020B0400000000000000" pitchFamily="50" charset="-128"/>
              </a:rPr>
              <a:t>東京都防災アプリとは・・・</a:t>
            </a:r>
            <a:endParaRPr lang="en-US" altLang="ja-JP" sz="1600" b="1" i="0" dirty="0">
              <a:solidFill>
                <a:srgbClr val="222222"/>
              </a:solidFill>
              <a:effectLst/>
              <a:latin typeface="BIZ UDPゴシック" panose="020B0400000000000000" pitchFamily="50" charset="-128"/>
              <a:ea typeface="BIZ UDPゴシック" panose="020B0400000000000000" pitchFamily="50" charset="-128"/>
            </a:endParaRPr>
          </a:p>
          <a:p>
            <a:r>
              <a:rPr lang="ja-JP" altLang="en-US" sz="1600" b="0" i="0" dirty="0">
                <a:solidFill>
                  <a:srgbClr val="222222"/>
                </a:solidFill>
                <a:effectLst/>
                <a:latin typeface="BIZ UDPゴシック" panose="020B0400000000000000" pitchFamily="50" charset="-128"/>
                <a:ea typeface="BIZ UDPゴシック" panose="020B0400000000000000" pitchFamily="50" charset="-128"/>
              </a:rPr>
              <a:t>いつも・いざというときにも役に立つ、東京都公式の防災アプリです。</a:t>
            </a:r>
            <a:br>
              <a:rPr lang="ja-JP" altLang="en-US" sz="1600" dirty="0">
                <a:latin typeface="BIZ UDPゴシック" panose="020B0400000000000000" pitchFamily="50" charset="-128"/>
                <a:ea typeface="BIZ UDPゴシック" panose="020B0400000000000000" pitchFamily="50" charset="-128"/>
              </a:rPr>
            </a:br>
            <a:r>
              <a:rPr lang="ja-JP" altLang="en-US" sz="1600" b="0" i="0" dirty="0">
                <a:solidFill>
                  <a:srgbClr val="222222"/>
                </a:solidFill>
                <a:effectLst/>
                <a:latin typeface="BIZ UDPゴシック" panose="020B0400000000000000" pitchFamily="50" charset="-128"/>
                <a:ea typeface="BIZ UDPゴシック" panose="020B0400000000000000" pitchFamily="50" charset="-128"/>
              </a:rPr>
              <a:t>「あそぶ」「まなぶ」「つかう」をコンセプトに、楽しみながら防災の基礎知識を得られるなど、災害時に役立つコンテンツが搭載されています。</a:t>
            </a:r>
            <a:br>
              <a:rPr lang="ja-JP" altLang="en-US" sz="1600" dirty="0">
                <a:latin typeface="BIZ UDPゴシック" panose="020B0400000000000000" pitchFamily="50" charset="-128"/>
                <a:ea typeface="BIZ UDPゴシック" panose="020B0400000000000000" pitchFamily="50" charset="-128"/>
              </a:rPr>
            </a:br>
            <a:r>
              <a:rPr lang="ja-JP" altLang="en-US" sz="1600" b="0" i="0" dirty="0">
                <a:solidFill>
                  <a:srgbClr val="222222"/>
                </a:solidFill>
                <a:effectLst/>
                <a:latin typeface="BIZ UDPゴシック" panose="020B0400000000000000" pitchFamily="50" charset="-128"/>
                <a:ea typeface="BIZ UDPゴシック" panose="020B0400000000000000" pitchFamily="50" charset="-128"/>
              </a:rPr>
              <a:t>また、このアプリは、防災ブック「東京防災」「東京くらし防災」をはじめ、災害への備えに役立つ多くのコンテンツの中から自分好みにメニューをカスタマイズして利用できます。</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86C0C880-A016-E8DC-A1A8-BEAFDFC881BE}"/>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38</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64175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dirty="0">
                <a:latin typeface="BIZ UDPゴシック" panose="020B0400000000000000" pitchFamily="50" charset="-128"/>
                <a:ea typeface="BIZ UDPゴシック" panose="020B0400000000000000" pitchFamily="50" charset="-128"/>
              </a:rPr>
              <a:t>SNS</a:t>
            </a:r>
            <a:r>
              <a:rPr lang="ja-JP" altLang="en-US" sz="2400" b="1" dirty="0">
                <a:latin typeface="BIZ UDPゴシック" panose="020B0400000000000000" pitchFamily="50" charset="-128"/>
                <a:ea typeface="BIZ UDPゴシック" panose="020B0400000000000000" pitchFamily="50" charset="-128"/>
              </a:rPr>
              <a:t>の活用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1.</a:t>
            </a:r>
            <a:r>
              <a:rPr lang="ja-JP" altLang="en-US" sz="2800" b="1" dirty="0">
                <a:latin typeface="BIZ UDPゴシック" panose="020B0400000000000000" pitchFamily="50" charset="-128"/>
                <a:ea typeface="BIZ UDPゴシック" panose="020B0400000000000000" pitchFamily="50" charset="-128"/>
              </a:rPr>
              <a:t> </a:t>
            </a:r>
            <a:r>
              <a:rPr lang="en-US" altLang="ja-JP" sz="2800" b="1" dirty="0">
                <a:latin typeface="BIZ UDPゴシック" panose="020B0400000000000000" pitchFamily="50" charset="-128"/>
                <a:ea typeface="BIZ UDPゴシック" panose="020B0400000000000000" pitchFamily="50" charset="-128"/>
              </a:rPr>
              <a:t>LINE</a:t>
            </a:r>
            <a:r>
              <a:rPr lang="ja-JP" altLang="en-US" sz="2800" b="1" dirty="0">
                <a:latin typeface="BIZ UDPゴシック" panose="020B0400000000000000" pitchFamily="50" charset="-128"/>
                <a:ea typeface="BIZ UDPゴシック" panose="020B0400000000000000" pitchFamily="50" charset="-128"/>
              </a:rPr>
              <a:t>とは</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FF6B0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1062993" cy="646331"/>
            </a:xfrm>
            <a:prstGeom prst="rect">
              <a:avLst/>
            </a:prstGeom>
            <a:solidFill>
              <a:srgbClr val="0070C0"/>
            </a:solidFill>
          </p:spPr>
          <p:txBody>
            <a:bodyPr wrap="square">
              <a:spAutoFit/>
            </a:bodyPr>
            <a:lstStyle/>
            <a:p>
              <a:pPr algn="ctr"/>
              <a:r>
                <a:rPr lang="en-US" altLang="ja-JP" sz="3600" b="1" dirty="0">
                  <a:solidFill>
                    <a:schemeClr val="bg1"/>
                  </a:solidFill>
                  <a:latin typeface="BIZ UDPゴシック" panose="020B0400000000000000" pitchFamily="50" charset="-128"/>
                  <a:ea typeface="BIZ UDPゴシック" panose="020B0400000000000000" pitchFamily="50" charset="-128"/>
                </a:rPr>
                <a:t>5</a:t>
              </a:r>
              <a:r>
                <a:rPr lang="ja-JP" altLang="en-US" sz="20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72C98B69-03DD-FB82-FFCE-26C4A63A9C22}"/>
              </a:ext>
            </a:extLst>
          </p:cNvPr>
          <p:cNvSpPr txBox="1"/>
          <p:nvPr/>
        </p:nvSpPr>
        <p:spPr>
          <a:xfrm>
            <a:off x="1131741" y="3569971"/>
            <a:ext cx="5611960" cy="2862322"/>
          </a:xfrm>
          <a:prstGeom prst="rect">
            <a:avLst/>
          </a:prstGeom>
          <a:noFill/>
        </p:spPr>
        <p:txBody>
          <a:bodyPr wrap="square" rtlCol="0">
            <a:spAutoFit/>
          </a:bodyPr>
          <a:lstStyle/>
          <a:p>
            <a:pPr>
              <a:lnSpc>
                <a:spcPct val="150000"/>
              </a:lnSpc>
            </a:pPr>
            <a:r>
              <a:rPr lang="en-US" altLang="ja-JP" b="1" i="0" dirty="0">
                <a:effectLst/>
                <a:latin typeface="BIZ UDPゴシック" panose="020B0400000000000000" pitchFamily="50" charset="-128"/>
                <a:ea typeface="BIZ UDPゴシック" panose="020B0400000000000000" pitchFamily="50" charset="-128"/>
              </a:rPr>
              <a:t>LINE</a:t>
            </a:r>
            <a:r>
              <a:rPr lang="ja-JP" altLang="en-US" b="1" i="0" dirty="0">
                <a:effectLst/>
                <a:latin typeface="BIZ UDPゴシック" panose="020B0400000000000000" pitchFamily="50" charset="-128"/>
                <a:ea typeface="BIZ UDPゴシック" panose="020B0400000000000000" pitchFamily="50" charset="-128"/>
              </a:rPr>
              <a:t>は、主に、メッセージ送信、音声通話、</a:t>
            </a:r>
            <a:endParaRPr lang="en-US" altLang="ja-JP"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b="1" i="0" dirty="0">
                <a:effectLst/>
                <a:latin typeface="BIZ UDPゴシック" panose="020B0400000000000000" pitchFamily="50" charset="-128"/>
                <a:ea typeface="BIZ UDPゴシック" panose="020B0400000000000000" pitchFamily="50" charset="-128"/>
              </a:rPr>
              <a:t>ビデオ通話、画像や動画の共有などの機能があります。</a:t>
            </a:r>
          </a:p>
          <a:p>
            <a:pPr>
              <a:lnSpc>
                <a:spcPct val="150000"/>
              </a:lnSpc>
            </a:pPr>
            <a:r>
              <a:rPr lang="en-US" altLang="ja-JP" b="1" i="0" dirty="0">
                <a:effectLst/>
                <a:latin typeface="BIZ UDPゴシック" panose="020B0400000000000000" pitchFamily="50" charset="-128"/>
                <a:ea typeface="BIZ UDPゴシック" panose="020B0400000000000000" pitchFamily="50" charset="-128"/>
              </a:rPr>
              <a:t>LINE</a:t>
            </a:r>
            <a:r>
              <a:rPr lang="ja-JP" altLang="en-US" b="1" i="0" dirty="0">
                <a:effectLst/>
                <a:latin typeface="BIZ UDPゴシック" panose="020B0400000000000000" pitchFamily="50" charset="-128"/>
                <a:ea typeface="BIZ UDPゴシック" panose="020B0400000000000000" pitchFamily="50" charset="-128"/>
              </a:rPr>
              <a:t>は電子メールや電話のような</a:t>
            </a:r>
            <a:endParaRPr lang="en-US" altLang="ja-JP"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b="1" i="0" dirty="0">
                <a:effectLst/>
                <a:latin typeface="BIZ UDPゴシック" panose="020B0400000000000000" pitchFamily="50" charset="-128"/>
                <a:ea typeface="BIZ UDPゴシック" panose="020B0400000000000000" pitchFamily="50" charset="-128"/>
              </a:rPr>
              <a:t>コミュニケーション手段です。</a:t>
            </a:r>
            <a:endParaRPr lang="en-US" altLang="ja-JP" b="1" i="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b="1" i="0" dirty="0">
                <a:effectLst/>
                <a:latin typeface="BIZ UDPゴシック" panose="020B0400000000000000" pitchFamily="50" charset="-128"/>
                <a:ea typeface="BIZ UDPゴシック" panose="020B0400000000000000" pitchFamily="50" charset="-128"/>
              </a:rPr>
              <a:t>メッセージを送りたいときや、音声通話をしたいときに、</a:t>
            </a:r>
            <a:r>
              <a:rPr lang="en-US" altLang="ja-JP" b="1" i="0" dirty="0">
                <a:effectLst/>
                <a:latin typeface="BIZ UDPゴシック" panose="020B0400000000000000" pitchFamily="50" charset="-128"/>
                <a:ea typeface="BIZ UDPゴシック" panose="020B0400000000000000" pitchFamily="50" charset="-128"/>
              </a:rPr>
              <a:t>LINE</a:t>
            </a:r>
            <a:r>
              <a:rPr lang="ja-JP" altLang="en-US" b="1" i="0" dirty="0">
                <a:effectLst/>
                <a:latin typeface="BIZ UDPゴシック" panose="020B0400000000000000" pitchFamily="50" charset="-128"/>
                <a:ea typeface="BIZ UDPゴシック" panose="020B0400000000000000" pitchFamily="50" charset="-128"/>
              </a:rPr>
              <a:t>を使用することができます。</a:t>
            </a:r>
            <a:endParaRPr lang="en-US" altLang="ja-JP" b="1" i="0" dirty="0">
              <a:effectLst/>
              <a:latin typeface="BIZ UDPゴシック" panose="020B0400000000000000" pitchFamily="50" charset="-128"/>
              <a:ea typeface="BIZ UDPゴシック" panose="020B0400000000000000" pitchFamily="50" charset="-128"/>
            </a:endParaRPr>
          </a:p>
          <a:p>
            <a:endParaRPr kumimoji="1" lang="ja-JP" altLang="en-US" b="1" dirty="0">
              <a:latin typeface="BIZ UDPゴシック" panose="020B0400000000000000" pitchFamily="50" charset="-128"/>
              <a:ea typeface="BIZ UDPゴシック" panose="020B0400000000000000" pitchFamily="50" charset="-128"/>
            </a:endParaRPr>
          </a:p>
        </p:txBody>
      </p:sp>
      <p:pic>
        <p:nvPicPr>
          <p:cNvPr id="1026" name="Picture 2" descr="LINE (アプリケーション) - Wikipedia さん">
            <a:extLst>
              <a:ext uri="{FF2B5EF4-FFF2-40B4-BE49-F238E27FC236}">
                <a16:creationId xmlns:a16="http://schemas.microsoft.com/office/drawing/2014/main" id="{FF36289A-F06F-6D7C-204E-BB3E2105C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362" y="3569971"/>
            <a:ext cx="2378710" cy="237871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220A0FA-2F05-E403-8D36-C070B73C8C25}"/>
              </a:ext>
            </a:extLst>
          </p:cNvPr>
          <p:cNvSpPr txBox="1"/>
          <p:nvPr/>
        </p:nvSpPr>
        <p:spPr>
          <a:xfrm>
            <a:off x="1131740" y="2499087"/>
            <a:ext cx="4500570" cy="523220"/>
          </a:xfrm>
          <a:prstGeom prst="rect">
            <a:avLst/>
          </a:prstGeom>
          <a:noFill/>
        </p:spPr>
        <p:txBody>
          <a:bodyPr wrap="square" rtlCol="0">
            <a:spAutoFit/>
          </a:bodyPr>
          <a:lstStyle/>
          <a:p>
            <a:r>
              <a:rPr kumimoji="1" lang="en-US" altLang="ja-JP" sz="2800" b="1" dirty="0">
                <a:solidFill>
                  <a:srgbClr val="006DA4"/>
                </a:solidFill>
                <a:latin typeface="BIZ UDPゴシック" panose="020B0400000000000000" pitchFamily="50" charset="-128"/>
                <a:ea typeface="BIZ UDPゴシック" panose="020B0400000000000000" pitchFamily="50" charset="-128"/>
              </a:rPr>
              <a:t>LINE</a:t>
            </a:r>
            <a:r>
              <a:rPr kumimoji="1" lang="ja-JP" altLang="en-US" sz="2800" b="1" dirty="0">
                <a:solidFill>
                  <a:srgbClr val="006DA4"/>
                </a:solidFill>
                <a:latin typeface="BIZ UDPゴシック" panose="020B0400000000000000" pitchFamily="50" charset="-128"/>
                <a:ea typeface="BIZ UDPゴシック" panose="020B0400000000000000" pitchFamily="50" charset="-128"/>
              </a:rPr>
              <a:t>（ライン）とは</a:t>
            </a:r>
          </a:p>
        </p:txBody>
      </p:sp>
      <p:sp>
        <p:nvSpPr>
          <p:cNvPr id="4" name="スライド番号プレースホルダー 3">
            <a:extLst>
              <a:ext uri="{FF2B5EF4-FFF2-40B4-BE49-F238E27FC236}">
                <a16:creationId xmlns:a16="http://schemas.microsoft.com/office/drawing/2014/main" id="{B391A3F0-B32B-C4E7-37E2-06FF9092573A}"/>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39</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03629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a:t>
            </a:r>
            <a:r>
              <a:rPr lang="ja-JP" altLang="en-US" sz="2800" b="1" dirty="0">
                <a:latin typeface="Meiryo" panose="020B0604030504040204" pitchFamily="34" charset="-128"/>
                <a:ea typeface="Meiryo" panose="020B0604030504040204" pitchFamily="34" charset="-128"/>
              </a:rPr>
              <a:t> スマホでできることは</a:t>
            </a:r>
          </a:p>
        </p:txBody>
      </p:sp>
      <p:sp>
        <p:nvSpPr>
          <p:cNvPr id="15" name="角丸四角形 42">
            <a:extLst>
              <a:ext uri="{FF2B5EF4-FFF2-40B4-BE49-F238E27FC236}">
                <a16:creationId xmlns:a16="http://schemas.microsoft.com/office/drawing/2014/main" id="{A4B2ACAB-3873-7380-6A9F-B152D0AE8636}"/>
              </a:ext>
            </a:extLst>
          </p:cNvPr>
          <p:cNvSpPr/>
          <p:nvPr/>
        </p:nvSpPr>
        <p:spPr>
          <a:xfrm>
            <a:off x="593725" y="2020090"/>
            <a:ext cx="9648825" cy="392842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CA1A817-649C-DC13-22E8-7D6CF578FC8A}"/>
              </a:ext>
            </a:extLst>
          </p:cNvPr>
          <p:cNvSpPr txBox="1"/>
          <p:nvPr/>
        </p:nvSpPr>
        <p:spPr>
          <a:xfrm>
            <a:off x="957393" y="3282126"/>
            <a:ext cx="8740522" cy="2308324"/>
          </a:xfrm>
          <a:prstGeom prst="rect">
            <a:avLst/>
          </a:prstGeom>
          <a:noFill/>
        </p:spPr>
        <p:txBody>
          <a:bodyPr wrap="square">
            <a:spAutoFit/>
          </a:bodyPr>
          <a:lstStyle/>
          <a:p>
            <a:pPr marL="285750" indent="-285750" algn="l">
              <a:lnSpc>
                <a:spcPct val="150000"/>
              </a:lnSpc>
              <a:buFont typeface="Wingdings" panose="05000000000000000000" pitchFamily="2" charset="2"/>
              <a:buChar char="l"/>
            </a:pPr>
            <a:r>
              <a:rPr lang="ja-JP" altLang="en-US" sz="1600" b="1" i="0" dirty="0">
                <a:effectLst/>
                <a:latin typeface="メイリオ" panose="020B0604030504040204" pitchFamily="50" charset="-128"/>
                <a:ea typeface="メイリオ" panose="020B0604030504040204" pitchFamily="50" charset="-128"/>
              </a:rPr>
              <a:t>電話をかけたり、かかってきた電話に出ることができます。</a:t>
            </a:r>
          </a:p>
          <a:p>
            <a:pPr marL="285750" indent="-285750" algn="l">
              <a:lnSpc>
                <a:spcPct val="150000"/>
              </a:lnSpc>
              <a:buFont typeface="Wingdings" panose="05000000000000000000" pitchFamily="2" charset="2"/>
              <a:buChar char="l"/>
            </a:pPr>
            <a:r>
              <a:rPr lang="ja-JP" altLang="en-US" sz="1600" b="1" i="0" dirty="0">
                <a:effectLst/>
                <a:latin typeface="メイリオ" panose="020B0604030504040204" pitchFamily="50" charset="-128"/>
                <a:ea typeface="メイリオ" panose="020B0604030504040204" pitchFamily="50" charset="-128"/>
              </a:rPr>
              <a:t>メールやメッセージを交換することができます。</a:t>
            </a:r>
          </a:p>
          <a:p>
            <a:pPr marL="285750" indent="-285750" algn="l">
              <a:lnSpc>
                <a:spcPct val="150000"/>
              </a:lnSpc>
              <a:buFont typeface="Wingdings" panose="05000000000000000000" pitchFamily="2" charset="2"/>
              <a:buChar char="l"/>
            </a:pPr>
            <a:r>
              <a:rPr lang="ja-JP" altLang="en-US" sz="1600" b="1" i="0" dirty="0">
                <a:effectLst/>
                <a:latin typeface="メイリオ" panose="020B0604030504040204" pitchFamily="50" charset="-128"/>
                <a:ea typeface="メイリオ" panose="020B0604030504040204" pitchFamily="50" charset="-128"/>
              </a:rPr>
              <a:t>ホームページを開いて様々な情報を知ることができます。</a:t>
            </a:r>
          </a:p>
          <a:p>
            <a:pPr marL="285750" indent="-285750" algn="l">
              <a:lnSpc>
                <a:spcPct val="150000"/>
              </a:lnSpc>
              <a:buFont typeface="Wingdings" panose="05000000000000000000" pitchFamily="2" charset="2"/>
              <a:buChar char="l"/>
            </a:pPr>
            <a:r>
              <a:rPr lang="ja-JP" altLang="en-US" sz="1600" b="1" i="0" dirty="0">
                <a:effectLst/>
                <a:latin typeface="メイリオ" panose="020B0604030504040204" pitchFamily="50" charset="-128"/>
                <a:ea typeface="メイリオ" panose="020B0604030504040204" pitchFamily="50" charset="-128"/>
              </a:rPr>
              <a:t>新聞をはじめ、様々なニュース記事や天気予報を知ることができます。</a:t>
            </a:r>
          </a:p>
          <a:p>
            <a:pPr marL="285750" indent="-285750" algn="l">
              <a:lnSpc>
                <a:spcPct val="150000"/>
              </a:lnSpc>
              <a:buFont typeface="Wingdings" panose="05000000000000000000" pitchFamily="2" charset="2"/>
              <a:buChar char="l"/>
            </a:pPr>
            <a:r>
              <a:rPr lang="ja-JP" altLang="en-US" sz="1600" b="1" i="0" dirty="0">
                <a:effectLst/>
                <a:latin typeface="メイリオ" panose="020B0604030504040204" pitchFamily="50" charset="-128"/>
                <a:ea typeface="メイリオ" panose="020B0604030504040204" pitchFamily="50" charset="-128"/>
              </a:rPr>
              <a:t>ラジオや音楽を聞くことができます。</a:t>
            </a:r>
          </a:p>
          <a:p>
            <a:pPr marL="285750" indent="-285750" algn="l">
              <a:lnSpc>
                <a:spcPct val="150000"/>
              </a:lnSpc>
              <a:buFont typeface="Wingdings" panose="05000000000000000000" pitchFamily="2" charset="2"/>
              <a:buChar char="l"/>
            </a:pPr>
            <a:r>
              <a:rPr lang="ja-JP" altLang="en-US" sz="1600" b="1" i="0" dirty="0">
                <a:effectLst/>
                <a:latin typeface="メイリオ" panose="020B0604030504040204" pitchFamily="50" charset="-128"/>
                <a:ea typeface="メイリオ" panose="020B0604030504040204" pitchFamily="50" charset="-128"/>
              </a:rPr>
              <a:t>インターネットショッピングで買い物をすることができます。</a:t>
            </a:r>
          </a:p>
        </p:txBody>
      </p:sp>
      <p:pic>
        <p:nvPicPr>
          <p:cNvPr id="9" name="グラフィックス 8" descr="ロボット">
            <a:extLst>
              <a:ext uri="{FF2B5EF4-FFF2-40B4-BE49-F238E27FC236}">
                <a16:creationId xmlns:a16="http://schemas.microsoft.com/office/drawing/2014/main" id="{F6B2B6A6-9AEF-B4AB-B24A-5F9C675C5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8286" y="5114157"/>
            <a:ext cx="2398259" cy="2398259"/>
          </a:xfrm>
          <a:prstGeom prst="rect">
            <a:avLst/>
          </a:prstGeom>
        </p:spPr>
      </p:pic>
      <p:pic>
        <p:nvPicPr>
          <p:cNvPr id="10" name="グラフィックス 9" descr="スマート フォン">
            <a:extLst>
              <a:ext uri="{FF2B5EF4-FFF2-40B4-BE49-F238E27FC236}">
                <a16:creationId xmlns:a16="http://schemas.microsoft.com/office/drawing/2014/main" id="{E822965F-9BD9-F222-1E79-1C22AF8B23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29792">
            <a:off x="8471462" y="5324423"/>
            <a:ext cx="593504" cy="593504"/>
          </a:xfrm>
          <a:prstGeom prst="rect">
            <a:avLst/>
          </a:prstGeom>
        </p:spPr>
      </p:pic>
      <p:sp>
        <p:nvSpPr>
          <p:cNvPr id="12" name="テキスト ボックス 11">
            <a:extLst>
              <a:ext uri="{FF2B5EF4-FFF2-40B4-BE49-F238E27FC236}">
                <a16:creationId xmlns:a16="http://schemas.microsoft.com/office/drawing/2014/main" id="{ACA1A817-649C-DC13-22E8-7D6CF578FC8A}"/>
              </a:ext>
            </a:extLst>
          </p:cNvPr>
          <p:cNvSpPr txBox="1"/>
          <p:nvPr/>
        </p:nvSpPr>
        <p:spPr>
          <a:xfrm>
            <a:off x="817693" y="2228375"/>
            <a:ext cx="8740522" cy="923330"/>
          </a:xfrm>
          <a:prstGeom prst="rect">
            <a:avLst/>
          </a:prstGeom>
          <a:noFill/>
        </p:spPr>
        <p:txBody>
          <a:bodyPr wrap="square">
            <a:spAutoFit/>
          </a:bodyPr>
          <a:lstStyle/>
          <a:p>
            <a:pPr algn="l">
              <a:lnSpc>
                <a:spcPct val="150000"/>
              </a:lnSpc>
            </a:pPr>
            <a:r>
              <a:rPr lang="ja-JP" altLang="en-US" b="1" i="0" dirty="0">
                <a:solidFill>
                  <a:srgbClr val="0070C0"/>
                </a:solidFill>
                <a:effectLst/>
                <a:latin typeface="メイリオ" panose="020B0604030504040204" pitchFamily="50" charset="-128"/>
                <a:ea typeface="メイリオ" panose="020B0604030504040204" pitchFamily="50" charset="-128"/>
              </a:rPr>
              <a:t>「スマホを使ってどんなことができるの？」</a:t>
            </a:r>
          </a:p>
          <a:p>
            <a:pPr algn="l">
              <a:lnSpc>
                <a:spcPct val="150000"/>
              </a:lnSpc>
            </a:pPr>
            <a:r>
              <a:rPr lang="ja-JP" altLang="en-US" b="1" i="0" dirty="0">
                <a:solidFill>
                  <a:srgbClr val="0070C0"/>
                </a:solidFill>
                <a:effectLst/>
                <a:latin typeface="メイリオ" panose="020B0604030504040204" pitchFamily="50" charset="-128"/>
                <a:ea typeface="メイリオ" panose="020B0604030504040204" pitchFamily="50" charset="-128"/>
              </a:rPr>
              <a:t>  スマホを使ってできることの一部を紹介します。</a:t>
            </a:r>
            <a:endParaRPr lang="en-US" altLang="ja-JP" b="1" i="0" dirty="0">
              <a:solidFill>
                <a:srgbClr val="0070C0"/>
              </a:solidFill>
              <a:effectLst/>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grpSp>
      <p:sp>
        <p:nvSpPr>
          <p:cNvPr id="2" name="スライド番号プレースホルダー 3">
            <a:extLst>
              <a:ext uri="{FF2B5EF4-FFF2-40B4-BE49-F238E27FC236}">
                <a16:creationId xmlns:a16="http://schemas.microsoft.com/office/drawing/2014/main" id="{9524918F-4353-96C2-4874-EB1F3099B47F}"/>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52929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dirty="0">
                <a:latin typeface="BIZ UDPゴシック" panose="020B0400000000000000" pitchFamily="50" charset="-128"/>
                <a:ea typeface="BIZ UDPゴシック" panose="020B0400000000000000" pitchFamily="50" charset="-128"/>
              </a:rPr>
              <a:t>SNS</a:t>
            </a:r>
            <a:r>
              <a:rPr lang="ja-JP" altLang="en-US" sz="2400" b="1" dirty="0">
                <a:latin typeface="BIZ UDPゴシック" panose="020B0400000000000000" pitchFamily="50" charset="-128"/>
                <a:ea typeface="BIZ UDPゴシック" panose="020B0400000000000000" pitchFamily="50" charset="-128"/>
              </a:rPr>
              <a:t>の活用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2.</a:t>
            </a:r>
            <a:r>
              <a:rPr lang="ja-JP" altLang="en-US" sz="2800" b="1" dirty="0">
                <a:latin typeface="BIZ UDPゴシック" panose="020B0400000000000000" pitchFamily="50" charset="-128"/>
                <a:ea typeface="BIZ UDPゴシック" panose="020B0400000000000000" pitchFamily="50" charset="-128"/>
              </a:rPr>
              <a:t> </a:t>
            </a:r>
            <a:r>
              <a:rPr lang="en-US" altLang="ja-JP" sz="2800" b="1" dirty="0">
                <a:latin typeface="BIZ UDPゴシック" panose="020B0400000000000000" pitchFamily="50" charset="-128"/>
                <a:ea typeface="BIZ UDPゴシック" panose="020B0400000000000000" pitchFamily="50" charset="-128"/>
              </a:rPr>
              <a:t>LINE</a:t>
            </a:r>
            <a:r>
              <a:rPr lang="ja-JP" altLang="en-US" sz="2800" b="1" dirty="0">
                <a:latin typeface="BIZ UDPゴシック" panose="020B0400000000000000" pitchFamily="50" charset="-128"/>
                <a:ea typeface="BIZ UDPゴシック" panose="020B0400000000000000" pitchFamily="50" charset="-128"/>
              </a:rPr>
              <a:t>のインストール</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FF6B0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1062993" cy="646331"/>
            </a:xfrm>
            <a:prstGeom prst="rect">
              <a:avLst/>
            </a:prstGeom>
            <a:solidFill>
              <a:srgbClr val="0070C0"/>
            </a:solidFill>
          </p:spPr>
          <p:txBody>
            <a:bodyPr wrap="square">
              <a:spAutoFit/>
            </a:bodyPr>
            <a:lstStyle/>
            <a:p>
              <a:pPr algn="ctr"/>
              <a:r>
                <a:rPr lang="en-US" altLang="ja-JP" sz="3600" b="1" dirty="0">
                  <a:solidFill>
                    <a:schemeClr val="bg1"/>
                  </a:solidFill>
                  <a:latin typeface="BIZ UDPゴシック" panose="020B0400000000000000" pitchFamily="50" charset="-128"/>
                  <a:ea typeface="BIZ UDPゴシック" panose="020B0400000000000000" pitchFamily="50" charset="-128"/>
                </a:rPr>
                <a:t>5</a:t>
              </a:r>
              <a:r>
                <a:rPr lang="ja-JP" altLang="en-US" sz="20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1109150"/>
          </a:xfrm>
          <a:prstGeom prst="rect">
            <a:avLst/>
          </a:prstGeom>
          <a:noFill/>
        </p:spPr>
        <p:txBody>
          <a:bodyPr wrap="square">
            <a:spAutoFit/>
          </a:bodyPr>
          <a:lstStyle/>
          <a:p>
            <a:pPr indent="558800">
              <a:lnSpc>
                <a:spcPts val="2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①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を呼び出し、「アプリストアで</a:t>
            </a:r>
            <a:r>
              <a:rPr lang="en-US" altLang="ja-JP" b="1" i="0" dirty="0">
                <a:solidFill>
                  <a:srgbClr val="000000"/>
                </a:solidFill>
                <a:effectLst/>
                <a:latin typeface="BIZ UDPゴシック" panose="020B0400000000000000" pitchFamily="50" charset="-128"/>
                <a:ea typeface="BIZ UDPゴシック" panose="020B0400000000000000" pitchFamily="50" charset="-128"/>
              </a:rPr>
              <a:t>LINE</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をダウンロード」と話しかけます。</a:t>
            </a: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②　検索結果が表示されるので、</a:t>
            </a:r>
            <a:r>
              <a:rPr lang="en-US" altLang="ja-JP" b="1" dirty="0">
                <a:solidFill>
                  <a:srgbClr val="000000"/>
                </a:solidFill>
                <a:latin typeface="BIZ UDPゴシック" panose="020B0400000000000000" pitchFamily="50" charset="-128"/>
                <a:ea typeface="BIZ UDPゴシック" panose="020B0400000000000000" pitchFamily="50" charset="-128"/>
              </a:rPr>
              <a:t>LINE</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を入手します。</a:t>
            </a:r>
            <a:endParaRPr lang="en-US" altLang="ja-JP" b="1"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21" name="円形吹き出し 6">
            <a:extLst>
              <a:ext uri="{FF2B5EF4-FFF2-40B4-BE49-F238E27FC236}">
                <a16:creationId xmlns:a16="http://schemas.microsoft.com/office/drawing/2014/main" id="{ED370DFE-577F-AA4E-FBA1-AC007DE3F4E5}"/>
              </a:ext>
            </a:extLst>
          </p:cNvPr>
          <p:cNvSpPr/>
          <p:nvPr/>
        </p:nvSpPr>
        <p:spPr>
          <a:xfrm>
            <a:off x="8668638" y="5588730"/>
            <a:ext cx="595740" cy="556619"/>
          </a:xfrm>
          <a:prstGeom prst="wedgeEllipseCallout">
            <a:avLst>
              <a:gd name="adj1" fmla="val -77040"/>
              <a:gd name="adj2" fmla="val 16319"/>
            </a:avLst>
          </a:prstGeom>
          <a:solidFill>
            <a:schemeClr val="bg1"/>
          </a:solidFill>
          <a:ln w="28575">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srgbClr val="006DA4"/>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0D65C1AC-65B7-A2DA-0AF4-357E16A03DF0}"/>
              </a:ext>
            </a:extLst>
          </p:cNvPr>
          <p:cNvSpPr txBox="1"/>
          <p:nvPr/>
        </p:nvSpPr>
        <p:spPr>
          <a:xfrm>
            <a:off x="8594440" y="5750388"/>
            <a:ext cx="822751" cy="276999"/>
          </a:xfrm>
          <a:prstGeom prst="rect">
            <a:avLst/>
          </a:prstGeom>
          <a:noFill/>
        </p:spPr>
        <p:txBody>
          <a:bodyPr wrap="square">
            <a:spAutoFit/>
          </a:bodyPr>
          <a:lstStyle/>
          <a:p>
            <a:pPr algn="ctr"/>
            <a:r>
              <a:rPr lang="ja-JP" altLang="en-US" sz="1200" b="1" dirty="0">
                <a:solidFill>
                  <a:srgbClr val="006DA4"/>
                </a:solidFill>
                <a:latin typeface="BIZ UDPゴシック" panose="020B0400000000000000" pitchFamily="50" charset="-128"/>
                <a:ea typeface="BIZ UDPゴシック" panose="020B0400000000000000" pitchFamily="50" charset="-128"/>
              </a:rPr>
              <a:t>トン♪</a:t>
            </a:r>
            <a:endParaRPr lang="en-US" altLang="ja-JP" sz="1200" b="1" dirty="0">
              <a:solidFill>
                <a:srgbClr val="006DA4"/>
              </a:solidFill>
              <a:latin typeface="BIZ UDPゴシック" panose="020B0400000000000000" pitchFamily="50" charset="-128"/>
              <a:ea typeface="BIZ UDPゴシック" panose="020B0400000000000000" pitchFamily="50" charset="-128"/>
            </a:endParaRPr>
          </a:p>
        </p:txBody>
      </p:sp>
      <p:sp>
        <p:nvSpPr>
          <p:cNvPr id="23" name="円形吹き出し 6">
            <a:extLst>
              <a:ext uri="{FF2B5EF4-FFF2-40B4-BE49-F238E27FC236}">
                <a16:creationId xmlns:a16="http://schemas.microsoft.com/office/drawing/2014/main" id="{6FE1EEF3-35C2-DD58-012F-59560890B506}"/>
              </a:ext>
            </a:extLst>
          </p:cNvPr>
          <p:cNvSpPr/>
          <p:nvPr/>
        </p:nvSpPr>
        <p:spPr>
          <a:xfrm>
            <a:off x="8025921" y="5211012"/>
            <a:ext cx="595740" cy="556619"/>
          </a:xfrm>
          <a:prstGeom prst="wedgeEllipseCallout">
            <a:avLst>
              <a:gd name="adj1" fmla="val -66807"/>
              <a:gd name="adj2" fmla="val 40961"/>
            </a:avLst>
          </a:prstGeom>
          <a:solidFill>
            <a:schemeClr val="bg1"/>
          </a:solidFill>
          <a:ln w="28575">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srgbClr val="006DA4"/>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E4E05F71-BB63-59D6-7902-4FC68A0F1CB9}"/>
              </a:ext>
            </a:extLst>
          </p:cNvPr>
          <p:cNvSpPr txBox="1"/>
          <p:nvPr/>
        </p:nvSpPr>
        <p:spPr>
          <a:xfrm>
            <a:off x="7951723" y="5372670"/>
            <a:ext cx="822751" cy="276999"/>
          </a:xfrm>
          <a:prstGeom prst="rect">
            <a:avLst/>
          </a:prstGeom>
          <a:noFill/>
        </p:spPr>
        <p:txBody>
          <a:bodyPr wrap="square">
            <a:spAutoFit/>
          </a:bodyPr>
          <a:lstStyle/>
          <a:p>
            <a:pPr algn="ctr"/>
            <a:r>
              <a:rPr lang="ja-JP" altLang="en-US" sz="1200" b="1" dirty="0">
                <a:solidFill>
                  <a:srgbClr val="006DA4"/>
                </a:solidFill>
                <a:latin typeface="BIZ UDPゴシック" panose="020B0400000000000000" pitchFamily="50" charset="-128"/>
                <a:ea typeface="BIZ UDPゴシック" panose="020B0400000000000000" pitchFamily="50" charset="-128"/>
              </a:rPr>
              <a:t>トン♪</a:t>
            </a:r>
            <a:endParaRPr lang="en-US" altLang="ja-JP" sz="1200" b="1" dirty="0">
              <a:solidFill>
                <a:srgbClr val="006DA4"/>
              </a:solidFill>
              <a:latin typeface="BIZ UDPゴシック" panose="020B0400000000000000" pitchFamily="50" charset="-128"/>
              <a:ea typeface="BIZ UDPゴシック" panose="020B0400000000000000" pitchFamily="50" charset="-128"/>
            </a:endParaRPr>
          </a:p>
        </p:txBody>
      </p:sp>
      <p:sp>
        <p:nvSpPr>
          <p:cNvPr id="25" name="円形吹き出し 6">
            <a:extLst>
              <a:ext uri="{FF2B5EF4-FFF2-40B4-BE49-F238E27FC236}">
                <a16:creationId xmlns:a16="http://schemas.microsoft.com/office/drawing/2014/main" id="{2173C049-B72B-CB8A-2EC9-DA320FE1BD48}"/>
              </a:ext>
            </a:extLst>
          </p:cNvPr>
          <p:cNvSpPr/>
          <p:nvPr/>
        </p:nvSpPr>
        <p:spPr>
          <a:xfrm>
            <a:off x="2039238" y="5586930"/>
            <a:ext cx="595740" cy="556619"/>
          </a:xfrm>
          <a:prstGeom prst="wedgeEllipseCallout">
            <a:avLst>
              <a:gd name="adj1" fmla="val 89880"/>
              <a:gd name="adj2" fmla="val 20426"/>
            </a:avLst>
          </a:prstGeom>
          <a:solidFill>
            <a:schemeClr val="bg1"/>
          </a:solidFill>
          <a:ln w="28575">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srgbClr val="006DA4"/>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15C169EC-A72A-A935-CA20-1D3C4B476E3F}"/>
              </a:ext>
            </a:extLst>
          </p:cNvPr>
          <p:cNvSpPr txBox="1"/>
          <p:nvPr/>
        </p:nvSpPr>
        <p:spPr>
          <a:xfrm>
            <a:off x="1965040" y="5748588"/>
            <a:ext cx="822751" cy="276999"/>
          </a:xfrm>
          <a:prstGeom prst="rect">
            <a:avLst/>
          </a:prstGeom>
          <a:noFill/>
        </p:spPr>
        <p:txBody>
          <a:bodyPr wrap="square">
            <a:spAutoFit/>
          </a:bodyPr>
          <a:lstStyle/>
          <a:p>
            <a:pPr algn="ctr"/>
            <a:r>
              <a:rPr lang="ja-JP" altLang="en-US" sz="1200" b="1" dirty="0">
                <a:solidFill>
                  <a:srgbClr val="006DA4"/>
                </a:solidFill>
                <a:latin typeface="BIZ UDPゴシック" panose="020B0400000000000000" pitchFamily="50" charset="-128"/>
                <a:ea typeface="BIZ UDPゴシック" panose="020B0400000000000000" pitchFamily="50" charset="-128"/>
              </a:rPr>
              <a:t>トン♪</a:t>
            </a:r>
            <a:endParaRPr lang="en-US" altLang="ja-JP" sz="1200" b="1" dirty="0">
              <a:solidFill>
                <a:srgbClr val="006DA4"/>
              </a:solidFill>
              <a:latin typeface="BIZ UDPゴシック" panose="020B0400000000000000" pitchFamily="50" charset="-128"/>
              <a:ea typeface="BIZ UDPゴシック" panose="020B0400000000000000" pitchFamily="50" charset="-128"/>
            </a:endParaRPr>
          </a:p>
        </p:txBody>
      </p:sp>
      <p:sp>
        <p:nvSpPr>
          <p:cNvPr id="27" name="円形吹き出し 6">
            <a:extLst>
              <a:ext uri="{FF2B5EF4-FFF2-40B4-BE49-F238E27FC236}">
                <a16:creationId xmlns:a16="http://schemas.microsoft.com/office/drawing/2014/main" id="{3EC1C4BC-E9FD-4589-9BF6-15AFBD0C88D9}"/>
              </a:ext>
            </a:extLst>
          </p:cNvPr>
          <p:cNvSpPr/>
          <p:nvPr/>
        </p:nvSpPr>
        <p:spPr>
          <a:xfrm>
            <a:off x="1396521" y="5209212"/>
            <a:ext cx="595740" cy="556619"/>
          </a:xfrm>
          <a:prstGeom prst="wedgeEllipseCallout">
            <a:avLst>
              <a:gd name="adj1" fmla="val 90520"/>
              <a:gd name="adj2" fmla="val 12212"/>
            </a:avLst>
          </a:prstGeom>
          <a:solidFill>
            <a:schemeClr val="bg1"/>
          </a:solidFill>
          <a:ln w="28575">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srgbClr val="006DA4"/>
              </a:solid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209DDF7D-269A-D6DF-A6BF-223B86432C55}"/>
              </a:ext>
            </a:extLst>
          </p:cNvPr>
          <p:cNvSpPr txBox="1"/>
          <p:nvPr/>
        </p:nvSpPr>
        <p:spPr>
          <a:xfrm>
            <a:off x="1322323" y="5370870"/>
            <a:ext cx="822751" cy="276999"/>
          </a:xfrm>
          <a:prstGeom prst="rect">
            <a:avLst/>
          </a:prstGeom>
          <a:noFill/>
        </p:spPr>
        <p:txBody>
          <a:bodyPr wrap="square">
            <a:spAutoFit/>
          </a:bodyPr>
          <a:lstStyle/>
          <a:p>
            <a:pPr algn="ctr"/>
            <a:r>
              <a:rPr lang="ja-JP" altLang="en-US" sz="1200" b="1" dirty="0">
                <a:solidFill>
                  <a:srgbClr val="006DA4"/>
                </a:solidFill>
                <a:latin typeface="BIZ UDPゴシック" panose="020B0400000000000000" pitchFamily="50" charset="-128"/>
                <a:ea typeface="BIZ UDPゴシック" panose="020B0400000000000000" pitchFamily="50" charset="-128"/>
              </a:rPr>
              <a:t>トン♪</a:t>
            </a:r>
            <a:endParaRPr lang="en-US" altLang="ja-JP" sz="1200" b="1" dirty="0">
              <a:solidFill>
                <a:srgbClr val="006DA4"/>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B1928870-AFDF-AF50-EBF9-7E4B05CE477C}"/>
              </a:ext>
            </a:extLst>
          </p:cNvPr>
          <p:cNvSpPr txBox="1"/>
          <p:nvPr/>
        </p:nvSpPr>
        <p:spPr>
          <a:xfrm>
            <a:off x="1414356" y="4462162"/>
            <a:ext cx="1838169" cy="646331"/>
          </a:xfrm>
          <a:prstGeom prst="rect">
            <a:avLst/>
          </a:prstGeom>
          <a:noFill/>
        </p:spPr>
        <p:txBody>
          <a:bodyPr wrap="square" rtlCol="0">
            <a:spAutoFit/>
          </a:bodyPr>
          <a:lstStyle/>
          <a:p>
            <a:r>
              <a:rPr kumimoji="1" lang="ja-JP" altLang="en-US" b="1" dirty="0">
                <a:solidFill>
                  <a:srgbClr val="006DA4"/>
                </a:solidFill>
                <a:latin typeface="BIZ UDPゴシック" panose="020B0400000000000000" pitchFamily="50" charset="-128"/>
                <a:ea typeface="BIZ UDPゴシック" panose="020B0400000000000000" pitchFamily="50" charset="-128"/>
              </a:rPr>
              <a:t>選択して</a:t>
            </a:r>
            <a:endParaRPr kumimoji="1" lang="en-US" altLang="ja-JP" b="1" dirty="0">
              <a:solidFill>
                <a:srgbClr val="006DA4"/>
              </a:solidFill>
              <a:latin typeface="BIZ UDPゴシック" panose="020B0400000000000000" pitchFamily="50" charset="-128"/>
              <a:ea typeface="BIZ UDPゴシック" panose="020B0400000000000000" pitchFamily="50" charset="-128"/>
            </a:endParaRPr>
          </a:p>
          <a:p>
            <a:r>
              <a:rPr kumimoji="1" lang="ja-JP" altLang="en-US" b="1" dirty="0">
                <a:solidFill>
                  <a:srgbClr val="006DA4"/>
                </a:solidFill>
                <a:latin typeface="BIZ UDPゴシック" panose="020B0400000000000000" pitchFamily="50" charset="-128"/>
                <a:ea typeface="BIZ UDPゴシック" panose="020B0400000000000000" pitchFamily="50" charset="-128"/>
              </a:rPr>
              <a:t>ダブルタップ</a:t>
            </a:r>
          </a:p>
        </p:txBody>
      </p:sp>
      <p:sp>
        <p:nvSpPr>
          <p:cNvPr id="30" name="テキスト ボックス 29">
            <a:extLst>
              <a:ext uri="{FF2B5EF4-FFF2-40B4-BE49-F238E27FC236}">
                <a16:creationId xmlns:a16="http://schemas.microsoft.com/office/drawing/2014/main" id="{348F4347-64E6-2985-F023-267894C068C8}"/>
              </a:ext>
            </a:extLst>
          </p:cNvPr>
          <p:cNvSpPr txBox="1"/>
          <p:nvPr/>
        </p:nvSpPr>
        <p:spPr>
          <a:xfrm>
            <a:off x="7825050" y="4495967"/>
            <a:ext cx="1838169" cy="646331"/>
          </a:xfrm>
          <a:prstGeom prst="rect">
            <a:avLst/>
          </a:prstGeom>
          <a:noFill/>
        </p:spPr>
        <p:txBody>
          <a:bodyPr wrap="square" rtlCol="0">
            <a:spAutoFit/>
          </a:bodyPr>
          <a:lstStyle/>
          <a:p>
            <a:r>
              <a:rPr kumimoji="1" lang="ja-JP" altLang="en-US" b="1" dirty="0">
                <a:solidFill>
                  <a:srgbClr val="006DA4"/>
                </a:solidFill>
                <a:latin typeface="BIZ UDPゴシック" panose="020B0400000000000000" pitchFamily="50" charset="-128"/>
                <a:ea typeface="BIZ UDPゴシック" panose="020B0400000000000000" pitchFamily="50" charset="-128"/>
              </a:rPr>
              <a:t>選択して</a:t>
            </a:r>
            <a:endParaRPr kumimoji="1" lang="en-US" altLang="ja-JP" b="1" dirty="0">
              <a:solidFill>
                <a:srgbClr val="006DA4"/>
              </a:solidFill>
              <a:latin typeface="BIZ UDPゴシック" panose="020B0400000000000000" pitchFamily="50" charset="-128"/>
              <a:ea typeface="BIZ UDPゴシック" panose="020B0400000000000000" pitchFamily="50" charset="-128"/>
            </a:endParaRPr>
          </a:p>
          <a:p>
            <a:r>
              <a:rPr kumimoji="1" lang="ja-JP" altLang="en-US" b="1" dirty="0">
                <a:solidFill>
                  <a:srgbClr val="006DA4"/>
                </a:solidFill>
                <a:latin typeface="BIZ UDPゴシック" panose="020B0400000000000000" pitchFamily="50" charset="-128"/>
                <a:ea typeface="BIZ UDPゴシック" panose="020B0400000000000000" pitchFamily="50" charset="-128"/>
              </a:rPr>
              <a:t>ダブルタップ</a:t>
            </a:r>
          </a:p>
        </p:txBody>
      </p:sp>
      <p:pic>
        <p:nvPicPr>
          <p:cNvPr id="4" name="図 3">
            <a:extLst>
              <a:ext uri="{FF2B5EF4-FFF2-40B4-BE49-F238E27FC236}">
                <a16:creationId xmlns:a16="http://schemas.microsoft.com/office/drawing/2014/main" id="{F7FBA73D-52D6-0422-131B-9B524B910BC1}"/>
              </a:ext>
            </a:extLst>
          </p:cNvPr>
          <p:cNvPicPr>
            <a:picLocks noChangeAspect="1"/>
          </p:cNvPicPr>
          <p:nvPr/>
        </p:nvPicPr>
        <p:blipFill>
          <a:blip r:embed="rId2"/>
          <a:stretch>
            <a:fillRect/>
          </a:stretch>
        </p:blipFill>
        <p:spPr>
          <a:xfrm>
            <a:off x="3299502" y="3237824"/>
            <a:ext cx="1745025" cy="3779838"/>
          </a:xfrm>
          <a:prstGeom prst="rect">
            <a:avLst/>
          </a:prstGeom>
          <a:ln w="3175">
            <a:solidFill>
              <a:schemeClr val="tx1"/>
            </a:solidFill>
          </a:ln>
        </p:spPr>
      </p:pic>
      <p:pic>
        <p:nvPicPr>
          <p:cNvPr id="3" name="図 2">
            <a:extLst>
              <a:ext uri="{FF2B5EF4-FFF2-40B4-BE49-F238E27FC236}">
                <a16:creationId xmlns:a16="http://schemas.microsoft.com/office/drawing/2014/main" id="{82CB6667-BF58-E0C8-2D69-B5482E93D935}"/>
              </a:ext>
            </a:extLst>
          </p:cNvPr>
          <p:cNvPicPr>
            <a:picLocks noChangeAspect="1"/>
          </p:cNvPicPr>
          <p:nvPr/>
        </p:nvPicPr>
        <p:blipFill>
          <a:blip r:embed="rId2"/>
          <a:stretch>
            <a:fillRect/>
          </a:stretch>
        </p:blipFill>
        <p:spPr>
          <a:xfrm>
            <a:off x="5613046" y="3235583"/>
            <a:ext cx="1745025" cy="3779838"/>
          </a:xfrm>
          <a:prstGeom prst="rect">
            <a:avLst/>
          </a:prstGeom>
          <a:ln w="3175">
            <a:solidFill>
              <a:schemeClr val="tx1"/>
            </a:solidFill>
          </a:ln>
        </p:spPr>
      </p:pic>
      <p:sp>
        <p:nvSpPr>
          <p:cNvPr id="5" name="四角形: 角を丸くする 4">
            <a:extLst>
              <a:ext uri="{FF2B5EF4-FFF2-40B4-BE49-F238E27FC236}">
                <a16:creationId xmlns:a16="http://schemas.microsoft.com/office/drawing/2014/main" id="{DB30690B-6028-F99D-E976-1D9B794AB9E8}"/>
              </a:ext>
            </a:extLst>
          </p:cNvPr>
          <p:cNvSpPr/>
          <p:nvPr/>
        </p:nvSpPr>
        <p:spPr>
          <a:xfrm>
            <a:off x="3120390" y="5528619"/>
            <a:ext cx="2025677" cy="462730"/>
          </a:xfrm>
          <a:prstGeom prst="roundRect">
            <a:avLst/>
          </a:prstGeom>
          <a:noFill/>
          <a:ln w="38100">
            <a:solidFill>
              <a:srgbClr val="006D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4E4F6947-B326-D4D0-45E0-0B8492E04A45}"/>
              </a:ext>
            </a:extLst>
          </p:cNvPr>
          <p:cNvSpPr/>
          <p:nvPr/>
        </p:nvSpPr>
        <p:spPr>
          <a:xfrm>
            <a:off x="6709410" y="5509369"/>
            <a:ext cx="718221" cy="462730"/>
          </a:xfrm>
          <a:prstGeom prst="roundRect">
            <a:avLst/>
          </a:prstGeom>
          <a:noFill/>
          <a:ln w="38100">
            <a:solidFill>
              <a:srgbClr val="006D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63FF656-CD22-39C2-7C61-4D28B3BD7208}"/>
              </a:ext>
            </a:extLst>
          </p:cNvPr>
          <p:cNvSpPr txBox="1"/>
          <p:nvPr/>
        </p:nvSpPr>
        <p:spPr>
          <a:xfrm>
            <a:off x="6845948" y="5562984"/>
            <a:ext cx="475362" cy="261610"/>
          </a:xfrm>
          <a:prstGeom prst="rect">
            <a:avLst/>
          </a:prstGeom>
          <a:solidFill>
            <a:schemeClr val="bg1">
              <a:lumMod val="95000"/>
            </a:schemeClr>
          </a:solidFill>
        </p:spPr>
        <p:txBody>
          <a:bodyPr wrap="square" rtlCol="0">
            <a:spAutoFit/>
          </a:bodyPr>
          <a:lstStyle/>
          <a:p>
            <a:r>
              <a:rPr kumimoji="1" lang="ja-JP" altLang="en-US" sz="1050" dirty="0">
                <a:solidFill>
                  <a:srgbClr val="00B0F0"/>
                </a:solidFill>
                <a:latin typeface="BIZ UDPゴシック" panose="020B0400000000000000" pitchFamily="50" charset="-128"/>
                <a:ea typeface="BIZ UDPゴシック" panose="020B0400000000000000" pitchFamily="50" charset="-128"/>
              </a:rPr>
              <a:t>入手</a:t>
            </a:r>
          </a:p>
        </p:txBody>
      </p:sp>
      <p:sp>
        <p:nvSpPr>
          <p:cNvPr id="2" name="スライド番号プレースホルダー 3">
            <a:extLst>
              <a:ext uri="{FF2B5EF4-FFF2-40B4-BE49-F238E27FC236}">
                <a16:creationId xmlns:a16="http://schemas.microsoft.com/office/drawing/2014/main" id="{DE5922F1-C35E-6C50-DCE3-E8B8CFD4CB4B}"/>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40</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93018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dirty="0">
                <a:latin typeface="BIZ UDPゴシック" panose="020B0400000000000000" pitchFamily="50" charset="-128"/>
                <a:ea typeface="BIZ UDPゴシック" panose="020B0400000000000000" pitchFamily="50" charset="-128"/>
              </a:rPr>
              <a:t>SNS</a:t>
            </a:r>
            <a:r>
              <a:rPr lang="ja-JP" altLang="en-US" sz="2400" b="1" dirty="0">
                <a:latin typeface="BIZ UDPゴシック" panose="020B0400000000000000" pitchFamily="50" charset="-128"/>
                <a:ea typeface="BIZ UDPゴシック" panose="020B0400000000000000" pitchFamily="50" charset="-128"/>
              </a:rPr>
              <a:t>の活用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3.</a:t>
            </a:r>
            <a:r>
              <a:rPr lang="ja-JP" altLang="en-US" sz="2800" b="1" dirty="0">
                <a:latin typeface="BIZ UDPゴシック" panose="020B0400000000000000" pitchFamily="50" charset="-128"/>
                <a:ea typeface="BIZ UDPゴシック" panose="020B0400000000000000" pitchFamily="50" charset="-128"/>
              </a:rPr>
              <a:t> 友だち登録</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FF6B0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1062993" cy="646331"/>
            </a:xfrm>
            <a:prstGeom prst="rect">
              <a:avLst/>
            </a:prstGeom>
            <a:solidFill>
              <a:srgbClr val="0070C0"/>
            </a:solidFill>
          </p:spPr>
          <p:txBody>
            <a:bodyPr wrap="square">
              <a:spAutoFit/>
            </a:bodyPr>
            <a:lstStyle/>
            <a:p>
              <a:pPr algn="ctr"/>
              <a:r>
                <a:rPr lang="en-US" altLang="ja-JP" sz="3600" b="1" dirty="0">
                  <a:solidFill>
                    <a:schemeClr val="bg1"/>
                  </a:solidFill>
                  <a:latin typeface="BIZ UDPゴシック" panose="020B0400000000000000" pitchFamily="50" charset="-128"/>
                  <a:ea typeface="BIZ UDPゴシック" panose="020B0400000000000000" pitchFamily="50" charset="-128"/>
                </a:rPr>
                <a:t>5</a:t>
              </a:r>
              <a:r>
                <a:rPr lang="ja-JP" altLang="en-US" sz="20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69417" y="2093373"/>
            <a:ext cx="9570816" cy="5096190"/>
          </a:xfrm>
          <a:prstGeom prst="roundRect">
            <a:avLst>
              <a:gd name="adj" fmla="val 1283"/>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テキスト ボックス 17">
            <a:extLst>
              <a:ext uri="{FF2B5EF4-FFF2-40B4-BE49-F238E27FC236}">
                <a16:creationId xmlns:a16="http://schemas.microsoft.com/office/drawing/2014/main" id="{FB69BD3E-FCA0-EAFB-E02C-E1FE83D1B292}"/>
              </a:ext>
            </a:extLst>
          </p:cNvPr>
          <p:cNvSpPr txBox="1"/>
          <p:nvPr/>
        </p:nvSpPr>
        <p:spPr>
          <a:xfrm>
            <a:off x="994761" y="2300792"/>
            <a:ext cx="5766774" cy="43717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ja-JP" altLang="en-US" b="1" dirty="0">
                <a:solidFill>
                  <a:schemeClr val="accent1"/>
                </a:solidFill>
                <a:latin typeface="BIZ UDPゴシック" panose="020B0400000000000000" pitchFamily="50" charset="-128"/>
                <a:ea typeface="BIZ UDPゴシック" panose="020B0400000000000000" pitchFamily="50" charset="-128"/>
              </a:rPr>
              <a:t>東京都</a:t>
            </a:r>
            <a:r>
              <a:rPr lang="en-US" altLang="ja-JP" b="1" i="0" dirty="0">
                <a:solidFill>
                  <a:schemeClr val="accent1"/>
                </a:solidFill>
                <a:effectLst/>
                <a:latin typeface="BIZ UDPゴシック" panose="020B0400000000000000" pitchFamily="50" charset="-128"/>
                <a:ea typeface="BIZ UDPゴシック" panose="020B0400000000000000" pitchFamily="50" charset="-128"/>
              </a:rPr>
              <a:t>LINE</a:t>
            </a:r>
            <a:r>
              <a:rPr lang="ja-JP" altLang="en-US" b="1" i="0" dirty="0">
                <a:solidFill>
                  <a:schemeClr val="accent1"/>
                </a:solidFill>
                <a:effectLst/>
                <a:latin typeface="BIZ UDPゴシック" panose="020B0400000000000000" pitchFamily="50" charset="-128"/>
                <a:ea typeface="BIZ UDPゴシック" panose="020B0400000000000000" pitchFamily="50" charset="-128"/>
              </a:rPr>
              <a:t>公式アカウント</a:t>
            </a:r>
            <a:r>
              <a:rPr lang="ja-JP" altLang="en-US" b="1" dirty="0">
                <a:solidFill>
                  <a:schemeClr val="accent1"/>
                </a:solidFill>
                <a:latin typeface="BIZ UDPゴシック" panose="020B0400000000000000" pitchFamily="50" charset="-128"/>
                <a:ea typeface="BIZ UDPゴシック" panose="020B0400000000000000" pitchFamily="50" charset="-128"/>
              </a:rPr>
              <a:t>を確認してみよう</a:t>
            </a:r>
            <a:endParaRPr lang="en-US" altLang="ja-JP" b="1"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6" name="テキスト ボックス 19">
            <a:extLst>
              <a:ext uri="{FF2B5EF4-FFF2-40B4-BE49-F238E27FC236}">
                <a16:creationId xmlns:a16="http://schemas.microsoft.com/office/drawing/2014/main" id="{43D07427-8E4B-F00A-CFAB-542BF0F7D3C7}"/>
              </a:ext>
            </a:extLst>
          </p:cNvPr>
          <p:cNvSpPr txBox="1"/>
          <p:nvPr/>
        </p:nvSpPr>
        <p:spPr>
          <a:xfrm>
            <a:off x="585077" y="2869244"/>
            <a:ext cx="6586142" cy="23803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1">
              <a:lnSpc>
                <a:spcPct val="150000"/>
              </a:lnSpc>
            </a:pP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東京都の</a:t>
            </a:r>
            <a:r>
              <a:rPr lang="en-US" altLang="ja-JP" sz="1400" b="1" i="0" dirty="0">
                <a:effectLst/>
                <a:latin typeface="BIZ UDPゴシック" panose="020B0400000000000000" pitchFamily="50" charset="-128"/>
                <a:ea typeface="BIZ UDPゴシック" panose="020B0400000000000000" pitchFamily="50" charset="-128"/>
              </a:rPr>
              <a:t>LINE</a:t>
            </a:r>
            <a:r>
              <a:rPr lang="ja-JP" altLang="en-US" sz="1400" b="1" i="0" dirty="0">
                <a:effectLst/>
                <a:latin typeface="BIZ UDPゴシック" panose="020B0400000000000000" pitchFamily="50" charset="-128"/>
                <a:ea typeface="BIZ UDPゴシック" panose="020B0400000000000000" pitchFamily="50" charset="-128"/>
              </a:rPr>
              <a:t>公式アカウントを</a:t>
            </a:r>
            <a:r>
              <a:rPr lang="en-US" altLang="ja-JP" sz="1400" b="1" i="0" dirty="0">
                <a:effectLst/>
                <a:latin typeface="BIZ UDPゴシック" panose="020B0400000000000000" pitchFamily="50" charset="-128"/>
                <a:ea typeface="BIZ UDPゴシック" panose="020B0400000000000000" pitchFamily="50" charset="-128"/>
              </a:rPr>
              <a:t>Safari</a:t>
            </a:r>
            <a:r>
              <a:rPr lang="ja-JP" altLang="en-US" sz="1400" b="1" i="0" dirty="0">
                <a:effectLst/>
                <a:latin typeface="BIZ UDPゴシック" panose="020B0400000000000000" pitchFamily="50" charset="-128"/>
                <a:ea typeface="BIZ UDPゴシック" panose="020B0400000000000000" pitchFamily="50" charset="-128"/>
              </a:rPr>
              <a:t>を使って開く。</a:t>
            </a:r>
            <a:endParaRPr lang="en-US" altLang="ja-JP" sz="1400" b="1" i="0" dirty="0">
              <a:effectLst/>
              <a:latin typeface="BIZ UDPゴシック" panose="020B0400000000000000" pitchFamily="50" charset="-128"/>
              <a:ea typeface="BIZ UDPゴシック" panose="020B0400000000000000" pitchFamily="50" charset="-128"/>
            </a:endParaRPr>
          </a:p>
          <a:p>
            <a:pPr lvl="1">
              <a:lnSpc>
                <a:spcPct val="150000"/>
              </a:lnSpc>
            </a:pP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下の</a:t>
            </a:r>
            <a:r>
              <a:rPr lang="en-US" altLang="ja-JP" sz="1400" b="1" dirty="0">
                <a:latin typeface="BIZ UDPゴシック" panose="020B0400000000000000" pitchFamily="50" charset="-128"/>
                <a:ea typeface="BIZ UDPゴシック" panose="020B0400000000000000" pitchFamily="50" charset="-128"/>
              </a:rPr>
              <a:t>QR</a:t>
            </a:r>
            <a:r>
              <a:rPr lang="ja-JP" altLang="en-US" sz="1400" b="1" dirty="0">
                <a:latin typeface="BIZ UDPゴシック" panose="020B0400000000000000" pitchFamily="50" charset="-128"/>
                <a:ea typeface="BIZ UDPゴシック" panose="020B0400000000000000" pitchFamily="50" charset="-128"/>
              </a:rPr>
              <a:t>コードを読み取って開くこともできます。</a:t>
            </a:r>
            <a:endParaRPr lang="ja-JP" altLang="en-US" sz="1400" b="1" i="0" dirty="0">
              <a:effectLst/>
              <a:latin typeface="BIZ UDPゴシック" panose="020B0400000000000000" pitchFamily="50" charset="-128"/>
              <a:ea typeface="BIZ UDPゴシック" panose="020B0400000000000000" pitchFamily="50" charset="-128"/>
            </a:endParaRPr>
          </a:p>
          <a:p>
            <a:pPr lvl="1">
              <a:lnSpc>
                <a:spcPct val="200000"/>
              </a:lnSpc>
            </a:pPr>
            <a:r>
              <a:rPr lang="en-US" altLang="ja-JP" sz="1400" b="1" i="0" dirty="0">
                <a:effectLst/>
                <a:latin typeface="BIZ UDPゴシック" panose="020B0400000000000000" pitchFamily="50" charset="-128"/>
                <a:ea typeface="BIZ UDPゴシック" panose="020B0400000000000000" pitchFamily="50" charset="-128"/>
              </a:rPr>
              <a:t>(2)1</a:t>
            </a:r>
            <a:r>
              <a:rPr lang="ja-JP" altLang="en-US" sz="1400" b="1" i="0" dirty="0">
                <a:effectLst/>
                <a:latin typeface="BIZ UDPゴシック" panose="020B0400000000000000" pitchFamily="50" charset="-128"/>
                <a:ea typeface="BIZ UDPゴシック" panose="020B0400000000000000" pitchFamily="50" charset="-128"/>
              </a:rPr>
              <a:t>本指のダブルタップで</a:t>
            </a:r>
            <a:r>
              <a:rPr lang="ja-JP" altLang="en-US" sz="1400" b="1" dirty="0">
                <a:latin typeface="BIZ UDPゴシック" panose="020B0400000000000000" pitchFamily="50" charset="-128"/>
                <a:ea typeface="BIZ UDPゴシック" panose="020B0400000000000000" pitchFamily="50" charset="-128"/>
              </a:rPr>
              <a:t>友だち登録</a:t>
            </a:r>
            <a:r>
              <a:rPr lang="ja-JP" altLang="en-US" sz="1400" b="1" i="0" dirty="0">
                <a:effectLst/>
                <a:latin typeface="BIZ UDPゴシック" panose="020B0400000000000000" pitchFamily="50" charset="-128"/>
                <a:ea typeface="BIZ UDPゴシック" panose="020B0400000000000000" pitchFamily="50" charset="-128"/>
              </a:rPr>
              <a:t>を開く。</a:t>
            </a:r>
          </a:p>
          <a:p>
            <a:pPr lvl="1">
              <a:lnSpc>
                <a:spcPct val="200000"/>
              </a:lnSpc>
            </a:pPr>
            <a:r>
              <a:rPr lang="en-US" altLang="ja-JP" sz="1400" b="1" i="0" dirty="0">
                <a:effectLst/>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3</a:t>
            </a:r>
            <a:r>
              <a:rPr lang="en-US" altLang="ja-JP" sz="1400" b="1" i="0" dirty="0">
                <a:effectLst/>
                <a:latin typeface="BIZ UDPゴシック" panose="020B0400000000000000" pitchFamily="50" charset="-128"/>
                <a:ea typeface="BIZ UDPゴシック" panose="020B0400000000000000" pitchFamily="50" charset="-128"/>
              </a:rPr>
              <a:t>)1</a:t>
            </a:r>
            <a:r>
              <a:rPr lang="ja-JP" altLang="en-US" sz="1400" b="1" i="0" dirty="0">
                <a:effectLst/>
                <a:latin typeface="BIZ UDPゴシック" panose="020B0400000000000000" pitchFamily="50" charset="-128"/>
                <a:ea typeface="BIZ UDPゴシック" panose="020B0400000000000000" pitchFamily="50" charset="-128"/>
              </a:rPr>
              <a:t>本指の左右スワイプによる項目間の移動や、</a:t>
            </a:r>
            <a:r>
              <a:rPr lang="en-US" altLang="ja-JP" sz="1400" b="1" i="0" dirty="0">
                <a:effectLst/>
                <a:latin typeface="BIZ UDPゴシック" panose="020B0400000000000000" pitchFamily="50" charset="-128"/>
                <a:ea typeface="BIZ UDPゴシック" panose="020B0400000000000000" pitchFamily="50" charset="-128"/>
              </a:rPr>
              <a:t>3</a:t>
            </a:r>
            <a:r>
              <a:rPr lang="ja-JP" altLang="en-US" sz="1400" b="1" i="0" dirty="0">
                <a:effectLst/>
                <a:latin typeface="BIZ UDPゴシック" panose="020B0400000000000000" pitchFamily="50" charset="-128"/>
                <a:ea typeface="BIZ UDPゴシック" panose="020B0400000000000000" pitchFamily="50" charset="-128"/>
              </a:rPr>
              <a:t>本指の上下スワイプによる画面スクロールを使って、情報や緊急情報等、生活に密着した情報などを確認する。</a:t>
            </a:r>
          </a:p>
        </p:txBody>
      </p:sp>
      <p:sp>
        <p:nvSpPr>
          <p:cNvPr id="8" name="角丸四角形 42">
            <a:extLst>
              <a:ext uri="{FF2B5EF4-FFF2-40B4-BE49-F238E27FC236}">
                <a16:creationId xmlns:a16="http://schemas.microsoft.com/office/drawing/2014/main" id="{5494263A-9FB4-1FEF-42F4-D2C731BE271A}"/>
              </a:ext>
            </a:extLst>
          </p:cNvPr>
          <p:cNvSpPr/>
          <p:nvPr/>
        </p:nvSpPr>
        <p:spPr>
          <a:xfrm>
            <a:off x="1305880" y="5249576"/>
            <a:ext cx="5533922" cy="1770427"/>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85E4BA83-4297-B4E8-6260-8033244C7188}"/>
              </a:ext>
            </a:extLst>
          </p:cNvPr>
          <p:cNvPicPr>
            <a:picLocks noChangeAspect="1"/>
          </p:cNvPicPr>
          <p:nvPr/>
        </p:nvPicPr>
        <p:blipFill>
          <a:blip r:embed="rId2"/>
          <a:stretch>
            <a:fillRect/>
          </a:stretch>
        </p:blipFill>
        <p:spPr>
          <a:xfrm>
            <a:off x="7494002" y="2370645"/>
            <a:ext cx="2137183" cy="4629276"/>
          </a:xfrm>
          <a:prstGeom prst="rect">
            <a:avLst/>
          </a:prstGeom>
          <a:ln w="3175">
            <a:solidFill>
              <a:schemeClr val="tx1"/>
            </a:solidFill>
          </a:ln>
        </p:spPr>
      </p:pic>
      <p:sp>
        <p:nvSpPr>
          <p:cNvPr id="31" name="テキスト ボックス 30">
            <a:extLst>
              <a:ext uri="{FF2B5EF4-FFF2-40B4-BE49-F238E27FC236}">
                <a16:creationId xmlns:a16="http://schemas.microsoft.com/office/drawing/2014/main" id="{2DB430EB-50E1-3D30-83D4-DD9753FAE80C}"/>
              </a:ext>
            </a:extLst>
          </p:cNvPr>
          <p:cNvSpPr txBox="1"/>
          <p:nvPr/>
        </p:nvSpPr>
        <p:spPr>
          <a:xfrm>
            <a:off x="1491613" y="6265605"/>
            <a:ext cx="3805934" cy="307777"/>
          </a:xfrm>
          <a:prstGeom prst="rect">
            <a:avLst/>
          </a:prstGeom>
          <a:noFill/>
        </p:spPr>
        <p:txBody>
          <a:bodyPr wrap="square" rtlCol="0">
            <a:spAutoFit/>
          </a:bodyPr>
          <a:lstStyle/>
          <a:p>
            <a:r>
              <a:rPr kumimoji="1" lang="en-US" altLang="ja-JP" sz="1400" dirty="0">
                <a:latin typeface="BIZ UDPゴシック" panose="020B0400000000000000" pitchFamily="50" charset="-128"/>
                <a:ea typeface="BIZ UDPゴシック" panose="020B0400000000000000" pitchFamily="50" charset="-128"/>
              </a:rPr>
              <a:t>https://page.line.me/822sysfc</a:t>
            </a:r>
            <a:endParaRPr kumimoji="1" lang="ja-JP" altLang="en-US" sz="1400" dirty="0">
              <a:latin typeface="BIZ UDPゴシック" panose="020B0400000000000000" pitchFamily="50" charset="-128"/>
              <a:ea typeface="BIZ UDPゴシック" panose="020B0400000000000000" pitchFamily="50" charset="-128"/>
            </a:endParaRPr>
          </a:p>
        </p:txBody>
      </p:sp>
      <p:pic>
        <p:nvPicPr>
          <p:cNvPr id="1026" name="Picture 2">
            <a:extLst>
              <a:ext uri="{FF2B5EF4-FFF2-40B4-BE49-F238E27FC236}">
                <a16:creationId xmlns:a16="http://schemas.microsoft.com/office/drawing/2014/main" id="{5529DCBA-3CA6-6A7D-28A6-A4BEB662E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228" y="5295297"/>
            <a:ext cx="1704624" cy="1704624"/>
          </a:xfrm>
          <a:prstGeom prst="rect">
            <a:avLst/>
          </a:prstGeom>
          <a:noFill/>
          <a:extLst>
            <a:ext uri="{909E8E84-426E-40DD-AFC4-6F175D3DCCD1}">
              <a14:hiddenFill xmlns:a14="http://schemas.microsoft.com/office/drawing/2010/main">
                <a:solidFill>
                  <a:srgbClr val="FFFFFF"/>
                </a:solidFill>
              </a14:hiddenFill>
            </a:ext>
          </a:extLst>
        </p:spPr>
      </p:pic>
      <p:sp>
        <p:nvSpPr>
          <p:cNvPr id="1024" name="テキスト ボックス 1023">
            <a:extLst>
              <a:ext uri="{FF2B5EF4-FFF2-40B4-BE49-F238E27FC236}">
                <a16:creationId xmlns:a16="http://schemas.microsoft.com/office/drawing/2014/main" id="{01906346-6268-C440-FAE5-6740A76DEC28}"/>
              </a:ext>
            </a:extLst>
          </p:cNvPr>
          <p:cNvSpPr txBox="1"/>
          <p:nvPr/>
        </p:nvSpPr>
        <p:spPr>
          <a:xfrm>
            <a:off x="1509676" y="5801513"/>
            <a:ext cx="2247153" cy="369332"/>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【LINE</a:t>
            </a:r>
            <a:r>
              <a:rPr kumimoji="1" lang="ja-JP" altLang="en-US" dirty="0">
                <a:latin typeface="BIZ UDPゴシック" panose="020B0400000000000000" pitchFamily="50" charset="-128"/>
                <a:ea typeface="BIZ UDPゴシック" panose="020B0400000000000000" pitchFamily="50" charset="-128"/>
              </a:rPr>
              <a:t>登録</a:t>
            </a:r>
            <a:r>
              <a:rPr kumimoji="1" lang="en-US" altLang="ja-JP" dirty="0">
                <a:latin typeface="BIZ UDPゴシック" panose="020B0400000000000000" pitchFamily="50" charset="-128"/>
                <a:ea typeface="BIZ UDPゴシック" panose="020B0400000000000000" pitchFamily="50" charset="-128"/>
              </a:rPr>
              <a:t>URL】</a:t>
            </a:r>
            <a:endParaRPr kumimoji="1" lang="ja-JP" altLang="en-US" dirty="0">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C137ED05-844F-7390-BAD2-D42CCD3D936A}"/>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10962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dirty="0">
                <a:latin typeface="BIZ UDPゴシック" panose="020B0400000000000000" pitchFamily="50" charset="-128"/>
                <a:ea typeface="BIZ UDPゴシック" panose="020B0400000000000000" pitchFamily="50" charset="-128"/>
              </a:rPr>
              <a:t>SNS</a:t>
            </a:r>
            <a:r>
              <a:rPr lang="ja-JP" altLang="en-US" sz="2400" b="1" dirty="0">
                <a:latin typeface="BIZ UDPゴシック" panose="020B0400000000000000" pitchFamily="50" charset="-128"/>
                <a:ea typeface="BIZ UDPゴシック" panose="020B0400000000000000" pitchFamily="50" charset="-128"/>
              </a:rPr>
              <a:t>の活用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BIZ UDPゴシック" panose="020B0400000000000000" pitchFamily="50" charset="-128"/>
                <a:ea typeface="BIZ UDPゴシック" panose="020B0400000000000000" pitchFamily="50" charset="-128"/>
              </a:rPr>
              <a:t>3.</a:t>
            </a:r>
            <a:r>
              <a:rPr lang="ja-JP" altLang="en-US" sz="2800" b="1" dirty="0">
                <a:latin typeface="BIZ UDPゴシック" panose="020B0400000000000000" pitchFamily="50" charset="-128"/>
                <a:ea typeface="BIZ UDPゴシック" panose="020B0400000000000000" pitchFamily="50" charset="-128"/>
              </a:rPr>
              <a:t> 友だち登録</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FF6B0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1062993" cy="646331"/>
            </a:xfrm>
            <a:prstGeom prst="rect">
              <a:avLst/>
            </a:prstGeom>
            <a:solidFill>
              <a:srgbClr val="0070C0"/>
            </a:solidFill>
          </p:spPr>
          <p:txBody>
            <a:bodyPr wrap="square">
              <a:spAutoFit/>
            </a:bodyPr>
            <a:lstStyle/>
            <a:p>
              <a:pPr algn="ctr"/>
              <a:r>
                <a:rPr lang="en-US" altLang="ja-JP" sz="3600" b="1" dirty="0">
                  <a:solidFill>
                    <a:schemeClr val="bg1"/>
                  </a:solidFill>
                  <a:latin typeface="BIZ UDPゴシック" panose="020B0400000000000000" pitchFamily="50" charset="-128"/>
                  <a:ea typeface="BIZ UDPゴシック" panose="020B0400000000000000" pitchFamily="50" charset="-128"/>
                </a:rPr>
                <a:t>5</a:t>
              </a:r>
              <a:r>
                <a:rPr lang="ja-JP" altLang="en-US" sz="2000" b="1" dirty="0">
                  <a:solidFill>
                    <a:schemeClr val="bg1"/>
                  </a:solidFill>
                  <a:latin typeface="BIZ UDPゴシック" panose="020B0400000000000000" pitchFamily="50" charset="-128"/>
                  <a:ea typeface="BIZ UDPゴシック" panose="020B0400000000000000" pitchFamily="50" charset="-128"/>
                </a:rPr>
                <a:t>日目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94472" y="2093373"/>
            <a:ext cx="9570816" cy="5096190"/>
          </a:xfrm>
          <a:prstGeom prst="roundRect">
            <a:avLst>
              <a:gd name="adj" fmla="val 1283"/>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17">
            <a:extLst>
              <a:ext uri="{FF2B5EF4-FFF2-40B4-BE49-F238E27FC236}">
                <a16:creationId xmlns:a16="http://schemas.microsoft.com/office/drawing/2014/main" id="{73709F25-C9C7-D33D-16BE-EC44B090472F}"/>
              </a:ext>
            </a:extLst>
          </p:cNvPr>
          <p:cNvSpPr txBox="1"/>
          <p:nvPr/>
        </p:nvSpPr>
        <p:spPr>
          <a:xfrm>
            <a:off x="994761" y="2300792"/>
            <a:ext cx="5766774" cy="43717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ja-JP" altLang="en-US" b="1" dirty="0">
                <a:solidFill>
                  <a:schemeClr val="accent1"/>
                </a:solidFill>
                <a:latin typeface="BIZ UDPゴシック" panose="020B0400000000000000" pitchFamily="50" charset="-128"/>
                <a:ea typeface="BIZ UDPゴシック" panose="020B0400000000000000" pitchFamily="50" charset="-128"/>
              </a:rPr>
              <a:t>友だちにラインを送ってみよう</a:t>
            </a:r>
            <a:endParaRPr lang="en-US" altLang="ja-JP" b="1"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5B014188-F091-EBDC-7B54-E4D9416C4F1E}"/>
              </a:ext>
            </a:extLst>
          </p:cNvPr>
          <p:cNvSpPr txBox="1"/>
          <p:nvPr/>
        </p:nvSpPr>
        <p:spPr>
          <a:xfrm>
            <a:off x="332330" y="2687668"/>
            <a:ext cx="9570816" cy="1524648"/>
          </a:xfrm>
          <a:prstGeom prst="rect">
            <a:avLst/>
          </a:prstGeom>
          <a:noFill/>
        </p:spPr>
        <p:txBody>
          <a:bodyPr wrap="square">
            <a:spAutoFit/>
          </a:bodyPr>
          <a:lstStyle/>
          <a:p>
            <a:pPr indent="558800">
              <a:lnSpc>
                <a:spcPts val="2000"/>
              </a:lnSpc>
            </a:pPr>
            <a:endParaRPr lang="en-US" altLang="ja-JP" sz="1600" b="1" dirty="0">
              <a:solidFill>
                <a:srgbClr val="000000"/>
              </a:solidFill>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dirty="0">
                <a:solidFill>
                  <a:srgbClr val="000000"/>
                </a:solidFill>
                <a:effectLst/>
                <a:latin typeface="BIZ UDPゴシック" panose="020B0400000000000000" pitchFamily="50" charset="-128"/>
                <a:ea typeface="BIZ UDPゴシック" panose="020B0400000000000000" pitchFamily="50" charset="-128"/>
              </a:rPr>
              <a:t>①　</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を呼び出し、「○○にライン」と話しかけます。</a:t>
            </a:r>
            <a:endParaRPr lang="ja-JP" altLang="en-US" b="0" i="0" dirty="0">
              <a:solidFill>
                <a:srgbClr val="000000"/>
              </a:solidFill>
              <a:effectLst/>
              <a:latin typeface="BIZ UDPゴシック" panose="020B0400000000000000" pitchFamily="50" charset="-128"/>
              <a:ea typeface="BIZ UDPゴシック" panose="020B0400000000000000" pitchFamily="50" charset="-128"/>
            </a:endParaRPr>
          </a:p>
          <a:p>
            <a:pPr marL="901700" indent="-342900" algn="just">
              <a:lnSpc>
                <a:spcPct val="150000"/>
              </a:lnSpc>
              <a:buAutoNum type="circleNumDbPlain" startAt="2"/>
            </a:pPr>
            <a:r>
              <a:rPr lang="ja-JP" altLang="en-US" b="1" i="0" dirty="0">
                <a:solidFill>
                  <a:srgbClr val="000000"/>
                </a:solidFill>
                <a:effectLst/>
                <a:latin typeface="BIZ UDPゴシック" panose="020B0400000000000000" pitchFamily="50" charset="-128"/>
                <a:ea typeface="BIZ UDPゴシック" panose="020B0400000000000000" pitchFamily="50" charset="-128"/>
              </a:rPr>
              <a:t>「○○にどんなメッセージを送りますか？」と</a:t>
            </a:r>
            <a:r>
              <a:rPr lang="en-US" altLang="ja-JP" b="1" i="0" dirty="0">
                <a:solidFill>
                  <a:srgbClr val="000000"/>
                </a:solidFill>
                <a:effectLst/>
                <a:latin typeface="BIZ UDPゴシック" panose="020B0400000000000000" pitchFamily="50" charset="-128"/>
                <a:ea typeface="BIZ UDPゴシック" panose="020B0400000000000000" pitchFamily="50" charset="-128"/>
              </a:rPr>
              <a:t>Siri</a:t>
            </a:r>
            <a:r>
              <a:rPr lang="ja-JP" altLang="en-US" b="1" i="0" dirty="0">
                <a:solidFill>
                  <a:srgbClr val="000000"/>
                </a:solidFill>
                <a:effectLst/>
                <a:latin typeface="BIZ UDPゴシック" panose="020B0400000000000000" pitchFamily="50" charset="-128"/>
                <a:ea typeface="BIZ UDPゴシック" panose="020B0400000000000000" pitchFamily="50" charset="-128"/>
              </a:rPr>
              <a:t>が答えるため、送りたい本文を</a:t>
            </a:r>
            <a:endParaRPr lang="en-US" altLang="ja-JP" b="1" i="0" dirty="0">
              <a:solidFill>
                <a:srgbClr val="000000"/>
              </a:solidFill>
              <a:effectLst/>
              <a:latin typeface="BIZ UDPゴシック" panose="020B0400000000000000" pitchFamily="50" charset="-128"/>
              <a:ea typeface="BIZ UDPゴシック" panose="020B0400000000000000" pitchFamily="50" charset="-128"/>
            </a:endParaRPr>
          </a:p>
          <a:p>
            <a:pPr marL="558800" algn="just">
              <a:lnSpc>
                <a:spcPct val="150000"/>
              </a:lnSpc>
            </a:pPr>
            <a:r>
              <a:rPr lang="ja-JP" altLang="en-US" b="1" dirty="0">
                <a:solidFill>
                  <a:srgbClr val="000000"/>
                </a:solidFill>
                <a:latin typeface="BIZ UDPゴシック" panose="020B0400000000000000" pitchFamily="50" charset="-128"/>
                <a:ea typeface="BIZ UDPゴシック" panose="020B0400000000000000" pitchFamily="50" charset="-128"/>
              </a:rPr>
              <a:t>　　</a:t>
            </a:r>
            <a:r>
              <a:rPr lang="ja-JP" altLang="en-US" b="1" i="0" dirty="0">
                <a:solidFill>
                  <a:srgbClr val="000000"/>
                </a:solidFill>
                <a:effectLst/>
                <a:latin typeface="BIZ UDPゴシック" panose="020B0400000000000000" pitchFamily="50" charset="-128"/>
                <a:ea typeface="BIZ UDPゴシック" panose="020B0400000000000000" pitchFamily="50" charset="-128"/>
              </a:rPr>
              <a:t>話しかけます。</a:t>
            </a:r>
            <a:endParaRPr lang="en-US" altLang="ja-JP" b="1"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6AF1806-2695-D25D-6F3B-9DEDB402303D}"/>
              </a:ext>
            </a:extLst>
          </p:cNvPr>
          <p:cNvSpPr txBox="1"/>
          <p:nvPr/>
        </p:nvSpPr>
        <p:spPr>
          <a:xfrm>
            <a:off x="1463468" y="4352684"/>
            <a:ext cx="7817274" cy="923330"/>
          </a:xfrm>
          <a:prstGeom prst="rect">
            <a:avLst/>
          </a:prstGeom>
          <a:noFill/>
          <a:ln w="57150">
            <a:solidFill>
              <a:schemeClr val="accent4">
                <a:lumMod val="60000"/>
                <a:lumOff val="40000"/>
              </a:schemeClr>
            </a:solidFill>
          </a:ln>
        </p:spPr>
        <p:txBody>
          <a:bodyPr wrap="square" rtlCol="0">
            <a:spAutoFit/>
          </a:bodyPr>
          <a:lstStyle/>
          <a:p>
            <a:pPr algn="ct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b="1" dirty="0">
                <a:latin typeface="BIZ UDPゴシック" panose="020B0400000000000000" pitchFamily="50" charset="-128"/>
                <a:ea typeface="BIZ UDPゴシック" panose="020B0400000000000000" pitchFamily="50" charset="-128"/>
              </a:rPr>
              <a:t>登録されているお友だち</a:t>
            </a:r>
            <a:r>
              <a:rPr kumimoji="1" lang="ja-JP" altLang="en-US" b="1" dirty="0">
                <a:solidFill>
                  <a:schemeClr val="tx1"/>
                </a:solidFill>
                <a:latin typeface="BIZ UDPゴシック" panose="020B0400000000000000" pitchFamily="50" charset="-128"/>
                <a:ea typeface="BIZ UDPゴシック" panose="020B0400000000000000" pitchFamily="50" charset="-128"/>
              </a:rPr>
              <a:t>に「こんにちは」とメッセージを送ってみましょう</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52DA626D-6352-3A4F-301C-F87CA7336B70}"/>
              </a:ext>
            </a:extLst>
          </p:cNvPr>
          <p:cNvSpPr/>
          <p:nvPr/>
        </p:nvSpPr>
        <p:spPr>
          <a:xfrm>
            <a:off x="1463468" y="568613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ー講師実演ー</a:t>
            </a:r>
          </a:p>
        </p:txBody>
      </p:sp>
      <p:sp>
        <p:nvSpPr>
          <p:cNvPr id="15" name="正方形/長方形 14">
            <a:extLst>
              <a:ext uri="{FF2B5EF4-FFF2-40B4-BE49-F238E27FC236}">
                <a16:creationId xmlns:a16="http://schemas.microsoft.com/office/drawing/2014/main" id="{B8F72CF8-98D5-37E6-950C-006F107AEA1F}"/>
              </a:ext>
            </a:extLst>
          </p:cNvPr>
          <p:cNvSpPr/>
          <p:nvPr/>
        </p:nvSpPr>
        <p:spPr>
          <a:xfrm>
            <a:off x="1463468" y="639156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30</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分）ー</a:t>
            </a:r>
          </a:p>
        </p:txBody>
      </p:sp>
      <p:sp>
        <p:nvSpPr>
          <p:cNvPr id="18" name="二等辺三角形 17">
            <a:extLst>
              <a:ext uri="{FF2B5EF4-FFF2-40B4-BE49-F238E27FC236}">
                <a16:creationId xmlns:a16="http://schemas.microsoft.com/office/drawing/2014/main" id="{E41A41C2-CBFF-F7D5-6955-94230841DCBC}"/>
              </a:ext>
            </a:extLst>
          </p:cNvPr>
          <p:cNvSpPr/>
          <p:nvPr/>
        </p:nvSpPr>
        <p:spPr>
          <a:xfrm flipV="1">
            <a:off x="5326598" y="6040501"/>
            <a:ext cx="494950" cy="235185"/>
          </a:xfrm>
          <a:prstGeom prst="triangle">
            <a:avLst/>
          </a:prstGeom>
          <a:solidFill>
            <a:srgbClr val="006D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34357514-E1B2-1A79-C3D0-B8D9F65991D9}"/>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37747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id="{72685DA1-1065-7D82-8267-06DC46AE9BA6}"/>
              </a:ext>
            </a:extLst>
          </p:cNvPr>
          <p:cNvSpPr/>
          <p:nvPr/>
        </p:nvSpPr>
        <p:spPr>
          <a:xfrm>
            <a:off x="607507" y="379801"/>
            <a:ext cx="963504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457146" y="559555"/>
            <a:ext cx="5992397" cy="461665"/>
          </a:xfrm>
          <a:prstGeom prst="rect">
            <a:avLst/>
          </a:prstGeom>
          <a:noFill/>
        </p:spPr>
        <p:txBody>
          <a:bodyPr wrap="square">
            <a:spAutoFit/>
          </a:bodyPr>
          <a:lstStyle/>
          <a:p>
            <a:pPr algn="ctr"/>
            <a:r>
              <a:rPr lang="ja-JP" altLang="en-US" sz="2400" b="1" dirty="0">
                <a:solidFill>
                  <a:srgbClr val="006DAB"/>
                </a:solidFill>
                <a:latin typeface="BIZ UDPゴシック" panose="020B0400000000000000" pitchFamily="50" charset="-128"/>
                <a:ea typeface="BIZ UDPゴシック" panose="020B0400000000000000" pitchFamily="50" charset="-128"/>
              </a:rPr>
              <a:t>プログラム開催のための指南書</a:t>
            </a:r>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1222979" y="1438919"/>
            <a:ext cx="8775424" cy="954107"/>
          </a:xfrm>
          <a:prstGeom prst="rect">
            <a:avLst/>
          </a:prstGeom>
          <a:noFill/>
        </p:spPr>
        <p:txBody>
          <a:bodyPr wrap="square">
            <a:spAutoFit/>
          </a:bodyPr>
          <a:lstStyle/>
          <a:p>
            <a:r>
              <a:rPr lang="ja-JP" altLang="en-US" sz="1400" b="1" i="0" dirty="0">
                <a:effectLst/>
                <a:latin typeface="BIZ UDPゴシック" panose="020B0400000000000000" pitchFamily="50" charset="-128"/>
                <a:ea typeface="BIZ UDPゴシック" panose="020B0400000000000000" pitchFamily="50" charset="-128"/>
              </a:rPr>
              <a:t>参加者が視覚障害者であるということで、特別な決まり事や注意事項があるわけではありません。</a:t>
            </a:r>
            <a:endParaRPr lang="en-US" altLang="ja-JP" sz="1400" b="1" i="0" dirty="0">
              <a:effectLst/>
              <a:latin typeface="BIZ UDPゴシック" panose="020B0400000000000000" pitchFamily="50" charset="-128"/>
              <a:ea typeface="BIZ UDPゴシック" panose="020B0400000000000000" pitchFamily="50" charset="-128"/>
            </a:endParaRPr>
          </a:p>
          <a:p>
            <a:r>
              <a:rPr lang="ja-JP" altLang="en-US" sz="1400" b="1" i="0" dirty="0">
                <a:effectLst/>
                <a:latin typeface="BIZ UDPゴシック" panose="020B0400000000000000" pitchFamily="50" charset="-128"/>
                <a:ea typeface="BIZ UDPゴシック" panose="020B0400000000000000" pitchFamily="50" charset="-128"/>
              </a:rPr>
              <a:t>その場</a:t>
            </a:r>
            <a:r>
              <a:rPr lang="ja-JP" altLang="en-US" sz="1400" b="1" dirty="0">
                <a:latin typeface="BIZ UDPゴシック" panose="020B0400000000000000" pitchFamily="50" charset="-128"/>
                <a:ea typeface="BIZ UDPゴシック" panose="020B0400000000000000" pitchFamily="50" charset="-128"/>
              </a:rPr>
              <a:t>に参加している、目が</a:t>
            </a:r>
            <a:r>
              <a:rPr lang="ja-JP" altLang="en-US" sz="1400" b="1" i="0" dirty="0">
                <a:effectLst/>
                <a:latin typeface="BIZ UDPゴシック" panose="020B0400000000000000" pitchFamily="50" charset="-128"/>
                <a:ea typeface="BIZ UDPゴシック" panose="020B0400000000000000" pitchFamily="50" charset="-128"/>
              </a:rPr>
              <a:t>見える人も見えない人も、みんな無理なく気持ち</a:t>
            </a:r>
            <a:r>
              <a:rPr lang="ja-JP" altLang="en-US" sz="1400" b="1" dirty="0">
                <a:latin typeface="BIZ UDPゴシック" panose="020B0400000000000000" pitchFamily="50" charset="-128"/>
                <a:ea typeface="BIZ UDPゴシック" panose="020B0400000000000000" pitchFamily="50" charset="-128"/>
              </a:rPr>
              <a:t>良く</a:t>
            </a:r>
            <a:r>
              <a:rPr lang="ja-JP" altLang="en-US" sz="1400" b="1" i="0" dirty="0">
                <a:effectLst/>
                <a:latin typeface="BIZ UDPゴシック" panose="020B0400000000000000" pitchFamily="50" charset="-128"/>
                <a:ea typeface="BIZ UDPゴシック" panose="020B0400000000000000" pitchFamily="50" charset="-128"/>
              </a:rPr>
              <a:t>過ごせることが大切です。</a:t>
            </a:r>
            <a:endParaRPr lang="en-US" altLang="ja-JP" sz="1400" b="1" i="0" dirty="0">
              <a:effectLst/>
              <a:latin typeface="BIZ UDPゴシック" panose="020B0400000000000000" pitchFamily="50" charset="-128"/>
              <a:ea typeface="BIZ UDPゴシック" panose="020B0400000000000000" pitchFamily="50" charset="-128"/>
            </a:endParaRPr>
          </a:p>
          <a:p>
            <a:r>
              <a:rPr lang="ja-JP" altLang="en-US" sz="1400" b="1" i="0" dirty="0">
                <a:effectLst/>
                <a:latin typeface="BIZ UDPゴシック" panose="020B0400000000000000" pitchFamily="50" charset="-128"/>
                <a:ea typeface="BIZ UDPゴシック" panose="020B0400000000000000" pitchFamily="50" charset="-128"/>
              </a:rPr>
              <a:t>そのために心がけると良いポイントを紹介します。この方法が絶対ではないことをご留意いただき、</a:t>
            </a:r>
            <a:endParaRPr lang="en-US" altLang="ja-JP" sz="1400" b="1" i="0" dirty="0">
              <a:effectLst/>
              <a:latin typeface="BIZ UDPゴシック" panose="020B0400000000000000" pitchFamily="50" charset="-128"/>
              <a:ea typeface="BIZ UDPゴシック" panose="020B0400000000000000" pitchFamily="50" charset="-128"/>
            </a:endParaRPr>
          </a:p>
          <a:p>
            <a:r>
              <a:rPr lang="ja-JP" altLang="en-US" sz="1400" b="1" i="0" dirty="0">
                <a:effectLst/>
                <a:latin typeface="BIZ UDPゴシック" panose="020B0400000000000000" pitchFamily="50" charset="-128"/>
                <a:ea typeface="BIZ UDPゴシック" panose="020B0400000000000000" pitchFamily="50" charset="-128"/>
              </a:rPr>
              <a:t>より良いコミュニケーションの手段が見つかればそれらを活用してください。</a:t>
            </a:r>
            <a:endParaRPr lang="ja-JP" altLang="en-US" sz="1400" b="1" dirty="0">
              <a:latin typeface="BIZ UDPゴシック" panose="020B0400000000000000" pitchFamily="50" charset="-128"/>
              <a:ea typeface="BIZ UDPゴシック" panose="020B0400000000000000" pitchFamily="50" charset="-128"/>
            </a:endParaRPr>
          </a:p>
        </p:txBody>
      </p:sp>
      <p:grpSp>
        <p:nvGrpSpPr>
          <p:cNvPr id="40" name="グループ化 39">
            <a:extLst>
              <a:ext uri="{FF2B5EF4-FFF2-40B4-BE49-F238E27FC236}">
                <a16:creationId xmlns:a16="http://schemas.microsoft.com/office/drawing/2014/main" id="{F9228A81-151D-3E41-3732-BAE051283C44}"/>
              </a:ext>
            </a:extLst>
          </p:cNvPr>
          <p:cNvGrpSpPr/>
          <p:nvPr/>
        </p:nvGrpSpPr>
        <p:grpSpPr>
          <a:xfrm>
            <a:off x="3884621" y="1000195"/>
            <a:ext cx="3137441" cy="326135"/>
            <a:chOff x="4704536" y="921472"/>
            <a:chExt cx="2167580" cy="356787"/>
          </a:xfrm>
        </p:grpSpPr>
        <p:sp>
          <p:nvSpPr>
            <p:cNvPr id="41" name="角丸四角形 40">
              <a:extLst>
                <a:ext uri="{FF2B5EF4-FFF2-40B4-BE49-F238E27FC236}">
                  <a16:creationId xmlns:a16="http://schemas.microsoft.com/office/drawing/2014/main" id="{2D6F923C-4422-4A29-D692-2F9D30DFAB1C}"/>
                </a:ext>
              </a:extLst>
            </p:cNvPr>
            <p:cNvSpPr/>
            <p:nvPr/>
          </p:nvSpPr>
          <p:spPr>
            <a:xfrm>
              <a:off x="4704536" y="921472"/>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0EF1ED61-5E06-1944-0E44-CDCCA3A6C48B}"/>
                </a:ext>
              </a:extLst>
            </p:cNvPr>
            <p:cNvSpPr txBox="1"/>
            <p:nvPr/>
          </p:nvSpPr>
          <p:spPr>
            <a:xfrm>
              <a:off x="4815003" y="973055"/>
              <a:ext cx="2054099" cy="303033"/>
            </a:xfrm>
            <a:prstGeom prst="rect">
              <a:avLst/>
            </a:prstGeom>
            <a:noFill/>
          </p:spPr>
          <p:txBody>
            <a:bodyPr wrap="square">
              <a:spAutoFit/>
            </a:bodyP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視覚障害者向けの教室を実施する上で</a:t>
              </a:r>
            </a:p>
          </p:txBody>
        </p:sp>
      </p:grpSp>
      <p:grpSp>
        <p:nvGrpSpPr>
          <p:cNvPr id="26" name="グループ化 25">
            <a:extLst>
              <a:ext uri="{FF2B5EF4-FFF2-40B4-BE49-F238E27FC236}">
                <a16:creationId xmlns:a16="http://schemas.microsoft.com/office/drawing/2014/main" id="{D12E9F1F-9D3A-1F90-AECC-DA05C64417AE}"/>
              </a:ext>
            </a:extLst>
          </p:cNvPr>
          <p:cNvGrpSpPr/>
          <p:nvPr/>
        </p:nvGrpSpPr>
        <p:grpSpPr>
          <a:xfrm>
            <a:off x="908206" y="2598939"/>
            <a:ext cx="4582519" cy="1554986"/>
            <a:chOff x="983942" y="2230033"/>
            <a:chExt cx="4582519" cy="1554986"/>
          </a:xfrm>
        </p:grpSpPr>
        <p:grpSp>
          <p:nvGrpSpPr>
            <p:cNvPr id="24" name="グループ化 23">
              <a:extLst>
                <a:ext uri="{FF2B5EF4-FFF2-40B4-BE49-F238E27FC236}">
                  <a16:creationId xmlns:a16="http://schemas.microsoft.com/office/drawing/2014/main" id="{98FBB0D0-9198-B06A-000D-A75DFED7FD6C}"/>
                </a:ext>
              </a:extLst>
            </p:cNvPr>
            <p:cNvGrpSpPr/>
            <p:nvPr/>
          </p:nvGrpSpPr>
          <p:grpSpPr>
            <a:xfrm>
              <a:off x="983942" y="2230033"/>
              <a:ext cx="4582519" cy="1554986"/>
              <a:chOff x="983942" y="2230033"/>
              <a:chExt cx="4582519" cy="1554986"/>
            </a:xfrm>
          </p:grpSpPr>
          <p:sp>
            <p:nvSpPr>
              <p:cNvPr id="3" name="円/楕円 2">
                <a:extLst>
                  <a:ext uri="{FF2B5EF4-FFF2-40B4-BE49-F238E27FC236}">
                    <a16:creationId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EB6A8FC4-AEA9-5D19-3160-A1041C08F343}"/>
                  </a:ext>
                </a:extLst>
              </p:cNvPr>
              <p:cNvGrpSpPr/>
              <p:nvPr/>
            </p:nvGrpSpPr>
            <p:grpSpPr>
              <a:xfrm>
                <a:off x="1040389" y="2230033"/>
                <a:ext cx="4526072" cy="1554986"/>
                <a:chOff x="1040389" y="2230033"/>
                <a:chExt cx="4526072" cy="1554986"/>
              </a:xfrm>
            </p:grpSpPr>
            <p:sp>
              <p:nvSpPr>
                <p:cNvPr id="53" name="テキスト ボックス 52">
                  <a:extLst>
                    <a:ext uri="{FF2B5EF4-FFF2-40B4-BE49-F238E27FC236}">
                      <a16:creationId xmlns:a16="http://schemas.microsoft.com/office/drawing/2014/main"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b="1" i="0" dirty="0">
                      <a:solidFill>
                        <a:schemeClr val="tx1"/>
                      </a:solidFill>
                      <a:effectLst/>
                      <a:latin typeface="BIZ UDPゴシック" panose="020B0400000000000000" pitchFamily="50" charset="-128"/>
                      <a:ea typeface="BIZ UDPゴシック" panose="020B0400000000000000" pitchFamily="50" charset="-128"/>
                    </a:rPr>
                    <a:t>資料などがあれば音読する</a:t>
                  </a:r>
                </a:p>
              </p:txBody>
            </p:sp>
            <p:sp>
              <p:nvSpPr>
                <p:cNvPr id="56" name="テキスト ボックス 55">
                  <a:extLst>
                    <a:ext uri="{FF2B5EF4-FFF2-40B4-BE49-F238E27FC236}">
                      <a16:creationId xmlns:a16="http://schemas.microsoft.com/office/drawing/2014/main" id="{1B55B6B1-1761-AD54-1D1D-AA0A60B62ABB}"/>
                    </a:ext>
                  </a:extLst>
                </p:cNvPr>
                <p:cNvSpPr txBox="1"/>
                <p:nvPr/>
              </p:nvSpPr>
              <p:spPr>
                <a:xfrm>
                  <a:off x="1040389" y="2954022"/>
                  <a:ext cx="4188250" cy="830997"/>
                </a:xfrm>
                <a:prstGeom prst="rect">
                  <a:avLst/>
                </a:prstGeom>
                <a:noFill/>
              </p:spPr>
              <p:txBody>
                <a:bodyPr wrap="square">
                  <a:spAutoFit/>
                </a:bodyPr>
                <a:lstStyle/>
                <a:p>
                  <a:pPr algn="l"/>
                  <a:r>
                    <a:rPr lang="ja-JP" altLang="en-US" sz="1200" b="1" i="0" dirty="0">
                      <a:solidFill>
                        <a:schemeClr val="tx1"/>
                      </a:solidFill>
                      <a:effectLst/>
                      <a:latin typeface="BIZ UDPゴシック" panose="020B0400000000000000" pitchFamily="50" charset="-128"/>
                      <a:ea typeface="BIZ UDPゴシック" panose="020B0400000000000000" pitchFamily="50" charset="-128"/>
                    </a:rPr>
                    <a:t>配布資料など、</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各自で読むことを前提とせず、代表者が必要な箇所を音読する</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ようにしてください。全員で同じ内容を確認する効果もありますし、読む速度は人によって違ったり、読むことが苦手な人も</a:t>
                  </a:r>
                  <a:r>
                    <a:rPr lang="ja-JP" altLang="en-US" sz="1200" b="1" dirty="0">
                      <a:latin typeface="BIZ UDPゴシック" panose="020B0400000000000000" pitchFamily="50" charset="-128"/>
                      <a:ea typeface="BIZ UDPゴシック" panose="020B0400000000000000" pitchFamily="50" charset="-128"/>
                    </a:rPr>
                    <a:t>いらっしゃいます</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a:t>
                  </a:r>
                </a:p>
              </p:txBody>
            </p:sp>
            <p:sp>
              <p:nvSpPr>
                <p:cNvPr id="9" name="テキスト ボックス 8">
                  <a:extLst>
                    <a:ext uri="{FF2B5EF4-FFF2-40B4-BE49-F238E27FC236}">
                      <a16:creationId xmlns:a16="http://schemas.microsoft.com/office/drawing/2014/main" id="{BCF881A6-FD0F-1A68-3818-F3473489FFB4}"/>
                    </a:ext>
                  </a:extLst>
                </p:cNvPr>
                <p:cNvSpPr txBox="1"/>
                <p:nvPr/>
              </p:nvSpPr>
              <p:spPr>
                <a:xfrm>
                  <a:off x="1061258" y="2230033"/>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grpSp>
        </p:grpSp>
        <p:cxnSp>
          <p:nvCxnSpPr>
            <p:cNvPr id="19" name="直線コネクタ 18">
              <a:extLst>
                <a:ext uri="{FF2B5EF4-FFF2-40B4-BE49-F238E27FC236}">
                  <a16:creationId xmlns:a16="http://schemas.microsoft.com/office/drawing/2014/main" id="{F1FCBE58-8679-42B7-3DD0-095970C77F14}"/>
                </a:ext>
              </a:extLst>
            </p:cNvPr>
            <p:cNvCxnSpPr>
              <a:cxnSpLocks/>
            </p:cNvCxnSpPr>
            <p:nvPr/>
          </p:nvCxnSpPr>
          <p:spPr>
            <a:xfrm>
              <a:off x="1000206" y="286831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7" name="グループ化 86">
            <a:extLst>
              <a:ext uri="{FF2B5EF4-FFF2-40B4-BE49-F238E27FC236}">
                <a16:creationId xmlns:a16="http://schemas.microsoft.com/office/drawing/2014/main" id="{4716FE82-5220-7411-9AE1-03902EA1BD9F}"/>
              </a:ext>
            </a:extLst>
          </p:cNvPr>
          <p:cNvGrpSpPr/>
          <p:nvPr/>
        </p:nvGrpSpPr>
        <p:grpSpPr>
          <a:xfrm>
            <a:off x="5744986" y="2646022"/>
            <a:ext cx="4255714" cy="599316"/>
            <a:chOff x="983942" y="2267736"/>
            <a:chExt cx="4255714" cy="599316"/>
          </a:xfrm>
        </p:grpSpPr>
        <p:grpSp>
          <p:nvGrpSpPr>
            <p:cNvPr id="88" name="グループ化 87">
              <a:extLst>
                <a:ext uri="{FF2B5EF4-FFF2-40B4-BE49-F238E27FC236}">
                  <a16:creationId xmlns:a16="http://schemas.microsoft.com/office/drawing/2014/main" id="{3FCBFC6F-C2A7-1E40-A062-5AA12C5DE67A}"/>
                </a:ext>
              </a:extLst>
            </p:cNvPr>
            <p:cNvGrpSpPr/>
            <p:nvPr/>
          </p:nvGrpSpPr>
          <p:grpSpPr>
            <a:xfrm>
              <a:off x="983942" y="2267736"/>
              <a:ext cx="448415" cy="553998"/>
              <a:chOff x="983942" y="2267736"/>
              <a:chExt cx="448415" cy="553998"/>
            </a:xfrm>
          </p:grpSpPr>
          <p:sp>
            <p:nvSpPr>
              <p:cNvPr id="90" name="円/楕円 89">
                <a:extLst>
                  <a:ext uri="{FF2B5EF4-FFF2-40B4-BE49-F238E27FC236}">
                    <a16:creationId xmlns:a16="http://schemas.microsoft.com/office/drawing/2014/main" id="{FC45945D-CA74-02FE-FD84-2D887B07FF20}"/>
                  </a:ext>
                </a:extLst>
              </p:cNvPr>
              <p:cNvSpPr/>
              <p:nvPr/>
            </p:nvSpPr>
            <p:spPr>
              <a:xfrm>
                <a:off x="983942" y="2337515"/>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28EE4891-236D-905A-6968-97C268593887}"/>
                  </a:ext>
                </a:extLst>
              </p:cNvPr>
              <p:cNvSpPr txBox="1"/>
              <p:nvPr/>
            </p:nvSpPr>
            <p:spPr>
              <a:xfrm>
                <a:off x="1083293" y="2267736"/>
                <a:ext cx="245002"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2</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grpSp>
        <p:cxnSp>
          <p:nvCxnSpPr>
            <p:cNvPr id="89" name="直線コネクタ 88">
              <a:extLst>
                <a:ext uri="{FF2B5EF4-FFF2-40B4-BE49-F238E27FC236}">
                  <a16:creationId xmlns:a16="http://schemas.microsoft.com/office/drawing/2014/main" id="{54E49C83-2CE6-4F20-ED25-BFDCC5DFFDD7}"/>
                </a:ext>
              </a:extLst>
            </p:cNvPr>
            <p:cNvCxnSpPr>
              <a:cxnSpLocks/>
            </p:cNvCxnSpPr>
            <p:nvPr/>
          </p:nvCxnSpPr>
          <p:spPr>
            <a:xfrm>
              <a:off x="1000206" y="286395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96" name="グループ化 95">
            <a:extLst>
              <a:ext uri="{FF2B5EF4-FFF2-40B4-BE49-F238E27FC236}">
                <a16:creationId xmlns:a16="http://schemas.microsoft.com/office/drawing/2014/main" id="{3BE5571C-20CC-ACCB-AA05-9F000C9A54F3}"/>
              </a:ext>
            </a:extLst>
          </p:cNvPr>
          <p:cNvGrpSpPr/>
          <p:nvPr/>
        </p:nvGrpSpPr>
        <p:grpSpPr>
          <a:xfrm>
            <a:off x="917577" y="4580166"/>
            <a:ext cx="4582583" cy="2384728"/>
            <a:chOff x="983942" y="2231047"/>
            <a:chExt cx="4582583" cy="2384728"/>
          </a:xfrm>
        </p:grpSpPr>
        <p:grpSp>
          <p:nvGrpSpPr>
            <p:cNvPr id="97" name="グループ化 96">
              <a:extLst>
                <a:ext uri="{FF2B5EF4-FFF2-40B4-BE49-F238E27FC236}">
                  <a16:creationId xmlns:a16="http://schemas.microsoft.com/office/drawing/2014/main" id="{F62F3253-556F-AAA1-50AA-46A6FCD1023B}"/>
                </a:ext>
              </a:extLst>
            </p:cNvPr>
            <p:cNvGrpSpPr/>
            <p:nvPr/>
          </p:nvGrpSpPr>
          <p:grpSpPr>
            <a:xfrm>
              <a:off x="983942" y="2231047"/>
              <a:ext cx="4582583" cy="2384728"/>
              <a:chOff x="983942" y="2231047"/>
              <a:chExt cx="4582583" cy="2384728"/>
            </a:xfrm>
          </p:grpSpPr>
          <p:sp>
            <p:nvSpPr>
              <p:cNvPr id="99" name="円/楕円 98">
                <a:extLst>
                  <a:ext uri="{FF2B5EF4-FFF2-40B4-BE49-F238E27FC236}">
                    <a16:creationId xmlns:a16="http://schemas.microsoft.com/office/drawing/2014/main" id="{25D0577A-A718-29F4-B518-747486F4ED0B}"/>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00" name="グループ化 99">
                <a:extLst>
                  <a:ext uri="{FF2B5EF4-FFF2-40B4-BE49-F238E27FC236}">
                    <a16:creationId xmlns:a16="http://schemas.microsoft.com/office/drawing/2014/main" id="{F6C43A0F-29B7-A275-018A-B42C695E6F25}"/>
                  </a:ext>
                </a:extLst>
              </p:cNvPr>
              <p:cNvGrpSpPr/>
              <p:nvPr/>
            </p:nvGrpSpPr>
            <p:grpSpPr>
              <a:xfrm>
                <a:off x="1033056" y="2231047"/>
                <a:ext cx="4533469" cy="2384728"/>
                <a:chOff x="1033056" y="2231047"/>
                <a:chExt cx="4533469" cy="2384728"/>
              </a:xfrm>
            </p:grpSpPr>
            <p:sp>
              <p:nvSpPr>
                <p:cNvPr id="101" name="テキスト ボックス 100">
                  <a:extLst>
                    <a:ext uri="{FF2B5EF4-FFF2-40B4-BE49-F238E27FC236}">
                      <a16:creationId xmlns:a16="http://schemas.microsoft.com/office/drawing/2014/main" id="{ECDC2A66-94F7-1132-A112-338B73A4EF6E}"/>
                    </a:ext>
                  </a:extLst>
                </p:cNvPr>
                <p:cNvSpPr txBox="1"/>
                <p:nvPr/>
              </p:nvSpPr>
              <p:spPr>
                <a:xfrm>
                  <a:off x="1468143" y="2419782"/>
                  <a:ext cx="4098382" cy="369332"/>
                </a:xfrm>
                <a:prstGeom prst="rect">
                  <a:avLst/>
                </a:prstGeom>
                <a:noFill/>
              </p:spPr>
              <p:txBody>
                <a:bodyPr wrap="square">
                  <a:spAutoFit/>
                </a:bodyPr>
                <a:lstStyle/>
                <a:p>
                  <a:pPr algn="l"/>
                  <a:r>
                    <a:rPr lang="ja-JP" altLang="en-US" sz="1800" b="1" i="0" dirty="0">
                      <a:solidFill>
                        <a:schemeClr val="tx1"/>
                      </a:solidFill>
                      <a:effectLst/>
                      <a:latin typeface="BIZ UDPゴシック" panose="020B0400000000000000" pitchFamily="50" charset="-128"/>
                      <a:ea typeface="BIZ UDPゴシック" panose="020B0400000000000000" pitchFamily="50" charset="-128"/>
                    </a:rPr>
                    <a:t>名前をたくさん使う</a:t>
                  </a:r>
                </a:p>
              </p:txBody>
            </p:sp>
            <p:sp>
              <p:nvSpPr>
                <p:cNvPr id="102" name="テキスト ボックス 101">
                  <a:extLst>
                    <a:ext uri="{FF2B5EF4-FFF2-40B4-BE49-F238E27FC236}">
                      <a16:creationId xmlns:a16="http://schemas.microsoft.com/office/drawing/2014/main" id="{443A86EF-1ECC-8F40-1C82-FAA4ABB0AF34}"/>
                    </a:ext>
                  </a:extLst>
                </p:cNvPr>
                <p:cNvSpPr txBox="1"/>
                <p:nvPr/>
              </p:nvSpPr>
              <p:spPr>
                <a:xfrm>
                  <a:off x="1033056" y="3046115"/>
                  <a:ext cx="4206600" cy="1569660"/>
                </a:xfrm>
                <a:prstGeom prst="rect">
                  <a:avLst/>
                </a:prstGeom>
                <a:noFill/>
              </p:spPr>
              <p:txBody>
                <a:bodyPr wrap="square">
                  <a:spAutoFit/>
                </a:bodyPr>
                <a:lstStyle/>
                <a:p>
                  <a:pPr algn="l"/>
                  <a:r>
                    <a:rPr lang="ja-JP" altLang="en-US" sz="1200" b="1" i="0" dirty="0">
                      <a:solidFill>
                        <a:schemeClr val="tx1"/>
                      </a:solidFill>
                      <a:effectLst/>
                      <a:latin typeface="BIZ UDPゴシック" panose="020B0400000000000000" pitchFamily="50" charset="-128"/>
                      <a:ea typeface="BIZ UDPゴシック" panose="020B0400000000000000" pitchFamily="50" charset="-128"/>
                    </a:rPr>
                    <a:t>視覚障害者の多くは、髪型や服装で人を覚えることができません。</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誰であるかお話ししながら声を覚えます。</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参加者お互いが出会ったばかりであれば、</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発言の冒頭で名乗る</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と誰が発言しているのか明確になります。また、</a:t>
                  </a:r>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相手の名前を呼んでから</a:t>
                  </a:r>
                  <a:r>
                    <a:rPr lang="ja-JP" altLang="en-US" sz="1200" b="1" dirty="0">
                      <a:solidFill>
                        <a:srgbClr val="FF6B00"/>
                      </a:solidFill>
                      <a:latin typeface="BIZ UDPゴシック" panose="020B0400000000000000" pitchFamily="50" charset="-128"/>
                      <a:ea typeface="BIZ UDPゴシック" panose="020B0400000000000000" pitchFamily="50" charset="-128"/>
                    </a:rPr>
                    <a:t>話す</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ことで呼ばれた側は自分に対して話しかけられていることがわかりやすくなります。</a:t>
                  </a:r>
                </a:p>
                <a:p>
                  <a:pPr algn="l"/>
                  <a:r>
                    <a:rPr lang="ja-JP" altLang="en-US" sz="1200" b="1" i="0" dirty="0">
                      <a:solidFill>
                        <a:schemeClr val="tx1"/>
                      </a:solidFill>
                      <a:effectLst/>
                      <a:latin typeface="BIZ UDPゴシック" panose="020B0400000000000000" pitchFamily="50" charset="-128"/>
                      <a:ea typeface="BIZ UDPゴシック" panose="020B0400000000000000" pitchFamily="50" charset="-128"/>
                    </a:rPr>
                    <a:t>例：「△△です。ボイスオーバーについて調べたことを発表します。」「○○さん、おはようございます。□□です。」</a:t>
                  </a:r>
                  <a:endParaRPr lang="en-US" altLang="ja-JP" sz="1200" b="1" i="0" dirty="0">
                    <a:solidFill>
                      <a:schemeClr val="tx1"/>
                    </a:solidFill>
                    <a:effectLst/>
                    <a:latin typeface="BIZ UDPゴシック" panose="020B0400000000000000" pitchFamily="50" charset="-128"/>
                    <a:ea typeface="BIZ UDPゴシック" panose="020B0400000000000000" pitchFamily="50" charset="-128"/>
                  </a:endParaRPr>
                </a:p>
              </p:txBody>
            </p:sp>
            <p:sp>
              <p:nvSpPr>
                <p:cNvPr id="103" name="テキスト ボックス 102">
                  <a:extLst>
                    <a:ext uri="{FF2B5EF4-FFF2-40B4-BE49-F238E27FC236}">
                      <a16:creationId xmlns:a16="http://schemas.microsoft.com/office/drawing/2014/main" id="{71C5E072-B44C-9E0B-5075-EB210A036C59}"/>
                    </a:ext>
                  </a:extLst>
                </p:cNvPr>
                <p:cNvSpPr txBox="1"/>
                <p:nvPr/>
              </p:nvSpPr>
              <p:spPr>
                <a:xfrm>
                  <a:off x="1072275" y="2231047"/>
                  <a:ext cx="281609"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3</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grpSp>
        </p:grpSp>
        <p:cxnSp>
          <p:nvCxnSpPr>
            <p:cNvPr id="98" name="直線コネクタ 97">
              <a:extLst>
                <a:ext uri="{FF2B5EF4-FFF2-40B4-BE49-F238E27FC236}">
                  <a16:creationId xmlns:a16="http://schemas.microsoft.com/office/drawing/2014/main" id="{58C4D5D7-C3C3-D558-978D-5DC07BC5BFAC}"/>
                </a:ext>
              </a:extLst>
            </p:cNvPr>
            <p:cNvCxnSpPr>
              <a:cxnSpLocks/>
            </p:cNvCxnSpPr>
            <p:nvPr/>
          </p:nvCxnSpPr>
          <p:spPr>
            <a:xfrm>
              <a:off x="1000206" y="2938530"/>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105" name="グループ化 104">
            <a:extLst>
              <a:ext uri="{FF2B5EF4-FFF2-40B4-BE49-F238E27FC236}">
                <a16:creationId xmlns:a16="http://schemas.microsoft.com/office/drawing/2014/main" id="{06E4A4D7-FE96-AA64-4C6B-E74C7B8A9DB4}"/>
              </a:ext>
            </a:extLst>
          </p:cNvPr>
          <p:cNvGrpSpPr/>
          <p:nvPr/>
        </p:nvGrpSpPr>
        <p:grpSpPr>
          <a:xfrm>
            <a:off x="5610691" y="4572602"/>
            <a:ext cx="4664939" cy="2027844"/>
            <a:chOff x="928913" y="2227743"/>
            <a:chExt cx="4664939" cy="2027844"/>
          </a:xfrm>
        </p:grpSpPr>
        <p:grpSp>
          <p:nvGrpSpPr>
            <p:cNvPr id="106" name="グループ化 105">
              <a:extLst>
                <a:ext uri="{FF2B5EF4-FFF2-40B4-BE49-F238E27FC236}">
                  <a16:creationId xmlns:a16="http://schemas.microsoft.com/office/drawing/2014/main" id="{36C9B657-8548-0F69-F941-88DF3E398A93}"/>
                </a:ext>
              </a:extLst>
            </p:cNvPr>
            <p:cNvGrpSpPr/>
            <p:nvPr/>
          </p:nvGrpSpPr>
          <p:grpSpPr>
            <a:xfrm>
              <a:off x="928913" y="2227743"/>
              <a:ext cx="4664939" cy="2027844"/>
              <a:chOff x="928913" y="2227743"/>
              <a:chExt cx="4664939" cy="2027844"/>
            </a:xfrm>
          </p:grpSpPr>
          <p:sp>
            <p:nvSpPr>
              <p:cNvPr id="108" name="円/楕円 107">
                <a:extLst>
                  <a:ext uri="{FF2B5EF4-FFF2-40B4-BE49-F238E27FC236}">
                    <a16:creationId xmlns:a16="http://schemas.microsoft.com/office/drawing/2014/main" id="{F8D0E1D7-46F0-0CEE-4430-12B659688B6A}"/>
                  </a:ext>
                </a:extLst>
              </p:cNvPr>
              <p:cNvSpPr/>
              <p:nvPr/>
            </p:nvSpPr>
            <p:spPr>
              <a:xfrm>
                <a:off x="1009125"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09" name="グループ化 108">
                <a:extLst>
                  <a:ext uri="{FF2B5EF4-FFF2-40B4-BE49-F238E27FC236}">
                    <a16:creationId xmlns:a16="http://schemas.microsoft.com/office/drawing/2014/main" id="{4945A47D-A8E7-5F62-F1CF-56013995947C}"/>
                  </a:ext>
                </a:extLst>
              </p:cNvPr>
              <p:cNvGrpSpPr/>
              <p:nvPr/>
            </p:nvGrpSpPr>
            <p:grpSpPr>
              <a:xfrm>
                <a:off x="928913" y="2227743"/>
                <a:ext cx="4664939" cy="2027844"/>
                <a:chOff x="928913" y="2227743"/>
                <a:chExt cx="4664939" cy="2027844"/>
              </a:xfrm>
            </p:grpSpPr>
            <p:sp>
              <p:nvSpPr>
                <p:cNvPr id="110" name="テキスト ボックス 109">
                  <a:extLst>
                    <a:ext uri="{FF2B5EF4-FFF2-40B4-BE49-F238E27FC236}">
                      <a16:creationId xmlns:a16="http://schemas.microsoft.com/office/drawing/2014/main" id="{64EE0695-6AB1-ADCA-1DBA-3599CBE5EA89}"/>
                    </a:ext>
                  </a:extLst>
                </p:cNvPr>
                <p:cNvSpPr txBox="1"/>
                <p:nvPr/>
              </p:nvSpPr>
              <p:spPr>
                <a:xfrm>
                  <a:off x="1495470" y="2431851"/>
                  <a:ext cx="4098382" cy="369332"/>
                </a:xfrm>
                <a:prstGeom prst="rect">
                  <a:avLst/>
                </a:prstGeom>
                <a:noFill/>
              </p:spPr>
              <p:txBody>
                <a:bodyPr wrap="square">
                  <a:spAutoFit/>
                </a:bodyPr>
                <a:lstStyle/>
                <a:p>
                  <a:pPr algn="l"/>
                  <a:r>
                    <a:rPr lang="ja-JP" altLang="en-US" b="1" i="0" dirty="0">
                      <a:effectLst/>
                      <a:latin typeface="BIZ UDPゴシック" panose="020B0400000000000000" pitchFamily="50" charset="-128"/>
                      <a:ea typeface="BIZ UDPゴシック" panose="020B0400000000000000" pitchFamily="50" charset="-128"/>
                    </a:rPr>
                    <a:t>その他歩行時や着席時</a:t>
                  </a:r>
                </a:p>
              </p:txBody>
            </p:sp>
            <p:sp>
              <p:nvSpPr>
                <p:cNvPr id="111" name="テキスト ボックス 110">
                  <a:extLst>
                    <a:ext uri="{FF2B5EF4-FFF2-40B4-BE49-F238E27FC236}">
                      <a16:creationId xmlns:a16="http://schemas.microsoft.com/office/drawing/2014/main" id="{37A69268-1EF5-E697-0ED7-5E4444999281}"/>
                    </a:ext>
                  </a:extLst>
                </p:cNvPr>
                <p:cNvSpPr txBox="1"/>
                <p:nvPr/>
              </p:nvSpPr>
              <p:spPr>
                <a:xfrm>
                  <a:off x="928913" y="3055258"/>
                  <a:ext cx="4524783" cy="1200329"/>
                </a:xfrm>
                <a:prstGeom prst="rect">
                  <a:avLst/>
                </a:prstGeom>
                <a:noFill/>
              </p:spPr>
              <p:txBody>
                <a:bodyPr wrap="square">
                  <a:spAutoFit/>
                </a:bodyPr>
                <a:lstStyle/>
                <a:p>
                  <a:pPr algn="l"/>
                  <a:r>
                    <a:rPr lang="ja-JP" altLang="en-US" sz="1200" b="1" i="0" dirty="0">
                      <a:effectLst/>
                      <a:latin typeface="BIZ UDPゴシック" panose="020B0400000000000000" pitchFamily="50" charset="-128"/>
                      <a:ea typeface="BIZ UDPゴシック" panose="020B0400000000000000" pitchFamily="50" charset="-128"/>
                    </a:rPr>
                    <a:t>こちらもご活用ください。</a:t>
                  </a:r>
                </a:p>
                <a:p>
                  <a:pPr algn="l"/>
                  <a:r>
                    <a:rPr lang="ja-JP" altLang="en-US" sz="1200" b="1" i="0" dirty="0">
                      <a:effectLst/>
                      <a:latin typeface="BIZ UDPゴシック" panose="020B0400000000000000" pitchFamily="50" charset="-128"/>
                      <a:ea typeface="BIZ UDPゴシック" panose="020B0400000000000000" pitchFamily="50" charset="-128"/>
                    </a:rPr>
                    <a:t>「いっしょに歩こう」目の不自由な人の誘導方法を簡単にまとめたリーフレットがダウンロードできます。</a:t>
                  </a:r>
                  <a:endParaRPr lang="en-US" altLang="ja-JP" sz="1200" b="1" i="0" dirty="0">
                    <a:effectLst/>
                    <a:latin typeface="BIZ UDPゴシック" panose="020B0400000000000000" pitchFamily="50" charset="-128"/>
                    <a:ea typeface="BIZ UDPゴシック" panose="020B0400000000000000" pitchFamily="50" charset="-128"/>
                  </a:endParaRPr>
                </a:p>
                <a:p>
                  <a:pPr algn="l"/>
                  <a:endParaRPr lang="en-US" altLang="ja-JP" sz="1200" b="1" dirty="0">
                    <a:latin typeface="BIZ UDPゴシック" panose="020B0400000000000000" pitchFamily="50" charset="-128"/>
                    <a:ea typeface="BIZ UDPゴシック" panose="020B0400000000000000" pitchFamily="50" charset="-128"/>
                  </a:endParaRPr>
                </a:p>
                <a:p>
                  <a:pPr algn="l"/>
                  <a:r>
                    <a:rPr lang="ja-JP" altLang="en-US" sz="1200" b="1" dirty="0">
                      <a:effectLst/>
                      <a:latin typeface="BIZ UDPゴシック" panose="020B0400000000000000" pitchFamily="50" charset="-128"/>
                      <a:ea typeface="BIZ UDPゴシック" panose="020B0400000000000000" pitchFamily="50" charset="-128"/>
                    </a:rPr>
                    <a:t>（</a:t>
                  </a:r>
                  <a:r>
                    <a:rPr lang="en-US" altLang="ja-JP" sz="1200" b="1" dirty="0">
                      <a:effectLst/>
                      <a:latin typeface="BIZ UDPゴシック" panose="020B0400000000000000" pitchFamily="50" charset="-128"/>
                      <a:ea typeface="BIZ UDPゴシック" panose="020B0400000000000000" pitchFamily="50" charset="-128"/>
                    </a:rPr>
                    <a:t>https://www.nittento.or.jp/news/koekake.html</a:t>
                  </a:r>
                  <a:r>
                    <a:rPr lang="ja-JP" altLang="en-US" sz="1200" b="1" dirty="0">
                      <a:effectLst/>
                      <a:latin typeface="BIZ UDPゴシック" panose="020B0400000000000000" pitchFamily="50" charset="-128"/>
                      <a:ea typeface="BIZ UDPゴシック" panose="020B0400000000000000" pitchFamily="50" charset="-128"/>
                    </a:rPr>
                    <a:t>）</a:t>
                  </a:r>
                  <a:endParaRPr lang="en-US" altLang="ja-JP" sz="1200" b="1" dirty="0">
                    <a:effectLst/>
                    <a:latin typeface="BIZ UDPゴシック" panose="020B0400000000000000" pitchFamily="50" charset="-128"/>
                    <a:ea typeface="BIZ UDPゴシック" panose="020B0400000000000000" pitchFamily="50" charset="-128"/>
                  </a:endParaRPr>
                </a:p>
                <a:p>
                  <a:pPr algn="l"/>
                  <a:endParaRPr lang="en-US" altLang="ja-JP" sz="1200" b="1" i="0" dirty="0">
                    <a:effectLst/>
                    <a:latin typeface="BIZ UDPゴシック" panose="020B0400000000000000" pitchFamily="50" charset="-128"/>
                    <a:ea typeface="BIZ UDPゴシック" panose="020B0400000000000000" pitchFamily="50" charset="-128"/>
                  </a:endParaRPr>
                </a:p>
              </p:txBody>
            </p:sp>
            <p:sp>
              <p:nvSpPr>
                <p:cNvPr id="112" name="テキスト ボックス 111">
                  <a:extLst>
                    <a:ext uri="{FF2B5EF4-FFF2-40B4-BE49-F238E27FC236}">
                      <a16:creationId xmlns:a16="http://schemas.microsoft.com/office/drawing/2014/main" id="{94550107-A600-D50A-04D1-64D0218E8FC8}"/>
                    </a:ext>
                  </a:extLst>
                </p:cNvPr>
                <p:cNvSpPr txBox="1"/>
                <p:nvPr/>
              </p:nvSpPr>
              <p:spPr>
                <a:xfrm>
                  <a:off x="1075211" y="2227743"/>
                  <a:ext cx="281609"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4</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grpSp>
        </p:grpSp>
        <p:cxnSp>
          <p:nvCxnSpPr>
            <p:cNvPr id="107" name="直線コネクタ 106">
              <a:extLst>
                <a:ext uri="{FF2B5EF4-FFF2-40B4-BE49-F238E27FC236}">
                  <a16:creationId xmlns:a16="http://schemas.microsoft.com/office/drawing/2014/main" id="{DD117CB7-D8B1-BF4E-1A58-A97D216AF15C}"/>
                </a:ext>
              </a:extLst>
            </p:cNvPr>
            <p:cNvCxnSpPr>
              <a:cxnSpLocks/>
            </p:cNvCxnSpPr>
            <p:nvPr/>
          </p:nvCxnSpPr>
          <p:spPr>
            <a:xfrm>
              <a:off x="1000206" y="2950384"/>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id="{7F8D9F3D-560C-B195-E043-9957EDF0AB1F}"/>
              </a:ext>
            </a:extLst>
          </p:cNvPr>
          <p:cNvGrpSpPr/>
          <p:nvPr/>
        </p:nvGrpSpPr>
        <p:grpSpPr>
          <a:xfrm>
            <a:off x="888600" y="2469823"/>
            <a:ext cx="503917" cy="200055"/>
            <a:chOff x="1317119" y="1662047"/>
            <a:chExt cx="503917" cy="200055"/>
          </a:xfrm>
        </p:grpSpPr>
        <p:cxnSp>
          <p:nvCxnSpPr>
            <p:cNvPr id="4" name="直線コネクタ 3">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13" name="グループ化 12">
            <a:extLst>
              <a:ext uri="{FF2B5EF4-FFF2-40B4-BE49-F238E27FC236}">
                <a16:creationId xmlns:a16="http://schemas.microsoft.com/office/drawing/2014/main" id="{82C83BEE-C645-7A1C-29AD-C365BA49A68B}"/>
              </a:ext>
            </a:extLst>
          </p:cNvPr>
          <p:cNvGrpSpPr/>
          <p:nvPr/>
        </p:nvGrpSpPr>
        <p:grpSpPr>
          <a:xfrm>
            <a:off x="5712052" y="2523188"/>
            <a:ext cx="503917" cy="200055"/>
            <a:chOff x="1317119" y="1662047"/>
            <a:chExt cx="503917" cy="200055"/>
          </a:xfrm>
        </p:grpSpPr>
        <p:cxnSp>
          <p:nvCxnSpPr>
            <p:cNvPr id="15" name="直線コネクタ 14">
              <a:extLst>
                <a:ext uri="{FF2B5EF4-FFF2-40B4-BE49-F238E27FC236}">
                  <a16:creationId xmlns:a16="http://schemas.microsoft.com/office/drawing/2014/main"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18" name="グループ化 17">
            <a:extLst>
              <a:ext uri="{FF2B5EF4-FFF2-40B4-BE49-F238E27FC236}">
                <a16:creationId xmlns:a16="http://schemas.microsoft.com/office/drawing/2014/main" id="{62EFCDCF-0816-1B0E-241E-93D8A5E3B59B}"/>
              </a:ext>
            </a:extLst>
          </p:cNvPr>
          <p:cNvGrpSpPr/>
          <p:nvPr/>
        </p:nvGrpSpPr>
        <p:grpSpPr>
          <a:xfrm>
            <a:off x="888600" y="4435827"/>
            <a:ext cx="503917" cy="200055"/>
            <a:chOff x="1317119" y="1662047"/>
            <a:chExt cx="503917" cy="200055"/>
          </a:xfrm>
        </p:grpSpPr>
        <p:cxnSp>
          <p:nvCxnSpPr>
            <p:cNvPr id="20" name="直線コネクタ 19">
              <a:extLst>
                <a:ext uri="{FF2B5EF4-FFF2-40B4-BE49-F238E27FC236}">
                  <a16:creationId xmlns:a16="http://schemas.microsoft.com/office/drawing/2014/main"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63B986E1-CDD1-85A6-6ED1-1D9C6DC4BB27}"/>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23" name="グループ化 22">
            <a:extLst>
              <a:ext uri="{FF2B5EF4-FFF2-40B4-BE49-F238E27FC236}">
                <a16:creationId xmlns:a16="http://schemas.microsoft.com/office/drawing/2014/main" id="{45535342-F1E7-D959-7830-2EEA663F9633}"/>
              </a:ext>
            </a:extLst>
          </p:cNvPr>
          <p:cNvGrpSpPr/>
          <p:nvPr/>
        </p:nvGrpSpPr>
        <p:grpSpPr>
          <a:xfrm>
            <a:off x="5669063" y="4435743"/>
            <a:ext cx="503917" cy="200055"/>
            <a:chOff x="1317119" y="1662047"/>
            <a:chExt cx="503917" cy="200055"/>
          </a:xfrm>
        </p:grpSpPr>
        <p:cxnSp>
          <p:nvCxnSpPr>
            <p:cNvPr id="25" name="直線コネクタ 24">
              <a:extLst>
                <a:ext uri="{FF2B5EF4-FFF2-40B4-BE49-F238E27FC236}">
                  <a16:creationId xmlns:a16="http://schemas.microsoft.com/office/drawing/2014/main" id="{02E3C639-0DF7-3914-B22A-3516843B8C83}"/>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BB2AA67B-07D1-80E7-8DD8-524AB725E3E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83D6568C-B91F-083F-29B3-85C0FAEA5A2F}"/>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sp>
        <p:nvSpPr>
          <p:cNvPr id="2" name="テキスト ボックス 1">
            <a:extLst>
              <a:ext uri="{FF2B5EF4-FFF2-40B4-BE49-F238E27FC236}">
                <a16:creationId xmlns:a16="http://schemas.microsoft.com/office/drawing/2014/main" id="{A33FD5B3-80E3-2B8A-E25B-95F7D2295E65}"/>
              </a:ext>
            </a:extLst>
          </p:cNvPr>
          <p:cNvSpPr txBox="1"/>
          <p:nvPr/>
        </p:nvSpPr>
        <p:spPr>
          <a:xfrm>
            <a:off x="5705599" y="3312536"/>
            <a:ext cx="4206600" cy="1015663"/>
          </a:xfrm>
          <a:prstGeom prst="rect">
            <a:avLst/>
          </a:prstGeom>
          <a:noFill/>
        </p:spPr>
        <p:txBody>
          <a:bodyPr wrap="square">
            <a:spAutoFit/>
          </a:bodyPr>
          <a:lstStyle/>
          <a:p>
            <a:pPr algn="l"/>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「あれ」や「これ」、「このように」など、言葉だけだと何を示しているか不明確な言い回しは伝わるまでに時間を要したり、全く伝わらない場合もあります。</a:t>
            </a:r>
            <a:endParaRPr lang="en-US" altLang="ja-JP" sz="1200" b="1" i="0" dirty="0">
              <a:solidFill>
                <a:schemeClr val="tx1"/>
              </a:solidFill>
              <a:effectLst/>
              <a:latin typeface="BIZ UDPゴシック" panose="020B0400000000000000" pitchFamily="50" charset="-128"/>
              <a:ea typeface="BIZ UDPゴシック" panose="020B0400000000000000" pitchFamily="50" charset="-128"/>
            </a:endParaRPr>
          </a:p>
          <a:p>
            <a:pPr algn="l"/>
            <a:r>
              <a:rPr lang="ja-JP" altLang="en-US" sz="1200" b="1" i="0" dirty="0">
                <a:solidFill>
                  <a:srgbClr val="FF6B00"/>
                </a:solidFill>
                <a:effectLst/>
                <a:latin typeface="BIZ UDPゴシック" panose="020B0400000000000000" pitchFamily="50" charset="-128"/>
                <a:ea typeface="BIZ UDPゴシック" panose="020B0400000000000000" pitchFamily="50" charset="-128"/>
              </a:rPr>
              <a:t>具体的に説明したり、例え話を活用する</a:t>
            </a:r>
            <a:r>
              <a:rPr lang="ja-JP" altLang="en-US" sz="1200" b="1" i="0" dirty="0">
                <a:solidFill>
                  <a:schemeClr val="tx1"/>
                </a:solidFill>
                <a:effectLst/>
                <a:latin typeface="BIZ UDPゴシック" panose="020B0400000000000000" pitchFamily="50" charset="-128"/>
                <a:ea typeface="BIZ UDPゴシック" panose="020B0400000000000000" pitchFamily="50" charset="-128"/>
              </a:rPr>
              <a:t>ことでお互いの理解が進むことがあります。</a:t>
            </a:r>
            <a:endParaRPr lang="en-US" altLang="ja-JP" sz="1200" b="1" i="0" dirty="0">
              <a:solidFill>
                <a:schemeClr val="tx1"/>
              </a:solidFill>
              <a:effectLst/>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B8119BE5-28B2-5EB6-5C9B-F6612BE70882}"/>
              </a:ext>
            </a:extLst>
          </p:cNvPr>
          <p:cNvSpPr txBox="1"/>
          <p:nvPr/>
        </p:nvSpPr>
        <p:spPr>
          <a:xfrm>
            <a:off x="6211821" y="2817456"/>
            <a:ext cx="4098382" cy="369332"/>
          </a:xfrm>
          <a:prstGeom prst="rect">
            <a:avLst/>
          </a:prstGeom>
          <a:noFill/>
        </p:spPr>
        <p:txBody>
          <a:bodyPr wrap="square">
            <a:spAutoFit/>
          </a:bodyPr>
          <a:lstStyle/>
          <a:p>
            <a:pPr algn="l"/>
            <a:r>
              <a:rPr lang="ja-JP" altLang="en-US" b="1" dirty="0">
                <a:solidFill>
                  <a:schemeClr val="tx1"/>
                </a:solidFill>
                <a:latin typeface="BIZ UDPゴシック" panose="020B0400000000000000" pitchFamily="50" charset="-128"/>
                <a:ea typeface="BIZ UDPゴシック" panose="020B0400000000000000" pitchFamily="50" charset="-128"/>
              </a:rPr>
              <a:t>指示</a:t>
            </a:r>
            <a:r>
              <a:rPr lang="ja-JP" altLang="en-US" b="1" i="0" dirty="0">
                <a:solidFill>
                  <a:schemeClr val="tx1"/>
                </a:solidFill>
                <a:effectLst/>
                <a:latin typeface="BIZ UDPゴシック" panose="020B0400000000000000" pitchFamily="50" charset="-128"/>
                <a:ea typeface="BIZ UDPゴシック" panose="020B0400000000000000" pitchFamily="50" charset="-128"/>
              </a:rPr>
              <a:t>語を控える</a:t>
            </a:r>
          </a:p>
        </p:txBody>
      </p:sp>
      <p:pic>
        <p:nvPicPr>
          <p:cNvPr id="31" name="グラフィックス 30" descr="ボリューム">
            <a:extLst>
              <a:ext uri="{FF2B5EF4-FFF2-40B4-BE49-F238E27FC236}">
                <a16:creationId xmlns:a16="http://schemas.microsoft.com/office/drawing/2014/main" id="{53908EA7-DF7C-A78F-1D82-2C2E718C69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3975" y="2681927"/>
            <a:ext cx="508118" cy="508118"/>
          </a:xfrm>
          <a:prstGeom prst="rect">
            <a:avLst/>
          </a:prstGeom>
        </p:spPr>
      </p:pic>
      <p:pic>
        <p:nvPicPr>
          <p:cNvPr id="35" name="グラフィックス 34" descr="アイデアが浮かんだ人">
            <a:extLst>
              <a:ext uri="{FF2B5EF4-FFF2-40B4-BE49-F238E27FC236}">
                <a16:creationId xmlns:a16="http://schemas.microsoft.com/office/drawing/2014/main" id="{754D9831-A7DA-9B74-58F7-CC12FC1C4F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9396" y="2612559"/>
            <a:ext cx="554800" cy="554800"/>
          </a:xfrm>
          <a:prstGeom prst="rect">
            <a:avLst/>
          </a:prstGeom>
        </p:spPr>
      </p:pic>
      <p:sp>
        <p:nvSpPr>
          <p:cNvPr id="14" name="スライド番号プレースホルダー 3">
            <a:extLst>
              <a:ext uri="{FF2B5EF4-FFF2-40B4-BE49-F238E27FC236}">
                <a16:creationId xmlns:a16="http://schemas.microsoft.com/office/drawing/2014/main" id="{32FEA717-1846-AEA6-3EAC-911EA09FBA2D}"/>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61374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a:extLst>
              <a:ext uri="{FF2B5EF4-FFF2-40B4-BE49-F238E27FC236}">
                <a16:creationId xmlns:a16="http://schemas.microsoft.com/office/drawing/2014/main" id="{72685DA1-1065-7D82-8267-06DC46AE9BA6}"/>
              </a:ext>
            </a:extLst>
          </p:cNvPr>
          <p:cNvSpPr/>
          <p:nvPr/>
        </p:nvSpPr>
        <p:spPr>
          <a:xfrm>
            <a:off x="626757" y="370726"/>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457146" y="585765"/>
            <a:ext cx="5992397" cy="461665"/>
          </a:xfrm>
          <a:prstGeom prst="rect">
            <a:avLst/>
          </a:prstGeom>
          <a:noFill/>
        </p:spPr>
        <p:txBody>
          <a:bodyPr wrap="square">
            <a:spAutoFit/>
          </a:bodyPr>
          <a:lstStyle/>
          <a:p>
            <a:pPr algn="ctr"/>
            <a:r>
              <a:rPr lang="ja-JP" altLang="en-US" sz="2400" b="1" dirty="0">
                <a:solidFill>
                  <a:srgbClr val="006DAB"/>
                </a:solidFill>
                <a:latin typeface="BIZ UDPゴシック" panose="020B0400000000000000" pitchFamily="50" charset="-128"/>
                <a:ea typeface="BIZ UDPゴシック" panose="020B0400000000000000" pitchFamily="50" charset="-128"/>
              </a:rPr>
              <a:t>プログラム開催のための指南書</a:t>
            </a:r>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3398680" y="1441823"/>
            <a:ext cx="4412705" cy="307777"/>
          </a:xfrm>
          <a:prstGeom prst="rect">
            <a:avLst/>
          </a:prstGeom>
          <a:noFill/>
        </p:spPr>
        <p:txBody>
          <a:bodyPr wrap="square">
            <a:spAutoFit/>
          </a:bodyPr>
          <a:lstStyle/>
          <a:p>
            <a:r>
              <a:rPr lang="ja-JP" altLang="en-US" sz="1400" b="1" i="0" dirty="0">
                <a:effectLst/>
                <a:latin typeface="BIZ UDPゴシック" panose="020B0400000000000000" pitchFamily="50" charset="-128"/>
                <a:ea typeface="BIZ UDPゴシック" panose="020B0400000000000000" pitchFamily="50" charset="-128"/>
              </a:rPr>
              <a:t>視覚障害者向け教室として考慮するポイントです。</a:t>
            </a:r>
            <a:endParaRPr lang="ja-JP" altLang="en-US" sz="1400" b="1" dirty="0">
              <a:latin typeface="BIZ UDPゴシック" panose="020B0400000000000000" pitchFamily="50" charset="-128"/>
              <a:ea typeface="BIZ UDPゴシック" panose="020B0400000000000000" pitchFamily="50" charset="-128"/>
            </a:endParaRPr>
          </a:p>
        </p:txBody>
      </p:sp>
      <p:grpSp>
        <p:nvGrpSpPr>
          <p:cNvPr id="40" name="グループ化 39">
            <a:extLst>
              <a:ext uri="{FF2B5EF4-FFF2-40B4-BE49-F238E27FC236}">
                <a16:creationId xmlns:a16="http://schemas.microsoft.com/office/drawing/2014/main" id="{F9228A81-151D-3E41-3732-BAE051283C44}"/>
              </a:ext>
            </a:extLst>
          </p:cNvPr>
          <p:cNvGrpSpPr/>
          <p:nvPr/>
        </p:nvGrpSpPr>
        <p:grpSpPr>
          <a:xfrm>
            <a:off x="4417244" y="1014632"/>
            <a:ext cx="2100123" cy="336253"/>
            <a:chOff x="5062864" y="921473"/>
            <a:chExt cx="1450923" cy="367856"/>
          </a:xfrm>
        </p:grpSpPr>
        <p:sp>
          <p:nvSpPr>
            <p:cNvPr id="41" name="角丸四角形 40">
              <a:extLst>
                <a:ext uri="{FF2B5EF4-FFF2-40B4-BE49-F238E27FC236}">
                  <a16:creationId xmlns:a16="http://schemas.microsoft.com/office/drawing/2014/main" id="{2D6F923C-4422-4A29-D692-2F9D30DFAB1C}"/>
                </a:ext>
              </a:extLst>
            </p:cNvPr>
            <p:cNvSpPr/>
            <p:nvPr/>
          </p:nvSpPr>
          <p:spPr>
            <a:xfrm>
              <a:off x="5149874" y="921473"/>
              <a:ext cx="1287770" cy="348616"/>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0EF1ED61-5E06-1944-0E44-CDCCA3A6C48B}"/>
                </a:ext>
              </a:extLst>
            </p:cNvPr>
            <p:cNvSpPr txBox="1"/>
            <p:nvPr/>
          </p:nvSpPr>
          <p:spPr>
            <a:xfrm>
              <a:off x="5062864" y="986296"/>
              <a:ext cx="1450923" cy="303033"/>
            </a:xfrm>
            <a:prstGeom prst="rect">
              <a:avLst/>
            </a:prstGeom>
            <a:noFill/>
          </p:spPr>
          <p:txBody>
            <a:bodyPr wrap="square">
              <a:spAutoFit/>
            </a:bodyPr>
            <a:lstStyle/>
            <a:p>
              <a:pPr algn="ctr"/>
              <a:r>
                <a:rPr lang="ja-JP" altLang="en-US" sz="1200" b="1" dirty="0">
                  <a:solidFill>
                    <a:schemeClr val="bg1"/>
                  </a:solidFill>
                  <a:latin typeface="BIZ UDPゴシック" panose="020B0400000000000000" pitchFamily="50" charset="-128"/>
                  <a:ea typeface="BIZ UDPゴシック" panose="020B0400000000000000" pitchFamily="50" charset="-128"/>
                </a:rPr>
                <a:t>準備の留意点</a:t>
              </a:r>
              <a:endParaRPr lang="ja-JP" altLang="en-US" sz="12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26" name="グループ化 25">
            <a:extLst>
              <a:ext uri="{FF2B5EF4-FFF2-40B4-BE49-F238E27FC236}">
                <a16:creationId xmlns:a16="http://schemas.microsoft.com/office/drawing/2014/main" id="{D12E9F1F-9D3A-1F90-AECC-DA05C64417AE}"/>
              </a:ext>
            </a:extLst>
          </p:cNvPr>
          <p:cNvGrpSpPr/>
          <p:nvPr/>
        </p:nvGrpSpPr>
        <p:grpSpPr>
          <a:xfrm>
            <a:off x="980114" y="2318169"/>
            <a:ext cx="4586347" cy="2110942"/>
            <a:chOff x="980114" y="2230033"/>
            <a:chExt cx="4586347" cy="2110942"/>
          </a:xfrm>
        </p:grpSpPr>
        <p:grpSp>
          <p:nvGrpSpPr>
            <p:cNvPr id="24" name="グループ化 23">
              <a:extLst>
                <a:ext uri="{FF2B5EF4-FFF2-40B4-BE49-F238E27FC236}">
                  <a16:creationId xmlns:a16="http://schemas.microsoft.com/office/drawing/2014/main" id="{98FBB0D0-9198-B06A-000D-A75DFED7FD6C}"/>
                </a:ext>
              </a:extLst>
            </p:cNvPr>
            <p:cNvGrpSpPr/>
            <p:nvPr/>
          </p:nvGrpSpPr>
          <p:grpSpPr>
            <a:xfrm>
              <a:off x="980114" y="2230033"/>
              <a:ext cx="4586347" cy="2110942"/>
              <a:chOff x="980114" y="2230033"/>
              <a:chExt cx="4586347" cy="2110942"/>
            </a:xfrm>
          </p:grpSpPr>
          <p:sp>
            <p:nvSpPr>
              <p:cNvPr id="3" name="円/楕円 2">
                <a:extLst>
                  <a:ext uri="{FF2B5EF4-FFF2-40B4-BE49-F238E27FC236}">
                    <a16:creationId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EB6A8FC4-AEA9-5D19-3160-A1041C08F343}"/>
                  </a:ext>
                </a:extLst>
              </p:cNvPr>
              <p:cNvGrpSpPr/>
              <p:nvPr/>
            </p:nvGrpSpPr>
            <p:grpSpPr>
              <a:xfrm>
                <a:off x="980114" y="2230033"/>
                <a:ext cx="4586347" cy="2110942"/>
                <a:chOff x="980114" y="2230033"/>
                <a:chExt cx="4586347" cy="2110942"/>
              </a:xfrm>
            </p:grpSpPr>
            <p:sp>
              <p:nvSpPr>
                <p:cNvPr id="53" name="テキスト ボックス 52">
                  <a:extLst>
                    <a:ext uri="{FF2B5EF4-FFF2-40B4-BE49-F238E27FC236}">
                      <a16:creationId xmlns:a16="http://schemas.microsoft.com/office/drawing/2014/main"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sz="1800" b="1" i="0" dirty="0">
                      <a:effectLst/>
                      <a:latin typeface="BIZ UDPゴシック" panose="020B0400000000000000" pitchFamily="50" charset="-128"/>
                      <a:ea typeface="BIZ UDPゴシック" panose="020B0400000000000000" pitchFamily="50" charset="-128"/>
                    </a:rPr>
                    <a:t>画面の向きの回転ロック</a:t>
                  </a:r>
                </a:p>
              </p:txBody>
            </p:sp>
            <p:sp>
              <p:nvSpPr>
                <p:cNvPr id="56" name="テキスト ボックス 55">
                  <a:extLst>
                    <a:ext uri="{FF2B5EF4-FFF2-40B4-BE49-F238E27FC236}">
                      <a16:creationId xmlns:a16="http://schemas.microsoft.com/office/drawing/2014/main" id="{1B55B6B1-1761-AD54-1D1D-AA0A60B62ABB}"/>
                    </a:ext>
                  </a:extLst>
                </p:cNvPr>
                <p:cNvSpPr txBox="1"/>
                <p:nvPr/>
              </p:nvSpPr>
              <p:spPr>
                <a:xfrm>
                  <a:off x="980114" y="2955980"/>
                  <a:ext cx="4188250" cy="1384995"/>
                </a:xfrm>
                <a:prstGeom prst="rect">
                  <a:avLst/>
                </a:prstGeom>
                <a:noFill/>
              </p:spPr>
              <p:txBody>
                <a:bodyPr wrap="square">
                  <a:spAutoFit/>
                </a:bodyPr>
                <a:lstStyle/>
                <a:p>
                  <a:pPr algn="l"/>
                  <a:r>
                    <a:rPr lang="ja-JP" altLang="en-US" sz="1400" b="1" i="0" dirty="0">
                      <a:solidFill>
                        <a:srgbClr val="FF6B00"/>
                      </a:solidFill>
                      <a:effectLst/>
                      <a:latin typeface="BIZ UDPゴシック" panose="020B0400000000000000" pitchFamily="50" charset="-128"/>
                      <a:ea typeface="BIZ UDPゴシック" panose="020B0400000000000000" pitchFamily="50" charset="-128"/>
                    </a:rPr>
                    <a:t>読み上げの音声になれないうちは無意識にスマホの端末を耳元に持っていくことがあります。</a:t>
                  </a:r>
                  <a:endParaRPr lang="en-US" altLang="ja-JP" sz="1400" b="1" i="0" dirty="0">
                    <a:solidFill>
                      <a:srgbClr val="FF6B00"/>
                    </a:solidFill>
                    <a:effectLst/>
                    <a:latin typeface="BIZ UDPゴシック" panose="020B0400000000000000" pitchFamily="50" charset="-128"/>
                    <a:ea typeface="BIZ UDPゴシック" panose="020B0400000000000000" pitchFamily="50" charset="-128"/>
                  </a:endParaRPr>
                </a:p>
                <a:p>
                  <a:pPr algn="l"/>
                  <a:r>
                    <a:rPr lang="ja-JP" altLang="en-US" sz="1400" b="1" i="0" dirty="0">
                      <a:effectLst/>
                      <a:latin typeface="BIZ UDPゴシック" panose="020B0400000000000000" pitchFamily="50" charset="-128"/>
                      <a:ea typeface="BIZ UDPゴシック" panose="020B0400000000000000" pitchFamily="50" charset="-128"/>
                    </a:rPr>
                    <a:t>持ち方によって画面が回転すると、回転したことを読み上げてしまい煩わしくなります。</a:t>
                  </a:r>
                  <a:endParaRPr lang="en-US" altLang="ja-JP" sz="1400" b="1" i="0" dirty="0">
                    <a:effectLst/>
                    <a:latin typeface="BIZ UDPゴシック" panose="020B0400000000000000" pitchFamily="50" charset="-128"/>
                    <a:ea typeface="BIZ UDPゴシック" panose="020B0400000000000000" pitchFamily="50" charset="-128"/>
                  </a:endParaRPr>
                </a:p>
                <a:p>
                  <a:pPr algn="l"/>
                  <a:r>
                    <a:rPr lang="ja-JP" altLang="en-US" sz="1400" b="1" i="0" dirty="0">
                      <a:effectLst/>
                      <a:latin typeface="BIZ UDPゴシック" panose="020B0400000000000000" pitchFamily="50" charset="-128"/>
                      <a:ea typeface="BIZ UDPゴシック" panose="020B0400000000000000" pitchFamily="50" charset="-128"/>
                    </a:rPr>
                    <a:t>画面の回転をロックしてスマホ体験を進める選択肢もあります。</a:t>
                  </a:r>
                  <a:endParaRPr lang="en-US" altLang="ja-JP" sz="1400" b="1" i="0" dirty="0">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CF881A6-FD0F-1A68-3818-F3473489FFB4}"/>
                    </a:ext>
                  </a:extLst>
                </p:cNvPr>
                <p:cNvSpPr txBox="1"/>
                <p:nvPr/>
              </p:nvSpPr>
              <p:spPr>
                <a:xfrm>
                  <a:off x="1061258" y="2230033"/>
                  <a:ext cx="281609" cy="553998"/>
                </a:xfrm>
                <a:prstGeom prst="rect">
                  <a:avLst/>
                </a:prstGeom>
                <a:noFill/>
              </p:spPr>
              <p:txBody>
                <a:bodyPr wrap="square">
                  <a:spAutoFit/>
                </a:bodyPr>
                <a:lstStyle/>
                <a:p>
                  <a:pPr algn="ctr"/>
                  <a:r>
                    <a:rPr lang="ja-JP" altLang="en-US" sz="3000" b="1" dirty="0">
                      <a:solidFill>
                        <a:schemeClr val="bg1"/>
                      </a:solidFill>
                      <a:latin typeface="BIZ UDPゴシック" panose="020B0400000000000000" pitchFamily="50" charset="-128"/>
                      <a:ea typeface="BIZ UDPゴシック" panose="020B0400000000000000" pitchFamily="50" charset="-128"/>
                    </a:rPr>
                    <a:t>1</a:t>
                  </a:r>
                </a:p>
              </p:txBody>
            </p:sp>
          </p:grpSp>
        </p:grpSp>
        <p:cxnSp>
          <p:nvCxnSpPr>
            <p:cNvPr id="19" name="直線コネクタ 18">
              <a:extLst>
                <a:ext uri="{FF2B5EF4-FFF2-40B4-BE49-F238E27FC236}">
                  <a16:creationId xmlns:a16="http://schemas.microsoft.com/office/drawing/2014/main" id="{F1FCBE58-8679-42B7-3DD0-095970C77F14}"/>
                </a:ext>
              </a:extLst>
            </p:cNvPr>
            <p:cNvCxnSpPr>
              <a:cxnSpLocks/>
            </p:cNvCxnSpPr>
            <p:nvPr/>
          </p:nvCxnSpPr>
          <p:spPr>
            <a:xfrm>
              <a:off x="1000206" y="286831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7" name="グループ化 86">
            <a:extLst>
              <a:ext uri="{FF2B5EF4-FFF2-40B4-BE49-F238E27FC236}">
                <a16:creationId xmlns:a16="http://schemas.microsoft.com/office/drawing/2014/main" id="{4716FE82-5220-7411-9AE1-03902EA1BD9F}"/>
              </a:ext>
            </a:extLst>
          </p:cNvPr>
          <p:cNvGrpSpPr/>
          <p:nvPr/>
        </p:nvGrpSpPr>
        <p:grpSpPr>
          <a:xfrm>
            <a:off x="5765572" y="2316260"/>
            <a:ext cx="4255714" cy="643542"/>
            <a:chOff x="983942" y="2185410"/>
            <a:chExt cx="4255714" cy="643542"/>
          </a:xfrm>
        </p:grpSpPr>
        <p:grpSp>
          <p:nvGrpSpPr>
            <p:cNvPr id="88" name="グループ化 87">
              <a:extLst>
                <a:ext uri="{FF2B5EF4-FFF2-40B4-BE49-F238E27FC236}">
                  <a16:creationId xmlns:a16="http://schemas.microsoft.com/office/drawing/2014/main" id="{3FCBFC6F-C2A7-1E40-A062-5AA12C5DE67A}"/>
                </a:ext>
              </a:extLst>
            </p:cNvPr>
            <p:cNvGrpSpPr/>
            <p:nvPr/>
          </p:nvGrpSpPr>
          <p:grpSpPr>
            <a:xfrm>
              <a:off x="983942" y="2185410"/>
              <a:ext cx="448415" cy="553998"/>
              <a:chOff x="983942" y="2185410"/>
              <a:chExt cx="448415" cy="553998"/>
            </a:xfrm>
          </p:grpSpPr>
          <p:sp>
            <p:nvSpPr>
              <p:cNvPr id="90" name="円/楕円 89">
                <a:extLst>
                  <a:ext uri="{FF2B5EF4-FFF2-40B4-BE49-F238E27FC236}">
                    <a16:creationId xmlns:a16="http://schemas.microsoft.com/office/drawing/2014/main" id="{FC45945D-CA74-02FE-FD84-2D887B07FF20}"/>
                  </a:ext>
                </a:extLst>
              </p:cNvPr>
              <p:cNvSpPr/>
              <p:nvPr/>
            </p:nvSpPr>
            <p:spPr>
              <a:xfrm>
                <a:off x="983942" y="2245008"/>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28EE4891-236D-905A-6968-97C268593887}"/>
                  </a:ext>
                </a:extLst>
              </p:cNvPr>
              <p:cNvSpPr txBox="1"/>
              <p:nvPr/>
            </p:nvSpPr>
            <p:spPr>
              <a:xfrm>
                <a:off x="1061258" y="2185410"/>
                <a:ext cx="281609" cy="553998"/>
              </a:xfrm>
              <a:prstGeom prst="rect">
                <a:avLst/>
              </a:prstGeom>
              <a:noFill/>
            </p:spPr>
            <p:txBody>
              <a:bodyPr wrap="square">
                <a:spAutoFit/>
              </a:bodyPr>
              <a:lstStyle/>
              <a:p>
                <a:pPr algn="ctr"/>
                <a:r>
                  <a:rPr lang="en-US" altLang="ja-JP" sz="3000" b="1" dirty="0">
                    <a:solidFill>
                      <a:schemeClr val="bg1"/>
                    </a:solidFill>
                    <a:latin typeface="BIZ UDPゴシック" panose="020B0400000000000000" pitchFamily="50" charset="-128"/>
                    <a:ea typeface="BIZ UDPゴシック" panose="020B0400000000000000" pitchFamily="50" charset="-128"/>
                  </a:rPr>
                  <a:t>2</a:t>
                </a:r>
                <a:endParaRPr lang="ja-JP" altLang="en-US" sz="3000" b="1" dirty="0">
                  <a:solidFill>
                    <a:schemeClr val="bg1"/>
                  </a:solidFill>
                  <a:latin typeface="BIZ UDPゴシック" panose="020B0400000000000000" pitchFamily="50" charset="-128"/>
                  <a:ea typeface="BIZ UDPゴシック" panose="020B0400000000000000" pitchFamily="50" charset="-128"/>
                </a:endParaRPr>
              </a:p>
            </p:txBody>
          </p:sp>
        </p:grpSp>
        <p:cxnSp>
          <p:nvCxnSpPr>
            <p:cNvPr id="89" name="直線コネクタ 88">
              <a:extLst>
                <a:ext uri="{FF2B5EF4-FFF2-40B4-BE49-F238E27FC236}">
                  <a16:creationId xmlns:a16="http://schemas.microsoft.com/office/drawing/2014/main" id="{54E49C83-2CE6-4F20-ED25-BFDCC5DFFDD7}"/>
                </a:ext>
              </a:extLst>
            </p:cNvPr>
            <p:cNvCxnSpPr>
              <a:cxnSpLocks/>
            </p:cNvCxnSpPr>
            <p:nvPr/>
          </p:nvCxnSpPr>
          <p:spPr>
            <a:xfrm>
              <a:off x="1000206" y="282585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id="{7F8D9F3D-560C-B195-E043-9957EDF0AB1F}"/>
              </a:ext>
            </a:extLst>
          </p:cNvPr>
          <p:cNvGrpSpPr/>
          <p:nvPr/>
        </p:nvGrpSpPr>
        <p:grpSpPr>
          <a:xfrm>
            <a:off x="965600" y="2182245"/>
            <a:ext cx="503917" cy="200055"/>
            <a:chOff x="1317119" y="1662047"/>
            <a:chExt cx="503917" cy="200055"/>
          </a:xfrm>
        </p:grpSpPr>
        <p:cxnSp>
          <p:nvCxnSpPr>
            <p:cNvPr id="4" name="直線コネクタ 3">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BIZ UDPゴシック" panose="020B0400000000000000" pitchFamily="50" charset="-128"/>
                  <a:ea typeface="BIZ UDPゴシック" panose="020B0400000000000000" pitchFamily="50" charset="-128"/>
                </a:rPr>
                <a:t>手引き</a:t>
              </a:r>
            </a:p>
          </p:txBody>
        </p:sp>
      </p:grpSp>
      <p:sp>
        <p:nvSpPr>
          <p:cNvPr id="2" name="テキスト ボックス 1">
            <a:extLst>
              <a:ext uri="{FF2B5EF4-FFF2-40B4-BE49-F238E27FC236}">
                <a16:creationId xmlns:a16="http://schemas.microsoft.com/office/drawing/2014/main" id="{A33FD5B3-80E3-2B8A-E25B-95F7D2295E65}"/>
              </a:ext>
            </a:extLst>
          </p:cNvPr>
          <p:cNvSpPr txBox="1"/>
          <p:nvPr/>
        </p:nvSpPr>
        <p:spPr>
          <a:xfrm>
            <a:off x="5782599" y="3055336"/>
            <a:ext cx="4206600" cy="1169551"/>
          </a:xfrm>
          <a:prstGeom prst="rect">
            <a:avLst/>
          </a:prstGeom>
          <a:noFill/>
        </p:spPr>
        <p:txBody>
          <a:bodyPr wrap="square">
            <a:spAutoFit/>
          </a:bodyPr>
          <a:lstStyle/>
          <a:p>
            <a:pPr algn="l"/>
            <a:r>
              <a:rPr lang="ja-JP" altLang="en-US" sz="1400" b="1" i="0" dirty="0">
                <a:effectLst/>
                <a:latin typeface="BIZ UDPゴシック" panose="020B0400000000000000" pitchFamily="50" charset="-128"/>
                <a:ea typeface="BIZ UDPゴシック" panose="020B0400000000000000" pitchFamily="50" charset="-128"/>
              </a:rPr>
              <a:t>同じ部屋で複数のスマホ端末の読み上げが重なると、手元の読み上げ音声に集中できないことがあります。</a:t>
            </a:r>
            <a:endParaRPr lang="en-US" altLang="ja-JP" sz="1400" b="1" i="0" dirty="0">
              <a:effectLst/>
              <a:latin typeface="BIZ UDPゴシック" panose="020B0400000000000000" pitchFamily="50" charset="-128"/>
              <a:ea typeface="BIZ UDPゴシック" panose="020B0400000000000000" pitchFamily="50" charset="-128"/>
            </a:endParaRPr>
          </a:p>
          <a:p>
            <a:pPr algn="l"/>
            <a:r>
              <a:rPr lang="ja-JP" altLang="en-US" sz="1400" b="1" i="0" dirty="0">
                <a:effectLst/>
                <a:latin typeface="BIZ UDPゴシック" panose="020B0400000000000000" pitchFamily="50" charset="-128"/>
                <a:ea typeface="BIZ UDPゴシック" panose="020B0400000000000000" pitchFamily="50" charset="-128"/>
              </a:rPr>
              <a:t>座る</a:t>
            </a:r>
            <a:r>
              <a:rPr lang="ja-JP" altLang="en-US" sz="1400" b="1" dirty="0">
                <a:latin typeface="BIZ UDPゴシック" panose="020B0400000000000000" pitchFamily="50" charset="-128"/>
                <a:ea typeface="BIZ UDPゴシック" panose="020B0400000000000000" pitchFamily="50" charset="-128"/>
              </a:rPr>
              <a:t>位置</a:t>
            </a:r>
            <a:r>
              <a:rPr lang="ja-JP" altLang="en-US" sz="1400" b="1" i="0" dirty="0">
                <a:effectLst/>
                <a:latin typeface="BIZ UDPゴシック" panose="020B0400000000000000" pitchFamily="50" charset="-128"/>
                <a:ea typeface="BIZ UDPゴシック" panose="020B0400000000000000" pitchFamily="50" charset="-128"/>
              </a:rPr>
              <a:t>の工夫したり、イヤホン</a:t>
            </a:r>
            <a:r>
              <a:rPr lang="ja-JP" altLang="en-US" sz="1400" b="1" dirty="0">
                <a:latin typeface="BIZ UDPゴシック" panose="020B0400000000000000" pitchFamily="50" charset="-128"/>
                <a:ea typeface="BIZ UDPゴシック" panose="020B0400000000000000" pitchFamily="50" charset="-128"/>
              </a:rPr>
              <a:t>を</a:t>
            </a:r>
            <a:r>
              <a:rPr lang="ja-JP" altLang="en-US" sz="1400" b="1" i="0" dirty="0">
                <a:effectLst/>
                <a:latin typeface="BIZ UDPゴシック" panose="020B0400000000000000" pitchFamily="50" charset="-128"/>
                <a:ea typeface="BIZ UDPゴシック" panose="020B0400000000000000" pitchFamily="50" charset="-128"/>
              </a:rPr>
              <a:t>使用するという選択肢が考えられます。</a:t>
            </a:r>
          </a:p>
        </p:txBody>
      </p:sp>
      <p:sp>
        <p:nvSpPr>
          <p:cNvPr id="11" name="テキスト ボックス 10">
            <a:extLst>
              <a:ext uri="{FF2B5EF4-FFF2-40B4-BE49-F238E27FC236}">
                <a16:creationId xmlns:a16="http://schemas.microsoft.com/office/drawing/2014/main" id="{B8119BE5-28B2-5EB6-5C9B-F6612BE70882}"/>
              </a:ext>
            </a:extLst>
          </p:cNvPr>
          <p:cNvSpPr txBox="1"/>
          <p:nvPr/>
        </p:nvSpPr>
        <p:spPr>
          <a:xfrm>
            <a:off x="6255497" y="2523562"/>
            <a:ext cx="4098382" cy="369332"/>
          </a:xfrm>
          <a:prstGeom prst="rect">
            <a:avLst/>
          </a:prstGeom>
          <a:noFill/>
        </p:spPr>
        <p:txBody>
          <a:bodyPr wrap="square">
            <a:spAutoFit/>
          </a:bodyPr>
          <a:lstStyle/>
          <a:p>
            <a:pPr algn="l"/>
            <a:r>
              <a:rPr lang="ja-JP" altLang="en-US" sz="1800" b="1" i="0" dirty="0">
                <a:effectLst/>
                <a:latin typeface="BIZ UDPゴシック" panose="020B0400000000000000" pitchFamily="50" charset="-128"/>
                <a:ea typeface="BIZ UDPゴシック" panose="020B0400000000000000" pitchFamily="50" charset="-128"/>
              </a:rPr>
              <a:t>イヤホン・ヘッドホン</a:t>
            </a:r>
          </a:p>
        </p:txBody>
      </p:sp>
      <p:pic>
        <p:nvPicPr>
          <p:cNvPr id="18" name="グラフィックス 17" descr="ヘッドホン">
            <a:extLst>
              <a:ext uri="{FF2B5EF4-FFF2-40B4-BE49-F238E27FC236}">
                <a16:creationId xmlns:a16="http://schemas.microsoft.com/office/drawing/2014/main" id="{7B758125-22AF-29D0-ED74-CFB874899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3236" y="2228479"/>
            <a:ext cx="755872" cy="755872"/>
          </a:xfrm>
          <a:prstGeom prst="rect">
            <a:avLst/>
          </a:prstGeom>
        </p:spPr>
      </p:pic>
      <p:pic>
        <p:nvPicPr>
          <p:cNvPr id="23" name="グラフィックス 22" descr="スマート フォン">
            <a:extLst>
              <a:ext uri="{FF2B5EF4-FFF2-40B4-BE49-F238E27FC236}">
                <a16:creationId xmlns:a16="http://schemas.microsoft.com/office/drawing/2014/main" id="{EEC5BBD8-CA10-03DB-B792-07480E4B43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358904" y="2280016"/>
            <a:ext cx="809460" cy="809460"/>
          </a:xfrm>
          <a:prstGeom prst="rect">
            <a:avLst/>
          </a:prstGeom>
        </p:spPr>
      </p:pic>
      <p:grpSp>
        <p:nvGrpSpPr>
          <p:cNvPr id="39" name="グループ化 38">
            <a:extLst>
              <a:ext uri="{FF2B5EF4-FFF2-40B4-BE49-F238E27FC236}">
                <a16:creationId xmlns:a16="http://schemas.microsoft.com/office/drawing/2014/main" id="{7F8D9F3D-560C-B195-E043-9957EDF0AB1F}"/>
              </a:ext>
            </a:extLst>
          </p:cNvPr>
          <p:cNvGrpSpPr/>
          <p:nvPr/>
        </p:nvGrpSpPr>
        <p:grpSpPr>
          <a:xfrm>
            <a:off x="5775503" y="2182245"/>
            <a:ext cx="503917" cy="200055"/>
            <a:chOff x="1317119" y="1662047"/>
            <a:chExt cx="503917" cy="200055"/>
          </a:xfrm>
        </p:grpSpPr>
        <p:cxnSp>
          <p:nvCxnSpPr>
            <p:cNvPr id="43" name="直線コネクタ 42">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BIZ UDPゴシック" panose="020B0400000000000000" pitchFamily="50" charset="-128"/>
                  <a:ea typeface="BIZ UDPゴシック" panose="020B0400000000000000" pitchFamily="50" charset="-128"/>
                </a:rPr>
                <a:t>手引き</a:t>
              </a:r>
            </a:p>
          </p:txBody>
        </p:sp>
      </p:grpSp>
      <p:sp>
        <p:nvSpPr>
          <p:cNvPr id="13" name="スライド番号プレースホルダー 3">
            <a:extLst>
              <a:ext uri="{FF2B5EF4-FFF2-40B4-BE49-F238E27FC236}">
                <a16:creationId xmlns:a16="http://schemas.microsoft.com/office/drawing/2014/main" id="{90DA6037-6394-8473-3DE6-732F3D28B03A}"/>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42455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a16="http://schemas.microsoft.com/office/drawing/2014/main" id="{A9575C32-0924-B273-D6EC-8241DD6E38E6}"/>
              </a:ext>
            </a:extLst>
          </p:cNvPr>
          <p:cNvSpPr/>
          <p:nvPr/>
        </p:nvSpPr>
        <p:spPr>
          <a:xfrm>
            <a:off x="752684" y="593558"/>
            <a:ext cx="9398480" cy="6272463"/>
          </a:xfrm>
          <a:prstGeom prst="roundRect">
            <a:avLst>
              <a:gd name="adj" fmla="val 1570"/>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5D739E23-7F53-F943-2A3C-D03DD784E6DA}"/>
              </a:ext>
            </a:extLst>
          </p:cNvPr>
          <p:cNvSpPr txBox="1"/>
          <p:nvPr/>
        </p:nvSpPr>
        <p:spPr>
          <a:xfrm>
            <a:off x="1314505" y="1868143"/>
            <a:ext cx="8274838" cy="2339487"/>
          </a:xfrm>
          <a:prstGeom prst="rect">
            <a:avLst/>
          </a:prstGeom>
          <a:noFill/>
        </p:spPr>
        <p:txBody>
          <a:bodyPr wrap="square">
            <a:spAutoFit/>
          </a:bodyPr>
          <a:lstStyle/>
          <a:p>
            <a:pPr>
              <a:lnSpc>
                <a:spcPts val="1640"/>
              </a:lnSpc>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免責</a:t>
            </a:r>
            <a:r>
              <a:rPr lang="en-US" altLang="ja-JP" sz="1400" dirty="0">
                <a:latin typeface="BIZ UDPゴシック" panose="020B0400000000000000" pitchFamily="50" charset="-128"/>
                <a:ea typeface="BIZ UDPゴシック" panose="020B0400000000000000" pitchFamily="50" charset="-128"/>
              </a:rPr>
              <a:t>】</a:t>
            </a:r>
          </a:p>
          <a:p>
            <a:pPr>
              <a:lnSpc>
                <a:spcPts val="1840"/>
              </a:lnSpc>
            </a:pPr>
            <a:r>
              <a:rPr lang="ja-JP" altLang="en-US" sz="1200" dirty="0">
                <a:latin typeface="BIZ UDPゴシック" panose="020B0400000000000000" pitchFamily="50" charset="-128"/>
                <a:ea typeface="BIZ UDPゴシック" panose="020B0400000000000000" pitchFamily="50" charset="-128"/>
              </a:rPr>
              <a:t>※本ガイドブックで紹介しているアプリ</a:t>
            </a:r>
            <a:r>
              <a:rPr lang="ja-JP" altLang="en-US" sz="1200" dirty="0">
                <a:solidFill>
                  <a:srgbClr val="211D1E"/>
                </a:solidFill>
                <a:latin typeface="BIZ UDPゴシック" panose="020B0400000000000000" pitchFamily="50" charset="-128"/>
                <a:ea typeface="BIZ UDPゴシック" panose="020B0400000000000000" pitchFamily="50" charset="-128"/>
              </a:rPr>
              <a:t>、</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サービス内容や情報は</a:t>
            </a:r>
            <a:r>
              <a:rPr lang="en-US" altLang="ja-JP" sz="1200" dirty="0">
                <a:solidFill>
                  <a:srgbClr val="211D1E"/>
                </a:solidFill>
                <a:effectLst/>
                <a:latin typeface="BIZ UDPゴシック" panose="020B0400000000000000" pitchFamily="50" charset="-128"/>
                <a:ea typeface="BIZ UDPゴシック" panose="020B0400000000000000" pitchFamily="50" charset="-128"/>
              </a:rPr>
              <a:t>2023</a:t>
            </a:r>
            <a:r>
              <a:rPr lang="ja-JP" altLang="en-US" sz="1200" dirty="0">
                <a:solidFill>
                  <a:srgbClr val="211D1E"/>
                </a:solidFill>
                <a:effectLst/>
                <a:latin typeface="BIZ UDPゴシック" panose="020B0400000000000000" pitchFamily="50" charset="-128"/>
                <a:ea typeface="BIZ UDPゴシック" panose="020B0400000000000000" pitchFamily="50" charset="-128"/>
              </a:rPr>
              <a:t>年</a:t>
            </a:r>
            <a:r>
              <a:rPr lang="en-US" altLang="ja-JP" sz="1200" dirty="0">
                <a:solidFill>
                  <a:srgbClr val="211D1E"/>
                </a:solidFill>
                <a:effectLst/>
                <a:latin typeface="BIZ UDPゴシック" panose="020B0400000000000000" pitchFamily="50" charset="-128"/>
                <a:ea typeface="BIZ UDPゴシック" panose="020B0400000000000000" pitchFamily="50" charset="-128"/>
              </a:rPr>
              <a:t>12</a:t>
            </a:r>
            <a:r>
              <a:rPr lang="ja-JP" altLang="en-US" sz="1200" dirty="0">
                <a:solidFill>
                  <a:srgbClr val="211D1E"/>
                </a:solidFill>
                <a:effectLst/>
                <a:latin typeface="BIZ UDPゴシック" panose="020B0400000000000000" pitchFamily="50" charset="-128"/>
                <a:ea typeface="BIZ UDPゴシック" panose="020B0400000000000000" pitchFamily="50" charset="-128"/>
              </a:rPr>
              <a:t>月時点のものです。内容については変更</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される場合もあります。あらかじめご了承ください。</a:t>
            </a:r>
          </a:p>
          <a:p>
            <a:pPr>
              <a:lnSpc>
                <a:spcPts val="1840"/>
              </a:lnSpc>
            </a:pPr>
            <a:r>
              <a:rPr lang="ja-JP" altLang="en-US" sz="1200" dirty="0">
                <a:latin typeface="BIZ UDPゴシック" panose="020B0400000000000000" pitchFamily="50" charset="-128"/>
                <a:ea typeface="BIZ UDPゴシック" panose="020B0400000000000000" pitchFamily="50" charset="-128"/>
              </a:rPr>
              <a:t>※掲</a:t>
            </a:r>
            <a:r>
              <a:rPr lang="ja-JP" altLang="en-US" sz="1200" dirty="0">
                <a:solidFill>
                  <a:srgbClr val="211D1E"/>
                </a:solidFill>
                <a:effectLst/>
                <a:latin typeface="BIZ UDPゴシック" panose="020B0400000000000000" pitchFamily="50" charset="-128"/>
                <a:ea typeface="BIZ UDPゴシック" panose="020B0400000000000000" pitchFamily="50" charset="-128"/>
              </a:rPr>
              <a:t>載している情報や製品、アプリの利用により生じた損害については一切の責任を負いませんので、ご了承ください。</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en-US" altLang="ja-JP" sz="1200" dirty="0">
                <a:solidFill>
                  <a:srgbClr val="211D1E"/>
                </a:solidFill>
                <a:effectLst/>
                <a:latin typeface="BIZ UDPゴシック" panose="020B0400000000000000" pitchFamily="50" charset="-128"/>
                <a:ea typeface="BIZ UDPゴシック" panose="020B0400000000000000" pitchFamily="50" charset="-128"/>
              </a:rPr>
              <a:t>※</a:t>
            </a:r>
            <a:r>
              <a:rPr lang="ja-JP" altLang="en-US" sz="1200" dirty="0">
                <a:solidFill>
                  <a:srgbClr val="211D1E"/>
                </a:solidFill>
                <a:effectLst/>
                <a:latin typeface="BIZ UDPゴシック" panose="020B0400000000000000" pitchFamily="50" charset="-128"/>
                <a:ea typeface="BIZ UDPゴシック" panose="020B0400000000000000" pitchFamily="50" charset="-128"/>
              </a:rPr>
              <a:t>本ガイドブックで紹介している操作手順は、</a:t>
            </a:r>
            <a:r>
              <a:rPr lang="en" altLang="ja-JP" sz="1200" dirty="0">
                <a:solidFill>
                  <a:srgbClr val="211D1E"/>
                </a:solidFill>
                <a:latin typeface="BIZ UDPゴシック" panose="020B0400000000000000" pitchFamily="50" charset="-128"/>
                <a:ea typeface="BIZ UDPゴシック" panose="020B0400000000000000" pitchFamily="50" charset="-128"/>
              </a:rPr>
              <a:t>iPhone SE </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を使って説明しています。機種や</a:t>
            </a:r>
            <a:r>
              <a:rPr lang="en" altLang="ja-JP" sz="1200" dirty="0">
                <a:solidFill>
                  <a:srgbClr val="211D1E"/>
                </a:solidFill>
                <a:effectLst/>
                <a:latin typeface="BIZ UDPゴシック" panose="020B0400000000000000" pitchFamily="50" charset="-128"/>
                <a:ea typeface="BIZ UDPゴシック" panose="020B0400000000000000" pitchFamily="50" charset="-128"/>
              </a:rPr>
              <a:t>OS</a:t>
            </a:r>
            <a:r>
              <a:rPr lang="ja-JP" altLang="en-US" sz="1200" dirty="0">
                <a:solidFill>
                  <a:srgbClr val="211D1E"/>
                </a:solidFill>
                <a:effectLst/>
                <a:latin typeface="BIZ UDPゴシック" panose="020B0400000000000000" pitchFamily="50" charset="-128"/>
                <a:ea typeface="BIZ UDPゴシック" panose="020B0400000000000000" pitchFamily="50" charset="-128"/>
              </a:rPr>
              <a:t>のバージョンにより</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a:t>
            </a:r>
            <a:r>
              <a:rPr lang="ja-JP" altLang="en-US" sz="1200" dirty="0">
                <a:solidFill>
                  <a:srgbClr val="211D1E"/>
                </a:solidFill>
                <a:effectLst/>
                <a:latin typeface="BIZ UDPゴシック" panose="020B0400000000000000" pitchFamily="50" charset="-128"/>
                <a:ea typeface="BIZ UDPゴシック" panose="020B0400000000000000" pitchFamily="50" charset="-128"/>
              </a:rPr>
              <a:t>操作手順が異なる場合もありますので、あらかじめご了承ください。</a:t>
            </a:r>
            <a:endParaRPr lang="en-US" altLang="ja-JP" sz="1200" dirty="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en-US" altLang="ja-JP" sz="1200" dirty="0">
                <a:solidFill>
                  <a:srgbClr val="211D1E"/>
                </a:solidFill>
                <a:latin typeface="BIZ UDPゴシック" panose="020B0400000000000000" pitchFamily="50" charset="-128"/>
                <a:ea typeface="BIZ UDPゴシック" panose="020B0400000000000000" pitchFamily="50" charset="-128"/>
              </a:rPr>
              <a:t>※</a:t>
            </a:r>
            <a:r>
              <a:rPr lang="ja-JP" altLang="en-US" sz="1200" dirty="0">
                <a:solidFill>
                  <a:srgbClr val="211D1E"/>
                </a:solidFill>
                <a:latin typeface="BIZ UDPゴシック" panose="020B0400000000000000" pitchFamily="50" charset="-128"/>
                <a:ea typeface="BIZ UDPゴシック" panose="020B0400000000000000" pitchFamily="50" charset="-128"/>
              </a:rPr>
              <a:t>掲載している内容は、情報の提供のみを目的としています。このガイドブックによる運用については、必ずご自身の</a:t>
            </a:r>
            <a:endParaRPr lang="en-US" altLang="ja-JP" sz="1200" dirty="0">
              <a:solidFill>
                <a:srgbClr val="211D1E"/>
              </a:solidFill>
              <a:latin typeface="BIZ UDPゴシック" panose="020B0400000000000000" pitchFamily="50" charset="-128"/>
              <a:ea typeface="BIZ UDPゴシック" panose="020B0400000000000000" pitchFamily="50" charset="-128"/>
            </a:endParaRPr>
          </a:p>
          <a:p>
            <a:pPr>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責任と判断によって行ってください。</a:t>
            </a:r>
          </a:p>
          <a:p>
            <a:pPr>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また、事例として紹介するサービスや製品は一例です。各都道府県・自治体の方針に従い、使用するものを決定して</a:t>
            </a:r>
            <a:endParaRPr lang="en-US" altLang="ja-JP" sz="1200" dirty="0">
              <a:solidFill>
                <a:srgbClr val="211D1E"/>
              </a:solidFill>
              <a:latin typeface="BIZ UDPゴシック" panose="020B0400000000000000" pitchFamily="50" charset="-128"/>
              <a:ea typeface="BIZ UDPゴシック" panose="020B0400000000000000" pitchFamily="50" charset="-128"/>
            </a:endParaRPr>
          </a:p>
          <a:p>
            <a:pPr>
              <a:lnSpc>
                <a:spcPts val="1840"/>
              </a:lnSpc>
            </a:pPr>
            <a:r>
              <a:rPr lang="ja-JP" altLang="en-US" sz="1200" dirty="0">
                <a:solidFill>
                  <a:srgbClr val="211D1E"/>
                </a:solidFill>
                <a:latin typeface="BIZ UDPゴシック" panose="020B0400000000000000" pitchFamily="50" charset="-128"/>
                <a:ea typeface="BIZ UDPゴシック" panose="020B0400000000000000" pitchFamily="50" charset="-128"/>
              </a:rPr>
              <a:t>　ください。</a:t>
            </a:r>
            <a:endParaRPr lang="ja-JP" altLang="en-US" sz="1200" dirty="0">
              <a:solidFill>
                <a:srgbClr val="211D1E"/>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36B3E305-8B5F-22D9-045C-EF7E4FE14AE4}"/>
              </a:ext>
            </a:extLst>
          </p:cNvPr>
          <p:cNvSpPr txBox="1"/>
          <p:nvPr/>
        </p:nvSpPr>
        <p:spPr>
          <a:xfrm>
            <a:off x="2019562" y="1274753"/>
            <a:ext cx="6864724" cy="461665"/>
          </a:xfrm>
          <a:prstGeom prst="rect">
            <a:avLst/>
          </a:prstGeom>
          <a:noFill/>
        </p:spPr>
        <p:txBody>
          <a:bodyPr wrap="square">
            <a:spAutoFit/>
          </a:bodyPr>
          <a:lstStyle/>
          <a:p>
            <a:pPr algn="ctr"/>
            <a:r>
              <a:rPr lang="ja-JP" altLang="en-US" sz="2400" b="1" dirty="0">
                <a:solidFill>
                  <a:srgbClr val="006DAB"/>
                </a:solidFill>
                <a:latin typeface="BIZ UDPゴシック" panose="020B0400000000000000" pitchFamily="50" charset="-128"/>
                <a:ea typeface="BIZ UDPゴシック" panose="020B0400000000000000" pitchFamily="50" charset="-128"/>
              </a:rPr>
              <a:t>免責・他社所有商標に関する表示</a:t>
            </a:r>
          </a:p>
        </p:txBody>
      </p:sp>
      <p:sp>
        <p:nvSpPr>
          <p:cNvPr id="6" name="テキスト ボックス 5">
            <a:extLst>
              <a:ext uri="{FF2B5EF4-FFF2-40B4-BE49-F238E27FC236}">
                <a16:creationId xmlns:a16="http://schemas.microsoft.com/office/drawing/2014/main" id="{201022A5-C2BD-D27A-D3CD-8707FDA21CED}"/>
              </a:ext>
            </a:extLst>
          </p:cNvPr>
          <p:cNvSpPr txBox="1"/>
          <p:nvPr/>
        </p:nvSpPr>
        <p:spPr>
          <a:xfrm>
            <a:off x="1314505" y="4231611"/>
            <a:ext cx="8274838" cy="2544736"/>
          </a:xfrm>
          <a:prstGeom prst="rect">
            <a:avLst/>
          </a:prstGeom>
          <a:noFill/>
        </p:spPr>
        <p:txBody>
          <a:bodyPr wrap="square">
            <a:spAutoFit/>
          </a:bodyPr>
          <a:lstStyle/>
          <a:p>
            <a:pPr>
              <a:lnSpc>
                <a:spcPts val="1640"/>
              </a:lnSpc>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商標</a:t>
            </a:r>
            <a:r>
              <a:rPr lang="en-US" altLang="ja-JP" sz="14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iPhone</a:t>
            </a:r>
            <a:r>
              <a:rPr lang="ja-JP" altLang="en-US" sz="1200" dirty="0" err="1">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Safari</a:t>
            </a:r>
            <a:r>
              <a:rPr lang="ja-JP" altLang="en-US" sz="1200" dirty="0">
                <a:latin typeface="BIZ UDPゴシック" panose="020B0400000000000000" pitchFamily="50" charset="-128"/>
                <a:ea typeface="BIZ UDPゴシック" panose="020B0400000000000000" pitchFamily="50" charset="-128"/>
              </a:rPr>
              <a:t>は米国および他の国々における</a:t>
            </a:r>
            <a:r>
              <a:rPr lang="en-US" altLang="ja-JP" sz="1200" dirty="0">
                <a:latin typeface="BIZ UDPゴシック" panose="020B0400000000000000" pitchFamily="50" charset="-128"/>
                <a:ea typeface="BIZ UDPゴシック" panose="020B0400000000000000" pitchFamily="50" charset="-128"/>
              </a:rPr>
              <a:t>Apple Inc.</a:t>
            </a:r>
            <a:r>
              <a:rPr lang="ja-JP" altLang="en-US" sz="1200" dirty="0">
                <a:latin typeface="BIZ UDPゴシック" panose="020B0400000000000000" pitchFamily="50" charset="-128"/>
                <a:ea typeface="BIZ UDPゴシック" panose="020B0400000000000000" pitchFamily="50" charset="-128"/>
              </a:rPr>
              <a:t>の登録商標です。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latin typeface="BIZ UDPゴシック" panose="020B0400000000000000" pitchFamily="50" charset="-128"/>
                <a:ea typeface="BIZ UDPゴシック" panose="020B0400000000000000" pitchFamily="50" charset="-128"/>
              </a:rPr>
              <a:t>※</a:t>
            </a:r>
            <a:r>
              <a:rPr lang="en" altLang="ja-JP" sz="1200" i="0" dirty="0">
                <a:effectLst/>
                <a:latin typeface="BIZ UDPゴシック" panose="020B0400000000000000" pitchFamily="50" charset="-128"/>
                <a:ea typeface="BIZ UDPゴシック" panose="020B0400000000000000" pitchFamily="50" charset="-128"/>
              </a:rPr>
              <a:t>QR</a:t>
            </a:r>
            <a:r>
              <a:rPr lang="ja-JP" altLang="en-US" sz="1200" i="0" dirty="0">
                <a:effectLst/>
                <a:latin typeface="BIZ UDPゴシック" panose="020B0400000000000000" pitchFamily="50" charset="-128"/>
                <a:ea typeface="BIZ UDPゴシック" panose="020B0400000000000000" pitchFamily="50" charset="-128"/>
              </a:rPr>
              <a:t>コードは</a:t>
            </a:r>
            <a:r>
              <a:rPr lang="ja-JP" altLang="en-US" sz="1200" dirty="0">
                <a:latin typeface="BIZ UDPゴシック" panose="020B0400000000000000" pitchFamily="50" charset="-128"/>
                <a:ea typeface="BIZ UDPゴシック" panose="020B0400000000000000" pitchFamily="50" charset="-128"/>
              </a:rPr>
              <a:t>株式会社</a:t>
            </a:r>
            <a:r>
              <a:rPr lang="ja-JP" altLang="en-US" sz="1200" i="0" dirty="0">
                <a:effectLst/>
                <a:latin typeface="BIZ UDPゴシック" panose="020B0400000000000000" pitchFamily="50" charset="-128"/>
                <a:ea typeface="BIZ UDPゴシック" panose="020B0400000000000000" pitchFamily="50" charset="-128"/>
              </a:rPr>
              <a:t>デンソーウェーブの登録商標です。</a:t>
            </a:r>
            <a:endParaRPr lang="en-US" altLang="ja-JP" sz="1200" i="0" dirty="0">
              <a:effectLst/>
              <a:latin typeface="BIZ UDPゴシック" panose="020B0400000000000000" pitchFamily="50" charset="-128"/>
              <a:ea typeface="BIZ UDPゴシック" panose="020B0400000000000000" pitchFamily="50" charset="-128"/>
            </a:endParaRPr>
          </a:p>
          <a:p>
            <a:pPr>
              <a:lnSpc>
                <a:spcPts val="1840"/>
              </a:lnSpc>
            </a:pPr>
            <a:r>
              <a:rPr lang="en-US" altLang="ja-JP" sz="1200" dirty="0">
                <a:latin typeface="BIZ UDPゴシック" panose="020B0400000000000000" pitchFamily="50" charset="-128"/>
                <a:ea typeface="BIZ UDPゴシック" panose="020B0400000000000000" pitchFamily="50" charset="-128"/>
              </a:rPr>
              <a:t>※Seeing AI</a:t>
            </a:r>
            <a:r>
              <a:rPr lang="ja-JP" altLang="en-US" sz="1200" dirty="0">
                <a:latin typeface="BIZ UDPゴシック" panose="020B0400000000000000" pitchFamily="50" charset="-128"/>
                <a:ea typeface="BIZ UDPゴシック" panose="020B0400000000000000" pitchFamily="50" charset="-128"/>
              </a:rPr>
              <a:t>は米国</a:t>
            </a:r>
            <a:r>
              <a:rPr lang="en-US" altLang="ja-JP" sz="1200" dirty="0">
                <a:latin typeface="BIZ UDPゴシック" panose="020B0400000000000000" pitchFamily="50" charset="-128"/>
                <a:ea typeface="BIZ UDPゴシック" panose="020B0400000000000000" pitchFamily="50" charset="-128"/>
              </a:rPr>
              <a:t>Microsoft Corporation</a:t>
            </a:r>
            <a:r>
              <a:rPr lang="ja-JP" altLang="en-US" sz="1200" dirty="0">
                <a:latin typeface="BIZ UDPゴシック" panose="020B0400000000000000" pitchFamily="50" charset="-128"/>
                <a:ea typeface="BIZ UDPゴシック" panose="020B0400000000000000" pitchFamily="50" charset="-128"/>
              </a:rPr>
              <a:t>の米国およびその他の国における登録商標です。</a:t>
            </a:r>
          </a:p>
          <a:p>
            <a:pPr>
              <a:lnSpc>
                <a:spcPts val="1840"/>
              </a:lnSpc>
            </a:pPr>
            <a:r>
              <a:rPr lang="en-US" altLang="ja-JP" sz="1200" dirty="0">
                <a:latin typeface="BIZ UDPゴシック" panose="020B0400000000000000" pitchFamily="50" charset="-128"/>
                <a:ea typeface="BIZ UDPゴシック" panose="020B0400000000000000" pitchFamily="50" charset="-128"/>
              </a:rPr>
              <a:t>※Tap </a:t>
            </a:r>
            <a:r>
              <a:rPr lang="en-US" altLang="ja-JP" sz="1200" dirty="0" err="1">
                <a:latin typeface="BIZ UDPゴシック" panose="020B0400000000000000" pitchFamily="50" charset="-128"/>
                <a:ea typeface="BIZ UDPゴシック" panose="020B0400000000000000" pitchFamily="50" charset="-128"/>
              </a:rPr>
              <a:t>Tap</a:t>
            </a:r>
            <a:r>
              <a:rPr lang="en-US" altLang="ja-JP" sz="1200" dirty="0">
                <a:latin typeface="BIZ UDPゴシック" panose="020B0400000000000000" pitchFamily="50" charset="-128"/>
                <a:ea typeface="BIZ UDPゴシック" panose="020B0400000000000000" pitchFamily="50" charset="-128"/>
              </a:rPr>
              <a:t> See</a:t>
            </a:r>
            <a:r>
              <a:rPr lang="ja-JP" altLang="en-US" sz="1200" dirty="0">
                <a:latin typeface="BIZ UDPゴシック" panose="020B0400000000000000" pitchFamily="50" charset="-128"/>
                <a:ea typeface="BIZ UDPゴシック" panose="020B0400000000000000" pitchFamily="50" charset="-128"/>
              </a:rPr>
              <a:t>は</a:t>
            </a:r>
            <a:r>
              <a:rPr lang="en-US" altLang="ja-JP" sz="1200" dirty="0" err="1">
                <a:latin typeface="BIZ UDPゴシック" panose="020B0400000000000000" pitchFamily="50" charset="-128"/>
                <a:ea typeface="BIZ UDPゴシック" panose="020B0400000000000000" pitchFamily="50" charset="-128"/>
              </a:rPr>
              <a:t>CloudSight</a:t>
            </a:r>
            <a:r>
              <a:rPr lang="en-US" altLang="ja-JP" sz="1200" dirty="0">
                <a:latin typeface="BIZ UDPゴシック" panose="020B0400000000000000" pitchFamily="50" charset="-128"/>
                <a:ea typeface="BIZ UDPゴシック" panose="020B0400000000000000" pitchFamily="50" charset="-128"/>
              </a:rPr>
              <a:t> Inc.</a:t>
            </a:r>
            <a:r>
              <a:rPr lang="ja-JP" altLang="en-US" sz="1200" dirty="0">
                <a:latin typeface="BIZ UDPゴシック" panose="020B0400000000000000" pitchFamily="50" charset="-128"/>
                <a:ea typeface="BIZ UDPゴシック" panose="020B0400000000000000" pitchFamily="50" charset="-128"/>
              </a:rPr>
              <a:t>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latin typeface="BIZ UDPゴシック" panose="020B0400000000000000" pitchFamily="50" charset="-128"/>
                <a:ea typeface="BIZ UDPゴシック" panose="020B0400000000000000" pitchFamily="50" charset="-128"/>
              </a:rPr>
              <a:t>※</a:t>
            </a:r>
            <a:r>
              <a:rPr lang="en-US" altLang="ja-JP" sz="1200" dirty="0" err="1">
                <a:latin typeface="BIZ UDPゴシック" panose="020B0400000000000000" pitchFamily="50" charset="-128"/>
                <a:ea typeface="BIZ UDPゴシック" panose="020B0400000000000000" pitchFamily="50" charset="-128"/>
              </a:rPr>
              <a:t>BlindSqure</a:t>
            </a:r>
            <a:r>
              <a:rPr lang="ja-JP" altLang="en-US" sz="1200" dirty="0">
                <a:latin typeface="BIZ UDPゴシック" panose="020B0400000000000000" pitchFamily="50" charset="-128"/>
                <a:ea typeface="BIZ UDPゴシック" panose="020B0400000000000000" pitchFamily="50" charset="-128"/>
              </a:rPr>
              <a:t>は</a:t>
            </a:r>
            <a:r>
              <a:rPr lang="en-US" altLang="ja-JP" sz="1200" dirty="0" err="1">
                <a:latin typeface="BIZ UDPゴシック" panose="020B0400000000000000" pitchFamily="50" charset="-128"/>
                <a:ea typeface="BIZ UDPゴシック" panose="020B0400000000000000" pitchFamily="50" charset="-128"/>
              </a:rPr>
              <a:t>BlindSqure</a:t>
            </a:r>
            <a:r>
              <a:rPr lang="ja-JP" altLang="en-US" sz="1200" dirty="0">
                <a:latin typeface="BIZ UDPゴシック" panose="020B0400000000000000" pitchFamily="50" charset="-128"/>
                <a:ea typeface="BIZ UDPゴシック" panose="020B0400000000000000" pitchFamily="50" charset="-128"/>
              </a:rPr>
              <a:t>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effectLst/>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ボイス オブ デイジー５は有限会社サイパックの商標または登録商標です。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latin typeface="BIZ UDPゴシック" panose="020B0400000000000000" pitchFamily="50" charset="-128"/>
                <a:ea typeface="BIZ UDPゴシック" panose="020B0400000000000000" pitchFamily="50" charset="-128"/>
              </a:rPr>
              <a:t>※Twitter</a:t>
            </a:r>
            <a:r>
              <a:rPr lang="ja-JP" altLang="en-US" sz="1200" dirty="0">
                <a:latin typeface="BIZ UDPゴシック" panose="020B0400000000000000" pitchFamily="50" charset="-128"/>
                <a:ea typeface="BIZ UDPゴシック" panose="020B0400000000000000" pitchFamily="50" charset="-128"/>
              </a:rPr>
              <a:t>および</a:t>
            </a:r>
            <a:r>
              <a:rPr lang="en-US" altLang="ja-JP" sz="1200" dirty="0">
                <a:latin typeface="BIZ UDPゴシック" panose="020B0400000000000000" pitchFamily="50" charset="-128"/>
                <a:ea typeface="BIZ UDPゴシック" panose="020B0400000000000000" pitchFamily="50" charset="-128"/>
              </a:rPr>
              <a:t>Twitter</a:t>
            </a:r>
            <a:r>
              <a:rPr lang="ja-JP" altLang="en-US" sz="1200" dirty="0">
                <a:latin typeface="BIZ UDPゴシック" panose="020B0400000000000000" pitchFamily="50" charset="-128"/>
                <a:ea typeface="BIZ UDPゴシック" panose="020B0400000000000000" pitchFamily="50" charset="-128"/>
              </a:rPr>
              <a:t>ロゴ、</a:t>
            </a:r>
            <a:r>
              <a:rPr lang="en-US" altLang="ja-JP" sz="1200" dirty="0">
                <a:latin typeface="BIZ UDPゴシック" panose="020B0400000000000000" pitchFamily="50" charset="-128"/>
                <a:ea typeface="BIZ UDPゴシック" panose="020B0400000000000000" pitchFamily="50" charset="-128"/>
              </a:rPr>
              <a:t>Twitter</a:t>
            </a:r>
            <a:r>
              <a:rPr lang="ja-JP" altLang="en-US" sz="1200" dirty="0">
                <a:latin typeface="BIZ UDPゴシック" panose="020B0400000000000000" pitchFamily="50" charset="-128"/>
                <a:ea typeface="BIZ UDPゴシック" panose="020B0400000000000000" pitchFamily="50" charset="-128"/>
              </a:rPr>
              <a:t>の青い鳥は、米国また他の国々における</a:t>
            </a:r>
            <a:r>
              <a:rPr lang="en-US" altLang="ja-JP" sz="1200" dirty="0">
                <a:latin typeface="BIZ UDPゴシック" panose="020B0400000000000000" pitchFamily="50" charset="-128"/>
                <a:ea typeface="BIZ UDPゴシック" panose="020B0400000000000000" pitchFamily="50" charset="-128"/>
              </a:rPr>
              <a:t>Twitter, Inc.</a:t>
            </a:r>
            <a:r>
              <a:rPr lang="ja-JP" altLang="en-US" sz="1200" dirty="0">
                <a:latin typeface="BIZ UDPゴシック" panose="020B0400000000000000" pitchFamily="50" charset="-128"/>
                <a:ea typeface="BIZ UDPゴシック" panose="020B0400000000000000" pitchFamily="50" charset="-128"/>
              </a:rPr>
              <a:t>の登録商標です。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solidFill>
                  <a:srgbClr val="211D1E"/>
                </a:solidFill>
                <a:latin typeface="メイリオ" panose="020B0604030504040204" pitchFamily="50" charset="-128"/>
                <a:ea typeface="メイリオ" panose="020B0604030504040204" pitchFamily="50" charset="-128"/>
              </a:rPr>
              <a:t>※LINE</a:t>
            </a:r>
            <a:r>
              <a:rPr lang="ja-JP" altLang="en-US" sz="1200" dirty="0">
                <a:solidFill>
                  <a:srgbClr val="211D1E"/>
                </a:solidFill>
                <a:latin typeface="メイリオ" panose="020B0604030504040204" pitchFamily="50" charset="-128"/>
                <a:ea typeface="メイリオ" panose="020B0604030504040204" pitchFamily="50" charset="-128"/>
              </a:rPr>
              <a:t>および</a:t>
            </a:r>
            <a:r>
              <a:rPr lang="en-US" altLang="ja-JP" sz="1200" dirty="0">
                <a:solidFill>
                  <a:srgbClr val="211D1E"/>
                </a:solidFill>
                <a:latin typeface="メイリオ" panose="020B0604030504040204" pitchFamily="50" charset="-128"/>
                <a:ea typeface="メイリオ" panose="020B0604030504040204" pitchFamily="50" charset="-128"/>
              </a:rPr>
              <a:t>LINE</a:t>
            </a:r>
            <a:r>
              <a:rPr lang="ja-JP" altLang="en-US" sz="1200" dirty="0">
                <a:solidFill>
                  <a:srgbClr val="211D1E"/>
                </a:solidFill>
                <a:latin typeface="メイリオ" panose="020B0604030504040204" pitchFamily="50" charset="-128"/>
                <a:ea typeface="メイリオ" panose="020B0604030504040204" pitchFamily="50" charset="-128"/>
              </a:rPr>
              <a:t>ロゴは</a:t>
            </a:r>
            <a:r>
              <a:rPr lang="en-US" altLang="ja-JP" sz="1200" dirty="0">
                <a:solidFill>
                  <a:srgbClr val="211D1E"/>
                </a:solidFill>
                <a:latin typeface="メイリオ" panose="020B0604030504040204" pitchFamily="50" charset="-128"/>
                <a:ea typeface="メイリオ" panose="020B0604030504040204" pitchFamily="50" charset="-128"/>
              </a:rPr>
              <a:t>LINE</a:t>
            </a:r>
            <a:r>
              <a:rPr lang="ja-JP" altLang="en-US" sz="1200" dirty="0">
                <a:solidFill>
                  <a:srgbClr val="211D1E"/>
                </a:solidFill>
                <a:latin typeface="メイリオ" panose="020B0604030504040204" pitchFamily="50" charset="-128"/>
                <a:ea typeface="メイリオ" panose="020B0604030504040204" pitchFamily="50" charset="-128"/>
              </a:rPr>
              <a:t>株式会社の商標または登録商標です。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その他、本文中のサービス名、商品名などは、それぞれの会社の商標、登録商標、商品名です。</a:t>
            </a:r>
            <a:endParaRPr lang="en-US" altLang="ja-JP" sz="1200" dirty="0">
              <a:latin typeface="BIZ UDPゴシック" panose="020B0400000000000000" pitchFamily="50" charset="-128"/>
              <a:ea typeface="BIZ UDPゴシック" panose="020B0400000000000000" pitchFamily="50" charset="-128"/>
            </a:endParaRPr>
          </a:p>
          <a:p>
            <a:pPr>
              <a:lnSpc>
                <a:spcPts val="1840"/>
              </a:lnSpc>
            </a:pPr>
            <a:r>
              <a:rPr lang="ja-JP" altLang="en-US" sz="1200" dirty="0">
                <a:latin typeface="BIZ UDPゴシック" panose="020B0400000000000000" pitchFamily="50" charset="-128"/>
                <a:ea typeface="BIZ UDPゴシック" panose="020B0400000000000000" pitchFamily="50" charset="-128"/>
              </a:rPr>
              <a:t>　なお、本文中では™マーク、</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マークは明記していません。</a:t>
            </a:r>
            <a:endParaRPr lang="ja-JP" altLang="en-US" sz="1200" dirty="0">
              <a:effectLst/>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C6145B37-D5F2-7813-E050-B90F45637589}"/>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30239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 </a:t>
            </a:r>
            <a:r>
              <a:rPr lang="ja-JP" altLang="en-US" sz="2800" b="1" dirty="0">
                <a:latin typeface="Meiryo" panose="020B0604030504040204" pitchFamily="34" charset="-128"/>
                <a:ea typeface="Meiryo" panose="020B0604030504040204" pitchFamily="34" charset="-128"/>
              </a:rPr>
              <a:t>便利なサポートアプリ</a:t>
            </a:r>
          </a:p>
        </p:txBody>
      </p:sp>
      <p:sp>
        <p:nvSpPr>
          <p:cNvPr id="8" name="角丸四角形 42">
            <a:extLst>
              <a:ext uri="{FF2B5EF4-FFF2-40B4-BE49-F238E27FC236}">
                <a16:creationId xmlns:a16="http://schemas.microsoft.com/office/drawing/2014/main" id="{7BA5E1B6-F6C7-9EA7-1C1F-2E504281C7DF}"/>
              </a:ext>
            </a:extLst>
          </p:cNvPr>
          <p:cNvSpPr/>
          <p:nvPr/>
        </p:nvSpPr>
        <p:spPr>
          <a:xfrm>
            <a:off x="593725" y="2071576"/>
            <a:ext cx="9648825" cy="285438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65E74F4-F623-3747-44E4-1334468DA7B0}"/>
              </a:ext>
            </a:extLst>
          </p:cNvPr>
          <p:cNvSpPr txBox="1"/>
          <p:nvPr/>
        </p:nvSpPr>
        <p:spPr>
          <a:xfrm>
            <a:off x="949038" y="2444588"/>
            <a:ext cx="9147462" cy="2339102"/>
          </a:xfrm>
          <a:prstGeom prst="rect">
            <a:avLst/>
          </a:prstGeom>
          <a:noFill/>
        </p:spPr>
        <p:txBody>
          <a:bodyPr wrap="square">
            <a:spAutoFit/>
          </a:bodyPr>
          <a:lstStyle/>
          <a:p>
            <a:pPr marL="342900" indent="-342900">
              <a:buFont typeface="+mj-lt"/>
              <a:buAutoNum type="arabicPeriod"/>
            </a:pPr>
            <a:r>
              <a:rPr lang="en-US" altLang="ja-JP" sz="1600" b="1" i="0" dirty="0">
                <a:effectLst/>
                <a:latin typeface="メイリオ" panose="020B0604030504040204" pitchFamily="50" charset="-128"/>
                <a:ea typeface="メイリオ" panose="020B0604030504040204" pitchFamily="50" charset="-128"/>
              </a:rPr>
              <a:t>Seeing AI</a:t>
            </a:r>
            <a:r>
              <a:rPr lang="ja-JP" altLang="en-US" sz="1600" b="1" i="0" dirty="0">
                <a:effectLst/>
                <a:latin typeface="メイリオ" panose="020B0604030504040204" pitchFamily="50" charset="-128"/>
                <a:ea typeface="メイリオ" panose="020B0604030504040204" pitchFamily="50" charset="-128"/>
              </a:rPr>
              <a:t>（シーイング エーアイ）</a:t>
            </a:r>
            <a:r>
              <a:rPr lang="en-US" altLang="ja-JP" sz="1600" b="1" i="0" dirty="0">
                <a:effectLst/>
                <a:latin typeface="メイリオ" panose="020B0604030504040204" pitchFamily="50" charset="-128"/>
                <a:ea typeface="メイリオ" panose="020B0604030504040204" pitchFamily="50" charset="-128"/>
              </a:rPr>
              <a:t>… </a:t>
            </a:r>
            <a:r>
              <a:rPr lang="ja-JP" altLang="en-US" sz="1600" b="1" i="0" dirty="0">
                <a:effectLst/>
                <a:latin typeface="メイリオ" panose="020B0604030504040204" pitchFamily="50" charset="-128"/>
                <a:ea typeface="メイリオ" panose="020B0604030504040204" pitchFamily="50" charset="-128"/>
              </a:rPr>
              <a:t>文字読み取り、明るさ検知、お札の識別、など</a:t>
            </a:r>
            <a:endParaRPr lang="en-US" altLang="ja-JP" sz="1600" b="1" i="0" dirty="0">
              <a:effectLst/>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i="0" dirty="0">
              <a:effectLst/>
              <a:latin typeface="メイリオ" panose="020B0604030504040204" pitchFamily="50" charset="-128"/>
              <a:ea typeface="メイリオ" panose="020B0604030504040204" pitchFamily="50" charset="-128"/>
            </a:endParaRPr>
          </a:p>
          <a:p>
            <a:pPr marL="342900" indent="-342900">
              <a:buFont typeface="+mj-lt"/>
              <a:buAutoNum type="arabicPeriod"/>
            </a:pPr>
            <a:r>
              <a:rPr lang="en-US" altLang="ja-JP" sz="1600" b="1" i="0" dirty="0">
                <a:effectLst/>
                <a:latin typeface="メイリオ" panose="020B0604030504040204" pitchFamily="50" charset="-128"/>
                <a:ea typeface="メイリオ" panose="020B0604030504040204" pitchFamily="50" charset="-128"/>
              </a:rPr>
              <a:t>Tap </a:t>
            </a:r>
            <a:r>
              <a:rPr lang="en-US" altLang="ja-JP" sz="1600" b="1" i="0" dirty="0" err="1">
                <a:effectLst/>
                <a:latin typeface="メイリオ" panose="020B0604030504040204" pitchFamily="50" charset="-128"/>
                <a:ea typeface="メイリオ" panose="020B0604030504040204" pitchFamily="50" charset="-128"/>
              </a:rPr>
              <a:t>Tap</a:t>
            </a:r>
            <a:r>
              <a:rPr lang="en-US" altLang="ja-JP" sz="1600" b="1" i="0" dirty="0">
                <a:effectLst/>
                <a:latin typeface="メイリオ" panose="020B0604030504040204" pitchFamily="50" charset="-128"/>
                <a:ea typeface="メイリオ" panose="020B0604030504040204" pitchFamily="50" charset="-128"/>
              </a:rPr>
              <a:t> See</a:t>
            </a:r>
            <a:r>
              <a:rPr lang="ja-JP" altLang="en-US" sz="1600" b="1" i="0" dirty="0">
                <a:effectLst/>
                <a:latin typeface="メイリオ" panose="020B0604030504040204" pitchFamily="50" charset="-128"/>
                <a:ea typeface="メイリオ" panose="020B0604030504040204" pitchFamily="50" charset="-128"/>
              </a:rPr>
              <a:t>（タップ タップ シー）</a:t>
            </a:r>
            <a:r>
              <a:rPr lang="en-US" altLang="ja-JP" sz="1600" b="1" i="0" dirty="0">
                <a:effectLst/>
                <a:latin typeface="メイリオ" panose="020B0604030504040204" pitchFamily="50" charset="-128"/>
                <a:ea typeface="メイリオ" panose="020B0604030504040204" pitchFamily="50" charset="-128"/>
              </a:rPr>
              <a:t>… </a:t>
            </a:r>
            <a:r>
              <a:rPr lang="ja-JP" altLang="en-US" sz="1600" b="1" dirty="0">
                <a:latin typeface="メイリオ" panose="020B0604030504040204" pitchFamily="50" charset="-128"/>
                <a:ea typeface="メイリオ" panose="020B0604030504040204" pitchFamily="50" charset="-128"/>
              </a:rPr>
              <a:t>カメラで物を撮影すると音声で教えてくれる</a:t>
            </a:r>
            <a:endParaRPr lang="en-US" altLang="ja-JP" sz="1600" b="1" dirty="0">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dirty="0">
              <a:latin typeface="メイリオ" panose="020B0604030504040204" pitchFamily="50" charset="-128"/>
              <a:ea typeface="メイリオ" panose="020B0604030504040204" pitchFamily="50" charset="-128"/>
            </a:endParaRPr>
          </a:p>
          <a:p>
            <a:pPr marL="342900" indent="-342900">
              <a:buFont typeface="+mj-lt"/>
              <a:buAutoNum type="arabicPeriod"/>
            </a:pPr>
            <a:r>
              <a:rPr lang="en-US" altLang="ja-JP" sz="1600" b="1" i="0" dirty="0" err="1">
                <a:effectLst/>
                <a:latin typeface="メイリオ" panose="020B0604030504040204" pitchFamily="50" charset="-128"/>
                <a:ea typeface="メイリオ" panose="020B0604030504040204" pitchFamily="50" charset="-128"/>
              </a:rPr>
              <a:t>BlindSqure</a:t>
            </a:r>
            <a:r>
              <a:rPr lang="ja-JP" altLang="en-US" sz="1600" b="1" dirty="0">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ブラインド スクエア</a:t>
            </a:r>
            <a:r>
              <a:rPr lang="ja-JP" altLang="en-US" sz="1600" b="1" dirty="0">
                <a:latin typeface="メイリオ" panose="020B0604030504040204" pitchFamily="50" charset="-128"/>
                <a:ea typeface="メイリオ" panose="020B0604030504040204" pitchFamily="50" charset="-128"/>
              </a:rPr>
              <a:t>）</a:t>
            </a:r>
            <a:r>
              <a:rPr lang="en-US" altLang="ja-JP" sz="1600" b="1" i="0" dirty="0">
                <a:effectLst/>
                <a:latin typeface="メイリオ" panose="020B0604030504040204" pitchFamily="50" charset="-128"/>
                <a:ea typeface="メイリオ" panose="020B0604030504040204" pitchFamily="50" charset="-128"/>
              </a:rPr>
              <a:t>… </a:t>
            </a:r>
            <a:r>
              <a:rPr lang="ja-JP" altLang="en-US" sz="1600" b="1" i="0" dirty="0">
                <a:effectLst/>
                <a:latin typeface="メイリオ" panose="020B0604030504040204" pitchFamily="50" charset="-128"/>
                <a:ea typeface="メイリオ" panose="020B0604030504040204" pitchFamily="50" charset="-128"/>
              </a:rPr>
              <a:t>周辺施設がわかる</a:t>
            </a:r>
            <a:endParaRPr lang="en-US" altLang="ja-JP" sz="1600" b="1" dirty="0">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i="0" dirty="0">
              <a:effectLst/>
              <a:latin typeface="メイリオ" panose="020B0604030504040204" pitchFamily="50" charset="-128"/>
              <a:ea typeface="メイリオ" panose="020B0604030504040204" pitchFamily="50" charset="-128"/>
            </a:endParaRPr>
          </a:p>
          <a:p>
            <a:pPr marL="342900" indent="-342900">
              <a:buFont typeface="+mj-lt"/>
              <a:buAutoNum type="arabicPeriod"/>
            </a:pPr>
            <a:r>
              <a:rPr lang="ja-JP" altLang="en-US" sz="1600" b="1" dirty="0">
                <a:latin typeface="メイリオ" panose="020B0604030504040204" pitchFamily="50" charset="-128"/>
                <a:ea typeface="メイリオ" panose="020B0604030504040204" pitchFamily="50" charset="-128"/>
              </a:rPr>
              <a:t>ボイス オブ デイジー５</a:t>
            </a:r>
            <a:r>
              <a:rPr lang="en-US" altLang="ja-JP" sz="1600" b="1" i="0" dirty="0">
                <a:effectLst/>
                <a:latin typeface="メイリオ" panose="020B0604030504040204" pitchFamily="50" charset="-128"/>
                <a:ea typeface="メイリオ" panose="020B0604030504040204" pitchFamily="50" charset="-128"/>
              </a:rPr>
              <a:t>… </a:t>
            </a:r>
            <a:r>
              <a:rPr lang="ja-JP" altLang="en-US" sz="1600" b="1" i="0" dirty="0">
                <a:effectLst/>
                <a:latin typeface="メイリオ" panose="020B0604030504040204" pitchFamily="50" charset="-128"/>
                <a:ea typeface="メイリオ" panose="020B0604030504040204" pitchFamily="50" charset="-128"/>
              </a:rPr>
              <a:t>デイジー図書を読む</a:t>
            </a:r>
            <a:endParaRPr lang="en-US" altLang="ja-JP" sz="1600" b="1" i="0" dirty="0">
              <a:effectLst/>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dirty="0">
              <a:latin typeface="メイリオ" panose="020B0604030504040204" pitchFamily="50" charset="-128"/>
              <a:ea typeface="メイリオ" panose="020B0604030504040204" pitchFamily="50" charset="-128"/>
            </a:endParaRPr>
          </a:p>
          <a:p>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３と４は有料</a:t>
            </a:r>
            <a:endParaRPr lang="en-US" altLang="ja-JP" sz="1600" b="1" i="0" dirty="0">
              <a:effectLst/>
              <a:latin typeface="メイリオ" panose="020B0604030504040204" pitchFamily="50" charset="-128"/>
              <a:ea typeface="メイリオ" panose="020B0604030504040204" pitchFamily="50" charset="-128"/>
            </a:endParaRPr>
          </a:p>
        </p:txBody>
      </p:sp>
      <p:sp>
        <p:nvSpPr>
          <p:cNvPr id="11" name="角丸四角形 42">
            <a:extLst>
              <a:ext uri="{FF2B5EF4-FFF2-40B4-BE49-F238E27FC236}">
                <a16:creationId xmlns:a16="http://schemas.microsoft.com/office/drawing/2014/main" id="{7BA5E1B6-F6C7-9EA7-1C1F-2E504281C7DF}"/>
              </a:ext>
            </a:extLst>
          </p:cNvPr>
          <p:cNvSpPr/>
          <p:nvPr/>
        </p:nvSpPr>
        <p:spPr>
          <a:xfrm>
            <a:off x="593724" y="5156702"/>
            <a:ext cx="9648825" cy="180595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65E74F4-F623-3747-44E4-1334468DA7B0}"/>
              </a:ext>
            </a:extLst>
          </p:cNvPr>
          <p:cNvSpPr txBox="1"/>
          <p:nvPr/>
        </p:nvSpPr>
        <p:spPr>
          <a:xfrm>
            <a:off x="927004" y="5459516"/>
            <a:ext cx="9147462" cy="1200329"/>
          </a:xfrm>
          <a:prstGeom prst="rect">
            <a:avLst/>
          </a:prstGeom>
          <a:noFill/>
        </p:spPr>
        <p:txBody>
          <a:bodyPr wrap="square">
            <a:spAutoFit/>
          </a:bodyPr>
          <a:lstStyle/>
          <a:p>
            <a:pPr>
              <a:lnSpc>
                <a:spcPct val="150000"/>
              </a:lnSpc>
            </a:pPr>
            <a:r>
              <a:rPr lang="ja-JP" altLang="en-US" sz="1600" b="1" dirty="0">
                <a:latin typeface="メイリオ" panose="020B0604030504040204" pitchFamily="50" charset="-128"/>
                <a:ea typeface="メイリオ" panose="020B0604030504040204" pitchFamily="50" charset="-128"/>
              </a:rPr>
              <a:t>デイジー図書とは</a:t>
            </a:r>
            <a:r>
              <a:rPr lang="en-US" altLang="ja-JP" sz="1600" b="1" dirty="0">
                <a:latin typeface="メイリオ" panose="020B0604030504040204" pitchFamily="50" charset="-128"/>
                <a:ea typeface="メイリオ" panose="020B0604030504040204" pitchFamily="50" charset="-128"/>
              </a:rPr>
              <a:t>Digital Accessible Information System</a:t>
            </a:r>
            <a:r>
              <a:rPr lang="ja-JP" altLang="en-US" sz="1600" b="1" dirty="0">
                <a:latin typeface="メイリオ" panose="020B0604030504040204" pitchFamily="50" charset="-128"/>
                <a:ea typeface="メイリオ" panose="020B0604030504040204" pitchFamily="50" charset="-128"/>
              </a:rPr>
              <a:t>の略で、「アクセシブルな情報システム」と訳されるデジタル録音図書の国際標準規格です。</a:t>
            </a:r>
          </a:p>
          <a:p>
            <a:pPr>
              <a:lnSpc>
                <a:spcPct val="150000"/>
              </a:lnSpc>
            </a:pPr>
            <a:r>
              <a:rPr lang="ja-JP" altLang="en-US" sz="1600" b="1" dirty="0">
                <a:latin typeface="メイリオ" panose="020B0604030504040204" pitchFamily="50" charset="-128"/>
                <a:ea typeface="メイリオ" panose="020B0604030504040204" pitchFamily="50" charset="-128"/>
              </a:rPr>
              <a:t>視覚障害等により、普通の印刷物を読むことが困難な方々のために開発されました。</a:t>
            </a:r>
            <a:endParaRPr lang="en-US" altLang="ja-JP" sz="1600" b="1" i="0" dirty="0">
              <a:effectLst/>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片側の 2 つの角を切り取った四角形 14">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E68399F8-8690-5956-BBD5-3339055F3A34}"/>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3" name="スライド番号プレースホルダー 3">
            <a:extLst>
              <a:ext uri="{FF2B5EF4-FFF2-40B4-BE49-F238E27FC236}">
                <a16:creationId xmlns:a16="http://schemas.microsoft.com/office/drawing/2014/main" id="{4AA440BF-4474-E409-B9AF-0844F9A003DB}"/>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8231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DCB4D213-F4C8-E843-3304-78A7EF962AD3}"/>
              </a:ext>
            </a:extLst>
          </p:cNvPr>
          <p:cNvGrpSpPr/>
          <p:nvPr/>
        </p:nvGrpSpPr>
        <p:grpSpPr>
          <a:xfrm>
            <a:off x="4370523" y="3040666"/>
            <a:ext cx="3180434" cy="3180434"/>
            <a:chOff x="4817288" y="3044170"/>
            <a:chExt cx="3180434" cy="3180434"/>
          </a:xfrm>
        </p:grpSpPr>
        <p:grpSp>
          <p:nvGrpSpPr>
            <p:cNvPr id="9" name="グループ化 8">
              <a:extLst>
                <a:ext uri="{FF2B5EF4-FFF2-40B4-BE49-F238E27FC236}">
                  <a16:creationId xmlns:a16="http://schemas.microsoft.com/office/drawing/2014/main" id="{3C2C341A-27FE-B553-2C4E-6B19A01EA05B}"/>
                </a:ext>
              </a:extLst>
            </p:cNvPr>
            <p:cNvGrpSpPr/>
            <p:nvPr/>
          </p:nvGrpSpPr>
          <p:grpSpPr>
            <a:xfrm>
              <a:off x="4817288" y="3044170"/>
              <a:ext cx="3180434" cy="3180434"/>
              <a:chOff x="4817288" y="3044170"/>
              <a:chExt cx="3180434" cy="3180434"/>
            </a:xfrm>
          </p:grpSpPr>
          <p:pic>
            <p:nvPicPr>
              <p:cNvPr id="2" name="グラフィックス 1" descr="スマート フォン">
                <a:extLst>
                  <a:ext uri="{FF2B5EF4-FFF2-40B4-BE49-F238E27FC236}">
                    <a16:creationId xmlns:a16="http://schemas.microsoft.com/office/drawing/2014/main" id="{F541D6B5-2FE0-59C1-508D-829B85ED70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7288" y="3044170"/>
                <a:ext cx="3180434" cy="3180434"/>
              </a:xfrm>
              <a:prstGeom prst="rect">
                <a:avLst/>
              </a:prstGeom>
            </p:spPr>
          </p:pic>
          <p:sp>
            <p:nvSpPr>
              <p:cNvPr id="3" name="楕円 2">
                <a:extLst>
                  <a:ext uri="{FF2B5EF4-FFF2-40B4-BE49-F238E27FC236}">
                    <a16:creationId xmlns:a16="http://schemas.microsoft.com/office/drawing/2014/main" id="{10E8457B-E06D-B8D0-B4FF-66052CE27942}"/>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3BA1B09-0E00-F0FF-7230-B5D4DEFA1737}"/>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4A80043-BD2F-A048-13FE-09BF20E5AA1B}"/>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562AD89-549F-D03A-919B-3417008B2CA8}"/>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a:extLst>
                <a:ext uri="{FF2B5EF4-FFF2-40B4-BE49-F238E27FC236}">
                  <a16:creationId xmlns:a16="http://schemas.microsoft.com/office/drawing/2014/main" id="{B0FBB3E4-8DE4-235F-3575-8D3627C69AF5}"/>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2" name="三角形 60">
            <a:extLst>
              <a:ext uri="{FF2B5EF4-FFF2-40B4-BE49-F238E27FC236}">
                <a16:creationId xmlns:a16="http://schemas.microsoft.com/office/drawing/2014/main" id="{439C8AE3-B7E2-4A87-AE35-276C88C291E8}"/>
              </a:ext>
            </a:extLst>
          </p:cNvPr>
          <p:cNvSpPr/>
          <p:nvPr/>
        </p:nvSpPr>
        <p:spPr>
          <a:xfrm rot="7728678">
            <a:off x="4490205" y="3409496"/>
            <a:ext cx="495622" cy="746531"/>
          </a:xfrm>
          <a:prstGeom prst="triangle">
            <a:avLst>
              <a:gd name="adj" fmla="val 3521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 </a:t>
            </a:r>
            <a:r>
              <a:rPr lang="ja-JP" altLang="en-US" sz="2800" b="1" dirty="0">
                <a:latin typeface="Meiryo" panose="020B0604030504040204" pitchFamily="34" charset="-128"/>
                <a:ea typeface="Meiryo" panose="020B0604030504040204" pitchFamily="34" charset="-128"/>
              </a:rPr>
              <a:t>スマホの基本</a:t>
            </a:r>
          </a:p>
        </p:txBody>
      </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sp>
        <p:nvSpPr>
          <p:cNvPr id="81" name="三角形 60">
            <a:extLst>
              <a:ext uri="{FF2B5EF4-FFF2-40B4-BE49-F238E27FC236}">
                <a16:creationId xmlns:a16="http://schemas.microsoft.com/office/drawing/2014/main" id="{389163C3-0249-1194-0C95-73E09441C2BC}"/>
              </a:ext>
            </a:extLst>
          </p:cNvPr>
          <p:cNvSpPr/>
          <p:nvPr/>
        </p:nvSpPr>
        <p:spPr>
          <a:xfrm rot="19112100" flipH="1">
            <a:off x="7021441" y="3865773"/>
            <a:ext cx="325874" cy="991253"/>
          </a:xfrm>
          <a:prstGeom prst="triangle">
            <a:avLst>
              <a:gd name="adj" fmla="val 5273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60">
            <a:extLst>
              <a:ext uri="{FF2B5EF4-FFF2-40B4-BE49-F238E27FC236}">
                <a16:creationId xmlns:a16="http://schemas.microsoft.com/office/drawing/2014/main" id="{91C4DE72-1CE0-7B49-681B-CCCBD03F36FF}"/>
              </a:ext>
            </a:extLst>
          </p:cNvPr>
          <p:cNvSpPr/>
          <p:nvPr/>
        </p:nvSpPr>
        <p:spPr>
          <a:xfrm rot="13882467" flipH="1">
            <a:off x="6009388" y="2231360"/>
            <a:ext cx="450781" cy="904529"/>
          </a:xfrm>
          <a:prstGeom prst="triangle">
            <a:avLst>
              <a:gd name="adj" fmla="val 10000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三角形 60">
            <a:extLst>
              <a:ext uri="{FF2B5EF4-FFF2-40B4-BE49-F238E27FC236}">
                <a16:creationId xmlns:a16="http://schemas.microsoft.com/office/drawing/2014/main" id="{C6728CC3-1F41-6737-1774-C9BBEE265E5F}"/>
              </a:ext>
            </a:extLst>
          </p:cNvPr>
          <p:cNvSpPr/>
          <p:nvPr/>
        </p:nvSpPr>
        <p:spPr>
          <a:xfrm rot="5084953">
            <a:off x="4968424" y="5431661"/>
            <a:ext cx="412617" cy="1117371"/>
          </a:xfrm>
          <a:prstGeom prst="triangle">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42">
            <a:extLst>
              <a:ext uri="{FF2B5EF4-FFF2-40B4-BE49-F238E27FC236}">
                <a16:creationId xmlns:a16="http://schemas.microsoft.com/office/drawing/2014/main" id="{C6C6C58B-E710-6BAE-6481-C0EC30A47B21}"/>
              </a:ext>
            </a:extLst>
          </p:cNvPr>
          <p:cNvSpPr/>
          <p:nvPr/>
        </p:nvSpPr>
        <p:spPr>
          <a:xfrm>
            <a:off x="7353701" y="4615132"/>
            <a:ext cx="2888850"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219391C1-4906-976E-F86D-6F3BF68847A8}"/>
              </a:ext>
            </a:extLst>
          </p:cNvPr>
          <p:cNvSpPr txBox="1"/>
          <p:nvPr/>
        </p:nvSpPr>
        <p:spPr>
          <a:xfrm>
            <a:off x="8142342" y="4904497"/>
            <a:ext cx="2131734" cy="1200329"/>
          </a:xfrm>
          <a:prstGeom prst="rect">
            <a:avLst/>
          </a:prstGeom>
          <a:noFill/>
        </p:spPr>
        <p:txBody>
          <a:bodyPr wrap="square">
            <a:spAutoFit/>
          </a:bodyPr>
          <a:lstStyle/>
          <a:p>
            <a:pPr>
              <a:lnSpc>
                <a:spcPct val="150000"/>
              </a:lnSpc>
            </a:pPr>
            <a:r>
              <a:rPr lang="ja-JP" altLang="en-US" sz="1600" b="1" i="0" dirty="0">
                <a:effectLst/>
                <a:latin typeface="メイリオ" panose="020B0604030504040204" pitchFamily="50" charset="-128"/>
                <a:ea typeface="メイリオ" panose="020B0604030504040204" pitchFamily="50" charset="-128"/>
              </a:rPr>
              <a:t>右側面の上部に</a:t>
            </a:r>
            <a:endParaRPr lang="en-US" altLang="ja-JP" sz="1600" b="1"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a:effectLst/>
                <a:latin typeface="メイリオ" panose="020B0604030504040204" pitchFamily="50" charset="-128"/>
                <a:ea typeface="メイリオ" panose="020B0604030504040204" pitchFamily="50" charset="-128"/>
              </a:rPr>
              <a:t>「スリープボタン</a:t>
            </a:r>
            <a:r>
              <a:rPr lang="ja-JP" altLang="en-US" sz="1600" b="1" dirty="0">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がある。</a:t>
            </a:r>
            <a:endParaRPr lang="en-US" altLang="ja-JP" sz="1600" b="1" i="0" dirty="0">
              <a:effectLst/>
              <a:latin typeface="メイリオ" panose="020B0604030504040204" pitchFamily="50" charset="-128"/>
              <a:ea typeface="メイリオ" panose="020B0604030504040204" pitchFamily="50" charset="-128"/>
            </a:endParaRPr>
          </a:p>
        </p:txBody>
      </p:sp>
      <p:sp>
        <p:nvSpPr>
          <p:cNvPr id="37" name="正方形/長方形 36"/>
          <p:cNvSpPr/>
          <p:nvPr/>
        </p:nvSpPr>
        <p:spPr>
          <a:xfrm>
            <a:off x="7483971" y="5013150"/>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a:latin typeface="メイリオ" panose="020B0604030504040204" pitchFamily="50" charset="-128"/>
              <a:ea typeface="メイリオ" panose="020B0604030504040204" pitchFamily="50" charset="-128"/>
            </a:endParaRPr>
          </a:p>
          <a:p>
            <a:pPr algn="ctr"/>
            <a:r>
              <a:rPr kumimoji="1" lang="ja-JP" altLang="en-US" sz="3200" dirty="0">
                <a:latin typeface="メイリオ" panose="020B0604030504040204" pitchFamily="50" charset="-128"/>
                <a:ea typeface="メイリオ" panose="020B0604030504040204" pitchFamily="50" charset="-128"/>
              </a:rPr>
              <a:t>２</a:t>
            </a:r>
          </a:p>
        </p:txBody>
      </p:sp>
      <p:sp>
        <p:nvSpPr>
          <p:cNvPr id="34" name="角丸四角形 42">
            <a:extLst>
              <a:ext uri="{FF2B5EF4-FFF2-40B4-BE49-F238E27FC236}">
                <a16:creationId xmlns:a16="http://schemas.microsoft.com/office/drawing/2014/main" id="{C6C6C58B-E710-6BAE-6481-C0EC30A47B21}"/>
              </a:ext>
            </a:extLst>
          </p:cNvPr>
          <p:cNvSpPr/>
          <p:nvPr/>
        </p:nvSpPr>
        <p:spPr>
          <a:xfrm>
            <a:off x="632678" y="4944755"/>
            <a:ext cx="4025208"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1454932" y="5049455"/>
            <a:ext cx="3869541" cy="1569660"/>
          </a:xfrm>
          <a:prstGeom prst="rect">
            <a:avLst/>
          </a:prstGeom>
          <a:noFill/>
        </p:spPr>
        <p:txBody>
          <a:bodyPr wrap="square">
            <a:spAutoFit/>
          </a:bodyPr>
          <a:lstStyle/>
          <a:p>
            <a:pPr>
              <a:lnSpc>
                <a:spcPct val="150000"/>
              </a:lnSpc>
            </a:pPr>
            <a:r>
              <a:rPr lang="ja-JP" altLang="en-US" sz="1600" b="1" i="0" dirty="0">
                <a:effectLst/>
                <a:latin typeface="メイリオ" panose="020B0604030504040204" pitchFamily="50" charset="-128"/>
                <a:ea typeface="メイリオ" panose="020B0604030504040204" pitchFamily="50" charset="-128"/>
              </a:rPr>
              <a:t>平たい面の丸い凹んだボタンを</a:t>
            </a:r>
            <a:endParaRPr lang="en-US" altLang="ja-JP" sz="1600" b="1"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a:effectLst/>
                <a:latin typeface="メイリオ" panose="020B0604030504040204" pitchFamily="50" charset="-128"/>
                <a:ea typeface="メイリオ" panose="020B0604030504040204" pitchFamily="50" charset="-128"/>
              </a:rPr>
              <a:t>「ホームボタン」という。</a:t>
            </a:r>
            <a:endParaRPr lang="en-US" altLang="ja-JP" sz="1000" b="0"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a:effectLst/>
                <a:latin typeface="メイリオ" panose="020B0604030504040204" pitchFamily="50" charset="-128"/>
                <a:ea typeface="メイリオ" panose="020B0604030504040204" pitchFamily="50" charset="-128"/>
              </a:rPr>
              <a:t>ホームボタンが下になるように</a:t>
            </a:r>
            <a:endParaRPr lang="en-US" altLang="ja-JP" sz="1600" b="1"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a:effectLst/>
                <a:latin typeface="メイリオ" panose="020B0604030504040204" pitchFamily="50" charset="-128"/>
                <a:ea typeface="メイリオ" panose="020B0604030504040204" pitchFamily="50" charset="-128"/>
              </a:rPr>
              <a:t>手に持って使う。</a:t>
            </a:r>
            <a:endParaRPr lang="en-US" altLang="ja-JP" sz="1600" b="1" i="0" dirty="0">
              <a:effectLst/>
              <a:latin typeface="メイリオ" panose="020B0604030504040204" pitchFamily="50" charset="-128"/>
              <a:ea typeface="メイリオ" panose="020B0604030504040204" pitchFamily="50" charset="-128"/>
            </a:endParaRPr>
          </a:p>
        </p:txBody>
      </p:sp>
      <p:sp>
        <p:nvSpPr>
          <p:cNvPr id="11" name="正方形/長方形 10"/>
          <p:cNvSpPr/>
          <p:nvPr/>
        </p:nvSpPr>
        <p:spPr>
          <a:xfrm>
            <a:off x="768837" y="5342773"/>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a:latin typeface="メイリオ" panose="020B0604030504040204" pitchFamily="50" charset="-128"/>
              <a:ea typeface="メイリオ" panose="020B0604030504040204" pitchFamily="50" charset="-128"/>
            </a:endParaRPr>
          </a:p>
          <a:p>
            <a:pPr algn="ctr"/>
            <a:r>
              <a:rPr kumimoji="1" lang="ja-JP" altLang="en-US" sz="3200" dirty="0">
                <a:latin typeface="メイリオ" panose="020B0604030504040204" pitchFamily="50" charset="-128"/>
                <a:ea typeface="メイリオ" panose="020B0604030504040204" pitchFamily="50" charset="-128"/>
              </a:rPr>
              <a:t>１</a:t>
            </a:r>
          </a:p>
        </p:txBody>
      </p:sp>
      <p:sp>
        <p:nvSpPr>
          <p:cNvPr id="39" name="角丸四角形 42">
            <a:extLst>
              <a:ext uri="{FF2B5EF4-FFF2-40B4-BE49-F238E27FC236}">
                <a16:creationId xmlns:a16="http://schemas.microsoft.com/office/drawing/2014/main" id="{C6C6C58B-E710-6BAE-6481-C0EC30A47B21}"/>
              </a:ext>
            </a:extLst>
          </p:cNvPr>
          <p:cNvSpPr/>
          <p:nvPr/>
        </p:nvSpPr>
        <p:spPr>
          <a:xfrm>
            <a:off x="6060332" y="1389803"/>
            <a:ext cx="4182219" cy="1252848"/>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88234E2-C355-00E5-4AB7-84CB0186D0C3}"/>
              </a:ext>
            </a:extLst>
          </p:cNvPr>
          <p:cNvSpPr txBox="1"/>
          <p:nvPr/>
        </p:nvSpPr>
        <p:spPr>
          <a:xfrm>
            <a:off x="6881654" y="1432615"/>
            <a:ext cx="3270655" cy="1200329"/>
          </a:xfrm>
          <a:prstGeom prst="rect">
            <a:avLst/>
          </a:prstGeom>
          <a:noFill/>
        </p:spPr>
        <p:txBody>
          <a:bodyPr wrap="square">
            <a:spAutoFit/>
          </a:bodyPr>
          <a:lstStyle/>
          <a:p>
            <a:pPr>
              <a:lnSpc>
                <a:spcPct val="150000"/>
              </a:lnSpc>
            </a:pPr>
            <a:r>
              <a:rPr lang="ja-JP" altLang="en-US" sz="1600" b="1" i="0" dirty="0">
                <a:effectLst/>
                <a:latin typeface="メイリオ" panose="020B0604030504040204" pitchFamily="50" charset="-128"/>
                <a:ea typeface="メイリオ" panose="020B0604030504040204" pitchFamily="50" charset="-128"/>
              </a:rPr>
              <a:t>表面には下部にホームボタンが</a:t>
            </a:r>
            <a:endParaRPr lang="en-US" altLang="ja-JP" sz="1600" b="1"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a:effectLst/>
                <a:latin typeface="メイリオ" panose="020B0604030504040204" pitchFamily="50" charset="-128"/>
                <a:ea typeface="メイリオ" panose="020B0604030504040204" pitchFamily="50" charset="-128"/>
              </a:rPr>
              <a:t>ある他、</a:t>
            </a:r>
            <a:r>
              <a:rPr lang="ja-JP" altLang="en-US" sz="1600" b="1" dirty="0">
                <a:latin typeface="メイリオ" panose="020B0604030504040204" pitchFamily="50" charset="-128"/>
                <a:ea typeface="メイリオ" panose="020B0604030504040204" pitchFamily="50" charset="-128"/>
              </a:rPr>
              <a:t>上部</a:t>
            </a:r>
            <a:r>
              <a:rPr lang="ja-JP" altLang="en-US" sz="1600" b="1" i="0" dirty="0">
                <a:effectLst/>
                <a:latin typeface="メイリオ" panose="020B0604030504040204" pitchFamily="50" charset="-128"/>
                <a:ea typeface="メイリオ" panose="020B0604030504040204" pitchFamily="50" charset="-128"/>
              </a:rPr>
              <a:t>に受話口があることが横長の溝で確認できる。</a:t>
            </a:r>
            <a:endParaRPr lang="ja-JP" altLang="en-US" sz="1600" b="1" dirty="0">
              <a:latin typeface="メイリオ" panose="020B0604030504040204" pitchFamily="50" charset="-128"/>
              <a:ea typeface="メイリオ" panose="020B0604030504040204" pitchFamily="50" charset="-128"/>
            </a:endParaRPr>
          </a:p>
        </p:txBody>
      </p:sp>
      <p:sp>
        <p:nvSpPr>
          <p:cNvPr id="40" name="正方形/長方形 39"/>
          <p:cNvSpPr/>
          <p:nvPr/>
        </p:nvSpPr>
        <p:spPr>
          <a:xfrm>
            <a:off x="6234778" y="1568715"/>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a:latin typeface="メイリオ" panose="020B0604030504040204" pitchFamily="50" charset="-128"/>
              <a:ea typeface="メイリオ" panose="020B0604030504040204" pitchFamily="50" charset="-128"/>
            </a:endParaRPr>
          </a:p>
          <a:p>
            <a:pPr algn="ctr"/>
            <a:r>
              <a:rPr kumimoji="1" lang="ja-JP" altLang="en-US" sz="3200" dirty="0">
                <a:latin typeface="メイリオ" panose="020B0604030504040204" pitchFamily="50" charset="-128"/>
                <a:ea typeface="メイリオ" panose="020B0604030504040204" pitchFamily="50" charset="-128"/>
              </a:rPr>
              <a:t>４</a:t>
            </a:r>
          </a:p>
        </p:txBody>
      </p:sp>
      <p:sp>
        <p:nvSpPr>
          <p:cNvPr id="41" name="角丸四角形 42">
            <a:extLst>
              <a:ext uri="{FF2B5EF4-FFF2-40B4-BE49-F238E27FC236}">
                <a16:creationId xmlns:a16="http://schemas.microsoft.com/office/drawing/2014/main" id="{C6C6C58B-E710-6BAE-6481-C0EC30A47B21}"/>
              </a:ext>
            </a:extLst>
          </p:cNvPr>
          <p:cNvSpPr/>
          <p:nvPr/>
        </p:nvSpPr>
        <p:spPr>
          <a:xfrm>
            <a:off x="632678" y="2126677"/>
            <a:ext cx="4025208" cy="2183071"/>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1F475118-3824-6657-733A-14229C15DC2A}"/>
              </a:ext>
            </a:extLst>
          </p:cNvPr>
          <p:cNvSpPr txBox="1"/>
          <p:nvPr/>
        </p:nvSpPr>
        <p:spPr>
          <a:xfrm>
            <a:off x="1451921" y="2230018"/>
            <a:ext cx="3237337" cy="1938992"/>
          </a:xfrm>
          <a:prstGeom prst="rect">
            <a:avLst/>
          </a:prstGeom>
          <a:noFill/>
        </p:spPr>
        <p:txBody>
          <a:bodyPr wrap="square">
            <a:spAutoFit/>
          </a:bodyPr>
          <a:lstStyle/>
          <a:p>
            <a:pPr>
              <a:lnSpc>
                <a:spcPct val="150000"/>
              </a:lnSpc>
            </a:pPr>
            <a:r>
              <a:rPr lang="ja-JP" altLang="en-US" sz="1600" b="1" i="0" dirty="0">
                <a:effectLst/>
                <a:latin typeface="メイリオ" panose="020B0604030504040204" pitchFamily="50" charset="-128"/>
                <a:ea typeface="メイリオ" panose="020B0604030504040204" pitchFamily="50" charset="-128"/>
              </a:rPr>
              <a:t>左側面の上部には、上から</a:t>
            </a:r>
            <a:endParaRPr lang="en-US" altLang="ja-JP" sz="1600" b="1" i="0" dirty="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dirty="0">
                <a:effectLst/>
                <a:latin typeface="メイリオ" panose="020B0604030504040204" pitchFamily="50" charset="-128"/>
                <a:ea typeface="メイリオ" panose="020B0604030504040204" pitchFamily="50" charset="-128"/>
              </a:rPr>
              <a:t>「サイレントスイッチ」</a:t>
            </a:r>
            <a:endParaRPr lang="en-US" altLang="ja-JP" sz="1600" b="1" i="0" dirty="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dirty="0">
                <a:effectLst/>
                <a:latin typeface="メイリオ" panose="020B0604030504040204" pitchFamily="50" charset="-128"/>
                <a:ea typeface="メイリオ" panose="020B0604030504040204" pitchFamily="50" charset="-128"/>
              </a:rPr>
              <a:t>「音量上げる」</a:t>
            </a:r>
            <a:endParaRPr lang="en-US" altLang="ja-JP" sz="1600" b="1" i="0" dirty="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dirty="0">
                <a:effectLst/>
                <a:latin typeface="メイリオ" panose="020B0604030504040204" pitchFamily="50" charset="-128"/>
                <a:ea typeface="メイリオ" panose="020B0604030504040204" pitchFamily="50" charset="-128"/>
              </a:rPr>
              <a:t>「音量を下げる」</a:t>
            </a:r>
            <a:endParaRPr lang="en-US" altLang="ja-JP" sz="1600" b="1"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a:effectLst/>
                <a:latin typeface="メイリオ" panose="020B0604030504040204" pitchFamily="50" charset="-128"/>
                <a:ea typeface="メイリオ" panose="020B0604030504040204" pitchFamily="50" charset="-128"/>
              </a:rPr>
              <a:t>の</a:t>
            </a:r>
            <a:r>
              <a:rPr lang="en-US" altLang="ja-JP" sz="1600" b="1" i="0" dirty="0">
                <a:effectLst/>
                <a:latin typeface="メイリオ" panose="020B0604030504040204" pitchFamily="50" charset="-128"/>
                <a:ea typeface="メイリオ" panose="020B0604030504040204" pitchFamily="50" charset="-128"/>
              </a:rPr>
              <a:t>3</a:t>
            </a:r>
            <a:r>
              <a:rPr lang="ja-JP" altLang="en-US" sz="1600" b="1" i="0" dirty="0">
                <a:effectLst/>
                <a:latin typeface="メイリオ" panose="020B0604030504040204" pitchFamily="50" charset="-128"/>
                <a:ea typeface="メイリオ" panose="020B0604030504040204" pitchFamily="50" charset="-128"/>
              </a:rPr>
              <a:t>つのボタンが</a:t>
            </a:r>
            <a:r>
              <a:rPr lang="ja-JP" altLang="en-US" sz="1600" b="1" dirty="0">
                <a:latin typeface="メイリオ" panose="020B0604030504040204" pitchFamily="50" charset="-128"/>
                <a:ea typeface="メイリオ" panose="020B0604030504040204" pitchFamily="50" charset="-128"/>
              </a:rPr>
              <a:t>ある</a:t>
            </a:r>
            <a:r>
              <a:rPr lang="ja-JP" altLang="en-US" sz="1600" b="1" i="0" dirty="0">
                <a:effectLst/>
                <a:latin typeface="メイリオ" panose="020B0604030504040204" pitchFamily="50" charset="-128"/>
                <a:ea typeface="メイリオ" panose="020B0604030504040204" pitchFamily="50" charset="-128"/>
              </a:rPr>
              <a:t>。</a:t>
            </a:r>
            <a:endParaRPr lang="en-US" altLang="ja-JP" sz="1600" b="1" i="0" dirty="0">
              <a:effectLst/>
              <a:latin typeface="メイリオ" panose="020B0604030504040204" pitchFamily="50" charset="-128"/>
              <a:ea typeface="メイリオ" panose="020B0604030504040204" pitchFamily="50" charset="-128"/>
            </a:endParaRPr>
          </a:p>
        </p:txBody>
      </p:sp>
      <p:sp>
        <p:nvSpPr>
          <p:cNvPr id="42" name="正方形/長方形 41"/>
          <p:cNvSpPr/>
          <p:nvPr/>
        </p:nvSpPr>
        <p:spPr>
          <a:xfrm>
            <a:off x="768837" y="2740764"/>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a:latin typeface="メイリオ" panose="020B0604030504040204" pitchFamily="50" charset="-128"/>
              <a:ea typeface="メイリオ" panose="020B0604030504040204" pitchFamily="50" charset="-128"/>
            </a:endParaRPr>
          </a:p>
          <a:p>
            <a:pPr algn="ctr"/>
            <a:r>
              <a:rPr kumimoji="1" lang="ja-JP" altLang="en-US" sz="3200" dirty="0">
                <a:latin typeface="メイリオ" panose="020B0604030504040204" pitchFamily="50" charset="-128"/>
                <a:ea typeface="メイリオ" panose="020B0604030504040204" pitchFamily="50" charset="-128"/>
              </a:rPr>
              <a:t>３</a:t>
            </a:r>
          </a:p>
        </p:txBody>
      </p:sp>
      <p:sp>
        <p:nvSpPr>
          <p:cNvPr id="38" name="テキスト ボックス 37">
            <a:extLst>
              <a:ext uri="{FF2B5EF4-FFF2-40B4-BE49-F238E27FC236}">
                <a16:creationId xmlns:a16="http://schemas.microsoft.com/office/drawing/2014/main" id="{0229C2C2-5AEE-250C-E36A-177D5C244130}"/>
              </a:ext>
            </a:extLst>
          </p:cNvPr>
          <p:cNvSpPr txBox="1"/>
          <p:nvPr/>
        </p:nvSpPr>
        <p:spPr>
          <a:xfrm>
            <a:off x="6881654" y="6792192"/>
            <a:ext cx="4325881" cy="461665"/>
          </a:xfrm>
          <a:prstGeom prst="rect">
            <a:avLst/>
          </a:prstGeom>
          <a:noFill/>
        </p:spPr>
        <p:txBody>
          <a:bodyPr wrap="square">
            <a:spAutoFit/>
          </a:bodyPr>
          <a:lstStyle/>
          <a:p>
            <a:pPr>
              <a:lnSpc>
                <a:spcPct val="150000"/>
              </a:lnSpc>
            </a:pPr>
            <a:r>
              <a:rPr lang="en-US" altLang="ja-JP" sz="1600" b="1" dirty="0">
                <a:latin typeface="Meiryo" panose="020B0604030504040204" pitchFamily="34" charset="-128"/>
                <a:ea typeface="Meiryo" panose="020B0604030504040204" pitchFamily="34" charset="-128"/>
              </a:rPr>
              <a:t>※</a:t>
            </a:r>
            <a:r>
              <a:rPr lang="ja-JP" altLang="en-US" sz="1600" b="1" dirty="0">
                <a:latin typeface="Meiryo" panose="020B0604030504040204" pitchFamily="34" charset="-128"/>
                <a:ea typeface="Meiryo" panose="020B0604030504040204" pitchFamily="34" charset="-128"/>
              </a:rPr>
              <a:t>上記は「</a:t>
            </a:r>
            <a:r>
              <a:rPr lang="en-US" altLang="ja-JP" sz="1600" b="1" dirty="0">
                <a:latin typeface="Meiryo" panose="020B0604030504040204" pitchFamily="34" charset="-128"/>
                <a:ea typeface="Meiryo" panose="020B0604030504040204" pitchFamily="34" charset="-128"/>
              </a:rPr>
              <a:t>iPhone SE</a:t>
            </a:r>
            <a:r>
              <a:rPr lang="ja-JP" altLang="en-US" sz="1600" b="1" dirty="0">
                <a:latin typeface="Meiryo" panose="020B0604030504040204" pitchFamily="34" charset="-128"/>
                <a:ea typeface="Meiryo" panose="020B0604030504040204" pitchFamily="34" charset="-128"/>
              </a:rPr>
              <a:t>」の場合です</a:t>
            </a:r>
            <a:endParaRPr lang="en-US" altLang="ja-JP" sz="1600" b="1" dirty="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C2653678-99FF-637C-2DC9-C4EFDE4E008F}"/>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13" name="スライド番号プレースホルダー 3">
            <a:extLst>
              <a:ext uri="{FF2B5EF4-FFF2-40B4-BE49-F238E27FC236}">
                <a16:creationId xmlns:a16="http://schemas.microsoft.com/office/drawing/2014/main" id="{84B2AD69-8262-C492-5767-B212984E4C78}"/>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6</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90132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4. </a:t>
            </a:r>
            <a:r>
              <a:rPr lang="ja-JP" altLang="en-US" sz="2800" b="1" dirty="0">
                <a:latin typeface="Meiryo" panose="020B0604030504040204" pitchFamily="34" charset="-128"/>
                <a:ea typeface="Meiryo" panose="020B0604030504040204" pitchFamily="34" charset="-128"/>
              </a:rPr>
              <a:t>通常モードとボイスオーバーの切り替え</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sp>
        <p:nvSpPr>
          <p:cNvPr id="17" name="角丸四角形 42">
            <a:extLst>
              <a:ext uri="{FF2B5EF4-FFF2-40B4-BE49-F238E27FC236}">
                <a16:creationId xmlns:a16="http://schemas.microsoft.com/office/drawing/2014/main" id="{DC1C5BAE-3026-B0C4-AB2F-1B28AB77CDBF}"/>
              </a:ext>
            </a:extLst>
          </p:cNvPr>
          <p:cNvSpPr/>
          <p:nvPr/>
        </p:nvSpPr>
        <p:spPr>
          <a:xfrm>
            <a:off x="593725" y="2244322"/>
            <a:ext cx="9648826" cy="4263481"/>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0229C2C2-5AEE-250C-E36A-177D5C244130}"/>
              </a:ext>
            </a:extLst>
          </p:cNvPr>
          <p:cNvSpPr txBox="1"/>
          <p:nvPr/>
        </p:nvSpPr>
        <p:spPr>
          <a:xfrm>
            <a:off x="923257" y="2666811"/>
            <a:ext cx="8672435" cy="3416320"/>
          </a:xfrm>
          <a:prstGeom prst="rect">
            <a:avLst/>
          </a:prstGeom>
          <a:noFill/>
        </p:spPr>
        <p:txBody>
          <a:bodyPr wrap="square">
            <a:spAutoFit/>
          </a:bodyPr>
          <a:lstStyle/>
          <a:p>
            <a:pPr>
              <a:lnSpc>
                <a:spcPct val="150000"/>
              </a:lnSpc>
            </a:pPr>
            <a:r>
              <a:rPr lang="ja-JP" altLang="en-US" sz="1600" b="1" dirty="0">
                <a:latin typeface="Meiryo" panose="020B0604030504040204" pitchFamily="34" charset="-128"/>
                <a:ea typeface="Meiryo" panose="020B0604030504040204" pitchFamily="34" charset="-128"/>
              </a:rPr>
              <a:t>ボイスオーバーは、</a:t>
            </a:r>
            <a:r>
              <a:rPr lang="en-US" altLang="ja-JP" sz="1600" b="1" dirty="0">
                <a:latin typeface="Meiryo" panose="020B0604030504040204" pitchFamily="34" charset="-128"/>
                <a:ea typeface="Meiryo" panose="020B0604030504040204" pitchFamily="34" charset="-128"/>
              </a:rPr>
              <a:t>iPhone</a:t>
            </a:r>
            <a:r>
              <a:rPr lang="ja-JP" altLang="en-US" sz="1600" b="1" dirty="0">
                <a:latin typeface="Meiryo" panose="020B0604030504040204" pitchFamily="34" charset="-128"/>
                <a:ea typeface="Meiryo" panose="020B0604030504040204" pitchFamily="34" charset="-128"/>
              </a:rPr>
              <a:t>に搭載された画面読み上げ機能です。</a:t>
            </a: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solidFill>
                  <a:srgbClr val="FF6B00"/>
                </a:solidFill>
                <a:latin typeface="Meiryo" panose="020B0604030504040204" pitchFamily="34" charset="-128"/>
                <a:ea typeface="Meiryo" panose="020B0604030504040204" pitchFamily="34" charset="-128"/>
              </a:rPr>
              <a:t>ボイスオーバーをオンにすることで、画面上を指で触れると、</a:t>
            </a:r>
            <a:endParaRPr lang="en-US" altLang="ja-JP" sz="1600" b="1" dirty="0">
              <a:solidFill>
                <a:srgbClr val="FF6B00"/>
              </a:solidFill>
              <a:latin typeface="Meiryo" panose="020B0604030504040204" pitchFamily="34" charset="-128"/>
              <a:ea typeface="Meiryo" panose="020B0604030504040204" pitchFamily="34" charset="-128"/>
            </a:endParaRPr>
          </a:p>
          <a:p>
            <a:pPr>
              <a:lnSpc>
                <a:spcPct val="150000"/>
              </a:lnSpc>
            </a:pPr>
            <a:r>
              <a:rPr lang="ja-JP" altLang="en-US" sz="1600" b="1" dirty="0">
                <a:solidFill>
                  <a:srgbClr val="FF6B00"/>
                </a:solidFill>
                <a:latin typeface="Meiryo" panose="020B0604030504040204" pitchFamily="34" charset="-128"/>
                <a:ea typeface="Meiryo" panose="020B0604030504040204" pitchFamily="34" charset="-128"/>
              </a:rPr>
              <a:t>触れたところに表示されている内容を読み上げさせることができます。</a:t>
            </a:r>
            <a:endParaRPr lang="en-US" altLang="ja-JP" sz="1600" b="1" dirty="0">
              <a:solidFill>
                <a:srgbClr val="FF6B00"/>
              </a:solidFill>
              <a:latin typeface="Meiryo" panose="020B0604030504040204" pitchFamily="34" charset="-128"/>
              <a:ea typeface="Meiryo" panose="020B0604030504040204" pitchFamily="34" charset="-128"/>
            </a:endParaRPr>
          </a:p>
          <a:p>
            <a:pPr>
              <a:lnSpc>
                <a:spcPct val="150000"/>
              </a:lnSpc>
            </a:pP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ボイスオーバーのオンオフを切り替える方法は、以下の３種類あります。</a:t>
            </a:r>
            <a:endParaRPr lang="en-US" altLang="ja-JP" sz="1600" b="1" dirty="0">
              <a:latin typeface="Meiryo" panose="020B0604030504040204" pitchFamily="34" charset="-128"/>
              <a:ea typeface="Meiryo" panose="020B0604030504040204" pitchFamily="34" charset="-128"/>
            </a:endParaRPr>
          </a:p>
          <a:p>
            <a:pPr>
              <a:lnSpc>
                <a:spcPct val="150000"/>
              </a:lnSpc>
            </a:pP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➀ 設定メニューからの切り替え</a:t>
            </a: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② ホームボタンによる切り替え</a:t>
            </a: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③ 音声アシスタント</a:t>
            </a:r>
            <a:r>
              <a:rPr lang="en-US" altLang="ja-JP" sz="1600" b="1" dirty="0">
                <a:latin typeface="Meiryo" panose="020B0604030504040204" pitchFamily="34" charset="-128"/>
                <a:ea typeface="Meiryo" panose="020B0604030504040204" pitchFamily="34" charset="-128"/>
              </a:rPr>
              <a:t>Siri</a:t>
            </a:r>
            <a:r>
              <a:rPr lang="ja-JP" altLang="en-US" sz="1600" b="1" dirty="0">
                <a:latin typeface="Meiryo" panose="020B0604030504040204" pitchFamily="34" charset="-128"/>
                <a:ea typeface="Meiryo" panose="020B0604030504040204" pitchFamily="34" charset="-128"/>
              </a:rPr>
              <a:t>（シリ）による切り替え</a:t>
            </a:r>
          </a:p>
        </p:txBody>
      </p:sp>
      <p:pic>
        <p:nvPicPr>
          <p:cNvPr id="21" name="グラフィックス 20" descr="ロボット">
            <a:extLst>
              <a:ext uri="{FF2B5EF4-FFF2-40B4-BE49-F238E27FC236}">
                <a16:creationId xmlns:a16="http://schemas.microsoft.com/office/drawing/2014/main" id="{97177E73-7592-A2BA-43E4-118735C665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2193" y="5067493"/>
            <a:ext cx="2398259" cy="2398259"/>
          </a:xfrm>
          <a:prstGeom prst="rect">
            <a:avLst/>
          </a:prstGeom>
        </p:spPr>
      </p:pic>
      <p:pic>
        <p:nvPicPr>
          <p:cNvPr id="22" name="グラフィックス 21" descr="スマート フォン">
            <a:extLst>
              <a:ext uri="{FF2B5EF4-FFF2-40B4-BE49-F238E27FC236}">
                <a16:creationId xmlns:a16="http://schemas.microsoft.com/office/drawing/2014/main" id="{15DDF9BE-3444-472D-51C7-89ECE7F8A2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29792">
            <a:off x="8242123" y="5371682"/>
            <a:ext cx="593504" cy="593504"/>
          </a:xfrm>
          <a:prstGeom prst="rect">
            <a:avLst/>
          </a:prstGeom>
        </p:spPr>
      </p:pic>
      <p:grpSp>
        <p:nvGrpSpPr>
          <p:cNvPr id="5" name="グループ化 4">
            <a:extLst>
              <a:ext uri="{FF2B5EF4-FFF2-40B4-BE49-F238E27FC236}">
                <a16:creationId xmlns:a16="http://schemas.microsoft.com/office/drawing/2014/main" id="{060CABBC-81BF-37DC-415D-56923A817AA6}"/>
              </a:ext>
            </a:extLst>
          </p:cNvPr>
          <p:cNvGrpSpPr/>
          <p:nvPr/>
        </p:nvGrpSpPr>
        <p:grpSpPr>
          <a:xfrm>
            <a:off x="604646" y="0"/>
            <a:ext cx="1351370" cy="1035997"/>
            <a:chOff x="604646" y="0"/>
            <a:chExt cx="1351370" cy="1035997"/>
          </a:xfrm>
          <a:solidFill>
            <a:srgbClr val="00A478"/>
          </a:solidFill>
        </p:grpSpPr>
        <p:sp>
          <p:nvSpPr>
            <p:cNvPr id="6" name="片側の 2 つの角を切り取った四角形 30">
              <a:extLst>
                <a:ext uri="{FF2B5EF4-FFF2-40B4-BE49-F238E27FC236}">
                  <a16:creationId xmlns:a16="http://schemas.microsoft.com/office/drawing/2014/main" id="{A12AA7DC-90FE-3E3A-454A-B2D58B26623B}"/>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片側の 2 つの角を切り取った四角形 31">
              <a:extLst>
                <a:ext uri="{FF2B5EF4-FFF2-40B4-BE49-F238E27FC236}">
                  <a16:creationId xmlns:a16="http://schemas.microsoft.com/office/drawing/2014/main" id="{0BA8A7C4-AFBC-7092-FED4-1B6EF6E1477B}"/>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a:extLst>
              <a:ext uri="{FF2B5EF4-FFF2-40B4-BE49-F238E27FC236}">
                <a16:creationId xmlns:a16="http://schemas.microsoft.com/office/drawing/2014/main" id="{D40F4AD4-6CB4-0F03-9B13-2C6026DE9F8A}"/>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2" name="スライド番号プレースホルダー 3">
            <a:extLst>
              <a:ext uri="{FF2B5EF4-FFF2-40B4-BE49-F238E27FC236}">
                <a16:creationId xmlns:a16="http://schemas.microsoft.com/office/drawing/2014/main" id="{0B721F3E-0E8C-9B9B-1830-D89661DCD542}"/>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7</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5492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42">
            <a:extLst>
              <a:ext uri="{FF2B5EF4-FFF2-40B4-BE49-F238E27FC236}">
                <a16:creationId xmlns:a16="http://schemas.microsoft.com/office/drawing/2014/main" id="{E3746024-6757-3604-C374-4868DC16AE51}"/>
              </a:ext>
            </a:extLst>
          </p:cNvPr>
          <p:cNvSpPr/>
          <p:nvPr/>
        </p:nvSpPr>
        <p:spPr>
          <a:xfrm>
            <a:off x="680364" y="1636291"/>
            <a:ext cx="9648921" cy="2859435"/>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013B4310-7007-7D83-432F-27059EF4433D}"/>
              </a:ext>
            </a:extLst>
          </p:cNvPr>
          <p:cNvSpPr txBox="1"/>
          <p:nvPr/>
        </p:nvSpPr>
        <p:spPr>
          <a:xfrm>
            <a:off x="492156" y="1307032"/>
            <a:ext cx="8327898"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➀ 設定メニューからの切り替え</a:t>
            </a:r>
          </a:p>
        </p:txBody>
      </p:sp>
      <p:sp>
        <p:nvSpPr>
          <p:cNvPr id="80" name="テキスト ボックス 79">
            <a:extLst>
              <a:ext uri="{FF2B5EF4-FFF2-40B4-BE49-F238E27FC236}">
                <a16:creationId xmlns:a16="http://schemas.microsoft.com/office/drawing/2014/main" id="{B9D94C45-F4B3-43E7-7F6C-955BCE39E84F}"/>
              </a:ext>
            </a:extLst>
          </p:cNvPr>
          <p:cNvSpPr txBox="1"/>
          <p:nvPr/>
        </p:nvSpPr>
        <p:spPr>
          <a:xfrm>
            <a:off x="4625143" y="1707634"/>
            <a:ext cx="2060657" cy="461665"/>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「アクセシビリティ」から「</a:t>
            </a:r>
            <a:r>
              <a:rPr lang="en-US" altLang="ja-JP" sz="1200" b="1" dirty="0" err="1">
                <a:latin typeface="メイリオ" panose="020B0604030504040204" pitchFamily="50" charset="-128"/>
                <a:ea typeface="メイリオ" panose="020B0604030504040204" pitchFamily="50" charset="-128"/>
              </a:rPr>
              <a:t>VoiceOver</a:t>
            </a:r>
            <a:r>
              <a:rPr lang="ja-JP" altLang="en-US" sz="1200" b="1" dirty="0">
                <a:latin typeface="メイリオ" panose="020B0604030504040204" pitchFamily="50" charset="-128"/>
                <a:ea typeface="メイリオ" panose="020B0604030504040204" pitchFamily="50" charset="-128"/>
              </a:rPr>
              <a:t>」をタップ</a:t>
            </a:r>
          </a:p>
        </p:txBody>
      </p:sp>
      <p:sp>
        <p:nvSpPr>
          <p:cNvPr id="71" name="テキスト ボックス 70">
            <a:extLst>
              <a:ext uri="{FF2B5EF4-FFF2-40B4-BE49-F238E27FC236}">
                <a16:creationId xmlns:a16="http://schemas.microsoft.com/office/drawing/2014/main" id="{E8523D9D-E762-46E0-394B-0CE97585B1A2}"/>
              </a:ext>
            </a:extLst>
          </p:cNvPr>
          <p:cNvSpPr txBox="1"/>
          <p:nvPr/>
        </p:nvSpPr>
        <p:spPr>
          <a:xfrm>
            <a:off x="7577532" y="1703170"/>
            <a:ext cx="2481888" cy="461665"/>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a:t>
            </a:r>
            <a:r>
              <a:rPr lang="en-US" altLang="ja-JP" sz="1200" b="1" dirty="0" err="1">
                <a:latin typeface="メイリオ" panose="020B0604030504040204" pitchFamily="50" charset="-128"/>
                <a:ea typeface="メイリオ" panose="020B0604030504040204" pitchFamily="50" charset="-128"/>
              </a:rPr>
              <a:t>VoiceOver</a:t>
            </a:r>
            <a:r>
              <a:rPr lang="ja-JP" altLang="en-US" sz="1200" b="1" dirty="0">
                <a:latin typeface="メイリオ" panose="020B0604030504040204" pitchFamily="50" charset="-128"/>
                <a:ea typeface="メイリオ" panose="020B0604030504040204" pitchFamily="50" charset="-128"/>
              </a:rPr>
              <a:t>」</a:t>
            </a:r>
          </a:p>
          <a:p>
            <a:r>
              <a:rPr lang="ja-JP" altLang="en-US" sz="1200" b="1" dirty="0">
                <a:latin typeface="メイリオ" panose="020B0604030504040204" pitchFamily="50" charset="-128"/>
                <a:ea typeface="メイリオ" panose="020B0604030504040204" pitchFamily="50" charset="-128"/>
              </a:rPr>
              <a:t>スイッチをタップしてオン</a:t>
            </a:r>
          </a:p>
        </p:txBody>
      </p:sp>
      <p:grpSp>
        <p:nvGrpSpPr>
          <p:cNvPr id="59" name="グループ化 58">
            <a:extLst>
              <a:ext uri="{FF2B5EF4-FFF2-40B4-BE49-F238E27FC236}">
                <a16:creationId xmlns:a16="http://schemas.microsoft.com/office/drawing/2014/main" id="{C6ADFFCD-83EE-91AB-6C3F-397CDE88940B}"/>
              </a:ext>
            </a:extLst>
          </p:cNvPr>
          <p:cNvGrpSpPr/>
          <p:nvPr/>
        </p:nvGrpSpPr>
        <p:grpSpPr>
          <a:xfrm>
            <a:off x="1358830" y="1721657"/>
            <a:ext cx="2245071" cy="1169237"/>
            <a:chOff x="863622" y="2428403"/>
            <a:chExt cx="2071064" cy="1745725"/>
          </a:xfrm>
        </p:grpSpPr>
        <p:sp>
          <p:nvSpPr>
            <p:cNvPr id="66" name="テキスト ボックス 65">
              <a:extLst>
                <a:ext uri="{FF2B5EF4-FFF2-40B4-BE49-F238E27FC236}">
                  <a16:creationId xmlns:a16="http://schemas.microsoft.com/office/drawing/2014/main" id="{EF291B4B-CA82-F4C4-78BE-75154EA9783D}"/>
                </a:ext>
              </a:extLst>
            </p:cNvPr>
            <p:cNvSpPr txBox="1"/>
            <p:nvPr/>
          </p:nvSpPr>
          <p:spPr>
            <a:xfrm>
              <a:off x="863622" y="3346983"/>
              <a:ext cx="281609" cy="827145"/>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1</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AE12264B-C1ED-BD69-A9DC-777B01A49917}"/>
                </a:ext>
              </a:extLst>
            </p:cNvPr>
            <p:cNvSpPr txBox="1"/>
            <p:nvPr/>
          </p:nvSpPr>
          <p:spPr>
            <a:xfrm>
              <a:off x="1312167" y="2428403"/>
              <a:ext cx="1622519" cy="689287"/>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「設定」から「アクセシビリティ」をタップ</a:t>
              </a:r>
            </a:p>
          </p:txBody>
        </p:sp>
      </p:grpSp>
      <p:sp>
        <p:nvSpPr>
          <p:cNvPr id="61" name="三角形 60">
            <a:extLst>
              <a:ext uri="{FF2B5EF4-FFF2-40B4-BE49-F238E27FC236}">
                <a16:creationId xmlns:a16="http://schemas.microsoft.com/office/drawing/2014/main" id="{EEAB8600-4122-5707-3096-BC2CE0A53EAE}"/>
              </a:ext>
            </a:extLst>
          </p:cNvPr>
          <p:cNvSpPr/>
          <p:nvPr/>
        </p:nvSpPr>
        <p:spPr>
          <a:xfrm rot="5400000">
            <a:off x="3669448" y="3103754"/>
            <a:ext cx="575758" cy="396530"/>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2" name="円/楕円 10">
            <a:extLst>
              <a:ext uri="{FF2B5EF4-FFF2-40B4-BE49-F238E27FC236}">
                <a16:creationId xmlns:a16="http://schemas.microsoft.com/office/drawing/2014/main" id="{FE9C62B7-6F07-9436-94B5-7F6583B9C72A}"/>
              </a:ext>
            </a:extLst>
          </p:cNvPr>
          <p:cNvSpPr/>
          <p:nvPr/>
        </p:nvSpPr>
        <p:spPr>
          <a:xfrm>
            <a:off x="1125589" y="1725636"/>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a:latin typeface="メイリオ" panose="020B0604030504040204" pitchFamily="50" charset="-128"/>
              <a:ea typeface="メイリオ" panose="020B0604030504040204" pitchFamily="50" charset="-128"/>
            </a:endParaRPr>
          </a:p>
          <a:p>
            <a:pPr algn="ctr"/>
            <a:r>
              <a:rPr kumimoji="1" lang="ja-JP" altLang="en-US" sz="2400" b="1" dirty="0">
                <a:latin typeface="メイリオ" panose="020B0604030504040204" pitchFamily="50" charset="-128"/>
                <a:ea typeface="メイリオ" panose="020B0604030504040204" pitchFamily="50" charset="-128"/>
              </a:rPr>
              <a:t>１</a:t>
            </a:r>
          </a:p>
        </p:txBody>
      </p:sp>
      <p:pic>
        <p:nvPicPr>
          <p:cNvPr id="63" name="図 62">
            <a:extLst>
              <a:ext uri="{FF2B5EF4-FFF2-40B4-BE49-F238E27FC236}">
                <a16:creationId xmlns:a16="http://schemas.microsoft.com/office/drawing/2014/main" id="{0C814AA9-0F27-65D7-A402-50E25A593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2215" y="2179745"/>
            <a:ext cx="1269629" cy="2221053"/>
          </a:xfrm>
          <a:prstGeom prst="rect">
            <a:avLst/>
          </a:prstGeom>
          <a:ln>
            <a:solidFill>
              <a:schemeClr val="tx1"/>
            </a:solidFill>
          </a:ln>
        </p:spPr>
      </p:pic>
      <p:grpSp>
        <p:nvGrpSpPr>
          <p:cNvPr id="16" name="グループ化 15"/>
          <p:cNvGrpSpPr/>
          <p:nvPr/>
        </p:nvGrpSpPr>
        <p:grpSpPr>
          <a:xfrm>
            <a:off x="4796935" y="2177096"/>
            <a:ext cx="1583633" cy="2221053"/>
            <a:chOff x="4442173" y="2190492"/>
            <a:chExt cx="1583633" cy="2221053"/>
          </a:xfrm>
        </p:grpSpPr>
        <p:pic>
          <p:nvPicPr>
            <p:cNvPr id="51" name="図 50">
              <a:extLst>
                <a:ext uri="{FF2B5EF4-FFF2-40B4-BE49-F238E27FC236}">
                  <a16:creationId xmlns:a16="http://schemas.microsoft.com/office/drawing/2014/main" id="{074CB22C-2D49-8F47-8B1D-B4EFAA6F6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173" y="2190492"/>
              <a:ext cx="1269628" cy="2221053"/>
            </a:xfrm>
            <a:prstGeom prst="rect">
              <a:avLst/>
            </a:prstGeom>
            <a:ln>
              <a:solidFill>
                <a:schemeClr val="tx1"/>
              </a:solidFill>
            </a:ln>
          </p:spPr>
        </p:pic>
        <p:pic>
          <p:nvPicPr>
            <p:cNvPr id="64" name="図 63">
              <a:extLst>
                <a:ext uri="{FF2B5EF4-FFF2-40B4-BE49-F238E27FC236}">
                  <a16:creationId xmlns:a16="http://schemas.microsoft.com/office/drawing/2014/main" id="{AD35F662-3145-4445-F234-BFF9C7415064}"/>
                </a:ext>
              </a:extLst>
            </p:cNvPr>
            <p:cNvPicPr>
              <a:picLocks noChangeAspect="1"/>
            </p:cNvPicPr>
            <p:nvPr/>
          </p:nvPicPr>
          <p:blipFill>
            <a:blip r:embed="rId4"/>
            <a:stretch>
              <a:fillRect/>
            </a:stretch>
          </p:blipFill>
          <p:spPr>
            <a:xfrm rot="17960850">
              <a:off x="5641661" y="2722720"/>
              <a:ext cx="304575" cy="463714"/>
            </a:xfrm>
            <a:prstGeom prst="rect">
              <a:avLst/>
            </a:prstGeom>
          </p:spPr>
        </p:pic>
      </p:grpSp>
      <p:grpSp>
        <p:nvGrpSpPr>
          <p:cNvPr id="15" name="グループ化 14"/>
          <p:cNvGrpSpPr/>
          <p:nvPr/>
        </p:nvGrpSpPr>
        <p:grpSpPr>
          <a:xfrm>
            <a:off x="7682706" y="2150455"/>
            <a:ext cx="1687020" cy="2255515"/>
            <a:chOff x="6875430" y="2192987"/>
            <a:chExt cx="1687020" cy="2255515"/>
          </a:xfrm>
        </p:grpSpPr>
        <p:pic>
          <p:nvPicPr>
            <p:cNvPr id="52" name="図 51">
              <a:extLst>
                <a:ext uri="{FF2B5EF4-FFF2-40B4-BE49-F238E27FC236}">
                  <a16:creationId xmlns:a16="http://schemas.microsoft.com/office/drawing/2014/main" id="{36AC0EF6-1F04-E198-ADCD-C6CB78651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5430" y="2192987"/>
              <a:ext cx="1289329" cy="2255515"/>
            </a:xfrm>
            <a:prstGeom prst="rect">
              <a:avLst/>
            </a:prstGeom>
            <a:ln>
              <a:solidFill>
                <a:schemeClr val="tx1"/>
              </a:solidFill>
            </a:ln>
          </p:spPr>
        </p:pic>
        <p:pic>
          <p:nvPicPr>
            <p:cNvPr id="65" name="図 64">
              <a:extLst>
                <a:ext uri="{FF2B5EF4-FFF2-40B4-BE49-F238E27FC236}">
                  <a16:creationId xmlns:a16="http://schemas.microsoft.com/office/drawing/2014/main" id="{635DCBD6-5B45-7C63-9979-914E2A1ABFE8}"/>
                </a:ext>
              </a:extLst>
            </p:cNvPr>
            <p:cNvPicPr>
              <a:picLocks noChangeAspect="1"/>
            </p:cNvPicPr>
            <p:nvPr/>
          </p:nvPicPr>
          <p:blipFill>
            <a:blip r:embed="rId4"/>
            <a:stretch>
              <a:fillRect/>
            </a:stretch>
          </p:blipFill>
          <p:spPr>
            <a:xfrm rot="17925917">
              <a:off x="8178305" y="2469446"/>
              <a:ext cx="304575" cy="463714"/>
            </a:xfrm>
            <a:prstGeom prst="rect">
              <a:avLst/>
            </a:prstGeom>
          </p:spPr>
        </p:pic>
      </p:grpSp>
      <p:sp>
        <p:nvSpPr>
          <p:cNvPr id="82" name="角丸四角形 42">
            <a:extLst>
              <a:ext uri="{FF2B5EF4-FFF2-40B4-BE49-F238E27FC236}">
                <a16:creationId xmlns:a16="http://schemas.microsoft.com/office/drawing/2014/main" id="{0289BA02-5F8A-06EB-EF3C-0F93D174387C}"/>
              </a:ext>
            </a:extLst>
          </p:cNvPr>
          <p:cNvSpPr/>
          <p:nvPr/>
        </p:nvSpPr>
        <p:spPr>
          <a:xfrm>
            <a:off x="589629" y="4998781"/>
            <a:ext cx="4616886" cy="2219277"/>
          </a:xfrm>
          <a:prstGeom prst="roundRect">
            <a:avLst>
              <a:gd name="adj" fmla="val 2150"/>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5153793C-BBB7-560F-7DF2-1A1AB1DCE040}"/>
              </a:ext>
            </a:extLst>
          </p:cNvPr>
          <p:cNvSpPr txBox="1"/>
          <p:nvPr/>
        </p:nvSpPr>
        <p:spPr>
          <a:xfrm>
            <a:off x="507905" y="4664250"/>
            <a:ext cx="3797858"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② ホームボタンによる切り替え</a:t>
            </a:r>
          </a:p>
        </p:txBody>
      </p:sp>
      <p:grpSp>
        <p:nvGrpSpPr>
          <p:cNvPr id="84" name="グループ化 83">
            <a:extLst>
              <a:ext uri="{FF2B5EF4-FFF2-40B4-BE49-F238E27FC236}">
                <a16:creationId xmlns:a16="http://schemas.microsoft.com/office/drawing/2014/main" id="{5C4A7E9D-4383-D872-9807-8DCB6705D98A}"/>
              </a:ext>
            </a:extLst>
          </p:cNvPr>
          <p:cNvGrpSpPr/>
          <p:nvPr/>
        </p:nvGrpSpPr>
        <p:grpSpPr>
          <a:xfrm>
            <a:off x="593629" y="5152346"/>
            <a:ext cx="4479500" cy="700116"/>
            <a:chOff x="863622" y="2887939"/>
            <a:chExt cx="2448385" cy="2199471"/>
          </a:xfrm>
        </p:grpSpPr>
        <p:sp>
          <p:nvSpPr>
            <p:cNvPr id="95" name="テキスト ボックス 94">
              <a:extLst>
                <a:ext uri="{FF2B5EF4-FFF2-40B4-BE49-F238E27FC236}">
                  <a16:creationId xmlns:a16="http://schemas.microsoft.com/office/drawing/2014/main" id="{25C74555-0037-3963-C713-B83D9E2E0F17}"/>
                </a:ext>
              </a:extLst>
            </p:cNvPr>
            <p:cNvSpPr txBox="1"/>
            <p:nvPr/>
          </p:nvSpPr>
          <p:spPr>
            <a:xfrm>
              <a:off x="863622" y="3346983"/>
              <a:ext cx="281609" cy="1740427"/>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1</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sp>
          <p:nvSpPr>
            <p:cNvPr id="96" name="テキスト ボックス 95">
              <a:extLst>
                <a:ext uri="{FF2B5EF4-FFF2-40B4-BE49-F238E27FC236}">
                  <a16:creationId xmlns:a16="http://schemas.microsoft.com/office/drawing/2014/main" id="{2268B567-ABF7-B4FC-4D0E-0BDECE3E2B55}"/>
                </a:ext>
              </a:extLst>
            </p:cNvPr>
            <p:cNvSpPr txBox="1"/>
            <p:nvPr/>
          </p:nvSpPr>
          <p:spPr>
            <a:xfrm>
              <a:off x="1445512" y="2887939"/>
              <a:ext cx="1866495" cy="870215"/>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ホームボタンを素早く３回押す</a:t>
              </a:r>
            </a:p>
          </p:txBody>
        </p:sp>
      </p:grpSp>
      <p:sp>
        <p:nvSpPr>
          <p:cNvPr id="88" name="テキスト ボックス 87">
            <a:extLst>
              <a:ext uri="{FF2B5EF4-FFF2-40B4-BE49-F238E27FC236}">
                <a16:creationId xmlns:a16="http://schemas.microsoft.com/office/drawing/2014/main" id="{2DDFD8AB-20EE-9559-77CE-8219261C6C97}"/>
              </a:ext>
            </a:extLst>
          </p:cNvPr>
          <p:cNvSpPr txBox="1"/>
          <p:nvPr/>
        </p:nvSpPr>
        <p:spPr>
          <a:xfrm>
            <a:off x="722777" y="6694141"/>
            <a:ext cx="4568246" cy="461665"/>
          </a:xfrm>
          <a:prstGeom prst="rect">
            <a:avLst/>
          </a:prstGeom>
          <a:noFill/>
        </p:spPr>
        <p:txBody>
          <a:bodyPr wrap="square">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注意：事前設定が必要です。</a:t>
            </a:r>
            <a:endParaRPr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「設定」→「アクセシビリティ」→「ショートカット」で指定</a:t>
            </a:r>
            <a:endParaRPr lang="en-US" altLang="ja-JP" sz="1200" b="1" dirty="0">
              <a:latin typeface="メイリオ" panose="020B0604030504040204" pitchFamily="50" charset="-128"/>
              <a:ea typeface="メイリオ" panose="020B0604030504040204" pitchFamily="50" charset="-128"/>
            </a:endParaRPr>
          </a:p>
        </p:txBody>
      </p:sp>
      <p:sp>
        <p:nvSpPr>
          <p:cNvPr id="77" name="角丸四角形 42">
            <a:extLst>
              <a:ext uri="{FF2B5EF4-FFF2-40B4-BE49-F238E27FC236}">
                <a16:creationId xmlns:a16="http://schemas.microsoft.com/office/drawing/2014/main" id="{0289BA02-5F8A-06EB-EF3C-0F93D174387C}"/>
              </a:ext>
            </a:extLst>
          </p:cNvPr>
          <p:cNvSpPr/>
          <p:nvPr/>
        </p:nvSpPr>
        <p:spPr>
          <a:xfrm>
            <a:off x="5625664" y="4998781"/>
            <a:ext cx="4616886" cy="2219276"/>
          </a:xfrm>
          <a:prstGeom prst="roundRect">
            <a:avLst>
              <a:gd name="adj" fmla="val 1717"/>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9" name="円形吹き出し 6">
            <a:extLst>
              <a:ext uri="{FF2B5EF4-FFF2-40B4-BE49-F238E27FC236}">
                <a16:creationId xmlns:a16="http://schemas.microsoft.com/office/drawing/2014/main" id="{974A12FF-A416-291C-F16D-D9EA2D9D15EC}"/>
              </a:ext>
            </a:extLst>
          </p:cNvPr>
          <p:cNvSpPr/>
          <p:nvPr/>
        </p:nvSpPr>
        <p:spPr>
          <a:xfrm>
            <a:off x="2970421" y="6050809"/>
            <a:ext cx="595740" cy="556619"/>
          </a:xfrm>
          <a:prstGeom prst="wedgeEllipseCallout">
            <a:avLst>
              <a:gd name="adj1" fmla="val -71071"/>
              <a:gd name="adj2" fmla="val 3274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0" name="テキスト ボックス 99">
            <a:extLst>
              <a:ext uri="{FF2B5EF4-FFF2-40B4-BE49-F238E27FC236}">
                <a16:creationId xmlns:a16="http://schemas.microsoft.com/office/drawing/2014/main" id="{27A62797-34FF-1BD6-7937-C308CD0F8696}"/>
              </a:ext>
            </a:extLst>
          </p:cNvPr>
          <p:cNvSpPr txBox="1"/>
          <p:nvPr/>
        </p:nvSpPr>
        <p:spPr>
          <a:xfrm>
            <a:off x="2896223" y="6212467"/>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pic>
        <p:nvPicPr>
          <p:cNvPr id="139" name="図 138">
            <a:extLst>
              <a:ext uri="{FF2B5EF4-FFF2-40B4-BE49-F238E27FC236}">
                <a16:creationId xmlns:a16="http://schemas.microsoft.com/office/drawing/2014/main" id="{BFBD3D60-A6DB-DAD3-2427-4B5453D355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532" y="5665169"/>
            <a:ext cx="738593" cy="1339663"/>
          </a:xfrm>
          <a:prstGeom prst="rect">
            <a:avLst/>
          </a:prstGeom>
          <a:ln>
            <a:solidFill>
              <a:schemeClr val="tx1"/>
            </a:solidFill>
          </a:ln>
        </p:spPr>
      </p:pic>
      <p:pic>
        <p:nvPicPr>
          <p:cNvPr id="140" name="図 139">
            <a:extLst>
              <a:ext uri="{FF2B5EF4-FFF2-40B4-BE49-F238E27FC236}">
                <a16:creationId xmlns:a16="http://schemas.microsoft.com/office/drawing/2014/main" id="{B661C0C9-9CA1-C9AC-86D8-85146EA331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8538" y="5667048"/>
            <a:ext cx="756342" cy="1337785"/>
          </a:xfrm>
          <a:prstGeom prst="rect">
            <a:avLst/>
          </a:prstGeom>
          <a:ln>
            <a:solidFill>
              <a:schemeClr val="tx1"/>
            </a:solidFill>
          </a:ln>
        </p:spPr>
      </p:pic>
      <p:sp>
        <p:nvSpPr>
          <p:cNvPr id="141" name="テキスト ボックス 140">
            <a:extLst>
              <a:ext uri="{FF2B5EF4-FFF2-40B4-BE49-F238E27FC236}">
                <a16:creationId xmlns:a16="http://schemas.microsoft.com/office/drawing/2014/main" id="{201BA53C-2E9F-2E55-9BB7-CDA11D3BD20B}"/>
              </a:ext>
            </a:extLst>
          </p:cNvPr>
          <p:cNvSpPr txBox="1"/>
          <p:nvPr/>
        </p:nvSpPr>
        <p:spPr>
          <a:xfrm>
            <a:off x="5516700" y="4663198"/>
            <a:ext cx="4455984"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③ 音声アシスタント</a:t>
            </a:r>
            <a:r>
              <a:rPr lang="en-US" altLang="ja-JP" sz="1600" b="1" dirty="0">
                <a:latin typeface="メイリオ" panose="020B0604030504040204" pitchFamily="50" charset="-128"/>
                <a:ea typeface="メイリオ" panose="020B0604030504040204" pitchFamily="50" charset="-128"/>
              </a:rPr>
              <a:t>Siri</a:t>
            </a:r>
            <a:r>
              <a:rPr lang="ja-JP" altLang="en-US" sz="1600" b="1" dirty="0">
                <a:latin typeface="メイリオ" panose="020B0604030504040204" pitchFamily="50" charset="-128"/>
                <a:ea typeface="メイリオ" panose="020B0604030504040204" pitchFamily="50" charset="-128"/>
              </a:rPr>
              <a:t>による切り替え</a:t>
            </a:r>
          </a:p>
        </p:txBody>
      </p:sp>
      <p:sp>
        <p:nvSpPr>
          <p:cNvPr id="147" name="テキスト ボックス 146">
            <a:extLst>
              <a:ext uri="{FF2B5EF4-FFF2-40B4-BE49-F238E27FC236}">
                <a16:creationId xmlns:a16="http://schemas.microsoft.com/office/drawing/2014/main" id="{559CDD8E-B4F5-3D3A-0E89-12CEB226FB52}"/>
              </a:ext>
            </a:extLst>
          </p:cNvPr>
          <p:cNvSpPr txBox="1"/>
          <p:nvPr/>
        </p:nvSpPr>
        <p:spPr>
          <a:xfrm>
            <a:off x="6429651" y="5163749"/>
            <a:ext cx="3285860" cy="461665"/>
          </a:xfrm>
          <a:prstGeom prst="rect">
            <a:avLst/>
          </a:prstGeom>
          <a:noFill/>
        </p:spPr>
        <p:txBody>
          <a:bodyPr wrap="square">
            <a:spAutoFit/>
          </a:bodyPr>
          <a:lstStyle/>
          <a:p>
            <a:pPr algn="ctr"/>
            <a:r>
              <a:rPr lang="ja-JP" altLang="en-US" sz="1200" b="1" dirty="0">
                <a:latin typeface="メイリオ" panose="020B0604030504040204" pitchFamily="50" charset="-128"/>
                <a:ea typeface="メイリオ" panose="020B0604030504040204" pitchFamily="50" charset="-128"/>
              </a:rPr>
              <a:t>ホームボタンを長押ししたまま、</a:t>
            </a:r>
            <a:endParaRPr lang="en-US" altLang="ja-JP" sz="1200" b="1" dirty="0">
              <a:latin typeface="メイリオ" panose="020B0604030504040204" pitchFamily="50" charset="-128"/>
              <a:ea typeface="メイリオ" panose="020B0604030504040204" pitchFamily="50" charset="-128"/>
            </a:endParaRPr>
          </a:p>
          <a:p>
            <a:pPr algn="ctr"/>
            <a:r>
              <a:rPr lang="ja-JP" altLang="en-US" sz="1200" b="1" dirty="0">
                <a:latin typeface="メイリオ" panose="020B0604030504040204" pitchFamily="50" charset="-128"/>
                <a:ea typeface="メイリオ" panose="020B0604030504040204" pitchFamily="50" charset="-128"/>
              </a:rPr>
              <a:t>ボイスオーバーをオンにする指示を出す</a:t>
            </a:r>
            <a:endParaRPr lang="en-US" altLang="ja-JP" sz="1200" b="1" dirty="0">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C447CFA6-439A-D084-A9DB-19BA0D820987}"/>
              </a:ext>
            </a:extLst>
          </p:cNvPr>
          <p:cNvGrpSpPr/>
          <p:nvPr/>
        </p:nvGrpSpPr>
        <p:grpSpPr>
          <a:xfrm>
            <a:off x="1440692" y="5389781"/>
            <a:ext cx="1199887" cy="1086519"/>
            <a:chOff x="4817288" y="3044170"/>
            <a:chExt cx="3180434" cy="3180434"/>
          </a:xfrm>
        </p:grpSpPr>
        <p:grpSp>
          <p:nvGrpSpPr>
            <p:cNvPr id="4" name="グループ化 3">
              <a:extLst>
                <a:ext uri="{FF2B5EF4-FFF2-40B4-BE49-F238E27FC236}">
                  <a16:creationId xmlns:a16="http://schemas.microsoft.com/office/drawing/2014/main" id="{85BC6C1F-2392-F592-0A13-47C1DB46C1B6}"/>
                </a:ext>
              </a:extLst>
            </p:cNvPr>
            <p:cNvGrpSpPr/>
            <p:nvPr/>
          </p:nvGrpSpPr>
          <p:grpSpPr>
            <a:xfrm>
              <a:off x="4817288" y="3044170"/>
              <a:ext cx="3180434" cy="3180434"/>
              <a:chOff x="4817288" y="3044170"/>
              <a:chExt cx="3180434" cy="3180434"/>
            </a:xfrm>
          </p:grpSpPr>
          <p:pic>
            <p:nvPicPr>
              <p:cNvPr id="7" name="グラフィックス 6" descr="スマート フォン">
                <a:extLst>
                  <a:ext uri="{FF2B5EF4-FFF2-40B4-BE49-F238E27FC236}">
                    <a16:creationId xmlns:a16="http://schemas.microsoft.com/office/drawing/2014/main" id="{9117A01B-5AD1-92AB-9A45-5DE6694726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7288" y="3044170"/>
                <a:ext cx="3180434" cy="3180434"/>
              </a:xfrm>
              <a:prstGeom prst="rect">
                <a:avLst/>
              </a:prstGeom>
            </p:spPr>
          </p:pic>
          <p:sp>
            <p:nvSpPr>
              <p:cNvPr id="8" name="楕円 7">
                <a:extLst>
                  <a:ext uri="{FF2B5EF4-FFF2-40B4-BE49-F238E27FC236}">
                    <a16:creationId xmlns:a16="http://schemas.microsoft.com/office/drawing/2014/main" id="{4568FE15-0A88-7D62-A757-A567BB86BB3E}"/>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B0F4C5B6-F2D7-B29D-4DD6-E0BE42478EAB}"/>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27FAE9E8-6580-0B38-3923-0504C1963DC7}"/>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0BB66D3-06F2-06A3-953C-9F3266EF8043}"/>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5" name="正方形/長方形 4">
              <a:extLst>
                <a:ext uri="{FF2B5EF4-FFF2-40B4-BE49-F238E27FC236}">
                  <a16:creationId xmlns:a16="http://schemas.microsoft.com/office/drawing/2014/main" id="{1DD25EB8-91CC-17C4-DC41-D3C456F153F4}"/>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78" name="三角形 60">
            <a:extLst>
              <a:ext uri="{FF2B5EF4-FFF2-40B4-BE49-F238E27FC236}">
                <a16:creationId xmlns:a16="http://schemas.microsoft.com/office/drawing/2014/main" id="{EEAB8600-4122-5707-3096-BC2CE0A53EAE}"/>
              </a:ext>
            </a:extLst>
          </p:cNvPr>
          <p:cNvSpPr/>
          <p:nvPr/>
        </p:nvSpPr>
        <p:spPr>
          <a:xfrm rot="5400000">
            <a:off x="6677005" y="3103754"/>
            <a:ext cx="575758" cy="396530"/>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9" name="円/楕円 10">
            <a:extLst>
              <a:ext uri="{FF2B5EF4-FFF2-40B4-BE49-F238E27FC236}">
                <a16:creationId xmlns:a16="http://schemas.microsoft.com/office/drawing/2014/main" id="{FE9C62B7-6F07-9436-94B5-7F6583B9C72A}"/>
              </a:ext>
            </a:extLst>
          </p:cNvPr>
          <p:cNvSpPr/>
          <p:nvPr/>
        </p:nvSpPr>
        <p:spPr>
          <a:xfrm>
            <a:off x="3970426" y="1725636"/>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a:latin typeface="メイリオ" panose="020B0604030504040204" pitchFamily="50" charset="-128"/>
              <a:ea typeface="メイリオ" panose="020B0604030504040204" pitchFamily="50" charset="-128"/>
            </a:endParaRPr>
          </a:p>
          <a:p>
            <a:pPr algn="ctr"/>
            <a:r>
              <a:rPr kumimoji="1" lang="ja-JP" altLang="en-US" sz="2400" b="1" dirty="0">
                <a:latin typeface="メイリオ" panose="020B0604030504040204" pitchFamily="50" charset="-128"/>
                <a:ea typeface="メイリオ" panose="020B0604030504040204" pitchFamily="50" charset="-128"/>
              </a:rPr>
              <a:t>２</a:t>
            </a:r>
          </a:p>
        </p:txBody>
      </p:sp>
      <p:sp>
        <p:nvSpPr>
          <p:cNvPr id="86" name="円/楕円 10">
            <a:extLst>
              <a:ext uri="{FF2B5EF4-FFF2-40B4-BE49-F238E27FC236}">
                <a16:creationId xmlns:a16="http://schemas.microsoft.com/office/drawing/2014/main" id="{FE9C62B7-6F07-9436-94B5-7F6583B9C72A}"/>
              </a:ext>
            </a:extLst>
          </p:cNvPr>
          <p:cNvSpPr/>
          <p:nvPr/>
        </p:nvSpPr>
        <p:spPr>
          <a:xfrm>
            <a:off x="6838889" y="1725636"/>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a:latin typeface="メイリオ" panose="020B0604030504040204" pitchFamily="50" charset="-128"/>
              <a:ea typeface="メイリオ" panose="020B0604030504040204" pitchFamily="50" charset="-128"/>
            </a:endParaRPr>
          </a:p>
          <a:p>
            <a:pPr algn="ctr"/>
            <a:r>
              <a:rPr kumimoji="1" lang="ja-JP" altLang="en-US" sz="2400" b="1" dirty="0">
                <a:latin typeface="メイリオ" panose="020B0604030504040204" pitchFamily="50" charset="-128"/>
                <a:ea typeface="メイリオ" panose="020B0604030504040204" pitchFamily="50" charset="-128"/>
              </a:rPr>
              <a:t>３</a:t>
            </a:r>
          </a:p>
        </p:txBody>
      </p:sp>
      <p:pic>
        <p:nvPicPr>
          <p:cNvPr id="93" name="図 92">
            <a:extLst>
              <a:ext uri="{FF2B5EF4-FFF2-40B4-BE49-F238E27FC236}">
                <a16:creationId xmlns:a16="http://schemas.microsoft.com/office/drawing/2014/main" id="{AD35F662-3145-4445-F234-BFF9C7415064}"/>
              </a:ext>
            </a:extLst>
          </p:cNvPr>
          <p:cNvPicPr>
            <a:picLocks noChangeAspect="1"/>
          </p:cNvPicPr>
          <p:nvPr/>
        </p:nvPicPr>
        <p:blipFill>
          <a:blip r:embed="rId4"/>
          <a:stretch>
            <a:fillRect/>
          </a:stretch>
        </p:blipFill>
        <p:spPr>
          <a:xfrm rot="17960850">
            <a:off x="2131490" y="6140745"/>
            <a:ext cx="401820" cy="611769"/>
          </a:xfrm>
          <a:prstGeom prst="rect">
            <a:avLst/>
          </a:prstGeom>
        </p:spPr>
      </p:pic>
      <p:sp>
        <p:nvSpPr>
          <p:cNvPr id="94" name="円形吹き出し 6">
            <a:extLst>
              <a:ext uri="{FF2B5EF4-FFF2-40B4-BE49-F238E27FC236}">
                <a16:creationId xmlns:a16="http://schemas.microsoft.com/office/drawing/2014/main" id="{974A12FF-A416-291C-F16D-D9EA2D9D15EC}"/>
              </a:ext>
            </a:extLst>
          </p:cNvPr>
          <p:cNvSpPr/>
          <p:nvPr/>
        </p:nvSpPr>
        <p:spPr>
          <a:xfrm>
            <a:off x="3799458" y="5781240"/>
            <a:ext cx="595740" cy="556619"/>
          </a:xfrm>
          <a:prstGeom prst="wedgeEllipseCallout">
            <a:avLst>
              <a:gd name="adj1" fmla="val -77040"/>
              <a:gd name="adj2" fmla="val 1631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1" name="テキスト ボックス 100">
            <a:extLst>
              <a:ext uri="{FF2B5EF4-FFF2-40B4-BE49-F238E27FC236}">
                <a16:creationId xmlns:a16="http://schemas.microsoft.com/office/drawing/2014/main" id="{27A62797-34FF-1BD6-7937-C308CD0F8696}"/>
              </a:ext>
            </a:extLst>
          </p:cNvPr>
          <p:cNvSpPr txBox="1"/>
          <p:nvPr/>
        </p:nvSpPr>
        <p:spPr>
          <a:xfrm>
            <a:off x="3725260" y="5942898"/>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
        <p:nvSpPr>
          <p:cNvPr id="102" name="円形吹き出し 6">
            <a:extLst>
              <a:ext uri="{FF2B5EF4-FFF2-40B4-BE49-F238E27FC236}">
                <a16:creationId xmlns:a16="http://schemas.microsoft.com/office/drawing/2014/main" id="{974A12FF-A416-291C-F16D-D9EA2D9D15EC}"/>
              </a:ext>
            </a:extLst>
          </p:cNvPr>
          <p:cNvSpPr/>
          <p:nvPr/>
        </p:nvSpPr>
        <p:spPr>
          <a:xfrm>
            <a:off x="3156741" y="5403522"/>
            <a:ext cx="595740" cy="556619"/>
          </a:xfrm>
          <a:prstGeom prst="wedgeEllipseCallout">
            <a:avLst>
              <a:gd name="adj1" fmla="val -66807"/>
              <a:gd name="adj2" fmla="val 409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3" name="テキスト ボックス 102">
            <a:extLst>
              <a:ext uri="{FF2B5EF4-FFF2-40B4-BE49-F238E27FC236}">
                <a16:creationId xmlns:a16="http://schemas.microsoft.com/office/drawing/2014/main" id="{27A62797-34FF-1BD6-7937-C308CD0F8696}"/>
              </a:ext>
            </a:extLst>
          </p:cNvPr>
          <p:cNvSpPr txBox="1"/>
          <p:nvPr/>
        </p:nvSpPr>
        <p:spPr>
          <a:xfrm>
            <a:off x="3082543" y="5565180"/>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
        <p:nvSpPr>
          <p:cNvPr id="104" name="三角形 60">
            <a:extLst>
              <a:ext uri="{FF2B5EF4-FFF2-40B4-BE49-F238E27FC236}">
                <a16:creationId xmlns:a16="http://schemas.microsoft.com/office/drawing/2014/main" id="{EEAB8600-4122-5707-3096-BC2CE0A53EAE}"/>
              </a:ext>
            </a:extLst>
          </p:cNvPr>
          <p:cNvSpPr/>
          <p:nvPr/>
        </p:nvSpPr>
        <p:spPr>
          <a:xfrm rot="5400000">
            <a:off x="6937555" y="6138310"/>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5" name="円形吹き出し 6">
            <a:extLst>
              <a:ext uri="{FF2B5EF4-FFF2-40B4-BE49-F238E27FC236}">
                <a16:creationId xmlns:a16="http://schemas.microsoft.com/office/drawing/2014/main" id="{974A12FF-A416-291C-F16D-D9EA2D9D15EC}"/>
              </a:ext>
            </a:extLst>
          </p:cNvPr>
          <p:cNvSpPr/>
          <p:nvPr/>
        </p:nvSpPr>
        <p:spPr>
          <a:xfrm>
            <a:off x="8573617" y="5895857"/>
            <a:ext cx="1580033" cy="978053"/>
          </a:xfrm>
          <a:prstGeom prst="wedgeEllipseCallout">
            <a:avLst>
              <a:gd name="adj1" fmla="val -57746"/>
              <a:gd name="adj2" fmla="val 2420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7" name="テキスト ボックス 106">
            <a:extLst>
              <a:ext uri="{FF2B5EF4-FFF2-40B4-BE49-F238E27FC236}">
                <a16:creationId xmlns:a16="http://schemas.microsoft.com/office/drawing/2014/main" id="{D0C141A0-C325-9CD1-22D9-BBD34893776E}"/>
              </a:ext>
            </a:extLst>
          </p:cNvPr>
          <p:cNvSpPr txBox="1"/>
          <p:nvPr/>
        </p:nvSpPr>
        <p:spPr>
          <a:xfrm>
            <a:off x="8657116" y="6212310"/>
            <a:ext cx="1447737" cy="461665"/>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ボイスオーバーを</a:t>
            </a:r>
            <a:endParaRPr lang="en-US" altLang="ja-JP" sz="1200" b="1" dirty="0">
              <a:solidFill>
                <a:srgbClr val="FF6000"/>
              </a:solidFill>
              <a:latin typeface="メイリオ" panose="020B0604030504040204" pitchFamily="50" charset="-128"/>
              <a:ea typeface="メイリオ" panose="020B0604030504040204" pitchFamily="50" charset="-128"/>
            </a:endParaRPr>
          </a:p>
          <a:p>
            <a:pPr algn="ctr"/>
            <a:r>
              <a:rPr lang="ja-JP" altLang="en-US" sz="1200" b="1" dirty="0">
                <a:solidFill>
                  <a:srgbClr val="FF6000"/>
                </a:solidFill>
                <a:latin typeface="メイリオ" panose="020B0604030504040204" pitchFamily="50" charset="-128"/>
                <a:ea typeface="メイリオ" panose="020B0604030504040204" pitchFamily="50" charset="-128"/>
              </a:rPr>
              <a:t>オンにして！</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grpSp>
        <p:nvGrpSpPr>
          <p:cNvPr id="2" name="グループ化 1">
            <a:extLst>
              <a:ext uri="{FF2B5EF4-FFF2-40B4-BE49-F238E27FC236}">
                <a16:creationId xmlns:a16="http://schemas.microsoft.com/office/drawing/2014/main" id="{220D9194-58F4-E1B2-9A7B-589196A5DB7E}"/>
              </a:ext>
            </a:extLst>
          </p:cNvPr>
          <p:cNvGrpSpPr/>
          <p:nvPr/>
        </p:nvGrpSpPr>
        <p:grpSpPr>
          <a:xfrm>
            <a:off x="604646" y="0"/>
            <a:ext cx="1351370" cy="1035997"/>
            <a:chOff x="604646" y="0"/>
            <a:chExt cx="1351370" cy="1035997"/>
          </a:xfrm>
          <a:solidFill>
            <a:srgbClr val="00A478"/>
          </a:solidFill>
        </p:grpSpPr>
        <p:sp>
          <p:nvSpPr>
            <p:cNvPr id="6" name="片側の 2 つの角を切り取った四角形 30">
              <a:extLst>
                <a:ext uri="{FF2B5EF4-FFF2-40B4-BE49-F238E27FC236}">
                  <a16:creationId xmlns:a16="http://schemas.microsoft.com/office/drawing/2014/main" id="{84C0B139-F218-40F6-4AA6-AFF54A8392F6}"/>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片側の 2 つの角を切り取った四角形 31">
              <a:extLst>
                <a:ext uri="{FF2B5EF4-FFF2-40B4-BE49-F238E27FC236}">
                  <a16:creationId xmlns:a16="http://schemas.microsoft.com/office/drawing/2014/main" id="{ADF1C9D2-ADFF-D928-34D2-ADD46BA7AB6F}"/>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1C465416-E34A-C59A-3AF3-1DF1C100D1AD}"/>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17" name="テキスト ボックス 16">
            <a:extLst>
              <a:ext uri="{FF2B5EF4-FFF2-40B4-BE49-F238E27FC236}">
                <a16:creationId xmlns:a16="http://schemas.microsoft.com/office/drawing/2014/main" id="{9727E678-DCAA-3ECC-AF6C-467F853DF528}"/>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sp>
        <p:nvSpPr>
          <p:cNvPr id="13" name="スライド番号プレースホルダー 3">
            <a:extLst>
              <a:ext uri="{FF2B5EF4-FFF2-40B4-BE49-F238E27FC236}">
                <a16:creationId xmlns:a16="http://schemas.microsoft.com/office/drawing/2014/main" id="{92A53E29-7DC2-86CF-7EAE-BD4E580691E5}"/>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8</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3112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42">
            <a:extLst>
              <a:ext uri="{FF2B5EF4-FFF2-40B4-BE49-F238E27FC236}">
                <a16:creationId xmlns:a16="http://schemas.microsoft.com/office/drawing/2014/main" id="{C98F2F91-6D54-F4B1-5A3D-55B2AE520CC8}"/>
              </a:ext>
            </a:extLst>
          </p:cNvPr>
          <p:cNvSpPr/>
          <p:nvPr/>
        </p:nvSpPr>
        <p:spPr>
          <a:xfrm>
            <a:off x="593628" y="3643922"/>
            <a:ext cx="9799883" cy="364135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BE45C85-88C5-E989-9A34-383D4BD7A981}"/>
              </a:ext>
            </a:extLst>
          </p:cNvPr>
          <p:cNvSpPr txBox="1"/>
          <p:nvPr/>
        </p:nvSpPr>
        <p:spPr>
          <a:xfrm>
            <a:off x="654898" y="3731398"/>
            <a:ext cx="8691233" cy="1061829"/>
          </a:xfrm>
          <a:prstGeom prst="rect">
            <a:avLst/>
          </a:prstGeom>
          <a:noFill/>
        </p:spPr>
        <p:txBody>
          <a:bodyPr wrap="square">
            <a:spAutoFit/>
          </a:bodyPr>
          <a:lstStyle/>
          <a:p>
            <a:pPr algn="l">
              <a:lnSpc>
                <a:spcPct val="150000"/>
              </a:lnSpc>
            </a:pPr>
            <a:r>
              <a:rPr lang="ja-JP" altLang="en-US" sz="1400" b="1" i="0" dirty="0">
                <a:effectLst/>
                <a:latin typeface="メイリオ" panose="020B0604030504040204" pitchFamily="50" charset="-128"/>
                <a:ea typeface="メイリオ" panose="020B0604030504040204" pitchFamily="50" charset="-128"/>
              </a:rPr>
              <a:t>（１）ホーム画面の確認</a:t>
            </a: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　ホーム画面で指を画面上で滑らせると、いくつもの項目が並んでいる様子を確認することができる。</a:t>
            </a: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　＊ヒント：ホームボタンを</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度クリックすると、ホーム画面を開くことができる</a:t>
            </a:r>
          </a:p>
        </p:txBody>
      </p:sp>
      <p:sp>
        <p:nvSpPr>
          <p:cNvPr id="18" name="テキスト ボックス 17">
            <a:extLst>
              <a:ext uri="{FF2B5EF4-FFF2-40B4-BE49-F238E27FC236}">
                <a16:creationId xmlns:a16="http://schemas.microsoft.com/office/drawing/2014/main" id="{DD7CE666-22B6-8591-D348-FF67E994C9CF}"/>
              </a:ext>
            </a:extLst>
          </p:cNvPr>
          <p:cNvSpPr txBox="1"/>
          <p:nvPr/>
        </p:nvSpPr>
        <p:spPr>
          <a:xfrm>
            <a:off x="907460" y="5577120"/>
            <a:ext cx="9913544" cy="1708160"/>
          </a:xfrm>
          <a:prstGeom prst="rect">
            <a:avLst/>
          </a:prstGeom>
          <a:noFill/>
        </p:spPr>
        <p:txBody>
          <a:bodyPr wrap="square">
            <a:spAutoFit/>
          </a:bodyPr>
          <a:lstStyle/>
          <a:p>
            <a:pPr marL="342900" indent="-342900" algn="l">
              <a:lnSpc>
                <a:spcPct val="150000"/>
              </a:lnSpc>
              <a:buFont typeface="+mj-ea"/>
              <a:buAutoNum type="circleNumDbPlain"/>
            </a:pPr>
            <a:r>
              <a:rPr lang="ja-JP" altLang="en-US" sz="1400" b="1" i="0" dirty="0">
                <a:effectLst/>
                <a:latin typeface="メイリオ" panose="020B0604030504040204" pitchFamily="50" charset="-128"/>
                <a:ea typeface="メイリオ" panose="020B0604030504040204" pitchFamily="50" charset="-128"/>
              </a:rPr>
              <a:t>ホーム画面で</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本の指を滑らせながら「設定」と読み上げたところで指を離す。</a:t>
            </a:r>
          </a:p>
          <a:p>
            <a:pPr marL="342900" indent="-342900" algn="l">
              <a:lnSpc>
                <a:spcPct val="150000"/>
              </a:lnSpc>
              <a:buFont typeface="+mj-ea"/>
              <a:buAutoNum type="circleNumDbPlain"/>
            </a:pP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本指でダブルタップして「設定」を開く。</a:t>
            </a:r>
          </a:p>
          <a:p>
            <a:pPr marL="342900" indent="-342900" algn="l">
              <a:lnSpc>
                <a:spcPct val="150000"/>
              </a:lnSpc>
              <a:buFont typeface="+mj-ea"/>
              <a:buAutoNum type="circleNumDbPlain"/>
            </a:pPr>
            <a:r>
              <a:rPr lang="en-US" altLang="ja-JP" sz="1400" b="1" i="0" dirty="0">
                <a:effectLst/>
                <a:latin typeface="メイリオ" panose="020B0604030504040204" pitchFamily="50" charset="-128"/>
                <a:ea typeface="メイリオ" panose="020B0604030504040204" pitchFamily="50" charset="-128"/>
              </a:rPr>
              <a:t>2</a:t>
            </a:r>
            <a:r>
              <a:rPr lang="ja-JP" altLang="en-US" sz="1400" b="1" i="0" dirty="0">
                <a:effectLst/>
                <a:latin typeface="メイリオ" panose="020B0604030504040204" pitchFamily="50" charset="-128"/>
                <a:ea typeface="メイリオ" panose="020B0604030504040204" pitchFamily="50" charset="-128"/>
              </a:rPr>
              <a:t>ページ目を開くために</a:t>
            </a:r>
            <a:r>
              <a:rPr lang="en-US" altLang="ja-JP" sz="1400" b="1" i="0" dirty="0">
                <a:effectLst/>
                <a:latin typeface="メイリオ" panose="020B0604030504040204" pitchFamily="50" charset="-128"/>
                <a:ea typeface="メイリオ" panose="020B0604030504040204" pitchFamily="50" charset="-128"/>
              </a:rPr>
              <a:t>3</a:t>
            </a:r>
            <a:r>
              <a:rPr lang="ja-JP" altLang="en-US" sz="1400" b="1" i="0" dirty="0">
                <a:effectLst/>
                <a:latin typeface="メイリオ" panose="020B0604030504040204" pitchFamily="50" charset="-128"/>
                <a:ea typeface="メイリオ" panose="020B0604030504040204" pitchFamily="50" charset="-128"/>
              </a:rPr>
              <a:t>本指で下から上へスワイプし「アクセシビリティ」の項目を見つけ、</a:t>
            </a:r>
            <a:endParaRPr lang="en-US" altLang="ja-JP" sz="14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400" b="1" dirty="0">
                <a:latin typeface="メイリオ" panose="020B0604030504040204" pitchFamily="50" charset="-128"/>
                <a:ea typeface="メイリオ" panose="020B0604030504040204" pitchFamily="50" charset="-128"/>
              </a:rPr>
              <a:t>      1</a:t>
            </a:r>
            <a:r>
              <a:rPr lang="ja-JP" altLang="en-US" sz="1400" b="1" dirty="0">
                <a:latin typeface="メイリオ" panose="020B0604030504040204" pitchFamily="50" charset="-128"/>
                <a:ea typeface="メイリオ" panose="020B0604030504040204" pitchFamily="50" charset="-128"/>
              </a:rPr>
              <a:t>本指の</a:t>
            </a:r>
            <a:r>
              <a:rPr lang="ja-JP" altLang="en-US" sz="1400" b="1" i="0" dirty="0">
                <a:effectLst/>
                <a:latin typeface="メイリオ" panose="020B0604030504040204" pitchFamily="50" charset="-128"/>
                <a:ea typeface="メイリオ" panose="020B0604030504040204" pitchFamily="50" charset="-128"/>
              </a:rPr>
              <a:t>ダブルタップで開く。</a:t>
            </a:r>
          </a:p>
          <a:p>
            <a:pPr algn="l">
              <a:lnSpc>
                <a:spcPct val="150000"/>
              </a:lnSpc>
            </a:pPr>
            <a:r>
              <a:rPr lang="ja-JP" altLang="en-US" sz="1400" b="1" dirty="0">
                <a:latin typeface="メイリオ" panose="020B0604030504040204" pitchFamily="50" charset="-128"/>
                <a:ea typeface="メイリオ" panose="020B0604030504040204" pitchFamily="50" charset="-128"/>
              </a:rPr>
              <a:t>④ </a:t>
            </a:r>
            <a:r>
              <a:rPr lang="ja-JP" altLang="en-US" sz="1400" b="1" i="0" dirty="0">
                <a:effectLst/>
                <a:latin typeface="メイリオ" panose="020B0604030504040204" pitchFamily="50" charset="-128"/>
                <a:ea typeface="メイリオ" panose="020B0604030504040204" pitchFamily="50" charset="-128"/>
              </a:rPr>
              <a:t>「</a:t>
            </a:r>
            <a:r>
              <a:rPr lang="en-US" altLang="ja-JP" sz="1400" b="1" dirty="0" err="1">
                <a:latin typeface="メイリオ" panose="020B0604030504040204" pitchFamily="50" charset="-128"/>
                <a:ea typeface="メイリオ" panose="020B0604030504040204" pitchFamily="50" charset="-128"/>
              </a:rPr>
              <a:t>VoiceOver</a:t>
            </a:r>
            <a:r>
              <a:rPr lang="ja-JP" altLang="en-US" sz="1400" b="1" i="0" dirty="0">
                <a:effectLst/>
                <a:latin typeface="メイリオ" panose="020B0604030504040204" pitchFamily="50" charset="-128"/>
                <a:ea typeface="メイリオ" panose="020B0604030504040204" pitchFamily="50" charset="-128"/>
              </a:rPr>
              <a:t>」の項目を確認し、</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本指のダブルタップで開く。</a:t>
            </a:r>
          </a:p>
        </p:txBody>
      </p:sp>
      <p:sp>
        <p:nvSpPr>
          <p:cNvPr id="11" name="角丸四角形 42">
            <a:extLst>
              <a:ext uri="{FF2B5EF4-FFF2-40B4-BE49-F238E27FC236}">
                <a16:creationId xmlns:a16="http://schemas.microsoft.com/office/drawing/2014/main" id="{7C672F9A-4788-B116-EA42-7A5D3D03B613}"/>
              </a:ext>
            </a:extLst>
          </p:cNvPr>
          <p:cNvSpPr/>
          <p:nvPr/>
        </p:nvSpPr>
        <p:spPr>
          <a:xfrm>
            <a:off x="593628" y="2037005"/>
            <a:ext cx="9799884" cy="149484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4FF75F1-7E58-3DCF-FDD9-C342C8A3FDE6}"/>
              </a:ext>
            </a:extLst>
          </p:cNvPr>
          <p:cNvSpPr txBox="1"/>
          <p:nvPr/>
        </p:nvSpPr>
        <p:spPr>
          <a:xfrm>
            <a:off x="755616" y="2122416"/>
            <a:ext cx="9699561" cy="1384995"/>
          </a:xfrm>
          <a:prstGeom prst="rect">
            <a:avLst/>
          </a:prstGeom>
          <a:noFill/>
        </p:spPr>
        <p:txBody>
          <a:bodyPr wrap="square">
            <a:spAutoFit/>
          </a:bodyPr>
          <a:lstStyle/>
          <a:p>
            <a:pPr>
              <a:lnSpc>
                <a:spcPct val="150000"/>
              </a:lnSpc>
            </a:pPr>
            <a:r>
              <a:rPr lang="en-US" altLang="ja-JP" sz="1400" b="1" dirty="0">
                <a:solidFill>
                  <a:srgbClr val="FF6B00"/>
                </a:solidFill>
                <a:latin typeface="メイリオ" panose="020B0604030504040204" pitchFamily="50" charset="-128"/>
                <a:ea typeface="メイリオ" panose="020B0604030504040204" pitchFamily="50" charset="-128"/>
              </a:rPr>
              <a:t>&lt;</a:t>
            </a:r>
            <a:r>
              <a:rPr lang="ja-JP" altLang="en-US" sz="1400" b="1" dirty="0">
                <a:solidFill>
                  <a:srgbClr val="FF6B00"/>
                </a:solidFill>
                <a:latin typeface="メイリオ" panose="020B0604030504040204" pitchFamily="50" charset="-128"/>
                <a:ea typeface="メイリオ" panose="020B0604030504040204" pitchFamily="50" charset="-128"/>
              </a:rPr>
              <a:t>レッスン＞</a:t>
            </a:r>
            <a:br>
              <a:rPr lang="en-US" altLang="ja-JP" sz="1400" dirty="0">
                <a:solidFill>
                  <a:srgbClr val="FF6B00"/>
                </a:solidFill>
                <a:latin typeface="メイリオ" panose="020B0604030504040204" pitchFamily="50" charset="-128"/>
                <a:ea typeface="メイリオ" panose="020B0604030504040204" pitchFamily="50" charset="-128"/>
              </a:rPr>
            </a:br>
            <a:r>
              <a:rPr lang="en-US" altLang="ja-JP" sz="1400" b="1" dirty="0">
                <a:solidFill>
                  <a:srgbClr val="FF6B00"/>
                </a:solidFill>
                <a:latin typeface="メイリオ" panose="020B0604030504040204" pitchFamily="50" charset="-128"/>
                <a:ea typeface="メイリオ" panose="020B0604030504040204" pitchFamily="50" charset="-128"/>
              </a:rPr>
              <a:t>(1)</a:t>
            </a:r>
            <a:r>
              <a:rPr lang="ja-JP" altLang="en-US" sz="1400" b="1" dirty="0">
                <a:solidFill>
                  <a:srgbClr val="FF6B00"/>
                </a:solidFill>
                <a:latin typeface="メイリオ" panose="020B0604030504040204" pitchFamily="50" charset="-128"/>
                <a:ea typeface="メイリオ" panose="020B0604030504040204" pitchFamily="50" charset="-128"/>
              </a:rPr>
              <a:t>ホーム画面の確認　</a:t>
            </a:r>
            <a:endParaRPr lang="en-US" altLang="ja-JP" sz="1400" b="1" dirty="0">
              <a:solidFill>
                <a:srgbClr val="FF6B00"/>
              </a:solidFill>
              <a:latin typeface="メイリオ" panose="020B0604030504040204" pitchFamily="50" charset="-128"/>
              <a:ea typeface="メイリオ" panose="020B0604030504040204" pitchFamily="50" charset="-128"/>
            </a:endParaRPr>
          </a:p>
          <a:p>
            <a:pPr>
              <a:lnSpc>
                <a:spcPct val="150000"/>
              </a:lnSpc>
            </a:pPr>
            <a:r>
              <a:rPr lang="en-US" altLang="ja-JP" sz="1400" b="1" dirty="0">
                <a:solidFill>
                  <a:srgbClr val="FF6B00"/>
                </a:solidFill>
                <a:latin typeface="メイリオ" panose="020B0604030504040204" pitchFamily="50" charset="-128"/>
                <a:ea typeface="メイリオ" panose="020B0604030504040204" pitchFamily="50" charset="-128"/>
              </a:rPr>
              <a:t>(2)</a:t>
            </a:r>
            <a:r>
              <a:rPr lang="ja-JP" altLang="en-US" sz="1400" b="1" i="0" dirty="0">
                <a:solidFill>
                  <a:srgbClr val="FF6B00"/>
                </a:solidFill>
                <a:effectLst/>
                <a:latin typeface="メイリオ" panose="020B0604030504040204" pitchFamily="50" charset="-128"/>
                <a:ea typeface="メイリオ" panose="020B0604030504040204" pitchFamily="50" charset="-128"/>
              </a:rPr>
              <a:t>複数のジェスチャの組み合わせの練習（ボイスオーバーをオンにする操作）</a:t>
            </a:r>
            <a:endParaRPr lang="en-US" altLang="ja-JP" sz="1400" b="1" i="0" dirty="0">
              <a:solidFill>
                <a:srgbClr val="FF6B00"/>
              </a:solidFill>
              <a:effectLst/>
              <a:latin typeface="メイリオ" panose="020B0604030504040204" pitchFamily="50" charset="-128"/>
              <a:ea typeface="メイリオ" panose="020B0604030504040204" pitchFamily="50" charset="-128"/>
            </a:endParaRPr>
          </a:p>
          <a:p>
            <a:pPr>
              <a:lnSpc>
                <a:spcPct val="150000"/>
              </a:lnSpc>
            </a:pPr>
            <a:r>
              <a:rPr lang="ja-JP" altLang="en-US" sz="1400" b="1" dirty="0">
                <a:solidFill>
                  <a:srgbClr val="FF6B00"/>
                </a:solidFill>
                <a:latin typeface="メイリオ" panose="020B0604030504040204" pitchFamily="50" charset="-128"/>
                <a:ea typeface="メイリオ" panose="020B0604030504040204" pitchFamily="50" charset="-128"/>
              </a:rPr>
              <a:t>を試してみましょう。</a:t>
            </a:r>
            <a:endParaRPr lang="ja-JP" altLang="en-US" sz="1400" b="1" i="0" dirty="0">
              <a:solidFill>
                <a:srgbClr val="FF6B00"/>
              </a:solidFill>
              <a:effectLst/>
              <a:latin typeface="メイリオ" panose="020B0604030504040204" pitchFamily="50" charset="-128"/>
              <a:ea typeface="メイリオ" panose="020B0604030504040204" pitchFamily="50" charset="-128"/>
            </a:endParaRPr>
          </a:p>
        </p:txBody>
      </p:sp>
      <p:pic>
        <p:nvPicPr>
          <p:cNvPr id="13" name="グラフィックス 12" descr="クリップ">
            <a:extLst>
              <a:ext uri="{FF2B5EF4-FFF2-40B4-BE49-F238E27FC236}">
                <a16:creationId xmlns:a16="http://schemas.microsoft.com/office/drawing/2014/main" id="{B23EFAED-A6C8-E3DC-7892-8ED7283AB1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64693">
            <a:off x="9038871" y="1709330"/>
            <a:ext cx="914400" cy="914400"/>
          </a:xfrm>
          <a:prstGeom prst="rect">
            <a:avLst/>
          </a:prstGeom>
        </p:spPr>
      </p:pic>
      <p:sp>
        <p:nvSpPr>
          <p:cNvPr id="22" name="テキスト ボックス 21">
            <a:extLst>
              <a:ext uri="{FF2B5EF4-FFF2-40B4-BE49-F238E27FC236}">
                <a16:creationId xmlns:a16="http://schemas.microsoft.com/office/drawing/2014/main" id="{DD7CE666-22B6-8591-D348-FF67E994C9CF}"/>
              </a:ext>
            </a:extLst>
          </p:cNvPr>
          <p:cNvSpPr txBox="1"/>
          <p:nvPr/>
        </p:nvSpPr>
        <p:spPr>
          <a:xfrm>
            <a:off x="654898" y="4875457"/>
            <a:ext cx="9913544" cy="738664"/>
          </a:xfrm>
          <a:prstGeom prst="rect">
            <a:avLst/>
          </a:prstGeom>
          <a:noFill/>
        </p:spPr>
        <p:txBody>
          <a:bodyPr wrap="square">
            <a:spAutoFit/>
          </a:bodyPr>
          <a:lstStyle/>
          <a:p>
            <a:pPr algn="l">
              <a:lnSpc>
                <a:spcPct val="150000"/>
              </a:lnSpc>
            </a:pPr>
            <a:r>
              <a:rPr lang="ja-JP" altLang="en-US" sz="1400" b="1" dirty="0">
                <a:latin typeface="メイリオ" panose="020B0604030504040204" pitchFamily="50" charset="-128"/>
                <a:ea typeface="メイリオ" panose="020B0604030504040204" pitchFamily="50" charset="-128"/>
              </a:rPr>
              <a:t>（２）</a:t>
            </a:r>
            <a:r>
              <a:rPr lang="ja-JP" altLang="en-US" sz="1400" b="1" i="0" dirty="0">
                <a:effectLst/>
                <a:latin typeface="メイリオ" panose="020B0604030504040204" pitchFamily="50" charset="-128"/>
                <a:ea typeface="メイリオ" panose="020B0604030504040204" pitchFamily="50" charset="-128"/>
              </a:rPr>
              <a:t>複数のジェスチャの組み合わせの練習</a:t>
            </a:r>
            <a:r>
              <a:rPr lang="ja-JP" altLang="en-US" sz="1400" b="1" dirty="0">
                <a:latin typeface="メイリオ" panose="020B0604030504040204" pitchFamily="50" charset="-128"/>
                <a:ea typeface="メイリオ" panose="020B0604030504040204" pitchFamily="50" charset="-128"/>
              </a:rPr>
              <a:t>（</a:t>
            </a:r>
            <a:r>
              <a:rPr lang="ja-JP" altLang="en-US" sz="1400" b="1" i="0" dirty="0">
                <a:effectLst/>
                <a:latin typeface="メイリオ" panose="020B0604030504040204" pitchFamily="50" charset="-128"/>
                <a:ea typeface="メイリオ" panose="020B0604030504040204" pitchFamily="50" charset="-128"/>
              </a:rPr>
              <a:t>ボイスオーバーをオンにする操作）</a:t>
            </a: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　ホーム画面から「設定」を開き「</a:t>
            </a:r>
            <a:r>
              <a:rPr lang="en-US" altLang="ja-JP" sz="1400" b="1" dirty="0" err="1">
                <a:latin typeface="メイリオ" panose="020B0604030504040204" pitchFamily="50" charset="-128"/>
                <a:ea typeface="メイリオ" panose="020B0604030504040204" pitchFamily="50" charset="-128"/>
              </a:rPr>
              <a:t>VoiceOver</a:t>
            </a:r>
            <a:r>
              <a:rPr lang="ja-JP" altLang="en-US" sz="1400" b="1" i="0" dirty="0">
                <a:effectLst/>
                <a:latin typeface="メイリオ" panose="020B0604030504040204" pitchFamily="50" charset="-128"/>
                <a:ea typeface="メイリオ" panose="020B0604030504040204" pitchFamily="50" charset="-128"/>
              </a:rPr>
              <a:t>」まで進む。</a:t>
            </a:r>
          </a:p>
        </p:txBody>
      </p:sp>
      <p:grpSp>
        <p:nvGrpSpPr>
          <p:cNvPr id="2" name="グループ化 1">
            <a:extLst>
              <a:ext uri="{FF2B5EF4-FFF2-40B4-BE49-F238E27FC236}">
                <a16:creationId xmlns:a16="http://schemas.microsoft.com/office/drawing/2014/main" id="{B7F9DF73-F14B-E4DA-16E8-5CDC96FD6F65}"/>
              </a:ext>
            </a:extLst>
          </p:cNvPr>
          <p:cNvGrpSpPr/>
          <p:nvPr/>
        </p:nvGrpSpPr>
        <p:grpSpPr>
          <a:xfrm>
            <a:off x="604646" y="0"/>
            <a:ext cx="1351370" cy="1035997"/>
            <a:chOff x="604646" y="0"/>
            <a:chExt cx="1351370" cy="1035997"/>
          </a:xfrm>
          <a:solidFill>
            <a:srgbClr val="00A478"/>
          </a:solidFill>
        </p:grpSpPr>
        <p:sp>
          <p:nvSpPr>
            <p:cNvPr id="3" name="片側の 2 つの角を切り取った四角形 30">
              <a:extLst>
                <a:ext uri="{FF2B5EF4-FFF2-40B4-BE49-F238E27FC236}">
                  <a16:creationId xmlns:a16="http://schemas.microsoft.com/office/drawing/2014/main" id="{C04842C5-F2F1-B497-1FF0-2C00EF4EF39A}"/>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片側の 2 つの角を切り取った四角形 31">
              <a:extLst>
                <a:ext uri="{FF2B5EF4-FFF2-40B4-BE49-F238E27FC236}">
                  <a16:creationId xmlns:a16="http://schemas.microsoft.com/office/drawing/2014/main" id="{947D5FAB-BAA4-56D7-4CBF-0C0270D66894}"/>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D6EEBEF4-2938-11A7-3CFD-9572921973DB}"/>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日目</a:t>
            </a:r>
          </a:p>
        </p:txBody>
      </p:sp>
      <p:sp>
        <p:nvSpPr>
          <p:cNvPr id="8" name="テキスト ボックス 7">
            <a:extLst>
              <a:ext uri="{FF2B5EF4-FFF2-40B4-BE49-F238E27FC236}">
                <a16:creationId xmlns:a16="http://schemas.microsoft.com/office/drawing/2014/main" id="{D6DB58D7-55ED-19A9-C129-366FBA411E1B}"/>
              </a:ext>
            </a:extLst>
          </p:cNvPr>
          <p:cNvSpPr txBox="1"/>
          <p:nvPr/>
        </p:nvSpPr>
        <p:spPr>
          <a:xfrm>
            <a:off x="719999" y="1459900"/>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4. </a:t>
            </a:r>
            <a:r>
              <a:rPr lang="ja-JP" altLang="en-US" sz="2800" b="1" dirty="0">
                <a:latin typeface="Meiryo" panose="020B0604030504040204" pitchFamily="34" charset="-128"/>
                <a:ea typeface="Meiryo" panose="020B0604030504040204" pitchFamily="34" charset="-128"/>
              </a:rPr>
              <a:t>通常モードとボイスオーバーの切り替え</a:t>
            </a:r>
          </a:p>
        </p:txBody>
      </p:sp>
      <p:sp>
        <p:nvSpPr>
          <p:cNvPr id="14" name="テキスト ボックス 13">
            <a:extLst>
              <a:ext uri="{FF2B5EF4-FFF2-40B4-BE49-F238E27FC236}">
                <a16:creationId xmlns:a16="http://schemas.microsoft.com/office/drawing/2014/main" id="{CF5F5088-F45E-703D-1490-21741102DDE4}"/>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スマホの基本</a:t>
            </a:r>
          </a:p>
        </p:txBody>
      </p:sp>
      <p:sp>
        <p:nvSpPr>
          <p:cNvPr id="6" name="スライド番号プレースホルダー 3">
            <a:extLst>
              <a:ext uri="{FF2B5EF4-FFF2-40B4-BE49-F238E27FC236}">
                <a16:creationId xmlns:a16="http://schemas.microsoft.com/office/drawing/2014/main" id="{CA9EF01D-BBF9-B48A-9EA1-9C0C077AB26B}"/>
              </a:ext>
            </a:extLst>
          </p:cNvPr>
          <p:cNvSpPr>
            <a:spLocks noGrp="1"/>
          </p:cNvSpPr>
          <p:nvPr>
            <p:ph type="sldNum" sz="quarter" idx="12"/>
          </p:nvPr>
        </p:nvSpPr>
        <p:spPr>
          <a:xfrm>
            <a:off x="7845976" y="7119905"/>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9</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184835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C1CFCEEA9F37544B60F19804920FCAC" ma:contentTypeVersion="15" ma:contentTypeDescription="新しいドキュメントを作成します。" ma:contentTypeScope="" ma:versionID="956d929354b6c2fefaaeeba3eab33a63">
  <xsd:schema xmlns:xsd="http://www.w3.org/2001/XMLSchema" xmlns:xs="http://www.w3.org/2001/XMLSchema" xmlns:p="http://schemas.microsoft.com/office/2006/metadata/properties" xmlns:ns2="96b385a2-4d23-4689-884a-f7000ab9a72d" xmlns:ns3="c88a0fe2-d500-4dc8-8209-1f9cc963f815" targetNamespace="http://schemas.microsoft.com/office/2006/metadata/properties" ma:root="true" ma:fieldsID="b5ff1c3aa7b4d1db239e38f9c164d5b0" ns2:_="" ns3:_="">
    <xsd:import namespace="96b385a2-4d23-4689-884a-f7000ab9a72d"/>
    <xsd:import namespace="c88a0fe2-d500-4dc8-8209-1f9cc963f81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385a2-4d23-4689-884a-f7000ab9a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1e887751-6760-42ee-8103-2ba6b2d9304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8a0fe2-d500-4dc8-8209-1f9cc963f81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d3e4d-99bd-4c79-9848-c7b5abd322b8}" ma:internalName="TaxCatchAll" ma:showField="CatchAllData" ma:web="c88a0fe2-d500-4dc8-8209-1f9cc963f81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88a0fe2-d500-4dc8-8209-1f9cc963f815" xsi:nil="true"/>
    <lcf76f155ced4ddcb4097134ff3c332f xmlns="96b385a2-4d23-4689-884a-f7000ab9a7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00C82E-F0D3-4EB0-880B-DCA5627CA023}">
  <ds:schemaRefs>
    <ds:schemaRef ds:uri="http://schemas.microsoft.com/sharepoint/v3/contenttype/forms"/>
  </ds:schemaRefs>
</ds:datastoreItem>
</file>

<file path=customXml/itemProps2.xml><?xml version="1.0" encoding="utf-8"?>
<ds:datastoreItem xmlns:ds="http://schemas.openxmlformats.org/officeDocument/2006/customXml" ds:itemID="{B1294352-2F22-47B8-97A8-45488BC315B0}"/>
</file>

<file path=customXml/itemProps3.xml><?xml version="1.0" encoding="utf-8"?>
<ds:datastoreItem xmlns:ds="http://schemas.openxmlformats.org/officeDocument/2006/customXml" ds:itemID="{44B48A10-2E0E-424C-BFED-91AE2A5183BB}">
  <ds:schemaRefs>
    <ds:schemaRef ds:uri="http://purl.org/dc/terms/"/>
    <ds:schemaRef ds:uri="c88a0fe2-d500-4dc8-8209-1f9cc963f815"/>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96b385a2-4d23-4689-884a-f7000ab9a72d"/>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2875</TotalTime>
  <Words>6414</Words>
  <Application/>
  <PresentationFormat>ユーザー設定</PresentationFormat>
  <Paragraphs>808</Paragraphs>
  <Slides>45</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45</vt:i4>
      </vt:variant>
    </vt:vector>
  </HeadingPairs>
  <TitlesOfParts>
    <vt:vector size="55" baseType="lpstr">
      <vt:lpstr>BIZ UDPゴシック</vt:lpstr>
      <vt:lpstr>UD デジタル 教科書体 N-B</vt:lpstr>
      <vt:lpstr>Yu Gothic Pr6N B</vt:lpstr>
      <vt:lpstr>Meiryo</vt:lpstr>
      <vt:lpstr>Meiryo</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m.inoue</dc:creator>
  <cp:lastModifiedBy>箕島 茂</cp:lastModifiedBy>
  <cp:revision>272</cp:revision>
  <cp:lastPrinted>2023-03-03T06:31:37Z</cp:lastPrinted>
  <dcterms:created xsi:type="dcterms:W3CDTF">2022-11-10T06:32:51Z</dcterms:created>
  <dcterms:modified xsi:type="dcterms:W3CDTF">2024-03-27T13:27:20Z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0x0101006C1CFCEEA9F37544B60F19804920FCAC</vt:lpwstr>
  </property>
  <property fmtid="{D5CDD505-2E9C-101B-9397-08002B2CF9AE}" pid="3" name="MediaServiceImageTags">
    <vt:lpwstr/>
  </property>
</Properties>
</file>