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312" r:id="rId5"/>
    <p:sldId id="262" r:id="rId6"/>
    <p:sldId id="329" r:id="rId7"/>
    <p:sldId id="266" r:id="rId8"/>
    <p:sldId id="281" r:id="rId9"/>
    <p:sldId id="265" r:id="rId10"/>
    <p:sldId id="257" r:id="rId11"/>
    <p:sldId id="330" r:id="rId12"/>
    <p:sldId id="259" r:id="rId13"/>
    <p:sldId id="258" r:id="rId14"/>
    <p:sldId id="303" r:id="rId15"/>
    <p:sldId id="331" r:id="rId16"/>
    <p:sldId id="300" r:id="rId17"/>
    <p:sldId id="305" r:id="rId18"/>
    <p:sldId id="315" r:id="rId19"/>
    <p:sldId id="317" r:id="rId20"/>
    <p:sldId id="316" r:id="rId21"/>
    <p:sldId id="274" r:id="rId22"/>
    <p:sldId id="313" r:id="rId23"/>
    <p:sldId id="306" r:id="rId24"/>
    <p:sldId id="318" r:id="rId25"/>
    <p:sldId id="326" r:id="rId26"/>
    <p:sldId id="327" r:id="rId27"/>
    <p:sldId id="325" r:id="rId28"/>
    <p:sldId id="319" r:id="rId29"/>
    <p:sldId id="322" r:id="rId30"/>
    <p:sldId id="323" r:id="rId31"/>
    <p:sldId id="324" r:id="rId32"/>
    <p:sldId id="260" r:id="rId33"/>
    <p:sldId id="299" r:id="rId34"/>
    <p:sldId id="328" r:id="rId35"/>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梅村　優太郎" initials="梅村　優太郎" lastIdx="2" clrIdx="0">
    <p:extLst>
      <p:ext uri="{19B8F6BF-5375-455C-9EA6-DF929625EA0E}">
        <p15:presenceInfo xmlns:p15="http://schemas.microsoft.com/office/powerpoint/2012/main" userId="S::T0543358@taims.metro.tokyo.jp::544e84a1-0d30-458f-9937-ee441d46dca6" providerId="AD"/>
      </p:ext>
    </p:extLst>
  </p:cmAuthor>
  <p:cmAuthor id="2" name="石川　恵夢" initials="石川　恵夢" lastIdx="4" clrIdx="1">
    <p:extLst>
      <p:ext uri="{19B8F6BF-5375-455C-9EA6-DF929625EA0E}">
        <p15:presenceInfo xmlns:p15="http://schemas.microsoft.com/office/powerpoint/2012/main" userId="S::T0522916@taims.metro.tokyo.jp::8f127462-3316-4c7b-a269-2dd767a16a9a" providerId="AD"/>
      </p:ext>
    </p:extLst>
  </p:cmAuthor>
  <p:cmAuthor id="3" name="箕島 茂" initials="箕島" lastIdx="3" clrIdx="2">
    <p:extLst>
      <p:ext uri="{19B8F6BF-5375-455C-9EA6-DF929625EA0E}">
        <p15:presenceInfo xmlns:p15="http://schemas.microsoft.com/office/powerpoint/2012/main" userId="S::Minoshima-S@mail.dnp.co.jp::019de19d-896e-4509-9d43-e9ee669f6e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8F3"/>
    <a:srgbClr val="00A478"/>
    <a:srgbClr val="69C9F4"/>
    <a:srgbClr val="C62153"/>
    <a:srgbClr val="FFFFFF"/>
    <a:srgbClr val="121212"/>
    <a:srgbClr val="FF6B00"/>
    <a:srgbClr val="AB7942"/>
    <a:srgbClr val="006DA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4E004-3600-E79B-A885-6583D40280A0}" v="2" dt="2024-03-21T10:49:07.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1"/>
    <p:restoredTop sz="95545"/>
  </p:normalViewPr>
  <p:slideViewPr>
    <p:cSldViewPr snapToGrid="0">
      <p:cViewPr varScale="1">
        <p:scale>
          <a:sx n="103" d="100"/>
          <a:sy n="103" d="100"/>
        </p:scale>
        <p:origin x="12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梅村　優太郎" userId="544e84a1-0d30-458f-9937-ee441d46dca6" providerId="ADAL" clId="{EFB4F9B4-AFD5-40DE-AC6A-C99CB9930061}"/>
    <pc:docChg chg="custSel modSld">
      <pc:chgData name="梅村　優太郎" userId="544e84a1-0d30-458f-9937-ee441d46dca6" providerId="ADAL" clId="{EFB4F9B4-AFD5-40DE-AC6A-C99CB9930061}" dt="2024-03-18T08:38:57.520" v="1" actId="1589"/>
      <pc:docMkLst>
        <pc:docMk/>
      </pc:docMkLst>
      <pc:sldChg chg="modCm">
        <pc:chgData name="梅村　優太郎" userId="544e84a1-0d30-458f-9937-ee441d46dca6" providerId="ADAL" clId="{EFB4F9B4-AFD5-40DE-AC6A-C99CB9930061}" dt="2024-03-18T08:38:08.582" v="0"/>
        <pc:sldMkLst>
          <pc:docMk/>
          <pc:sldMk cId="1660089386" sldId="312"/>
        </pc:sldMkLst>
      </pc:sldChg>
      <pc:sldChg chg="addCm">
        <pc:chgData name="梅村　優太郎" userId="544e84a1-0d30-458f-9937-ee441d46dca6" providerId="ADAL" clId="{EFB4F9B4-AFD5-40DE-AC6A-C99CB9930061}" dt="2024-03-18T08:38:57.520" v="1" actId="1589"/>
        <pc:sldMkLst>
          <pc:docMk/>
          <pc:sldMk cId="305377021" sldId="328"/>
        </pc:sldMkLst>
      </pc:sldChg>
    </pc:docChg>
  </pc:docChgLst>
  <pc:docChgLst>
    <pc:chgData name="石川　恵夢" userId="S::t0522916@taims.metro.tokyo.jp::8f127462-3316-4c7b-a269-2dd767a16a9a" providerId="AD" clId="Web-{A814E004-3600-E79B-A885-6583D40280A0}"/>
    <pc:docChg chg="">
      <pc:chgData name="石川　恵夢" userId="S::t0522916@taims.metro.tokyo.jp::8f127462-3316-4c7b-a269-2dd767a16a9a" providerId="AD" clId="Web-{A814E004-3600-E79B-A885-6583D40280A0}" dt="2024-03-21T10:49:07.246" v="1"/>
      <pc:docMkLst>
        <pc:docMk/>
      </pc:docMkLst>
      <pc:sldChg chg="addCm">
        <pc:chgData name="石川　恵夢" userId="S::t0522916@taims.metro.tokyo.jp::8f127462-3316-4c7b-a269-2dd767a16a9a" providerId="AD" clId="Web-{A814E004-3600-E79B-A885-6583D40280A0}" dt="2024-03-21T10:49:07.246" v="1"/>
        <pc:sldMkLst>
          <pc:docMk/>
          <pc:sldMk cId="535139318" sldId="259"/>
        </pc:sldMkLst>
      </pc:sldChg>
      <pc:sldChg chg="addCm">
        <pc:chgData name="石川　恵夢" userId="S::t0522916@taims.metro.tokyo.jp::8f127462-3316-4c7b-a269-2dd767a16a9a" providerId="AD" clId="Web-{A814E004-3600-E79B-A885-6583D40280A0}" dt="2024-03-21T10:49:02.183" v="0"/>
        <pc:sldMkLst>
          <pc:docMk/>
          <pc:sldMk cId="1660089386" sldId="312"/>
        </pc:sldMkLst>
      </pc:sldChg>
    </pc:docChg>
  </pc:docChgLst>
  <pc:docChgLst>
    <pc:chgData name="梅村　優太郎" userId="544e84a1-0d30-458f-9937-ee441d46dca6" providerId="ADAL" clId="{0286B5E8-C969-4A35-818A-C91B1808DBE0}"/>
    <pc:docChg chg="custSel modSld">
      <pc:chgData name="梅村　優太郎" userId="544e84a1-0d30-458f-9937-ee441d46dca6" providerId="ADAL" clId="{0286B5E8-C969-4A35-818A-C91B1808DBE0}" dt="2024-02-28T08:20:11.678" v="11"/>
      <pc:docMkLst>
        <pc:docMk/>
      </pc:docMkLst>
      <pc:sldChg chg="modSp mod addCm modCm">
        <pc:chgData name="梅村　優太郎" userId="544e84a1-0d30-458f-9937-ee441d46dca6" providerId="ADAL" clId="{0286B5E8-C969-4A35-818A-C91B1808DBE0}" dt="2024-02-28T08:20:11.678" v="11"/>
        <pc:sldMkLst>
          <pc:docMk/>
          <pc:sldMk cId="305377021" sldId="328"/>
        </pc:sldMkLst>
        <pc:spChg chg="mod">
          <ac:chgData name="梅村　優太郎" userId="544e84a1-0d30-458f-9937-ee441d46dca6" providerId="ADAL" clId="{0286B5E8-C969-4A35-818A-C91B1808DBE0}" dt="2024-02-28T08:19:52.175" v="8" actId="207"/>
          <ac:spMkLst>
            <pc:docMk/>
            <pc:sldMk cId="305377021" sldId="328"/>
            <ac:spMk id="5" creationId="{A703DF89-57B9-1302-59D0-DED762DF7F6F}"/>
          </ac:spMkLst>
        </pc:spChg>
      </pc:sldChg>
    </pc:docChg>
  </pc:docChgLst>
  <pc:docChgLst>
    <pc:chgData name="石川　恵夢" userId="8f127462-3316-4c7b-a269-2dd767a16a9a" providerId="ADAL" clId="{D46EE153-F72A-4EDD-813F-BFF50ED1AA9B}"/>
    <pc:docChg chg="custSel modSld">
      <pc:chgData name="石川　恵夢" userId="8f127462-3316-4c7b-a269-2dd767a16a9a" providerId="ADAL" clId="{D46EE153-F72A-4EDD-813F-BFF50ED1AA9B}" dt="2024-03-01T06:37:11.352" v="4"/>
      <pc:docMkLst>
        <pc:docMk/>
      </pc:docMkLst>
      <pc:sldChg chg="addCm modCm">
        <pc:chgData name="石川　恵夢" userId="8f127462-3316-4c7b-a269-2dd767a16a9a" providerId="ADAL" clId="{D46EE153-F72A-4EDD-813F-BFF50ED1AA9B}" dt="2024-03-01T06:37:11.352" v="4"/>
        <pc:sldMkLst>
          <pc:docMk/>
          <pc:sldMk cId="535139318" sldId="259"/>
        </pc:sldMkLst>
      </pc:sldChg>
      <pc:sldChg chg="addCm modCm">
        <pc:chgData name="石川　恵夢" userId="8f127462-3316-4c7b-a269-2dd767a16a9a" providerId="ADAL" clId="{D46EE153-F72A-4EDD-813F-BFF50ED1AA9B}" dt="2024-03-01T06:35:14.386" v="1"/>
        <pc:sldMkLst>
          <pc:docMk/>
          <pc:sldMk cId="1660089386"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AD3E501-2FDD-4C05-B29B-54C24A18299D}"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8ACFF18-2201-4A69-B70C-865C7D04BF5C}" type="slidenum">
              <a:rPr kumimoji="1" lang="ja-JP" altLang="en-US" smtClean="0"/>
              <a:t>‹#›</a:t>
            </a:fld>
            <a:endParaRPr kumimoji="1" lang="ja-JP" altLang="en-US"/>
          </a:p>
        </p:txBody>
      </p:sp>
    </p:spTree>
    <p:extLst>
      <p:ext uri="{BB962C8B-B14F-4D97-AF65-F5344CB8AC3E}">
        <p14:creationId xmlns:p14="http://schemas.microsoft.com/office/powerpoint/2010/main" val="3716292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0E648D-74F5-498C-B218-9DAD8CB41699}"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dirty="0"/>
          </a:p>
        </p:txBody>
      </p:sp>
    </p:spTree>
    <p:extLst>
      <p:ext uri="{BB962C8B-B14F-4D97-AF65-F5344CB8AC3E}">
        <p14:creationId xmlns:p14="http://schemas.microsoft.com/office/powerpoint/2010/main" val="373317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6B679F-296C-4EEC-8E91-CB30E20658CE}"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60733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5C97D-0719-43EA-BC21-B35014D4228D}"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4639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7ADCE0-448E-47A3-8406-705759752970}"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81139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A9A329-A595-4DBD-9AE0-678E1587C280}"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29157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6C6DEF-9815-4F60-B56D-8A5F8143FE5D}"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5679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2C0E9C-9942-4F14-A220-91639FEA121F}" type="datetime1">
              <a:rPr kumimoji="1" lang="ja-JP" altLang="en-US" smtClean="0"/>
              <a:t>2024/3/22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81782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735CDE-4407-4446-B4CD-745B2EABA34F}" type="datetime1">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58272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85808-65B2-4357-813B-23F8A34CB0E2}" type="datetime1">
              <a:rPr kumimoji="1" lang="ja-JP" altLang="en-US" smtClean="0"/>
              <a:t>2024/3/22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08607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C056E8-A6DC-42D1-A5D8-B514B57C93EE}"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12983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0F3C69-CAB2-4F2A-AC46-FE298BEF845A}"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25355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7AAF8D-8505-4387-9B09-7A4C3575949E}" type="datetime1">
              <a:rPr kumimoji="1" lang="ja-JP" altLang="en-US" smtClean="0"/>
              <a:t>2024/3/22</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112954" y="7006699"/>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927227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emf"/><Relationship Id="rId5" Type="http://schemas.openxmlformats.org/officeDocument/2006/relationships/image" Target="../media/image60.jpeg"/><Relationship Id="rId4"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png"/><Relationship Id="rId10" Type="http://schemas.openxmlformats.org/officeDocument/2006/relationships/image" Target="../media/image85.jpeg"/><Relationship Id="rId4" Type="http://schemas.openxmlformats.org/officeDocument/2006/relationships/image" Target="../media/image79.png"/><Relationship Id="rId9" Type="http://schemas.openxmlformats.org/officeDocument/2006/relationships/image" Target="../media/image84.jpeg"/></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5" Type="http://schemas.openxmlformats.org/officeDocument/2006/relationships/image" Target="../media/image100.png"/><Relationship Id="rId4" Type="http://schemas.openxmlformats.org/officeDocument/2006/relationships/image" Target="../media/image99.png"/></Relationships>
</file>

<file path=ppt/slides/_rels/slide2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 Id="rId5" Type="http://schemas.openxmlformats.org/officeDocument/2006/relationships/image" Target="../media/image104.png"/><Relationship Id="rId4" Type="http://schemas.openxmlformats.org/officeDocument/2006/relationships/image" Target="../media/image103.png"/></Relationships>
</file>

<file path=ppt/slides/_rels/slide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 Id="rId5" Type="http://schemas.openxmlformats.org/officeDocument/2006/relationships/image" Target="../media/image113.png"/><Relationship Id="rId4" Type="http://schemas.openxmlformats.org/officeDocument/2006/relationships/image" Target="../media/image1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2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119.emf"/><Relationship Id="rId1" Type="http://schemas.openxmlformats.org/officeDocument/2006/relationships/slideLayout" Target="../slideLayouts/slideLayout1.xml"/><Relationship Id="rId5" Type="http://schemas.openxmlformats.org/officeDocument/2006/relationships/image" Target="../media/image121.png"/><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61.emf"/><Relationship Id="rId1" Type="http://schemas.openxmlformats.org/officeDocument/2006/relationships/slideLayout" Target="../slideLayouts/slideLayout1.xml"/><Relationship Id="rId6" Type="http://schemas.openxmlformats.org/officeDocument/2006/relationships/image" Target="../media/image125.emf"/><Relationship Id="rId5" Type="http://schemas.openxmlformats.org/officeDocument/2006/relationships/image" Target="../media/image124.png"/><Relationship Id="rId4" Type="http://schemas.openxmlformats.org/officeDocument/2006/relationships/image" Target="../media/image1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20F103A-5418-7FE7-D9ED-5EEA60D81ADE}"/>
              </a:ext>
            </a:extLst>
          </p:cNvPr>
          <p:cNvSpPr txBox="1"/>
          <p:nvPr/>
        </p:nvSpPr>
        <p:spPr>
          <a:xfrm>
            <a:off x="2710408" y="2925757"/>
            <a:ext cx="5270995" cy="1169551"/>
          </a:xfrm>
          <a:prstGeom prst="rect">
            <a:avLst/>
          </a:prstGeom>
          <a:noFill/>
        </p:spPr>
        <p:txBody>
          <a:bodyPr wrap="none" rtlCol="0">
            <a:spAutoFit/>
          </a:bodyPr>
          <a:lstStyle/>
          <a:p>
            <a:pPr algn="ctr"/>
            <a:r>
              <a:rPr kumimoji="1" lang="ja-JP" altLang="en-US" sz="3500" b="1" dirty="0">
                <a:latin typeface="Meiryo" panose="020B0604030504040204" pitchFamily="34" charset="-128"/>
                <a:ea typeface="Meiryo" panose="020B0604030504040204" pitchFamily="34" charset="-128"/>
              </a:rPr>
              <a:t>豊島区</a:t>
            </a:r>
            <a:endParaRPr kumimoji="1" lang="en-US" altLang="ja-JP" sz="3500" b="1" dirty="0">
              <a:latin typeface="Meiryo" panose="020B0604030504040204" pitchFamily="34" charset="-128"/>
              <a:ea typeface="Meiryo" panose="020B0604030504040204" pitchFamily="34" charset="-128"/>
            </a:endParaRPr>
          </a:p>
          <a:p>
            <a:pPr algn="ctr"/>
            <a:r>
              <a:rPr kumimoji="1" lang="ja-JP" altLang="en-US" sz="3500" b="1" dirty="0">
                <a:latin typeface="Meiryo" panose="020B0604030504040204" pitchFamily="34" charset="-128"/>
                <a:ea typeface="Meiryo" panose="020B0604030504040204" pitchFamily="34" charset="-128"/>
              </a:rPr>
              <a:t>プログラム ガイドブック</a:t>
            </a:r>
            <a:endParaRPr kumimoji="1" lang="en-US" altLang="ja-JP" sz="3500" b="1" dirty="0">
              <a:latin typeface="Meiryo" panose="020B0604030504040204" pitchFamily="34" charset="-128"/>
              <a:ea typeface="Meiryo" panose="020B0604030504040204" pitchFamily="34" charset="-128"/>
            </a:endParaRPr>
          </a:p>
        </p:txBody>
      </p:sp>
      <p:sp>
        <p:nvSpPr>
          <p:cNvPr id="3" name="スライド番号プレースホルダー 2">
            <a:extLst>
              <a:ext uri="{FF2B5EF4-FFF2-40B4-BE49-F238E27FC236}">
                <a16:creationId xmlns:a16="http://schemas.microsoft.com/office/drawing/2014/main" id="{A329AB1C-22B6-7F88-CEFA-5FEE8F5468A1}"/>
              </a:ext>
            </a:extLst>
          </p:cNvPr>
          <p:cNvSpPr>
            <a:spLocks noGrp="1"/>
          </p:cNvSpPr>
          <p:nvPr>
            <p:ph type="sldNum" sz="quarter" idx="12"/>
          </p:nvPr>
        </p:nvSpPr>
        <p:spPr/>
        <p:txBody>
          <a:bodyPr/>
          <a:lstStyle/>
          <a:p>
            <a:fld id="{0869AD2D-B8A4-B94C-A8F3-6904FAA7DB71}" type="slidenum">
              <a:rPr kumimoji="1" lang="ja-JP" altLang="en-US" smtClean="0"/>
              <a:t>1</a:t>
            </a:fld>
            <a:endParaRPr kumimoji="1" lang="ja-JP" altLang="en-US" dirty="0"/>
          </a:p>
        </p:txBody>
      </p:sp>
    </p:spTree>
    <p:extLst>
      <p:ext uri="{BB962C8B-B14F-4D97-AF65-F5344CB8AC3E}">
        <p14:creationId xmlns:p14="http://schemas.microsoft.com/office/powerpoint/2010/main" val="166008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モニター画面に映る男性&#10;&#10;中程度の精度で自動的に生成された説明">
            <a:extLst>
              <a:ext uri="{FF2B5EF4-FFF2-40B4-BE49-F238E27FC236}">
                <a16:creationId xmlns:a16="http://schemas.microsoft.com/office/drawing/2014/main" id="{E51838CC-33F8-10E3-1E01-E14365823A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
          <a:stretch/>
        </p:blipFill>
        <p:spPr>
          <a:xfrm>
            <a:off x="3885311" y="3004250"/>
            <a:ext cx="1549181" cy="3409802"/>
          </a:xfrm>
          <a:prstGeom prst="rect">
            <a:avLst/>
          </a:prstGeom>
          <a:ln>
            <a:solidFill>
              <a:schemeClr val="tx1"/>
            </a:solidFill>
          </a:ln>
        </p:spPr>
      </p:pic>
      <p:grpSp>
        <p:nvGrpSpPr>
          <p:cNvPr id="12" name="グループ化 11">
            <a:extLst>
              <a:ext uri="{FF2B5EF4-FFF2-40B4-BE49-F238E27FC236}">
                <a16:creationId xmlns:a16="http://schemas.microsoft.com/office/drawing/2014/main" id="{3D1BF2C3-CFDB-4DD7-7402-D4D73856ACD9}"/>
              </a:ext>
            </a:extLst>
          </p:cNvPr>
          <p:cNvGrpSpPr/>
          <p:nvPr/>
        </p:nvGrpSpPr>
        <p:grpSpPr>
          <a:xfrm>
            <a:off x="779006" y="2356386"/>
            <a:ext cx="4774352" cy="4876104"/>
            <a:chOff x="779006" y="2356386"/>
            <a:chExt cx="4774352" cy="4876104"/>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5</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03973" y="2424445"/>
              <a:ext cx="2124222" cy="369332"/>
            </a:xfrm>
            <a:prstGeom prst="rect">
              <a:avLst/>
            </a:prstGeom>
            <a:noFill/>
          </p:spPr>
          <p:txBody>
            <a:bodyPr wrap="square">
              <a:spAutoFit/>
            </a:bodyPr>
            <a:lstStyle/>
            <a:p>
              <a:pPr algn="ctr"/>
              <a:r>
                <a:rPr lang="ja-JP" altLang="en-US" sz="1800" b="1">
                  <a:latin typeface="Meiryo" panose="020B0604030504040204" pitchFamily="34" charset="-128"/>
                  <a:ea typeface="Meiryo" panose="020B0604030504040204" pitchFamily="34" charset="-128"/>
                </a:rPr>
                <a:t>待機画面を確認</a:t>
              </a:r>
            </a:p>
          </p:txBody>
        </p:sp>
        <p:sp>
          <p:nvSpPr>
            <p:cNvPr id="6" name="テキスト ボックス 5">
              <a:extLst>
                <a:ext uri="{FF2B5EF4-FFF2-40B4-BE49-F238E27FC236}">
                  <a16:creationId xmlns:a16="http://schemas.microsoft.com/office/drawing/2014/main" id="{BD9123E9-F367-B536-A50A-2C1218204E7F}"/>
                </a:ext>
              </a:extLst>
            </p:cNvPr>
            <p:cNvSpPr txBox="1"/>
            <p:nvPr/>
          </p:nvSpPr>
          <p:spPr>
            <a:xfrm>
              <a:off x="3725493" y="6463049"/>
              <a:ext cx="1827865"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「オーディオに接続」のマークの上に「</a:t>
              </a:r>
              <a:r>
                <a:rPr lang="en-US" altLang="ja-JP" sz="1100" dirty="0" err="1">
                  <a:latin typeface="Meiryo" panose="020B0604030504040204" pitchFamily="34" charset="-128"/>
                  <a:ea typeface="Meiryo" panose="020B0604030504040204" pitchFamily="34" charset="-128"/>
                </a:rPr>
                <a:t>WiFi</a:t>
              </a:r>
              <a:r>
                <a:rPr lang="ja-JP" altLang="en-US" sz="1100">
                  <a:latin typeface="Meiryo" panose="020B0604030504040204" pitchFamily="34" charset="-128"/>
                  <a:ea typeface="Meiryo" panose="020B0604030504040204" pitchFamily="34" charset="-128"/>
                </a:rPr>
                <a:t>または携帯のデータ」と表示されたら、タップします。</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3220103" y="2085432"/>
            <a:ext cx="2507278" cy="954107"/>
            <a:chOff x="779006" y="2085432"/>
            <a:chExt cx="2507278" cy="954107"/>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6</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1162062" y="2085432"/>
              <a:ext cx="2124222" cy="954107"/>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a:t>
              </a:r>
              <a:r>
                <a:rPr lang="en-US" altLang="ja-JP" b="1" dirty="0">
                  <a:latin typeface="Meiryo" panose="020B0604030504040204" pitchFamily="34" charset="-128"/>
                  <a:ea typeface="Meiryo" panose="020B0604030504040204" pitchFamily="34" charset="-128"/>
                </a:rPr>
                <a:t>Wi-Fi</a:t>
              </a:r>
              <a:r>
                <a:rPr lang="ja-JP" altLang="en-US" b="1">
                  <a:latin typeface="Meiryo" panose="020B0604030504040204" pitchFamily="34" charset="-128"/>
                  <a:ea typeface="Meiryo" panose="020B0604030504040204" pitchFamily="34" charset="-128"/>
                </a:rPr>
                <a:t>または</a:t>
              </a:r>
              <a:endParaRPr lang="en-US" altLang="ja-JP"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携帯のデータ」</a:t>
              </a:r>
              <a:endParaRPr lang="ja-JP" altLang="en-US" sz="2000" b="1">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をタップ</a:t>
              </a: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5661200" y="2327142"/>
            <a:ext cx="2499186" cy="677108"/>
            <a:chOff x="779006" y="2327142"/>
            <a:chExt cx="2499186" cy="677108"/>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7</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「ビデオの開始」</a:t>
              </a:r>
            </a:p>
            <a:p>
              <a:pPr algn="ctr"/>
              <a:r>
                <a:rPr lang="ja-JP" altLang="en-US" sz="1900" b="1">
                  <a:latin typeface="Meiryo" panose="020B0604030504040204" pitchFamily="34" charset="-128"/>
                  <a:ea typeface="Meiryo" panose="020B0604030504040204" pitchFamily="34" charset="-128"/>
                </a:rPr>
                <a:t>をタップ</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8102297" y="2302407"/>
            <a:ext cx="2358381" cy="677108"/>
            <a:chOff x="779006" y="2302407"/>
            <a:chExt cx="2358381" cy="677108"/>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8</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1013165" y="2302407"/>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自分の顔が</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表示される</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a:extLst>
              <a:ext uri="{FF2B5EF4-FFF2-40B4-BE49-F238E27FC236}">
                <a16:creationId xmlns:a16="http://schemas.microsoft.com/office/drawing/2014/main" id="{D6BB066A-D3EB-9BC3-6B53-2156CAE19913}"/>
              </a:ext>
            </a:extLst>
          </p:cNvPr>
          <p:cNvSpPr/>
          <p:nvPr/>
        </p:nvSpPr>
        <p:spPr>
          <a:xfrm>
            <a:off x="3848751" y="5605055"/>
            <a:ext cx="963158" cy="25038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03A1D4B-B1AA-E4F9-7B2B-AC39FC43CA89}"/>
              </a:ext>
            </a:extLst>
          </p:cNvPr>
          <p:cNvSpPr txBox="1"/>
          <p:nvPr/>
        </p:nvSpPr>
        <p:spPr>
          <a:xfrm>
            <a:off x="2131942" y="341828"/>
            <a:ext cx="5347252"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［講座実践編］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2098809" y="688626"/>
            <a:ext cx="8327898" cy="369332"/>
          </a:xfrm>
          <a:prstGeom prst="rect">
            <a:avLst/>
          </a:prstGeom>
          <a:noFill/>
        </p:spPr>
        <p:txBody>
          <a:bodyPr wrap="square">
            <a:spAutoFit/>
          </a:bodyPr>
          <a:lstStyle/>
          <a:p>
            <a:r>
              <a:rPr lang="en-US" altLang="ja-JP" b="1" dirty="0">
                <a:latin typeface="Meiryo" panose="020B0604030504040204" pitchFamily="34" charset="-128"/>
                <a:ea typeface="Meiryo" panose="020B0604030504040204" pitchFamily="34" charset="-128"/>
              </a:rPr>
              <a:t>2</a:t>
            </a:r>
            <a:r>
              <a:rPr lang="en-US" altLang="ja-JP" sz="1800" b="1" dirty="0">
                <a:latin typeface="Meiryo" panose="020B0604030504040204" pitchFamily="34" charset="-128"/>
                <a:ea typeface="Meiryo" panose="020B0604030504040204" pitchFamily="34" charset="-128"/>
              </a:rPr>
              <a:t>. Zoom</a:t>
            </a:r>
            <a:r>
              <a:rPr lang="ja-JP" altLang="en-US" sz="1800" b="1">
                <a:latin typeface="Meiryo" panose="020B0604030504040204" pitchFamily="34" charset="-128"/>
                <a:ea typeface="Meiryo" panose="020B0604030504040204" pitchFamily="34" charset="-128"/>
              </a:rPr>
              <a:t>に参加する</a:t>
            </a:r>
          </a:p>
        </p:txBody>
      </p:sp>
      <p:grpSp>
        <p:nvGrpSpPr>
          <p:cNvPr id="15" name="グループ化 14">
            <a:extLst>
              <a:ext uri="{FF2B5EF4-FFF2-40B4-BE49-F238E27FC236}">
                <a16:creationId xmlns:a16="http://schemas.microsoft.com/office/drawing/2014/main" id="{1A6471EE-4FB5-FA19-B259-E638869B3FEB}"/>
              </a:ext>
            </a:extLst>
          </p:cNvPr>
          <p:cNvGrpSpPr/>
          <p:nvPr/>
        </p:nvGrpSpPr>
        <p:grpSpPr>
          <a:xfrm>
            <a:off x="604646" y="0"/>
            <a:ext cx="1351370" cy="1047014"/>
            <a:chOff x="604646" y="0"/>
            <a:chExt cx="1351370" cy="1047014"/>
          </a:xfrm>
          <a:solidFill>
            <a:srgbClr val="6AC8F3"/>
          </a:solidFill>
        </p:grpSpPr>
        <p:sp>
          <p:nvSpPr>
            <p:cNvPr id="18" name="片側の 2 つの角を切り取った四角形 17">
              <a:extLst>
                <a:ext uri="{FF2B5EF4-FFF2-40B4-BE49-F238E27FC236}">
                  <a16:creationId xmlns:a16="http://schemas.microsoft.com/office/drawing/2014/main" id="{CEC61F25-D32F-0319-0CCE-D84659FC616A}"/>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片側の 2 つの角を切り取った四角形 18">
              <a:extLst>
                <a:ext uri="{FF2B5EF4-FFF2-40B4-BE49-F238E27FC236}">
                  <a16:creationId xmlns:a16="http://schemas.microsoft.com/office/drawing/2014/main" id="{5C9B9434-766F-974E-7F2E-4965E1F75209}"/>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81EAFB3-79AD-F64C-7CAC-1623D532C0D8}"/>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2" name="角丸四角形 1">
            <a:extLst>
              <a:ext uri="{FF2B5EF4-FFF2-40B4-BE49-F238E27FC236}">
                <a16:creationId xmlns:a16="http://schemas.microsoft.com/office/drawing/2014/main" id="{17278DE0-C3F8-F6DD-8196-C43507182F05}"/>
              </a:ext>
            </a:extLst>
          </p:cNvPr>
          <p:cNvSpPr/>
          <p:nvPr/>
        </p:nvSpPr>
        <p:spPr>
          <a:xfrm>
            <a:off x="3848751" y="6072784"/>
            <a:ext cx="389446" cy="181966"/>
          </a:xfrm>
          <a:prstGeom prst="roundRect">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8977627A-FCD4-1F81-6706-EAC972252903}"/>
              </a:ext>
            </a:extLst>
          </p:cNvPr>
          <p:cNvGrpSpPr/>
          <p:nvPr/>
        </p:nvGrpSpPr>
        <p:grpSpPr>
          <a:xfrm>
            <a:off x="4043474" y="5172585"/>
            <a:ext cx="796351" cy="352633"/>
            <a:chOff x="1111915" y="3290187"/>
            <a:chExt cx="796351" cy="352633"/>
          </a:xfrm>
        </p:grpSpPr>
        <p:sp>
          <p:nvSpPr>
            <p:cNvPr id="5" name="円形吹き出し 4">
              <a:extLst>
                <a:ext uri="{FF2B5EF4-FFF2-40B4-BE49-F238E27FC236}">
                  <a16:creationId xmlns:a16="http://schemas.microsoft.com/office/drawing/2014/main" id="{43B3D99F-50EC-1073-056C-A0A31E5D72DD}"/>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D050129-C7FF-C15C-70DA-29EEC96B9D84}"/>
                </a:ext>
              </a:extLst>
            </p:cNvPr>
            <p:cNvSpPr txBox="1"/>
            <p:nvPr/>
          </p:nvSpPr>
          <p:spPr>
            <a:xfrm>
              <a:off x="1111915" y="336500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8" name="三角形 37">
            <a:extLst>
              <a:ext uri="{FF2B5EF4-FFF2-40B4-BE49-F238E27FC236}">
                <a16:creationId xmlns:a16="http://schemas.microsoft.com/office/drawing/2014/main" id="{730DD7D7-3B19-1F39-7640-FD6A81386690}"/>
              </a:ext>
            </a:extLst>
          </p:cNvPr>
          <p:cNvSpPr/>
          <p:nvPr/>
        </p:nvSpPr>
        <p:spPr>
          <a:xfrm rot="5400000">
            <a:off x="82393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A4727F2-ED9E-5C05-E6AD-3FEC3FEFEA86}"/>
              </a:ext>
            </a:extLst>
          </p:cNvPr>
          <p:cNvSpPr txBox="1"/>
          <p:nvPr/>
        </p:nvSpPr>
        <p:spPr>
          <a:xfrm>
            <a:off x="8636976" y="6441755"/>
            <a:ext cx="1613647"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右上に自分の顔が表示され、お互いに顔を見ながらのミーティングが開始されます。</a:t>
            </a:r>
          </a:p>
        </p:txBody>
      </p:sp>
      <p:pic>
        <p:nvPicPr>
          <p:cNvPr id="40" name="図 39" descr="モニター画面に映る男性&#10;&#10;中程度の精度で自動的に生成された説明">
            <a:extLst>
              <a:ext uri="{FF2B5EF4-FFF2-40B4-BE49-F238E27FC236}">
                <a16:creationId xmlns:a16="http://schemas.microsoft.com/office/drawing/2014/main" id="{943A3642-0FD2-DC2C-7AE4-CFB8FDC21A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 b="-25"/>
          <a:stretch/>
        </p:blipFill>
        <p:spPr>
          <a:xfrm>
            <a:off x="8640515" y="3039539"/>
            <a:ext cx="1505339" cy="3341687"/>
          </a:xfrm>
          <a:prstGeom prst="rect">
            <a:avLst/>
          </a:prstGeom>
          <a:ln>
            <a:solidFill>
              <a:schemeClr val="tx1"/>
            </a:solidFill>
          </a:ln>
        </p:spPr>
      </p:pic>
      <p:sp>
        <p:nvSpPr>
          <p:cNvPr id="41" name="角丸四角形 40">
            <a:extLst>
              <a:ext uri="{FF2B5EF4-FFF2-40B4-BE49-F238E27FC236}">
                <a16:creationId xmlns:a16="http://schemas.microsoft.com/office/drawing/2014/main" id="{75164005-1864-2E60-571A-C6AC034A9716}"/>
              </a:ext>
            </a:extLst>
          </p:cNvPr>
          <p:cNvSpPr/>
          <p:nvPr/>
        </p:nvSpPr>
        <p:spPr>
          <a:xfrm>
            <a:off x="9611797" y="3206942"/>
            <a:ext cx="534058" cy="641989"/>
          </a:xfrm>
          <a:prstGeom prst="roundRect">
            <a:avLst>
              <a:gd name="adj" fmla="val 7903"/>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5DD8CF77-6FB7-A405-7017-515DA7D49569}"/>
              </a:ext>
            </a:extLst>
          </p:cNvPr>
          <p:cNvGrpSpPr/>
          <p:nvPr/>
        </p:nvGrpSpPr>
        <p:grpSpPr>
          <a:xfrm>
            <a:off x="8541926" y="3432036"/>
            <a:ext cx="945937" cy="553337"/>
            <a:chOff x="1428885" y="3290187"/>
            <a:chExt cx="419962" cy="303938"/>
          </a:xfrm>
        </p:grpSpPr>
        <p:sp>
          <p:nvSpPr>
            <p:cNvPr id="52" name="円形吹き出し 51">
              <a:extLst>
                <a:ext uri="{FF2B5EF4-FFF2-40B4-BE49-F238E27FC236}">
                  <a16:creationId xmlns:a16="http://schemas.microsoft.com/office/drawing/2014/main" id="{CE95A55B-E0AF-9E64-EFC4-3E1BF2DF5E34}"/>
                </a:ext>
              </a:extLst>
            </p:cNvPr>
            <p:cNvSpPr/>
            <p:nvPr/>
          </p:nvSpPr>
          <p:spPr>
            <a:xfrm>
              <a:off x="1428885" y="3290187"/>
              <a:ext cx="419962" cy="303938"/>
            </a:xfrm>
            <a:prstGeom prst="wedgeEllipseCallout">
              <a:avLst>
                <a:gd name="adj1" fmla="val 56331"/>
                <a:gd name="adj2" fmla="val -30036"/>
              </a:avLst>
            </a:prstGeom>
            <a:solidFill>
              <a:schemeClr val="bg1"/>
            </a:solid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10561F2E-354B-6DE3-B371-68D9B9133F73}"/>
                </a:ext>
              </a:extLst>
            </p:cNvPr>
            <p:cNvSpPr txBox="1"/>
            <p:nvPr/>
          </p:nvSpPr>
          <p:spPr>
            <a:xfrm>
              <a:off x="1431773" y="3323817"/>
              <a:ext cx="411564" cy="236678"/>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表示</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されました</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63" name="図 62" descr="モニター画面に映る男性&#10;&#10;自動的に生成された説明">
            <a:extLst>
              <a:ext uri="{FF2B5EF4-FFF2-40B4-BE49-F238E27FC236}">
                <a16:creationId xmlns:a16="http://schemas.microsoft.com/office/drawing/2014/main" id="{7C9AE660-35EC-AA56-A22A-A3A25DB820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79"/>
          <a:stretch/>
        </p:blipFill>
        <p:spPr>
          <a:xfrm>
            <a:off x="6347517" y="2987316"/>
            <a:ext cx="1524642" cy="3409801"/>
          </a:xfrm>
          <a:prstGeom prst="rect">
            <a:avLst/>
          </a:prstGeom>
          <a:ln>
            <a:solidFill>
              <a:schemeClr val="tx1"/>
            </a:solidFill>
          </a:ln>
        </p:spPr>
      </p:pic>
      <p:sp>
        <p:nvSpPr>
          <p:cNvPr id="64" name="角丸四角形 63">
            <a:extLst>
              <a:ext uri="{FF2B5EF4-FFF2-40B4-BE49-F238E27FC236}">
                <a16:creationId xmlns:a16="http://schemas.microsoft.com/office/drawing/2014/main" id="{94BDAEE9-70BD-8C60-31B7-0D5BCF42B510}"/>
              </a:ext>
            </a:extLst>
          </p:cNvPr>
          <p:cNvSpPr/>
          <p:nvPr/>
        </p:nvSpPr>
        <p:spPr>
          <a:xfrm>
            <a:off x="6644454" y="5936394"/>
            <a:ext cx="331605"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a:extLst>
              <a:ext uri="{FF2B5EF4-FFF2-40B4-BE49-F238E27FC236}">
                <a16:creationId xmlns:a16="http://schemas.microsoft.com/office/drawing/2014/main" id="{83DD5A11-F420-2B43-15D5-B6BF5EC3D160}"/>
              </a:ext>
            </a:extLst>
          </p:cNvPr>
          <p:cNvGrpSpPr/>
          <p:nvPr/>
        </p:nvGrpSpPr>
        <p:grpSpPr>
          <a:xfrm>
            <a:off x="6644455" y="5508285"/>
            <a:ext cx="796351" cy="352633"/>
            <a:chOff x="1164680" y="3290187"/>
            <a:chExt cx="796351" cy="352633"/>
          </a:xfrm>
        </p:grpSpPr>
        <p:sp>
          <p:nvSpPr>
            <p:cNvPr id="69" name="円形吹き出し 68">
              <a:extLst>
                <a:ext uri="{FF2B5EF4-FFF2-40B4-BE49-F238E27FC236}">
                  <a16:creationId xmlns:a16="http://schemas.microsoft.com/office/drawing/2014/main" id="{B2D6C293-1F00-9A6E-7FC7-2B7D44613E75}"/>
                </a:ext>
              </a:extLst>
            </p:cNvPr>
            <p:cNvSpPr/>
            <p:nvPr/>
          </p:nvSpPr>
          <p:spPr>
            <a:xfrm>
              <a:off x="1276866" y="3290187"/>
              <a:ext cx="571981" cy="352633"/>
            </a:xfrm>
            <a:prstGeom prst="wedgeEllipseCallout">
              <a:avLst>
                <a:gd name="adj1" fmla="val -27478"/>
                <a:gd name="adj2" fmla="val 6278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FD656043-E4F8-5C6A-D6D9-BD11D41ABA61}"/>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5" name="角丸四角形 74">
            <a:extLst>
              <a:ext uri="{FF2B5EF4-FFF2-40B4-BE49-F238E27FC236}">
                <a16:creationId xmlns:a16="http://schemas.microsoft.com/office/drawing/2014/main" id="{46AD9A82-4DBC-408D-3D17-9EE0EA1F960C}"/>
              </a:ext>
            </a:extLst>
          </p:cNvPr>
          <p:cNvSpPr/>
          <p:nvPr/>
        </p:nvSpPr>
        <p:spPr>
          <a:xfrm>
            <a:off x="7315167" y="3139296"/>
            <a:ext cx="554433" cy="641989"/>
          </a:xfrm>
          <a:prstGeom prst="roundRect">
            <a:avLst>
              <a:gd name="adj" fmla="val 8834"/>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75">
            <a:extLst>
              <a:ext uri="{FF2B5EF4-FFF2-40B4-BE49-F238E27FC236}">
                <a16:creationId xmlns:a16="http://schemas.microsoft.com/office/drawing/2014/main" id="{EA106192-439B-A502-24FD-D7ACBBF65F43}"/>
              </a:ext>
            </a:extLst>
          </p:cNvPr>
          <p:cNvGrpSpPr/>
          <p:nvPr/>
        </p:nvGrpSpPr>
        <p:grpSpPr>
          <a:xfrm>
            <a:off x="6216344" y="3169177"/>
            <a:ext cx="985974" cy="641989"/>
            <a:chOff x="1411110" y="3290188"/>
            <a:chExt cx="437737" cy="352633"/>
          </a:xfrm>
        </p:grpSpPr>
        <p:sp>
          <p:nvSpPr>
            <p:cNvPr id="77" name="円形吹き出し 76">
              <a:extLst>
                <a:ext uri="{FF2B5EF4-FFF2-40B4-BE49-F238E27FC236}">
                  <a16:creationId xmlns:a16="http://schemas.microsoft.com/office/drawing/2014/main" id="{446D0E0B-E55E-8733-2F43-0A720333DE2D}"/>
                </a:ext>
              </a:extLst>
            </p:cNvPr>
            <p:cNvSpPr/>
            <p:nvPr/>
          </p:nvSpPr>
          <p:spPr>
            <a:xfrm>
              <a:off x="1411110" y="3290188"/>
              <a:ext cx="437737" cy="352633"/>
            </a:xfrm>
            <a:prstGeom prst="wedgeEllipseCallout">
              <a:avLst>
                <a:gd name="adj1" fmla="val 55028"/>
                <a:gd name="adj2" fmla="val -30868"/>
              </a:avLst>
            </a:prstGeom>
            <a:solidFill>
              <a:schemeClr val="bg1"/>
            </a:solid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FD938B41-B86E-4043-CC1D-5F47CE27D381}"/>
                </a:ext>
              </a:extLst>
            </p:cNvPr>
            <p:cNvSpPr txBox="1"/>
            <p:nvPr/>
          </p:nvSpPr>
          <p:spPr>
            <a:xfrm>
              <a:off x="1420316" y="3355700"/>
              <a:ext cx="409364" cy="236679"/>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自分の顔が非表示状態</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9" name="テキスト ボックス 78">
            <a:extLst>
              <a:ext uri="{FF2B5EF4-FFF2-40B4-BE49-F238E27FC236}">
                <a16:creationId xmlns:a16="http://schemas.microsoft.com/office/drawing/2014/main" id="{1A648265-452F-11A7-BB80-412BCA854A27}"/>
              </a:ext>
            </a:extLst>
          </p:cNvPr>
          <p:cNvSpPr txBox="1"/>
          <p:nvPr/>
        </p:nvSpPr>
        <p:spPr>
          <a:xfrm>
            <a:off x="6195906" y="6438801"/>
            <a:ext cx="1827864"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ミーティングが開始されますが、この状態では自分の顔が表示されていませんので、「ビデオの開始」をタップします。</a:t>
            </a:r>
          </a:p>
        </p:txBody>
      </p:sp>
      <p:sp>
        <p:nvSpPr>
          <p:cNvPr id="80" name="テキスト ボックス 79">
            <a:extLst>
              <a:ext uri="{FF2B5EF4-FFF2-40B4-BE49-F238E27FC236}">
                <a16:creationId xmlns:a16="http://schemas.microsoft.com/office/drawing/2014/main" id="{DF4CC601-F6AC-6C68-6D32-0A958BE33DE8}"/>
              </a:ext>
            </a:extLst>
          </p:cNvPr>
          <p:cNvSpPr txBox="1"/>
          <p:nvPr/>
        </p:nvSpPr>
        <p:spPr>
          <a:xfrm>
            <a:off x="920241" y="6397117"/>
            <a:ext cx="2464566"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「このミーティングをホストが開始するまで待機しています」もしくは「まもなくホストがミーティングへの参加を許可します」という画面になったら、そのまま待機します。</a:t>
            </a:r>
          </a:p>
        </p:txBody>
      </p:sp>
      <p:pic>
        <p:nvPicPr>
          <p:cNvPr id="81" name="図 80">
            <a:extLst>
              <a:ext uri="{FF2B5EF4-FFF2-40B4-BE49-F238E27FC236}">
                <a16:creationId xmlns:a16="http://schemas.microsoft.com/office/drawing/2014/main" id="{6B990F31-0222-9209-7ABB-1AEC06FD0B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97" b="-2106"/>
          <a:stretch/>
        </p:blipFill>
        <p:spPr>
          <a:xfrm>
            <a:off x="1234781" y="2910384"/>
            <a:ext cx="1121941" cy="2614833"/>
          </a:xfrm>
          <a:prstGeom prst="rect">
            <a:avLst/>
          </a:prstGeom>
          <a:ln>
            <a:solidFill>
              <a:schemeClr val="tx1"/>
            </a:solidFill>
          </a:ln>
        </p:spPr>
      </p:pic>
      <p:pic>
        <p:nvPicPr>
          <p:cNvPr id="82" name="図 81" descr="テキスト, 手紙&#10;&#10;自動的に生成された説明">
            <a:extLst>
              <a:ext uri="{FF2B5EF4-FFF2-40B4-BE49-F238E27FC236}">
                <a16:creationId xmlns:a16="http://schemas.microsoft.com/office/drawing/2014/main" id="{126F6546-9329-8DC3-4ACB-119FAA0F4F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94182" y="3898056"/>
            <a:ext cx="1121941" cy="2437520"/>
          </a:xfrm>
          <a:prstGeom prst="rect">
            <a:avLst/>
          </a:prstGeom>
          <a:ln>
            <a:solidFill>
              <a:schemeClr val="tx1"/>
            </a:solidFill>
          </a:ln>
        </p:spPr>
      </p:pic>
      <p:sp>
        <p:nvSpPr>
          <p:cNvPr id="83" name="角丸四角形 82">
            <a:extLst>
              <a:ext uri="{FF2B5EF4-FFF2-40B4-BE49-F238E27FC236}">
                <a16:creationId xmlns:a16="http://schemas.microsoft.com/office/drawing/2014/main" id="{ACB93832-AE4E-E362-B219-86AB404DF8D3}"/>
              </a:ext>
            </a:extLst>
          </p:cNvPr>
          <p:cNvSpPr/>
          <p:nvPr/>
        </p:nvSpPr>
        <p:spPr>
          <a:xfrm>
            <a:off x="1218974" y="2994568"/>
            <a:ext cx="1153554" cy="183948"/>
          </a:xfrm>
          <a:prstGeom prst="roundRect">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角丸四角形 83">
            <a:extLst>
              <a:ext uri="{FF2B5EF4-FFF2-40B4-BE49-F238E27FC236}">
                <a16:creationId xmlns:a16="http://schemas.microsoft.com/office/drawing/2014/main" id="{4D84C3C5-1B3E-368D-258E-47BBA76FE04E}"/>
              </a:ext>
            </a:extLst>
          </p:cNvPr>
          <p:cNvSpPr/>
          <p:nvPr/>
        </p:nvSpPr>
        <p:spPr>
          <a:xfrm>
            <a:off x="1975473" y="5074503"/>
            <a:ext cx="1153554" cy="183948"/>
          </a:xfrm>
          <a:prstGeom prst="roundRect">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13C56B4-8EAE-D202-406E-5280B7DF55A8}"/>
              </a:ext>
            </a:extLst>
          </p:cNvPr>
          <p:cNvGrpSpPr/>
          <p:nvPr/>
        </p:nvGrpSpPr>
        <p:grpSpPr>
          <a:xfrm>
            <a:off x="1186213" y="4166873"/>
            <a:ext cx="1805150" cy="765635"/>
            <a:chOff x="898731" y="3022195"/>
            <a:chExt cx="1805150" cy="765635"/>
          </a:xfrm>
        </p:grpSpPr>
        <p:sp>
          <p:nvSpPr>
            <p:cNvPr id="13" name="円形吹き出し 12">
              <a:extLst>
                <a:ext uri="{FF2B5EF4-FFF2-40B4-BE49-F238E27FC236}">
                  <a16:creationId xmlns:a16="http://schemas.microsoft.com/office/drawing/2014/main" id="{7E7B5260-59B3-737B-3FE3-57E945DE9479}"/>
                </a:ext>
              </a:extLst>
            </p:cNvPr>
            <p:cNvSpPr/>
            <p:nvPr/>
          </p:nvSpPr>
          <p:spPr>
            <a:xfrm>
              <a:off x="908839" y="3022195"/>
              <a:ext cx="1788590" cy="765635"/>
            </a:xfrm>
            <a:prstGeom prst="wedgeEllipseCallout">
              <a:avLst>
                <a:gd name="adj1" fmla="val 14956"/>
                <a:gd name="adj2" fmla="val 61498"/>
              </a:avLst>
            </a:prstGeom>
            <a:solidFill>
              <a:schemeClr val="bg1"/>
            </a:solid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2F317D4-365B-DEFF-DEFB-CDEA9C463519}"/>
                </a:ext>
              </a:extLst>
            </p:cNvPr>
            <p:cNvSpPr txBox="1"/>
            <p:nvPr/>
          </p:nvSpPr>
          <p:spPr>
            <a:xfrm>
              <a:off x="898731" y="3099931"/>
              <a:ext cx="1805150" cy="600164"/>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a:t>
              </a:r>
              <a:r>
                <a:rPr lang="ja-JP" altLang="en-US" sz="1100" b="1">
                  <a:solidFill>
                    <a:srgbClr val="FF6000"/>
                  </a:solidFill>
                  <a:latin typeface="Meiryo" panose="020B0604030504040204" pitchFamily="34" charset="-128"/>
                  <a:ea typeface="Meiryo" panose="020B0604030504040204" pitchFamily="34" charset="-128"/>
                </a:rPr>
                <a:t>「ホスト」とは、</a:t>
              </a:r>
              <a:r>
                <a:rPr lang="en-US" altLang="ja-JP" sz="1100" b="1" dirty="0">
                  <a:solidFill>
                    <a:srgbClr val="FF6000"/>
                  </a:solidFill>
                  <a:latin typeface="Meiryo" panose="020B0604030504040204" pitchFamily="34" charset="-128"/>
                  <a:ea typeface="Meiryo" panose="020B0604030504040204" pitchFamily="34" charset="-128"/>
                </a:rPr>
                <a:t>Zoom</a:t>
              </a:r>
              <a:r>
                <a:rPr lang="ja-JP" altLang="en-US" sz="1100" b="1">
                  <a:solidFill>
                    <a:srgbClr val="FF6000"/>
                  </a:solidFill>
                  <a:latin typeface="Meiryo" panose="020B0604030504040204" pitchFamily="34" charset="-128"/>
                  <a:ea typeface="Meiryo" panose="020B0604030504040204" pitchFamily="34" charset="-128"/>
                </a:rPr>
                <a:t>ミーティングを</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開催する主催者のこと</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8" name="角丸四角形 7">
            <a:extLst>
              <a:ext uri="{FF2B5EF4-FFF2-40B4-BE49-F238E27FC236}">
                <a16:creationId xmlns:a16="http://schemas.microsoft.com/office/drawing/2014/main" id="{BF9E96C9-585D-BFB9-6A7C-223558556227}"/>
              </a:ext>
            </a:extLst>
          </p:cNvPr>
          <p:cNvSpPr/>
          <p:nvPr/>
        </p:nvSpPr>
        <p:spPr>
          <a:xfrm>
            <a:off x="6296884" y="4091359"/>
            <a:ext cx="1625908" cy="912355"/>
          </a:xfrm>
          <a:prstGeom prst="roundRect">
            <a:avLst>
              <a:gd name="adj" fmla="val 8834"/>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5BE58D12-ED3D-AAD1-CC1F-65627326F1E9}"/>
              </a:ext>
            </a:extLst>
          </p:cNvPr>
          <p:cNvGrpSpPr/>
          <p:nvPr/>
        </p:nvGrpSpPr>
        <p:grpSpPr>
          <a:xfrm>
            <a:off x="5343403" y="3717300"/>
            <a:ext cx="1017794" cy="543391"/>
            <a:chOff x="1470563" y="3290188"/>
            <a:chExt cx="451864" cy="298475"/>
          </a:xfrm>
        </p:grpSpPr>
        <p:sp>
          <p:nvSpPr>
            <p:cNvPr id="33" name="円形吹き出し 32">
              <a:extLst>
                <a:ext uri="{FF2B5EF4-FFF2-40B4-BE49-F238E27FC236}">
                  <a16:creationId xmlns:a16="http://schemas.microsoft.com/office/drawing/2014/main" id="{270CA38A-A16F-E2D3-C97B-802B30AD7097}"/>
                </a:ext>
              </a:extLst>
            </p:cNvPr>
            <p:cNvSpPr/>
            <p:nvPr/>
          </p:nvSpPr>
          <p:spPr>
            <a:xfrm>
              <a:off x="1499589" y="3290188"/>
              <a:ext cx="397682" cy="298475"/>
            </a:xfrm>
            <a:prstGeom prst="wedgeEllipseCallout">
              <a:avLst>
                <a:gd name="adj1" fmla="val 42626"/>
                <a:gd name="adj2" fmla="val 45155"/>
              </a:avLst>
            </a:prstGeom>
            <a:solidFill>
              <a:schemeClr val="bg1"/>
            </a:solid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BF826408-BAA7-F1C1-D6F6-C10B6F3FB1E1}"/>
                </a:ext>
              </a:extLst>
            </p:cNvPr>
            <p:cNvSpPr txBox="1"/>
            <p:nvPr/>
          </p:nvSpPr>
          <p:spPr>
            <a:xfrm>
              <a:off x="1470563" y="3338167"/>
              <a:ext cx="451864" cy="236678"/>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自分以外の</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参加者</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2" name="スライド番号プレースホルダー 21">
            <a:extLst>
              <a:ext uri="{FF2B5EF4-FFF2-40B4-BE49-F238E27FC236}">
                <a16:creationId xmlns:a16="http://schemas.microsoft.com/office/drawing/2014/main" id="{79FE0B1D-4940-3D7D-2505-F18F3D7527FE}"/>
              </a:ext>
            </a:extLst>
          </p:cNvPr>
          <p:cNvSpPr>
            <a:spLocks noGrp="1"/>
          </p:cNvSpPr>
          <p:nvPr>
            <p:ph type="sldNum" sz="quarter" idx="12"/>
          </p:nvPr>
        </p:nvSpPr>
        <p:spPr/>
        <p:txBody>
          <a:bodyPr/>
          <a:lstStyle/>
          <a:p>
            <a:fld id="{0869AD2D-B8A4-B94C-A8F3-6904FAA7DB71}" type="slidenum">
              <a:rPr kumimoji="1" lang="ja-JP" altLang="en-US" smtClean="0"/>
              <a:t>10</a:t>
            </a:fld>
            <a:endParaRPr kumimoji="1" lang="ja-JP" altLang="en-US" dirty="0"/>
          </a:p>
        </p:txBody>
      </p:sp>
    </p:spTree>
    <p:extLst>
      <p:ext uri="{BB962C8B-B14F-4D97-AF65-F5344CB8AC3E}">
        <p14:creationId xmlns:p14="http://schemas.microsoft.com/office/powerpoint/2010/main" val="349548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モニター画面に映る男性&#10;&#10;中程度の精度で自動的に生成された説明">
            <a:extLst>
              <a:ext uri="{FF2B5EF4-FFF2-40B4-BE49-F238E27FC236}">
                <a16:creationId xmlns:a16="http://schemas.microsoft.com/office/drawing/2014/main" id="{52C26484-DCB9-1CB7-2921-B4982B2B4E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3892581" y="3029169"/>
            <a:ext cx="1479381" cy="3354716"/>
          </a:xfrm>
          <a:prstGeom prst="rect">
            <a:avLst/>
          </a:prstGeom>
          <a:ln>
            <a:solidFill>
              <a:schemeClr val="tx1"/>
            </a:solidFill>
          </a:ln>
        </p:spPr>
      </p:pic>
      <p:sp>
        <p:nvSpPr>
          <p:cNvPr id="20" name="テキスト ボックス 19">
            <a:extLst>
              <a:ext uri="{FF2B5EF4-FFF2-40B4-BE49-F238E27FC236}">
                <a16:creationId xmlns:a16="http://schemas.microsoft.com/office/drawing/2014/main" id="{861EDC38-4489-CA9A-75A8-650462448AB2}"/>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終了は「退出」</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をタップ</a:t>
            </a:r>
          </a:p>
        </p:txBody>
      </p:sp>
      <p:grpSp>
        <p:nvGrpSpPr>
          <p:cNvPr id="42" name="グループ化 41">
            <a:extLst>
              <a:ext uri="{FF2B5EF4-FFF2-40B4-BE49-F238E27FC236}">
                <a16:creationId xmlns:a16="http://schemas.microsoft.com/office/drawing/2014/main" id="{DD88F9E0-B055-E56E-C89D-5305382E7E54}"/>
              </a:ext>
            </a:extLst>
          </p:cNvPr>
          <p:cNvGrpSpPr/>
          <p:nvPr/>
        </p:nvGrpSpPr>
        <p:grpSpPr>
          <a:xfrm>
            <a:off x="3595067" y="2327142"/>
            <a:ext cx="2124222" cy="4551301"/>
            <a:chOff x="1153970" y="2327142"/>
            <a:chExt cx="2124222" cy="4551301"/>
          </a:xfrm>
        </p:grpSpPr>
        <p:sp>
          <p:nvSpPr>
            <p:cNvPr id="45" name="テキスト ボックス 44">
              <a:extLst>
                <a:ext uri="{FF2B5EF4-FFF2-40B4-BE49-F238E27FC236}">
                  <a16:creationId xmlns:a16="http://schemas.microsoft.com/office/drawing/2014/main" id="{96583D47-258C-0888-4F4F-EB44013C57F1}"/>
                </a:ext>
              </a:extLst>
            </p:cNvPr>
            <p:cNvSpPr txBox="1"/>
            <p:nvPr/>
          </p:nvSpPr>
          <p:spPr>
            <a:xfrm>
              <a:off x="1153970" y="2327142"/>
              <a:ext cx="2124222" cy="661720"/>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「ミーティングを退出」</a:t>
              </a:r>
              <a:r>
                <a:rPr lang="ja-JP" altLang="en-US" sz="1900" b="1">
                  <a:latin typeface="Meiryo" panose="020B0604030504040204" pitchFamily="34" charset="-128"/>
                  <a:ea typeface="Meiryo" panose="020B0604030504040204" pitchFamily="34" charset="-128"/>
                </a:rPr>
                <a:t>をタップ</a:t>
              </a:r>
            </a:p>
          </p:txBody>
        </p:sp>
        <p:sp>
          <p:nvSpPr>
            <p:cNvPr id="47" name="テキスト ボックス 46">
              <a:extLst>
                <a:ext uri="{FF2B5EF4-FFF2-40B4-BE49-F238E27FC236}">
                  <a16:creationId xmlns:a16="http://schemas.microsoft.com/office/drawing/2014/main" id="{83280CD2-199E-FB28-4F61-CF6FF5AB2BDA}"/>
                </a:ext>
              </a:extLst>
            </p:cNvPr>
            <p:cNvSpPr txBox="1"/>
            <p:nvPr/>
          </p:nvSpPr>
          <p:spPr>
            <a:xfrm>
              <a:off x="1310290" y="6447556"/>
              <a:ext cx="1735747"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「ミーティングを退出」をタップします。</a:t>
              </a:r>
            </a:p>
          </p:txBody>
        </p:sp>
      </p:grpSp>
      <p:sp>
        <p:nvSpPr>
          <p:cNvPr id="34" name="角丸四角形 33">
            <a:extLst>
              <a:ext uri="{FF2B5EF4-FFF2-40B4-BE49-F238E27FC236}">
                <a16:creationId xmlns:a16="http://schemas.microsoft.com/office/drawing/2014/main" id="{AEAA2F74-C2A7-5986-FAA4-FF0633680D14}"/>
              </a:ext>
            </a:extLst>
          </p:cNvPr>
          <p:cNvSpPr/>
          <p:nvPr/>
        </p:nvSpPr>
        <p:spPr>
          <a:xfrm>
            <a:off x="3981472" y="3290820"/>
            <a:ext cx="1321954" cy="297879"/>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13ADE119-585F-2A75-FF8A-50CA69E58628}"/>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86B47BC-B840-0088-7298-6DBBC8C2E90B}"/>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9</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39" name="円/楕円 38">
            <a:extLst>
              <a:ext uri="{FF2B5EF4-FFF2-40B4-BE49-F238E27FC236}">
                <a16:creationId xmlns:a16="http://schemas.microsoft.com/office/drawing/2014/main" id="{C15FA4AA-6A21-75DF-10FB-71AB5CF7EE24}"/>
              </a:ext>
            </a:extLst>
          </p:cNvPr>
          <p:cNvSpPr/>
          <p:nvPr/>
        </p:nvSpPr>
        <p:spPr>
          <a:xfrm>
            <a:off x="3220103"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27C87DAA-FB05-B80C-D8B0-96C532EF3D47}"/>
              </a:ext>
            </a:extLst>
          </p:cNvPr>
          <p:cNvSpPr txBox="1"/>
          <p:nvPr/>
        </p:nvSpPr>
        <p:spPr>
          <a:xfrm>
            <a:off x="3178020" y="2385760"/>
            <a:ext cx="483898" cy="492443"/>
          </a:xfrm>
          <a:prstGeom prst="rect">
            <a:avLst/>
          </a:prstGeom>
          <a:noFill/>
        </p:spPr>
        <p:txBody>
          <a:bodyPr wrap="square">
            <a:spAutoFit/>
          </a:bodyPr>
          <a:lstStyle/>
          <a:p>
            <a:pPr algn="ctr"/>
            <a:r>
              <a:rPr lang="en-US" altLang="ja-JP" sz="2600" b="1" spc="-600" dirty="0">
                <a:solidFill>
                  <a:schemeClr val="bg1"/>
                </a:solidFill>
                <a:latin typeface="Meiryo" panose="020B0604030504040204" pitchFamily="34" charset="-128"/>
                <a:ea typeface="Meiryo" panose="020B0604030504040204" pitchFamily="34" charset="-128"/>
              </a:rPr>
              <a:t>10</a:t>
            </a:r>
            <a:endParaRPr lang="ja-JP" altLang="en-US" sz="2600" b="1" spc="-600">
              <a:solidFill>
                <a:schemeClr val="bg1"/>
              </a:solidFill>
              <a:latin typeface="Meiryo" panose="020B0604030504040204" pitchFamily="34" charset="-128"/>
              <a:ea typeface="Meiryo" panose="020B0604030504040204" pitchFamily="34" charset="-128"/>
            </a:endParaRPr>
          </a:p>
        </p:txBody>
      </p:sp>
      <p:grpSp>
        <p:nvGrpSpPr>
          <p:cNvPr id="63" name="グループ化 62">
            <a:extLst>
              <a:ext uri="{FF2B5EF4-FFF2-40B4-BE49-F238E27FC236}">
                <a16:creationId xmlns:a16="http://schemas.microsoft.com/office/drawing/2014/main" id="{02246401-A3CB-88C1-3AE0-485629C407DE}"/>
              </a:ext>
            </a:extLst>
          </p:cNvPr>
          <p:cNvGrpSpPr/>
          <p:nvPr/>
        </p:nvGrpSpPr>
        <p:grpSpPr>
          <a:xfrm>
            <a:off x="4507075" y="3743951"/>
            <a:ext cx="796351" cy="352633"/>
            <a:chOff x="1164680" y="3290187"/>
            <a:chExt cx="796351" cy="352633"/>
          </a:xfrm>
        </p:grpSpPr>
        <p:sp>
          <p:nvSpPr>
            <p:cNvPr id="64" name="円形吹き出し 63">
              <a:extLst>
                <a:ext uri="{FF2B5EF4-FFF2-40B4-BE49-F238E27FC236}">
                  <a16:creationId xmlns:a16="http://schemas.microsoft.com/office/drawing/2014/main" id="{C58444FE-99B7-2F93-70F2-B3CD38F74CFA}"/>
                </a:ext>
              </a:extLst>
            </p:cNvPr>
            <p:cNvSpPr/>
            <p:nvPr/>
          </p:nvSpPr>
          <p:spPr>
            <a:xfrm>
              <a:off x="1276866" y="3290187"/>
              <a:ext cx="571981" cy="352633"/>
            </a:xfrm>
            <a:prstGeom prst="wedgeEllipseCallout">
              <a:avLst>
                <a:gd name="adj1" fmla="val -25637"/>
                <a:gd name="adj2" fmla="val -6713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1156FAC3-620F-3BC7-7859-07FAFD911E93}"/>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 name="テキスト ボックス 6">
            <a:extLst>
              <a:ext uri="{FF2B5EF4-FFF2-40B4-BE49-F238E27FC236}">
                <a16:creationId xmlns:a16="http://schemas.microsoft.com/office/drawing/2014/main" id="{703A1D4B-B1AA-E4F9-7B2B-AC39FC43CA89}"/>
              </a:ext>
            </a:extLst>
          </p:cNvPr>
          <p:cNvSpPr txBox="1"/>
          <p:nvPr/>
        </p:nvSpPr>
        <p:spPr>
          <a:xfrm>
            <a:off x="2131942" y="341828"/>
            <a:ext cx="5347252"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［講座実践編］</a:t>
            </a:r>
          </a:p>
        </p:txBody>
      </p:sp>
      <p:sp>
        <p:nvSpPr>
          <p:cNvPr id="60" name="三角形 59">
            <a:extLst>
              <a:ext uri="{FF2B5EF4-FFF2-40B4-BE49-F238E27FC236}">
                <a16:creationId xmlns:a16="http://schemas.microsoft.com/office/drawing/2014/main" id="{FEE1D0B8-EF15-8DE9-954E-A9D02418AFB4}"/>
              </a:ext>
            </a:extLst>
          </p:cNvPr>
          <p:cNvSpPr/>
          <p:nvPr/>
        </p:nvSpPr>
        <p:spPr>
          <a:xfrm rot="5400000">
            <a:off x="3345019" y="4473468"/>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1A6471EE-4FB5-FA19-B259-E638869B3FEB}"/>
              </a:ext>
            </a:extLst>
          </p:cNvPr>
          <p:cNvGrpSpPr/>
          <p:nvPr/>
        </p:nvGrpSpPr>
        <p:grpSpPr>
          <a:xfrm>
            <a:off x="604646" y="0"/>
            <a:ext cx="1351370" cy="1047014"/>
            <a:chOff x="604646" y="0"/>
            <a:chExt cx="1351370" cy="1047014"/>
          </a:xfrm>
          <a:solidFill>
            <a:srgbClr val="6AC8F3"/>
          </a:solidFill>
        </p:grpSpPr>
        <p:sp>
          <p:nvSpPr>
            <p:cNvPr id="18" name="片側の 2 つの角を切り取った四角形 17">
              <a:extLst>
                <a:ext uri="{FF2B5EF4-FFF2-40B4-BE49-F238E27FC236}">
                  <a16:creationId xmlns:a16="http://schemas.microsoft.com/office/drawing/2014/main" id="{CEC61F25-D32F-0319-0CCE-D84659FC616A}"/>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片側の 2 つの角を切り取った四角形 18">
              <a:extLst>
                <a:ext uri="{FF2B5EF4-FFF2-40B4-BE49-F238E27FC236}">
                  <a16:creationId xmlns:a16="http://schemas.microsoft.com/office/drawing/2014/main" id="{5C9B9434-766F-974E-7F2E-4965E1F75209}"/>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81EAFB3-79AD-F64C-7CAC-1623D532C0D8}"/>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2" name="三角形 1">
            <a:extLst>
              <a:ext uri="{FF2B5EF4-FFF2-40B4-BE49-F238E27FC236}">
                <a16:creationId xmlns:a16="http://schemas.microsoft.com/office/drawing/2014/main" id="{0A1EB630-EEB1-2474-7248-8FC91E41C77D}"/>
              </a:ext>
            </a:extLst>
          </p:cNvPr>
          <p:cNvSpPr/>
          <p:nvPr/>
        </p:nvSpPr>
        <p:spPr>
          <a:xfrm rot="5400000">
            <a:off x="823939" y="4473468"/>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04D11566-0015-DAED-850F-9595792287A1}"/>
              </a:ext>
            </a:extLst>
          </p:cNvPr>
          <p:cNvGrpSpPr/>
          <p:nvPr/>
        </p:nvGrpSpPr>
        <p:grpSpPr>
          <a:xfrm>
            <a:off x="5311795" y="2327142"/>
            <a:ext cx="2755237" cy="677108"/>
            <a:chOff x="429601" y="2327142"/>
            <a:chExt cx="2755237" cy="677108"/>
          </a:xfrm>
        </p:grpSpPr>
        <p:sp>
          <p:nvSpPr>
            <p:cNvPr id="5" name="円/楕円 4">
              <a:extLst>
                <a:ext uri="{FF2B5EF4-FFF2-40B4-BE49-F238E27FC236}">
                  <a16:creationId xmlns:a16="http://schemas.microsoft.com/office/drawing/2014/main" id="{2B6EFA13-1FD8-433E-DA9E-49CE2D52BCE1}"/>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DFB15A1-3719-240A-B021-C425D2B7507C}"/>
                </a:ext>
              </a:extLst>
            </p:cNvPr>
            <p:cNvSpPr txBox="1"/>
            <p:nvPr/>
          </p:nvSpPr>
          <p:spPr>
            <a:xfrm>
              <a:off x="429601" y="2416538"/>
              <a:ext cx="1131864" cy="461665"/>
            </a:xfrm>
            <a:prstGeom prst="rect">
              <a:avLst/>
            </a:prstGeom>
            <a:noFill/>
          </p:spPr>
          <p:txBody>
            <a:bodyPr wrap="square">
              <a:spAutoFit/>
            </a:bodyPr>
            <a:lstStyle/>
            <a:p>
              <a:pPr algn="ctr"/>
              <a:r>
                <a:rPr lang="en-US" altLang="ja-JP" sz="2400" b="1" spc="-150" dirty="0">
                  <a:solidFill>
                    <a:schemeClr val="bg1"/>
                  </a:solidFill>
                  <a:latin typeface="Meiryo" panose="020B0604030504040204" pitchFamily="34" charset="-128"/>
                  <a:ea typeface="Meiryo" panose="020B0604030504040204" pitchFamily="34" charset="-128"/>
                </a:rPr>
                <a:t>11</a:t>
              </a:r>
              <a:endParaRPr lang="ja-JP" altLang="en-US" sz="2400" b="1" spc="-150">
                <a:solidFill>
                  <a:schemeClr val="bg1"/>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578F82C-0C69-0E48-18F2-2903B25F0457}"/>
                </a:ext>
              </a:extLst>
            </p:cNvPr>
            <p:cNvSpPr txBox="1"/>
            <p:nvPr/>
          </p:nvSpPr>
          <p:spPr>
            <a:xfrm>
              <a:off x="1060616"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ミーティング</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の終了</a:t>
              </a:r>
            </a:p>
          </p:txBody>
        </p:sp>
      </p:grpSp>
      <p:pic>
        <p:nvPicPr>
          <p:cNvPr id="11" name="図 10" descr="冷蔵庫 が含まれている画像&#10;&#10;自動的に生成された説明">
            <a:extLst>
              <a:ext uri="{FF2B5EF4-FFF2-40B4-BE49-F238E27FC236}">
                <a16:creationId xmlns:a16="http://schemas.microsoft.com/office/drawing/2014/main" id="{DE97329C-3B79-4067-A6FC-AC66EDC58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3566" y="3018846"/>
            <a:ext cx="1450800" cy="3285889"/>
          </a:xfrm>
          <a:prstGeom prst="rect">
            <a:avLst/>
          </a:prstGeom>
          <a:ln>
            <a:solidFill>
              <a:schemeClr val="tx1"/>
            </a:solidFill>
          </a:ln>
        </p:spPr>
      </p:pic>
      <p:sp>
        <p:nvSpPr>
          <p:cNvPr id="12" name="三角形 11">
            <a:extLst>
              <a:ext uri="{FF2B5EF4-FFF2-40B4-BE49-F238E27FC236}">
                <a16:creationId xmlns:a16="http://schemas.microsoft.com/office/drawing/2014/main" id="{4AF2D2FE-E85D-4DF2-2DAB-8098F1FB9ED3}"/>
              </a:ext>
            </a:extLst>
          </p:cNvPr>
          <p:cNvSpPr/>
          <p:nvPr/>
        </p:nvSpPr>
        <p:spPr>
          <a:xfrm rot="5400000">
            <a:off x="5736004" y="4473468"/>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749B050-60C5-3ADE-35F0-2D0EDBDFF180}"/>
              </a:ext>
            </a:extLst>
          </p:cNvPr>
          <p:cNvSpPr txBox="1"/>
          <p:nvPr/>
        </p:nvSpPr>
        <p:spPr>
          <a:xfrm>
            <a:off x="866464" y="6405927"/>
            <a:ext cx="2699234" cy="1038746"/>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ミーティングを退出する時は</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「退出</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をタップします。</a:t>
            </a:r>
            <a:endParaRPr lang="en-US" altLang="ja-JP" sz="1100" dirty="0">
              <a:latin typeface="Meiryo" panose="020B0604030504040204" pitchFamily="34" charset="-128"/>
              <a:ea typeface="Meiryo" panose="020B0604030504040204" pitchFamily="34" charset="-128"/>
            </a:endParaRPr>
          </a:p>
          <a:p>
            <a:endParaRPr lang="en-US" altLang="ja-JP" sz="800" dirty="0">
              <a:latin typeface="Meiryo" panose="020B0604030504040204" pitchFamily="34" charset="-128"/>
              <a:ea typeface="Meiryo" panose="020B0604030504040204" pitchFamily="34" charset="-128"/>
            </a:endParaRPr>
          </a:p>
          <a:p>
            <a:r>
              <a:rPr lang="en-US" altLang="ja-JP"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ホス</a:t>
            </a:r>
            <a:r>
              <a:rPr lang="ja-JP" altLang="en-US" sz="1050" spc="-150">
                <a:latin typeface="Meiryo" panose="020B0604030504040204" pitchFamily="34" charset="-128"/>
                <a:ea typeface="Meiryo" panose="020B0604030504040204" pitchFamily="34" charset="-128"/>
              </a:rPr>
              <a:t>ト</a:t>
            </a:r>
            <a:r>
              <a:rPr lang="ja-JP" altLang="en-US" sz="1050">
                <a:latin typeface="Meiryo" panose="020B0604030504040204" pitchFamily="34" charset="-128"/>
                <a:ea typeface="Meiryo" panose="020B0604030504040204" pitchFamily="34" charset="-128"/>
              </a:rPr>
              <a:t>（主催者</a:t>
            </a:r>
            <a:r>
              <a:rPr lang="ja-JP" altLang="en-US" sz="1050" spc="-15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側がミーティング</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を終了した時は、自動的に退出と</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なるので</a:t>
            </a:r>
            <a:r>
              <a:rPr lang="en-US" altLang="ja-JP" sz="1050" dirty="0">
                <a:solidFill>
                  <a:srgbClr val="69C9F4"/>
                </a:solidFill>
                <a:latin typeface="Meiryo" panose="020B0604030504040204" pitchFamily="34" charset="-128"/>
                <a:ea typeface="Meiryo" panose="020B0604030504040204" pitchFamily="34" charset="-128"/>
              </a:rPr>
              <a:t>❾</a:t>
            </a:r>
            <a:r>
              <a:rPr lang="ja-JP" altLang="en-US" sz="1050">
                <a:latin typeface="Meiryo" panose="020B0604030504040204" pitchFamily="34" charset="-128"/>
                <a:ea typeface="Meiryo" panose="020B0604030504040204" pitchFamily="34" charset="-128"/>
              </a:rPr>
              <a:t>以降の手順は不要です。</a:t>
            </a:r>
            <a:endParaRPr lang="en-US" altLang="ja-JP" sz="1050" dirty="0">
              <a:latin typeface="Meiryo" panose="020B0604030504040204" pitchFamily="34" charset="-128"/>
              <a:ea typeface="Meiryo" panose="020B0604030504040204" pitchFamily="34" charset="-128"/>
            </a:endParaRPr>
          </a:p>
        </p:txBody>
      </p:sp>
      <p:pic>
        <p:nvPicPr>
          <p:cNvPr id="14" name="図 13" descr="モニター画面に映る男性&#10;&#10;中程度の精度で自動的に生成された説明">
            <a:extLst>
              <a:ext uri="{FF2B5EF4-FFF2-40B4-BE49-F238E27FC236}">
                <a16:creationId xmlns:a16="http://schemas.microsoft.com/office/drawing/2014/main" id="{22441249-9254-1A5D-4308-9FA880D89F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0"/>
          <a:stretch/>
        </p:blipFill>
        <p:spPr>
          <a:xfrm>
            <a:off x="1404241" y="2992883"/>
            <a:ext cx="1510538" cy="3341686"/>
          </a:xfrm>
          <a:prstGeom prst="rect">
            <a:avLst/>
          </a:prstGeom>
          <a:ln>
            <a:solidFill>
              <a:schemeClr val="tx1"/>
            </a:solidFill>
          </a:ln>
        </p:spPr>
      </p:pic>
      <p:sp>
        <p:nvSpPr>
          <p:cNvPr id="17" name="角丸四角形 16">
            <a:extLst>
              <a:ext uri="{FF2B5EF4-FFF2-40B4-BE49-F238E27FC236}">
                <a16:creationId xmlns:a16="http://schemas.microsoft.com/office/drawing/2014/main" id="{38CCD628-82AA-9B9C-8C53-DBB1FA2B6F6A}"/>
              </a:ext>
            </a:extLst>
          </p:cNvPr>
          <p:cNvSpPr/>
          <p:nvPr/>
        </p:nvSpPr>
        <p:spPr>
          <a:xfrm>
            <a:off x="2639206" y="2985508"/>
            <a:ext cx="241636" cy="21432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CC43AEA7-BA0F-C1FD-068A-5ACD36C4F779}"/>
              </a:ext>
            </a:extLst>
          </p:cNvPr>
          <p:cNvGrpSpPr/>
          <p:nvPr/>
        </p:nvGrpSpPr>
        <p:grpSpPr>
          <a:xfrm>
            <a:off x="1898418" y="3238380"/>
            <a:ext cx="796351" cy="352633"/>
            <a:chOff x="1143898" y="3304042"/>
            <a:chExt cx="796351" cy="352633"/>
          </a:xfrm>
        </p:grpSpPr>
        <p:sp>
          <p:nvSpPr>
            <p:cNvPr id="24" name="円形吹き出し 23">
              <a:extLst>
                <a:ext uri="{FF2B5EF4-FFF2-40B4-BE49-F238E27FC236}">
                  <a16:creationId xmlns:a16="http://schemas.microsoft.com/office/drawing/2014/main" id="{0995BF86-759A-B518-3EB7-56A2AB6C2B5A}"/>
                </a:ext>
              </a:extLst>
            </p:cNvPr>
            <p:cNvSpPr/>
            <p:nvPr/>
          </p:nvSpPr>
          <p:spPr>
            <a:xfrm>
              <a:off x="1245693" y="3304042"/>
              <a:ext cx="571981" cy="352633"/>
            </a:xfrm>
            <a:prstGeom prst="wedgeEllipseCallout">
              <a:avLst>
                <a:gd name="adj1" fmla="val 47004"/>
                <a:gd name="adj2" fmla="val -47220"/>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422D3DB-FB56-1081-6F73-768523D98065}"/>
                </a:ext>
              </a:extLst>
            </p:cNvPr>
            <p:cNvSpPr txBox="1"/>
            <p:nvPr/>
          </p:nvSpPr>
          <p:spPr>
            <a:xfrm>
              <a:off x="1143898" y="3369187"/>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9" name="テキスト ボックス 8">
            <a:extLst>
              <a:ext uri="{FF2B5EF4-FFF2-40B4-BE49-F238E27FC236}">
                <a16:creationId xmlns:a16="http://schemas.microsoft.com/office/drawing/2014/main" id="{17304E63-9133-B5D0-466D-D003B9E58DB6}"/>
              </a:ext>
            </a:extLst>
          </p:cNvPr>
          <p:cNvSpPr txBox="1"/>
          <p:nvPr/>
        </p:nvSpPr>
        <p:spPr>
          <a:xfrm>
            <a:off x="2098809" y="688626"/>
            <a:ext cx="8327898" cy="369332"/>
          </a:xfrm>
          <a:prstGeom prst="rect">
            <a:avLst/>
          </a:prstGeom>
          <a:noFill/>
        </p:spPr>
        <p:txBody>
          <a:bodyPr wrap="square">
            <a:spAutoFit/>
          </a:bodyPr>
          <a:lstStyle/>
          <a:p>
            <a:r>
              <a:rPr lang="en-US" altLang="ja-JP" b="1" dirty="0">
                <a:latin typeface="Meiryo" panose="020B0604030504040204" pitchFamily="34" charset="-128"/>
                <a:ea typeface="Meiryo" panose="020B0604030504040204" pitchFamily="34" charset="-128"/>
              </a:rPr>
              <a:t>2</a:t>
            </a:r>
            <a:r>
              <a:rPr lang="en-US" altLang="ja-JP" sz="1800" b="1" dirty="0">
                <a:latin typeface="Meiryo" panose="020B0604030504040204" pitchFamily="34" charset="-128"/>
                <a:ea typeface="Meiryo" panose="020B0604030504040204" pitchFamily="34" charset="-128"/>
              </a:rPr>
              <a:t>. Zoom</a:t>
            </a:r>
            <a:r>
              <a:rPr lang="ja-JP" altLang="en-US" sz="1800" b="1" dirty="0">
                <a:latin typeface="Meiryo" panose="020B0604030504040204" pitchFamily="34" charset="-128"/>
                <a:ea typeface="Meiryo" panose="020B0604030504040204" pitchFamily="34" charset="-128"/>
              </a:rPr>
              <a:t>に参加する</a:t>
            </a:r>
          </a:p>
        </p:txBody>
      </p:sp>
      <p:sp>
        <p:nvSpPr>
          <p:cNvPr id="16" name="スライド番号プレースホルダー 15">
            <a:extLst>
              <a:ext uri="{FF2B5EF4-FFF2-40B4-BE49-F238E27FC236}">
                <a16:creationId xmlns:a16="http://schemas.microsoft.com/office/drawing/2014/main" id="{91E5D43E-B52A-4FCA-07BF-5DD024D0CAD1}"/>
              </a:ext>
            </a:extLst>
          </p:cNvPr>
          <p:cNvSpPr>
            <a:spLocks noGrp="1"/>
          </p:cNvSpPr>
          <p:nvPr>
            <p:ph type="sldNum" sz="quarter" idx="12"/>
          </p:nvPr>
        </p:nvSpPr>
        <p:spPr/>
        <p:txBody>
          <a:bodyPr/>
          <a:lstStyle/>
          <a:p>
            <a:fld id="{0869AD2D-B8A4-B94C-A8F3-6904FAA7DB71}" type="slidenum">
              <a:rPr kumimoji="1" lang="ja-JP" altLang="en-US" smtClean="0"/>
              <a:t>11</a:t>
            </a:fld>
            <a:endParaRPr kumimoji="1" lang="ja-JP" altLang="en-US" dirty="0"/>
          </a:p>
        </p:txBody>
      </p:sp>
    </p:spTree>
    <p:extLst>
      <p:ext uri="{BB962C8B-B14F-4D97-AF65-F5344CB8AC3E}">
        <p14:creationId xmlns:p14="http://schemas.microsoft.com/office/powerpoint/2010/main" val="350006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0932DA5C-91A4-02EF-A368-FEF724B9276F}"/>
              </a:ext>
            </a:extLst>
          </p:cNvPr>
          <p:cNvSpPr/>
          <p:nvPr/>
        </p:nvSpPr>
        <p:spPr>
          <a:xfrm>
            <a:off x="693837" y="1588770"/>
            <a:ext cx="9466213" cy="28559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コンテンツ プレースホルダー 2">
            <a:extLst>
              <a:ext uri="{FF2B5EF4-FFF2-40B4-BE49-F238E27FC236}">
                <a16:creationId xmlns:a16="http://schemas.microsoft.com/office/drawing/2014/main" id="{DC55BBA1-8641-ECBD-7F29-F952F6C5D2FB}"/>
              </a:ext>
            </a:extLst>
          </p:cNvPr>
          <p:cNvSpPr>
            <a:spLocks noGrp="1"/>
          </p:cNvSpPr>
          <p:nvPr>
            <p:ph idx="1"/>
          </p:nvPr>
        </p:nvSpPr>
        <p:spPr>
          <a:xfrm>
            <a:off x="1025759" y="1731645"/>
            <a:ext cx="9666238" cy="419417"/>
          </a:xfrm>
        </p:spPr>
        <p:txBody>
          <a:bodyPr>
            <a:normAutofit lnSpcReduction="10000"/>
          </a:bodyPr>
          <a:lstStyle/>
          <a:p>
            <a:pPr marL="0" indent="0">
              <a:buNone/>
            </a:pPr>
            <a:r>
              <a:rPr lang="ja-JP" altLang="en-US" sz="2400" b="1" i="0" dirty="0">
                <a:effectLst/>
                <a:latin typeface="メイリオ" panose="020B0604030504040204" pitchFamily="50" charset="-128"/>
                <a:ea typeface="メイリオ" panose="020B0604030504040204" pitchFamily="50" charset="-128"/>
              </a:rPr>
              <a:t>自分が話す時以外は、マイクはミュート（＝音を消す）にします</a:t>
            </a:r>
            <a:endParaRPr lang="en-US" altLang="ja-JP" sz="2400" dirty="0">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8F34B275-CEE1-786E-3237-3B9BD95D0844}"/>
              </a:ext>
            </a:extLst>
          </p:cNvPr>
          <p:cNvSpPr/>
          <p:nvPr/>
        </p:nvSpPr>
        <p:spPr>
          <a:xfrm>
            <a:off x="735063" y="4660586"/>
            <a:ext cx="9466213" cy="121633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2">
            <a:extLst>
              <a:ext uri="{FF2B5EF4-FFF2-40B4-BE49-F238E27FC236}">
                <a16:creationId xmlns:a16="http://schemas.microsoft.com/office/drawing/2014/main" id="{D9284EE7-4E85-D91A-1FFF-080992299A93}"/>
              </a:ext>
            </a:extLst>
          </p:cNvPr>
          <p:cNvSpPr txBox="1">
            <a:spLocks/>
          </p:cNvSpPr>
          <p:nvPr/>
        </p:nvSpPr>
        <p:spPr>
          <a:xfrm>
            <a:off x="1090798" y="4813914"/>
            <a:ext cx="9666238" cy="552767"/>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latin typeface="メイリオ" panose="020B0604030504040204" pitchFamily="50" charset="-128"/>
                <a:ea typeface="メイリオ" panose="020B0604030504040204" pitchFamily="50" charset="-128"/>
              </a:rPr>
              <a:t>マイクに向かって話しましょう</a:t>
            </a:r>
            <a:endParaRPr lang="en-US" altLang="ja-JP" sz="2400" dirty="0">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523CF167-ECA3-1CC2-B049-580A62B307E3}"/>
              </a:ext>
            </a:extLst>
          </p:cNvPr>
          <p:cNvPicPr>
            <a:picLocks noChangeAspect="1"/>
          </p:cNvPicPr>
          <p:nvPr/>
        </p:nvPicPr>
        <p:blipFill>
          <a:blip r:embed="rId2"/>
          <a:stretch>
            <a:fillRect/>
          </a:stretch>
        </p:blipFill>
        <p:spPr>
          <a:xfrm>
            <a:off x="3256540" y="3248135"/>
            <a:ext cx="1064171" cy="912972"/>
          </a:xfrm>
          <a:prstGeom prst="rect">
            <a:avLst/>
          </a:prstGeom>
        </p:spPr>
      </p:pic>
      <p:pic>
        <p:nvPicPr>
          <p:cNvPr id="24" name="図 23">
            <a:extLst>
              <a:ext uri="{FF2B5EF4-FFF2-40B4-BE49-F238E27FC236}">
                <a16:creationId xmlns:a16="http://schemas.microsoft.com/office/drawing/2014/main" id="{F9992CA0-23CA-EF84-746F-BF6DD654E3BF}"/>
              </a:ext>
            </a:extLst>
          </p:cNvPr>
          <p:cNvPicPr>
            <a:picLocks noChangeAspect="1"/>
          </p:cNvPicPr>
          <p:nvPr/>
        </p:nvPicPr>
        <p:blipFill>
          <a:blip r:embed="rId3"/>
          <a:stretch>
            <a:fillRect/>
          </a:stretch>
        </p:blipFill>
        <p:spPr>
          <a:xfrm>
            <a:off x="6601491" y="3228191"/>
            <a:ext cx="1064171" cy="909403"/>
          </a:xfrm>
          <a:prstGeom prst="rect">
            <a:avLst/>
          </a:prstGeom>
        </p:spPr>
      </p:pic>
      <p:sp>
        <p:nvSpPr>
          <p:cNvPr id="25" name="矢印: 左右 24">
            <a:extLst>
              <a:ext uri="{FF2B5EF4-FFF2-40B4-BE49-F238E27FC236}">
                <a16:creationId xmlns:a16="http://schemas.microsoft.com/office/drawing/2014/main" id="{B5159777-6F63-2722-AD3A-4072C2C73CD4}"/>
              </a:ext>
            </a:extLst>
          </p:cNvPr>
          <p:cNvSpPr/>
          <p:nvPr/>
        </p:nvSpPr>
        <p:spPr>
          <a:xfrm>
            <a:off x="4475750" y="3240297"/>
            <a:ext cx="2041682" cy="912972"/>
          </a:xfrm>
          <a:prstGeom prst="leftRightArrow">
            <a:avLst/>
          </a:prstGeom>
          <a:solidFill>
            <a:srgbClr val="6AC8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左下のマイクマーク</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tx1"/>
                </a:solidFill>
                <a:latin typeface="メイリオ" panose="020B0604030504040204" pitchFamily="50" charset="-128"/>
                <a:ea typeface="メイリオ" panose="020B0604030504040204" pitchFamily="50" charset="-128"/>
              </a:rPr>
              <a:t>を押すとミュート</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tx1"/>
                </a:solidFill>
                <a:latin typeface="メイリオ" panose="020B0604030504040204" pitchFamily="50" charset="-128"/>
                <a:ea typeface="メイリオ" panose="020B0604030504040204" pitchFamily="50" charset="-128"/>
              </a:rPr>
              <a:t>のオンオフができます</a:t>
            </a:r>
          </a:p>
        </p:txBody>
      </p:sp>
      <p:sp>
        <p:nvSpPr>
          <p:cNvPr id="27" name="コンテンツ プレースホルダー 2">
            <a:extLst>
              <a:ext uri="{FF2B5EF4-FFF2-40B4-BE49-F238E27FC236}">
                <a16:creationId xmlns:a16="http://schemas.microsoft.com/office/drawing/2014/main" id="{4D6EB549-D6A3-4574-D524-8EE052139429}"/>
              </a:ext>
            </a:extLst>
          </p:cNvPr>
          <p:cNvSpPr txBox="1">
            <a:spLocks/>
          </p:cNvSpPr>
          <p:nvPr/>
        </p:nvSpPr>
        <p:spPr>
          <a:xfrm>
            <a:off x="649780" y="2242391"/>
            <a:ext cx="9466212" cy="694388"/>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800" b="1" i="0" dirty="0">
                <a:solidFill>
                  <a:srgbClr val="363636"/>
                </a:solidFill>
                <a:effectLst/>
                <a:latin typeface="メイリオ" panose="020B0604030504040204" pitchFamily="50" charset="-128"/>
                <a:ea typeface="メイリオ" panose="020B0604030504040204" pitchFamily="50" charset="-128"/>
              </a:rPr>
              <a:t>✓話す人以外がマイクをオンにして</a:t>
            </a:r>
            <a:r>
              <a:rPr lang="ja-JP" altLang="en-US" sz="1800" b="1" dirty="0">
                <a:solidFill>
                  <a:srgbClr val="363636"/>
                </a:solidFill>
                <a:latin typeface="メイリオ" panose="020B0604030504040204" pitchFamily="50" charset="-128"/>
                <a:ea typeface="メイリオ" panose="020B0604030504040204" pitchFamily="50" charset="-128"/>
              </a:rPr>
              <a:t>いると、雑音が入って発言が聞き取りにくくなります。</a:t>
            </a:r>
            <a:endParaRPr lang="en-US" altLang="ja-JP" sz="1800" b="1" dirty="0">
              <a:solidFill>
                <a:srgbClr val="363636"/>
              </a:solidFill>
              <a:latin typeface="メイリオ" panose="020B0604030504040204" pitchFamily="50" charset="-128"/>
              <a:ea typeface="メイリオ" panose="020B0604030504040204" pitchFamily="50" charset="-128"/>
            </a:endParaRPr>
          </a:p>
          <a:p>
            <a:pPr marL="0" indent="0">
              <a:buNone/>
            </a:pPr>
            <a:r>
              <a:rPr lang="ja-JP" altLang="en-US" sz="1800" b="1" i="0" dirty="0">
                <a:solidFill>
                  <a:srgbClr val="363636"/>
                </a:solidFill>
                <a:effectLst/>
                <a:latin typeface="メイリオ" panose="020B0604030504040204" pitchFamily="50" charset="-128"/>
                <a:ea typeface="メイリオ" panose="020B0604030504040204" pitchFamily="50" charset="-128"/>
              </a:rPr>
              <a:t>✓ご自身が話すときはマイクをオンにしてから</a:t>
            </a:r>
            <a:r>
              <a:rPr lang="ja-JP" altLang="en-US" sz="1800" b="1" dirty="0">
                <a:solidFill>
                  <a:srgbClr val="363636"/>
                </a:solidFill>
                <a:latin typeface="メイリオ" panose="020B0604030504040204" pitchFamily="50" charset="-128"/>
                <a:ea typeface="メイリオ" panose="020B0604030504040204" pitchFamily="50" charset="-128"/>
              </a:rPr>
              <a:t>話します。</a:t>
            </a:r>
            <a:endParaRPr lang="en-US" altLang="ja-JP" sz="1800" b="1" i="0" dirty="0">
              <a:solidFill>
                <a:srgbClr val="363636"/>
              </a:solidFill>
              <a:effectLst/>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B6B99989-3DF6-0841-0164-38C2C228BC76}"/>
              </a:ext>
            </a:extLst>
          </p:cNvPr>
          <p:cNvSpPr/>
          <p:nvPr/>
        </p:nvSpPr>
        <p:spPr>
          <a:xfrm>
            <a:off x="6355709" y="3171941"/>
            <a:ext cx="1555733" cy="330941"/>
          </a:xfrm>
          <a:prstGeom prst="rect">
            <a:avLst/>
          </a:prstGeom>
          <a:solidFill>
            <a:srgbClr val="6AC8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自分の声が入ります</a:t>
            </a:r>
          </a:p>
        </p:txBody>
      </p:sp>
      <p:sp>
        <p:nvSpPr>
          <p:cNvPr id="29" name="正方形/長方形 28">
            <a:extLst>
              <a:ext uri="{FF2B5EF4-FFF2-40B4-BE49-F238E27FC236}">
                <a16:creationId xmlns:a16="http://schemas.microsoft.com/office/drawing/2014/main" id="{448BC7F2-DD4D-E023-E57D-EBFCC56F1C63}"/>
              </a:ext>
            </a:extLst>
          </p:cNvPr>
          <p:cNvSpPr/>
          <p:nvPr/>
        </p:nvSpPr>
        <p:spPr>
          <a:xfrm>
            <a:off x="2846234" y="3160125"/>
            <a:ext cx="1788574" cy="330941"/>
          </a:xfrm>
          <a:prstGeom prst="rect">
            <a:avLst/>
          </a:prstGeom>
          <a:solidFill>
            <a:srgbClr val="6AC8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自分の声は入りません</a:t>
            </a:r>
          </a:p>
        </p:txBody>
      </p:sp>
      <p:sp>
        <p:nvSpPr>
          <p:cNvPr id="30" name="コンテンツ プレースホルダー 2">
            <a:extLst>
              <a:ext uri="{FF2B5EF4-FFF2-40B4-BE49-F238E27FC236}">
                <a16:creationId xmlns:a16="http://schemas.microsoft.com/office/drawing/2014/main" id="{7597C0C8-2FF5-2857-238A-9518A3ABE557}"/>
              </a:ext>
            </a:extLst>
          </p:cNvPr>
          <p:cNvSpPr txBox="1">
            <a:spLocks/>
          </p:cNvSpPr>
          <p:nvPr/>
        </p:nvSpPr>
        <p:spPr>
          <a:xfrm>
            <a:off x="693837" y="5306202"/>
            <a:ext cx="9466212" cy="694388"/>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800" b="1" i="0" dirty="0">
                <a:solidFill>
                  <a:srgbClr val="363636"/>
                </a:solidFill>
                <a:effectLst/>
                <a:latin typeface="メイリオ" panose="020B0604030504040204" pitchFamily="50" charset="-128"/>
                <a:ea typeface="メイリオ" panose="020B0604030504040204" pitchFamily="50" charset="-128"/>
              </a:rPr>
              <a:t>✓発言はマイクに向かって、少し大きめにはっきり話すと相手にはっきりと聞こえます。</a:t>
            </a:r>
            <a:endParaRPr lang="en-US" altLang="ja-JP" sz="1800" b="1" i="0" dirty="0">
              <a:solidFill>
                <a:srgbClr val="363636"/>
              </a:solidFill>
              <a:effectLst/>
              <a:latin typeface="メイリオ" panose="020B0604030504040204" pitchFamily="50" charset="-128"/>
              <a:ea typeface="メイリオ" panose="020B0604030504040204" pitchFamily="50" charset="-128"/>
            </a:endParaRPr>
          </a:p>
        </p:txBody>
      </p:sp>
      <p:sp>
        <p:nvSpPr>
          <p:cNvPr id="31" name="四角形: 角を丸くする 30">
            <a:extLst>
              <a:ext uri="{FF2B5EF4-FFF2-40B4-BE49-F238E27FC236}">
                <a16:creationId xmlns:a16="http://schemas.microsoft.com/office/drawing/2014/main" id="{EC99AE4E-B363-7704-B24E-98019D979FAD}"/>
              </a:ext>
            </a:extLst>
          </p:cNvPr>
          <p:cNvSpPr/>
          <p:nvPr/>
        </p:nvSpPr>
        <p:spPr>
          <a:xfrm>
            <a:off x="735062" y="6092829"/>
            <a:ext cx="9466213" cy="121633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コンテンツ プレースホルダー 2">
            <a:extLst>
              <a:ext uri="{FF2B5EF4-FFF2-40B4-BE49-F238E27FC236}">
                <a16:creationId xmlns:a16="http://schemas.microsoft.com/office/drawing/2014/main" id="{53A44B8A-DF4F-0C2D-296A-978D07FED776}"/>
              </a:ext>
            </a:extLst>
          </p:cNvPr>
          <p:cNvSpPr txBox="1">
            <a:spLocks/>
          </p:cNvSpPr>
          <p:nvPr/>
        </p:nvSpPr>
        <p:spPr>
          <a:xfrm>
            <a:off x="1090798" y="6216494"/>
            <a:ext cx="9666238" cy="552767"/>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latin typeface="メイリオ" panose="020B0604030504040204" pitchFamily="50" charset="-128"/>
                <a:ea typeface="メイリオ" panose="020B0604030504040204" pitchFamily="50" charset="-128"/>
              </a:rPr>
              <a:t>発言は一人ずつ順番にしましょう</a:t>
            </a:r>
            <a:endParaRPr lang="en-US" altLang="ja-JP" sz="2400" dirty="0">
              <a:latin typeface="メイリオ" panose="020B0604030504040204" pitchFamily="50" charset="-128"/>
              <a:ea typeface="メイリオ" panose="020B0604030504040204" pitchFamily="50" charset="-128"/>
            </a:endParaRPr>
          </a:p>
        </p:txBody>
      </p:sp>
      <p:sp>
        <p:nvSpPr>
          <p:cNvPr id="34" name="コンテンツ プレースホルダー 2">
            <a:extLst>
              <a:ext uri="{FF2B5EF4-FFF2-40B4-BE49-F238E27FC236}">
                <a16:creationId xmlns:a16="http://schemas.microsoft.com/office/drawing/2014/main" id="{520695B2-DB27-E222-2612-2D43E1A197C3}"/>
              </a:ext>
            </a:extLst>
          </p:cNvPr>
          <p:cNvSpPr txBox="1">
            <a:spLocks/>
          </p:cNvSpPr>
          <p:nvPr/>
        </p:nvSpPr>
        <p:spPr>
          <a:xfrm>
            <a:off x="735062" y="6678587"/>
            <a:ext cx="9466212" cy="694388"/>
          </a:xfrm>
          <a:prstGeom prst="rect">
            <a:avLst/>
          </a:prstGeom>
        </p:spPr>
        <p:txBody>
          <a:bodyPr vert="horz" lIns="91440" tIns="45720" rIns="91440" bIns="45720" rtlCol="0">
            <a:normAutofit lnSpcReduction="1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800" b="1" i="0" dirty="0">
                <a:solidFill>
                  <a:srgbClr val="363636"/>
                </a:solidFill>
                <a:effectLst/>
                <a:latin typeface="メイリオ" panose="020B0604030504040204" pitchFamily="50" charset="-128"/>
                <a:ea typeface="メイリオ" panose="020B0604030504040204" pitchFamily="50" charset="-128"/>
              </a:rPr>
              <a:t>✓一度にたくさんの方が発言されると音声が被ってしまい、相手に聞こえにくくなりま</a:t>
            </a:r>
            <a:endParaRPr lang="en-US" altLang="ja-JP" sz="1800" b="1" i="0" dirty="0">
              <a:solidFill>
                <a:srgbClr val="363636"/>
              </a:solidFill>
              <a:effectLst/>
              <a:latin typeface="メイリオ" panose="020B0604030504040204" pitchFamily="50" charset="-128"/>
              <a:ea typeface="メイリオ" panose="020B0604030504040204" pitchFamily="50" charset="-128"/>
            </a:endParaRPr>
          </a:p>
          <a:p>
            <a:pPr marL="0" indent="0">
              <a:buNone/>
            </a:pPr>
            <a:r>
              <a:rPr lang="ja-JP" altLang="en-US" sz="1800" b="1" i="0" dirty="0">
                <a:solidFill>
                  <a:srgbClr val="363636"/>
                </a:solidFill>
                <a:effectLst/>
                <a:latin typeface="メイリオ" panose="020B0604030504040204" pitchFamily="50" charset="-128"/>
                <a:ea typeface="メイリオ" panose="020B0604030504040204" pitchFamily="50" charset="-128"/>
              </a:rPr>
              <a:t>　すので発言は一人ずつ順番に行います。</a:t>
            </a:r>
            <a:endParaRPr lang="en-US" altLang="ja-JP" sz="1800" b="1" i="0" dirty="0">
              <a:solidFill>
                <a:srgbClr val="363636"/>
              </a:solidFill>
              <a:effectLst/>
              <a:latin typeface="メイリオ" panose="020B0604030504040204" pitchFamily="50" charset="-128"/>
              <a:ea typeface="メイリオ" panose="020B0604030504040204" pitchFamily="50" charset="-128"/>
            </a:endParaRPr>
          </a:p>
        </p:txBody>
      </p:sp>
      <p:sp>
        <p:nvSpPr>
          <p:cNvPr id="35" name="楕円 34">
            <a:extLst>
              <a:ext uri="{FF2B5EF4-FFF2-40B4-BE49-F238E27FC236}">
                <a16:creationId xmlns:a16="http://schemas.microsoft.com/office/drawing/2014/main" id="{FA692B6B-46FE-F61C-1281-2822440C717B}"/>
              </a:ext>
            </a:extLst>
          </p:cNvPr>
          <p:cNvSpPr/>
          <p:nvPr/>
        </p:nvSpPr>
        <p:spPr>
          <a:xfrm>
            <a:off x="443098" y="1573842"/>
            <a:ext cx="647700" cy="619125"/>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atin typeface="メイリオ" panose="020B0604030504040204" pitchFamily="50" charset="-128"/>
                <a:ea typeface="メイリオ" panose="020B0604030504040204" pitchFamily="50" charset="-128"/>
              </a:rPr>
              <a:t>1</a:t>
            </a:r>
            <a:endParaRPr kumimoji="1" lang="ja-JP" altLang="en-US" sz="2800" dirty="0">
              <a:latin typeface="メイリオ" panose="020B0604030504040204" pitchFamily="50" charset="-128"/>
              <a:ea typeface="メイリオ" panose="020B0604030504040204" pitchFamily="50" charset="-128"/>
            </a:endParaRPr>
          </a:p>
        </p:txBody>
      </p:sp>
      <p:sp>
        <p:nvSpPr>
          <p:cNvPr id="36" name="楕円 35">
            <a:extLst>
              <a:ext uri="{FF2B5EF4-FFF2-40B4-BE49-F238E27FC236}">
                <a16:creationId xmlns:a16="http://schemas.microsoft.com/office/drawing/2014/main" id="{79619E0C-645D-FF15-F89E-1B012552A8A8}"/>
              </a:ext>
            </a:extLst>
          </p:cNvPr>
          <p:cNvSpPr/>
          <p:nvPr/>
        </p:nvSpPr>
        <p:spPr>
          <a:xfrm>
            <a:off x="443098" y="4611840"/>
            <a:ext cx="647700" cy="619125"/>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atin typeface="メイリオ" panose="020B0604030504040204" pitchFamily="50" charset="-128"/>
                <a:ea typeface="メイリオ" panose="020B0604030504040204" pitchFamily="50" charset="-128"/>
              </a:rPr>
              <a:t>2</a:t>
            </a:r>
            <a:endParaRPr kumimoji="1" lang="ja-JP" altLang="en-US" sz="2800" dirty="0">
              <a:latin typeface="メイリオ" panose="020B0604030504040204" pitchFamily="50" charset="-128"/>
              <a:ea typeface="メイリオ" panose="020B0604030504040204" pitchFamily="50" charset="-128"/>
            </a:endParaRPr>
          </a:p>
        </p:txBody>
      </p:sp>
      <p:sp>
        <p:nvSpPr>
          <p:cNvPr id="37" name="楕円 36">
            <a:extLst>
              <a:ext uri="{FF2B5EF4-FFF2-40B4-BE49-F238E27FC236}">
                <a16:creationId xmlns:a16="http://schemas.microsoft.com/office/drawing/2014/main" id="{B16F03CE-478A-7E51-85C2-97A392D76047}"/>
              </a:ext>
            </a:extLst>
          </p:cNvPr>
          <p:cNvSpPr/>
          <p:nvPr/>
        </p:nvSpPr>
        <p:spPr>
          <a:xfrm>
            <a:off x="443098" y="6018226"/>
            <a:ext cx="647700" cy="619125"/>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atin typeface="メイリオ" panose="020B0604030504040204" pitchFamily="50" charset="-128"/>
                <a:ea typeface="メイリオ" panose="020B0604030504040204" pitchFamily="50" charset="-128"/>
              </a:rPr>
              <a:t>3</a:t>
            </a:r>
            <a:endParaRPr kumimoji="1" lang="ja-JP" altLang="en-US" sz="2800" dirty="0">
              <a:latin typeface="メイリオ" panose="020B0604030504040204" pitchFamily="50" charset="-128"/>
              <a:ea typeface="メイリオ" panose="020B0604030504040204" pitchFamily="50" charset="-128"/>
            </a:endParaRPr>
          </a:p>
        </p:txBody>
      </p:sp>
      <p:sp>
        <p:nvSpPr>
          <p:cNvPr id="38" name="コンテンツ プレースホルダー 2">
            <a:extLst>
              <a:ext uri="{FF2B5EF4-FFF2-40B4-BE49-F238E27FC236}">
                <a16:creationId xmlns:a16="http://schemas.microsoft.com/office/drawing/2014/main" id="{8AB1B594-B81C-8A21-BBCD-F9298657DC75}"/>
              </a:ext>
            </a:extLst>
          </p:cNvPr>
          <p:cNvSpPr txBox="1">
            <a:spLocks/>
          </p:cNvSpPr>
          <p:nvPr/>
        </p:nvSpPr>
        <p:spPr>
          <a:xfrm>
            <a:off x="1090798" y="1194699"/>
            <a:ext cx="9466212" cy="694388"/>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800" b="1" i="0" dirty="0">
                <a:solidFill>
                  <a:srgbClr val="363636"/>
                </a:solidFill>
                <a:effectLst/>
                <a:latin typeface="メイリオ" panose="020B0604030504040204" pitchFamily="50" charset="-128"/>
                <a:ea typeface="メイリオ" panose="020B0604030504040204" pitchFamily="50" charset="-128"/>
              </a:rPr>
              <a:t>スムーズにオンライン会議をするために、以下の</a:t>
            </a:r>
            <a:r>
              <a:rPr lang="en-US" altLang="ja-JP" sz="1800" b="1" i="0" dirty="0">
                <a:solidFill>
                  <a:srgbClr val="363636"/>
                </a:solidFill>
                <a:effectLst/>
                <a:latin typeface="メイリオ" panose="020B0604030504040204" pitchFamily="50" charset="-128"/>
                <a:ea typeface="メイリオ" panose="020B0604030504040204" pitchFamily="50" charset="-128"/>
              </a:rPr>
              <a:t>3</a:t>
            </a:r>
            <a:r>
              <a:rPr lang="ja-JP" altLang="en-US" sz="1800" b="1" i="0" dirty="0">
                <a:solidFill>
                  <a:srgbClr val="363636"/>
                </a:solidFill>
                <a:effectLst/>
                <a:latin typeface="メイリオ" panose="020B0604030504040204" pitchFamily="50" charset="-128"/>
                <a:ea typeface="メイリオ" panose="020B0604030504040204" pitchFamily="50" charset="-128"/>
              </a:rPr>
              <a:t>つのマナーに気を付けましょう。</a:t>
            </a:r>
            <a:endParaRPr lang="en-US" altLang="ja-JP" sz="1800" b="1" i="0" dirty="0">
              <a:solidFill>
                <a:srgbClr val="363636"/>
              </a:solidFill>
              <a:effectLst/>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1CFA63F6-2788-075A-D6AB-699636665BB0}"/>
              </a:ext>
            </a:extLst>
          </p:cNvPr>
          <p:cNvGrpSpPr/>
          <p:nvPr/>
        </p:nvGrpSpPr>
        <p:grpSpPr>
          <a:xfrm>
            <a:off x="604646" y="0"/>
            <a:ext cx="1351370" cy="1047014"/>
            <a:chOff x="604646" y="0"/>
            <a:chExt cx="1351370" cy="1047014"/>
          </a:xfrm>
          <a:solidFill>
            <a:srgbClr val="6AC8F3"/>
          </a:solidFill>
        </p:grpSpPr>
        <p:sp>
          <p:nvSpPr>
            <p:cNvPr id="6" name="片側の 2 つの角を切り取った四角形 17">
              <a:extLst>
                <a:ext uri="{FF2B5EF4-FFF2-40B4-BE49-F238E27FC236}">
                  <a16:creationId xmlns:a16="http://schemas.microsoft.com/office/drawing/2014/main" id="{31E65065-A020-6659-0155-EC84D5AC1A3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片側の 2 つの角を切り取った四角形 18">
              <a:extLst>
                <a:ext uri="{FF2B5EF4-FFF2-40B4-BE49-F238E27FC236}">
                  <a16:creationId xmlns:a16="http://schemas.microsoft.com/office/drawing/2014/main" id="{56881307-C655-B544-B917-AEE6BD428400}"/>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CB318BB-D073-CFB7-8E26-E736ED7D51DB}"/>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9" name="テキスト ボックス 8">
            <a:extLst>
              <a:ext uri="{FF2B5EF4-FFF2-40B4-BE49-F238E27FC236}">
                <a16:creationId xmlns:a16="http://schemas.microsoft.com/office/drawing/2014/main" id="{DDCD09BA-0ED2-0DC4-C437-03510995622D}"/>
              </a:ext>
            </a:extLst>
          </p:cNvPr>
          <p:cNvSpPr txBox="1"/>
          <p:nvPr/>
        </p:nvSpPr>
        <p:spPr>
          <a:xfrm>
            <a:off x="2085872" y="639937"/>
            <a:ext cx="5347252" cy="461665"/>
          </a:xfrm>
          <a:prstGeom prst="rect">
            <a:avLst/>
          </a:prstGeom>
          <a:noFill/>
        </p:spPr>
        <p:txBody>
          <a:bodyPr wrap="square">
            <a:spAutoFit/>
          </a:bodyPr>
          <a:lstStyle/>
          <a:p>
            <a:r>
              <a:rPr lang="ja-JP" altLang="en-US" sz="2400" b="1" dirty="0">
                <a:latin typeface="Meiryo" panose="020B0604030504040204" pitchFamily="34" charset="-128"/>
                <a:ea typeface="Meiryo" panose="020B0604030504040204" pitchFamily="34" charset="-128"/>
              </a:rPr>
              <a:t>［講座実践編］</a:t>
            </a:r>
          </a:p>
        </p:txBody>
      </p:sp>
      <p:sp>
        <p:nvSpPr>
          <p:cNvPr id="10" name="スライド番号プレースホルダー 12">
            <a:extLst>
              <a:ext uri="{FF2B5EF4-FFF2-40B4-BE49-F238E27FC236}">
                <a16:creationId xmlns:a16="http://schemas.microsoft.com/office/drawing/2014/main" id="{70DD8043-C391-AD15-586A-9E3ACC94A229}"/>
              </a:ext>
            </a:extLst>
          </p:cNvPr>
          <p:cNvSpPr>
            <a:spLocks noGrp="1"/>
          </p:cNvSpPr>
          <p:nvPr>
            <p:ph type="sldNum" sz="quarter" idx="12"/>
          </p:nvPr>
        </p:nvSpPr>
        <p:spPr>
          <a:xfrm>
            <a:off x="8112954" y="7006699"/>
            <a:ext cx="2405658" cy="402483"/>
          </a:xfrm>
        </p:spPr>
        <p:txBody>
          <a:bodyPr/>
          <a:lstStyle/>
          <a:p>
            <a:fld id="{0869AD2D-B8A4-B94C-A8F3-6904FAA7DB71}" type="slidenum">
              <a:rPr kumimoji="1" lang="ja-JP" altLang="en-US" smtClean="0"/>
              <a:t>12</a:t>
            </a:fld>
            <a:endParaRPr kumimoji="1" lang="ja-JP" altLang="en-US" dirty="0"/>
          </a:p>
        </p:txBody>
      </p:sp>
    </p:spTree>
    <p:extLst>
      <p:ext uri="{BB962C8B-B14F-4D97-AF65-F5344CB8AC3E}">
        <p14:creationId xmlns:p14="http://schemas.microsoft.com/office/powerpoint/2010/main" val="340676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モニター画面に映る男性&#10;&#10;中程度の精度で自動的に生成された説明">
            <a:extLst>
              <a:ext uri="{FF2B5EF4-FFF2-40B4-BE49-F238E27FC236}">
                <a16:creationId xmlns:a16="http://schemas.microsoft.com/office/drawing/2014/main" id="{ADDF1665-BB8F-7B2C-D0BB-385DAD29F7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55360" y="2020588"/>
            <a:ext cx="1843699" cy="3929810"/>
          </a:xfrm>
          <a:prstGeom prst="rect">
            <a:avLst/>
          </a:prstGeom>
          <a:ln>
            <a:solidFill>
              <a:schemeClr val="tx1"/>
            </a:solidFill>
          </a:ln>
        </p:spPr>
      </p:pic>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9478100"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3. </a:t>
            </a:r>
            <a:r>
              <a:rPr lang="ja-JP" altLang="en-US" sz="2800" b="1" dirty="0">
                <a:latin typeface="Meiryo" panose="020B0604030504040204" pitchFamily="34" charset="-128"/>
                <a:ea typeface="Meiryo" panose="020B0604030504040204" pitchFamily="34" charset="-128"/>
              </a:rPr>
              <a:t>画面の主な機能を覚える（ミュート</a:t>
            </a:r>
            <a:r>
              <a:rPr lang="en-US" altLang="ja-JP" sz="2800" b="1" dirty="0">
                <a:latin typeface="Meiryo" panose="020B0604030504040204" pitchFamily="34" charset="-128"/>
                <a:ea typeface="Meiryo" panose="020B0604030504040204" pitchFamily="34" charset="-128"/>
              </a:rPr>
              <a:t>/</a:t>
            </a:r>
            <a:r>
              <a:rPr lang="ja-JP" altLang="en-US" sz="2800" b="1" dirty="0">
                <a:latin typeface="Meiryo" panose="020B0604030504040204" pitchFamily="34" charset="-128"/>
                <a:ea typeface="Meiryo" panose="020B0604030504040204" pitchFamily="34" charset="-128"/>
              </a:rPr>
              <a:t>ビデオ）</a:t>
            </a:r>
            <a:endParaRPr lang="en-US" altLang="ja-JP" sz="2800" b="1" dirty="0">
              <a:latin typeface="Meiryo" panose="020B0604030504040204" pitchFamily="34" charset="-128"/>
              <a:ea typeface="Meiryo" panose="020B0604030504040204" pitchFamily="34" charset="-128"/>
            </a:endParaRPr>
          </a:p>
        </p:txBody>
      </p:sp>
      <p:sp>
        <p:nvSpPr>
          <p:cNvPr id="100" name="テキスト ボックス 99">
            <a:extLst>
              <a:ext uri="{FF2B5EF4-FFF2-40B4-BE49-F238E27FC236}">
                <a16:creationId xmlns:a16="http://schemas.microsoft.com/office/drawing/2014/main" id="{FE1E3002-6307-F963-2323-F1982B1E8431}"/>
              </a:ext>
            </a:extLst>
          </p:cNvPr>
          <p:cNvSpPr txBox="1"/>
          <p:nvPr/>
        </p:nvSpPr>
        <p:spPr>
          <a:xfrm>
            <a:off x="7608633" y="2032091"/>
            <a:ext cx="2124222" cy="384721"/>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退出</a:t>
            </a:r>
          </a:p>
        </p:txBody>
      </p:sp>
      <p:sp>
        <p:nvSpPr>
          <p:cNvPr id="101" name="テキスト ボックス 100">
            <a:extLst>
              <a:ext uri="{FF2B5EF4-FFF2-40B4-BE49-F238E27FC236}">
                <a16:creationId xmlns:a16="http://schemas.microsoft.com/office/drawing/2014/main" id="{E58C3844-A236-7516-F666-F68EA803F095}"/>
              </a:ext>
            </a:extLst>
          </p:cNvPr>
          <p:cNvSpPr txBox="1"/>
          <p:nvPr/>
        </p:nvSpPr>
        <p:spPr>
          <a:xfrm>
            <a:off x="7573386" y="2363897"/>
            <a:ext cx="1843698"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ミーティングから退出する時にタップします</a:t>
            </a:r>
          </a:p>
        </p:txBody>
      </p:sp>
      <p:sp>
        <p:nvSpPr>
          <p:cNvPr id="108" name="テキスト ボックス 107">
            <a:extLst>
              <a:ext uri="{FF2B5EF4-FFF2-40B4-BE49-F238E27FC236}">
                <a16:creationId xmlns:a16="http://schemas.microsoft.com/office/drawing/2014/main" id="{F2534321-0979-7D2E-D771-453EAC597EFF}"/>
              </a:ext>
            </a:extLst>
          </p:cNvPr>
          <p:cNvSpPr txBox="1"/>
          <p:nvPr/>
        </p:nvSpPr>
        <p:spPr>
          <a:xfrm>
            <a:off x="676879" y="2694533"/>
            <a:ext cx="2863314" cy="384721"/>
          </a:xfrm>
          <a:prstGeom prst="rect">
            <a:avLst/>
          </a:prstGeom>
          <a:noFill/>
        </p:spPr>
        <p:txBody>
          <a:bodyPr wrap="square">
            <a:spAutoFit/>
          </a:bodyPr>
          <a:lstStyle/>
          <a:p>
            <a:pPr algn="r"/>
            <a:r>
              <a:rPr lang="ja-JP" altLang="en-US" sz="1900" b="1">
                <a:latin typeface="Meiryo" panose="020B0604030504040204" pitchFamily="34" charset="-128"/>
                <a:ea typeface="Meiryo" panose="020B0604030504040204" pitchFamily="34" charset="-128"/>
              </a:rPr>
              <a:t>ミュート／ミュート解除</a:t>
            </a:r>
          </a:p>
        </p:txBody>
      </p:sp>
      <p:sp>
        <p:nvSpPr>
          <p:cNvPr id="109" name="テキスト ボックス 108">
            <a:extLst>
              <a:ext uri="{FF2B5EF4-FFF2-40B4-BE49-F238E27FC236}">
                <a16:creationId xmlns:a16="http://schemas.microsoft.com/office/drawing/2014/main" id="{474B56FE-4812-AECA-9195-64ED7733E7A3}"/>
              </a:ext>
            </a:extLst>
          </p:cNvPr>
          <p:cNvSpPr txBox="1"/>
          <p:nvPr/>
        </p:nvSpPr>
        <p:spPr>
          <a:xfrm>
            <a:off x="720000" y="3046124"/>
            <a:ext cx="3097296"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自分の声を参加者に聞こえないようにする／</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聞こえるようにする時にタップします</a:t>
            </a:r>
            <a:endParaRPr lang="en-US" altLang="ja-JP" sz="1100" dirty="0">
              <a:latin typeface="Meiryo" panose="020B0604030504040204" pitchFamily="34" charset="-128"/>
              <a:ea typeface="Meiryo" panose="020B0604030504040204" pitchFamily="34" charset="-128"/>
            </a:endParaRPr>
          </a:p>
          <a:p>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赤い斜線が入っている時は、</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相手側には声が聞こえません</a:t>
            </a:r>
            <a:r>
              <a:rPr lang="en-US" altLang="ja-JP" sz="1100" dirty="0">
                <a:latin typeface="Meiryo" panose="020B0604030504040204" pitchFamily="34" charset="-128"/>
                <a:ea typeface="Meiryo" panose="020B0604030504040204" pitchFamily="34" charset="-128"/>
              </a:rPr>
              <a:t> </a:t>
            </a:r>
            <a:r>
              <a:rPr lang="ja-JP" altLang="en-US" sz="1100">
                <a:latin typeface="Meiryo" panose="020B0604030504040204" pitchFamily="34" charset="-128"/>
                <a:ea typeface="Meiryo" panose="020B0604030504040204" pitchFamily="34" charset="-128"/>
              </a:rPr>
              <a:t>→</a:t>
            </a:r>
          </a:p>
        </p:txBody>
      </p:sp>
      <p:sp>
        <p:nvSpPr>
          <p:cNvPr id="110" name="テキスト ボックス 109">
            <a:extLst>
              <a:ext uri="{FF2B5EF4-FFF2-40B4-BE49-F238E27FC236}">
                <a16:creationId xmlns:a16="http://schemas.microsoft.com/office/drawing/2014/main" id="{22170B15-8433-5F6F-2507-817F8800DD86}"/>
              </a:ext>
            </a:extLst>
          </p:cNvPr>
          <p:cNvSpPr txBox="1"/>
          <p:nvPr/>
        </p:nvSpPr>
        <p:spPr>
          <a:xfrm>
            <a:off x="654137" y="5895885"/>
            <a:ext cx="3321381" cy="384721"/>
          </a:xfrm>
          <a:prstGeom prst="rect">
            <a:avLst/>
          </a:prstGeom>
          <a:noFill/>
        </p:spPr>
        <p:txBody>
          <a:bodyPr wrap="square">
            <a:spAutoFit/>
          </a:bodyPr>
          <a:lstStyle/>
          <a:p>
            <a:pPr algn="r"/>
            <a:r>
              <a:rPr lang="ja-JP" altLang="en-US" sz="1900" b="1">
                <a:latin typeface="Meiryo" panose="020B0604030504040204" pitchFamily="34" charset="-128"/>
                <a:ea typeface="Meiryo" panose="020B0604030504040204" pitchFamily="34" charset="-128"/>
              </a:rPr>
              <a:t>ビデオの停止／ビデオの開始</a:t>
            </a:r>
          </a:p>
        </p:txBody>
      </p:sp>
      <p:sp>
        <p:nvSpPr>
          <p:cNvPr id="111" name="テキスト ボックス 110">
            <a:extLst>
              <a:ext uri="{FF2B5EF4-FFF2-40B4-BE49-F238E27FC236}">
                <a16:creationId xmlns:a16="http://schemas.microsoft.com/office/drawing/2014/main" id="{2B96160B-48B6-AF09-2CD1-A229BA4B5786}"/>
              </a:ext>
            </a:extLst>
          </p:cNvPr>
          <p:cNvSpPr txBox="1"/>
          <p:nvPr/>
        </p:nvSpPr>
        <p:spPr>
          <a:xfrm>
            <a:off x="720000" y="6252286"/>
            <a:ext cx="2332119"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自分の顔を非表示にする時／</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表示する時にタップします</a:t>
            </a:r>
            <a:endParaRPr lang="en-US" altLang="ja-JP" sz="1100" dirty="0">
              <a:latin typeface="Meiryo" panose="020B0604030504040204" pitchFamily="34" charset="-128"/>
              <a:ea typeface="Meiryo" panose="020B0604030504040204" pitchFamily="34" charset="-128"/>
            </a:endParaRPr>
          </a:p>
          <a:p>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赤い斜線が入っている時は、</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ビデオが非表示になっています</a:t>
            </a:r>
            <a:r>
              <a:rPr lang="en-US" altLang="ja-JP" sz="1100" dirty="0">
                <a:latin typeface="Meiryo" panose="020B0604030504040204" pitchFamily="34" charset="-128"/>
                <a:ea typeface="Meiryo" panose="020B0604030504040204" pitchFamily="34" charset="-128"/>
              </a:rPr>
              <a:t> </a:t>
            </a:r>
            <a:r>
              <a:rPr lang="ja-JP" altLang="en-US" sz="1100">
                <a:latin typeface="Meiryo" panose="020B0604030504040204" pitchFamily="34" charset="-128"/>
                <a:ea typeface="Meiryo" panose="020B0604030504040204" pitchFamily="34" charset="-128"/>
              </a:rPr>
              <a:t>→</a:t>
            </a:r>
          </a:p>
        </p:txBody>
      </p:sp>
      <p:sp>
        <p:nvSpPr>
          <p:cNvPr id="113" name="角丸四角形 112">
            <a:extLst>
              <a:ext uri="{FF2B5EF4-FFF2-40B4-BE49-F238E27FC236}">
                <a16:creationId xmlns:a16="http://schemas.microsoft.com/office/drawing/2014/main" id="{2DF90A6B-D105-CB7C-C61C-1CD75881E227}"/>
              </a:ext>
            </a:extLst>
          </p:cNvPr>
          <p:cNvSpPr/>
          <p:nvPr/>
        </p:nvSpPr>
        <p:spPr>
          <a:xfrm>
            <a:off x="5939670" y="2000913"/>
            <a:ext cx="339194" cy="262469"/>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カギ線コネクタ 115">
            <a:extLst>
              <a:ext uri="{FF2B5EF4-FFF2-40B4-BE49-F238E27FC236}">
                <a16:creationId xmlns:a16="http://schemas.microsoft.com/office/drawing/2014/main" id="{65C82B00-CE8A-BEFC-9BBB-7937F2E62281}"/>
              </a:ext>
            </a:extLst>
          </p:cNvPr>
          <p:cNvCxnSpPr>
            <a:cxnSpLocks/>
            <a:stCxn id="125" idx="2"/>
          </p:cNvCxnSpPr>
          <p:nvPr/>
        </p:nvCxnSpPr>
        <p:spPr>
          <a:xfrm rot="5400000">
            <a:off x="4415959" y="5512526"/>
            <a:ext cx="111326" cy="1037714"/>
          </a:xfrm>
          <a:prstGeom prst="bentConnector2">
            <a:avLst/>
          </a:prstGeom>
          <a:ln w="28575">
            <a:solidFill>
              <a:srgbClr val="FF6B00"/>
            </a:solidFill>
            <a:round/>
          </a:ln>
        </p:spPr>
        <p:style>
          <a:lnRef idx="1">
            <a:schemeClr val="accent1"/>
          </a:lnRef>
          <a:fillRef idx="0">
            <a:schemeClr val="accent1"/>
          </a:fillRef>
          <a:effectRef idx="0">
            <a:schemeClr val="accent1"/>
          </a:effectRef>
          <a:fontRef idx="minor">
            <a:schemeClr val="tx1"/>
          </a:fontRef>
        </p:style>
      </p:cxnSp>
      <p:cxnSp>
        <p:nvCxnSpPr>
          <p:cNvPr id="117" name="カギ線コネクタ 116">
            <a:extLst>
              <a:ext uri="{FF2B5EF4-FFF2-40B4-BE49-F238E27FC236}">
                <a16:creationId xmlns:a16="http://schemas.microsoft.com/office/drawing/2014/main" id="{A0A0CD32-8727-FC3C-9483-C8E2C957CACF}"/>
              </a:ext>
            </a:extLst>
          </p:cNvPr>
          <p:cNvCxnSpPr>
            <a:cxnSpLocks/>
            <a:stCxn id="126" idx="1"/>
            <a:endCxn id="108" idx="3"/>
          </p:cNvCxnSpPr>
          <p:nvPr/>
        </p:nvCxnSpPr>
        <p:spPr>
          <a:xfrm rot="10800000">
            <a:off x="3540194" y="2886895"/>
            <a:ext cx="942299" cy="2945569"/>
          </a:xfrm>
          <a:prstGeom prst="bentConnector3">
            <a:avLst>
              <a:gd name="adj1" fmla="val 50000"/>
            </a:avLst>
          </a:prstGeom>
          <a:ln w="28575">
            <a:solidFill>
              <a:srgbClr val="FF6B00"/>
            </a:solidFill>
            <a:round/>
          </a:ln>
        </p:spPr>
        <p:style>
          <a:lnRef idx="1">
            <a:schemeClr val="accent1"/>
          </a:lnRef>
          <a:fillRef idx="0">
            <a:schemeClr val="accent1"/>
          </a:fillRef>
          <a:effectRef idx="0">
            <a:schemeClr val="accent1"/>
          </a:effectRef>
          <a:fontRef idx="minor">
            <a:schemeClr val="tx1"/>
          </a:fontRef>
        </p:style>
      </p:cxnSp>
      <p:sp>
        <p:nvSpPr>
          <p:cNvPr id="120" name="角丸四角形 119">
            <a:extLst>
              <a:ext uri="{FF2B5EF4-FFF2-40B4-BE49-F238E27FC236}">
                <a16:creationId xmlns:a16="http://schemas.microsoft.com/office/drawing/2014/main" id="{79C71D46-5C76-6DF0-9FE8-CC700EE94D6C}"/>
              </a:ext>
            </a:extLst>
          </p:cNvPr>
          <p:cNvSpPr/>
          <p:nvPr/>
        </p:nvSpPr>
        <p:spPr>
          <a:xfrm>
            <a:off x="5218765" y="5689206"/>
            <a:ext cx="285253" cy="286516"/>
          </a:xfrm>
          <a:prstGeom prst="roundRect">
            <a:avLst>
              <a:gd name="adj" fmla="val 12211"/>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a:extLst>
              <a:ext uri="{FF2B5EF4-FFF2-40B4-BE49-F238E27FC236}">
                <a16:creationId xmlns:a16="http://schemas.microsoft.com/office/drawing/2014/main" id="{192E7796-B9AE-8473-3D4F-BB33674447FD}"/>
              </a:ext>
            </a:extLst>
          </p:cNvPr>
          <p:cNvCxnSpPr>
            <a:cxnSpLocks/>
          </p:cNvCxnSpPr>
          <p:nvPr/>
        </p:nvCxnSpPr>
        <p:spPr>
          <a:xfrm>
            <a:off x="6283478" y="2191021"/>
            <a:ext cx="1345350" cy="1"/>
          </a:xfrm>
          <a:prstGeom prst="line">
            <a:avLst/>
          </a:prstGeom>
          <a:ln w="28575">
            <a:solidFill>
              <a:srgbClr val="FF6B00"/>
            </a:solidFill>
          </a:ln>
        </p:spPr>
        <p:style>
          <a:lnRef idx="1">
            <a:schemeClr val="accent1"/>
          </a:lnRef>
          <a:fillRef idx="0">
            <a:schemeClr val="accent1"/>
          </a:fillRef>
          <a:effectRef idx="0">
            <a:schemeClr val="accent1"/>
          </a:effectRef>
          <a:fontRef idx="minor">
            <a:schemeClr val="tx1"/>
          </a:fontRef>
        </p:style>
      </p:cxnSp>
      <p:sp>
        <p:nvSpPr>
          <p:cNvPr id="125" name="角丸四角形 124">
            <a:extLst>
              <a:ext uri="{FF2B5EF4-FFF2-40B4-BE49-F238E27FC236}">
                <a16:creationId xmlns:a16="http://schemas.microsoft.com/office/drawing/2014/main" id="{8D1ABB62-409E-1544-1EFC-D029A0ACEE08}"/>
              </a:ext>
            </a:extLst>
          </p:cNvPr>
          <p:cNvSpPr/>
          <p:nvPr/>
        </p:nvSpPr>
        <p:spPr>
          <a:xfrm>
            <a:off x="4814726" y="5689207"/>
            <a:ext cx="351506" cy="286513"/>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角丸四角形 125">
            <a:extLst>
              <a:ext uri="{FF2B5EF4-FFF2-40B4-BE49-F238E27FC236}">
                <a16:creationId xmlns:a16="http://schemas.microsoft.com/office/drawing/2014/main" id="{032FE538-9DEF-E5D7-867D-6FE5A8900778}"/>
              </a:ext>
            </a:extLst>
          </p:cNvPr>
          <p:cNvSpPr/>
          <p:nvPr/>
        </p:nvSpPr>
        <p:spPr>
          <a:xfrm>
            <a:off x="4482492" y="5689206"/>
            <a:ext cx="271341" cy="286513"/>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5" name="図 154" descr="アイコン&#10;&#10;自動的に生成された説明">
            <a:extLst>
              <a:ext uri="{FF2B5EF4-FFF2-40B4-BE49-F238E27FC236}">
                <a16:creationId xmlns:a16="http://schemas.microsoft.com/office/drawing/2014/main" id="{7780DBE8-1B2A-DBCD-F26C-7B9EFBD30D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2645" y="6673268"/>
            <a:ext cx="615879" cy="434173"/>
          </a:xfrm>
          <a:prstGeom prst="rect">
            <a:avLst/>
          </a:prstGeom>
        </p:spPr>
      </p:pic>
      <p:pic>
        <p:nvPicPr>
          <p:cNvPr id="161" name="図 160" descr="テレビゲームの画面&#10;&#10;中程度の精度で自動的に生成された説明">
            <a:extLst>
              <a:ext uri="{FF2B5EF4-FFF2-40B4-BE49-F238E27FC236}">
                <a16:creationId xmlns:a16="http://schemas.microsoft.com/office/drawing/2014/main" id="{1B11FF22-DF2B-8341-64D4-222A2C7412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95550" y="3533810"/>
            <a:ext cx="582490" cy="368366"/>
          </a:xfrm>
          <a:prstGeom prst="rect">
            <a:avLst/>
          </a:prstGeom>
        </p:spPr>
      </p:pic>
      <p:cxnSp>
        <p:nvCxnSpPr>
          <p:cNvPr id="163" name="カギ線コネクタ 162">
            <a:extLst>
              <a:ext uri="{FF2B5EF4-FFF2-40B4-BE49-F238E27FC236}">
                <a16:creationId xmlns:a16="http://schemas.microsoft.com/office/drawing/2014/main" id="{4380A325-ACF2-EA46-6B8F-04F523E083E0}"/>
              </a:ext>
            </a:extLst>
          </p:cNvPr>
          <p:cNvCxnSpPr>
            <a:cxnSpLocks/>
            <a:stCxn id="123" idx="2"/>
          </p:cNvCxnSpPr>
          <p:nvPr/>
        </p:nvCxnSpPr>
        <p:spPr>
          <a:xfrm rot="5400000" flipH="1" flipV="1">
            <a:off x="6174873" y="5306951"/>
            <a:ext cx="233925" cy="1103616"/>
          </a:xfrm>
          <a:prstGeom prst="bentConnector4">
            <a:avLst>
              <a:gd name="adj1" fmla="val -97724"/>
              <a:gd name="adj2" fmla="val 56462"/>
            </a:avLst>
          </a:prstGeom>
          <a:ln w="28575">
            <a:solidFill>
              <a:srgbClr val="FF6B00"/>
            </a:solidFill>
            <a:round/>
          </a:ln>
        </p:spPr>
        <p:style>
          <a:lnRef idx="1">
            <a:schemeClr val="accent1"/>
          </a:lnRef>
          <a:fillRef idx="0">
            <a:schemeClr val="accent1"/>
          </a:fillRef>
          <a:effectRef idx="0">
            <a:schemeClr val="accent1"/>
          </a:effectRef>
          <a:fontRef idx="minor">
            <a:schemeClr val="tx1"/>
          </a:fontRef>
        </p:style>
      </p:cxnSp>
      <p:sp>
        <p:nvSpPr>
          <p:cNvPr id="173" name="テキスト ボックス 172">
            <a:extLst>
              <a:ext uri="{FF2B5EF4-FFF2-40B4-BE49-F238E27FC236}">
                <a16:creationId xmlns:a16="http://schemas.microsoft.com/office/drawing/2014/main" id="{7E59F185-FED3-41D1-29B6-7FCCFDF99270}"/>
              </a:ext>
            </a:extLst>
          </p:cNvPr>
          <p:cNvSpPr txBox="1"/>
          <p:nvPr/>
        </p:nvSpPr>
        <p:spPr>
          <a:xfrm>
            <a:off x="5154088" y="6310409"/>
            <a:ext cx="2124222" cy="384721"/>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共有</a:t>
            </a:r>
          </a:p>
        </p:txBody>
      </p:sp>
      <p:sp>
        <p:nvSpPr>
          <p:cNvPr id="174" name="テキスト ボックス 173">
            <a:extLst>
              <a:ext uri="{FF2B5EF4-FFF2-40B4-BE49-F238E27FC236}">
                <a16:creationId xmlns:a16="http://schemas.microsoft.com/office/drawing/2014/main" id="{882736EB-A4AD-6627-9CC4-2CA5D20C7E65}"/>
              </a:ext>
            </a:extLst>
          </p:cNvPr>
          <p:cNvSpPr txBox="1"/>
          <p:nvPr/>
        </p:nvSpPr>
        <p:spPr>
          <a:xfrm>
            <a:off x="5161268" y="6618590"/>
            <a:ext cx="2898180"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参加者全員が自分のスマートフォン画面を</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見ること（共有すること）ができます</a:t>
            </a:r>
          </a:p>
        </p:txBody>
      </p:sp>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dirty="0">
                <a:latin typeface="Meiryo" panose="020B0604030504040204" pitchFamily="34" charset="-128"/>
                <a:ea typeface="Meiryo" panose="020B0604030504040204" pitchFamily="34" charset="-128"/>
              </a:rPr>
              <a:t>［講座実践編］</a:t>
            </a:r>
          </a:p>
        </p:txBody>
      </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104" name="テキスト ボックス 103">
            <a:extLst>
              <a:ext uri="{FF2B5EF4-FFF2-40B4-BE49-F238E27FC236}">
                <a16:creationId xmlns:a16="http://schemas.microsoft.com/office/drawing/2014/main" id="{9426CD38-DFE9-752A-3E24-83F49DC9BE29}"/>
              </a:ext>
            </a:extLst>
          </p:cNvPr>
          <p:cNvSpPr txBox="1"/>
          <p:nvPr/>
        </p:nvSpPr>
        <p:spPr>
          <a:xfrm>
            <a:off x="6937123" y="3185893"/>
            <a:ext cx="2124222" cy="384721"/>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詳細</a:t>
            </a:r>
          </a:p>
        </p:txBody>
      </p:sp>
      <p:sp>
        <p:nvSpPr>
          <p:cNvPr id="105" name="テキスト ボックス 104">
            <a:extLst>
              <a:ext uri="{FF2B5EF4-FFF2-40B4-BE49-F238E27FC236}">
                <a16:creationId xmlns:a16="http://schemas.microsoft.com/office/drawing/2014/main" id="{84B003F7-0C4A-6F68-AB9F-F9CACE29C36F}"/>
              </a:ext>
            </a:extLst>
          </p:cNvPr>
          <p:cNvSpPr txBox="1"/>
          <p:nvPr/>
        </p:nvSpPr>
        <p:spPr>
          <a:xfrm>
            <a:off x="6937123" y="3522619"/>
            <a:ext cx="1588223"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タップすると右の項目が表示されます→</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「チャット」や背景の変更などを行うことができます</a:t>
            </a:r>
          </a:p>
        </p:txBody>
      </p:sp>
      <p:sp>
        <p:nvSpPr>
          <p:cNvPr id="106" name="テキスト ボックス 105">
            <a:extLst>
              <a:ext uri="{FF2B5EF4-FFF2-40B4-BE49-F238E27FC236}">
                <a16:creationId xmlns:a16="http://schemas.microsoft.com/office/drawing/2014/main" id="{4221FF33-67DF-149E-71C8-A2594442A164}"/>
              </a:ext>
            </a:extLst>
          </p:cNvPr>
          <p:cNvSpPr txBox="1"/>
          <p:nvPr/>
        </p:nvSpPr>
        <p:spPr>
          <a:xfrm>
            <a:off x="6904537" y="5496845"/>
            <a:ext cx="1382486" cy="384721"/>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参加者</a:t>
            </a:r>
          </a:p>
        </p:txBody>
      </p:sp>
      <p:sp>
        <p:nvSpPr>
          <p:cNvPr id="107" name="テキスト ボックス 106">
            <a:extLst>
              <a:ext uri="{FF2B5EF4-FFF2-40B4-BE49-F238E27FC236}">
                <a16:creationId xmlns:a16="http://schemas.microsoft.com/office/drawing/2014/main" id="{9B53E014-B839-58E3-E587-7B34E89F9BAD}"/>
              </a:ext>
            </a:extLst>
          </p:cNvPr>
          <p:cNvSpPr txBox="1"/>
          <p:nvPr/>
        </p:nvSpPr>
        <p:spPr>
          <a:xfrm>
            <a:off x="6951539" y="5823747"/>
            <a:ext cx="2332117"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参加者一覧を確認することができます。右上の数字は参加人数です</a:t>
            </a:r>
          </a:p>
        </p:txBody>
      </p:sp>
      <p:sp>
        <p:nvSpPr>
          <p:cNvPr id="119" name="角丸四角形 118">
            <a:extLst>
              <a:ext uri="{FF2B5EF4-FFF2-40B4-BE49-F238E27FC236}">
                <a16:creationId xmlns:a16="http://schemas.microsoft.com/office/drawing/2014/main" id="{9D597647-61A3-249B-41AE-A95FE060AF28}"/>
              </a:ext>
            </a:extLst>
          </p:cNvPr>
          <p:cNvSpPr/>
          <p:nvPr/>
        </p:nvSpPr>
        <p:spPr>
          <a:xfrm>
            <a:off x="5943547" y="5689206"/>
            <a:ext cx="298666" cy="28651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角丸四角形 122">
            <a:extLst>
              <a:ext uri="{FF2B5EF4-FFF2-40B4-BE49-F238E27FC236}">
                <a16:creationId xmlns:a16="http://schemas.microsoft.com/office/drawing/2014/main" id="{869F5D84-63E3-7FC8-8961-634CDFF8E68C}"/>
              </a:ext>
            </a:extLst>
          </p:cNvPr>
          <p:cNvSpPr/>
          <p:nvPr/>
        </p:nvSpPr>
        <p:spPr>
          <a:xfrm>
            <a:off x="5597401" y="5691564"/>
            <a:ext cx="285253" cy="28415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コネクタ 123">
            <a:extLst>
              <a:ext uri="{FF2B5EF4-FFF2-40B4-BE49-F238E27FC236}">
                <a16:creationId xmlns:a16="http://schemas.microsoft.com/office/drawing/2014/main" id="{E1446553-163A-D8EC-BCD3-C73F4ED6A654}"/>
              </a:ext>
            </a:extLst>
          </p:cNvPr>
          <p:cNvCxnSpPr>
            <a:cxnSpLocks/>
          </p:cNvCxnSpPr>
          <p:nvPr/>
        </p:nvCxnSpPr>
        <p:spPr>
          <a:xfrm>
            <a:off x="5345906" y="5987335"/>
            <a:ext cx="0" cy="279073"/>
          </a:xfrm>
          <a:prstGeom prst="line">
            <a:avLst/>
          </a:prstGeom>
          <a:ln w="28575">
            <a:solidFill>
              <a:srgbClr val="FF6B00"/>
            </a:solidFill>
          </a:ln>
        </p:spPr>
        <p:style>
          <a:lnRef idx="1">
            <a:schemeClr val="accent1"/>
          </a:lnRef>
          <a:fillRef idx="0">
            <a:schemeClr val="accent1"/>
          </a:fillRef>
          <a:effectRef idx="0">
            <a:schemeClr val="accent1"/>
          </a:effectRef>
          <a:fontRef idx="minor">
            <a:schemeClr val="tx1"/>
          </a:fontRef>
        </p:style>
      </p:cxnSp>
      <p:pic>
        <p:nvPicPr>
          <p:cNvPr id="136" name="図 135" descr="コンピューターのスクリーンショット&#10;&#10;自動的に生成された説明">
            <a:extLst>
              <a:ext uri="{FF2B5EF4-FFF2-40B4-BE49-F238E27FC236}">
                <a16:creationId xmlns:a16="http://schemas.microsoft.com/office/drawing/2014/main" id="{CD007863-C159-31B1-CDB0-C748C1003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73293" y="3185893"/>
            <a:ext cx="1785600" cy="1933958"/>
          </a:xfrm>
          <a:prstGeom prst="rect">
            <a:avLst/>
          </a:prstGeom>
        </p:spPr>
      </p:pic>
      <p:cxnSp>
        <p:nvCxnSpPr>
          <p:cNvPr id="46" name="カギ線コネクタ 45">
            <a:extLst>
              <a:ext uri="{FF2B5EF4-FFF2-40B4-BE49-F238E27FC236}">
                <a16:creationId xmlns:a16="http://schemas.microsoft.com/office/drawing/2014/main" id="{3DB59992-BA2B-2CDA-265E-F011CA279B4A}"/>
              </a:ext>
            </a:extLst>
          </p:cNvPr>
          <p:cNvCxnSpPr>
            <a:cxnSpLocks/>
          </p:cNvCxnSpPr>
          <p:nvPr/>
        </p:nvCxnSpPr>
        <p:spPr>
          <a:xfrm rot="5400000" flipH="1" flipV="1">
            <a:off x="5334736" y="4076982"/>
            <a:ext cx="2386314" cy="818459"/>
          </a:xfrm>
          <a:prstGeom prst="bentConnector3">
            <a:avLst>
              <a:gd name="adj1" fmla="val 99497"/>
            </a:avLst>
          </a:prstGeom>
          <a:ln w="28575">
            <a:solidFill>
              <a:srgbClr val="FF6B00"/>
            </a:solidFill>
            <a:round/>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57C7C669-C786-524C-A30B-7FB078143AEA}"/>
              </a:ext>
            </a:extLst>
          </p:cNvPr>
          <p:cNvGrpSpPr/>
          <p:nvPr/>
        </p:nvGrpSpPr>
        <p:grpSpPr>
          <a:xfrm>
            <a:off x="8059448" y="178202"/>
            <a:ext cx="2302925" cy="1210310"/>
            <a:chOff x="8532339" y="-3469"/>
            <a:chExt cx="2302925" cy="1210310"/>
          </a:xfrm>
        </p:grpSpPr>
        <p:sp>
          <p:nvSpPr>
            <p:cNvPr id="8" name="角丸四角形 7">
              <a:extLst>
                <a:ext uri="{FF2B5EF4-FFF2-40B4-BE49-F238E27FC236}">
                  <a16:creationId xmlns:a16="http://schemas.microsoft.com/office/drawing/2014/main" id="{10CAAE09-88A2-2FFB-01CA-A1AB1083F35B}"/>
                </a:ext>
              </a:extLst>
            </p:cNvPr>
            <p:cNvSpPr/>
            <p:nvPr/>
          </p:nvSpPr>
          <p:spPr>
            <a:xfrm>
              <a:off x="8532339" y="98631"/>
              <a:ext cx="2302925" cy="1108210"/>
            </a:xfrm>
            <a:prstGeom prst="roundRect">
              <a:avLst>
                <a:gd name="adj" fmla="val 40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6356048-9E81-1114-F30B-639C42CCCDAE}"/>
                </a:ext>
              </a:extLst>
            </p:cNvPr>
            <p:cNvPicPr>
              <a:picLocks noChangeAspect="1"/>
            </p:cNvPicPr>
            <p:nvPr/>
          </p:nvPicPr>
          <p:blipFill>
            <a:blip r:embed="rId6"/>
            <a:stretch>
              <a:fillRect/>
            </a:stretch>
          </p:blipFill>
          <p:spPr>
            <a:xfrm>
              <a:off x="10329047" y="-3469"/>
              <a:ext cx="342900" cy="342900"/>
            </a:xfrm>
            <a:prstGeom prst="rect">
              <a:avLst/>
            </a:prstGeom>
          </p:spPr>
        </p:pic>
      </p:grpSp>
      <p:sp>
        <p:nvSpPr>
          <p:cNvPr id="11" name="テキスト ボックス 10">
            <a:extLst>
              <a:ext uri="{FF2B5EF4-FFF2-40B4-BE49-F238E27FC236}">
                <a16:creationId xmlns:a16="http://schemas.microsoft.com/office/drawing/2014/main" id="{B26B6E96-3EED-C755-27BE-7450DC61D6B7}"/>
              </a:ext>
            </a:extLst>
          </p:cNvPr>
          <p:cNvSpPr txBox="1"/>
          <p:nvPr/>
        </p:nvSpPr>
        <p:spPr>
          <a:xfrm>
            <a:off x="8490068" y="335713"/>
            <a:ext cx="1843698" cy="338554"/>
          </a:xfrm>
          <a:prstGeom prst="rect">
            <a:avLst/>
          </a:prstGeom>
          <a:noFill/>
        </p:spPr>
        <p:txBody>
          <a:bodyPr wrap="square">
            <a:spAutoFit/>
          </a:bodyPr>
          <a:lstStyle/>
          <a:p>
            <a:r>
              <a:rPr lang="ja-JP" altLang="en-US" sz="1600" b="1" dirty="0">
                <a:solidFill>
                  <a:srgbClr val="69C9F4"/>
                </a:solidFill>
                <a:latin typeface="Meiryo" panose="020B0604030504040204" pitchFamily="34" charset="-128"/>
                <a:ea typeface="Meiryo" panose="020B0604030504040204" pitchFamily="34" charset="-128"/>
              </a:rPr>
              <a:t>ワンポイント</a:t>
            </a:r>
          </a:p>
        </p:txBody>
      </p:sp>
      <p:sp>
        <p:nvSpPr>
          <p:cNvPr id="12" name="テキスト ボックス 11">
            <a:extLst>
              <a:ext uri="{FF2B5EF4-FFF2-40B4-BE49-F238E27FC236}">
                <a16:creationId xmlns:a16="http://schemas.microsoft.com/office/drawing/2014/main" id="{267B82FB-34FF-CD67-1D03-8A79DE782224}"/>
              </a:ext>
            </a:extLst>
          </p:cNvPr>
          <p:cNvSpPr txBox="1"/>
          <p:nvPr/>
        </p:nvSpPr>
        <p:spPr>
          <a:xfrm>
            <a:off x="8182730" y="639545"/>
            <a:ext cx="2288397" cy="769441"/>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ミーティング参加中、画面に</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表示されているマークが見え</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なくなった場合は</a:t>
            </a:r>
            <a:r>
              <a:rPr lang="ja-JP" altLang="en-US" sz="1100" spc="-3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画面を軽くタップすると再表示されます。</a:t>
            </a:r>
          </a:p>
        </p:txBody>
      </p:sp>
      <p:sp>
        <p:nvSpPr>
          <p:cNvPr id="13" name="テキスト ボックス 12">
            <a:extLst>
              <a:ext uri="{FF2B5EF4-FFF2-40B4-BE49-F238E27FC236}">
                <a16:creationId xmlns:a16="http://schemas.microsoft.com/office/drawing/2014/main" id="{A17EB2D4-F91C-9F8A-2001-246342E38060}"/>
              </a:ext>
            </a:extLst>
          </p:cNvPr>
          <p:cNvSpPr txBox="1"/>
          <p:nvPr/>
        </p:nvSpPr>
        <p:spPr>
          <a:xfrm>
            <a:off x="4519009" y="7122043"/>
            <a:ext cx="6307850" cy="261610"/>
          </a:xfrm>
          <a:prstGeom prst="rect">
            <a:avLst/>
          </a:prstGeom>
          <a:noFill/>
        </p:spPr>
        <p:txBody>
          <a:bodyPr wrap="square">
            <a:spAutoFit/>
          </a:bodyPr>
          <a:lstStyle/>
          <a:p>
            <a:r>
              <a:rPr lang="en-US" altLang="ja-JP" sz="1100" b="1" dirty="0">
                <a:latin typeface="Meiryo" panose="020B0604030504040204" pitchFamily="34" charset="-128"/>
                <a:ea typeface="Meiryo" panose="020B0604030504040204" pitchFamily="34" charset="-128"/>
              </a:rPr>
              <a:t>※</a:t>
            </a:r>
            <a:r>
              <a:rPr lang="ja-JP" altLang="en-US" sz="1100" b="1">
                <a:latin typeface="Meiryo" panose="020B0604030504040204" pitchFamily="34" charset="-128"/>
                <a:ea typeface="Meiryo" panose="020B0604030504040204" pitchFamily="34" charset="-128"/>
              </a:rPr>
              <a:t>画面に表示されるマークの並び順や表示内容は、機種などにより異なる場合があります。</a:t>
            </a:r>
          </a:p>
        </p:txBody>
      </p:sp>
      <p:sp>
        <p:nvSpPr>
          <p:cNvPr id="14" name="スライド番号プレースホルダー 13">
            <a:extLst>
              <a:ext uri="{FF2B5EF4-FFF2-40B4-BE49-F238E27FC236}">
                <a16:creationId xmlns:a16="http://schemas.microsoft.com/office/drawing/2014/main" id="{0CFAFD5C-EF0F-AF8C-B03A-2D50D37C83DC}"/>
              </a:ext>
            </a:extLst>
          </p:cNvPr>
          <p:cNvSpPr>
            <a:spLocks noGrp="1"/>
          </p:cNvSpPr>
          <p:nvPr>
            <p:ph type="sldNum" sz="quarter" idx="12"/>
          </p:nvPr>
        </p:nvSpPr>
        <p:spPr/>
        <p:txBody>
          <a:bodyPr/>
          <a:lstStyle/>
          <a:p>
            <a:fld id="{0869AD2D-B8A4-B94C-A8F3-6904FAA7DB71}" type="slidenum">
              <a:rPr kumimoji="1" lang="ja-JP" altLang="en-US" smtClean="0"/>
              <a:t>13</a:t>
            </a:fld>
            <a:endParaRPr kumimoji="1" lang="ja-JP" altLang="en-US" dirty="0"/>
          </a:p>
        </p:txBody>
      </p:sp>
    </p:spTree>
    <p:extLst>
      <p:ext uri="{BB962C8B-B14F-4D97-AF65-F5344CB8AC3E}">
        <p14:creationId xmlns:p14="http://schemas.microsoft.com/office/powerpoint/2010/main" val="8756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モニター画面に映る男性&#10;&#10;中程度の精度で自動的に生成された説明">
            <a:extLst>
              <a:ext uri="{FF2B5EF4-FFF2-40B4-BE49-F238E27FC236}">
                <a16:creationId xmlns:a16="http://schemas.microsoft.com/office/drawing/2014/main" id="{D21192C5-9C02-AA56-201F-887057CC6B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7031" y="3079646"/>
            <a:ext cx="1500353" cy="3337931"/>
          </a:xfrm>
          <a:prstGeom prst="rect">
            <a:avLst/>
          </a:prstGeom>
          <a:ln>
            <a:solidFill>
              <a:schemeClr val="tx1"/>
            </a:solidFill>
          </a:ln>
        </p:spPr>
      </p:pic>
      <p:pic>
        <p:nvPicPr>
          <p:cNvPr id="9" name="図 8" descr="スクリーンショットの画面&#10;&#10;自動的に生成された説明">
            <a:extLst>
              <a:ext uri="{FF2B5EF4-FFF2-40B4-BE49-F238E27FC236}">
                <a16:creationId xmlns:a16="http://schemas.microsoft.com/office/drawing/2014/main" id="{D050790A-AAC2-9EA2-EC89-DE0193B92D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95895" y="3079647"/>
            <a:ext cx="1463146" cy="3337930"/>
          </a:xfrm>
          <a:prstGeom prst="rect">
            <a:avLst/>
          </a:prstGeom>
          <a:ln>
            <a:solidFill>
              <a:schemeClr val="tx1"/>
            </a:solidFill>
          </a:ln>
        </p:spPr>
      </p:pic>
      <p:pic>
        <p:nvPicPr>
          <p:cNvPr id="14" name="図 13" descr="テレビ画面に映っている男性&#10;&#10;自動的に生成された説明">
            <a:extLst>
              <a:ext uri="{FF2B5EF4-FFF2-40B4-BE49-F238E27FC236}">
                <a16:creationId xmlns:a16="http://schemas.microsoft.com/office/drawing/2014/main" id="{1D041E5E-5CFC-DB31-E32F-BD4DF7CEC1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922"/>
          <a:stretch/>
        </p:blipFill>
        <p:spPr>
          <a:xfrm>
            <a:off x="6342811" y="3035534"/>
            <a:ext cx="1482356" cy="3401745"/>
          </a:xfrm>
          <a:prstGeom prst="rect">
            <a:avLst/>
          </a:prstGeom>
          <a:ln>
            <a:solidFill>
              <a:schemeClr val="tx1"/>
            </a:solidFill>
            <a:prstDash val="solid"/>
          </a:ln>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006E196B-4E7A-CD62-F7E2-47091D5BC2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48723" y="3079647"/>
            <a:ext cx="1482357" cy="3357632"/>
          </a:xfrm>
          <a:prstGeom prst="rect">
            <a:avLst/>
          </a:prstGeom>
          <a:ln>
            <a:solidFill>
              <a:schemeClr val="tx1"/>
            </a:solidFill>
          </a:ln>
        </p:spPr>
      </p:pic>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4. </a:t>
            </a:r>
            <a:r>
              <a:rPr lang="ja-JP" altLang="en-US" sz="2800" b="1" dirty="0">
                <a:latin typeface="Meiryo" panose="020B0604030504040204" pitchFamily="34" charset="-128"/>
                <a:ea typeface="Meiryo" panose="020B0604030504040204" pitchFamily="34" charset="-128"/>
              </a:rPr>
              <a:t>リアクション（手を挙げる、おろす）をする</a:t>
            </a:r>
          </a:p>
        </p:txBody>
      </p:sp>
      <p:grpSp>
        <p:nvGrpSpPr>
          <p:cNvPr id="12" name="グループ化 11">
            <a:extLst>
              <a:ext uri="{FF2B5EF4-FFF2-40B4-BE49-F238E27FC236}">
                <a16:creationId xmlns:a16="http://schemas.microsoft.com/office/drawing/2014/main" id="{3D1BF2C3-CFDB-4DD7-7402-D4D73856ACD9}"/>
              </a:ext>
            </a:extLst>
          </p:cNvPr>
          <p:cNvGrpSpPr/>
          <p:nvPr/>
        </p:nvGrpSpPr>
        <p:grpSpPr>
          <a:xfrm>
            <a:off x="779006" y="2356386"/>
            <a:ext cx="2460312" cy="4901906"/>
            <a:chOff x="779006" y="2356386"/>
            <a:chExt cx="2460312" cy="4901906"/>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ja-JP" altLang="en-US" sz="3000" b="1">
                  <a:solidFill>
                    <a:schemeClr val="bg1"/>
                  </a:solidFill>
                  <a:latin typeface="Meiryo" panose="020B0604030504040204" pitchFamily="34" charset="-128"/>
                  <a:ea typeface="Meiryo" panose="020B0604030504040204" pitchFamily="34" charset="-128"/>
                </a:rPr>
                <a:t>1</a:t>
              </a: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15096" y="2459435"/>
              <a:ext cx="2124222" cy="384721"/>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「詳細」をタップ</a:t>
              </a:r>
            </a:p>
          </p:txBody>
        </p:sp>
        <p:sp>
          <p:nvSpPr>
            <p:cNvPr id="6" name="テキスト ボックス 5">
              <a:extLst>
                <a:ext uri="{FF2B5EF4-FFF2-40B4-BE49-F238E27FC236}">
                  <a16:creationId xmlns:a16="http://schemas.microsoft.com/office/drawing/2014/main" id="{BD9123E9-F367-B536-A50A-2C1218204E7F}"/>
                </a:ext>
              </a:extLst>
            </p:cNvPr>
            <p:cNvSpPr txBox="1"/>
            <p:nvPr/>
          </p:nvSpPr>
          <p:spPr>
            <a:xfrm>
              <a:off x="1247325" y="6488851"/>
              <a:ext cx="1863791"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声を出さずに絵文字で挙手をして知らせることが可能です。ミーティング中に「詳細」をタップします。</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3220103" y="2327142"/>
            <a:ext cx="2499186" cy="4567539"/>
            <a:chOff x="779006" y="2327142"/>
            <a:chExt cx="2499186" cy="4567539"/>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a:t>
              </a:r>
              <a:r>
                <a:rPr lang="en-US" altLang="ja-JP" sz="1900" b="1" dirty="0">
                  <a:latin typeface="Meiryo" panose="020B0604030504040204" pitchFamily="34" charset="-128"/>
                  <a:ea typeface="Meiryo" panose="020B0604030504040204" pitchFamily="34" charset="-128"/>
                </a:rPr>
                <a:t>✋</a:t>
              </a:r>
              <a:r>
                <a:rPr lang="ja-JP" altLang="en-US" sz="1900" b="1">
                  <a:latin typeface="Meiryo" panose="020B0604030504040204" pitchFamily="34" charset="-128"/>
                  <a:ea typeface="Meiryo" panose="020B0604030504040204" pitchFamily="34" charset="-128"/>
                </a:rPr>
                <a:t>挙手」</a:t>
              </a:r>
            </a:p>
            <a:p>
              <a:pPr algn="ctr"/>
              <a:r>
                <a:rPr lang="ja-JP" altLang="en-US" sz="1900" b="1">
                  <a:latin typeface="Meiryo" panose="020B0604030504040204" pitchFamily="34" charset="-128"/>
                  <a:ea typeface="Meiryo" panose="020B0604030504040204" pitchFamily="34" charset="-128"/>
                </a:rPr>
                <a:t>をタップ</a:t>
              </a:r>
            </a:p>
          </p:txBody>
        </p:sp>
        <p:sp>
          <p:nvSpPr>
            <p:cNvPr id="47" name="テキスト ボックス 46">
              <a:extLst>
                <a:ext uri="{FF2B5EF4-FFF2-40B4-BE49-F238E27FC236}">
                  <a16:creationId xmlns:a16="http://schemas.microsoft.com/office/drawing/2014/main" id="{83280CD2-199E-FB28-4F61-CF6FF5AB2BDA}"/>
                </a:ext>
              </a:extLst>
            </p:cNvPr>
            <p:cNvSpPr txBox="1"/>
            <p:nvPr/>
          </p:nvSpPr>
          <p:spPr>
            <a:xfrm>
              <a:off x="1386505" y="6463794"/>
              <a:ext cx="1863791"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「✋挙手」をタップし</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ます。</a:t>
              </a: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5661200" y="2356386"/>
            <a:ext cx="2426936" cy="4901906"/>
            <a:chOff x="779006" y="2356386"/>
            <a:chExt cx="2426936" cy="4901906"/>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081720" y="2410581"/>
              <a:ext cx="2124222" cy="384721"/>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表示を確認</a:t>
              </a:r>
            </a:p>
          </p:txBody>
        </p:sp>
        <p:sp>
          <p:nvSpPr>
            <p:cNvPr id="53" name="テキスト ボックス 52">
              <a:extLst>
                <a:ext uri="{FF2B5EF4-FFF2-40B4-BE49-F238E27FC236}">
                  <a16:creationId xmlns:a16="http://schemas.microsoft.com/office/drawing/2014/main" id="{2996C452-6EFC-0EDA-CD32-AF9460C2269C}"/>
                </a:ext>
              </a:extLst>
            </p:cNvPr>
            <p:cNvSpPr txBox="1"/>
            <p:nvPr/>
          </p:nvSpPr>
          <p:spPr>
            <a:xfrm>
              <a:off x="1400230" y="6488851"/>
              <a:ext cx="1613647"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挙手中は、自分側のビデオ画面の中と、名前の表示の横に</a:t>
              </a:r>
              <a:r>
                <a:rPr lang="ja-JP" altLang="en-US" sz="1100" spc="-15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✋の絵文字が表示されます。</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8102297" y="2327142"/>
            <a:ext cx="2499186" cy="4931150"/>
            <a:chOff x="779006" y="2327142"/>
            <a:chExt cx="2499186" cy="4931150"/>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「手をおろす」</a:t>
              </a:r>
            </a:p>
            <a:p>
              <a:pPr algn="ctr"/>
              <a:r>
                <a:rPr lang="ja-JP" altLang="en-US" sz="1900" b="1">
                  <a:latin typeface="Meiryo" panose="020B0604030504040204" pitchFamily="34" charset="-128"/>
                  <a:ea typeface="Meiryo" panose="020B0604030504040204" pitchFamily="34" charset="-128"/>
                </a:rPr>
                <a:t>をタップ</a:t>
              </a:r>
            </a:p>
          </p:txBody>
        </p:sp>
        <p:sp>
          <p:nvSpPr>
            <p:cNvPr id="59" name="テキスト ボックス 58">
              <a:extLst>
                <a:ext uri="{FF2B5EF4-FFF2-40B4-BE49-F238E27FC236}">
                  <a16:creationId xmlns:a16="http://schemas.microsoft.com/office/drawing/2014/main" id="{C9F73339-2874-C357-4658-3BDD58BE6086}"/>
                </a:ext>
              </a:extLst>
            </p:cNvPr>
            <p:cNvSpPr txBox="1"/>
            <p:nvPr/>
          </p:nvSpPr>
          <p:spPr>
            <a:xfrm>
              <a:off x="1382233" y="6488851"/>
              <a:ext cx="1613647"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解除するときは、</a:t>
              </a:r>
              <a:r>
                <a:rPr lang="en-US" altLang="ja-JP" sz="1100" dirty="0">
                  <a:solidFill>
                    <a:srgbClr val="69C9F4"/>
                  </a:solidFill>
                  <a:latin typeface="Meiryo" panose="020B0604030504040204" pitchFamily="34" charset="-128"/>
                  <a:ea typeface="Meiryo" panose="020B0604030504040204" pitchFamily="34" charset="-128"/>
                </a:rPr>
                <a:t>❶</a:t>
              </a:r>
              <a:r>
                <a:rPr lang="ja-JP" altLang="en-US" sz="1100">
                  <a:latin typeface="Meiryo" panose="020B0604030504040204" pitchFamily="34" charset="-128"/>
                  <a:ea typeface="Meiryo" panose="020B0604030504040204" pitchFamily="34" charset="-128"/>
                </a:rPr>
                <a:t>と同じように「詳細」をタップし</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「手をおろす」をタップします。</a:t>
              </a:r>
            </a:p>
          </p:txBody>
        </p:sp>
      </p:grpSp>
      <p:sp>
        <p:nvSpPr>
          <p:cNvPr id="17" name="三角形 16">
            <a:extLst>
              <a:ext uri="{FF2B5EF4-FFF2-40B4-BE49-F238E27FC236}">
                <a16:creationId xmlns:a16="http://schemas.microsoft.com/office/drawing/2014/main" id="{224D173D-C2A5-1672-B1F3-20EE6485798C}"/>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三角形 21">
            <a:extLst>
              <a:ext uri="{FF2B5EF4-FFF2-40B4-BE49-F238E27FC236}">
                <a16:creationId xmlns:a16="http://schemas.microsoft.com/office/drawing/2014/main" id="{00E5FEFF-FAF5-6424-B005-80C2507BA2E5}"/>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三角形 23">
            <a:extLst>
              <a:ext uri="{FF2B5EF4-FFF2-40B4-BE49-F238E27FC236}">
                <a16:creationId xmlns:a16="http://schemas.microsoft.com/office/drawing/2014/main" id="{ED4B1580-FF91-119F-E556-F08954C83F0F}"/>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D24C3FF3-7F9B-5DDB-ADEE-29A3E6AB7732}"/>
              </a:ext>
            </a:extLst>
          </p:cNvPr>
          <p:cNvSpPr/>
          <p:nvPr/>
        </p:nvSpPr>
        <p:spPr>
          <a:xfrm>
            <a:off x="3955955" y="5564948"/>
            <a:ext cx="1351871"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E1101CB7-EF0B-59B6-30C6-D0BB953989F1}"/>
              </a:ext>
            </a:extLst>
          </p:cNvPr>
          <p:cNvGrpSpPr/>
          <p:nvPr/>
        </p:nvGrpSpPr>
        <p:grpSpPr>
          <a:xfrm>
            <a:off x="4610299" y="5136880"/>
            <a:ext cx="796351" cy="352633"/>
            <a:chOff x="1164680" y="3290187"/>
            <a:chExt cx="796351" cy="352633"/>
          </a:xfrm>
        </p:grpSpPr>
        <p:sp>
          <p:nvSpPr>
            <p:cNvPr id="31" name="円形吹き出し 30">
              <a:extLst>
                <a:ext uri="{FF2B5EF4-FFF2-40B4-BE49-F238E27FC236}">
                  <a16:creationId xmlns:a16="http://schemas.microsoft.com/office/drawing/2014/main" id="{ABBDE098-4D09-1D0D-7764-23EB876083BE}"/>
                </a:ext>
              </a:extLst>
            </p:cNvPr>
            <p:cNvSpPr/>
            <p:nvPr/>
          </p:nvSpPr>
          <p:spPr>
            <a:xfrm>
              <a:off x="1276866" y="3290187"/>
              <a:ext cx="571981" cy="352633"/>
            </a:xfrm>
            <a:prstGeom prst="wedgeEllipseCallout">
              <a:avLst>
                <a:gd name="adj1" fmla="val -30578"/>
                <a:gd name="adj2" fmla="val 57841"/>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A7008022-FC41-DFD5-8E68-DA9F5E4F10DB}"/>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3" name="角丸四角形 32">
            <a:extLst>
              <a:ext uri="{FF2B5EF4-FFF2-40B4-BE49-F238E27FC236}">
                <a16:creationId xmlns:a16="http://schemas.microsoft.com/office/drawing/2014/main" id="{C1B356F4-A0B8-EB32-189B-64B630CE3B0E}"/>
              </a:ext>
            </a:extLst>
          </p:cNvPr>
          <p:cNvSpPr/>
          <p:nvPr/>
        </p:nvSpPr>
        <p:spPr>
          <a:xfrm>
            <a:off x="7277968" y="3006545"/>
            <a:ext cx="223389" cy="261610"/>
          </a:xfrm>
          <a:prstGeom prst="roundRect">
            <a:avLst>
              <a:gd name="adj" fmla="val 0"/>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a:extLst>
              <a:ext uri="{FF2B5EF4-FFF2-40B4-BE49-F238E27FC236}">
                <a16:creationId xmlns:a16="http://schemas.microsoft.com/office/drawing/2014/main" id="{5963403F-F8BE-1DBC-11E3-46FB59F99B9D}"/>
              </a:ext>
            </a:extLst>
          </p:cNvPr>
          <p:cNvGrpSpPr/>
          <p:nvPr/>
        </p:nvGrpSpPr>
        <p:grpSpPr>
          <a:xfrm>
            <a:off x="5831654" y="2915646"/>
            <a:ext cx="1450800" cy="573083"/>
            <a:chOff x="1164680" y="3290187"/>
            <a:chExt cx="796351" cy="352633"/>
          </a:xfrm>
        </p:grpSpPr>
        <p:sp>
          <p:nvSpPr>
            <p:cNvPr id="35" name="円形吹き出し 34">
              <a:extLst>
                <a:ext uri="{FF2B5EF4-FFF2-40B4-BE49-F238E27FC236}">
                  <a16:creationId xmlns:a16="http://schemas.microsoft.com/office/drawing/2014/main" id="{FDD2A97A-C1E8-A6ED-6472-0BEEC8141CF9}"/>
                </a:ext>
              </a:extLst>
            </p:cNvPr>
            <p:cNvSpPr/>
            <p:nvPr/>
          </p:nvSpPr>
          <p:spPr>
            <a:xfrm>
              <a:off x="1276866" y="3290187"/>
              <a:ext cx="571981" cy="352633"/>
            </a:xfrm>
            <a:prstGeom prst="wedgeEllipseCallout">
              <a:avLst>
                <a:gd name="adj1" fmla="val 58943"/>
                <a:gd name="adj2" fmla="val -4903"/>
              </a:avLst>
            </a:prstGeom>
            <a:solidFill>
              <a:schemeClr val="bg1"/>
            </a:solid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3DFE6756-9491-8E5A-FDBD-7EE4C11D2B03}"/>
                </a:ext>
              </a:extLst>
            </p:cNvPr>
            <p:cNvSpPr txBox="1"/>
            <p:nvPr/>
          </p:nvSpPr>
          <p:spPr>
            <a:xfrm>
              <a:off x="1164680" y="3358796"/>
              <a:ext cx="796351" cy="242688"/>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手のマークが</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表示される</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7" name="角丸四角形 36">
            <a:extLst>
              <a:ext uri="{FF2B5EF4-FFF2-40B4-BE49-F238E27FC236}">
                <a16:creationId xmlns:a16="http://schemas.microsoft.com/office/drawing/2014/main" id="{D93ABABE-41E1-BD40-DB69-B8638984FD05}"/>
              </a:ext>
            </a:extLst>
          </p:cNvPr>
          <p:cNvSpPr/>
          <p:nvPr/>
        </p:nvSpPr>
        <p:spPr>
          <a:xfrm>
            <a:off x="8810315" y="5640990"/>
            <a:ext cx="1395751" cy="19876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EE97428E-4528-4C7B-BDAA-DA63963FFA84}"/>
              </a:ext>
            </a:extLst>
          </p:cNvPr>
          <p:cNvGrpSpPr/>
          <p:nvPr/>
        </p:nvGrpSpPr>
        <p:grpSpPr>
          <a:xfrm>
            <a:off x="9601011" y="5190819"/>
            <a:ext cx="796351" cy="352633"/>
            <a:chOff x="1164680" y="3290187"/>
            <a:chExt cx="796351" cy="352633"/>
          </a:xfrm>
        </p:grpSpPr>
        <p:sp>
          <p:nvSpPr>
            <p:cNvPr id="40" name="円形吹き出し 39">
              <a:extLst>
                <a:ext uri="{FF2B5EF4-FFF2-40B4-BE49-F238E27FC236}">
                  <a16:creationId xmlns:a16="http://schemas.microsoft.com/office/drawing/2014/main" id="{3006AA48-7563-F54E-650D-31A51ACE697C}"/>
                </a:ext>
              </a:extLst>
            </p:cNvPr>
            <p:cNvSpPr/>
            <p:nvPr/>
          </p:nvSpPr>
          <p:spPr>
            <a:xfrm>
              <a:off x="1276866" y="3290187"/>
              <a:ext cx="571981" cy="352633"/>
            </a:xfrm>
            <a:prstGeom prst="wedgeEllipseCallout">
              <a:avLst>
                <a:gd name="adj1" fmla="val -27478"/>
                <a:gd name="adj2" fmla="val 6278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BBDFE7D7-8C28-5068-D374-DCC84D253E77}"/>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63" name="角丸四角形 62">
            <a:extLst>
              <a:ext uri="{FF2B5EF4-FFF2-40B4-BE49-F238E27FC236}">
                <a16:creationId xmlns:a16="http://schemas.microsoft.com/office/drawing/2014/main" id="{C3129A04-624A-60D5-30F7-2468FBF1471E}"/>
              </a:ext>
            </a:extLst>
          </p:cNvPr>
          <p:cNvSpPr/>
          <p:nvPr/>
        </p:nvSpPr>
        <p:spPr>
          <a:xfrm>
            <a:off x="2632365" y="6026342"/>
            <a:ext cx="254290" cy="23354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a:extLst>
              <a:ext uri="{FF2B5EF4-FFF2-40B4-BE49-F238E27FC236}">
                <a16:creationId xmlns:a16="http://schemas.microsoft.com/office/drawing/2014/main" id="{1F8AC348-25DB-3F55-2200-C2230B39E819}"/>
              </a:ext>
            </a:extLst>
          </p:cNvPr>
          <p:cNvSpPr/>
          <p:nvPr/>
        </p:nvSpPr>
        <p:spPr>
          <a:xfrm>
            <a:off x="6844038" y="5842149"/>
            <a:ext cx="545624" cy="204249"/>
          </a:xfrm>
          <a:prstGeom prst="roundRect">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a:extLst>
              <a:ext uri="{FF2B5EF4-FFF2-40B4-BE49-F238E27FC236}">
                <a16:creationId xmlns:a16="http://schemas.microsoft.com/office/drawing/2014/main" id="{2EFEFB53-E050-F8A5-848F-DF5A36D96328}"/>
              </a:ext>
            </a:extLst>
          </p:cNvPr>
          <p:cNvGrpSpPr/>
          <p:nvPr/>
        </p:nvGrpSpPr>
        <p:grpSpPr>
          <a:xfrm>
            <a:off x="5961804" y="5080649"/>
            <a:ext cx="2124221" cy="573083"/>
            <a:chOff x="1169699" y="3290187"/>
            <a:chExt cx="796351" cy="352633"/>
          </a:xfrm>
        </p:grpSpPr>
        <p:sp>
          <p:nvSpPr>
            <p:cNvPr id="83" name="円形吹き出し 82">
              <a:extLst>
                <a:ext uri="{FF2B5EF4-FFF2-40B4-BE49-F238E27FC236}">
                  <a16:creationId xmlns:a16="http://schemas.microsoft.com/office/drawing/2014/main" id="{26D80149-B5E5-2FEC-04D4-24AC2F188972}"/>
                </a:ext>
              </a:extLst>
            </p:cNvPr>
            <p:cNvSpPr/>
            <p:nvPr/>
          </p:nvSpPr>
          <p:spPr>
            <a:xfrm>
              <a:off x="1276866" y="3290187"/>
              <a:ext cx="571981" cy="352633"/>
            </a:xfrm>
            <a:prstGeom prst="wedgeEllipseCallout">
              <a:avLst>
                <a:gd name="adj1" fmla="val 9908"/>
                <a:gd name="adj2" fmla="val 67623"/>
              </a:avLst>
            </a:prstGeom>
            <a:solidFill>
              <a:schemeClr val="bg1"/>
            </a:solid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9DC17996-9F08-0550-1439-D3189B9572CD}"/>
                </a:ext>
              </a:extLst>
            </p:cNvPr>
            <p:cNvSpPr txBox="1"/>
            <p:nvPr/>
          </p:nvSpPr>
          <p:spPr>
            <a:xfrm>
              <a:off x="1169699" y="3333902"/>
              <a:ext cx="796351" cy="265136"/>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手のマークと</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名前が表示される</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85" name="グループ化 84">
            <a:extLst>
              <a:ext uri="{FF2B5EF4-FFF2-40B4-BE49-F238E27FC236}">
                <a16:creationId xmlns:a16="http://schemas.microsoft.com/office/drawing/2014/main" id="{10B532D1-2776-8CF6-AD20-E65E92C9BF73}"/>
              </a:ext>
            </a:extLst>
          </p:cNvPr>
          <p:cNvGrpSpPr/>
          <p:nvPr/>
        </p:nvGrpSpPr>
        <p:grpSpPr>
          <a:xfrm>
            <a:off x="2147282" y="5547226"/>
            <a:ext cx="796351" cy="352633"/>
            <a:chOff x="1164680" y="3290187"/>
            <a:chExt cx="796351" cy="352633"/>
          </a:xfrm>
        </p:grpSpPr>
        <p:sp>
          <p:nvSpPr>
            <p:cNvPr id="86" name="円形吹き出し 85">
              <a:extLst>
                <a:ext uri="{FF2B5EF4-FFF2-40B4-BE49-F238E27FC236}">
                  <a16:creationId xmlns:a16="http://schemas.microsoft.com/office/drawing/2014/main" id="{1CF3DE0D-DAE3-F6AB-C7EF-D28E1A081D08}"/>
                </a:ext>
              </a:extLst>
            </p:cNvPr>
            <p:cNvSpPr/>
            <p:nvPr/>
          </p:nvSpPr>
          <p:spPr>
            <a:xfrm>
              <a:off x="1276866" y="3290187"/>
              <a:ext cx="571981" cy="352633"/>
            </a:xfrm>
            <a:prstGeom prst="wedgeEllipseCallout">
              <a:avLst>
                <a:gd name="adj1" fmla="val 21689"/>
                <a:gd name="adj2" fmla="val 6342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A18300C8-5279-2548-30B8-2B2C7AA90BA8}"/>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［講座実践編］</a:t>
            </a:r>
          </a:p>
        </p:txBody>
      </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solidFill>
              <a:srgbClr val="69C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13" name="スライド番号プレースホルダー 12">
            <a:extLst>
              <a:ext uri="{FF2B5EF4-FFF2-40B4-BE49-F238E27FC236}">
                <a16:creationId xmlns:a16="http://schemas.microsoft.com/office/drawing/2014/main" id="{A8CB1043-137E-A845-BB42-5C45B123A40C}"/>
              </a:ext>
            </a:extLst>
          </p:cNvPr>
          <p:cNvSpPr>
            <a:spLocks noGrp="1"/>
          </p:cNvSpPr>
          <p:nvPr>
            <p:ph type="sldNum" sz="quarter" idx="12"/>
          </p:nvPr>
        </p:nvSpPr>
        <p:spPr/>
        <p:txBody>
          <a:bodyPr/>
          <a:lstStyle/>
          <a:p>
            <a:fld id="{0869AD2D-B8A4-B94C-A8F3-6904FAA7DB71}" type="slidenum">
              <a:rPr kumimoji="1" lang="ja-JP" altLang="en-US" smtClean="0"/>
              <a:t>14</a:t>
            </a:fld>
            <a:endParaRPr kumimoji="1" lang="ja-JP" altLang="en-US" dirty="0"/>
          </a:p>
        </p:txBody>
      </p:sp>
    </p:spTree>
    <p:extLst>
      <p:ext uri="{BB962C8B-B14F-4D97-AF65-F5344CB8AC3E}">
        <p14:creationId xmlns:p14="http://schemas.microsoft.com/office/powerpoint/2010/main" val="113951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5. </a:t>
            </a:r>
            <a:r>
              <a:rPr lang="ja-JP" altLang="en-US" sz="2800" b="1">
                <a:latin typeface="Meiryo" panose="020B0604030504040204" pitchFamily="34" charset="-128"/>
                <a:ea typeface="Meiryo" panose="020B0604030504040204" pitchFamily="34" charset="-128"/>
              </a:rPr>
              <a:t>ビデオの背景をぼかす</a:t>
            </a:r>
          </a:p>
        </p:txBody>
      </p:sp>
      <p:grpSp>
        <p:nvGrpSpPr>
          <p:cNvPr id="12" name="グループ化 11">
            <a:extLst>
              <a:ext uri="{FF2B5EF4-FFF2-40B4-BE49-F238E27FC236}">
                <a16:creationId xmlns:a16="http://schemas.microsoft.com/office/drawing/2014/main" id="{3D1BF2C3-CFDB-4DD7-7402-D4D73856ACD9}"/>
              </a:ext>
            </a:extLst>
          </p:cNvPr>
          <p:cNvGrpSpPr/>
          <p:nvPr/>
        </p:nvGrpSpPr>
        <p:grpSpPr>
          <a:xfrm>
            <a:off x="779006" y="2327142"/>
            <a:ext cx="2499186" cy="4400538"/>
            <a:chOff x="779006" y="2327142"/>
            <a:chExt cx="2499186" cy="4400538"/>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ja-JP" altLang="en-US" sz="3000" b="1">
                  <a:solidFill>
                    <a:schemeClr val="bg1"/>
                  </a:solidFill>
                  <a:latin typeface="Meiryo" panose="020B0604030504040204" pitchFamily="34" charset="-128"/>
                  <a:ea typeface="Meiryo" panose="020B0604030504040204" pitchFamily="34" charset="-128"/>
                </a:rPr>
                <a:t>1</a:t>
              </a: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「詳細」</a:t>
              </a:r>
            </a:p>
            <a:p>
              <a:pPr algn="ctr"/>
              <a:r>
                <a:rPr lang="ja-JP" altLang="en-US" sz="1900" b="1">
                  <a:latin typeface="Meiryo" panose="020B0604030504040204" pitchFamily="34" charset="-128"/>
                  <a:ea typeface="Meiryo" panose="020B0604030504040204" pitchFamily="34" charset="-128"/>
                </a:rPr>
                <a:t>をタップ</a:t>
              </a:r>
            </a:p>
          </p:txBody>
        </p:sp>
        <p:pic>
          <p:nvPicPr>
            <p:cNvPr id="21" name="図 20">
              <a:extLst>
                <a:ext uri="{FF2B5EF4-FFF2-40B4-BE49-F238E27FC236}">
                  <a16:creationId xmlns:a16="http://schemas.microsoft.com/office/drawing/2014/main" id="{08EFD501-6C9F-F906-DF66-FE4141443B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3"/>
            <a:stretch/>
          </p:blipFill>
          <p:spPr>
            <a:xfrm>
              <a:off x="1455635" y="3090494"/>
              <a:ext cx="1460500" cy="3162300"/>
            </a:xfrm>
            <a:prstGeom prst="rect">
              <a:avLst/>
            </a:prstGeom>
            <a:ln>
              <a:solidFill>
                <a:schemeClr val="tx1"/>
              </a:solidFill>
            </a:ln>
          </p:spPr>
        </p:pic>
        <p:sp>
          <p:nvSpPr>
            <p:cNvPr id="6" name="テキスト ボックス 5">
              <a:extLst>
                <a:ext uri="{FF2B5EF4-FFF2-40B4-BE49-F238E27FC236}">
                  <a16:creationId xmlns:a16="http://schemas.microsoft.com/office/drawing/2014/main" id="{BD9123E9-F367-B536-A50A-2C1218204E7F}"/>
                </a:ext>
              </a:extLst>
            </p:cNvPr>
            <p:cNvSpPr txBox="1"/>
            <p:nvPr/>
          </p:nvSpPr>
          <p:spPr>
            <a:xfrm>
              <a:off x="1380564" y="6296793"/>
              <a:ext cx="1613647" cy="430887"/>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画面下の「詳細」をタップします。</a:t>
              </a:r>
            </a:p>
          </p:txBody>
        </p:sp>
      </p:gr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3220103" y="2327142"/>
            <a:ext cx="2682389" cy="4400538"/>
            <a:chOff x="779006" y="2327142"/>
            <a:chExt cx="2682389" cy="4400538"/>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975116" y="2327142"/>
              <a:ext cx="2486279" cy="661720"/>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「背景とエ</a:t>
              </a:r>
              <a:r>
                <a:rPr lang="ja-JP" altLang="en-US" b="1" spc="-300">
                  <a:latin typeface="Meiryo" panose="020B0604030504040204" pitchFamily="34" charset="-128"/>
                  <a:ea typeface="Meiryo" panose="020B0604030504040204" pitchFamily="34" charset="-128"/>
                </a:rPr>
                <a:t>フェク</a:t>
              </a:r>
              <a:r>
                <a:rPr lang="ja-JP" altLang="en-US" b="1">
                  <a:latin typeface="Meiryo" panose="020B0604030504040204" pitchFamily="34" charset="-128"/>
                  <a:ea typeface="Meiryo" panose="020B0604030504040204" pitchFamily="34" charset="-128"/>
                </a:rPr>
                <a:t>ト</a:t>
              </a:r>
              <a:r>
                <a:rPr lang="ja-JP" altLang="en-US" b="1" spc="-300">
                  <a:latin typeface="Meiryo" panose="020B0604030504040204" pitchFamily="34" charset="-128"/>
                  <a:ea typeface="Meiryo" panose="020B0604030504040204" pitchFamily="34" charset="-128"/>
                </a:rPr>
                <a:t>」</a:t>
              </a:r>
            </a:p>
            <a:p>
              <a:pPr algn="ctr"/>
              <a:r>
                <a:rPr lang="ja-JP" altLang="en-US" sz="1900" b="1">
                  <a:latin typeface="Meiryo" panose="020B0604030504040204" pitchFamily="34" charset="-128"/>
                  <a:ea typeface="Meiryo" panose="020B0604030504040204" pitchFamily="34" charset="-128"/>
                </a:rPr>
                <a:t>をタップ</a:t>
              </a:r>
            </a:p>
          </p:txBody>
        </p:sp>
        <p:pic>
          <p:nvPicPr>
            <p:cNvPr id="46" name="図 45">
              <a:extLst>
                <a:ext uri="{FF2B5EF4-FFF2-40B4-BE49-F238E27FC236}">
                  <a16:creationId xmlns:a16="http://schemas.microsoft.com/office/drawing/2014/main" id="{4D963F1E-9662-2925-8363-7072B77CAF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2166" y="3090494"/>
              <a:ext cx="1372289" cy="3120629"/>
            </a:xfrm>
            <a:prstGeom prst="rect">
              <a:avLst/>
            </a:prstGeom>
            <a:ln>
              <a:solidFill>
                <a:schemeClr val="tx1"/>
              </a:solidFill>
            </a:ln>
          </p:spPr>
        </p:pic>
        <p:sp>
          <p:nvSpPr>
            <p:cNvPr id="47" name="テキスト ボックス 46">
              <a:extLst>
                <a:ext uri="{FF2B5EF4-FFF2-40B4-BE49-F238E27FC236}">
                  <a16:creationId xmlns:a16="http://schemas.microsoft.com/office/drawing/2014/main" id="{83280CD2-199E-FB28-4F61-CF6FF5AB2BDA}"/>
                </a:ext>
              </a:extLst>
            </p:cNvPr>
            <p:cNvSpPr txBox="1"/>
            <p:nvPr/>
          </p:nvSpPr>
          <p:spPr>
            <a:xfrm>
              <a:off x="1380564" y="6296793"/>
              <a:ext cx="1613647"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「背景とエフェクト」</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　をタップします。</a:t>
              </a: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5661200" y="2327142"/>
            <a:ext cx="2499186" cy="4396917"/>
            <a:chOff x="779006" y="2327142"/>
            <a:chExt cx="2499186" cy="4396917"/>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「ぼかし」</a:t>
              </a:r>
            </a:p>
            <a:p>
              <a:pPr algn="ctr"/>
              <a:r>
                <a:rPr lang="ja-JP" altLang="en-US" sz="1900" b="1">
                  <a:latin typeface="Meiryo" panose="020B0604030504040204" pitchFamily="34" charset="-128"/>
                  <a:ea typeface="Meiryo" panose="020B0604030504040204" pitchFamily="34" charset="-128"/>
                </a:rPr>
                <a:t>をタップ</a:t>
              </a:r>
            </a:p>
          </p:txBody>
        </p:sp>
        <p:pic>
          <p:nvPicPr>
            <p:cNvPr id="52" name="図 51">
              <a:extLst>
                <a:ext uri="{FF2B5EF4-FFF2-40B4-BE49-F238E27FC236}">
                  <a16:creationId xmlns:a16="http://schemas.microsoft.com/office/drawing/2014/main" id="{A4AA5C5E-AF84-DB11-F2B9-AFCF3E7BA5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89214" y="3088397"/>
              <a:ext cx="1374774" cy="3120628"/>
            </a:xfrm>
            <a:prstGeom prst="rect">
              <a:avLst/>
            </a:prstGeom>
            <a:ln>
              <a:solidFill>
                <a:schemeClr val="tx1"/>
              </a:solidFill>
            </a:ln>
          </p:spPr>
        </p:pic>
        <p:sp>
          <p:nvSpPr>
            <p:cNvPr id="53" name="テキスト ボックス 52">
              <a:extLst>
                <a:ext uri="{FF2B5EF4-FFF2-40B4-BE49-F238E27FC236}">
                  <a16:creationId xmlns:a16="http://schemas.microsoft.com/office/drawing/2014/main" id="{2996C452-6EFC-0EDA-CD32-AF9460C2269C}"/>
                </a:ext>
              </a:extLst>
            </p:cNvPr>
            <p:cNvSpPr txBox="1"/>
            <p:nvPr/>
          </p:nvSpPr>
          <p:spPr>
            <a:xfrm>
              <a:off x="1328107" y="6293172"/>
              <a:ext cx="1718561"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「ぼかし」をタップします。</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8102297" y="2327142"/>
            <a:ext cx="2499186" cy="4908370"/>
            <a:chOff x="779006" y="2327142"/>
            <a:chExt cx="2499186" cy="4908370"/>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背景ぼかし</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完了</a:t>
              </a:r>
            </a:p>
          </p:txBody>
        </p:sp>
        <p:pic>
          <p:nvPicPr>
            <p:cNvPr id="58" name="図 57">
              <a:extLst>
                <a:ext uri="{FF2B5EF4-FFF2-40B4-BE49-F238E27FC236}">
                  <a16:creationId xmlns:a16="http://schemas.microsoft.com/office/drawing/2014/main" id="{777A23D5-F7E3-6811-D3EE-B1B54E38F6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84171" y="3088396"/>
              <a:ext cx="1379350" cy="3120628"/>
            </a:xfrm>
            <a:prstGeom prst="rect">
              <a:avLst/>
            </a:prstGeom>
            <a:ln>
              <a:solidFill>
                <a:schemeClr val="tx1"/>
              </a:solidFill>
            </a:ln>
          </p:spPr>
        </p:pic>
        <p:sp>
          <p:nvSpPr>
            <p:cNvPr id="59" name="テキスト ボックス 58">
              <a:extLst>
                <a:ext uri="{FF2B5EF4-FFF2-40B4-BE49-F238E27FC236}">
                  <a16:creationId xmlns:a16="http://schemas.microsoft.com/office/drawing/2014/main" id="{C9F73339-2874-C357-4658-3BDD58BE6086}"/>
                </a:ext>
              </a:extLst>
            </p:cNvPr>
            <p:cNvSpPr txBox="1"/>
            <p:nvPr/>
          </p:nvSpPr>
          <p:spPr>
            <a:xfrm>
              <a:off x="1288270" y="6296793"/>
              <a:ext cx="1746886"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背景がぼやけて映るようになります。ミーティング画面に戻るには、上部の「双方向矢印」マークをタップします。</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CAD51FC3-8CB2-4AA7-3382-40675ADC1B9D}"/>
              </a:ext>
            </a:extLst>
          </p:cNvPr>
          <p:cNvSpPr/>
          <p:nvPr/>
        </p:nvSpPr>
        <p:spPr>
          <a:xfrm>
            <a:off x="3977145" y="5040834"/>
            <a:ext cx="1238322" cy="18398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93C4E9B6-62E9-8FCD-82CD-AAF04B287B89}"/>
              </a:ext>
            </a:extLst>
          </p:cNvPr>
          <p:cNvGrpSpPr/>
          <p:nvPr/>
        </p:nvGrpSpPr>
        <p:grpSpPr>
          <a:xfrm>
            <a:off x="2129414" y="5366700"/>
            <a:ext cx="796351" cy="352633"/>
            <a:chOff x="1222030" y="3290187"/>
            <a:chExt cx="796351" cy="352633"/>
          </a:xfrm>
        </p:grpSpPr>
        <p:sp>
          <p:nvSpPr>
            <p:cNvPr id="9" name="円形吹き出し 8">
              <a:extLst>
                <a:ext uri="{FF2B5EF4-FFF2-40B4-BE49-F238E27FC236}">
                  <a16:creationId xmlns:a16="http://schemas.microsoft.com/office/drawing/2014/main" id="{E2F39B25-8581-38D4-FADD-1417FCB131F7}"/>
                </a:ext>
              </a:extLst>
            </p:cNvPr>
            <p:cNvSpPr/>
            <p:nvPr/>
          </p:nvSpPr>
          <p:spPr>
            <a:xfrm>
              <a:off x="1276866" y="3290187"/>
              <a:ext cx="684165" cy="352633"/>
            </a:xfrm>
            <a:prstGeom prst="wedgeEllipseCallout">
              <a:avLst>
                <a:gd name="adj1" fmla="val 19697"/>
                <a:gd name="adj2" fmla="val 765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C4B5B8B-C807-528F-A91B-BCA7350D8F13}"/>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5" name="角丸四角形 14">
            <a:extLst>
              <a:ext uri="{FF2B5EF4-FFF2-40B4-BE49-F238E27FC236}">
                <a16:creationId xmlns:a16="http://schemas.microsoft.com/office/drawing/2014/main" id="{96E66B7D-AC33-BFA0-A80F-6DC02D40BB6B}"/>
              </a:ext>
            </a:extLst>
          </p:cNvPr>
          <p:cNvSpPr/>
          <p:nvPr/>
        </p:nvSpPr>
        <p:spPr>
          <a:xfrm>
            <a:off x="2656596" y="5885869"/>
            <a:ext cx="243565" cy="22918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A1D4EBEA-051A-BF69-399A-96953C686FE3}"/>
              </a:ext>
            </a:extLst>
          </p:cNvPr>
          <p:cNvGrpSpPr/>
          <p:nvPr/>
        </p:nvGrpSpPr>
        <p:grpSpPr>
          <a:xfrm>
            <a:off x="4302967" y="4533129"/>
            <a:ext cx="796351" cy="352633"/>
            <a:chOff x="1222030" y="3290187"/>
            <a:chExt cx="796351" cy="352633"/>
          </a:xfrm>
        </p:grpSpPr>
        <p:sp>
          <p:nvSpPr>
            <p:cNvPr id="22" name="円形吹き出し 21">
              <a:extLst>
                <a:ext uri="{FF2B5EF4-FFF2-40B4-BE49-F238E27FC236}">
                  <a16:creationId xmlns:a16="http://schemas.microsoft.com/office/drawing/2014/main" id="{2591851E-993F-6683-6FC4-FFEBA4272C47}"/>
                </a:ext>
              </a:extLst>
            </p:cNvPr>
            <p:cNvSpPr/>
            <p:nvPr/>
          </p:nvSpPr>
          <p:spPr>
            <a:xfrm>
              <a:off x="1276866" y="3290187"/>
              <a:ext cx="684165" cy="352633"/>
            </a:xfrm>
            <a:prstGeom prst="wedgeEllipseCallout">
              <a:avLst>
                <a:gd name="adj1" fmla="val 19697"/>
                <a:gd name="adj2" fmla="val 765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3AFF6AE-E3B0-C1FA-EC22-413D8291DC74}"/>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5" name="角丸四角形 24">
            <a:extLst>
              <a:ext uri="{FF2B5EF4-FFF2-40B4-BE49-F238E27FC236}">
                <a16:creationId xmlns:a16="http://schemas.microsoft.com/office/drawing/2014/main" id="{A66418D9-FBF1-AA64-5CBE-8D244A5FAAF8}"/>
              </a:ext>
            </a:extLst>
          </p:cNvPr>
          <p:cNvSpPr/>
          <p:nvPr/>
        </p:nvSpPr>
        <p:spPr>
          <a:xfrm>
            <a:off x="7265217" y="5175217"/>
            <a:ext cx="499133" cy="544116"/>
          </a:xfrm>
          <a:prstGeom prst="roundRect">
            <a:avLst>
              <a:gd name="adj" fmla="val 10601"/>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BC3734BE-5BB3-AA14-82BF-916B937FABCE}"/>
              </a:ext>
            </a:extLst>
          </p:cNvPr>
          <p:cNvGrpSpPr/>
          <p:nvPr/>
        </p:nvGrpSpPr>
        <p:grpSpPr>
          <a:xfrm>
            <a:off x="6715301" y="4688785"/>
            <a:ext cx="796351" cy="352633"/>
            <a:chOff x="1222030" y="3290187"/>
            <a:chExt cx="796351" cy="352633"/>
          </a:xfrm>
        </p:grpSpPr>
        <p:sp>
          <p:nvSpPr>
            <p:cNvPr id="27" name="円形吹き出し 26">
              <a:extLst>
                <a:ext uri="{FF2B5EF4-FFF2-40B4-BE49-F238E27FC236}">
                  <a16:creationId xmlns:a16="http://schemas.microsoft.com/office/drawing/2014/main" id="{E80304BC-D6EE-EFB7-9FF2-EA5043CE7FB0}"/>
                </a:ext>
              </a:extLst>
            </p:cNvPr>
            <p:cNvSpPr/>
            <p:nvPr/>
          </p:nvSpPr>
          <p:spPr>
            <a:xfrm>
              <a:off x="1276866" y="3290187"/>
              <a:ext cx="684165" cy="352633"/>
            </a:xfrm>
            <a:prstGeom prst="wedgeEllipseCallout">
              <a:avLst>
                <a:gd name="adj1" fmla="val 19697"/>
                <a:gd name="adj2" fmla="val 765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585D74E-0DEB-612C-AECF-68D20D33D3D2}"/>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0" name="角丸四角形 29">
            <a:extLst>
              <a:ext uri="{FF2B5EF4-FFF2-40B4-BE49-F238E27FC236}">
                <a16:creationId xmlns:a16="http://schemas.microsoft.com/office/drawing/2014/main" id="{51071758-270D-D3F9-D3F1-933FC6576459}"/>
              </a:ext>
            </a:extLst>
          </p:cNvPr>
          <p:cNvSpPr/>
          <p:nvPr/>
        </p:nvSpPr>
        <p:spPr>
          <a:xfrm>
            <a:off x="8866207" y="3235721"/>
            <a:ext cx="335246" cy="307056"/>
          </a:xfrm>
          <a:prstGeom prst="roundRect">
            <a:avLst>
              <a:gd name="adj" fmla="val 10601"/>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DA62E702-0F2C-2D35-6995-27C20420C3A5}"/>
              </a:ext>
            </a:extLst>
          </p:cNvPr>
          <p:cNvGrpSpPr/>
          <p:nvPr/>
        </p:nvGrpSpPr>
        <p:grpSpPr>
          <a:xfrm>
            <a:off x="9201453" y="3102564"/>
            <a:ext cx="796351" cy="352633"/>
            <a:chOff x="1222030" y="3290187"/>
            <a:chExt cx="796351" cy="352633"/>
          </a:xfrm>
        </p:grpSpPr>
        <p:sp>
          <p:nvSpPr>
            <p:cNvPr id="32" name="円形吹き出し 31">
              <a:extLst>
                <a:ext uri="{FF2B5EF4-FFF2-40B4-BE49-F238E27FC236}">
                  <a16:creationId xmlns:a16="http://schemas.microsoft.com/office/drawing/2014/main" id="{DB0C33CA-7872-3E57-5B80-35CE77864099}"/>
                </a:ext>
              </a:extLst>
            </p:cNvPr>
            <p:cNvSpPr/>
            <p:nvPr/>
          </p:nvSpPr>
          <p:spPr>
            <a:xfrm>
              <a:off x="1276866" y="3290187"/>
              <a:ext cx="684165" cy="352633"/>
            </a:xfrm>
            <a:prstGeom prst="wedgeEllipseCallout">
              <a:avLst>
                <a:gd name="adj1" fmla="val -47975"/>
                <a:gd name="adj2" fmla="val 4705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50076B8-5A7A-58A1-2FD0-DC3F639F1F79}"/>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8" name="スライド番号プレースホルダー 17">
            <a:extLst>
              <a:ext uri="{FF2B5EF4-FFF2-40B4-BE49-F238E27FC236}">
                <a16:creationId xmlns:a16="http://schemas.microsoft.com/office/drawing/2014/main" id="{AABD5B5E-3412-EF24-6972-454D936DCBC6}"/>
              </a:ext>
            </a:extLst>
          </p:cNvPr>
          <p:cNvSpPr>
            <a:spLocks noGrp="1"/>
          </p:cNvSpPr>
          <p:nvPr>
            <p:ph type="sldNum" sz="quarter" idx="12"/>
          </p:nvPr>
        </p:nvSpPr>
        <p:spPr/>
        <p:txBody>
          <a:bodyPr/>
          <a:lstStyle/>
          <a:p>
            <a:fld id="{0869AD2D-B8A4-B94C-A8F3-6904FAA7DB71}" type="slidenum">
              <a:rPr kumimoji="1" lang="ja-JP" altLang="en-US" smtClean="0"/>
              <a:t>15</a:t>
            </a:fld>
            <a:endParaRPr kumimoji="1" lang="ja-JP" altLang="en-US" dirty="0"/>
          </a:p>
        </p:txBody>
      </p:sp>
    </p:spTree>
    <p:extLst>
      <p:ext uri="{BB962C8B-B14F-4D97-AF65-F5344CB8AC3E}">
        <p14:creationId xmlns:p14="http://schemas.microsoft.com/office/powerpoint/2010/main" val="58286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6. </a:t>
            </a:r>
            <a:r>
              <a:rPr lang="ja-JP" altLang="en-US" sz="2800" b="1">
                <a:latin typeface="Meiryo" panose="020B0604030504040204" pitchFamily="34" charset="-128"/>
                <a:ea typeface="Meiryo" panose="020B0604030504040204" pitchFamily="34" charset="-128"/>
              </a:rPr>
              <a:t>ビデオの背景をバーチャル（仮想）にする</a:t>
            </a:r>
          </a:p>
        </p:txBody>
      </p:sp>
      <p:grpSp>
        <p:nvGrpSpPr>
          <p:cNvPr id="12" name="グループ化 11">
            <a:extLst>
              <a:ext uri="{FF2B5EF4-FFF2-40B4-BE49-F238E27FC236}">
                <a16:creationId xmlns:a16="http://schemas.microsoft.com/office/drawing/2014/main" id="{3D1BF2C3-CFDB-4DD7-7402-D4D73856ACD9}"/>
              </a:ext>
            </a:extLst>
          </p:cNvPr>
          <p:cNvGrpSpPr/>
          <p:nvPr/>
        </p:nvGrpSpPr>
        <p:grpSpPr>
          <a:xfrm>
            <a:off x="779006" y="2327142"/>
            <a:ext cx="2499186" cy="4400538"/>
            <a:chOff x="779006" y="2327142"/>
            <a:chExt cx="2499186" cy="4400538"/>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ja-JP" altLang="en-US" sz="3000" b="1">
                  <a:solidFill>
                    <a:schemeClr val="bg1"/>
                  </a:solidFill>
                  <a:latin typeface="Meiryo" panose="020B0604030504040204" pitchFamily="34" charset="-128"/>
                  <a:ea typeface="Meiryo" panose="020B0604030504040204" pitchFamily="34" charset="-128"/>
                </a:rPr>
                <a:t>1</a:t>
              </a: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「詳細」</a:t>
              </a:r>
            </a:p>
            <a:p>
              <a:pPr algn="ctr"/>
              <a:r>
                <a:rPr lang="ja-JP" altLang="en-US" sz="1900" b="1">
                  <a:latin typeface="Meiryo" panose="020B0604030504040204" pitchFamily="34" charset="-128"/>
                  <a:ea typeface="Meiryo" panose="020B0604030504040204" pitchFamily="34" charset="-128"/>
                </a:rPr>
                <a:t>をタップ</a:t>
              </a:r>
            </a:p>
          </p:txBody>
        </p:sp>
        <p:pic>
          <p:nvPicPr>
            <p:cNvPr id="21" name="図 20">
              <a:extLst>
                <a:ext uri="{FF2B5EF4-FFF2-40B4-BE49-F238E27FC236}">
                  <a16:creationId xmlns:a16="http://schemas.microsoft.com/office/drawing/2014/main" id="{08EFD501-6C9F-F906-DF66-FE4141443B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3"/>
            <a:stretch/>
          </p:blipFill>
          <p:spPr>
            <a:xfrm>
              <a:off x="1455635" y="3090494"/>
              <a:ext cx="1460500" cy="3162300"/>
            </a:xfrm>
            <a:prstGeom prst="rect">
              <a:avLst/>
            </a:prstGeom>
            <a:ln>
              <a:solidFill>
                <a:schemeClr val="tx1"/>
              </a:solidFill>
            </a:ln>
          </p:spPr>
        </p:pic>
        <p:sp>
          <p:nvSpPr>
            <p:cNvPr id="6" name="テキスト ボックス 5">
              <a:extLst>
                <a:ext uri="{FF2B5EF4-FFF2-40B4-BE49-F238E27FC236}">
                  <a16:creationId xmlns:a16="http://schemas.microsoft.com/office/drawing/2014/main" id="{BD9123E9-F367-B536-A50A-2C1218204E7F}"/>
                </a:ext>
              </a:extLst>
            </p:cNvPr>
            <p:cNvSpPr txBox="1"/>
            <p:nvPr/>
          </p:nvSpPr>
          <p:spPr>
            <a:xfrm>
              <a:off x="1380564" y="6296793"/>
              <a:ext cx="1613647"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画面下の「詳細」をタップします。</a:t>
              </a:r>
            </a:p>
          </p:txBody>
        </p:sp>
      </p:gr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3220103" y="2327142"/>
            <a:ext cx="2682389" cy="4400538"/>
            <a:chOff x="779006" y="2327142"/>
            <a:chExt cx="2682389" cy="4400538"/>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975116" y="2327142"/>
              <a:ext cx="2486279" cy="661720"/>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「背景とエ</a:t>
              </a:r>
              <a:r>
                <a:rPr lang="ja-JP" altLang="en-US" b="1" spc="-300">
                  <a:latin typeface="Meiryo" panose="020B0604030504040204" pitchFamily="34" charset="-128"/>
                  <a:ea typeface="Meiryo" panose="020B0604030504040204" pitchFamily="34" charset="-128"/>
                </a:rPr>
                <a:t>フェク</a:t>
              </a:r>
              <a:r>
                <a:rPr lang="ja-JP" altLang="en-US" b="1">
                  <a:latin typeface="Meiryo" panose="020B0604030504040204" pitchFamily="34" charset="-128"/>
                  <a:ea typeface="Meiryo" panose="020B0604030504040204" pitchFamily="34" charset="-128"/>
                </a:rPr>
                <a:t>ト</a:t>
              </a:r>
              <a:r>
                <a:rPr lang="ja-JP" altLang="en-US" b="1" spc="-300">
                  <a:latin typeface="Meiryo" panose="020B0604030504040204" pitchFamily="34" charset="-128"/>
                  <a:ea typeface="Meiryo" panose="020B0604030504040204" pitchFamily="34" charset="-128"/>
                </a:rPr>
                <a:t>」</a:t>
              </a:r>
            </a:p>
            <a:p>
              <a:pPr algn="ctr"/>
              <a:r>
                <a:rPr lang="ja-JP" altLang="en-US" sz="1900" b="1">
                  <a:latin typeface="Meiryo" panose="020B0604030504040204" pitchFamily="34" charset="-128"/>
                  <a:ea typeface="Meiryo" panose="020B0604030504040204" pitchFamily="34" charset="-128"/>
                </a:rPr>
                <a:t>をタップ</a:t>
              </a:r>
            </a:p>
          </p:txBody>
        </p:sp>
        <p:pic>
          <p:nvPicPr>
            <p:cNvPr id="46" name="図 45">
              <a:extLst>
                <a:ext uri="{FF2B5EF4-FFF2-40B4-BE49-F238E27FC236}">
                  <a16:creationId xmlns:a16="http://schemas.microsoft.com/office/drawing/2014/main" id="{4D963F1E-9662-2925-8363-7072B77CAF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2166" y="3090494"/>
              <a:ext cx="1372289" cy="3120629"/>
            </a:xfrm>
            <a:prstGeom prst="rect">
              <a:avLst/>
            </a:prstGeom>
            <a:ln>
              <a:solidFill>
                <a:schemeClr val="tx1"/>
              </a:solidFill>
            </a:ln>
          </p:spPr>
        </p:pic>
        <p:sp>
          <p:nvSpPr>
            <p:cNvPr id="47" name="テキスト ボックス 46">
              <a:extLst>
                <a:ext uri="{FF2B5EF4-FFF2-40B4-BE49-F238E27FC236}">
                  <a16:creationId xmlns:a16="http://schemas.microsoft.com/office/drawing/2014/main" id="{83280CD2-199E-FB28-4F61-CF6FF5AB2BDA}"/>
                </a:ext>
              </a:extLst>
            </p:cNvPr>
            <p:cNvSpPr txBox="1"/>
            <p:nvPr/>
          </p:nvSpPr>
          <p:spPr>
            <a:xfrm>
              <a:off x="1380564" y="6296793"/>
              <a:ext cx="1613647"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「背景とエフェクト」</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　をタップします。</a:t>
              </a: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5661200" y="2327142"/>
            <a:ext cx="2499186" cy="4396917"/>
            <a:chOff x="779006" y="2327142"/>
            <a:chExt cx="2499186" cy="4396917"/>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「＋追加」</a:t>
              </a:r>
            </a:p>
            <a:p>
              <a:pPr algn="ctr"/>
              <a:r>
                <a:rPr lang="ja-JP" altLang="en-US" sz="1900" b="1">
                  <a:latin typeface="Meiryo" panose="020B0604030504040204" pitchFamily="34" charset="-128"/>
                  <a:ea typeface="Meiryo" panose="020B0604030504040204" pitchFamily="34" charset="-128"/>
                </a:rPr>
                <a:t>をタップ</a:t>
              </a:r>
            </a:p>
          </p:txBody>
        </p:sp>
        <p:pic>
          <p:nvPicPr>
            <p:cNvPr id="52" name="図 51">
              <a:extLst>
                <a:ext uri="{FF2B5EF4-FFF2-40B4-BE49-F238E27FC236}">
                  <a16:creationId xmlns:a16="http://schemas.microsoft.com/office/drawing/2014/main" id="{A4AA5C5E-AF84-DB11-F2B9-AFCF3E7BA5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17" b="-174"/>
            <a:stretch/>
          </p:blipFill>
          <p:spPr>
            <a:xfrm>
              <a:off x="1489214" y="3088397"/>
              <a:ext cx="1374774" cy="3120628"/>
            </a:xfrm>
            <a:prstGeom prst="rect">
              <a:avLst/>
            </a:prstGeom>
            <a:ln>
              <a:solidFill>
                <a:schemeClr val="tx1"/>
              </a:solidFill>
            </a:ln>
          </p:spPr>
        </p:pic>
        <p:sp>
          <p:nvSpPr>
            <p:cNvPr id="53" name="テキスト ボックス 52">
              <a:extLst>
                <a:ext uri="{FF2B5EF4-FFF2-40B4-BE49-F238E27FC236}">
                  <a16:creationId xmlns:a16="http://schemas.microsoft.com/office/drawing/2014/main" id="{2996C452-6EFC-0EDA-CD32-AF9460C2269C}"/>
                </a:ext>
              </a:extLst>
            </p:cNvPr>
            <p:cNvSpPr txBox="1"/>
            <p:nvPr/>
          </p:nvSpPr>
          <p:spPr>
            <a:xfrm>
              <a:off x="1328107" y="6293172"/>
              <a:ext cx="1718561"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「＋追加」をタップします。</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8102297" y="2327142"/>
            <a:ext cx="2499186" cy="4569815"/>
            <a:chOff x="779006" y="2327142"/>
            <a:chExt cx="2499186" cy="4569815"/>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「許可」</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をタップ</a:t>
              </a:r>
            </a:p>
          </p:txBody>
        </p:sp>
        <p:pic>
          <p:nvPicPr>
            <p:cNvPr id="58" name="図 57">
              <a:extLst>
                <a:ext uri="{FF2B5EF4-FFF2-40B4-BE49-F238E27FC236}">
                  <a16:creationId xmlns:a16="http://schemas.microsoft.com/office/drawing/2014/main" id="{777A23D5-F7E3-6811-D3EE-B1B54E38F6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3"/>
            <a:stretch/>
          </p:blipFill>
          <p:spPr>
            <a:xfrm>
              <a:off x="1484171" y="3088396"/>
              <a:ext cx="1379350" cy="3120628"/>
            </a:xfrm>
            <a:prstGeom prst="rect">
              <a:avLst/>
            </a:prstGeom>
            <a:ln>
              <a:solidFill>
                <a:schemeClr val="tx1"/>
              </a:solidFill>
            </a:ln>
          </p:spPr>
        </p:pic>
        <p:sp>
          <p:nvSpPr>
            <p:cNvPr id="59" name="テキスト ボックス 58">
              <a:extLst>
                <a:ext uri="{FF2B5EF4-FFF2-40B4-BE49-F238E27FC236}">
                  <a16:creationId xmlns:a16="http://schemas.microsoft.com/office/drawing/2014/main" id="{C9F73339-2874-C357-4658-3BDD58BE6086}"/>
                </a:ext>
              </a:extLst>
            </p:cNvPr>
            <p:cNvSpPr txBox="1"/>
            <p:nvPr/>
          </p:nvSpPr>
          <p:spPr>
            <a:xfrm>
              <a:off x="1380564" y="6296793"/>
              <a:ext cx="1718561" cy="60016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写真アプリへアクセス（遷移）するために</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「許可</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を</a:t>
              </a:r>
              <a:r>
                <a:rPr lang="ja-JP" altLang="en-US" sz="1100" spc="-30">
                  <a:latin typeface="Meiryo" panose="020B0604030504040204" pitchFamily="34" charset="-128"/>
                  <a:ea typeface="Meiryo" panose="020B0604030504040204" pitchFamily="34" charset="-128"/>
                </a:rPr>
                <a:t>タップします</a:t>
              </a:r>
              <a:r>
                <a:rPr lang="ja-JP" altLang="en-US" sz="1100">
                  <a:latin typeface="Meiryo" panose="020B0604030504040204" pitchFamily="34" charset="-128"/>
                  <a:ea typeface="Meiryo" panose="020B0604030504040204" pitchFamily="34" charset="-128"/>
                </a:rPr>
                <a:t>。</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CAD51FC3-8CB2-4AA7-3382-40675ADC1B9D}"/>
              </a:ext>
            </a:extLst>
          </p:cNvPr>
          <p:cNvSpPr/>
          <p:nvPr/>
        </p:nvSpPr>
        <p:spPr>
          <a:xfrm>
            <a:off x="3977145" y="5040834"/>
            <a:ext cx="1238322" cy="18398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93C4E9B6-62E9-8FCD-82CD-AAF04B287B89}"/>
              </a:ext>
            </a:extLst>
          </p:cNvPr>
          <p:cNvGrpSpPr/>
          <p:nvPr/>
        </p:nvGrpSpPr>
        <p:grpSpPr>
          <a:xfrm>
            <a:off x="2129414" y="5366700"/>
            <a:ext cx="796351" cy="352633"/>
            <a:chOff x="1222030" y="3290187"/>
            <a:chExt cx="796351" cy="352633"/>
          </a:xfrm>
        </p:grpSpPr>
        <p:sp>
          <p:nvSpPr>
            <p:cNvPr id="9" name="円形吹き出し 8">
              <a:extLst>
                <a:ext uri="{FF2B5EF4-FFF2-40B4-BE49-F238E27FC236}">
                  <a16:creationId xmlns:a16="http://schemas.microsoft.com/office/drawing/2014/main" id="{E2F39B25-8581-38D4-FADD-1417FCB131F7}"/>
                </a:ext>
              </a:extLst>
            </p:cNvPr>
            <p:cNvSpPr/>
            <p:nvPr/>
          </p:nvSpPr>
          <p:spPr>
            <a:xfrm>
              <a:off x="1276866" y="3290187"/>
              <a:ext cx="684165" cy="352633"/>
            </a:xfrm>
            <a:prstGeom prst="wedgeEllipseCallout">
              <a:avLst>
                <a:gd name="adj1" fmla="val 19697"/>
                <a:gd name="adj2" fmla="val 765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C4B5B8B-C807-528F-A91B-BCA7350D8F13}"/>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5" name="角丸四角形 14">
            <a:extLst>
              <a:ext uri="{FF2B5EF4-FFF2-40B4-BE49-F238E27FC236}">
                <a16:creationId xmlns:a16="http://schemas.microsoft.com/office/drawing/2014/main" id="{96E66B7D-AC33-BFA0-A80F-6DC02D40BB6B}"/>
              </a:ext>
            </a:extLst>
          </p:cNvPr>
          <p:cNvSpPr/>
          <p:nvPr/>
        </p:nvSpPr>
        <p:spPr>
          <a:xfrm>
            <a:off x="2656596" y="5885869"/>
            <a:ext cx="243565" cy="22918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A1D4EBEA-051A-BF69-399A-96953C686FE3}"/>
              </a:ext>
            </a:extLst>
          </p:cNvPr>
          <p:cNvGrpSpPr/>
          <p:nvPr/>
        </p:nvGrpSpPr>
        <p:grpSpPr>
          <a:xfrm>
            <a:off x="4302967" y="4533129"/>
            <a:ext cx="796351" cy="352633"/>
            <a:chOff x="1222030" y="3290187"/>
            <a:chExt cx="796351" cy="352633"/>
          </a:xfrm>
        </p:grpSpPr>
        <p:sp>
          <p:nvSpPr>
            <p:cNvPr id="22" name="円形吹き出し 21">
              <a:extLst>
                <a:ext uri="{FF2B5EF4-FFF2-40B4-BE49-F238E27FC236}">
                  <a16:creationId xmlns:a16="http://schemas.microsoft.com/office/drawing/2014/main" id="{2591851E-993F-6683-6FC4-FFEBA4272C47}"/>
                </a:ext>
              </a:extLst>
            </p:cNvPr>
            <p:cNvSpPr/>
            <p:nvPr/>
          </p:nvSpPr>
          <p:spPr>
            <a:xfrm>
              <a:off x="1276866" y="3290187"/>
              <a:ext cx="684165" cy="352633"/>
            </a:xfrm>
            <a:prstGeom prst="wedgeEllipseCallout">
              <a:avLst>
                <a:gd name="adj1" fmla="val 19697"/>
                <a:gd name="adj2" fmla="val 765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3AFF6AE-E3B0-C1FA-EC22-413D8291DC74}"/>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5" name="角丸四角形 24">
            <a:extLst>
              <a:ext uri="{FF2B5EF4-FFF2-40B4-BE49-F238E27FC236}">
                <a16:creationId xmlns:a16="http://schemas.microsoft.com/office/drawing/2014/main" id="{A66418D9-FBF1-AA64-5CBE-8D244A5FAAF8}"/>
              </a:ext>
            </a:extLst>
          </p:cNvPr>
          <p:cNvSpPr/>
          <p:nvPr/>
        </p:nvSpPr>
        <p:spPr>
          <a:xfrm>
            <a:off x="6797051" y="5132825"/>
            <a:ext cx="499133" cy="544116"/>
          </a:xfrm>
          <a:prstGeom prst="roundRect">
            <a:avLst>
              <a:gd name="adj" fmla="val 10601"/>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BC3734BE-5BB3-AA14-82BF-916B937FABCE}"/>
              </a:ext>
            </a:extLst>
          </p:cNvPr>
          <p:cNvGrpSpPr/>
          <p:nvPr/>
        </p:nvGrpSpPr>
        <p:grpSpPr>
          <a:xfrm>
            <a:off x="6465833" y="4600741"/>
            <a:ext cx="796351" cy="352633"/>
            <a:chOff x="1222030" y="3290187"/>
            <a:chExt cx="796351" cy="352633"/>
          </a:xfrm>
        </p:grpSpPr>
        <p:sp>
          <p:nvSpPr>
            <p:cNvPr id="27" name="円形吹き出し 26">
              <a:extLst>
                <a:ext uri="{FF2B5EF4-FFF2-40B4-BE49-F238E27FC236}">
                  <a16:creationId xmlns:a16="http://schemas.microsoft.com/office/drawing/2014/main" id="{E80304BC-D6EE-EFB7-9FF2-EA5043CE7FB0}"/>
                </a:ext>
              </a:extLst>
            </p:cNvPr>
            <p:cNvSpPr/>
            <p:nvPr/>
          </p:nvSpPr>
          <p:spPr>
            <a:xfrm>
              <a:off x="1276866" y="3290187"/>
              <a:ext cx="684165" cy="352633"/>
            </a:xfrm>
            <a:prstGeom prst="wedgeEllipseCallout">
              <a:avLst>
                <a:gd name="adj1" fmla="val 19697"/>
                <a:gd name="adj2" fmla="val 765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585D74E-0DEB-612C-AECF-68D20D33D3D2}"/>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0" name="角丸四角形 29">
            <a:extLst>
              <a:ext uri="{FF2B5EF4-FFF2-40B4-BE49-F238E27FC236}">
                <a16:creationId xmlns:a16="http://schemas.microsoft.com/office/drawing/2014/main" id="{51071758-270D-D3F9-D3F1-933FC6576459}"/>
              </a:ext>
            </a:extLst>
          </p:cNvPr>
          <p:cNvSpPr/>
          <p:nvPr/>
        </p:nvSpPr>
        <p:spPr>
          <a:xfrm>
            <a:off x="8921043" y="4696136"/>
            <a:ext cx="1161850" cy="168606"/>
          </a:xfrm>
          <a:prstGeom prst="roundRect">
            <a:avLst>
              <a:gd name="adj" fmla="val 10601"/>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01E1DF5B-DE50-A601-34B8-4B0E1F83A996}"/>
              </a:ext>
            </a:extLst>
          </p:cNvPr>
          <p:cNvGrpSpPr/>
          <p:nvPr/>
        </p:nvGrpSpPr>
        <p:grpSpPr>
          <a:xfrm>
            <a:off x="8570616" y="4956508"/>
            <a:ext cx="796351" cy="352633"/>
            <a:chOff x="1222030" y="3290187"/>
            <a:chExt cx="796351" cy="352633"/>
          </a:xfrm>
        </p:grpSpPr>
        <p:sp>
          <p:nvSpPr>
            <p:cNvPr id="18" name="円形吹き出し 17">
              <a:extLst>
                <a:ext uri="{FF2B5EF4-FFF2-40B4-BE49-F238E27FC236}">
                  <a16:creationId xmlns:a16="http://schemas.microsoft.com/office/drawing/2014/main" id="{9CB76B6D-3F82-93C7-33CE-7280B1CC8CAE}"/>
                </a:ext>
              </a:extLst>
            </p:cNvPr>
            <p:cNvSpPr/>
            <p:nvPr/>
          </p:nvSpPr>
          <p:spPr>
            <a:xfrm>
              <a:off x="1276866" y="3290187"/>
              <a:ext cx="684165" cy="352633"/>
            </a:xfrm>
            <a:prstGeom prst="wedgeEllipseCallout">
              <a:avLst>
                <a:gd name="adj1" fmla="val 32823"/>
                <a:gd name="adj2" fmla="val -6000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F5B7DD09-4460-9E01-0CED-800F814ED1C8}"/>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9" name="スライド番号プレースホルダー 28">
            <a:extLst>
              <a:ext uri="{FF2B5EF4-FFF2-40B4-BE49-F238E27FC236}">
                <a16:creationId xmlns:a16="http://schemas.microsoft.com/office/drawing/2014/main" id="{D0EA0C43-E58E-75AA-1691-0C8700869BC1}"/>
              </a:ext>
            </a:extLst>
          </p:cNvPr>
          <p:cNvSpPr>
            <a:spLocks noGrp="1"/>
          </p:cNvSpPr>
          <p:nvPr>
            <p:ph type="sldNum" sz="quarter" idx="12"/>
          </p:nvPr>
        </p:nvSpPr>
        <p:spPr/>
        <p:txBody>
          <a:bodyPr/>
          <a:lstStyle/>
          <a:p>
            <a:fld id="{0869AD2D-B8A4-B94C-A8F3-6904FAA7DB71}" type="slidenum">
              <a:rPr kumimoji="1" lang="ja-JP" altLang="en-US" smtClean="0"/>
              <a:t>16</a:t>
            </a:fld>
            <a:endParaRPr kumimoji="1" lang="ja-JP" altLang="en-US" dirty="0"/>
          </a:p>
        </p:txBody>
      </p:sp>
    </p:spTree>
    <p:extLst>
      <p:ext uri="{BB962C8B-B14F-4D97-AF65-F5344CB8AC3E}">
        <p14:creationId xmlns:p14="http://schemas.microsoft.com/office/powerpoint/2010/main" val="29908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03A1D4B-B1AA-E4F9-7B2B-AC39FC43CA89}"/>
              </a:ext>
            </a:extLst>
          </p:cNvPr>
          <p:cNvSpPr txBox="1"/>
          <p:nvPr/>
        </p:nvSpPr>
        <p:spPr>
          <a:xfrm>
            <a:off x="2131942" y="341828"/>
            <a:ext cx="5347252"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［講座実践編］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2098809" y="688626"/>
            <a:ext cx="8327898" cy="369332"/>
          </a:xfrm>
          <a:prstGeom prst="rect">
            <a:avLst/>
          </a:prstGeom>
          <a:noFill/>
        </p:spPr>
        <p:txBody>
          <a:bodyPr wrap="square">
            <a:spAutoFit/>
          </a:bodyPr>
          <a:lstStyle/>
          <a:p>
            <a:r>
              <a:rPr lang="en-US" altLang="ja-JP" sz="1800" b="1" dirty="0">
                <a:latin typeface="Meiryo" panose="020B0604030504040204" pitchFamily="34" charset="-128"/>
                <a:ea typeface="Meiryo" panose="020B0604030504040204" pitchFamily="34" charset="-128"/>
              </a:rPr>
              <a:t>6. </a:t>
            </a:r>
            <a:r>
              <a:rPr lang="ja-JP" altLang="en-US" sz="1800" b="1">
                <a:latin typeface="Meiryo" panose="020B0604030504040204" pitchFamily="34" charset="-128"/>
                <a:ea typeface="Meiryo" panose="020B0604030504040204" pitchFamily="34" charset="-128"/>
              </a:rPr>
              <a:t>ビデオの背景をバーチャル（仮想）にする</a:t>
            </a:r>
          </a:p>
        </p:txBody>
      </p:sp>
      <p:grpSp>
        <p:nvGrpSpPr>
          <p:cNvPr id="12" name="グループ化 11">
            <a:extLst>
              <a:ext uri="{FF2B5EF4-FFF2-40B4-BE49-F238E27FC236}">
                <a16:creationId xmlns:a16="http://schemas.microsoft.com/office/drawing/2014/main" id="{3D1BF2C3-CFDB-4DD7-7402-D4D73856ACD9}"/>
              </a:ext>
            </a:extLst>
          </p:cNvPr>
          <p:cNvGrpSpPr/>
          <p:nvPr/>
        </p:nvGrpSpPr>
        <p:grpSpPr>
          <a:xfrm>
            <a:off x="779006" y="2327142"/>
            <a:ext cx="2499186" cy="4400538"/>
            <a:chOff x="779006" y="2327142"/>
            <a:chExt cx="2499186" cy="4400538"/>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5</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写真を選び</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タップ</a:t>
              </a:r>
            </a:p>
          </p:txBody>
        </p:sp>
        <p:pic>
          <p:nvPicPr>
            <p:cNvPr id="21" name="図 20">
              <a:extLst>
                <a:ext uri="{FF2B5EF4-FFF2-40B4-BE49-F238E27FC236}">
                  <a16:creationId xmlns:a16="http://schemas.microsoft.com/office/drawing/2014/main" id="{08EFD501-6C9F-F906-DF66-FE4141443B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8249" y="3118756"/>
              <a:ext cx="1355271" cy="3090267"/>
            </a:xfrm>
            <a:prstGeom prst="rect">
              <a:avLst/>
            </a:prstGeom>
            <a:ln>
              <a:solidFill>
                <a:schemeClr val="tx1"/>
              </a:solidFill>
            </a:ln>
          </p:spPr>
        </p:pic>
        <p:sp>
          <p:nvSpPr>
            <p:cNvPr id="6" name="テキスト ボックス 5">
              <a:extLst>
                <a:ext uri="{FF2B5EF4-FFF2-40B4-BE49-F238E27FC236}">
                  <a16:creationId xmlns:a16="http://schemas.microsoft.com/office/drawing/2014/main" id="{BD9123E9-F367-B536-A50A-2C1218204E7F}"/>
                </a:ext>
              </a:extLst>
            </p:cNvPr>
            <p:cNvSpPr txBox="1"/>
            <p:nvPr/>
          </p:nvSpPr>
          <p:spPr>
            <a:xfrm>
              <a:off x="1380564" y="6296793"/>
              <a:ext cx="1613647"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背景にする画像を選び、</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タップします。</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3220103" y="2327142"/>
            <a:ext cx="2499186" cy="4908370"/>
            <a:chOff x="779006" y="2327142"/>
            <a:chExt cx="2499186" cy="4908370"/>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6</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バーチャル背景</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完了</a:t>
              </a:r>
            </a:p>
          </p:txBody>
        </p:sp>
        <p:pic>
          <p:nvPicPr>
            <p:cNvPr id="46" name="図 45">
              <a:extLst>
                <a:ext uri="{FF2B5EF4-FFF2-40B4-BE49-F238E27FC236}">
                  <a16:creationId xmlns:a16="http://schemas.microsoft.com/office/drawing/2014/main" id="{4D963F1E-9662-2925-8363-7072B77CAF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8249" y="3118756"/>
              <a:ext cx="1355271" cy="3090268"/>
            </a:xfrm>
            <a:prstGeom prst="rect">
              <a:avLst/>
            </a:prstGeom>
            <a:ln>
              <a:solidFill>
                <a:schemeClr val="tx1"/>
              </a:solidFill>
            </a:ln>
          </p:spPr>
        </p:pic>
        <p:sp>
          <p:nvSpPr>
            <p:cNvPr id="47" name="テキスト ボックス 46">
              <a:extLst>
                <a:ext uri="{FF2B5EF4-FFF2-40B4-BE49-F238E27FC236}">
                  <a16:creationId xmlns:a16="http://schemas.microsoft.com/office/drawing/2014/main" id="{83280CD2-199E-FB28-4F61-CF6FF5AB2BDA}"/>
                </a:ext>
              </a:extLst>
            </p:cNvPr>
            <p:cNvSpPr txBox="1"/>
            <p:nvPr/>
          </p:nvSpPr>
          <p:spPr>
            <a:xfrm>
              <a:off x="1380564" y="6296793"/>
              <a:ext cx="1613647"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背景がバーチャル画像になります。ミーティング画面に戻るには、上部の「双方向矢印」マークをタップします。</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1A6471EE-4FB5-FA19-B259-E638869B3FEB}"/>
              </a:ext>
            </a:extLst>
          </p:cNvPr>
          <p:cNvGrpSpPr/>
          <p:nvPr/>
        </p:nvGrpSpPr>
        <p:grpSpPr>
          <a:xfrm>
            <a:off x="604646" y="0"/>
            <a:ext cx="1351370" cy="1047014"/>
            <a:chOff x="604646" y="0"/>
            <a:chExt cx="1351370" cy="1047014"/>
          </a:xfrm>
          <a:solidFill>
            <a:srgbClr val="6AC8F3"/>
          </a:solidFill>
        </p:grpSpPr>
        <p:sp>
          <p:nvSpPr>
            <p:cNvPr id="18" name="片側の 2 つの角を切り取った四角形 17">
              <a:extLst>
                <a:ext uri="{FF2B5EF4-FFF2-40B4-BE49-F238E27FC236}">
                  <a16:creationId xmlns:a16="http://schemas.microsoft.com/office/drawing/2014/main" id="{CEC61F25-D32F-0319-0CCE-D84659FC616A}"/>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片側の 2 つの角を切り取った四角形 18">
              <a:extLst>
                <a:ext uri="{FF2B5EF4-FFF2-40B4-BE49-F238E27FC236}">
                  <a16:creationId xmlns:a16="http://schemas.microsoft.com/office/drawing/2014/main" id="{5C9B9434-766F-974E-7F2E-4965E1F75209}"/>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81EAFB3-79AD-F64C-7CAC-1623D532C0D8}"/>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2" name="三角形 1">
            <a:extLst>
              <a:ext uri="{FF2B5EF4-FFF2-40B4-BE49-F238E27FC236}">
                <a16:creationId xmlns:a16="http://schemas.microsoft.com/office/drawing/2014/main" id="{253B54FA-01E0-D7D4-1A4F-4B4A45FD6EFA}"/>
              </a:ext>
            </a:extLst>
          </p:cNvPr>
          <p:cNvSpPr/>
          <p:nvPr/>
        </p:nvSpPr>
        <p:spPr>
          <a:xfrm rot="5400000">
            <a:off x="839860" y="4510538"/>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a:extLst>
              <a:ext uri="{FF2B5EF4-FFF2-40B4-BE49-F238E27FC236}">
                <a16:creationId xmlns:a16="http://schemas.microsoft.com/office/drawing/2014/main" id="{46975634-38D2-87EC-A6ED-76F295A2C84C}"/>
              </a:ext>
            </a:extLst>
          </p:cNvPr>
          <p:cNvSpPr/>
          <p:nvPr/>
        </p:nvSpPr>
        <p:spPr>
          <a:xfrm>
            <a:off x="1508249" y="3795441"/>
            <a:ext cx="1355271" cy="254045"/>
          </a:xfrm>
          <a:prstGeom prst="roundRect">
            <a:avLst>
              <a:gd name="adj" fmla="val 10601"/>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24FD3C3B-A75B-BAA0-DEAD-99FAF5312B20}"/>
              </a:ext>
            </a:extLst>
          </p:cNvPr>
          <p:cNvGrpSpPr/>
          <p:nvPr/>
        </p:nvGrpSpPr>
        <p:grpSpPr>
          <a:xfrm>
            <a:off x="1508249" y="3280782"/>
            <a:ext cx="796351" cy="352633"/>
            <a:chOff x="1222030" y="3290187"/>
            <a:chExt cx="796351" cy="352633"/>
          </a:xfrm>
        </p:grpSpPr>
        <p:sp>
          <p:nvSpPr>
            <p:cNvPr id="5" name="円形吹き出し 4">
              <a:extLst>
                <a:ext uri="{FF2B5EF4-FFF2-40B4-BE49-F238E27FC236}">
                  <a16:creationId xmlns:a16="http://schemas.microsoft.com/office/drawing/2014/main" id="{4221D3B8-B937-200D-32BC-D414F881C126}"/>
                </a:ext>
              </a:extLst>
            </p:cNvPr>
            <p:cNvSpPr/>
            <p:nvPr/>
          </p:nvSpPr>
          <p:spPr>
            <a:xfrm>
              <a:off x="1276866" y="3290187"/>
              <a:ext cx="684165" cy="352633"/>
            </a:xfrm>
            <a:prstGeom prst="wedgeEllipseCallout">
              <a:avLst>
                <a:gd name="adj1" fmla="val 19697"/>
                <a:gd name="adj2" fmla="val 765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6316A20-48A6-BECE-35CC-AB9CF55F00FD}"/>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9" name="角丸四角形 8">
            <a:extLst>
              <a:ext uri="{FF2B5EF4-FFF2-40B4-BE49-F238E27FC236}">
                <a16:creationId xmlns:a16="http://schemas.microsoft.com/office/drawing/2014/main" id="{83C0CB2F-AF0C-E1BF-E034-8CF9AEAF5111}"/>
              </a:ext>
            </a:extLst>
          </p:cNvPr>
          <p:cNvSpPr/>
          <p:nvPr/>
        </p:nvSpPr>
        <p:spPr>
          <a:xfrm>
            <a:off x="4008457" y="3277943"/>
            <a:ext cx="335246" cy="307056"/>
          </a:xfrm>
          <a:prstGeom prst="roundRect">
            <a:avLst>
              <a:gd name="adj" fmla="val 10601"/>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04679CBF-5F9B-89AA-A54F-7C02434E0DCF}"/>
              </a:ext>
            </a:extLst>
          </p:cNvPr>
          <p:cNvGrpSpPr/>
          <p:nvPr/>
        </p:nvGrpSpPr>
        <p:grpSpPr>
          <a:xfrm>
            <a:off x="4343703" y="3144786"/>
            <a:ext cx="796351" cy="352633"/>
            <a:chOff x="1222030" y="3290187"/>
            <a:chExt cx="796351" cy="352633"/>
          </a:xfrm>
        </p:grpSpPr>
        <p:sp>
          <p:nvSpPr>
            <p:cNvPr id="14" name="円形吹き出し 13">
              <a:extLst>
                <a:ext uri="{FF2B5EF4-FFF2-40B4-BE49-F238E27FC236}">
                  <a16:creationId xmlns:a16="http://schemas.microsoft.com/office/drawing/2014/main" id="{9EB243DF-1902-3D01-C4E8-C34D167C68F4}"/>
                </a:ext>
              </a:extLst>
            </p:cNvPr>
            <p:cNvSpPr/>
            <p:nvPr/>
          </p:nvSpPr>
          <p:spPr>
            <a:xfrm>
              <a:off x="1276866" y="3290187"/>
              <a:ext cx="684165" cy="352633"/>
            </a:xfrm>
            <a:prstGeom prst="wedgeEllipseCallout">
              <a:avLst>
                <a:gd name="adj1" fmla="val -47975"/>
                <a:gd name="adj2" fmla="val 4705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16047E5-C81F-1811-AC87-15BB3431E7A0}"/>
                </a:ext>
              </a:extLst>
            </p:cNvPr>
            <p:cNvSpPr txBox="1"/>
            <p:nvPr/>
          </p:nvSpPr>
          <p:spPr>
            <a:xfrm>
              <a:off x="1222030" y="3335698"/>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4" name="スライド番号プレースホルダー 23">
            <a:extLst>
              <a:ext uri="{FF2B5EF4-FFF2-40B4-BE49-F238E27FC236}">
                <a16:creationId xmlns:a16="http://schemas.microsoft.com/office/drawing/2014/main" id="{E87202E6-F31E-1F76-ABC6-4A8B9B70A0B8}"/>
              </a:ext>
            </a:extLst>
          </p:cNvPr>
          <p:cNvSpPr>
            <a:spLocks noGrp="1"/>
          </p:cNvSpPr>
          <p:nvPr>
            <p:ph type="sldNum" sz="quarter" idx="12"/>
          </p:nvPr>
        </p:nvSpPr>
        <p:spPr/>
        <p:txBody>
          <a:bodyPr/>
          <a:lstStyle/>
          <a:p>
            <a:fld id="{0869AD2D-B8A4-B94C-A8F3-6904FAA7DB71}" type="slidenum">
              <a:rPr kumimoji="1" lang="ja-JP" altLang="en-US" smtClean="0"/>
              <a:t>17</a:t>
            </a:fld>
            <a:endParaRPr kumimoji="1" lang="ja-JP" altLang="en-US" dirty="0"/>
          </a:p>
        </p:txBody>
      </p:sp>
    </p:spTree>
    <p:extLst>
      <p:ext uri="{BB962C8B-B14F-4D97-AF65-F5344CB8AC3E}">
        <p14:creationId xmlns:p14="http://schemas.microsoft.com/office/powerpoint/2010/main" val="135565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a:extLst>
              <a:ext uri="{FF2B5EF4-FFF2-40B4-BE49-F238E27FC236}">
                <a16:creationId xmlns:a16="http://schemas.microsoft.com/office/drawing/2014/main" id="{3F66FCD7-CB6D-C7A8-F199-6B907D12B175}"/>
              </a:ext>
            </a:extLst>
          </p:cNvPr>
          <p:cNvSpPr/>
          <p:nvPr/>
        </p:nvSpPr>
        <p:spPr>
          <a:xfrm>
            <a:off x="620510" y="383339"/>
            <a:ext cx="9653173" cy="6792996"/>
          </a:xfrm>
          <a:prstGeom prst="roundRect">
            <a:avLst>
              <a:gd name="adj" fmla="val 215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98FBB0D0-9198-B06A-000D-A75DFED7FD6C}"/>
              </a:ext>
            </a:extLst>
          </p:cNvPr>
          <p:cNvGrpSpPr/>
          <p:nvPr/>
        </p:nvGrpSpPr>
        <p:grpSpPr>
          <a:xfrm>
            <a:off x="928913" y="1977129"/>
            <a:ext cx="4819239" cy="2240689"/>
            <a:chOff x="928913" y="2168200"/>
            <a:chExt cx="4819239" cy="2240689"/>
          </a:xfrm>
        </p:grpSpPr>
        <p:sp>
          <p:nvSpPr>
            <p:cNvPr id="3" name="円/楕円 2">
              <a:extLst>
                <a:ext uri="{FF2B5EF4-FFF2-40B4-BE49-F238E27FC236}">
                  <a16:creationId xmlns:a16="http://schemas.microsoft.com/office/drawing/2014/main" id="{134A8C88-82D2-3F5B-59F4-8EE75E738ADC}"/>
                </a:ext>
              </a:extLst>
            </p:cNvPr>
            <p:cNvSpPr/>
            <p:nvPr/>
          </p:nvSpPr>
          <p:spPr>
            <a:xfrm>
              <a:off x="983942" y="2291023"/>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EB6A8FC4-AEA9-5D19-3160-A1041C08F343}"/>
                </a:ext>
              </a:extLst>
            </p:cNvPr>
            <p:cNvGrpSpPr/>
            <p:nvPr/>
          </p:nvGrpSpPr>
          <p:grpSpPr>
            <a:xfrm>
              <a:off x="928913" y="2168200"/>
              <a:ext cx="4819239" cy="2240689"/>
              <a:chOff x="928913" y="2168200"/>
              <a:chExt cx="4819239" cy="2240689"/>
            </a:xfrm>
          </p:grpSpPr>
          <p:sp>
            <p:nvSpPr>
              <p:cNvPr id="53" name="テキスト ボックス 52">
                <a:extLst>
                  <a:ext uri="{FF2B5EF4-FFF2-40B4-BE49-F238E27FC236}">
                    <a16:creationId xmlns:a16="http://schemas.microsoft.com/office/drawing/2014/main" id="{8F672CFB-1D7D-35FA-833D-76DF74C19328}"/>
                  </a:ext>
                </a:extLst>
              </p:cNvPr>
              <p:cNvSpPr txBox="1"/>
              <p:nvPr/>
            </p:nvSpPr>
            <p:spPr>
              <a:xfrm>
                <a:off x="1493429" y="2168200"/>
                <a:ext cx="4254723" cy="707886"/>
              </a:xfrm>
              <a:prstGeom prst="rect">
                <a:avLst/>
              </a:prstGeom>
              <a:noFill/>
            </p:spPr>
            <p:txBody>
              <a:bodyPr wrap="square">
                <a:spAutoFit/>
              </a:bodyPr>
              <a:lstStyle/>
              <a:p>
                <a:r>
                  <a:rPr lang="ja-JP" altLang="en-US" sz="2000" b="1">
                    <a:latin typeface="Meiryo" panose="020B0604030504040204" pitchFamily="34" charset="-128"/>
                    <a:ea typeface="Meiryo" panose="020B0604030504040204" pitchFamily="34" charset="-128"/>
                  </a:rPr>
                  <a:t>発言する時だけ</a:t>
                </a:r>
                <a:endParaRPr lang="en-US" altLang="ja-JP" sz="2000" b="1" dirty="0">
                  <a:latin typeface="Meiryo" panose="020B0604030504040204" pitchFamily="34" charset="-128"/>
                  <a:ea typeface="Meiryo" panose="020B0604030504040204" pitchFamily="34" charset="-128"/>
                </a:endParaRPr>
              </a:p>
              <a:p>
                <a:r>
                  <a:rPr lang="ja-JP" altLang="en-US" sz="2000" b="1">
                    <a:latin typeface="Meiryo" panose="020B0604030504040204" pitchFamily="34" charset="-128"/>
                    <a:ea typeface="Meiryo" panose="020B0604030504040204" pitchFamily="34" charset="-128"/>
                  </a:rPr>
                  <a:t>「マイクをオン」にしましょう</a:t>
                </a:r>
                <a:endParaRPr lang="ja-JP" altLang="en-US" sz="1900" b="1">
                  <a:latin typeface="Meiryo" panose="020B0604030504040204" pitchFamily="34" charset="-128"/>
                  <a:ea typeface="Meiryo" panose="020B0604030504040204" pitchFamily="34" charset="-128"/>
                </a:endParaRPr>
              </a:p>
            </p:txBody>
          </p:sp>
          <p:sp>
            <p:nvSpPr>
              <p:cNvPr id="56" name="テキスト ボックス 55">
                <a:extLst>
                  <a:ext uri="{FF2B5EF4-FFF2-40B4-BE49-F238E27FC236}">
                    <a16:creationId xmlns:a16="http://schemas.microsoft.com/office/drawing/2014/main" id="{1B55B6B1-1761-AD54-1D1D-AA0A60B62ABB}"/>
                  </a:ext>
                </a:extLst>
              </p:cNvPr>
              <p:cNvSpPr txBox="1"/>
              <p:nvPr/>
            </p:nvSpPr>
            <p:spPr>
              <a:xfrm>
                <a:off x="928913" y="2862953"/>
                <a:ext cx="4416993" cy="1545936"/>
              </a:xfrm>
              <a:prstGeom prst="rect">
                <a:avLst/>
              </a:prstGeom>
              <a:noFill/>
            </p:spPr>
            <p:txBody>
              <a:bodyPr wrap="square">
                <a:spAutoFit/>
              </a:bodyPr>
              <a:lstStyle/>
              <a:p>
                <a:pPr>
                  <a:lnSpc>
                    <a:spcPts val="1700"/>
                  </a:lnSpc>
                </a:pPr>
                <a:r>
                  <a:rPr lang="en-US" altLang="ja-JP" sz="1200" dirty="0">
                    <a:latin typeface="Meiryo" panose="020B0604030504040204" pitchFamily="34" charset="-128"/>
                    <a:ea typeface="Meiryo" panose="020B0604030504040204" pitchFamily="34" charset="-128"/>
                  </a:rPr>
                  <a:t>Zoom</a:t>
                </a:r>
                <a:r>
                  <a:rPr lang="ja-JP" altLang="en-US" sz="1200">
                    <a:latin typeface="Meiryo" panose="020B0604030504040204" pitchFamily="34" charset="-128"/>
                    <a:ea typeface="Meiryo" panose="020B0604030504040204" pitchFamily="34" charset="-128"/>
                  </a:rPr>
                  <a:t>ミーティングでは、声が届くのに若⼲のタイムラグ（時差）があるので⾔葉がかぶりやすくなります。相⼿が話し終わるのを待ってから、発⾔するようにしましょう。</a:t>
                </a:r>
                <a:endParaRPr lang="en-US" altLang="ja-JP" sz="1200" dirty="0">
                  <a:latin typeface="Meiryo" panose="020B0604030504040204" pitchFamily="34" charset="-128"/>
                  <a:ea typeface="Meiryo" panose="020B0604030504040204" pitchFamily="34" charset="-128"/>
                </a:endParaRPr>
              </a:p>
              <a:p>
                <a:pPr>
                  <a:lnSpc>
                    <a:spcPts val="1200"/>
                  </a:lnSpc>
                </a:pPr>
                <a:endParaRPr lang="en-US" altLang="ja-JP" sz="1200" dirty="0">
                  <a:latin typeface="Meiryo" panose="020B0604030504040204" pitchFamily="34" charset="-128"/>
                  <a:ea typeface="Meiryo" panose="020B0604030504040204" pitchFamily="34" charset="-128"/>
                </a:endParaRPr>
              </a:p>
              <a:p>
                <a:pPr>
                  <a:lnSpc>
                    <a:spcPts val="1700"/>
                  </a:lnSpc>
                </a:pPr>
                <a:r>
                  <a:rPr lang="ja-JP" altLang="en-US" sz="1200">
                    <a:latin typeface="Meiryo" panose="020B0604030504040204" pitchFamily="34" charset="-128"/>
                    <a:ea typeface="Meiryo" panose="020B0604030504040204" pitchFamily="34" charset="-128"/>
                  </a:rPr>
                  <a:t>また、マイクを常時オンにしておくと、周囲の⾳などが参加者全員に共有されてしまいます。基本はマイクをオフにしておき、⾃分が発⾔をする時だけオンにしましょう。</a:t>
                </a:r>
              </a:p>
            </p:txBody>
          </p:sp>
          <p:sp>
            <p:nvSpPr>
              <p:cNvPr id="9" name="テキスト ボックス 8">
                <a:extLst>
                  <a:ext uri="{FF2B5EF4-FFF2-40B4-BE49-F238E27FC236}">
                    <a16:creationId xmlns:a16="http://schemas.microsoft.com/office/drawing/2014/main" id="{BCF881A6-FD0F-1A68-3818-F3473489FFB4}"/>
                  </a:ext>
                </a:extLst>
              </p:cNvPr>
              <p:cNvSpPr txBox="1"/>
              <p:nvPr/>
            </p:nvSpPr>
            <p:spPr>
              <a:xfrm>
                <a:off x="1061258" y="2289175"/>
                <a:ext cx="281609" cy="553998"/>
              </a:xfrm>
              <a:prstGeom prst="rect">
                <a:avLst/>
              </a:prstGeom>
              <a:noFill/>
            </p:spPr>
            <p:txBody>
              <a:bodyPr wrap="square">
                <a:spAutoFit/>
              </a:bodyPr>
              <a:lstStyle/>
              <a:p>
                <a:pPr algn="ctr"/>
                <a:r>
                  <a:rPr lang="ja-JP" altLang="en-US" sz="3000" b="1" dirty="0">
                    <a:solidFill>
                      <a:schemeClr val="bg1"/>
                    </a:solidFill>
                    <a:latin typeface="Meiryo" panose="020B0604030504040204" pitchFamily="34" charset="-128"/>
                    <a:ea typeface="Meiryo" panose="020B0604030504040204" pitchFamily="34" charset="-128"/>
                  </a:rPr>
                  <a:t>1</a:t>
                </a:r>
              </a:p>
            </p:txBody>
          </p:sp>
        </p:grpSp>
      </p:grpSp>
      <p:grpSp>
        <p:nvGrpSpPr>
          <p:cNvPr id="88" name="グループ化 87">
            <a:extLst>
              <a:ext uri="{FF2B5EF4-FFF2-40B4-BE49-F238E27FC236}">
                <a16:creationId xmlns:a16="http://schemas.microsoft.com/office/drawing/2014/main" id="{3FCBFC6F-C2A7-1E40-A062-5AA12C5DE67A}"/>
              </a:ext>
            </a:extLst>
          </p:cNvPr>
          <p:cNvGrpSpPr/>
          <p:nvPr/>
        </p:nvGrpSpPr>
        <p:grpSpPr>
          <a:xfrm>
            <a:off x="5766335" y="1977129"/>
            <a:ext cx="4607870" cy="677108"/>
            <a:chOff x="983942" y="2168200"/>
            <a:chExt cx="4607870" cy="677108"/>
          </a:xfrm>
        </p:grpSpPr>
        <p:sp>
          <p:nvSpPr>
            <p:cNvPr id="90" name="円/楕円 89">
              <a:extLst>
                <a:ext uri="{FF2B5EF4-FFF2-40B4-BE49-F238E27FC236}">
                  <a16:creationId xmlns:a16="http://schemas.microsoft.com/office/drawing/2014/main" id="{FC45945D-CA74-02FE-FD84-2D887B07FF20}"/>
                </a:ext>
              </a:extLst>
            </p:cNvPr>
            <p:cNvSpPr/>
            <p:nvPr/>
          </p:nvSpPr>
          <p:spPr>
            <a:xfrm>
              <a:off x="983942" y="2291023"/>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74B3CC43-4D2D-8EF6-7D48-E87829145E89}"/>
                </a:ext>
              </a:extLst>
            </p:cNvPr>
            <p:cNvGrpSpPr/>
            <p:nvPr/>
          </p:nvGrpSpPr>
          <p:grpSpPr>
            <a:xfrm>
              <a:off x="1072275" y="2168200"/>
              <a:ext cx="4519537" cy="677108"/>
              <a:chOff x="1072275" y="2168200"/>
              <a:chExt cx="4519537" cy="677108"/>
            </a:xfrm>
          </p:grpSpPr>
          <p:sp>
            <p:nvSpPr>
              <p:cNvPr id="92" name="テキスト ボックス 91">
                <a:extLst>
                  <a:ext uri="{FF2B5EF4-FFF2-40B4-BE49-F238E27FC236}">
                    <a16:creationId xmlns:a16="http://schemas.microsoft.com/office/drawing/2014/main" id="{CC8BEFAD-F333-160C-161F-F0E57240D86C}"/>
                  </a:ext>
                </a:extLst>
              </p:cNvPr>
              <p:cNvSpPr txBox="1"/>
              <p:nvPr/>
            </p:nvSpPr>
            <p:spPr>
              <a:xfrm>
                <a:off x="1493430" y="2168200"/>
                <a:ext cx="4098382" cy="677108"/>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「リアクション」は大きめに</a:t>
                </a:r>
              </a:p>
              <a:p>
                <a:r>
                  <a:rPr lang="ja-JP" altLang="en-US" sz="1900" b="1">
                    <a:latin typeface="Meiryo" panose="020B0604030504040204" pitchFamily="34" charset="-128"/>
                    <a:ea typeface="Meiryo" panose="020B0604030504040204" pitchFamily="34" charset="-128"/>
                  </a:rPr>
                  <a:t>意思表示アイコンも便利です</a:t>
                </a:r>
              </a:p>
            </p:txBody>
          </p:sp>
          <p:sp>
            <p:nvSpPr>
              <p:cNvPr id="94" name="テキスト ボックス 93">
                <a:extLst>
                  <a:ext uri="{FF2B5EF4-FFF2-40B4-BE49-F238E27FC236}">
                    <a16:creationId xmlns:a16="http://schemas.microsoft.com/office/drawing/2014/main" id="{28EE4891-236D-905A-6968-97C268593887}"/>
                  </a:ext>
                </a:extLst>
              </p:cNvPr>
              <p:cNvSpPr txBox="1"/>
              <p:nvPr/>
            </p:nvSpPr>
            <p:spPr>
              <a:xfrm>
                <a:off x="1072275" y="2278158"/>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dirty="0">
                  <a:solidFill>
                    <a:schemeClr val="bg1"/>
                  </a:solidFill>
                  <a:latin typeface="Meiryo" panose="020B0604030504040204" pitchFamily="34" charset="-128"/>
                  <a:ea typeface="Meiryo" panose="020B0604030504040204" pitchFamily="34" charset="-128"/>
                </a:endParaRPr>
              </a:p>
            </p:txBody>
          </p:sp>
        </p:grpSp>
      </p:grpSp>
      <p:grpSp>
        <p:nvGrpSpPr>
          <p:cNvPr id="97" name="グループ化 96">
            <a:extLst>
              <a:ext uri="{FF2B5EF4-FFF2-40B4-BE49-F238E27FC236}">
                <a16:creationId xmlns:a16="http://schemas.microsoft.com/office/drawing/2014/main" id="{F62F3253-556F-AAA1-50AA-46A6FCD1023B}"/>
              </a:ext>
            </a:extLst>
          </p:cNvPr>
          <p:cNvGrpSpPr/>
          <p:nvPr/>
        </p:nvGrpSpPr>
        <p:grpSpPr>
          <a:xfrm>
            <a:off x="983942" y="2665118"/>
            <a:ext cx="8644047" cy="2544612"/>
            <a:chOff x="983942" y="331474"/>
            <a:chExt cx="8644047" cy="2544612"/>
          </a:xfrm>
        </p:grpSpPr>
        <p:sp>
          <p:nvSpPr>
            <p:cNvPr id="99" name="円/楕円 98">
              <a:extLst>
                <a:ext uri="{FF2B5EF4-FFF2-40B4-BE49-F238E27FC236}">
                  <a16:creationId xmlns:a16="http://schemas.microsoft.com/office/drawing/2014/main" id="{25D0577A-A718-29F4-B518-747486F4ED0B}"/>
                </a:ext>
              </a:extLst>
            </p:cNvPr>
            <p:cNvSpPr/>
            <p:nvPr/>
          </p:nvSpPr>
          <p:spPr>
            <a:xfrm>
              <a:off x="983942" y="2291023"/>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0" name="グループ化 99">
              <a:extLst>
                <a:ext uri="{FF2B5EF4-FFF2-40B4-BE49-F238E27FC236}">
                  <a16:creationId xmlns:a16="http://schemas.microsoft.com/office/drawing/2014/main" id="{F6C43A0F-29B7-A275-018A-B42C695E6F25}"/>
                </a:ext>
              </a:extLst>
            </p:cNvPr>
            <p:cNvGrpSpPr/>
            <p:nvPr/>
          </p:nvGrpSpPr>
          <p:grpSpPr>
            <a:xfrm>
              <a:off x="1072275" y="331474"/>
              <a:ext cx="8555714" cy="2544612"/>
              <a:chOff x="1072275" y="331474"/>
              <a:chExt cx="8555714" cy="2544612"/>
            </a:xfrm>
          </p:grpSpPr>
          <p:sp>
            <p:nvSpPr>
              <p:cNvPr id="101" name="テキスト ボックス 100">
                <a:extLst>
                  <a:ext uri="{FF2B5EF4-FFF2-40B4-BE49-F238E27FC236}">
                    <a16:creationId xmlns:a16="http://schemas.microsoft.com/office/drawing/2014/main" id="{ECDC2A66-94F7-1132-A112-338B73A4EF6E}"/>
                  </a:ext>
                </a:extLst>
              </p:cNvPr>
              <p:cNvSpPr txBox="1"/>
              <p:nvPr/>
            </p:nvSpPr>
            <p:spPr>
              <a:xfrm>
                <a:off x="1493430" y="2168200"/>
                <a:ext cx="4098382" cy="707886"/>
              </a:xfrm>
              <a:prstGeom prst="rect">
                <a:avLst/>
              </a:prstGeom>
              <a:noFill/>
            </p:spPr>
            <p:txBody>
              <a:bodyPr wrap="square">
                <a:spAutoFit/>
              </a:bodyPr>
              <a:lstStyle/>
              <a:p>
                <a:r>
                  <a:rPr lang="ja-JP" altLang="en-US" sz="2000" b="1">
                    <a:latin typeface="Meiryo" panose="020B0604030504040204" pitchFamily="34" charset="-128"/>
                    <a:ea typeface="Meiryo" panose="020B0604030504040204" pitchFamily="34" charset="-128"/>
                  </a:rPr>
                  <a:t>音が出ない、聞こえない時は</a:t>
                </a:r>
                <a:endParaRPr lang="en-US" altLang="ja-JP" sz="2000" b="1" dirty="0">
                  <a:latin typeface="Meiryo" panose="020B0604030504040204" pitchFamily="34" charset="-128"/>
                  <a:ea typeface="Meiryo" panose="020B0604030504040204" pitchFamily="34" charset="-128"/>
                </a:endParaRPr>
              </a:p>
              <a:p>
                <a:r>
                  <a:rPr lang="ja-JP" altLang="en-US" sz="2000" b="1">
                    <a:latin typeface="Meiryo" panose="020B0604030504040204" pitchFamily="34" charset="-128"/>
                    <a:ea typeface="Meiryo" panose="020B0604030504040204" pitchFamily="34" charset="-128"/>
                  </a:rPr>
                  <a:t>設定やイヤホンを確認</a:t>
                </a:r>
                <a:endParaRPr lang="ja-JP" altLang="en-US" sz="1900" b="1">
                  <a:latin typeface="Meiryo" panose="020B0604030504040204" pitchFamily="34" charset="-128"/>
                  <a:ea typeface="Meiryo" panose="020B0604030504040204" pitchFamily="34" charset="-128"/>
                </a:endParaRPr>
              </a:p>
            </p:txBody>
          </p:sp>
          <p:sp>
            <p:nvSpPr>
              <p:cNvPr id="102" name="テキスト ボックス 101">
                <a:extLst>
                  <a:ext uri="{FF2B5EF4-FFF2-40B4-BE49-F238E27FC236}">
                    <a16:creationId xmlns:a16="http://schemas.microsoft.com/office/drawing/2014/main" id="{443A86EF-1ECC-8F40-1C82-FAA4ABB0AF34}"/>
                  </a:ext>
                </a:extLst>
              </p:cNvPr>
              <p:cNvSpPr txBox="1"/>
              <p:nvPr/>
            </p:nvSpPr>
            <p:spPr>
              <a:xfrm>
                <a:off x="5705058" y="331474"/>
                <a:ext cx="3922931" cy="2046073"/>
              </a:xfrm>
              <a:prstGeom prst="rect">
                <a:avLst/>
              </a:prstGeom>
              <a:noFill/>
            </p:spPr>
            <p:txBody>
              <a:bodyPr wrap="square">
                <a:spAutoFit/>
              </a:bodyPr>
              <a:lstStyle/>
              <a:p>
                <a:pPr>
                  <a:lnSpc>
                    <a:spcPts val="1700"/>
                  </a:lnSpc>
                </a:pPr>
                <a:r>
                  <a:rPr lang="ja-JP" altLang="en-US" sz="1200">
                    <a:latin typeface="Meiryo" panose="020B0604030504040204" pitchFamily="34" charset="-128"/>
                    <a:ea typeface="Meiryo" panose="020B0604030504040204" pitchFamily="34" charset="-128"/>
                  </a:rPr>
                  <a:t>画⾯越しによるコミュニケーションは、相⼿の反応が分かりづらいところがあります。大きくうなずいたり、笑ったり、拍⼿したり、オーバー気味なリアクションを⼼がけましょう。</a:t>
                </a:r>
              </a:p>
              <a:p>
                <a:pPr>
                  <a:lnSpc>
                    <a:spcPts val="1200"/>
                  </a:lnSpc>
                </a:pPr>
                <a:endParaRPr lang="en" altLang="ja-JP" sz="1200" dirty="0">
                  <a:latin typeface="Meiryo" panose="020B0604030504040204" pitchFamily="34" charset="-128"/>
                  <a:ea typeface="Meiryo" panose="020B0604030504040204" pitchFamily="34" charset="-128"/>
                </a:endParaRPr>
              </a:p>
              <a:p>
                <a:pPr>
                  <a:lnSpc>
                    <a:spcPts val="1700"/>
                  </a:lnSpc>
                </a:pPr>
                <a:r>
                  <a:rPr lang="ja-JP" altLang="en-US" sz="1200">
                    <a:latin typeface="Meiryo" panose="020B0604030504040204" pitchFamily="34" charset="-128"/>
                    <a:ea typeface="Meiryo" panose="020B0604030504040204" pitchFamily="34" charset="-128"/>
                  </a:rPr>
                  <a:t>挙手ができる「リアクション機能」のほか、「拍手」や「いいね」などの「意思表示アイコン」も利用すると便利です。アイコンは</a:t>
                </a:r>
                <a:r>
                  <a:rPr lang="en-US" altLang="ja-JP" sz="1200" dirty="0">
                    <a:latin typeface="Meiryo" panose="020B0604030504040204" pitchFamily="34" charset="-128"/>
                    <a:ea typeface="Meiryo" panose="020B0604030504040204" pitchFamily="34" charset="-128"/>
                  </a:rPr>
                  <a:t>10</a:t>
                </a:r>
                <a:r>
                  <a:rPr lang="ja-JP" altLang="en-US" sz="1200">
                    <a:latin typeface="Meiryo" panose="020B0604030504040204" pitchFamily="34" charset="-128"/>
                    <a:ea typeface="Meiryo" panose="020B0604030504040204" pitchFamily="34" charset="-128"/>
                  </a:rPr>
                  <a:t>秒程度で自動的に消えるようになっています。</a:t>
                </a:r>
                <a:endParaRPr lang="en-US" altLang="ja-JP" sz="1200" dirty="0">
                  <a:latin typeface="Meiryo" panose="020B0604030504040204" pitchFamily="34" charset="-128"/>
                  <a:ea typeface="Meiryo" panose="020B0604030504040204" pitchFamily="34" charset="-128"/>
                </a:endParaRPr>
              </a:p>
            </p:txBody>
          </p:sp>
          <p:sp>
            <p:nvSpPr>
              <p:cNvPr id="103" name="テキスト ボックス 102">
                <a:extLst>
                  <a:ext uri="{FF2B5EF4-FFF2-40B4-BE49-F238E27FC236}">
                    <a16:creationId xmlns:a16="http://schemas.microsoft.com/office/drawing/2014/main" id="{71C5E072-B44C-9E0B-5075-EB210A036C59}"/>
                  </a:ext>
                </a:extLst>
              </p:cNvPr>
              <p:cNvSpPr txBox="1"/>
              <p:nvPr/>
            </p:nvSpPr>
            <p:spPr>
              <a:xfrm>
                <a:off x="1072275" y="2289175"/>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dirty="0">
                  <a:solidFill>
                    <a:schemeClr val="bg1"/>
                  </a:solidFill>
                  <a:latin typeface="Meiryo" panose="020B0604030504040204" pitchFamily="34" charset="-128"/>
                  <a:ea typeface="Meiryo" panose="020B0604030504040204" pitchFamily="34" charset="-128"/>
                </a:endParaRPr>
              </a:p>
            </p:txBody>
          </p:sp>
        </p:grpSp>
      </p:grpSp>
      <p:grpSp>
        <p:nvGrpSpPr>
          <p:cNvPr id="8" name="グループ化 7">
            <a:extLst>
              <a:ext uri="{FF2B5EF4-FFF2-40B4-BE49-F238E27FC236}">
                <a16:creationId xmlns:a16="http://schemas.microsoft.com/office/drawing/2014/main" id="{7F8D9F3D-560C-B195-E043-9957EDF0AB1F}"/>
              </a:ext>
            </a:extLst>
          </p:cNvPr>
          <p:cNvGrpSpPr/>
          <p:nvPr/>
        </p:nvGrpSpPr>
        <p:grpSpPr>
          <a:xfrm>
            <a:off x="965600" y="1941229"/>
            <a:ext cx="503917" cy="200055"/>
            <a:chOff x="1317119" y="1662047"/>
            <a:chExt cx="503917" cy="200055"/>
          </a:xfrm>
        </p:grpSpPr>
        <p:cxnSp>
          <p:nvCxnSpPr>
            <p:cNvPr id="4" name="直線コネクタ 3">
              <a:extLst>
                <a:ext uri="{FF2B5EF4-FFF2-40B4-BE49-F238E27FC236}">
                  <a16:creationId xmlns:a16="http://schemas.microsoft.com/office/drawing/2014/main" id="{83D9506C-2E8F-0D33-4E65-17385C5CAB2B}"/>
                </a:ext>
              </a:extLst>
            </p:cNvPr>
            <p:cNvCxnSpPr/>
            <p:nvPr/>
          </p:nvCxnSpPr>
          <p:spPr>
            <a:xfrm>
              <a:off x="1317119" y="1717046"/>
              <a:ext cx="67456" cy="7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975353C1-FDA4-6AFD-2462-870A4835B98D}"/>
                </a:ext>
              </a:extLst>
            </p:cNvPr>
            <p:cNvCxnSpPr/>
            <p:nvPr/>
          </p:nvCxnSpPr>
          <p:spPr>
            <a:xfrm>
              <a:off x="1716260" y="1719214"/>
              <a:ext cx="67456" cy="73368"/>
            </a:xfrm>
            <a:prstGeom prst="line">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D898D8BA-5456-BAD4-9CD3-BF87AF556068}"/>
                </a:ext>
              </a:extLst>
            </p:cNvPr>
            <p:cNvSpPr txBox="1"/>
            <p:nvPr/>
          </p:nvSpPr>
          <p:spPr>
            <a:xfrm>
              <a:off x="1331633" y="1662047"/>
              <a:ext cx="489403" cy="200055"/>
            </a:xfrm>
            <a:prstGeom prst="rect">
              <a:avLst/>
            </a:prstGeom>
            <a:noFill/>
          </p:spPr>
          <p:txBody>
            <a:bodyPr wrap="square">
              <a:spAutoFit/>
            </a:bodyPr>
            <a:lstStyle/>
            <a:p>
              <a:r>
                <a:rPr lang="ja-JP" altLang="en-US" sz="700" b="1">
                  <a:solidFill>
                    <a:srgbClr val="006DA4"/>
                  </a:solidFill>
                  <a:latin typeface="Meiryo" panose="020B0604030504040204" pitchFamily="34" charset="-128"/>
                  <a:ea typeface="Meiryo" panose="020B0604030504040204" pitchFamily="34" charset="-128"/>
                </a:rPr>
                <a:t>手引き</a:t>
              </a:r>
            </a:p>
          </p:txBody>
        </p:sp>
      </p:grpSp>
      <p:grpSp>
        <p:nvGrpSpPr>
          <p:cNvPr id="13" name="グループ化 12">
            <a:extLst>
              <a:ext uri="{FF2B5EF4-FFF2-40B4-BE49-F238E27FC236}">
                <a16:creationId xmlns:a16="http://schemas.microsoft.com/office/drawing/2014/main" id="{82C83BEE-C645-7A1C-29AD-C365BA49A68B}"/>
              </a:ext>
            </a:extLst>
          </p:cNvPr>
          <p:cNvGrpSpPr/>
          <p:nvPr/>
        </p:nvGrpSpPr>
        <p:grpSpPr>
          <a:xfrm>
            <a:off x="5754530" y="1941228"/>
            <a:ext cx="503917" cy="200055"/>
            <a:chOff x="1317119" y="1662047"/>
            <a:chExt cx="503917" cy="200055"/>
          </a:xfrm>
        </p:grpSpPr>
        <p:cxnSp>
          <p:nvCxnSpPr>
            <p:cNvPr id="15" name="直線コネクタ 14">
              <a:extLst>
                <a:ext uri="{FF2B5EF4-FFF2-40B4-BE49-F238E27FC236}">
                  <a16:creationId xmlns:a16="http://schemas.microsoft.com/office/drawing/2014/main" id="{54388E1A-EA24-E4BF-25EB-EAECB172EBBC}"/>
                </a:ext>
              </a:extLst>
            </p:cNvPr>
            <p:cNvCxnSpPr/>
            <p:nvPr/>
          </p:nvCxnSpPr>
          <p:spPr>
            <a:xfrm>
              <a:off x="1317119" y="1717046"/>
              <a:ext cx="67456" cy="7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58921A0-DDAF-D439-243B-957629500DB5}"/>
                </a:ext>
              </a:extLst>
            </p:cNvPr>
            <p:cNvCxnSpPr/>
            <p:nvPr/>
          </p:nvCxnSpPr>
          <p:spPr>
            <a:xfrm>
              <a:off x="1716260" y="1719214"/>
              <a:ext cx="67456" cy="73368"/>
            </a:xfrm>
            <a:prstGeom prst="line">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F8DCA6F8-8807-8A22-84E4-D7848BA80799}"/>
                </a:ext>
              </a:extLst>
            </p:cNvPr>
            <p:cNvSpPr txBox="1"/>
            <p:nvPr/>
          </p:nvSpPr>
          <p:spPr>
            <a:xfrm>
              <a:off x="1331633" y="1662047"/>
              <a:ext cx="489403" cy="200055"/>
            </a:xfrm>
            <a:prstGeom prst="rect">
              <a:avLst/>
            </a:prstGeom>
            <a:noFill/>
          </p:spPr>
          <p:txBody>
            <a:bodyPr wrap="square">
              <a:spAutoFit/>
            </a:bodyPr>
            <a:lstStyle/>
            <a:p>
              <a:r>
                <a:rPr lang="ja-JP" altLang="en-US" sz="700" b="1">
                  <a:solidFill>
                    <a:srgbClr val="006DA4"/>
                  </a:solidFill>
                  <a:latin typeface="Meiryo" panose="020B0604030504040204" pitchFamily="34" charset="-128"/>
                  <a:ea typeface="Meiryo" panose="020B0604030504040204" pitchFamily="34" charset="-128"/>
                </a:rPr>
                <a:t>手引き</a:t>
              </a:r>
            </a:p>
          </p:txBody>
        </p:sp>
      </p:grpSp>
      <p:grpSp>
        <p:nvGrpSpPr>
          <p:cNvPr id="18" name="グループ化 17">
            <a:extLst>
              <a:ext uri="{FF2B5EF4-FFF2-40B4-BE49-F238E27FC236}">
                <a16:creationId xmlns:a16="http://schemas.microsoft.com/office/drawing/2014/main" id="{62EFCDCF-0816-1B0E-241E-93D8A5E3B59B}"/>
              </a:ext>
            </a:extLst>
          </p:cNvPr>
          <p:cNvGrpSpPr/>
          <p:nvPr/>
        </p:nvGrpSpPr>
        <p:grpSpPr>
          <a:xfrm>
            <a:off x="965600" y="4471481"/>
            <a:ext cx="503917" cy="200055"/>
            <a:chOff x="1317119" y="1662047"/>
            <a:chExt cx="503917" cy="200055"/>
          </a:xfrm>
        </p:grpSpPr>
        <p:cxnSp>
          <p:nvCxnSpPr>
            <p:cNvPr id="20" name="直線コネクタ 19">
              <a:extLst>
                <a:ext uri="{FF2B5EF4-FFF2-40B4-BE49-F238E27FC236}">
                  <a16:creationId xmlns:a16="http://schemas.microsoft.com/office/drawing/2014/main" id="{BA35A143-303D-6304-CE01-03C8C80FDDF4}"/>
                </a:ext>
              </a:extLst>
            </p:cNvPr>
            <p:cNvCxnSpPr/>
            <p:nvPr/>
          </p:nvCxnSpPr>
          <p:spPr>
            <a:xfrm>
              <a:off x="1317119" y="1717046"/>
              <a:ext cx="67456" cy="7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C074E69-E964-089E-D68C-F51A66B47973}"/>
                </a:ext>
              </a:extLst>
            </p:cNvPr>
            <p:cNvCxnSpPr/>
            <p:nvPr/>
          </p:nvCxnSpPr>
          <p:spPr>
            <a:xfrm>
              <a:off x="1716260" y="1719214"/>
              <a:ext cx="67456" cy="73368"/>
            </a:xfrm>
            <a:prstGeom prst="line">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3B986E1-CDD1-85A6-6ED1-1D9C6DC4BB27}"/>
                </a:ext>
              </a:extLst>
            </p:cNvPr>
            <p:cNvSpPr txBox="1"/>
            <p:nvPr/>
          </p:nvSpPr>
          <p:spPr>
            <a:xfrm>
              <a:off x="1331633" y="1662047"/>
              <a:ext cx="489403" cy="200055"/>
            </a:xfrm>
            <a:prstGeom prst="rect">
              <a:avLst/>
            </a:prstGeom>
            <a:noFill/>
          </p:spPr>
          <p:txBody>
            <a:bodyPr wrap="square">
              <a:spAutoFit/>
            </a:bodyPr>
            <a:lstStyle/>
            <a:p>
              <a:r>
                <a:rPr lang="ja-JP" altLang="en-US" sz="700" b="1">
                  <a:solidFill>
                    <a:srgbClr val="006DA4"/>
                  </a:solidFill>
                  <a:latin typeface="Meiryo" panose="020B0604030504040204" pitchFamily="34" charset="-128"/>
                  <a:ea typeface="Meiryo" panose="020B0604030504040204" pitchFamily="34" charset="-128"/>
                </a:rPr>
                <a:t>手引き</a:t>
              </a:r>
            </a:p>
          </p:txBody>
        </p:sp>
      </p:grpSp>
      <p:sp>
        <p:nvSpPr>
          <p:cNvPr id="36" name="テキスト ボックス 35">
            <a:extLst>
              <a:ext uri="{FF2B5EF4-FFF2-40B4-BE49-F238E27FC236}">
                <a16:creationId xmlns:a16="http://schemas.microsoft.com/office/drawing/2014/main" id="{B4A413C8-0999-234F-D781-010AF13F52E6}"/>
              </a:ext>
            </a:extLst>
          </p:cNvPr>
          <p:cNvSpPr txBox="1"/>
          <p:nvPr/>
        </p:nvSpPr>
        <p:spPr>
          <a:xfrm>
            <a:off x="928912" y="5194341"/>
            <a:ext cx="6157863" cy="1917833"/>
          </a:xfrm>
          <a:prstGeom prst="rect">
            <a:avLst/>
          </a:prstGeom>
          <a:noFill/>
        </p:spPr>
        <p:txBody>
          <a:bodyPr wrap="square">
            <a:spAutoFit/>
          </a:bodyPr>
          <a:lstStyle/>
          <a:p>
            <a:pPr>
              <a:lnSpc>
                <a:spcPts val="1700"/>
              </a:lnSpc>
            </a:pP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自分の声が他の参加者に聞こえていない場合は、</a:t>
            </a:r>
            <a:endParaRPr lang="en-US" altLang="ja-JP" sz="1200" b="0" i="0" u="none" strike="noStrike" dirty="0">
              <a:solidFill>
                <a:srgbClr val="333333"/>
              </a:solidFill>
              <a:effectLst/>
              <a:latin typeface="メイリオ" panose="020B0604030504040204" pitchFamily="34" charset="-128"/>
              <a:ea typeface="メイリオ" panose="020B0604030504040204" pitchFamily="34" charset="-128"/>
            </a:endParaRPr>
          </a:p>
          <a:p>
            <a:pPr>
              <a:lnSpc>
                <a:spcPts val="1700"/>
              </a:lnSpc>
            </a:pP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「ミュート解除」という表示になっていないか</a:t>
            </a:r>
            <a:endParaRPr lang="en-US" altLang="ja-JP" sz="1200" b="0" i="0" u="none" strike="noStrike" dirty="0">
              <a:solidFill>
                <a:srgbClr val="333333"/>
              </a:solidFill>
              <a:effectLst/>
              <a:latin typeface="メイリオ" panose="020B0604030504040204" pitchFamily="34" charset="-128"/>
              <a:ea typeface="メイリオ" panose="020B0604030504040204" pitchFamily="34" charset="-128"/>
            </a:endParaRPr>
          </a:p>
          <a:p>
            <a:pPr>
              <a:lnSpc>
                <a:spcPts val="1700"/>
              </a:lnSpc>
            </a:pP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確認しましょう。</a:t>
            </a:r>
          </a:p>
          <a:p>
            <a:pPr>
              <a:lnSpc>
                <a:spcPts val="1200"/>
              </a:lnSpc>
            </a:pPr>
            <a:endParaRPr lang="ja-JP" altLang="en-US" sz="1200" b="0" i="0" u="none" strike="noStrike">
              <a:solidFill>
                <a:srgbClr val="333333"/>
              </a:solidFill>
              <a:effectLst/>
              <a:latin typeface="メイリオ" panose="020B0604030504040204" pitchFamily="34" charset="-128"/>
              <a:ea typeface="メイリオ" panose="020B0604030504040204" pitchFamily="34" charset="-128"/>
            </a:endParaRPr>
          </a:p>
          <a:p>
            <a:pPr>
              <a:lnSpc>
                <a:spcPts val="1700"/>
              </a:lnSpc>
            </a:pP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他の参加者の声が聞こえない</a:t>
            </a:r>
            <a:r>
              <a:rPr lang="ja-JP" altLang="en-US" sz="1200">
                <a:solidFill>
                  <a:srgbClr val="333333"/>
                </a:solidFill>
                <a:latin typeface="メイリオ" panose="020B0604030504040204" pitchFamily="34" charset="-128"/>
                <a:ea typeface="メイリオ" panose="020B0604030504040204" pitchFamily="34" charset="-128"/>
              </a:rPr>
              <a:t>時</a:t>
            </a: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は、まず</a:t>
            </a:r>
            <a:r>
              <a:rPr lang="ja-JP" altLang="en-US" sz="1200">
                <a:solidFill>
                  <a:srgbClr val="333333"/>
                </a:solidFill>
                <a:latin typeface="メイリオ" panose="020B0604030504040204" pitchFamily="34" charset="-128"/>
                <a:ea typeface="メイリオ" panose="020B0604030504040204" pitchFamily="34" charset="-128"/>
              </a:rPr>
              <a:t>はスマートフォン</a:t>
            </a: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の音量を</a:t>
            </a:r>
            <a:endParaRPr lang="en-US" altLang="ja-JP" sz="1200" b="0" i="0" u="none" strike="noStrike" dirty="0">
              <a:solidFill>
                <a:srgbClr val="333333"/>
              </a:solidFill>
              <a:effectLst/>
              <a:latin typeface="メイリオ" panose="020B0604030504040204" pitchFamily="34" charset="-128"/>
              <a:ea typeface="メイリオ" panose="020B0604030504040204" pitchFamily="34" charset="-128"/>
            </a:endParaRPr>
          </a:p>
          <a:p>
            <a:pPr>
              <a:lnSpc>
                <a:spcPts val="1700"/>
              </a:lnSpc>
            </a:pP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確認してみましょう。イヤホンを利用している</a:t>
            </a:r>
            <a:r>
              <a:rPr lang="ja-JP" altLang="en-US" sz="1200">
                <a:solidFill>
                  <a:srgbClr val="333333"/>
                </a:solidFill>
                <a:latin typeface="メイリオ" panose="020B0604030504040204" pitchFamily="34" charset="-128"/>
                <a:ea typeface="メイリオ" panose="020B0604030504040204" pitchFamily="34" charset="-128"/>
              </a:rPr>
              <a:t>時</a:t>
            </a: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は、接触不良の場合</a:t>
            </a:r>
            <a:endParaRPr lang="en-US" altLang="ja-JP" sz="1200" b="0" i="0" u="none" strike="noStrike" dirty="0">
              <a:solidFill>
                <a:srgbClr val="333333"/>
              </a:solidFill>
              <a:effectLst/>
              <a:latin typeface="メイリオ" panose="020B0604030504040204" pitchFamily="34" charset="-128"/>
              <a:ea typeface="メイリオ" panose="020B0604030504040204" pitchFamily="34" charset="-128"/>
            </a:endParaRPr>
          </a:p>
          <a:p>
            <a:pPr>
              <a:lnSpc>
                <a:spcPts val="1700"/>
              </a:lnSpc>
            </a:pP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も考えられるので差し直してみましょう。</a:t>
            </a:r>
            <a:endParaRPr lang="en-US" altLang="ja-JP" sz="1200" b="0" i="0" u="none" strike="noStrike" dirty="0">
              <a:solidFill>
                <a:srgbClr val="333333"/>
              </a:solidFill>
              <a:effectLst/>
              <a:latin typeface="メイリオ" panose="020B0604030504040204" pitchFamily="34" charset="-128"/>
              <a:ea typeface="メイリオ" panose="020B0604030504040204" pitchFamily="34" charset="-128"/>
            </a:endParaRPr>
          </a:p>
          <a:p>
            <a:pPr>
              <a:lnSpc>
                <a:spcPts val="1200"/>
              </a:lnSpc>
            </a:pPr>
            <a:endParaRPr lang="en-US" altLang="ja-JP" sz="1200" dirty="0">
              <a:solidFill>
                <a:srgbClr val="333333"/>
              </a:solidFill>
              <a:latin typeface="メイリオ" panose="020B0604030504040204" pitchFamily="34" charset="-128"/>
              <a:ea typeface="メイリオ" panose="020B0604030504040204" pitchFamily="34" charset="-128"/>
            </a:endParaRPr>
          </a:p>
          <a:p>
            <a:pPr>
              <a:lnSpc>
                <a:spcPts val="1700"/>
              </a:lnSpc>
            </a:pP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それでも聞こえない場合は一度退出し</a:t>
            </a:r>
            <a:r>
              <a:rPr lang="ja-JP" altLang="en-US" sz="1200">
                <a:solidFill>
                  <a:srgbClr val="333333"/>
                </a:solidFill>
                <a:latin typeface="メイリオ" panose="020B0604030504040204" pitchFamily="34" charset="-128"/>
                <a:ea typeface="メイリオ" panose="020B0604030504040204" pitchFamily="34" charset="-128"/>
              </a:rPr>
              <a:t>、</a:t>
            </a:r>
            <a:r>
              <a:rPr lang="ja-JP" altLang="en-US" sz="1200" b="0" i="0" u="none" strike="noStrike">
                <a:solidFill>
                  <a:srgbClr val="333333"/>
                </a:solidFill>
                <a:effectLst/>
                <a:latin typeface="メイリオ" panose="020B0604030504040204" pitchFamily="34" charset="-128"/>
                <a:ea typeface="メイリオ" panose="020B0604030504040204" pitchFamily="34" charset="-128"/>
              </a:rPr>
              <a:t>再度入室してみてください。</a:t>
            </a:r>
          </a:p>
        </p:txBody>
      </p:sp>
      <p:sp>
        <p:nvSpPr>
          <p:cNvPr id="2" name="テキスト ボックス 1">
            <a:extLst>
              <a:ext uri="{FF2B5EF4-FFF2-40B4-BE49-F238E27FC236}">
                <a16:creationId xmlns:a16="http://schemas.microsoft.com/office/drawing/2014/main" id="{8F3F3182-9CA1-C48C-0B41-7E686DB9DD27}"/>
              </a:ext>
            </a:extLst>
          </p:cNvPr>
          <p:cNvSpPr txBox="1"/>
          <p:nvPr/>
        </p:nvSpPr>
        <p:spPr>
          <a:xfrm>
            <a:off x="2349706" y="526504"/>
            <a:ext cx="5992397" cy="461665"/>
          </a:xfrm>
          <a:prstGeom prst="rect">
            <a:avLst/>
          </a:prstGeom>
          <a:noFill/>
        </p:spPr>
        <p:txBody>
          <a:bodyPr wrap="square">
            <a:spAutoFit/>
          </a:bodyPr>
          <a:lstStyle/>
          <a:p>
            <a:pPr algn="ctr"/>
            <a:r>
              <a:rPr lang="ja-JP" altLang="en-US" sz="2400" b="1" dirty="0">
                <a:solidFill>
                  <a:srgbClr val="006DAB"/>
                </a:solidFill>
                <a:latin typeface="Meiryo" panose="020B0604030504040204" pitchFamily="34" charset="-128"/>
                <a:ea typeface="Meiryo" panose="020B0604030504040204" pitchFamily="34" charset="-128"/>
              </a:rPr>
              <a:t>プログラム開催のための指南書</a:t>
            </a:r>
          </a:p>
        </p:txBody>
      </p:sp>
      <p:sp>
        <p:nvSpPr>
          <p:cNvPr id="7" name="テキスト ボックス 6">
            <a:extLst>
              <a:ext uri="{FF2B5EF4-FFF2-40B4-BE49-F238E27FC236}">
                <a16:creationId xmlns:a16="http://schemas.microsoft.com/office/drawing/2014/main" id="{F897B53B-0934-470B-9C9C-AB4272223B11}"/>
              </a:ext>
            </a:extLst>
          </p:cNvPr>
          <p:cNvSpPr txBox="1"/>
          <p:nvPr/>
        </p:nvSpPr>
        <p:spPr>
          <a:xfrm>
            <a:off x="2225043" y="1502371"/>
            <a:ext cx="6444105" cy="307777"/>
          </a:xfrm>
          <a:prstGeom prst="rect">
            <a:avLst/>
          </a:prstGeom>
          <a:noFill/>
        </p:spPr>
        <p:txBody>
          <a:bodyPr wrap="square">
            <a:spAutoFit/>
          </a:bodyPr>
          <a:lstStyle/>
          <a:p>
            <a:pPr algn="ctr"/>
            <a:r>
              <a:rPr lang="en" altLang="ja-JP" sz="1400" b="1" dirty="0">
                <a:latin typeface="Meiryo" panose="020B0604030504040204" pitchFamily="34" charset="-128"/>
                <a:ea typeface="Meiryo" panose="020B0604030504040204" pitchFamily="34" charset="-128"/>
              </a:rPr>
              <a:t>Zoom</a:t>
            </a:r>
            <a:r>
              <a:rPr lang="ja-JP" altLang="en-US" sz="1400" b="1">
                <a:latin typeface="Meiryo" panose="020B0604030504040204" pitchFamily="34" charset="-128"/>
                <a:ea typeface="Meiryo" panose="020B0604030504040204" pitchFamily="34" charset="-128"/>
              </a:rPr>
              <a:t>ミーティングの参加にあたり、知っておくと良いポイントを紹介します。</a:t>
            </a:r>
          </a:p>
        </p:txBody>
      </p:sp>
      <p:grpSp>
        <p:nvGrpSpPr>
          <p:cNvPr id="10" name="グループ化 9">
            <a:extLst>
              <a:ext uri="{FF2B5EF4-FFF2-40B4-BE49-F238E27FC236}">
                <a16:creationId xmlns:a16="http://schemas.microsoft.com/office/drawing/2014/main" id="{D1F1EB0C-45B1-B040-57EC-BEE6A4B30AC1}"/>
              </a:ext>
            </a:extLst>
          </p:cNvPr>
          <p:cNvGrpSpPr/>
          <p:nvPr/>
        </p:nvGrpSpPr>
        <p:grpSpPr>
          <a:xfrm>
            <a:off x="3537576" y="999050"/>
            <a:ext cx="3654072" cy="360514"/>
            <a:chOff x="4116223" y="920913"/>
            <a:chExt cx="2665218" cy="360514"/>
          </a:xfrm>
        </p:grpSpPr>
        <p:sp>
          <p:nvSpPr>
            <p:cNvPr id="11" name="角丸四角形 10">
              <a:extLst>
                <a:ext uri="{FF2B5EF4-FFF2-40B4-BE49-F238E27FC236}">
                  <a16:creationId xmlns:a16="http://schemas.microsoft.com/office/drawing/2014/main" id="{D940B13F-B2EF-345F-2F49-AA9953D8D92F}"/>
                </a:ext>
              </a:extLst>
            </p:cNvPr>
            <p:cNvSpPr/>
            <p:nvPr/>
          </p:nvSpPr>
          <p:spPr>
            <a:xfrm>
              <a:off x="4143514" y="920913"/>
              <a:ext cx="2637927" cy="356787"/>
            </a:xfrm>
            <a:prstGeom prst="round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F1CB237-930D-0A84-8B45-6639ABBC4CF1}"/>
                </a:ext>
              </a:extLst>
            </p:cNvPr>
            <p:cNvSpPr txBox="1"/>
            <p:nvPr/>
          </p:nvSpPr>
          <p:spPr>
            <a:xfrm>
              <a:off x="4116223" y="973650"/>
              <a:ext cx="2637927" cy="307777"/>
            </a:xfrm>
            <a:prstGeom prst="rect">
              <a:avLst/>
            </a:prstGeom>
            <a:noFill/>
          </p:spPr>
          <p:txBody>
            <a:bodyPr wrap="square">
              <a:spAutoFit/>
            </a:bodyPr>
            <a:lstStyle/>
            <a:p>
              <a:pPr algn="ctr"/>
              <a:r>
                <a:rPr lang="en-US" altLang="ja-JP" sz="1400" b="1" dirty="0">
                  <a:solidFill>
                    <a:schemeClr val="bg1"/>
                  </a:solidFill>
                  <a:latin typeface="Meiryo" panose="020B0604030504040204" pitchFamily="34" charset="-128"/>
                  <a:ea typeface="Meiryo" panose="020B0604030504040204" pitchFamily="34" charset="-128"/>
                </a:rPr>
                <a:t>Zoom</a:t>
              </a:r>
              <a:r>
                <a:rPr lang="ja-JP" altLang="en-US" sz="1400" b="1">
                  <a:solidFill>
                    <a:schemeClr val="bg1"/>
                  </a:solidFill>
                  <a:latin typeface="Meiryo" panose="020B0604030504040204" pitchFamily="34" charset="-128"/>
                  <a:ea typeface="Meiryo" panose="020B0604030504040204" pitchFamily="34" charset="-128"/>
                </a:rPr>
                <a:t>のマナーやトラブル対応について</a:t>
              </a:r>
              <a:endParaRPr lang="ja-JP" altLang="en-US" sz="1400">
                <a:solidFill>
                  <a:schemeClr val="bg1"/>
                </a:solidFill>
              </a:endParaRPr>
            </a:p>
          </p:txBody>
        </p:sp>
      </p:grpSp>
      <p:pic>
        <p:nvPicPr>
          <p:cNvPr id="26" name="図 25" descr="テレビゲームの画面&#10;&#10;中程度の精度で自動的に生成された説明">
            <a:extLst>
              <a:ext uri="{FF2B5EF4-FFF2-40B4-BE49-F238E27FC236}">
                <a16:creationId xmlns:a16="http://schemas.microsoft.com/office/drawing/2014/main" id="{629F4DD0-2B24-E947-DFC8-8746553C2C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41301" y="5209730"/>
            <a:ext cx="1165240" cy="658452"/>
          </a:xfrm>
          <a:prstGeom prst="rect">
            <a:avLst/>
          </a:prstGeom>
        </p:spPr>
      </p:pic>
      <p:pic>
        <p:nvPicPr>
          <p:cNvPr id="37" name="図 36" descr="コンピューターのスクリーンショット&#10;&#10;自動的に生成された説明">
            <a:extLst>
              <a:ext uri="{FF2B5EF4-FFF2-40B4-BE49-F238E27FC236}">
                <a16:creationId xmlns:a16="http://schemas.microsoft.com/office/drawing/2014/main" id="{1C253EF9-436B-8020-D2CA-5322AA3BB1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0512" y="4684592"/>
            <a:ext cx="2732021" cy="940382"/>
          </a:xfrm>
          <a:prstGeom prst="rect">
            <a:avLst/>
          </a:prstGeom>
          <a:ln w="3175">
            <a:solidFill>
              <a:schemeClr val="tx1"/>
            </a:solidFill>
          </a:ln>
        </p:spPr>
      </p:pic>
      <p:sp>
        <p:nvSpPr>
          <p:cNvPr id="25" name="スライド番号プレースホルダー 24">
            <a:extLst>
              <a:ext uri="{FF2B5EF4-FFF2-40B4-BE49-F238E27FC236}">
                <a16:creationId xmlns:a16="http://schemas.microsoft.com/office/drawing/2014/main" id="{BAB31073-B4F3-0E12-5FAD-1F32D72376B4}"/>
              </a:ext>
            </a:extLst>
          </p:cNvPr>
          <p:cNvSpPr>
            <a:spLocks noGrp="1"/>
          </p:cNvSpPr>
          <p:nvPr>
            <p:ph type="sldNum" sz="quarter" idx="12"/>
          </p:nvPr>
        </p:nvSpPr>
        <p:spPr/>
        <p:txBody>
          <a:bodyPr/>
          <a:lstStyle/>
          <a:p>
            <a:fld id="{0869AD2D-B8A4-B94C-A8F3-6904FAA7DB71}" type="slidenum">
              <a:rPr kumimoji="1" lang="ja-JP" altLang="en-US" smtClean="0"/>
              <a:t>18</a:t>
            </a:fld>
            <a:endParaRPr kumimoji="1" lang="ja-JP" altLang="en-US" dirty="0"/>
          </a:p>
        </p:txBody>
      </p:sp>
    </p:spTree>
    <p:extLst>
      <p:ext uri="{BB962C8B-B14F-4D97-AF65-F5344CB8AC3E}">
        <p14:creationId xmlns:p14="http://schemas.microsoft.com/office/powerpoint/2010/main" val="9024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a:extLst>
              <a:ext uri="{FF2B5EF4-FFF2-40B4-BE49-F238E27FC236}">
                <a16:creationId xmlns:a16="http://schemas.microsoft.com/office/drawing/2014/main" id="{72685DA1-1065-7D82-8267-06DC46AE9BA6}"/>
              </a:ext>
            </a:extLst>
          </p:cNvPr>
          <p:cNvSpPr/>
          <p:nvPr/>
        </p:nvSpPr>
        <p:spPr>
          <a:xfrm>
            <a:off x="620510" y="383339"/>
            <a:ext cx="9653173" cy="6792996"/>
          </a:xfrm>
          <a:prstGeom prst="roundRect">
            <a:avLst>
              <a:gd name="adj" fmla="val 215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88" name="グループ化 87">
            <a:extLst>
              <a:ext uri="{FF2B5EF4-FFF2-40B4-BE49-F238E27FC236}">
                <a16:creationId xmlns:a16="http://schemas.microsoft.com/office/drawing/2014/main" id="{3FCBFC6F-C2A7-1E40-A062-5AA12C5DE67A}"/>
              </a:ext>
            </a:extLst>
          </p:cNvPr>
          <p:cNvGrpSpPr/>
          <p:nvPr/>
        </p:nvGrpSpPr>
        <p:grpSpPr>
          <a:xfrm>
            <a:off x="1007175" y="4863386"/>
            <a:ext cx="5034778" cy="707886"/>
            <a:chOff x="983942" y="2168200"/>
            <a:chExt cx="5034778" cy="707886"/>
          </a:xfrm>
        </p:grpSpPr>
        <p:sp>
          <p:nvSpPr>
            <p:cNvPr id="90" name="円/楕円 89">
              <a:extLst>
                <a:ext uri="{FF2B5EF4-FFF2-40B4-BE49-F238E27FC236}">
                  <a16:creationId xmlns:a16="http://schemas.microsoft.com/office/drawing/2014/main" id="{FC45945D-CA74-02FE-FD84-2D887B07FF20}"/>
                </a:ext>
              </a:extLst>
            </p:cNvPr>
            <p:cNvSpPr/>
            <p:nvPr/>
          </p:nvSpPr>
          <p:spPr>
            <a:xfrm>
              <a:off x="983942" y="2291023"/>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74B3CC43-4D2D-8EF6-7D48-E87829145E89}"/>
                </a:ext>
              </a:extLst>
            </p:cNvPr>
            <p:cNvGrpSpPr/>
            <p:nvPr/>
          </p:nvGrpSpPr>
          <p:grpSpPr>
            <a:xfrm>
              <a:off x="1061258" y="2168200"/>
              <a:ext cx="4957462" cy="707886"/>
              <a:chOff x="1061258" y="2168200"/>
              <a:chExt cx="4957462" cy="707886"/>
            </a:xfrm>
          </p:grpSpPr>
          <p:sp>
            <p:nvSpPr>
              <p:cNvPr id="92" name="テキスト ボックス 91">
                <a:extLst>
                  <a:ext uri="{FF2B5EF4-FFF2-40B4-BE49-F238E27FC236}">
                    <a16:creationId xmlns:a16="http://schemas.microsoft.com/office/drawing/2014/main" id="{CC8BEFAD-F333-160C-161F-F0E57240D86C}"/>
                  </a:ext>
                </a:extLst>
              </p:cNvPr>
              <p:cNvSpPr txBox="1"/>
              <p:nvPr/>
            </p:nvSpPr>
            <p:spPr>
              <a:xfrm>
                <a:off x="1493430" y="2168200"/>
                <a:ext cx="4525290" cy="707886"/>
              </a:xfrm>
              <a:prstGeom prst="rect">
                <a:avLst/>
              </a:prstGeom>
              <a:noFill/>
            </p:spPr>
            <p:txBody>
              <a:bodyPr wrap="square">
                <a:spAutoFit/>
              </a:bodyPr>
              <a:lstStyle/>
              <a:p>
                <a:r>
                  <a:rPr lang="ja-JP" altLang="en-US" sz="2000" b="1" dirty="0">
                    <a:latin typeface="Meiryo" panose="020B0604030504040204" pitchFamily="34" charset="-128"/>
                    <a:ea typeface="Meiryo" panose="020B0604030504040204" pitchFamily="34" charset="-128"/>
                  </a:rPr>
                  <a:t>近くに同じミーティングへの参加者がいる場合は適度な距離をとりましょう</a:t>
                </a:r>
              </a:p>
            </p:txBody>
          </p:sp>
          <p:sp>
            <p:nvSpPr>
              <p:cNvPr id="94" name="テキスト ボックス 93">
                <a:extLst>
                  <a:ext uri="{FF2B5EF4-FFF2-40B4-BE49-F238E27FC236}">
                    <a16:creationId xmlns:a16="http://schemas.microsoft.com/office/drawing/2014/main" id="{28EE4891-236D-905A-6968-97C268593887}"/>
                  </a:ext>
                </a:extLst>
              </p:cNvPr>
              <p:cNvSpPr txBox="1"/>
              <p:nvPr/>
            </p:nvSpPr>
            <p:spPr>
              <a:xfrm>
                <a:off x="1061258" y="2289175"/>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5</a:t>
                </a:r>
                <a:endParaRPr lang="ja-JP" altLang="en-US" sz="3000" b="1" dirty="0">
                  <a:solidFill>
                    <a:schemeClr val="bg1"/>
                  </a:solidFill>
                  <a:latin typeface="Meiryo" panose="020B0604030504040204" pitchFamily="34" charset="-128"/>
                  <a:ea typeface="Meiryo" panose="020B0604030504040204" pitchFamily="34" charset="-128"/>
                </a:endParaRPr>
              </a:p>
            </p:txBody>
          </p:sp>
        </p:grpSp>
      </p:grpSp>
      <p:sp>
        <p:nvSpPr>
          <p:cNvPr id="102" name="テキスト ボックス 101">
            <a:extLst>
              <a:ext uri="{FF2B5EF4-FFF2-40B4-BE49-F238E27FC236}">
                <a16:creationId xmlns:a16="http://schemas.microsoft.com/office/drawing/2014/main" id="{443A86EF-1ECC-8F40-1C82-FAA4ABB0AF34}"/>
              </a:ext>
            </a:extLst>
          </p:cNvPr>
          <p:cNvSpPr txBox="1"/>
          <p:nvPr/>
        </p:nvSpPr>
        <p:spPr>
          <a:xfrm>
            <a:off x="945898" y="5551375"/>
            <a:ext cx="5134858" cy="1545936"/>
          </a:xfrm>
          <a:prstGeom prst="rect">
            <a:avLst/>
          </a:prstGeom>
          <a:noFill/>
        </p:spPr>
        <p:txBody>
          <a:bodyPr wrap="square">
            <a:spAutoFit/>
          </a:bodyPr>
          <a:lstStyle/>
          <a:p>
            <a:pPr>
              <a:lnSpc>
                <a:spcPts val="1700"/>
              </a:lnSpc>
            </a:pPr>
            <a:r>
              <a:rPr lang="ja-JP" altLang="en-US" sz="1200">
                <a:latin typeface="Meiryo" panose="020B0604030504040204" pitchFamily="34" charset="-128"/>
                <a:ea typeface="Meiryo" panose="020B0604030504040204" pitchFamily="34" charset="-128"/>
              </a:rPr>
              <a:t>近くに同じ</a:t>
            </a:r>
            <a:r>
              <a:rPr lang="en-US" altLang="ja-JP" sz="1200" dirty="0">
                <a:latin typeface="Meiryo" panose="020B0604030504040204" pitchFamily="34" charset="-128"/>
                <a:ea typeface="Meiryo" panose="020B0604030504040204" pitchFamily="34" charset="-128"/>
              </a:rPr>
              <a:t>Zoom</a:t>
            </a:r>
            <a:r>
              <a:rPr lang="ja-JP" altLang="en-US" sz="1200">
                <a:latin typeface="Meiryo" panose="020B0604030504040204" pitchFamily="34" charset="-128"/>
                <a:ea typeface="Meiryo" panose="020B0604030504040204" pitchFamily="34" charset="-128"/>
              </a:rPr>
              <a:t>ミーティングへの参加者がいる場合は、</a:t>
            </a:r>
            <a:endParaRPr lang="en-US" altLang="ja-JP" sz="1200" dirty="0">
              <a:latin typeface="Meiryo" panose="020B0604030504040204" pitchFamily="34" charset="-128"/>
              <a:ea typeface="Meiryo" panose="020B0604030504040204" pitchFamily="34" charset="-128"/>
            </a:endParaRPr>
          </a:p>
          <a:p>
            <a:pPr>
              <a:lnSpc>
                <a:spcPts val="1700"/>
              </a:lnSpc>
            </a:pPr>
            <a:r>
              <a:rPr lang="ja-JP" altLang="en-US" sz="1200">
                <a:latin typeface="Meiryo" panose="020B0604030504040204" pitchFamily="34" charset="-128"/>
                <a:ea typeface="Meiryo" panose="020B0604030504040204" pitchFamily="34" charset="-128"/>
              </a:rPr>
              <a:t>ハウリング（スピーカーによる不快音）が発生してしまう</a:t>
            </a:r>
            <a:endParaRPr lang="en-US" altLang="ja-JP" sz="1200" dirty="0">
              <a:latin typeface="Meiryo" panose="020B0604030504040204" pitchFamily="34" charset="-128"/>
              <a:ea typeface="Meiryo" panose="020B0604030504040204" pitchFamily="34" charset="-128"/>
            </a:endParaRPr>
          </a:p>
          <a:p>
            <a:pPr>
              <a:lnSpc>
                <a:spcPts val="1700"/>
              </a:lnSpc>
            </a:pPr>
            <a:r>
              <a:rPr lang="ja-JP" altLang="en-US" sz="1200">
                <a:latin typeface="Meiryo" panose="020B0604030504040204" pitchFamily="34" charset="-128"/>
                <a:ea typeface="Meiryo" panose="020B0604030504040204" pitchFamily="34" charset="-128"/>
              </a:rPr>
              <a:t>可能性があります。</a:t>
            </a:r>
            <a:endParaRPr lang="en-US" altLang="ja-JP" sz="1200" dirty="0">
              <a:latin typeface="Meiryo" panose="020B0604030504040204" pitchFamily="34" charset="-128"/>
              <a:ea typeface="Meiryo" panose="020B0604030504040204" pitchFamily="34" charset="-128"/>
            </a:endParaRPr>
          </a:p>
          <a:p>
            <a:pPr>
              <a:lnSpc>
                <a:spcPts val="1200"/>
              </a:lnSpc>
            </a:pPr>
            <a:endParaRPr lang="en-US" altLang="ja-JP" sz="1200" dirty="0">
              <a:latin typeface="Meiryo" panose="020B0604030504040204" pitchFamily="34" charset="-128"/>
              <a:ea typeface="Meiryo" panose="020B0604030504040204" pitchFamily="34" charset="-128"/>
            </a:endParaRPr>
          </a:p>
          <a:p>
            <a:pPr>
              <a:lnSpc>
                <a:spcPts val="1700"/>
              </a:lnSpc>
            </a:pPr>
            <a:r>
              <a:rPr lang="ja-JP" altLang="en-US" sz="1200">
                <a:latin typeface="Meiryo" panose="020B0604030504040204" pitchFamily="34" charset="-128"/>
                <a:ea typeface="Meiryo" panose="020B0604030504040204" pitchFamily="34" charset="-128"/>
              </a:rPr>
              <a:t>「参加者同士、距離をとる</a:t>
            </a:r>
            <a:r>
              <a:rPr lang="ja-JP" altLang="en-US" sz="1200" spc="-300">
                <a:latin typeface="Meiryo" panose="020B0604030504040204" pitchFamily="34" charset="-128"/>
                <a:ea typeface="Meiryo" panose="020B0604030504040204" pitchFamily="34" charset="-128"/>
              </a:rPr>
              <a:t>」</a:t>
            </a:r>
            <a:r>
              <a:rPr lang="ja-JP" altLang="en-US" sz="1200">
                <a:latin typeface="Meiryo" panose="020B0604030504040204" pitchFamily="34" charset="-128"/>
                <a:ea typeface="Meiryo" panose="020B0604030504040204" pitchFamily="34" charset="-128"/>
              </a:rPr>
              <a:t>「会話をしていない時はミュートにする」が対処方法になりますが、参加者が近い場合は、</a:t>
            </a:r>
            <a:r>
              <a:rPr lang="en-US" altLang="ja-JP" sz="1200" dirty="0">
                <a:latin typeface="Meiryo" panose="020B0604030504040204" pitchFamily="34" charset="-128"/>
                <a:ea typeface="Meiryo" panose="020B0604030504040204" pitchFamily="34" charset="-128"/>
              </a:rPr>
              <a:t>1</a:t>
            </a:r>
            <a:r>
              <a:rPr lang="ja-JP" altLang="en-US" sz="1200">
                <a:latin typeface="Meiryo" panose="020B0604030504040204" pitchFamily="34" charset="-128"/>
                <a:ea typeface="Meiryo" panose="020B0604030504040204" pitchFamily="34" charset="-128"/>
              </a:rPr>
              <a:t>つのスピーカーを</a:t>
            </a:r>
            <a:endParaRPr lang="en-US" altLang="ja-JP" sz="1200" dirty="0">
              <a:latin typeface="Meiryo" panose="020B0604030504040204" pitchFamily="34" charset="-128"/>
              <a:ea typeface="Meiryo" panose="020B0604030504040204" pitchFamily="34" charset="-128"/>
            </a:endParaRPr>
          </a:p>
          <a:p>
            <a:pPr>
              <a:lnSpc>
                <a:spcPts val="1700"/>
              </a:lnSpc>
            </a:pPr>
            <a:r>
              <a:rPr lang="ja-JP" altLang="en-US" sz="1200">
                <a:latin typeface="Meiryo" panose="020B0604030504040204" pitchFamily="34" charset="-128"/>
                <a:ea typeface="Meiryo" panose="020B0604030504040204" pitchFamily="34" charset="-128"/>
              </a:rPr>
              <a:t>共有して使い、他の参加者は「オーディオの切断」を行いましょう。</a:t>
            </a:r>
            <a:endParaRPr lang="en-US" altLang="ja-JP" sz="1200" dirty="0">
              <a:latin typeface="Meiryo" panose="020B0604030504040204" pitchFamily="34" charset="-128"/>
              <a:ea typeface="Meiryo" panose="020B0604030504040204" pitchFamily="34" charset="-128"/>
            </a:endParaRPr>
          </a:p>
        </p:txBody>
      </p:sp>
      <p:grpSp>
        <p:nvGrpSpPr>
          <p:cNvPr id="106" name="グループ化 105">
            <a:extLst>
              <a:ext uri="{FF2B5EF4-FFF2-40B4-BE49-F238E27FC236}">
                <a16:creationId xmlns:a16="http://schemas.microsoft.com/office/drawing/2014/main" id="{36C9B657-8548-0F69-F941-88DF3E398A93}"/>
              </a:ext>
            </a:extLst>
          </p:cNvPr>
          <p:cNvGrpSpPr/>
          <p:nvPr/>
        </p:nvGrpSpPr>
        <p:grpSpPr>
          <a:xfrm>
            <a:off x="952144" y="1976207"/>
            <a:ext cx="6955295" cy="2597277"/>
            <a:chOff x="928911" y="2168200"/>
            <a:chExt cx="6955295" cy="2597277"/>
          </a:xfrm>
        </p:grpSpPr>
        <p:sp>
          <p:nvSpPr>
            <p:cNvPr id="108" name="円/楕円 107">
              <a:extLst>
                <a:ext uri="{FF2B5EF4-FFF2-40B4-BE49-F238E27FC236}">
                  <a16:creationId xmlns:a16="http://schemas.microsoft.com/office/drawing/2014/main" id="{F8D0E1D7-46F0-0CEE-4430-12B659688B6A}"/>
                </a:ext>
              </a:extLst>
            </p:cNvPr>
            <p:cNvSpPr/>
            <p:nvPr/>
          </p:nvSpPr>
          <p:spPr>
            <a:xfrm>
              <a:off x="983942" y="2291023"/>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グループ化 108">
              <a:extLst>
                <a:ext uri="{FF2B5EF4-FFF2-40B4-BE49-F238E27FC236}">
                  <a16:creationId xmlns:a16="http://schemas.microsoft.com/office/drawing/2014/main" id="{4945A47D-A8E7-5F62-F1CF-56013995947C}"/>
                </a:ext>
              </a:extLst>
            </p:cNvPr>
            <p:cNvGrpSpPr/>
            <p:nvPr/>
          </p:nvGrpSpPr>
          <p:grpSpPr>
            <a:xfrm>
              <a:off x="928911" y="2168200"/>
              <a:ext cx="6955295" cy="2597277"/>
              <a:chOff x="928911" y="2168200"/>
              <a:chExt cx="6955295" cy="2597277"/>
            </a:xfrm>
          </p:grpSpPr>
          <p:sp>
            <p:nvSpPr>
              <p:cNvPr id="110" name="テキスト ボックス 109">
                <a:extLst>
                  <a:ext uri="{FF2B5EF4-FFF2-40B4-BE49-F238E27FC236}">
                    <a16:creationId xmlns:a16="http://schemas.microsoft.com/office/drawing/2014/main" id="{64EE0695-6AB1-ADCA-1DBA-3599CBE5EA89}"/>
                  </a:ext>
                </a:extLst>
              </p:cNvPr>
              <p:cNvSpPr txBox="1"/>
              <p:nvPr/>
            </p:nvSpPr>
            <p:spPr>
              <a:xfrm>
                <a:off x="1493429" y="2168200"/>
                <a:ext cx="4483875" cy="677108"/>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画面が止まってしまった時は</a:t>
                </a:r>
                <a:endParaRPr lang="en-US" altLang="ja-JP" sz="1900" b="1" dirty="0">
                  <a:latin typeface="Meiryo" panose="020B0604030504040204" pitchFamily="34" charset="-128"/>
                  <a:ea typeface="Meiryo" panose="020B0604030504040204" pitchFamily="34" charset="-128"/>
                </a:endParaRPr>
              </a:p>
              <a:p>
                <a:r>
                  <a:rPr lang="ja-JP" altLang="en-US" sz="1900" b="1">
                    <a:latin typeface="Meiryo" panose="020B0604030504040204" pitchFamily="34" charset="-128"/>
                    <a:ea typeface="Meiryo" panose="020B0604030504040204" pitchFamily="34" charset="-128"/>
                  </a:rPr>
                  <a:t>一度退出するなどの調整をしましょう</a:t>
                </a:r>
              </a:p>
            </p:txBody>
          </p:sp>
          <p:sp>
            <p:nvSpPr>
              <p:cNvPr id="111" name="テキスト ボックス 110">
                <a:extLst>
                  <a:ext uri="{FF2B5EF4-FFF2-40B4-BE49-F238E27FC236}">
                    <a16:creationId xmlns:a16="http://schemas.microsoft.com/office/drawing/2014/main" id="{37A69268-1EF5-E697-0ED7-5E4444999281}"/>
                  </a:ext>
                </a:extLst>
              </p:cNvPr>
              <p:cNvSpPr txBox="1"/>
              <p:nvPr/>
            </p:nvSpPr>
            <p:spPr>
              <a:xfrm>
                <a:off x="928911" y="2847644"/>
                <a:ext cx="6955295" cy="1917833"/>
              </a:xfrm>
              <a:prstGeom prst="rect">
                <a:avLst/>
              </a:prstGeom>
              <a:noFill/>
            </p:spPr>
            <p:txBody>
              <a:bodyPr wrap="square">
                <a:spAutoFit/>
              </a:bodyPr>
              <a:lstStyle/>
              <a:p>
                <a:pPr>
                  <a:lnSpc>
                    <a:spcPts val="1700"/>
                  </a:lnSpc>
                </a:pPr>
                <a:r>
                  <a:rPr lang="en-US" altLang="ja-JP" sz="1200" dirty="0">
                    <a:latin typeface="Meiryo" panose="020B0604030504040204" pitchFamily="34" charset="-128"/>
                    <a:ea typeface="Meiryo" panose="020B0604030504040204" pitchFamily="34" charset="-128"/>
                  </a:rPr>
                  <a:t>Zoom</a:t>
                </a:r>
                <a:r>
                  <a:rPr lang="ja-JP" altLang="en-US" sz="1200" dirty="0">
                    <a:latin typeface="Meiryo" panose="020B0604030504040204" pitchFamily="34" charset="-128"/>
                    <a:ea typeface="Meiryo" panose="020B0604030504040204" pitchFamily="34" charset="-128"/>
                  </a:rPr>
                  <a:t>ミーティングを快適に使用するには、安定した通信環境（インターネット環境）が必要です。画面が動かなくなってしまったり、</a:t>
                </a:r>
                <a:r>
                  <a:rPr lang="en-US" altLang="ja-JP" sz="1200" spc="30" dirty="0">
                    <a:latin typeface="Meiryo" panose="020B0604030504040204" pitchFamily="34" charset="-128"/>
                    <a:ea typeface="Meiryo" panose="020B0604030504040204" pitchFamily="34" charset="-128"/>
                  </a:rPr>
                  <a:t>Zoom</a:t>
                </a:r>
                <a:r>
                  <a:rPr lang="ja-JP" altLang="en-US" sz="1200" spc="30" dirty="0">
                    <a:latin typeface="Meiryo" panose="020B0604030504040204" pitchFamily="34" charset="-128"/>
                    <a:ea typeface="Meiryo" panose="020B0604030504040204" pitchFamily="34" charset="-128"/>
                  </a:rPr>
                  <a:t>の挙動が不安定になる場合は、</a:t>
                </a:r>
                <a:r>
                  <a:rPr lang="ja-JP" altLang="en-US" sz="1200" dirty="0">
                    <a:latin typeface="Meiryo" panose="020B0604030504040204" pitchFamily="34" charset="-128"/>
                    <a:ea typeface="Meiryo" panose="020B0604030504040204" pitchFamily="34" charset="-128"/>
                  </a:rPr>
                  <a:t>場所（座る位置）を変えることで改善されることがあります。</a:t>
                </a:r>
                <a:endParaRPr lang="en-US" altLang="ja-JP" sz="1200" dirty="0">
                  <a:latin typeface="Meiryo" panose="020B0604030504040204" pitchFamily="34" charset="-128"/>
                  <a:ea typeface="Meiryo" panose="020B0604030504040204" pitchFamily="34" charset="-128"/>
                </a:endParaRPr>
              </a:p>
              <a:p>
                <a:pPr>
                  <a:lnSpc>
                    <a:spcPts val="1200"/>
                  </a:lnSpc>
                </a:pPr>
                <a:endParaRPr lang="en-US" altLang="ja-JP" sz="1200" dirty="0">
                  <a:latin typeface="Meiryo" panose="020B0604030504040204" pitchFamily="34" charset="-128"/>
                  <a:ea typeface="Meiryo" panose="020B0604030504040204" pitchFamily="34" charset="-128"/>
                </a:endParaRPr>
              </a:p>
              <a:p>
                <a:pPr>
                  <a:lnSpc>
                    <a:spcPts val="1700"/>
                  </a:lnSpc>
                </a:pPr>
                <a:r>
                  <a:rPr lang="ja-JP" altLang="en-US" sz="1200" dirty="0">
                    <a:latin typeface="Meiryo" panose="020B0604030504040204" pitchFamily="34" charset="-128"/>
                    <a:ea typeface="Meiryo" panose="020B0604030504040204" pitchFamily="34" charset="-128"/>
                  </a:rPr>
                  <a:t>また、ビデオ機能をオフにすることで画面が止まりにくくなるので、ビデオ停止で良い場合はオフにしましょう。それでも改善しなければ一度</a:t>
                </a:r>
                <a:r>
                  <a:rPr lang="en" altLang="ja-JP" sz="1200" dirty="0">
                    <a:latin typeface="Meiryo" panose="020B0604030504040204" pitchFamily="34" charset="-128"/>
                    <a:ea typeface="Meiryo" panose="020B0604030504040204" pitchFamily="34" charset="-128"/>
                  </a:rPr>
                  <a:t>Zoom</a:t>
                </a:r>
                <a:r>
                  <a:rPr lang="ja-JP" altLang="en-US" sz="1200" dirty="0">
                    <a:latin typeface="Meiryo" panose="020B0604030504040204" pitchFamily="34" charset="-128"/>
                    <a:ea typeface="Meiryo" panose="020B0604030504040204" pitchFamily="34" charset="-128"/>
                  </a:rPr>
                  <a:t>から退室し、再度入室してみてください。</a:t>
                </a:r>
              </a:p>
              <a:p>
                <a:pPr>
                  <a:lnSpc>
                    <a:spcPts val="1200"/>
                  </a:lnSpc>
                </a:pPr>
                <a:endParaRPr lang="ja-JP" altLang="en-US" sz="1200" dirty="0">
                  <a:latin typeface="Meiryo" panose="020B0604030504040204" pitchFamily="34" charset="-128"/>
                  <a:ea typeface="Meiryo" panose="020B0604030504040204" pitchFamily="34" charset="-128"/>
                </a:endParaRPr>
              </a:p>
              <a:p>
                <a:pPr>
                  <a:lnSpc>
                    <a:spcPts val="1700"/>
                  </a:lnSpc>
                </a:pPr>
                <a:r>
                  <a:rPr lang="en" altLang="ja-JP" sz="1200" dirty="0">
                    <a:latin typeface="Meiryo" panose="020B0604030504040204" pitchFamily="34" charset="-128"/>
                    <a:ea typeface="Meiryo" panose="020B0604030504040204" pitchFamily="34" charset="-128"/>
                  </a:rPr>
                  <a:t>Zoom</a:t>
                </a:r>
                <a:r>
                  <a:rPr lang="ja-JP" altLang="en-US" sz="1200" dirty="0">
                    <a:latin typeface="Meiryo" panose="020B0604030504040204" pitchFamily="34" charset="-128"/>
                    <a:ea typeface="Meiryo" panose="020B0604030504040204" pitchFamily="34" charset="-128"/>
                  </a:rPr>
                  <a:t>アプリのバージョンが古いと、画像や音声が途切れる原因になることもあります。最新バージョンにアップデートすることをおすすめします。</a:t>
                </a:r>
              </a:p>
            </p:txBody>
          </p:sp>
          <p:sp>
            <p:nvSpPr>
              <p:cNvPr id="112" name="テキスト ボックス 111">
                <a:extLst>
                  <a:ext uri="{FF2B5EF4-FFF2-40B4-BE49-F238E27FC236}">
                    <a16:creationId xmlns:a16="http://schemas.microsoft.com/office/drawing/2014/main" id="{94550107-A600-D50A-04D1-64D0218E8FC8}"/>
                  </a:ext>
                </a:extLst>
              </p:cNvPr>
              <p:cNvSpPr txBox="1"/>
              <p:nvPr/>
            </p:nvSpPr>
            <p:spPr>
              <a:xfrm>
                <a:off x="1045074" y="2278158"/>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dirty="0">
                  <a:solidFill>
                    <a:schemeClr val="bg1"/>
                  </a:solidFill>
                  <a:latin typeface="Meiryo" panose="020B0604030504040204" pitchFamily="34" charset="-128"/>
                  <a:ea typeface="Meiryo" panose="020B0604030504040204" pitchFamily="34" charset="-128"/>
                </a:endParaRPr>
              </a:p>
            </p:txBody>
          </p:sp>
        </p:grpSp>
      </p:grpSp>
      <p:grpSp>
        <p:nvGrpSpPr>
          <p:cNvPr id="13" name="グループ化 12">
            <a:extLst>
              <a:ext uri="{FF2B5EF4-FFF2-40B4-BE49-F238E27FC236}">
                <a16:creationId xmlns:a16="http://schemas.microsoft.com/office/drawing/2014/main" id="{82C83BEE-C645-7A1C-29AD-C365BA49A68B}"/>
              </a:ext>
            </a:extLst>
          </p:cNvPr>
          <p:cNvGrpSpPr/>
          <p:nvPr/>
        </p:nvGrpSpPr>
        <p:grpSpPr>
          <a:xfrm>
            <a:off x="995370" y="4827485"/>
            <a:ext cx="503917" cy="200055"/>
            <a:chOff x="1317119" y="1662047"/>
            <a:chExt cx="503917" cy="200055"/>
          </a:xfrm>
        </p:grpSpPr>
        <p:cxnSp>
          <p:nvCxnSpPr>
            <p:cNvPr id="15" name="直線コネクタ 14">
              <a:extLst>
                <a:ext uri="{FF2B5EF4-FFF2-40B4-BE49-F238E27FC236}">
                  <a16:creationId xmlns:a16="http://schemas.microsoft.com/office/drawing/2014/main" id="{54388E1A-EA24-E4BF-25EB-EAECB172EBBC}"/>
                </a:ext>
              </a:extLst>
            </p:cNvPr>
            <p:cNvCxnSpPr/>
            <p:nvPr/>
          </p:nvCxnSpPr>
          <p:spPr>
            <a:xfrm>
              <a:off x="1317119" y="1717046"/>
              <a:ext cx="67456" cy="7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58921A0-DDAF-D439-243B-957629500DB5}"/>
                </a:ext>
              </a:extLst>
            </p:cNvPr>
            <p:cNvCxnSpPr/>
            <p:nvPr/>
          </p:nvCxnSpPr>
          <p:spPr>
            <a:xfrm>
              <a:off x="1716260" y="1719214"/>
              <a:ext cx="67456" cy="73368"/>
            </a:xfrm>
            <a:prstGeom prst="line">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F8DCA6F8-8807-8A22-84E4-D7848BA80799}"/>
                </a:ext>
              </a:extLst>
            </p:cNvPr>
            <p:cNvSpPr txBox="1"/>
            <p:nvPr/>
          </p:nvSpPr>
          <p:spPr>
            <a:xfrm>
              <a:off x="1331633" y="1662047"/>
              <a:ext cx="489403" cy="200055"/>
            </a:xfrm>
            <a:prstGeom prst="rect">
              <a:avLst/>
            </a:prstGeom>
            <a:noFill/>
          </p:spPr>
          <p:txBody>
            <a:bodyPr wrap="square">
              <a:spAutoFit/>
            </a:bodyPr>
            <a:lstStyle/>
            <a:p>
              <a:r>
                <a:rPr lang="ja-JP" altLang="en-US" sz="700" b="1">
                  <a:solidFill>
                    <a:srgbClr val="006DA4"/>
                  </a:solidFill>
                  <a:latin typeface="Meiryo" panose="020B0604030504040204" pitchFamily="34" charset="-128"/>
                  <a:ea typeface="Meiryo" panose="020B0604030504040204" pitchFamily="34" charset="-128"/>
                </a:rPr>
                <a:t>手引き</a:t>
              </a:r>
            </a:p>
          </p:txBody>
        </p:sp>
      </p:grpSp>
      <p:grpSp>
        <p:nvGrpSpPr>
          <p:cNvPr id="23" name="グループ化 22">
            <a:extLst>
              <a:ext uri="{FF2B5EF4-FFF2-40B4-BE49-F238E27FC236}">
                <a16:creationId xmlns:a16="http://schemas.microsoft.com/office/drawing/2014/main" id="{45535342-F1E7-D959-7830-2EEA663F9633}"/>
              </a:ext>
            </a:extLst>
          </p:cNvPr>
          <p:cNvGrpSpPr/>
          <p:nvPr/>
        </p:nvGrpSpPr>
        <p:grpSpPr>
          <a:xfrm>
            <a:off x="995370" y="1944158"/>
            <a:ext cx="503917" cy="200055"/>
            <a:chOff x="1317119" y="1662047"/>
            <a:chExt cx="503917" cy="200055"/>
          </a:xfrm>
        </p:grpSpPr>
        <p:cxnSp>
          <p:nvCxnSpPr>
            <p:cNvPr id="25" name="直線コネクタ 24">
              <a:extLst>
                <a:ext uri="{FF2B5EF4-FFF2-40B4-BE49-F238E27FC236}">
                  <a16:creationId xmlns:a16="http://schemas.microsoft.com/office/drawing/2014/main" id="{02E3C639-0DF7-3914-B22A-3516843B8C83}"/>
                </a:ext>
              </a:extLst>
            </p:cNvPr>
            <p:cNvCxnSpPr/>
            <p:nvPr/>
          </p:nvCxnSpPr>
          <p:spPr>
            <a:xfrm>
              <a:off x="1317119" y="1717046"/>
              <a:ext cx="67456" cy="7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B2AA67B-07D1-80E7-8DD8-524AB725E3E5}"/>
                </a:ext>
              </a:extLst>
            </p:cNvPr>
            <p:cNvCxnSpPr/>
            <p:nvPr/>
          </p:nvCxnSpPr>
          <p:spPr>
            <a:xfrm>
              <a:off x="1716260" y="1719214"/>
              <a:ext cx="67456" cy="73368"/>
            </a:xfrm>
            <a:prstGeom prst="line">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83D6568C-B91F-083F-29B3-85C0FAEA5A2F}"/>
                </a:ext>
              </a:extLst>
            </p:cNvPr>
            <p:cNvSpPr txBox="1"/>
            <p:nvPr/>
          </p:nvSpPr>
          <p:spPr>
            <a:xfrm>
              <a:off x="1331633" y="1662047"/>
              <a:ext cx="489403" cy="200055"/>
            </a:xfrm>
            <a:prstGeom prst="rect">
              <a:avLst/>
            </a:prstGeom>
            <a:noFill/>
          </p:spPr>
          <p:txBody>
            <a:bodyPr wrap="square">
              <a:spAutoFit/>
            </a:bodyPr>
            <a:lstStyle/>
            <a:p>
              <a:r>
                <a:rPr lang="ja-JP" altLang="en-US" sz="700" b="1">
                  <a:solidFill>
                    <a:srgbClr val="006DA4"/>
                  </a:solidFill>
                  <a:latin typeface="Meiryo" panose="020B0604030504040204" pitchFamily="34" charset="-128"/>
                  <a:ea typeface="Meiryo" panose="020B0604030504040204" pitchFamily="34" charset="-128"/>
                </a:rPr>
                <a:t>手引き</a:t>
              </a:r>
            </a:p>
          </p:txBody>
        </p:sp>
      </p:grpSp>
      <p:sp>
        <p:nvSpPr>
          <p:cNvPr id="2" name="テキスト ボックス 1">
            <a:extLst>
              <a:ext uri="{FF2B5EF4-FFF2-40B4-BE49-F238E27FC236}">
                <a16:creationId xmlns:a16="http://schemas.microsoft.com/office/drawing/2014/main" id="{8F3F3182-9CA1-C48C-0B41-7E686DB9DD27}"/>
              </a:ext>
            </a:extLst>
          </p:cNvPr>
          <p:cNvSpPr txBox="1"/>
          <p:nvPr/>
        </p:nvSpPr>
        <p:spPr>
          <a:xfrm>
            <a:off x="2349706" y="526504"/>
            <a:ext cx="5992397" cy="461665"/>
          </a:xfrm>
          <a:prstGeom prst="rect">
            <a:avLst/>
          </a:prstGeom>
          <a:noFill/>
        </p:spPr>
        <p:txBody>
          <a:bodyPr wrap="square">
            <a:spAutoFit/>
          </a:bodyPr>
          <a:lstStyle/>
          <a:p>
            <a:pPr algn="ctr"/>
            <a:r>
              <a:rPr lang="ja-JP" altLang="en-US" sz="2400" b="1" dirty="0">
                <a:solidFill>
                  <a:srgbClr val="006DAB"/>
                </a:solidFill>
                <a:latin typeface="Meiryo" panose="020B0604030504040204" pitchFamily="34" charset="-128"/>
                <a:ea typeface="Meiryo" panose="020B0604030504040204" pitchFamily="34" charset="-128"/>
              </a:rPr>
              <a:t>プログラム開催のための指南書</a:t>
            </a:r>
          </a:p>
        </p:txBody>
      </p:sp>
      <p:sp>
        <p:nvSpPr>
          <p:cNvPr id="7" name="テキスト ボックス 6">
            <a:extLst>
              <a:ext uri="{FF2B5EF4-FFF2-40B4-BE49-F238E27FC236}">
                <a16:creationId xmlns:a16="http://schemas.microsoft.com/office/drawing/2014/main" id="{F897B53B-0934-470B-9C9C-AB4272223B11}"/>
              </a:ext>
            </a:extLst>
          </p:cNvPr>
          <p:cNvSpPr txBox="1"/>
          <p:nvPr/>
        </p:nvSpPr>
        <p:spPr>
          <a:xfrm>
            <a:off x="2100621" y="1513459"/>
            <a:ext cx="6490565" cy="307777"/>
          </a:xfrm>
          <a:prstGeom prst="rect">
            <a:avLst/>
          </a:prstGeom>
          <a:noFill/>
        </p:spPr>
        <p:txBody>
          <a:bodyPr wrap="square">
            <a:spAutoFit/>
          </a:bodyPr>
          <a:lstStyle/>
          <a:p>
            <a:pPr algn="ctr"/>
            <a:r>
              <a:rPr lang="en" altLang="ja-JP" sz="1400" b="1" dirty="0">
                <a:latin typeface="Meiryo" panose="020B0604030504040204" pitchFamily="34" charset="-128"/>
                <a:ea typeface="Meiryo" panose="020B0604030504040204" pitchFamily="34" charset="-128"/>
              </a:rPr>
              <a:t>Zoom</a:t>
            </a:r>
            <a:r>
              <a:rPr lang="ja-JP" altLang="en-US" sz="1400" b="1">
                <a:latin typeface="Meiryo" panose="020B0604030504040204" pitchFamily="34" charset="-128"/>
                <a:ea typeface="Meiryo" panose="020B0604030504040204" pitchFamily="34" charset="-128"/>
              </a:rPr>
              <a:t>ミーティングの参加にあたり、知っておくと良いポイントを紹介します。</a:t>
            </a:r>
          </a:p>
        </p:txBody>
      </p:sp>
      <p:grpSp>
        <p:nvGrpSpPr>
          <p:cNvPr id="10" name="グループ化 9">
            <a:extLst>
              <a:ext uri="{FF2B5EF4-FFF2-40B4-BE49-F238E27FC236}">
                <a16:creationId xmlns:a16="http://schemas.microsoft.com/office/drawing/2014/main" id="{D1F1EB0C-45B1-B040-57EC-BEE6A4B30AC1}"/>
              </a:ext>
            </a:extLst>
          </p:cNvPr>
          <p:cNvGrpSpPr/>
          <p:nvPr/>
        </p:nvGrpSpPr>
        <p:grpSpPr>
          <a:xfrm>
            <a:off x="3574993" y="999050"/>
            <a:ext cx="3616656" cy="356787"/>
            <a:chOff x="4143514" y="920913"/>
            <a:chExt cx="2637927" cy="356787"/>
          </a:xfrm>
        </p:grpSpPr>
        <p:sp>
          <p:nvSpPr>
            <p:cNvPr id="11" name="角丸四角形 10">
              <a:extLst>
                <a:ext uri="{FF2B5EF4-FFF2-40B4-BE49-F238E27FC236}">
                  <a16:creationId xmlns:a16="http://schemas.microsoft.com/office/drawing/2014/main" id="{D940B13F-B2EF-345F-2F49-AA9953D8D92F}"/>
                </a:ext>
              </a:extLst>
            </p:cNvPr>
            <p:cNvSpPr/>
            <p:nvPr/>
          </p:nvSpPr>
          <p:spPr>
            <a:xfrm>
              <a:off x="4143514" y="920913"/>
              <a:ext cx="2637927" cy="356787"/>
            </a:xfrm>
            <a:prstGeom prst="round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F1CB237-930D-0A84-8B45-6639ABBC4CF1}"/>
                </a:ext>
              </a:extLst>
            </p:cNvPr>
            <p:cNvSpPr txBox="1"/>
            <p:nvPr/>
          </p:nvSpPr>
          <p:spPr>
            <a:xfrm>
              <a:off x="4209345" y="960357"/>
              <a:ext cx="2506265" cy="307777"/>
            </a:xfrm>
            <a:prstGeom prst="rect">
              <a:avLst/>
            </a:prstGeom>
            <a:noFill/>
          </p:spPr>
          <p:txBody>
            <a:bodyPr wrap="square">
              <a:spAutoFit/>
            </a:bodyPr>
            <a:lstStyle/>
            <a:p>
              <a:pPr algn="ctr"/>
              <a:r>
                <a:rPr lang="en-US" altLang="ja-JP" sz="1400" b="1" dirty="0">
                  <a:solidFill>
                    <a:schemeClr val="bg1"/>
                  </a:solidFill>
                  <a:latin typeface="Meiryo" panose="020B0604030504040204" pitchFamily="34" charset="-128"/>
                  <a:ea typeface="Meiryo" panose="020B0604030504040204" pitchFamily="34" charset="-128"/>
                </a:rPr>
                <a:t>Zoom</a:t>
              </a:r>
              <a:r>
                <a:rPr lang="ja-JP" altLang="en-US" sz="1400" b="1">
                  <a:solidFill>
                    <a:schemeClr val="bg1"/>
                  </a:solidFill>
                  <a:latin typeface="Meiryo" panose="020B0604030504040204" pitchFamily="34" charset="-128"/>
                  <a:ea typeface="Meiryo" panose="020B0604030504040204" pitchFamily="34" charset="-128"/>
                </a:rPr>
                <a:t>のマナーやトラブル対応について</a:t>
              </a:r>
              <a:endParaRPr lang="ja-JP" altLang="en-US" sz="1400">
                <a:solidFill>
                  <a:schemeClr val="bg1"/>
                </a:solidFill>
              </a:endParaRPr>
            </a:p>
          </p:txBody>
        </p:sp>
      </p:grpSp>
      <p:grpSp>
        <p:nvGrpSpPr>
          <p:cNvPr id="31" name="グループ化 30">
            <a:extLst>
              <a:ext uri="{FF2B5EF4-FFF2-40B4-BE49-F238E27FC236}">
                <a16:creationId xmlns:a16="http://schemas.microsoft.com/office/drawing/2014/main" id="{F37A8F73-164E-E2D0-54A8-EA05F9CB77C1}"/>
              </a:ext>
            </a:extLst>
          </p:cNvPr>
          <p:cNvGrpSpPr/>
          <p:nvPr/>
        </p:nvGrpSpPr>
        <p:grpSpPr>
          <a:xfrm>
            <a:off x="6137018" y="4975266"/>
            <a:ext cx="1506196" cy="684519"/>
            <a:chOff x="6687038" y="5018650"/>
            <a:chExt cx="1506196" cy="684519"/>
          </a:xfrm>
        </p:grpSpPr>
        <p:sp>
          <p:nvSpPr>
            <p:cNvPr id="32" name="円形吹き出し 31">
              <a:extLst>
                <a:ext uri="{FF2B5EF4-FFF2-40B4-BE49-F238E27FC236}">
                  <a16:creationId xmlns:a16="http://schemas.microsoft.com/office/drawing/2014/main" id="{A56890BB-4445-0581-7622-6073B00BAC16}"/>
                </a:ext>
              </a:extLst>
            </p:cNvPr>
            <p:cNvSpPr/>
            <p:nvPr/>
          </p:nvSpPr>
          <p:spPr>
            <a:xfrm>
              <a:off x="6795909" y="5018650"/>
              <a:ext cx="1358686" cy="684519"/>
            </a:xfrm>
            <a:prstGeom prst="wedgeEllipseCallout">
              <a:avLst>
                <a:gd name="adj1" fmla="val 23035"/>
                <a:gd name="adj2" fmla="val 6636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D6347835-AE46-DD18-C0BE-D3EA73EBE261}"/>
                </a:ext>
              </a:extLst>
            </p:cNvPr>
            <p:cNvSpPr txBox="1"/>
            <p:nvPr/>
          </p:nvSpPr>
          <p:spPr>
            <a:xfrm>
              <a:off x="6687038" y="5153472"/>
              <a:ext cx="1506196"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画面下部の</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B00"/>
                  </a:solidFill>
                  <a:latin typeface="Meiryo" panose="020B0604030504040204" pitchFamily="34" charset="-128"/>
                  <a:ea typeface="Meiryo" panose="020B0604030504040204" pitchFamily="34" charset="-128"/>
                </a:rPr>
                <a:t>「</a:t>
              </a:r>
              <a:r>
                <a:rPr lang="en-US" altLang="ja-JP" sz="1100" b="1" dirty="0">
                  <a:solidFill>
                    <a:srgbClr val="FF6B00"/>
                  </a:solidFill>
                  <a:latin typeface="Meiryo" panose="020B0604030504040204" pitchFamily="34" charset="-128"/>
                  <a:ea typeface="Meiryo" panose="020B0604030504040204" pitchFamily="34" charset="-128"/>
                </a:rPr>
                <a:t> </a:t>
              </a:r>
              <a:r>
                <a:rPr lang="ja-JP" altLang="en-US" sz="1100" b="1">
                  <a:solidFill>
                    <a:srgbClr val="FF6B00"/>
                  </a:solidFill>
                  <a:latin typeface="Meiryo" panose="020B0604030504040204" pitchFamily="34" charset="-128"/>
                  <a:ea typeface="Meiryo" panose="020B0604030504040204" pitchFamily="34" charset="-128"/>
                </a:rPr>
                <a:t>詳細</a:t>
              </a:r>
              <a:r>
                <a:rPr lang="en-US" altLang="ja-JP" sz="1100" b="1" dirty="0">
                  <a:solidFill>
                    <a:srgbClr val="FF6B00"/>
                  </a:solidFill>
                  <a:latin typeface="Meiryo" panose="020B0604030504040204" pitchFamily="34" charset="-128"/>
                  <a:ea typeface="Meiryo" panose="020B0604030504040204" pitchFamily="34" charset="-128"/>
                </a:rPr>
                <a:t> </a:t>
              </a:r>
              <a:r>
                <a:rPr lang="ja-JP" altLang="en-US" sz="1100" b="1">
                  <a:solidFill>
                    <a:srgbClr val="FF6000"/>
                  </a:solidFill>
                  <a:latin typeface="Meiryo" panose="020B0604030504040204" pitchFamily="34" charset="-128"/>
                  <a:ea typeface="Meiryo" panose="020B0604030504040204" pitchFamily="34" charset="-128"/>
                </a:rPr>
                <a:t>」をタップ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39" name="図 38" descr="コンピューターのスクリーンショット&#10;&#10;自動的に生成された説明">
            <a:extLst>
              <a:ext uri="{FF2B5EF4-FFF2-40B4-BE49-F238E27FC236}">
                <a16:creationId xmlns:a16="http://schemas.microsoft.com/office/drawing/2014/main" id="{C63AD892-8EF8-9EC9-ED4B-A6A5DF5A1B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10624" y="4886729"/>
            <a:ext cx="1785600" cy="1933958"/>
          </a:xfrm>
          <a:prstGeom prst="rect">
            <a:avLst/>
          </a:prstGeom>
        </p:spPr>
      </p:pic>
      <p:sp>
        <p:nvSpPr>
          <p:cNvPr id="30" name="角丸四角形 10">
            <a:extLst>
              <a:ext uri="{FF2B5EF4-FFF2-40B4-BE49-F238E27FC236}">
                <a16:creationId xmlns:a16="http://schemas.microsoft.com/office/drawing/2014/main" id="{A6A7AC03-FCFF-D07E-40F0-1EB67F4AB0EC}"/>
              </a:ext>
            </a:extLst>
          </p:cNvPr>
          <p:cNvSpPr/>
          <p:nvPr/>
        </p:nvSpPr>
        <p:spPr>
          <a:xfrm>
            <a:off x="8144734" y="5720139"/>
            <a:ext cx="1751490" cy="21055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a:extLst>
              <a:ext uri="{FF2B5EF4-FFF2-40B4-BE49-F238E27FC236}">
                <a16:creationId xmlns:a16="http://schemas.microsoft.com/office/drawing/2014/main" id="{842CC455-894E-86D9-B405-E5404737DC8C}"/>
              </a:ext>
            </a:extLst>
          </p:cNvPr>
          <p:cNvGrpSpPr/>
          <p:nvPr/>
        </p:nvGrpSpPr>
        <p:grpSpPr>
          <a:xfrm>
            <a:off x="8144734" y="6107456"/>
            <a:ext cx="1785600" cy="795519"/>
            <a:chOff x="6104150" y="4791217"/>
            <a:chExt cx="1785600" cy="795519"/>
          </a:xfrm>
        </p:grpSpPr>
        <p:sp>
          <p:nvSpPr>
            <p:cNvPr id="35" name="円形吹き出し 34">
              <a:extLst>
                <a:ext uri="{FF2B5EF4-FFF2-40B4-BE49-F238E27FC236}">
                  <a16:creationId xmlns:a16="http://schemas.microsoft.com/office/drawing/2014/main" id="{45AE6F61-B669-AF6A-1100-0AAF8A39AD12}"/>
                </a:ext>
              </a:extLst>
            </p:cNvPr>
            <p:cNvSpPr/>
            <p:nvPr/>
          </p:nvSpPr>
          <p:spPr>
            <a:xfrm>
              <a:off x="6170724" y="4791217"/>
              <a:ext cx="1591546" cy="795519"/>
            </a:xfrm>
            <a:prstGeom prst="wedgeEllipseCallout">
              <a:avLst>
                <a:gd name="adj1" fmla="val -27606"/>
                <a:gd name="adj2" fmla="val -64949"/>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38" name="テキスト ボックス 37">
              <a:extLst>
                <a:ext uri="{FF2B5EF4-FFF2-40B4-BE49-F238E27FC236}">
                  <a16:creationId xmlns:a16="http://schemas.microsoft.com/office/drawing/2014/main" id="{CF76989F-6182-3286-969E-1E2958D0E43C}"/>
                </a:ext>
              </a:extLst>
            </p:cNvPr>
            <p:cNvSpPr txBox="1"/>
            <p:nvPr/>
          </p:nvSpPr>
          <p:spPr>
            <a:xfrm>
              <a:off x="6104150" y="5057450"/>
              <a:ext cx="1785600" cy="430887"/>
            </a:xfrm>
            <a:prstGeom prst="rect">
              <a:avLst/>
            </a:prstGeom>
            <a:noFill/>
          </p:spPr>
          <p:txBody>
            <a:bodyPr wrap="square">
              <a:spAutoFit/>
            </a:bodyPr>
            <a:lstStyle/>
            <a:p>
              <a:pPr algn="ctr"/>
              <a:r>
                <a:rPr lang="en-US" altLang="ja-JP" sz="1100" b="1" spc="-150"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「オーディオの切断」をタップ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40" name="三角形 39">
            <a:extLst>
              <a:ext uri="{FF2B5EF4-FFF2-40B4-BE49-F238E27FC236}">
                <a16:creationId xmlns:a16="http://schemas.microsoft.com/office/drawing/2014/main" id="{CD62765D-534F-FB2D-DA3F-1A5608FB3F14}"/>
              </a:ext>
            </a:extLst>
          </p:cNvPr>
          <p:cNvSpPr/>
          <p:nvPr/>
        </p:nvSpPr>
        <p:spPr>
          <a:xfrm rot="5400000">
            <a:off x="7763439" y="5853708"/>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descr="モニター画面に映る男性&#10;&#10;中程度の精度で自動的に生成された説明">
            <a:extLst>
              <a:ext uri="{FF2B5EF4-FFF2-40B4-BE49-F238E27FC236}">
                <a16:creationId xmlns:a16="http://schemas.microsoft.com/office/drawing/2014/main" id="{4FF14C0F-A3CE-B81D-F6AE-83076DA261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4607" y="5842269"/>
            <a:ext cx="1843699" cy="219802"/>
          </a:xfrm>
          <a:prstGeom prst="rect">
            <a:avLst/>
          </a:prstGeom>
          <a:ln>
            <a:solidFill>
              <a:schemeClr val="tx1"/>
            </a:solidFill>
          </a:ln>
        </p:spPr>
      </p:pic>
      <p:sp>
        <p:nvSpPr>
          <p:cNvPr id="29" name="角丸四角形 10">
            <a:extLst>
              <a:ext uri="{FF2B5EF4-FFF2-40B4-BE49-F238E27FC236}">
                <a16:creationId xmlns:a16="http://schemas.microsoft.com/office/drawing/2014/main" id="{1102114D-355E-D81F-A0B1-C15F2FE1AD01}"/>
              </a:ext>
            </a:extLst>
          </p:cNvPr>
          <p:cNvSpPr/>
          <p:nvPr/>
        </p:nvSpPr>
        <p:spPr>
          <a:xfrm>
            <a:off x="7221069" y="5867276"/>
            <a:ext cx="377237" cy="22597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F8FD1365-1088-72DB-2DAA-F5D1E01CE1A7}"/>
              </a:ext>
            </a:extLst>
          </p:cNvPr>
          <p:cNvSpPr>
            <a:spLocks noGrp="1"/>
          </p:cNvSpPr>
          <p:nvPr>
            <p:ph type="sldNum" sz="quarter" idx="12"/>
          </p:nvPr>
        </p:nvSpPr>
        <p:spPr/>
        <p:txBody>
          <a:bodyPr/>
          <a:lstStyle/>
          <a:p>
            <a:fld id="{0869AD2D-B8A4-B94C-A8F3-6904FAA7DB71}" type="slidenum">
              <a:rPr kumimoji="1" lang="ja-JP" altLang="en-US" smtClean="0"/>
              <a:t>19</a:t>
            </a:fld>
            <a:endParaRPr kumimoji="1" lang="ja-JP" altLang="en-US" dirty="0"/>
          </a:p>
        </p:txBody>
      </p:sp>
    </p:spTree>
    <p:extLst>
      <p:ext uri="{BB962C8B-B14F-4D97-AF65-F5344CB8AC3E}">
        <p14:creationId xmlns:p14="http://schemas.microsoft.com/office/powerpoint/2010/main" val="233601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28447709-8B90-AE94-E8C3-5EDFC85011BD}"/>
              </a:ext>
            </a:extLst>
          </p:cNvPr>
          <p:cNvSpPr/>
          <p:nvPr/>
        </p:nvSpPr>
        <p:spPr>
          <a:xfrm>
            <a:off x="5713000" y="338659"/>
            <a:ext cx="4543011" cy="7030191"/>
          </a:xfrm>
          <a:prstGeom prst="roundRect">
            <a:avLst>
              <a:gd name="adj" fmla="val 1283"/>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a:extLst>
              <a:ext uri="{FF2B5EF4-FFF2-40B4-BE49-F238E27FC236}">
                <a16:creationId xmlns:a16="http://schemas.microsoft.com/office/drawing/2014/main" id="{D893E9ED-CFE6-EC5D-2CFA-D22585232770}"/>
              </a:ext>
            </a:extLst>
          </p:cNvPr>
          <p:cNvSpPr/>
          <p:nvPr/>
        </p:nvSpPr>
        <p:spPr>
          <a:xfrm>
            <a:off x="636948" y="1337505"/>
            <a:ext cx="4543011" cy="2368413"/>
          </a:xfrm>
          <a:prstGeom prst="roundRect">
            <a:avLst>
              <a:gd name="adj" fmla="val 1283"/>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5E87027-BFAF-224D-9F02-4238FC559701}"/>
              </a:ext>
            </a:extLst>
          </p:cNvPr>
          <p:cNvSpPr txBox="1"/>
          <p:nvPr/>
        </p:nvSpPr>
        <p:spPr>
          <a:xfrm>
            <a:off x="5972098" y="432358"/>
            <a:ext cx="1124776" cy="338554"/>
          </a:xfrm>
          <a:prstGeom prst="rect">
            <a:avLst/>
          </a:prstGeom>
          <a:noFill/>
        </p:spPr>
        <p:txBody>
          <a:bodyPr wrap="square">
            <a:spAutoFit/>
          </a:bodyPr>
          <a:lstStyle/>
          <a:p>
            <a:r>
              <a:rPr lang="ja-JP" altLang="en-US" sz="1600" b="1">
                <a:solidFill>
                  <a:srgbClr val="006DAB"/>
                </a:solidFill>
                <a:latin typeface="Meiryo" panose="020B0604030504040204" pitchFamily="34" charset="-128"/>
                <a:ea typeface="Meiryo" panose="020B0604030504040204" pitchFamily="34" charset="-128"/>
              </a:rPr>
              <a:t>もくじ</a:t>
            </a:r>
          </a:p>
        </p:txBody>
      </p:sp>
      <p:grpSp>
        <p:nvGrpSpPr>
          <p:cNvPr id="5" name="グループ化 4">
            <a:extLst>
              <a:ext uri="{FF2B5EF4-FFF2-40B4-BE49-F238E27FC236}">
                <a16:creationId xmlns:a16="http://schemas.microsoft.com/office/drawing/2014/main" id="{D610EEBA-EBAA-03F6-FFE1-7726522C64DC}"/>
              </a:ext>
            </a:extLst>
          </p:cNvPr>
          <p:cNvGrpSpPr/>
          <p:nvPr/>
        </p:nvGrpSpPr>
        <p:grpSpPr>
          <a:xfrm>
            <a:off x="6094577" y="793242"/>
            <a:ext cx="3779858" cy="975839"/>
            <a:chOff x="6235723" y="508578"/>
            <a:chExt cx="3779858" cy="975839"/>
          </a:xfrm>
        </p:grpSpPr>
        <p:sp>
          <p:nvSpPr>
            <p:cNvPr id="54" name="角丸四角形 53">
              <a:extLst>
                <a:ext uri="{FF2B5EF4-FFF2-40B4-BE49-F238E27FC236}">
                  <a16:creationId xmlns:a16="http://schemas.microsoft.com/office/drawing/2014/main" id="{E2CE0C1C-4A49-85CE-5B0D-3CD4A530A864}"/>
                </a:ext>
              </a:extLst>
            </p:cNvPr>
            <p:cNvSpPr/>
            <p:nvPr/>
          </p:nvSpPr>
          <p:spPr>
            <a:xfrm>
              <a:off x="6235723" y="508578"/>
              <a:ext cx="3779858" cy="975839"/>
            </a:xfrm>
            <a:prstGeom prst="roundRect">
              <a:avLst>
                <a:gd name="adj" fmla="val 3942"/>
              </a:avLst>
            </a:prstGeom>
            <a:solidFill>
              <a:schemeClr val="bg1"/>
            </a:solid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1" name="グループ化 140">
              <a:extLst>
                <a:ext uri="{FF2B5EF4-FFF2-40B4-BE49-F238E27FC236}">
                  <a16:creationId xmlns:a16="http://schemas.microsoft.com/office/drawing/2014/main" id="{167BA4F5-97D1-CD73-A318-5BEB776189A8}"/>
                </a:ext>
              </a:extLst>
            </p:cNvPr>
            <p:cNvGrpSpPr/>
            <p:nvPr/>
          </p:nvGrpSpPr>
          <p:grpSpPr>
            <a:xfrm>
              <a:off x="6390071" y="589108"/>
              <a:ext cx="3297664" cy="858887"/>
              <a:chOff x="6245410" y="834430"/>
              <a:chExt cx="3297664" cy="858887"/>
            </a:xfrm>
          </p:grpSpPr>
          <p:sp>
            <p:nvSpPr>
              <p:cNvPr id="51" name="テキスト ボックス 50">
                <a:extLst>
                  <a:ext uri="{FF2B5EF4-FFF2-40B4-BE49-F238E27FC236}">
                    <a16:creationId xmlns:a16="http://schemas.microsoft.com/office/drawing/2014/main" id="{9F2C8400-86A5-3D98-FD90-0D6ED45B1333}"/>
                  </a:ext>
                </a:extLst>
              </p:cNvPr>
              <p:cNvSpPr txBox="1"/>
              <p:nvPr/>
            </p:nvSpPr>
            <p:spPr>
              <a:xfrm>
                <a:off x="6267341" y="834430"/>
                <a:ext cx="1063128" cy="400110"/>
              </a:xfrm>
              <a:prstGeom prst="rect">
                <a:avLst/>
              </a:prstGeom>
              <a:noFill/>
            </p:spPr>
            <p:txBody>
              <a:bodyPr wrap="square">
                <a:spAutoFit/>
              </a:bodyPr>
              <a:lstStyle/>
              <a:p>
                <a:r>
                  <a:rPr lang="ja-JP" altLang="en-US" sz="1400" b="1">
                    <a:solidFill>
                      <a:srgbClr val="00A478"/>
                    </a:solidFill>
                    <a:latin typeface="Meiryo" panose="020B0604030504040204" pitchFamily="34" charset="-128"/>
                    <a:ea typeface="Meiryo" panose="020B0604030504040204" pitchFamily="34" charset="-128"/>
                  </a:rPr>
                  <a:t>第</a:t>
                </a:r>
                <a:r>
                  <a:rPr lang="en-US" altLang="ja-JP" sz="2000" b="1" dirty="0">
                    <a:solidFill>
                      <a:srgbClr val="00A478"/>
                    </a:solidFill>
                    <a:latin typeface="Meiryo" panose="020B0604030504040204" pitchFamily="34" charset="-128"/>
                    <a:ea typeface="Meiryo" panose="020B0604030504040204" pitchFamily="34" charset="-128"/>
                  </a:rPr>
                  <a:t>1</a:t>
                </a:r>
                <a:r>
                  <a:rPr lang="ja-JP" altLang="en-US" sz="1400" b="1">
                    <a:solidFill>
                      <a:srgbClr val="00A478"/>
                    </a:solidFill>
                    <a:latin typeface="Meiryo" panose="020B0604030504040204" pitchFamily="34" charset="-128"/>
                    <a:ea typeface="Meiryo" panose="020B0604030504040204" pitchFamily="34" charset="-128"/>
                  </a:rPr>
                  <a:t>章</a:t>
                </a:r>
              </a:p>
            </p:txBody>
          </p:sp>
          <p:sp>
            <p:nvSpPr>
              <p:cNvPr id="52" name="テキスト ボックス 51">
                <a:extLst>
                  <a:ext uri="{FF2B5EF4-FFF2-40B4-BE49-F238E27FC236}">
                    <a16:creationId xmlns:a16="http://schemas.microsoft.com/office/drawing/2014/main" id="{E59DAC96-A879-4E15-C5C0-3D0E73843C35}"/>
                  </a:ext>
                </a:extLst>
              </p:cNvPr>
              <p:cNvSpPr txBox="1"/>
              <p:nvPr/>
            </p:nvSpPr>
            <p:spPr>
              <a:xfrm>
                <a:off x="6245410" y="1416318"/>
                <a:ext cx="3297664" cy="276999"/>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オンライン会議について知ろう</a:t>
                </a:r>
              </a:p>
            </p:txBody>
          </p:sp>
        </p:grpSp>
      </p:grpSp>
      <p:grpSp>
        <p:nvGrpSpPr>
          <p:cNvPr id="10" name="グループ化 9">
            <a:extLst>
              <a:ext uri="{FF2B5EF4-FFF2-40B4-BE49-F238E27FC236}">
                <a16:creationId xmlns:a16="http://schemas.microsoft.com/office/drawing/2014/main" id="{1594C723-9A1A-1414-F129-E1E999A6D4CD}"/>
              </a:ext>
            </a:extLst>
          </p:cNvPr>
          <p:cNvGrpSpPr/>
          <p:nvPr/>
        </p:nvGrpSpPr>
        <p:grpSpPr>
          <a:xfrm>
            <a:off x="918992" y="1514642"/>
            <a:ext cx="3999600" cy="2024665"/>
            <a:chOff x="988253" y="1514642"/>
            <a:chExt cx="3999600" cy="2024665"/>
          </a:xfrm>
        </p:grpSpPr>
        <p:sp>
          <p:nvSpPr>
            <p:cNvPr id="22" name="テキスト ボックス 21">
              <a:extLst>
                <a:ext uri="{FF2B5EF4-FFF2-40B4-BE49-F238E27FC236}">
                  <a16:creationId xmlns:a16="http://schemas.microsoft.com/office/drawing/2014/main" id="{CEF5D861-2F4F-E787-3FAE-27376FB7711B}"/>
                </a:ext>
              </a:extLst>
            </p:cNvPr>
            <p:cNvSpPr txBox="1"/>
            <p:nvPr/>
          </p:nvSpPr>
          <p:spPr>
            <a:xfrm>
              <a:off x="1203999" y="1514642"/>
              <a:ext cx="3547431" cy="369332"/>
            </a:xfrm>
            <a:prstGeom prst="rect">
              <a:avLst/>
            </a:prstGeom>
            <a:noFill/>
          </p:spPr>
          <p:txBody>
            <a:bodyPr wrap="square">
              <a:spAutoFit/>
            </a:bodyPr>
            <a:lstStyle/>
            <a:p>
              <a:pPr algn="ctr"/>
              <a:r>
                <a:rPr lang="ja-JP" altLang="en-US" b="1">
                  <a:solidFill>
                    <a:srgbClr val="006DAB"/>
                  </a:solidFill>
                  <a:latin typeface="Meiryo" panose="020B0604030504040204" pitchFamily="34" charset="-128"/>
                  <a:ea typeface="Meiryo" panose="020B0604030504040204" pitchFamily="34" charset="-128"/>
                </a:rPr>
                <a:t>本ガイドブックの目的</a:t>
              </a:r>
            </a:p>
          </p:txBody>
        </p:sp>
        <p:sp>
          <p:nvSpPr>
            <p:cNvPr id="27" name="テキスト ボックス 26">
              <a:extLst>
                <a:ext uri="{FF2B5EF4-FFF2-40B4-BE49-F238E27FC236}">
                  <a16:creationId xmlns:a16="http://schemas.microsoft.com/office/drawing/2014/main" id="{EAD971DF-8646-F645-BFE4-F926C592760E}"/>
                </a:ext>
              </a:extLst>
            </p:cNvPr>
            <p:cNvSpPr txBox="1"/>
            <p:nvPr/>
          </p:nvSpPr>
          <p:spPr>
            <a:xfrm>
              <a:off x="988253" y="1831147"/>
              <a:ext cx="3999600" cy="1708160"/>
            </a:xfrm>
            <a:prstGeom prst="rect">
              <a:avLst/>
            </a:prstGeom>
            <a:noFill/>
          </p:spPr>
          <p:txBody>
            <a:bodyPr wrap="square">
              <a:spAutoFit/>
            </a:bodyPr>
            <a:lstStyle/>
            <a:p>
              <a:pPr>
                <a:lnSpc>
                  <a:spcPts val="1760"/>
                </a:lnSpc>
              </a:pPr>
              <a:r>
                <a:rPr lang="ja-JP" altLang="en-US" sz="1300">
                  <a:latin typeface="Meiryo" panose="020B0604030504040204" pitchFamily="34" charset="-128"/>
                  <a:ea typeface="Meiryo" panose="020B0604030504040204" pitchFamily="34" charset="-128"/>
                </a:rPr>
                <a:t>このガイドブックは</a:t>
              </a:r>
              <a:r>
                <a:rPr lang="ja-JP" altLang="en-US" sz="1300" dirty="0">
                  <a:latin typeface="Meiryo" panose="020B0604030504040204" pitchFamily="34" charset="-128"/>
                  <a:ea typeface="Meiryo" panose="020B0604030504040204" pitchFamily="34" charset="-128"/>
                </a:rPr>
                <a:t>、区政連絡会委員の方がオンライン会議ツールを体験し、災害時などイレギュラー時においてもオンライン会議</a:t>
              </a:r>
              <a:r>
                <a:rPr lang="ja-JP" altLang="en-US" sz="1300">
                  <a:latin typeface="Meiryo" panose="020B0604030504040204" pitchFamily="34" charset="-128"/>
                  <a:ea typeface="Meiryo" panose="020B0604030504040204" pitchFamily="34" charset="-128"/>
                </a:rPr>
                <a:t>を活用できるよう</a:t>
              </a:r>
              <a:r>
                <a:rPr lang="ja-JP" altLang="en-US" sz="1300" dirty="0">
                  <a:latin typeface="Meiryo" panose="020B0604030504040204" pitchFamily="34" charset="-128"/>
                  <a:ea typeface="Meiryo" panose="020B0604030504040204" pitchFamily="34" charset="-128"/>
                </a:rPr>
                <a:t>になることを目的として</a:t>
              </a:r>
              <a:r>
                <a:rPr lang="ja-JP" altLang="en-US" sz="1300">
                  <a:latin typeface="Meiryo" panose="020B0604030504040204" pitchFamily="34" charset="-128"/>
                  <a:ea typeface="Meiryo" panose="020B0604030504040204" pitchFamily="34" charset="-128"/>
                </a:rPr>
                <a:t>います。</a:t>
              </a:r>
              <a:endParaRPr lang="en-US" altLang="ja-JP" sz="1300" dirty="0">
                <a:latin typeface="Meiryo" panose="020B0604030504040204" pitchFamily="34" charset="-128"/>
                <a:ea typeface="Meiryo" panose="020B0604030504040204" pitchFamily="34" charset="-128"/>
              </a:endParaRPr>
            </a:p>
            <a:p>
              <a:pPr>
                <a:lnSpc>
                  <a:spcPts val="1760"/>
                </a:lnSpc>
              </a:pPr>
              <a:endParaRPr lang="en-US" altLang="ja-JP" sz="1300" dirty="0">
                <a:latin typeface="Meiryo" panose="020B0604030504040204" pitchFamily="34" charset="-128"/>
                <a:ea typeface="Meiryo" panose="020B0604030504040204" pitchFamily="34" charset="-128"/>
              </a:endParaRPr>
            </a:p>
            <a:p>
              <a:pPr>
                <a:lnSpc>
                  <a:spcPts val="1760"/>
                </a:lnSpc>
              </a:pPr>
              <a:r>
                <a:rPr lang="ja-JP" altLang="en-US" sz="1300">
                  <a:latin typeface="Meiryo" panose="020B0604030504040204" pitchFamily="34" charset="-128"/>
                  <a:ea typeface="Meiryo" panose="020B0604030504040204" pitchFamily="34" charset="-128"/>
                </a:rPr>
                <a:t>初心者向けになりますので、操作が複雑になる箇所</a:t>
              </a:r>
              <a:r>
                <a:rPr lang="ja-JP" altLang="en-US" sz="1300" spc="-60">
                  <a:latin typeface="Meiryo" panose="020B0604030504040204" pitchFamily="34" charset="-128"/>
                  <a:ea typeface="Meiryo" panose="020B0604030504040204" pitchFamily="34" charset="-128"/>
                </a:rPr>
                <a:t>は、紙にペンでメモをとることをおすすめしています。</a:t>
              </a:r>
            </a:p>
          </p:txBody>
        </p:sp>
      </p:grpSp>
      <p:grpSp>
        <p:nvGrpSpPr>
          <p:cNvPr id="64" name="グループ化 63">
            <a:extLst>
              <a:ext uri="{FF2B5EF4-FFF2-40B4-BE49-F238E27FC236}">
                <a16:creationId xmlns:a16="http://schemas.microsoft.com/office/drawing/2014/main" id="{4BC341F7-DDE4-5372-BD95-03D4018AF8E3}"/>
              </a:ext>
            </a:extLst>
          </p:cNvPr>
          <p:cNvGrpSpPr/>
          <p:nvPr/>
        </p:nvGrpSpPr>
        <p:grpSpPr>
          <a:xfrm>
            <a:off x="6094577" y="1856107"/>
            <a:ext cx="3779858" cy="992302"/>
            <a:chOff x="6235723" y="637329"/>
            <a:chExt cx="3779858" cy="992302"/>
          </a:xfrm>
        </p:grpSpPr>
        <p:sp>
          <p:nvSpPr>
            <p:cNvPr id="65" name="角丸四角形 64">
              <a:extLst>
                <a:ext uri="{FF2B5EF4-FFF2-40B4-BE49-F238E27FC236}">
                  <a16:creationId xmlns:a16="http://schemas.microsoft.com/office/drawing/2014/main" id="{809DBF2A-1DD8-76EB-C6BD-62C624C9108F}"/>
                </a:ext>
              </a:extLst>
            </p:cNvPr>
            <p:cNvSpPr/>
            <p:nvPr/>
          </p:nvSpPr>
          <p:spPr>
            <a:xfrm>
              <a:off x="6235723" y="637329"/>
              <a:ext cx="3779858" cy="992302"/>
            </a:xfrm>
            <a:prstGeom prst="roundRect">
              <a:avLst>
                <a:gd name="adj" fmla="val 3942"/>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1016F309-4A0F-760B-7E80-00E26DA3244C}"/>
                </a:ext>
              </a:extLst>
            </p:cNvPr>
            <p:cNvGrpSpPr/>
            <p:nvPr/>
          </p:nvGrpSpPr>
          <p:grpSpPr>
            <a:xfrm>
              <a:off x="6282696" y="719737"/>
              <a:ext cx="2691386" cy="891287"/>
              <a:chOff x="6138035" y="965059"/>
              <a:chExt cx="2691386" cy="891287"/>
            </a:xfrm>
          </p:grpSpPr>
          <p:sp>
            <p:nvSpPr>
              <p:cNvPr id="67" name="テキスト ボックス 66">
                <a:extLst>
                  <a:ext uri="{FF2B5EF4-FFF2-40B4-BE49-F238E27FC236}">
                    <a16:creationId xmlns:a16="http://schemas.microsoft.com/office/drawing/2014/main" id="{E9F36FE5-1910-E0E4-7F50-8026EBDA7EFB}"/>
                  </a:ext>
                </a:extLst>
              </p:cNvPr>
              <p:cNvSpPr txBox="1"/>
              <p:nvPr/>
            </p:nvSpPr>
            <p:spPr>
              <a:xfrm>
                <a:off x="6267341" y="965059"/>
                <a:ext cx="1063128" cy="400110"/>
              </a:xfrm>
              <a:prstGeom prst="rect">
                <a:avLst/>
              </a:prstGeom>
              <a:noFill/>
            </p:spPr>
            <p:txBody>
              <a:bodyPr wrap="square">
                <a:spAutoFit/>
              </a:bodyPr>
              <a:lstStyle/>
              <a:p>
                <a:r>
                  <a:rPr lang="ja-JP" altLang="en-US" sz="1400" b="1">
                    <a:solidFill>
                      <a:srgbClr val="C62153"/>
                    </a:solidFill>
                    <a:latin typeface="Meiryo" panose="020B0604030504040204" pitchFamily="34" charset="-128"/>
                    <a:ea typeface="Meiryo" panose="020B0604030504040204" pitchFamily="34" charset="-128"/>
                  </a:rPr>
                  <a:t>第</a:t>
                </a:r>
                <a:r>
                  <a:rPr lang="en-US" altLang="ja-JP" sz="2000" b="1" dirty="0">
                    <a:solidFill>
                      <a:srgbClr val="C62153"/>
                    </a:solidFill>
                    <a:latin typeface="Meiryo" panose="020B0604030504040204" pitchFamily="34" charset="-128"/>
                    <a:ea typeface="Meiryo" panose="020B0604030504040204" pitchFamily="34" charset="-128"/>
                  </a:rPr>
                  <a:t>2</a:t>
                </a:r>
                <a:r>
                  <a:rPr lang="ja-JP" altLang="en-US" sz="1400" b="1">
                    <a:solidFill>
                      <a:srgbClr val="C62153"/>
                    </a:solidFill>
                    <a:latin typeface="Meiryo" panose="020B0604030504040204" pitchFamily="34" charset="-128"/>
                    <a:ea typeface="Meiryo" panose="020B0604030504040204" pitchFamily="34" charset="-128"/>
                  </a:rPr>
                  <a:t>章</a:t>
                </a:r>
              </a:p>
            </p:txBody>
          </p:sp>
          <p:sp>
            <p:nvSpPr>
              <p:cNvPr id="69" name="テキスト ボックス 68">
                <a:extLst>
                  <a:ext uri="{FF2B5EF4-FFF2-40B4-BE49-F238E27FC236}">
                    <a16:creationId xmlns:a16="http://schemas.microsoft.com/office/drawing/2014/main" id="{BF16BCCA-CAF8-9279-6ED8-950F17B60977}"/>
                  </a:ext>
                </a:extLst>
              </p:cNvPr>
              <p:cNvSpPr txBox="1"/>
              <p:nvPr/>
            </p:nvSpPr>
            <p:spPr>
              <a:xfrm>
                <a:off x="6138035" y="1274439"/>
                <a:ext cx="2451503"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［講座運用準備編］</a:t>
                </a:r>
              </a:p>
            </p:txBody>
          </p:sp>
          <p:sp>
            <p:nvSpPr>
              <p:cNvPr id="70" name="テキスト ボックス 69">
                <a:extLst>
                  <a:ext uri="{FF2B5EF4-FFF2-40B4-BE49-F238E27FC236}">
                    <a16:creationId xmlns:a16="http://schemas.microsoft.com/office/drawing/2014/main" id="{7092EAE6-DB09-A191-3C82-54EEC1164107}"/>
                  </a:ext>
                </a:extLst>
              </p:cNvPr>
              <p:cNvSpPr txBox="1"/>
              <p:nvPr/>
            </p:nvSpPr>
            <p:spPr>
              <a:xfrm>
                <a:off x="6245410" y="1510097"/>
                <a:ext cx="2584011" cy="346249"/>
              </a:xfrm>
              <a:prstGeom prst="rect">
                <a:avLst/>
              </a:prstGeom>
              <a:noFill/>
            </p:spPr>
            <p:txBody>
              <a:bodyPr wrap="square">
                <a:spAutoFit/>
              </a:bodyPr>
              <a:lstStyle/>
              <a:p>
                <a:pPr>
                  <a:lnSpc>
                    <a:spcPct val="150000"/>
                  </a:lnSpc>
                </a:pPr>
                <a:r>
                  <a:rPr lang="ja-JP" altLang="en-US" sz="1200">
                    <a:latin typeface="Meiryo" panose="020B0604030504040204" pitchFamily="34" charset="-128"/>
                    <a:ea typeface="Meiryo" panose="020B0604030504040204" pitchFamily="34" charset="-128"/>
                  </a:rPr>
                  <a:t>講座開催までの事前準備と流れ</a:t>
                </a:r>
                <a:endParaRPr lang="en-US" altLang="ja-JP" sz="1200" dirty="0">
                  <a:latin typeface="Meiryo" panose="020B0604030504040204" pitchFamily="34" charset="-128"/>
                  <a:ea typeface="Meiryo" panose="020B0604030504040204" pitchFamily="34" charset="-128"/>
                </a:endParaRPr>
              </a:p>
            </p:txBody>
          </p:sp>
        </p:grpSp>
      </p:grpSp>
      <p:grpSp>
        <p:nvGrpSpPr>
          <p:cNvPr id="77" name="グループ化 76">
            <a:extLst>
              <a:ext uri="{FF2B5EF4-FFF2-40B4-BE49-F238E27FC236}">
                <a16:creationId xmlns:a16="http://schemas.microsoft.com/office/drawing/2014/main" id="{72960145-A658-590C-C334-FF2F8726B2B5}"/>
              </a:ext>
            </a:extLst>
          </p:cNvPr>
          <p:cNvGrpSpPr/>
          <p:nvPr/>
        </p:nvGrpSpPr>
        <p:grpSpPr>
          <a:xfrm>
            <a:off x="1944945" y="623265"/>
            <a:ext cx="1927019" cy="428878"/>
            <a:chOff x="4644828" y="1049758"/>
            <a:chExt cx="1927019" cy="428878"/>
          </a:xfrm>
        </p:grpSpPr>
        <p:grpSp>
          <p:nvGrpSpPr>
            <p:cNvPr id="78" name="グループ化 77">
              <a:extLst>
                <a:ext uri="{FF2B5EF4-FFF2-40B4-BE49-F238E27FC236}">
                  <a16:creationId xmlns:a16="http://schemas.microsoft.com/office/drawing/2014/main" id="{835E36E5-C2A0-AB5F-73AF-65CEC753921F}"/>
                </a:ext>
              </a:extLst>
            </p:cNvPr>
            <p:cNvGrpSpPr/>
            <p:nvPr/>
          </p:nvGrpSpPr>
          <p:grpSpPr>
            <a:xfrm>
              <a:off x="4644828" y="1049758"/>
              <a:ext cx="428878" cy="428878"/>
              <a:chOff x="4644828" y="1049758"/>
              <a:chExt cx="428878" cy="428878"/>
            </a:xfrm>
          </p:grpSpPr>
          <p:sp>
            <p:nvSpPr>
              <p:cNvPr id="88" name="円/楕円 87">
                <a:extLst>
                  <a:ext uri="{FF2B5EF4-FFF2-40B4-BE49-F238E27FC236}">
                    <a16:creationId xmlns:a16="http://schemas.microsoft.com/office/drawing/2014/main" id="{FA4A8A99-9A59-0706-1BBA-FE745616D6B4}"/>
                  </a:ext>
                </a:extLst>
              </p:cNvPr>
              <p:cNvSpPr/>
              <p:nvPr/>
            </p:nvSpPr>
            <p:spPr>
              <a:xfrm>
                <a:off x="4644828" y="1049758"/>
                <a:ext cx="428878" cy="428878"/>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44C81607-DC0D-8D14-3DC2-E72C49183573}"/>
                  </a:ext>
                </a:extLst>
              </p:cNvPr>
              <p:cNvSpPr txBox="1"/>
              <p:nvPr/>
            </p:nvSpPr>
            <p:spPr>
              <a:xfrm>
                <a:off x="4698394" y="1103807"/>
                <a:ext cx="321746" cy="369332"/>
              </a:xfrm>
              <a:prstGeom prst="rect">
                <a:avLst/>
              </a:prstGeom>
              <a:noFill/>
            </p:spPr>
            <p:txBody>
              <a:bodyPr wrap="square">
                <a:spAutoFit/>
              </a:bodyPr>
              <a:lstStyle/>
              <a:p>
                <a:pPr algn="ctr"/>
                <a:r>
                  <a:rPr lang="ja-JP" altLang="en-US" b="1">
                    <a:solidFill>
                      <a:schemeClr val="bg1"/>
                    </a:solidFill>
                    <a:latin typeface="Meiryo" panose="020B0604030504040204" pitchFamily="34" charset="-128"/>
                    <a:ea typeface="Meiryo" panose="020B0604030504040204" pitchFamily="34" charset="-128"/>
                  </a:rPr>
                  <a:t>は</a:t>
                </a:r>
              </a:p>
            </p:txBody>
          </p:sp>
        </p:grpSp>
        <p:grpSp>
          <p:nvGrpSpPr>
            <p:cNvPr id="79" name="グループ化 78">
              <a:extLst>
                <a:ext uri="{FF2B5EF4-FFF2-40B4-BE49-F238E27FC236}">
                  <a16:creationId xmlns:a16="http://schemas.microsoft.com/office/drawing/2014/main" id="{04EABD5D-D464-99B2-168D-3064690F5902}"/>
                </a:ext>
              </a:extLst>
            </p:cNvPr>
            <p:cNvGrpSpPr/>
            <p:nvPr/>
          </p:nvGrpSpPr>
          <p:grpSpPr>
            <a:xfrm>
              <a:off x="5144208" y="1049758"/>
              <a:ext cx="428878" cy="428878"/>
              <a:chOff x="4644828" y="1049758"/>
              <a:chExt cx="428878" cy="428878"/>
            </a:xfrm>
          </p:grpSpPr>
          <p:sp>
            <p:nvSpPr>
              <p:cNvPr id="86" name="円/楕円 85">
                <a:extLst>
                  <a:ext uri="{FF2B5EF4-FFF2-40B4-BE49-F238E27FC236}">
                    <a16:creationId xmlns:a16="http://schemas.microsoft.com/office/drawing/2014/main" id="{D76936A2-E21F-E2BC-6478-8A199D429884}"/>
                  </a:ext>
                </a:extLst>
              </p:cNvPr>
              <p:cNvSpPr/>
              <p:nvPr/>
            </p:nvSpPr>
            <p:spPr>
              <a:xfrm>
                <a:off x="4644828" y="1049758"/>
                <a:ext cx="428878" cy="428878"/>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BF2FD238-93D9-4AD0-D41D-833028D0BDE9}"/>
                  </a:ext>
                </a:extLst>
              </p:cNvPr>
              <p:cNvSpPr txBox="1"/>
              <p:nvPr/>
            </p:nvSpPr>
            <p:spPr>
              <a:xfrm>
                <a:off x="4698394" y="1103807"/>
                <a:ext cx="321746" cy="369332"/>
              </a:xfrm>
              <a:prstGeom prst="rect">
                <a:avLst/>
              </a:prstGeom>
              <a:noFill/>
            </p:spPr>
            <p:txBody>
              <a:bodyPr wrap="square">
                <a:spAutoFit/>
              </a:bodyPr>
              <a:lstStyle/>
              <a:p>
                <a:pPr algn="ctr"/>
                <a:r>
                  <a:rPr lang="ja-JP" altLang="en-US" b="1">
                    <a:solidFill>
                      <a:schemeClr val="bg1"/>
                    </a:solidFill>
                    <a:latin typeface="Meiryo" panose="020B0604030504040204" pitchFamily="34" charset="-128"/>
                    <a:ea typeface="Meiryo" panose="020B0604030504040204" pitchFamily="34" charset="-128"/>
                  </a:rPr>
                  <a:t>じ</a:t>
                </a:r>
              </a:p>
            </p:txBody>
          </p:sp>
        </p:grpSp>
        <p:grpSp>
          <p:nvGrpSpPr>
            <p:cNvPr id="80" name="グループ化 79">
              <a:extLst>
                <a:ext uri="{FF2B5EF4-FFF2-40B4-BE49-F238E27FC236}">
                  <a16:creationId xmlns:a16="http://schemas.microsoft.com/office/drawing/2014/main" id="{8A37488D-1541-6364-4EAD-656E5AC0D3AB}"/>
                </a:ext>
              </a:extLst>
            </p:cNvPr>
            <p:cNvGrpSpPr/>
            <p:nvPr/>
          </p:nvGrpSpPr>
          <p:grpSpPr>
            <a:xfrm>
              <a:off x="5643588" y="1049758"/>
              <a:ext cx="428878" cy="428878"/>
              <a:chOff x="4644828" y="1049758"/>
              <a:chExt cx="428878" cy="428878"/>
            </a:xfrm>
          </p:grpSpPr>
          <p:sp>
            <p:nvSpPr>
              <p:cNvPr id="84" name="円/楕円 83">
                <a:extLst>
                  <a:ext uri="{FF2B5EF4-FFF2-40B4-BE49-F238E27FC236}">
                    <a16:creationId xmlns:a16="http://schemas.microsoft.com/office/drawing/2014/main" id="{424B3987-BC94-0700-2C69-1CE8DBDF4CD2}"/>
                  </a:ext>
                </a:extLst>
              </p:cNvPr>
              <p:cNvSpPr/>
              <p:nvPr/>
            </p:nvSpPr>
            <p:spPr>
              <a:xfrm>
                <a:off x="4644828" y="1049758"/>
                <a:ext cx="428878" cy="428878"/>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55544BA3-E1E2-ABB6-109E-55E82C0311DD}"/>
                  </a:ext>
                </a:extLst>
              </p:cNvPr>
              <p:cNvSpPr txBox="1"/>
              <p:nvPr/>
            </p:nvSpPr>
            <p:spPr>
              <a:xfrm>
                <a:off x="4698394" y="1103807"/>
                <a:ext cx="321746" cy="369332"/>
              </a:xfrm>
              <a:prstGeom prst="rect">
                <a:avLst/>
              </a:prstGeom>
              <a:noFill/>
            </p:spPr>
            <p:txBody>
              <a:bodyPr wrap="square">
                <a:spAutoFit/>
              </a:bodyPr>
              <a:lstStyle/>
              <a:p>
                <a:pPr algn="ctr"/>
                <a:r>
                  <a:rPr lang="ja-JP" altLang="en-US" b="1">
                    <a:solidFill>
                      <a:schemeClr val="bg1"/>
                    </a:solidFill>
                    <a:latin typeface="Meiryo" panose="020B0604030504040204" pitchFamily="34" charset="-128"/>
                    <a:ea typeface="Meiryo" panose="020B0604030504040204" pitchFamily="34" charset="-128"/>
                  </a:rPr>
                  <a:t>め</a:t>
                </a:r>
              </a:p>
            </p:txBody>
          </p:sp>
        </p:grpSp>
        <p:grpSp>
          <p:nvGrpSpPr>
            <p:cNvPr id="81" name="グループ化 80">
              <a:extLst>
                <a:ext uri="{FF2B5EF4-FFF2-40B4-BE49-F238E27FC236}">
                  <a16:creationId xmlns:a16="http://schemas.microsoft.com/office/drawing/2014/main" id="{5FBED538-A0E1-3971-86A6-3D3528D40260}"/>
                </a:ext>
              </a:extLst>
            </p:cNvPr>
            <p:cNvGrpSpPr/>
            <p:nvPr/>
          </p:nvGrpSpPr>
          <p:grpSpPr>
            <a:xfrm>
              <a:off x="6142969" y="1049758"/>
              <a:ext cx="428878" cy="428878"/>
              <a:chOff x="4644828" y="1049758"/>
              <a:chExt cx="428878" cy="428878"/>
            </a:xfrm>
          </p:grpSpPr>
          <p:sp>
            <p:nvSpPr>
              <p:cNvPr id="82" name="円/楕円 81">
                <a:extLst>
                  <a:ext uri="{FF2B5EF4-FFF2-40B4-BE49-F238E27FC236}">
                    <a16:creationId xmlns:a16="http://schemas.microsoft.com/office/drawing/2014/main" id="{47027397-615D-AAA2-E1CB-3DF05FBC88C7}"/>
                  </a:ext>
                </a:extLst>
              </p:cNvPr>
              <p:cNvSpPr/>
              <p:nvPr/>
            </p:nvSpPr>
            <p:spPr>
              <a:xfrm>
                <a:off x="4644828" y="1049758"/>
                <a:ext cx="428878" cy="428878"/>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7657DDC2-55E3-F68D-24A0-E5B776513EA6}"/>
                  </a:ext>
                </a:extLst>
              </p:cNvPr>
              <p:cNvSpPr txBox="1"/>
              <p:nvPr/>
            </p:nvSpPr>
            <p:spPr>
              <a:xfrm>
                <a:off x="4698394" y="1103807"/>
                <a:ext cx="321746" cy="369332"/>
              </a:xfrm>
              <a:prstGeom prst="rect">
                <a:avLst/>
              </a:prstGeom>
              <a:noFill/>
            </p:spPr>
            <p:txBody>
              <a:bodyPr wrap="square">
                <a:spAutoFit/>
              </a:bodyPr>
              <a:lstStyle/>
              <a:p>
                <a:pPr algn="ctr"/>
                <a:r>
                  <a:rPr lang="ja-JP" altLang="en-US" b="1">
                    <a:solidFill>
                      <a:schemeClr val="bg1"/>
                    </a:solidFill>
                    <a:latin typeface="Meiryo" panose="020B0604030504040204" pitchFamily="34" charset="-128"/>
                    <a:ea typeface="Meiryo" panose="020B0604030504040204" pitchFamily="34" charset="-128"/>
                  </a:rPr>
                  <a:t>に</a:t>
                </a:r>
              </a:p>
            </p:txBody>
          </p:sp>
        </p:grpSp>
      </p:grpSp>
      <p:sp>
        <p:nvSpPr>
          <p:cNvPr id="2" name="角丸四角形 1">
            <a:extLst>
              <a:ext uri="{FF2B5EF4-FFF2-40B4-BE49-F238E27FC236}">
                <a16:creationId xmlns:a16="http://schemas.microsoft.com/office/drawing/2014/main" id="{FEF1A5A7-0EFA-F4DD-3000-67430A374EAC}"/>
              </a:ext>
            </a:extLst>
          </p:cNvPr>
          <p:cNvSpPr/>
          <p:nvPr/>
        </p:nvSpPr>
        <p:spPr>
          <a:xfrm>
            <a:off x="637402" y="3853755"/>
            <a:ext cx="4543011" cy="3308080"/>
          </a:xfrm>
          <a:prstGeom prst="roundRect">
            <a:avLst>
              <a:gd name="adj" fmla="val 1283"/>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76DEBC6-29C5-A9FD-840D-D7F78C5DAF02}"/>
              </a:ext>
            </a:extLst>
          </p:cNvPr>
          <p:cNvSpPr txBox="1"/>
          <p:nvPr/>
        </p:nvSpPr>
        <p:spPr>
          <a:xfrm>
            <a:off x="1045920" y="4039854"/>
            <a:ext cx="3547431" cy="369332"/>
          </a:xfrm>
          <a:prstGeom prst="rect">
            <a:avLst/>
          </a:prstGeom>
          <a:noFill/>
        </p:spPr>
        <p:txBody>
          <a:bodyPr wrap="square">
            <a:spAutoFit/>
          </a:bodyPr>
          <a:lstStyle/>
          <a:p>
            <a:pPr algn="ctr"/>
            <a:r>
              <a:rPr lang="ja-JP" altLang="en-US" b="1">
                <a:solidFill>
                  <a:srgbClr val="006DAB"/>
                </a:solidFill>
                <a:latin typeface="Meiryo" panose="020B0604030504040204" pitchFamily="34" charset="-128"/>
                <a:ea typeface="Meiryo" panose="020B0604030504040204" pitchFamily="34" charset="-128"/>
              </a:rPr>
              <a:t>実施内容</a:t>
            </a:r>
          </a:p>
        </p:txBody>
      </p:sp>
      <p:sp>
        <p:nvSpPr>
          <p:cNvPr id="4" name="テキスト ボックス 3">
            <a:extLst>
              <a:ext uri="{FF2B5EF4-FFF2-40B4-BE49-F238E27FC236}">
                <a16:creationId xmlns:a16="http://schemas.microsoft.com/office/drawing/2014/main" id="{0EE4E233-B11B-0021-03E0-D5DEE4B8F18B}"/>
              </a:ext>
            </a:extLst>
          </p:cNvPr>
          <p:cNvSpPr txBox="1"/>
          <p:nvPr/>
        </p:nvSpPr>
        <p:spPr>
          <a:xfrm>
            <a:off x="909136" y="4399828"/>
            <a:ext cx="3965213" cy="553998"/>
          </a:xfrm>
          <a:prstGeom prst="rect">
            <a:avLst/>
          </a:prstGeom>
          <a:noFill/>
        </p:spPr>
        <p:txBody>
          <a:bodyPr wrap="square">
            <a:spAutoFit/>
          </a:bodyPr>
          <a:lstStyle/>
          <a:p>
            <a:pPr algn="ctr">
              <a:lnSpc>
                <a:spcPts val="1760"/>
              </a:lnSpc>
            </a:pPr>
            <a:r>
              <a:rPr lang="ja-JP" altLang="en-US" sz="1300" dirty="0">
                <a:latin typeface="Meiryo" panose="020B0604030504040204" pitchFamily="34" charset="-128"/>
                <a:ea typeface="Meiryo" panose="020B0604030504040204" pitchFamily="34" charset="-128"/>
              </a:rPr>
              <a:t>オンライン会議ツール「</a:t>
            </a:r>
            <a:r>
              <a:rPr lang="en-US" altLang="ja-JP" sz="1300" dirty="0">
                <a:latin typeface="Meiryo" panose="020B0604030504040204" pitchFamily="34" charset="-128"/>
                <a:ea typeface="Meiryo" panose="020B0604030504040204" pitchFamily="34" charset="-128"/>
              </a:rPr>
              <a:t>Zoom</a:t>
            </a:r>
            <a:r>
              <a:rPr lang="ja-JP" altLang="en-US" sz="1300" dirty="0">
                <a:latin typeface="Meiryo" panose="020B0604030504040204" pitchFamily="34" charset="-128"/>
                <a:ea typeface="Meiryo" panose="020B0604030504040204" pitchFamily="34" charset="-128"/>
              </a:rPr>
              <a:t>（ズーム）」を使い、オンライン会議に参加していただきます。</a:t>
            </a:r>
          </a:p>
        </p:txBody>
      </p:sp>
      <p:sp>
        <p:nvSpPr>
          <p:cNvPr id="6" name="テキスト ボックス 5">
            <a:extLst>
              <a:ext uri="{FF2B5EF4-FFF2-40B4-BE49-F238E27FC236}">
                <a16:creationId xmlns:a16="http://schemas.microsoft.com/office/drawing/2014/main" id="{DC72EF61-E80D-128D-11D4-303199FE3DB0}"/>
              </a:ext>
            </a:extLst>
          </p:cNvPr>
          <p:cNvSpPr txBox="1"/>
          <p:nvPr/>
        </p:nvSpPr>
        <p:spPr>
          <a:xfrm>
            <a:off x="548129" y="5138463"/>
            <a:ext cx="4543010" cy="369332"/>
          </a:xfrm>
          <a:prstGeom prst="rect">
            <a:avLst/>
          </a:prstGeom>
          <a:noFill/>
        </p:spPr>
        <p:txBody>
          <a:bodyPr wrap="square">
            <a:spAutoFit/>
          </a:bodyPr>
          <a:lstStyle/>
          <a:p>
            <a:pPr algn="ctr"/>
            <a:r>
              <a:rPr lang="ja-JP" altLang="en-US" b="1">
                <a:solidFill>
                  <a:srgbClr val="006DAB"/>
                </a:solidFill>
                <a:latin typeface="Meiryo" panose="020B0604030504040204" pitchFamily="34" charset="-128"/>
                <a:ea typeface="Meiryo" panose="020B0604030504040204" pitchFamily="34" charset="-128"/>
              </a:rPr>
              <a:t>目指すゴール</a:t>
            </a:r>
            <a:endParaRPr lang="en-US" altLang="ja-JP" b="1" dirty="0">
              <a:solidFill>
                <a:srgbClr val="006DAB"/>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162A20CE-9B07-D9A2-B7C9-223F4F440E0B}"/>
              </a:ext>
            </a:extLst>
          </p:cNvPr>
          <p:cNvSpPr txBox="1"/>
          <p:nvPr/>
        </p:nvSpPr>
        <p:spPr>
          <a:xfrm>
            <a:off x="770589" y="5960884"/>
            <a:ext cx="4242308" cy="553998"/>
          </a:xfrm>
          <a:prstGeom prst="rect">
            <a:avLst/>
          </a:prstGeom>
          <a:noFill/>
        </p:spPr>
        <p:txBody>
          <a:bodyPr wrap="square">
            <a:spAutoFit/>
          </a:bodyPr>
          <a:lstStyle/>
          <a:p>
            <a:pPr>
              <a:lnSpc>
                <a:spcPts val="1760"/>
              </a:lnSpc>
            </a:pPr>
            <a:r>
              <a:rPr lang="ja-JP" altLang="en-US" sz="1300">
                <a:latin typeface="Meiryo" panose="020B0604030504040204" pitchFamily="34" charset="-128"/>
                <a:ea typeface="Meiryo" panose="020B0604030504040204" pitchFamily="34" charset="-128"/>
              </a:rPr>
              <a:t>●</a:t>
            </a:r>
            <a:r>
              <a:rPr lang="en-US" altLang="ja-JP" sz="1300" dirty="0">
                <a:latin typeface="Meiryo" panose="020B0604030504040204" pitchFamily="34" charset="-128"/>
                <a:ea typeface="Meiryo" panose="020B0604030504040204" pitchFamily="34" charset="-128"/>
              </a:rPr>
              <a:t> </a:t>
            </a:r>
            <a:r>
              <a:rPr lang="ja-JP" altLang="en-US" sz="1300">
                <a:latin typeface="Meiryo" panose="020B0604030504040204" pitchFamily="34" charset="-128"/>
                <a:ea typeface="Meiryo" panose="020B0604030504040204" pitchFamily="34" charset="-128"/>
              </a:rPr>
              <a:t>場所や時間に縛られず、会議やコミュニティに参加</a:t>
            </a:r>
            <a:endParaRPr lang="en-US" altLang="ja-JP" sz="1300" dirty="0">
              <a:latin typeface="Meiryo" panose="020B0604030504040204" pitchFamily="34" charset="-128"/>
              <a:ea typeface="Meiryo" panose="020B0604030504040204" pitchFamily="34" charset="-128"/>
            </a:endParaRPr>
          </a:p>
          <a:p>
            <a:pPr>
              <a:lnSpc>
                <a:spcPts val="1760"/>
              </a:lnSpc>
            </a:pPr>
            <a:r>
              <a:rPr lang="ja-JP" altLang="en-US" sz="1300">
                <a:latin typeface="Meiryo" panose="020B0604030504040204" pitchFamily="34" charset="-128"/>
                <a:ea typeface="Meiryo" panose="020B0604030504040204" pitchFamily="34" charset="-128"/>
              </a:rPr>
              <a:t>　</a:t>
            </a:r>
            <a:r>
              <a:rPr lang="en-US" altLang="ja-JP" sz="1300" dirty="0">
                <a:latin typeface="Meiryo" panose="020B0604030504040204" pitchFamily="34" charset="-128"/>
                <a:ea typeface="Meiryo" panose="020B0604030504040204" pitchFamily="34" charset="-128"/>
              </a:rPr>
              <a:t> </a:t>
            </a:r>
            <a:r>
              <a:rPr lang="ja-JP" altLang="en-US" sz="1300">
                <a:latin typeface="Meiryo" panose="020B0604030504040204" pitchFamily="34" charset="-128"/>
                <a:ea typeface="Meiryo" panose="020B0604030504040204" pitchFamily="34" charset="-128"/>
              </a:rPr>
              <a:t>できることで、町会活動を活性化させます。</a:t>
            </a:r>
            <a:r>
              <a:rPr lang="en-US" altLang="ja-JP" sz="1300" dirty="0">
                <a:latin typeface="Meiryo" panose="020B0604030504040204" pitchFamily="34" charset="-128"/>
                <a:ea typeface="Meiryo" panose="020B0604030504040204" pitchFamily="34" charset="-128"/>
              </a:rPr>
              <a:t> </a:t>
            </a:r>
            <a:endParaRPr lang="ja-JP" altLang="en-US" sz="130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2AFB8135-CF31-7CD2-6805-75BDE9C893A0}"/>
              </a:ext>
            </a:extLst>
          </p:cNvPr>
          <p:cNvSpPr txBox="1"/>
          <p:nvPr/>
        </p:nvSpPr>
        <p:spPr>
          <a:xfrm>
            <a:off x="1134738" y="5453847"/>
            <a:ext cx="3216700" cy="523220"/>
          </a:xfrm>
          <a:prstGeom prst="rect">
            <a:avLst/>
          </a:prstGeom>
          <a:noFill/>
        </p:spPr>
        <p:txBody>
          <a:bodyPr wrap="square">
            <a:spAutoFit/>
          </a:bodyPr>
          <a:lstStyle/>
          <a:p>
            <a:pPr algn="ctr"/>
            <a:r>
              <a:rPr lang="ja-JP" altLang="en-US" sz="1400" b="1">
                <a:latin typeface="Meiryo" panose="020B0604030504040204" pitchFamily="34" charset="-128"/>
                <a:ea typeface="Meiryo" panose="020B0604030504040204" pitchFamily="34" charset="-128"/>
              </a:rPr>
              <a:t>自宅でも、外出先でも</a:t>
            </a:r>
            <a:endParaRPr lang="en-US" altLang="ja-JP" sz="1400" b="1" dirty="0">
              <a:latin typeface="Meiryo" panose="020B0604030504040204" pitchFamily="34" charset="-128"/>
              <a:ea typeface="Meiryo" panose="020B0604030504040204" pitchFamily="34" charset="-128"/>
            </a:endParaRPr>
          </a:p>
          <a:p>
            <a:pPr algn="ctr"/>
            <a:r>
              <a:rPr lang="ja-JP" altLang="en-US" sz="1400" b="1">
                <a:latin typeface="Meiryo" panose="020B0604030504040204" pitchFamily="34" charset="-128"/>
                <a:ea typeface="Meiryo" panose="020B0604030504040204" pitchFamily="34" charset="-128"/>
              </a:rPr>
              <a:t>どこからでも、参加できる区政連絡会</a:t>
            </a:r>
          </a:p>
        </p:txBody>
      </p:sp>
      <p:sp>
        <p:nvSpPr>
          <p:cNvPr id="9" name="テキスト ボックス 8">
            <a:extLst>
              <a:ext uri="{FF2B5EF4-FFF2-40B4-BE49-F238E27FC236}">
                <a16:creationId xmlns:a16="http://schemas.microsoft.com/office/drawing/2014/main" id="{E3216063-344D-3733-2B76-0158A62BEB7C}"/>
              </a:ext>
            </a:extLst>
          </p:cNvPr>
          <p:cNvSpPr txBox="1"/>
          <p:nvPr/>
        </p:nvSpPr>
        <p:spPr>
          <a:xfrm>
            <a:off x="765420" y="6460905"/>
            <a:ext cx="4282428" cy="553998"/>
          </a:xfrm>
          <a:prstGeom prst="rect">
            <a:avLst/>
          </a:prstGeom>
          <a:noFill/>
        </p:spPr>
        <p:txBody>
          <a:bodyPr wrap="square">
            <a:spAutoFit/>
          </a:bodyPr>
          <a:lstStyle/>
          <a:p>
            <a:pPr>
              <a:lnSpc>
                <a:spcPts val="1760"/>
              </a:lnSpc>
            </a:pPr>
            <a:r>
              <a:rPr lang="ja-JP" altLang="en-US" sz="1300">
                <a:latin typeface="Meiryo" panose="020B0604030504040204" pitchFamily="34" charset="-128"/>
                <a:ea typeface="Meiryo" panose="020B0604030504040204" pitchFamily="34" charset="-128"/>
              </a:rPr>
              <a:t>●</a:t>
            </a:r>
            <a:r>
              <a:rPr lang="en-US" altLang="ja-JP" sz="1300" dirty="0">
                <a:latin typeface="Meiryo" panose="020B0604030504040204" pitchFamily="34" charset="-128"/>
                <a:ea typeface="Meiryo" panose="020B0604030504040204" pitchFamily="34" charset="-128"/>
              </a:rPr>
              <a:t> </a:t>
            </a:r>
            <a:r>
              <a:rPr lang="ja-JP" altLang="en-US" sz="1300">
                <a:latin typeface="Meiryo" panose="020B0604030504040204" pitchFamily="34" charset="-128"/>
                <a:ea typeface="Meiryo" panose="020B0604030504040204" pitchFamily="34" charset="-128"/>
              </a:rPr>
              <a:t>災害など緊急時の連絡手段としてオンライン会議を</a:t>
            </a:r>
            <a:endParaRPr lang="en-US" altLang="ja-JP" sz="1300" dirty="0">
              <a:latin typeface="Meiryo" panose="020B0604030504040204" pitchFamily="34" charset="-128"/>
              <a:ea typeface="Meiryo" panose="020B0604030504040204" pitchFamily="34" charset="-128"/>
            </a:endParaRPr>
          </a:p>
          <a:p>
            <a:pPr>
              <a:lnSpc>
                <a:spcPts val="1760"/>
              </a:lnSpc>
            </a:pPr>
            <a:r>
              <a:rPr lang="ja-JP" altLang="en-US" sz="1300">
                <a:latin typeface="Meiryo" panose="020B0604030504040204" pitchFamily="34" charset="-128"/>
                <a:ea typeface="Meiryo" panose="020B0604030504040204" pitchFamily="34" charset="-128"/>
              </a:rPr>
              <a:t>　</a:t>
            </a:r>
            <a:r>
              <a:rPr lang="en-US" altLang="ja-JP" sz="1300" dirty="0">
                <a:latin typeface="Meiryo" panose="020B0604030504040204" pitchFamily="34" charset="-128"/>
                <a:ea typeface="Meiryo" panose="020B0604030504040204" pitchFamily="34" charset="-128"/>
              </a:rPr>
              <a:t> </a:t>
            </a:r>
            <a:r>
              <a:rPr lang="ja-JP" altLang="en-US" sz="1300">
                <a:latin typeface="Meiryo" panose="020B0604030504040204" pitchFamily="34" charset="-128"/>
                <a:ea typeface="Meiryo" panose="020B0604030504040204" pitchFamily="34" charset="-128"/>
              </a:rPr>
              <a:t>活用することで、スムーズな伝達を目指します。</a:t>
            </a:r>
            <a:r>
              <a:rPr lang="en-US" altLang="ja-JP" sz="1300" dirty="0">
                <a:latin typeface="Meiryo" panose="020B0604030504040204" pitchFamily="34" charset="-128"/>
                <a:ea typeface="Meiryo" panose="020B0604030504040204" pitchFamily="34" charset="-128"/>
              </a:rPr>
              <a:t> </a:t>
            </a:r>
            <a:endParaRPr lang="ja-JP" altLang="en-US" sz="130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7EF65DF-6C54-F83B-B90C-58B4BB2A2030}"/>
              </a:ext>
            </a:extLst>
          </p:cNvPr>
          <p:cNvSpPr txBox="1"/>
          <p:nvPr/>
        </p:nvSpPr>
        <p:spPr>
          <a:xfrm>
            <a:off x="7109993" y="6918682"/>
            <a:ext cx="2451503"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用語集</a:t>
            </a:r>
          </a:p>
        </p:txBody>
      </p:sp>
      <p:sp>
        <p:nvSpPr>
          <p:cNvPr id="12" name="テキスト ボックス 11">
            <a:extLst>
              <a:ext uri="{FF2B5EF4-FFF2-40B4-BE49-F238E27FC236}">
                <a16:creationId xmlns:a16="http://schemas.microsoft.com/office/drawing/2014/main" id="{0FA6A440-6C28-F7F6-38DA-C05DC300B20B}"/>
              </a:ext>
            </a:extLst>
          </p:cNvPr>
          <p:cNvSpPr txBox="1"/>
          <p:nvPr/>
        </p:nvSpPr>
        <p:spPr>
          <a:xfrm>
            <a:off x="6263298" y="6934071"/>
            <a:ext cx="542376" cy="307777"/>
          </a:xfrm>
          <a:prstGeom prst="rect">
            <a:avLst/>
          </a:prstGeom>
          <a:noFill/>
        </p:spPr>
        <p:txBody>
          <a:bodyPr wrap="square">
            <a:spAutoFit/>
          </a:bodyPr>
          <a:lstStyle/>
          <a:p>
            <a:r>
              <a:rPr lang="ja-JP" altLang="en-US" sz="1400" b="1">
                <a:solidFill>
                  <a:srgbClr val="006DAB"/>
                </a:solidFill>
                <a:latin typeface="Meiryo" panose="020B0604030504040204" pitchFamily="34" charset="-128"/>
                <a:ea typeface="Meiryo" panose="020B0604030504040204" pitchFamily="34" charset="-128"/>
              </a:rPr>
              <a:t>巻末</a:t>
            </a:r>
          </a:p>
        </p:txBody>
      </p:sp>
      <p:grpSp>
        <p:nvGrpSpPr>
          <p:cNvPr id="17" name="グループ化 16">
            <a:extLst>
              <a:ext uri="{FF2B5EF4-FFF2-40B4-BE49-F238E27FC236}">
                <a16:creationId xmlns:a16="http://schemas.microsoft.com/office/drawing/2014/main" id="{7F3F467D-5DF7-9201-A5CC-1A592E149437}"/>
              </a:ext>
            </a:extLst>
          </p:cNvPr>
          <p:cNvGrpSpPr/>
          <p:nvPr/>
        </p:nvGrpSpPr>
        <p:grpSpPr>
          <a:xfrm>
            <a:off x="6094577" y="2942318"/>
            <a:ext cx="3779858" cy="3902002"/>
            <a:chOff x="6094577" y="2966071"/>
            <a:chExt cx="3779858" cy="3902002"/>
          </a:xfrm>
        </p:grpSpPr>
        <p:grpSp>
          <p:nvGrpSpPr>
            <p:cNvPr id="71" name="グループ化 70">
              <a:extLst>
                <a:ext uri="{FF2B5EF4-FFF2-40B4-BE49-F238E27FC236}">
                  <a16:creationId xmlns:a16="http://schemas.microsoft.com/office/drawing/2014/main" id="{AD264F6F-1F22-DBEF-293F-4A05DE69B6EE}"/>
                </a:ext>
              </a:extLst>
            </p:cNvPr>
            <p:cNvGrpSpPr/>
            <p:nvPr/>
          </p:nvGrpSpPr>
          <p:grpSpPr>
            <a:xfrm>
              <a:off x="6094577" y="2966071"/>
              <a:ext cx="3779858" cy="3902002"/>
              <a:chOff x="6235723" y="710608"/>
              <a:chExt cx="3779858" cy="3902002"/>
            </a:xfrm>
          </p:grpSpPr>
          <p:sp>
            <p:nvSpPr>
              <p:cNvPr id="72" name="角丸四角形 71">
                <a:extLst>
                  <a:ext uri="{FF2B5EF4-FFF2-40B4-BE49-F238E27FC236}">
                    <a16:creationId xmlns:a16="http://schemas.microsoft.com/office/drawing/2014/main" id="{D52D318F-D6A3-E310-7903-83D195037532}"/>
                  </a:ext>
                </a:extLst>
              </p:cNvPr>
              <p:cNvSpPr/>
              <p:nvPr/>
            </p:nvSpPr>
            <p:spPr>
              <a:xfrm>
                <a:off x="6235723" y="710608"/>
                <a:ext cx="3779858" cy="3902002"/>
              </a:xfrm>
              <a:prstGeom prst="roundRect">
                <a:avLst>
                  <a:gd name="adj" fmla="val 2244"/>
                </a:avLst>
              </a:prstGeom>
              <a:solidFill>
                <a:schemeClr val="bg1"/>
              </a:solidFill>
              <a:ln>
                <a:solidFill>
                  <a:srgbClr val="6AC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6AC8F3"/>
                  </a:solidFill>
                </a:endParaRPr>
              </a:p>
            </p:txBody>
          </p:sp>
          <p:grpSp>
            <p:nvGrpSpPr>
              <p:cNvPr id="73" name="グループ化 72">
                <a:extLst>
                  <a:ext uri="{FF2B5EF4-FFF2-40B4-BE49-F238E27FC236}">
                    <a16:creationId xmlns:a16="http://schemas.microsoft.com/office/drawing/2014/main" id="{E63E0E64-65C3-EAAB-ED41-7C6FCF05C3B6}"/>
                  </a:ext>
                </a:extLst>
              </p:cNvPr>
              <p:cNvGrpSpPr/>
              <p:nvPr/>
            </p:nvGrpSpPr>
            <p:grpSpPr>
              <a:xfrm>
                <a:off x="6287451" y="790987"/>
                <a:ext cx="3708479" cy="1930237"/>
                <a:chOff x="6142790" y="1036309"/>
                <a:chExt cx="3708479" cy="1930237"/>
              </a:xfrm>
            </p:grpSpPr>
            <p:sp>
              <p:nvSpPr>
                <p:cNvPr id="74" name="テキスト ボックス 73">
                  <a:extLst>
                    <a:ext uri="{FF2B5EF4-FFF2-40B4-BE49-F238E27FC236}">
                      <a16:creationId xmlns:a16="http://schemas.microsoft.com/office/drawing/2014/main" id="{EA387332-6739-4D5A-59AB-F09C67289C1A}"/>
                    </a:ext>
                  </a:extLst>
                </p:cNvPr>
                <p:cNvSpPr txBox="1"/>
                <p:nvPr/>
              </p:nvSpPr>
              <p:spPr>
                <a:xfrm>
                  <a:off x="6267341" y="1036309"/>
                  <a:ext cx="1063128" cy="400110"/>
                </a:xfrm>
                <a:prstGeom prst="rect">
                  <a:avLst/>
                </a:prstGeom>
                <a:noFill/>
              </p:spPr>
              <p:txBody>
                <a:bodyPr wrap="square">
                  <a:spAutoFit/>
                </a:bodyPr>
                <a:lstStyle/>
                <a:p>
                  <a:r>
                    <a:rPr lang="ja-JP" altLang="en-US" sz="1400" b="1">
                      <a:solidFill>
                        <a:srgbClr val="6AC8F3"/>
                      </a:solidFill>
                      <a:latin typeface="Meiryo" panose="020B0604030504040204" pitchFamily="34" charset="-128"/>
                      <a:ea typeface="Meiryo" panose="020B0604030504040204" pitchFamily="34" charset="-128"/>
                    </a:rPr>
                    <a:t>第</a:t>
                  </a:r>
                  <a:r>
                    <a:rPr lang="en-US" altLang="ja-JP" sz="2000" b="1" dirty="0">
                      <a:solidFill>
                        <a:srgbClr val="6AC8F3"/>
                      </a:solidFill>
                      <a:latin typeface="Meiryo" panose="020B0604030504040204" pitchFamily="34" charset="-128"/>
                      <a:ea typeface="Meiryo" panose="020B0604030504040204" pitchFamily="34" charset="-128"/>
                    </a:rPr>
                    <a:t>3</a:t>
                  </a:r>
                  <a:r>
                    <a:rPr lang="ja-JP" altLang="en-US" sz="1400" b="1">
                      <a:solidFill>
                        <a:srgbClr val="6AC8F3"/>
                      </a:solidFill>
                      <a:latin typeface="Meiryo" panose="020B0604030504040204" pitchFamily="34" charset="-128"/>
                      <a:ea typeface="Meiryo" panose="020B0604030504040204" pitchFamily="34" charset="-128"/>
                    </a:rPr>
                    <a:t>章</a:t>
                  </a:r>
                </a:p>
              </p:txBody>
            </p:sp>
            <p:sp>
              <p:nvSpPr>
                <p:cNvPr id="75" name="テキスト ボックス 74">
                  <a:extLst>
                    <a:ext uri="{FF2B5EF4-FFF2-40B4-BE49-F238E27FC236}">
                      <a16:creationId xmlns:a16="http://schemas.microsoft.com/office/drawing/2014/main" id="{C6656B03-DDC5-5635-3F9E-DE52C2F94347}"/>
                    </a:ext>
                  </a:extLst>
                </p:cNvPr>
                <p:cNvSpPr txBox="1"/>
                <p:nvPr/>
              </p:nvSpPr>
              <p:spPr>
                <a:xfrm>
                  <a:off x="6142790" y="1374377"/>
                  <a:ext cx="2451503"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［講座実践編］</a:t>
                  </a:r>
                </a:p>
              </p:txBody>
            </p:sp>
            <p:sp>
              <p:nvSpPr>
                <p:cNvPr id="76" name="テキスト ボックス 75">
                  <a:extLst>
                    <a:ext uri="{FF2B5EF4-FFF2-40B4-BE49-F238E27FC236}">
                      <a16:creationId xmlns:a16="http://schemas.microsoft.com/office/drawing/2014/main" id="{D656C14D-E282-6F71-223C-D4C240898334}"/>
                    </a:ext>
                  </a:extLst>
                </p:cNvPr>
                <p:cNvSpPr txBox="1"/>
                <p:nvPr/>
              </p:nvSpPr>
              <p:spPr>
                <a:xfrm>
                  <a:off x="6259782" y="1643107"/>
                  <a:ext cx="3591487" cy="1323439"/>
                </a:xfrm>
                <a:prstGeom prst="rect">
                  <a:avLst/>
                </a:prstGeom>
                <a:noFill/>
              </p:spPr>
              <p:txBody>
                <a:bodyPr wrap="square">
                  <a:spAutoFit/>
                </a:bodyPr>
                <a:lstStyle/>
                <a:p>
                  <a:pPr>
                    <a:lnSpc>
                      <a:spcPts val="1640"/>
                    </a:lnSpc>
                  </a:pPr>
                  <a:r>
                    <a:rPr lang="en-US" altLang="ja-JP" sz="1200" dirty="0">
                      <a:latin typeface="Meiryo" panose="020B0604030504040204" pitchFamily="34" charset="-128"/>
                      <a:ea typeface="Meiryo" panose="020B0604030504040204" pitchFamily="34" charset="-128"/>
                    </a:rPr>
                    <a:t>1. Zoom</a:t>
                  </a:r>
                  <a:r>
                    <a:rPr lang="ja-JP" altLang="en-US" sz="1200" dirty="0">
                      <a:latin typeface="Meiryo" panose="020B0604030504040204" pitchFamily="34" charset="-128"/>
                      <a:ea typeface="Meiryo" panose="020B0604030504040204" pitchFamily="34" charset="-128"/>
                    </a:rPr>
                    <a:t>アプリをインストールする</a:t>
                  </a:r>
                  <a:endParaRPr lang="en-US" altLang="ja-JP" sz="1200" dirty="0">
                    <a:latin typeface="Meiryo" panose="020B0604030504040204" pitchFamily="34" charset="-128"/>
                    <a:ea typeface="Meiryo" panose="020B0604030504040204" pitchFamily="34" charset="-128"/>
                  </a:endParaRPr>
                </a:p>
                <a:p>
                  <a:pPr>
                    <a:lnSpc>
                      <a:spcPts val="1640"/>
                    </a:lnSpc>
                  </a:pPr>
                  <a:r>
                    <a:rPr lang="en-US" altLang="ja-JP" sz="1200" dirty="0">
                      <a:latin typeface="Meiryo" panose="020B0604030504040204" pitchFamily="34" charset="-128"/>
                      <a:ea typeface="Meiryo" panose="020B0604030504040204" pitchFamily="34" charset="-128"/>
                    </a:rPr>
                    <a:t>2. Zoom</a:t>
                  </a:r>
                  <a:r>
                    <a:rPr lang="ja-JP" altLang="en-US" sz="1200" dirty="0">
                      <a:latin typeface="Meiryo" panose="020B0604030504040204" pitchFamily="34" charset="-128"/>
                      <a:ea typeface="Meiryo" panose="020B0604030504040204" pitchFamily="34" charset="-128"/>
                    </a:rPr>
                    <a:t>に参加する</a:t>
                  </a:r>
                  <a:endParaRPr lang="en-US" altLang="ja-JP" sz="1200" dirty="0">
                    <a:latin typeface="Meiryo" panose="020B0604030504040204" pitchFamily="34" charset="-128"/>
                    <a:ea typeface="Meiryo" panose="020B0604030504040204" pitchFamily="34" charset="-128"/>
                  </a:endParaRPr>
                </a:p>
                <a:p>
                  <a:pPr>
                    <a:lnSpc>
                      <a:spcPts val="1640"/>
                    </a:lnSpc>
                  </a:pPr>
                  <a:r>
                    <a:rPr lang="en-US" altLang="ja-JP" sz="1200" dirty="0">
                      <a:latin typeface="Meiryo" panose="020B0604030504040204" pitchFamily="34" charset="-128"/>
                      <a:ea typeface="Meiryo" panose="020B0604030504040204" pitchFamily="34" charset="-128"/>
                    </a:rPr>
                    <a:t>3. </a:t>
                  </a:r>
                  <a:r>
                    <a:rPr lang="ja-JP" altLang="en-US" sz="1200" dirty="0">
                      <a:latin typeface="Meiryo" panose="020B0604030504040204" pitchFamily="34" charset="-128"/>
                      <a:ea typeface="Meiryo" panose="020B0604030504040204" pitchFamily="34" charset="-128"/>
                    </a:rPr>
                    <a:t>画面の主な機能を覚える</a:t>
                  </a:r>
                  <a:r>
                    <a:rPr lang="en-US" altLang="ja-JP" sz="1200" dirty="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ミュート／ビデオ）</a:t>
                  </a:r>
                  <a:endParaRPr lang="en-US" altLang="ja-JP" sz="1200" dirty="0">
                    <a:latin typeface="Meiryo" panose="020B0604030504040204" pitchFamily="34" charset="-128"/>
                    <a:ea typeface="Meiryo" panose="020B0604030504040204" pitchFamily="34" charset="-128"/>
                  </a:endParaRPr>
                </a:p>
                <a:p>
                  <a:pPr>
                    <a:lnSpc>
                      <a:spcPts val="1640"/>
                    </a:lnSpc>
                  </a:pPr>
                  <a:r>
                    <a:rPr lang="en-US" altLang="ja-JP" sz="1200" dirty="0">
                      <a:latin typeface="Meiryo" panose="020B0604030504040204" pitchFamily="34" charset="-128"/>
                      <a:ea typeface="Meiryo" panose="020B0604030504040204" pitchFamily="34" charset="-128"/>
                    </a:rPr>
                    <a:t>4. </a:t>
                  </a:r>
                  <a:r>
                    <a:rPr lang="ja-JP" altLang="en-US" sz="1200" dirty="0">
                      <a:latin typeface="Meiryo" panose="020B0604030504040204" pitchFamily="34" charset="-128"/>
                      <a:ea typeface="Meiryo" panose="020B0604030504040204" pitchFamily="34" charset="-128"/>
                    </a:rPr>
                    <a:t>リアクション（手を挙げる、おろす）をする</a:t>
                  </a:r>
                  <a:endParaRPr lang="en-US" altLang="ja-JP" sz="1200" dirty="0">
                    <a:latin typeface="Meiryo" panose="020B0604030504040204" pitchFamily="34" charset="-128"/>
                    <a:ea typeface="Meiryo" panose="020B0604030504040204" pitchFamily="34" charset="-128"/>
                  </a:endParaRPr>
                </a:p>
                <a:p>
                  <a:pPr>
                    <a:lnSpc>
                      <a:spcPts val="1640"/>
                    </a:lnSpc>
                  </a:pPr>
                  <a:r>
                    <a:rPr lang="en-US" altLang="ja-JP" sz="1200" dirty="0">
                      <a:latin typeface="Meiryo" panose="020B0604030504040204" pitchFamily="34" charset="-128"/>
                      <a:ea typeface="Meiryo" panose="020B0604030504040204" pitchFamily="34" charset="-128"/>
                    </a:rPr>
                    <a:t>5. </a:t>
                  </a:r>
                  <a:r>
                    <a:rPr lang="ja-JP" altLang="en-US" sz="1200" dirty="0">
                      <a:latin typeface="Meiryo" panose="020B0604030504040204" pitchFamily="34" charset="-128"/>
                      <a:ea typeface="Meiryo" panose="020B0604030504040204" pitchFamily="34" charset="-128"/>
                    </a:rPr>
                    <a:t>ビデオの背景をぼかす</a:t>
                  </a:r>
                  <a:endParaRPr lang="en-US" altLang="ja-JP" sz="1200" dirty="0">
                    <a:latin typeface="Meiryo" panose="020B0604030504040204" pitchFamily="34" charset="-128"/>
                    <a:ea typeface="Meiryo" panose="020B0604030504040204" pitchFamily="34" charset="-128"/>
                  </a:endParaRPr>
                </a:p>
                <a:p>
                  <a:pPr>
                    <a:lnSpc>
                      <a:spcPts val="1640"/>
                    </a:lnSpc>
                  </a:pPr>
                  <a:r>
                    <a:rPr lang="en-US" altLang="ja-JP" sz="1200" dirty="0">
                      <a:latin typeface="Meiryo" panose="020B0604030504040204" pitchFamily="34" charset="-128"/>
                      <a:ea typeface="Meiryo" panose="020B0604030504040204" pitchFamily="34" charset="-128"/>
                    </a:rPr>
                    <a:t>6. </a:t>
                  </a:r>
                  <a:r>
                    <a:rPr lang="ja-JP" altLang="en-US" sz="1200" dirty="0">
                      <a:latin typeface="Meiryo" panose="020B0604030504040204" pitchFamily="34" charset="-128"/>
                      <a:ea typeface="Meiryo" panose="020B0604030504040204" pitchFamily="34" charset="-128"/>
                    </a:rPr>
                    <a:t>ビデオの背景をバーチャル（仮想）にする</a:t>
                  </a:r>
                  <a:endParaRPr lang="en-US" altLang="ja-JP" sz="1200" dirty="0">
                    <a:latin typeface="Meiryo" panose="020B0604030504040204" pitchFamily="34" charset="-128"/>
                    <a:ea typeface="Meiryo" panose="020B0604030504040204" pitchFamily="34" charset="-128"/>
                  </a:endParaRPr>
                </a:p>
              </p:txBody>
            </p:sp>
          </p:grpSp>
        </p:grpSp>
        <p:sp>
          <p:nvSpPr>
            <p:cNvPr id="15" name="テキスト ボックス 14">
              <a:extLst>
                <a:ext uri="{FF2B5EF4-FFF2-40B4-BE49-F238E27FC236}">
                  <a16:creationId xmlns:a16="http://schemas.microsoft.com/office/drawing/2014/main" id="{5413BEF2-D82C-88ED-6073-98F054CA2234}"/>
                </a:ext>
              </a:extLst>
            </p:cNvPr>
            <p:cNvSpPr txBox="1"/>
            <p:nvPr/>
          </p:nvSpPr>
          <p:spPr>
            <a:xfrm>
              <a:off x="6141550" y="4999017"/>
              <a:ext cx="2451503"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［講座実践／ホスト編］</a:t>
              </a:r>
            </a:p>
          </p:txBody>
        </p:sp>
        <p:sp>
          <p:nvSpPr>
            <p:cNvPr id="16" name="テキスト ボックス 15">
              <a:extLst>
                <a:ext uri="{FF2B5EF4-FFF2-40B4-BE49-F238E27FC236}">
                  <a16:creationId xmlns:a16="http://schemas.microsoft.com/office/drawing/2014/main" id="{26087A8C-9572-D693-EE17-F16E2AF3DC80}"/>
                </a:ext>
              </a:extLst>
            </p:cNvPr>
            <p:cNvSpPr txBox="1"/>
            <p:nvPr/>
          </p:nvSpPr>
          <p:spPr>
            <a:xfrm>
              <a:off x="6270855" y="5278298"/>
              <a:ext cx="3603579" cy="1528624"/>
            </a:xfrm>
            <a:prstGeom prst="rect">
              <a:avLst/>
            </a:prstGeom>
            <a:noFill/>
          </p:spPr>
          <p:txBody>
            <a:bodyPr wrap="square">
              <a:spAutoFit/>
            </a:bodyPr>
            <a:lstStyle/>
            <a:p>
              <a:pPr>
                <a:lnSpc>
                  <a:spcPts val="1640"/>
                </a:lnSpc>
              </a:pPr>
              <a:r>
                <a:rPr lang="en-US" altLang="ja-JP" sz="1200" dirty="0">
                  <a:latin typeface="Meiryo" panose="020B0604030504040204" pitchFamily="34" charset="-128"/>
                  <a:ea typeface="Meiryo" panose="020B0604030504040204" pitchFamily="34" charset="-128"/>
                </a:rPr>
                <a:t>1. </a:t>
              </a:r>
              <a:r>
                <a:rPr lang="ja-JP" altLang="en-US" sz="1200">
                  <a:latin typeface="Meiryo" panose="020B0604030504040204" pitchFamily="34" charset="-128"/>
                  <a:ea typeface="Meiryo" panose="020B0604030504040204" pitchFamily="34" charset="-128"/>
                </a:rPr>
                <a:t>ミーティングを主催するために、</a:t>
              </a:r>
              <a:endParaRPr lang="en-US" altLang="ja-JP" sz="1200" dirty="0">
                <a:latin typeface="Meiryo" panose="020B0604030504040204" pitchFamily="34" charset="-128"/>
                <a:ea typeface="Meiryo" panose="020B0604030504040204" pitchFamily="34" charset="-128"/>
              </a:endParaRPr>
            </a:p>
            <a:p>
              <a:pPr>
                <a:lnSpc>
                  <a:spcPts val="1640"/>
                </a:lnSpc>
              </a:pPr>
              <a:r>
                <a:rPr lang="ja-JP" altLang="en-US" sz="120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 Zoom</a:t>
              </a:r>
              <a:r>
                <a:rPr lang="ja-JP" altLang="en-US" sz="1200">
                  <a:latin typeface="Meiryo" panose="020B0604030504040204" pitchFamily="34" charset="-128"/>
                  <a:ea typeface="Meiryo" panose="020B0604030504040204" pitchFamily="34" charset="-128"/>
                </a:rPr>
                <a:t>アカウントを作成する</a:t>
              </a:r>
              <a:endParaRPr lang="en-US" altLang="ja-JP" sz="1200" dirty="0">
                <a:latin typeface="Meiryo" panose="020B0604030504040204" pitchFamily="34" charset="-128"/>
                <a:ea typeface="Meiryo" panose="020B0604030504040204" pitchFamily="34" charset="-128"/>
              </a:endParaRPr>
            </a:p>
            <a:p>
              <a:pPr>
                <a:lnSpc>
                  <a:spcPts val="1640"/>
                </a:lnSpc>
              </a:pPr>
              <a:r>
                <a:rPr lang="en-US" altLang="ja-JP" sz="1200" dirty="0">
                  <a:latin typeface="Meiryo" panose="020B0604030504040204" pitchFamily="34" charset="-128"/>
                  <a:ea typeface="Meiryo" panose="020B0604030504040204" pitchFamily="34" charset="-128"/>
                </a:rPr>
                <a:t>2.</a:t>
              </a:r>
              <a:r>
                <a:rPr lang="ja-JP" altLang="en-US" sz="1200">
                  <a:latin typeface="Meiryo" panose="020B0604030504040204" pitchFamily="34" charset="-128"/>
                  <a:ea typeface="Meiryo" panose="020B0604030504040204" pitchFamily="34" charset="-128"/>
                </a:rPr>
                <a:t>会議日時を予約し、</a:t>
              </a:r>
              <a:r>
                <a:rPr lang="en-US" altLang="ja-JP" sz="1200" dirty="0">
                  <a:latin typeface="Meiryo" panose="020B0604030504040204" pitchFamily="34" charset="-128"/>
                  <a:ea typeface="Meiryo" panose="020B0604030504040204" pitchFamily="34" charset="-128"/>
                </a:rPr>
                <a:t>Zoom</a:t>
              </a:r>
              <a:r>
                <a:rPr lang="ja-JP" altLang="en-US" sz="1200">
                  <a:latin typeface="Meiryo" panose="020B0604030504040204" pitchFamily="34" charset="-128"/>
                  <a:ea typeface="Meiryo" panose="020B0604030504040204" pitchFamily="34" charset="-128"/>
                </a:rPr>
                <a:t>ミーティングの</a:t>
              </a:r>
              <a:r>
                <a:rPr lang="en-US" altLang="ja-JP" sz="1200" dirty="0">
                  <a:latin typeface="Meiryo" panose="020B0604030504040204" pitchFamily="34" charset="-128"/>
                  <a:ea typeface="Meiryo" panose="020B0604030504040204" pitchFamily="34" charset="-128"/>
                </a:rPr>
                <a:t>ID</a:t>
              </a:r>
            </a:p>
            <a:p>
              <a:pPr>
                <a:lnSpc>
                  <a:spcPts val="1640"/>
                </a:lnSpc>
              </a:pPr>
              <a:r>
                <a:rPr lang="ja-JP" altLang="en-US" sz="1200">
                  <a:latin typeface="Meiryo" panose="020B0604030504040204" pitchFamily="34" charset="-128"/>
                  <a:ea typeface="Meiryo" panose="020B0604030504040204" pitchFamily="34" charset="-128"/>
                </a:rPr>
                <a:t>　とパスワードをメモして連絡する</a:t>
              </a:r>
              <a:endParaRPr lang="en-US" altLang="ja-JP" sz="1200" dirty="0">
                <a:latin typeface="Meiryo" panose="020B0604030504040204" pitchFamily="34" charset="-128"/>
                <a:ea typeface="Meiryo" panose="020B0604030504040204" pitchFamily="34" charset="-128"/>
              </a:endParaRPr>
            </a:p>
            <a:p>
              <a:pPr>
                <a:lnSpc>
                  <a:spcPts val="1640"/>
                </a:lnSpc>
              </a:pPr>
              <a:r>
                <a:rPr lang="en-US" altLang="ja-JP" sz="1200" dirty="0">
                  <a:latin typeface="Meiryo" panose="020B0604030504040204" pitchFamily="34" charset="-128"/>
                  <a:ea typeface="Meiryo" panose="020B0604030504040204" pitchFamily="34" charset="-128"/>
                </a:rPr>
                <a:t>3.</a:t>
              </a:r>
              <a:r>
                <a:rPr lang="ja-JP" altLang="en-US" sz="1200">
                  <a:latin typeface="Meiryo" panose="020B0604030504040204" pitchFamily="34" charset="-128"/>
                  <a:ea typeface="Meiryo" panose="020B0604030504040204" pitchFamily="34" charset="-128"/>
                </a:rPr>
                <a:t>予約した会議日時を変更する</a:t>
              </a:r>
            </a:p>
            <a:p>
              <a:pPr>
                <a:lnSpc>
                  <a:spcPts val="1640"/>
                </a:lnSpc>
              </a:pPr>
              <a:r>
                <a:rPr lang="en-US" altLang="ja-JP" sz="1200" dirty="0">
                  <a:latin typeface="Meiryo" panose="020B0604030504040204" pitchFamily="34" charset="-128"/>
                  <a:ea typeface="Meiryo" panose="020B0604030504040204" pitchFamily="34" charset="-128"/>
                </a:rPr>
                <a:t>4.</a:t>
              </a:r>
              <a:r>
                <a:rPr lang="ja-JP" altLang="en-US" sz="1200">
                  <a:latin typeface="Meiryo" panose="020B0604030504040204" pitchFamily="34" charset="-128"/>
                  <a:ea typeface="Meiryo" panose="020B0604030504040204" pitchFamily="34" charset="-128"/>
                </a:rPr>
                <a:t>予約した会議日時を削除する</a:t>
              </a:r>
              <a:endParaRPr lang="en-US" altLang="ja-JP" sz="1200" dirty="0">
                <a:latin typeface="Meiryo" panose="020B0604030504040204" pitchFamily="34" charset="-128"/>
                <a:ea typeface="Meiryo" panose="020B0604030504040204" pitchFamily="34" charset="-128"/>
              </a:endParaRPr>
            </a:p>
            <a:p>
              <a:pPr>
                <a:lnSpc>
                  <a:spcPts val="1640"/>
                </a:lnSpc>
              </a:pPr>
              <a:r>
                <a:rPr lang="en-US" altLang="ja-JP" sz="1200" dirty="0">
                  <a:latin typeface="Meiryo" panose="020B0604030504040204" pitchFamily="34" charset="-128"/>
                  <a:ea typeface="Meiryo" panose="020B0604030504040204" pitchFamily="34" charset="-128"/>
                </a:rPr>
                <a:t>5. Zoom</a:t>
              </a:r>
              <a:r>
                <a:rPr lang="ja-JP" altLang="en-US" sz="1200">
                  <a:latin typeface="Meiryo" panose="020B0604030504040204" pitchFamily="34" charset="-128"/>
                  <a:ea typeface="Meiryo" panose="020B0604030504040204" pitchFamily="34" charset="-128"/>
                </a:rPr>
                <a:t>ミーティングの開始と終了</a:t>
              </a:r>
              <a:r>
                <a:rPr lang="en-US" altLang="ja-JP" sz="1200" dirty="0">
                  <a:latin typeface="Meiryo" panose="020B0604030504040204" pitchFamily="34" charset="-128"/>
                  <a:ea typeface="Meiryo" panose="020B0604030504040204" pitchFamily="34" charset="-128"/>
                </a:rPr>
                <a:t> </a:t>
              </a:r>
              <a:endParaRPr lang="ja-JP" altLang="en-US" sz="1200">
                <a:latin typeface="Meiryo" panose="020B0604030504040204" pitchFamily="34" charset="-128"/>
                <a:ea typeface="Meiryo" panose="020B0604030504040204" pitchFamily="34" charset="-128"/>
              </a:endParaRPr>
            </a:p>
          </p:txBody>
        </p:sp>
      </p:grpSp>
      <p:sp>
        <p:nvSpPr>
          <p:cNvPr id="18" name="テキスト ボックス 17">
            <a:extLst>
              <a:ext uri="{FF2B5EF4-FFF2-40B4-BE49-F238E27FC236}">
                <a16:creationId xmlns:a16="http://schemas.microsoft.com/office/drawing/2014/main" id="{EFB0FBF5-95EF-ADA7-71AF-E42DBD157C36}"/>
              </a:ext>
            </a:extLst>
          </p:cNvPr>
          <p:cNvSpPr txBox="1"/>
          <p:nvPr/>
        </p:nvSpPr>
        <p:spPr>
          <a:xfrm>
            <a:off x="6141549" y="1182438"/>
            <a:ext cx="2451503"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［座学編］</a:t>
            </a:r>
          </a:p>
        </p:txBody>
      </p:sp>
      <p:sp>
        <p:nvSpPr>
          <p:cNvPr id="19" name="スライド番号プレースホルダー 18">
            <a:extLst>
              <a:ext uri="{FF2B5EF4-FFF2-40B4-BE49-F238E27FC236}">
                <a16:creationId xmlns:a16="http://schemas.microsoft.com/office/drawing/2014/main" id="{582EF375-5CD1-311E-4262-C0EE43E8B073}"/>
              </a:ext>
            </a:extLst>
          </p:cNvPr>
          <p:cNvSpPr>
            <a:spLocks noGrp="1"/>
          </p:cNvSpPr>
          <p:nvPr>
            <p:ph type="sldNum" sz="quarter" idx="12"/>
          </p:nvPr>
        </p:nvSpPr>
        <p:spPr/>
        <p:txBody>
          <a:bodyPr/>
          <a:lstStyle/>
          <a:p>
            <a:fld id="{0869AD2D-B8A4-B94C-A8F3-6904FAA7DB71}" type="slidenum">
              <a:rPr kumimoji="1" lang="ja-JP" altLang="en-US" smtClean="0"/>
              <a:t>2</a:t>
            </a:fld>
            <a:endParaRPr kumimoji="1" lang="ja-JP" altLang="en-US" dirty="0"/>
          </a:p>
        </p:txBody>
      </p:sp>
    </p:spTree>
    <p:extLst>
      <p:ext uri="{BB962C8B-B14F-4D97-AF65-F5344CB8AC3E}">
        <p14:creationId xmlns:p14="http://schemas.microsoft.com/office/powerpoint/2010/main" val="33291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a:extLst>
              <a:ext uri="{FF2B5EF4-FFF2-40B4-BE49-F238E27FC236}">
                <a16:creationId xmlns:a16="http://schemas.microsoft.com/office/drawing/2014/main" id="{72685DA1-1065-7D82-8267-06DC46AE9BA6}"/>
              </a:ext>
            </a:extLst>
          </p:cNvPr>
          <p:cNvSpPr/>
          <p:nvPr/>
        </p:nvSpPr>
        <p:spPr>
          <a:xfrm>
            <a:off x="626757" y="337569"/>
            <a:ext cx="9653173" cy="6792996"/>
          </a:xfrm>
          <a:prstGeom prst="roundRect">
            <a:avLst>
              <a:gd name="adj" fmla="val 215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04083330-67C3-73B0-37AC-1C9F59072B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3205" y="2631417"/>
            <a:ext cx="1440000" cy="811668"/>
          </a:xfrm>
          <a:prstGeom prst="rect">
            <a:avLst/>
          </a:prstGeom>
          <a:ln>
            <a:solidFill>
              <a:schemeClr val="tx1"/>
            </a:solidFill>
          </a:ln>
        </p:spPr>
      </p:pic>
      <p:pic>
        <p:nvPicPr>
          <p:cNvPr id="19" name="図 18" descr="女性がテレビの画面のスクリーンショット&#10;&#10;自動的に生成された説明">
            <a:extLst>
              <a:ext uri="{FF2B5EF4-FFF2-40B4-BE49-F238E27FC236}">
                <a16:creationId xmlns:a16="http://schemas.microsoft.com/office/drawing/2014/main" id="{6B6C226C-66C5-F2A4-793E-0AFC7B0CA1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14950" y="2942855"/>
            <a:ext cx="1764000" cy="356963"/>
          </a:xfrm>
          <a:prstGeom prst="rect">
            <a:avLst/>
          </a:prstGeom>
          <a:ln>
            <a:solidFill>
              <a:schemeClr val="tx1"/>
            </a:solidFill>
          </a:ln>
        </p:spPr>
      </p:pic>
      <p:pic>
        <p:nvPicPr>
          <p:cNvPr id="17" name="図 16" descr="スクリーンショットの画面&#10;&#10;自動的に生成された説明">
            <a:extLst>
              <a:ext uri="{FF2B5EF4-FFF2-40B4-BE49-F238E27FC236}">
                <a16:creationId xmlns:a16="http://schemas.microsoft.com/office/drawing/2014/main" id="{36502220-E684-19AE-1741-0B9C96AA0C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98128" y="2599621"/>
            <a:ext cx="1440000" cy="893316"/>
          </a:xfrm>
          <a:prstGeom prst="rect">
            <a:avLst/>
          </a:prstGeom>
          <a:ln>
            <a:solidFill>
              <a:schemeClr val="tx1"/>
            </a:solidFill>
          </a:ln>
        </p:spPr>
      </p:pic>
      <p:pic>
        <p:nvPicPr>
          <p:cNvPr id="11" name="図 10" descr="グラフィカル ユーザー インターフェイス&#10;&#10;中程度の精度で自動的に生成された説明">
            <a:extLst>
              <a:ext uri="{FF2B5EF4-FFF2-40B4-BE49-F238E27FC236}">
                <a16:creationId xmlns:a16="http://schemas.microsoft.com/office/drawing/2014/main" id="{F1333974-2CB4-FD9A-F415-379362500B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41"/>
          <a:stretch/>
        </p:blipFill>
        <p:spPr>
          <a:xfrm>
            <a:off x="2908538" y="2801979"/>
            <a:ext cx="1440000" cy="517936"/>
          </a:xfrm>
          <a:prstGeom prst="rect">
            <a:avLst/>
          </a:prstGeom>
          <a:ln>
            <a:solidFill>
              <a:schemeClr val="tx1"/>
            </a:solidFill>
          </a:ln>
        </p:spPr>
      </p:pic>
      <p:pic>
        <p:nvPicPr>
          <p:cNvPr id="132" name="図 131" descr="コンピューターのスクリーンショット&#10;&#10;自動的に生成された説明">
            <a:extLst>
              <a:ext uri="{FF2B5EF4-FFF2-40B4-BE49-F238E27FC236}">
                <a16:creationId xmlns:a16="http://schemas.microsoft.com/office/drawing/2014/main" id="{567D0BAE-81F8-B531-AA63-489A284C683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08538" y="5442080"/>
            <a:ext cx="1450800" cy="911829"/>
          </a:xfrm>
          <a:prstGeom prst="rect">
            <a:avLst/>
          </a:prstGeom>
          <a:ln>
            <a:solidFill>
              <a:schemeClr val="tx1"/>
            </a:solidFill>
          </a:ln>
        </p:spPr>
      </p:pic>
      <p:sp>
        <p:nvSpPr>
          <p:cNvPr id="7" name="テキスト ボックス 6">
            <a:extLst>
              <a:ext uri="{FF2B5EF4-FFF2-40B4-BE49-F238E27FC236}">
                <a16:creationId xmlns:a16="http://schemas.microsoft.com/office/drawing/2014/main" id="{703A1D4B-B1AA-E4F9-7B2B-AC39FC43CA89}"/>
              </a:ext>
            </a:extLst>
          </p:cNvPr>
          <p:cNvSpPr txBox="1"/>
          <p:nvPr/>
        </p:nvSpPr>
        <p:spPr>
          <a:xfrm>
            <a:off x="2349707" y="510511"/>
            <a:ext cx="5992397" cy="461665"/>
          </a:xfrm>
          <a:prstGeom prst="rect">
            <a:avLst/>
          </a:prstGeom>
          <a:noFill/>
        </p:spPr>
        <p:txBody>
          <a:bodyPr wrap="square">
            <a:spAutoFit/>
          </a:bodyPr>
          <a:lstStyle/>
          <a:p>
            <a:pPr algn="ctr"/>
            <a:r>
              <a:rPr lang="ja-JP" altLang="en-US" sz="2400" b="1" dirty="0">
                <a:solidFill>
                  <a:srgbClr val="006DAB"/>
                </a:solidFill>
                <a:latin typeface="Meiryo" panose="020B0604030504040204" pitchFamily="34" charset="-128"/>
                <a:ea typeface="Meiryo" panose="020B0604030504040204" pitchFamily="34" charset="-128"/>
              </a:rPr>
              <a:t>プログラム開催のための指南書</a:t>
            </a:r>
          </a:p>
        </p:txBody>
      </p:sp>
      <p:sp>
        <p:nvSpPr>
          <p:cNvPr id="10" name="テキスト ボックス 9">
            <a:extLst>
              <a:ext uri="{FF2B5EF4-FFF2-40B4-BE49-F238E27FC236}">
                <a16:creationId xmlns:a16="http://schemas.microsoft.com/office/drawing/2014/main" id="{C649F309-CB20-4BE6-AFF1-87F3F53218C7}"/>
              </a:ext>
            </a:extLst>
          </p:cNvPr>
          <p:cNvSpPr txBox="1"/>
          <p:nvPr/>
        </p:nvSpPr>
        <p:spPr>
          <a:xfrm>
            <a:off x="2388204" y="1443373"/>
            <a:ext cx="6132444" cy="307777"/>
          </a:xfrm>
          <a:prstGeom prst="rect">
            <a:avLst/>
          </a:prstGeom>
          <a:noFill/>
        </p:spPr>
        <p:txBody>
          <a:bodyPr wrap="square">
            <a:spAutoFit/>
          </a:bodyPr>
          <a:lstStyle/>
          <a:p>
            <a:pPr algn="ctr"/>
            <a:r>
              <a:rPr lang="en" altLang="ja-JP" sz="1400" b="1" dirty="0">
                <a:latin typeface="Meiryo" panose="020B0604030504040204" pitchFamily="34" charset="-128"/>
                <a:ea typeface="Meiryo" panose="020B0604030504040204" pitchFamily="34" charset="-128"/>
              </a:rPr>
              <a:t>Zoom</a:t>
            </a:r>
            <a:r>
              <a:rPr lang="ja-JP" altLang="en-US" sz="1400" b="1">
                <a:latin typeface="Meiryo" panose="020B0604030504040204" pitchFamily="34" charset="-128"/>
                <a:ea typeface="Meiryo" panose="020B0604030504040204" pitchFamily="34" charset="-128"/>
              </a:rPr>
              <a:t>ミーティングの便利な機能を紹介します。</a:t>
            </a:r>
          </a:p>
        </p:txBody>
      </p:sp>
      <p:grpSp>
        <p:nvGrpSpPr>
          <p:cNvPr id="40" name="グループ化 39">
            <a:extLst>
              <a:ext uri="{FF2B5EF4-FFF2-40B4-BE49-F238E27FC236}">
                <a16:creationId xmlns:a16="http://schemas.microsoft.com/office/drawing/2014/main" id="{F9228A81-151D-3E41-3732-BAE051283C44}"/>
              </a:ext>
            </a:extLst>
          </p:cNvPr>
          <p:cNvGrpSpPr/>
          <p:nvPr/>
        </p:nvGrpSpPr>
        <p:grpSpPr>
          <a:xfrm>
            <a:off x="3350319" y="972510"/>
            <a:ext cx="3954039" cy="356787"/>
            <a:chOff x="4098218" y="920913"/>
            <a:chExt cx="2703133" cy="356787"/>
          </a:xfrm>
        </p:grpSpPr>
        <p:sp>
          <p:nvSpPr>
            <p:cNvPr id="41" name="角丸四角形 40">
              <a:extLst>
                <a:ext uri="{FF2B5EF4-FFF2-40B4-BE49-F238E27FC236}">
                  <a16:creationId xmlns:a16="http://schemas.microsoft.com/office/drawing/2014/main" id="{2D6F923C-4422-4A29-D692-2F9D30DFAB1C}"/>
                </a:ext>
              </a:extLst>
            </p:cNvPr>
            <p:cNvSpPr/>
            <p:nvPr/>
          </p:nvSpPr>
          <p:spPr>
            <a:xfrm>
              <a:off x="4123605" y="920913"/>
              <a:ext cx="2677746" cy="356787"/>
            </a:xfrm>
            <a:prstGeom prst="round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EF1ED61-5E06-1944-0E44-CDCCA3A6C48B}"/>
                </a:ext>
              </a:extLst>
            </p:cNvPr>
            <p:cNvSpPr txBox="1"/>
            <p:nvPr/>
          </p:nvSpPr>
          <p:spPr>
            <a:xfrm>
              <a:off x="4098218" y="960304"/>
              <a:ext cx="2677745" cy="307777"/>
            </a:xfrm>
            <a:prstGeom prst="rect">
              <a:avLst/>
            </a:prstGeom>
            <a:noFill/>
          </p:spPr>
          <p:txBody>
            <a:bodyPr wrap="square">
              <a:spAutoFit/>
            </a:bodyPr>
            <a:lstStyle/>
            <a:p>
              <a:pPr algn="ctr"/>
              <a:r>
                <a:rPr lang="en-US" altLang="ja-JP" sz="1400" b="1" dirty="0">
                  <a:solidFill>
                    <a:schemeClr val="bg1"/>
                  </a:solidFill>
                  <a:latin typeface="Meiryo" panose="020B0604030504040204" pitchFamily="34" charset="-128"/>
                  <a:ea typeface="Meiryo" panose="020B0604030504040204" pitchFamily="34" charset="-128"/>
                </a:rPr>
                <a:t>Zoom</a:t>
              </a:r>
              <a:r>
                <a:rPr lang="ja-JP" altLang="en-US" sz="1400" b="1">
                  <a:solidFill>
                    <a:schemeClr val="bg1"/>
                  </a:solidFill>
                  <a:latin typeface="Meiryo" panose="020B0604030504040204" pitchFamily="34" charset="-128"/>
                  <a:ea typeface="Meiryo" panose="020B0604030504040204" pitchFamily="34" charset="-128"/>
                </a:rPr>
                <a:t>の便利な機能について</a:t>
              </a:r>
              <a:endParaRPr lang="ja-JP" altLang="en-US" sz="1400">
                <a:solidFill>
                  <a:schemeClr val="bg1"/>
                </a:solidFill>
              </a:endParaRPr>
            </a:p>
          </p:txBody>
        </p:sp>
      </p:grpSp>
      <p:grpSp>
        <p:nvGrpSpPr>
          <p:cNvPr id="24" name="グループ化 23">
            <a:extLst>
              <a:ext uri="{FF2B5EF4-FFF2-40B4-BE49-F238E27FC236}">
                <a16:creationId xmlns:a16="http://schemas.microsoft.com/office/drawing/2014/main" id="{98FBB0D0-9198-B06A-000D-A75DFED7FD6C}"/>
              </a:ext>
            </a:extLst>
          </p:cNvPr>
          <p:cNvGrpSpPr/>
          <p:nvPr/>
        </p:nvGrpSpPr>
        <p:grpSpPr>
          <a:xfrm>
            <a:off x="983942" y="1764281"/>
            <a:ext cx="7715243" cy="553998"/>
            <a:chOff x="983942" y="2278158"/>
            <a:chExt cx="7715243" cy="553998"/>
          </a:xfrm>
        </p:grpSpPr>
        <p:sp>
          <p:nvSpPr>
            <p:cNvPr id="3" name="円/楕円 2">
              <a:extLst>
                <a:ext uri="{FF2B5EF4-FFF2-40B4-BE49-F238E27FC236}">
                  <a16:creationId xmlns:a16="http://schemas.microsoft.com/office/drawing/2014/main" id="{134A8C88-82D2-3F5B-59F4-8EE75E738ADC}"/>
                </a:ext>
              </a:extLst>
            </p:cNvPr>
            <p:cNvSpPr/>
            <p:nvPr/>
          </p:nvSpPr>
          <p:spPr>
            <a:xfrm>
              <a:off x="983942" y="2291023"/>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EB6A8FC4-AEA9-5D19-3160-A1041C08F343}"/>
                </a:ext>
              </a:extLst>
            </p:cNvPr>
            <p:cNvGrpSpPr/>
            <p:nvPr/>
          </p:nvGrpSpPr>
          <p:grpSpPr>
            <a:xfrm>
              <a:off x="1061258" y="2278158"/>
              <a:ext cx="7637927" cy="553998"/>
              <a:chOff x="1061258" y="2278158"/>
              <a:chExt cx="7637927" cy="553998"/>
            </a:xfrm>
          </p:grpSpPr>
          <p:sp>
            <p:nvSpPr>
              <p:cNvPr id="53" name="テキスト ボックス 52">
                <a:extLst>
                  <a:ext uri="{FF2B5EF4-FFF2-40B4-BE49-F238E27FC236}">
                    <a16:creationId xmlns:a16="http://schemas.microsoft.com/office/drawing/2014/main" id="{8F672CFB-1D7D-35FA-833D-76DF74C19328}"/>
                  </a:ext>
                </a:extLst>
              </p:cNvPr>
              <p:cNvSpPr txBox="1"/>
              <p:nvPr/>
            </p:nvSpPr>
            <p:spPr>
              <a:xfrm>
                <a:off x="1464251" y="2325977"/>
                <a:ext cx="7234934" cy="384721"/>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ミーティング開始後でも名前を変更することができます</a:t>
                </a:r>
              </a:p>
            </p:txBody>
          </p:sp>
          <p:sp>
            <p:nvSpPr>
              <p:cNvPr id="9" name="テキスト ボックス 8">
                <a:extLst>
                  <a:ext uri="{FF2B5EF4-FFF2-40B4-BE49-F238E27FC236}">
                    <a16:creationId xmlns:a16="http://schemas.microsoft.com/office/drawing/2014/main" id="{BCF881A6-FD0F-1A68-3818-F3473489FFB4}"/>
                  </a:ext>
                </a:extLst>
              </p:cNvPr>
              <p:cNvSpPr txBox="1"/>
              <p:nvPr/>
            </p:nvSpPr>
            <p:spPr>
              <a:xfrm>
                <a:off x="1061258" y="2278158"/>
                <a:ext cx="281609" cy="553998"/>
              </a:xfrm>
              <a:prstGeom prst="rect">
                <a:avLst/>
              </a:prstGeom>
              <a:noFill/>
            </p:spPr>
            <p:txBody>
              <a:bodyPr wrap="square">
                <a:spAutoFit/>
              </a:bodyPr>
              <a:lstStyle/>
              <a:p>
                <a:pPr algn="ctr"/>
                <a:r>
                  <a:rPr lang="ja-JP" altLang="en-US" sz="3000" b="1" dirty="0">
                    <a:solidFill>
                      <a:schemeClr val="bg1"/>
                    </a:solidFill>
                    <a:latin typeface="Meiryo" panose="020B0604030504040204" pitchFamily="34" charset="-128"/>
                    <a:ea typeface="Meiryo" panose="020B0604030504040204" pitchFamily="34" charset="-128"/>
                  </a:rPr>
                  <a:t>1</a:t>
                </a:r>
              </a:p>
            </p:txBody>
          </p:sp>
        </p:grpSp>
      </p:grpSp>
      <p:grpSp>
        <p:nvGrpSpPr>
          <p:cNvPr id="8" name="グループ化 7">
            <a:extLst>
              <a:ext uri="{FF2B5EF4-FFF2-40B4-BE49-F238E27FC236}">
                <a16:creationId xmlns:a16="http://schemas.microsoft.com/office/drawing/2014/main" id="{7F8D9F3D-560C-B195-E043-9957EDF0AB1F}"/>
              </a:ext>
            </a:extLst>
          </p:cNvPr>
          <p:cNvGrpSpPr/>
          <p:nvPr/>
        </p:nvGrpSpPr>
        <p:grpSpPr>
          <a:xfrm>
            <a:off x="965600" y="1618423"/>
            <a:ext cx="503917" cy="200055"/>
            <a:chOff x="1317119" y="1662047"/>
            <a:chExt cx="503917" cy="200055"/>
          </a:xfrm>
        </p:grpSpPr>
        <p:cxnSp>
          <p:nvCxnSpPr>
            <p:cNvPr id="4" name="直線コネクタ 3">
              <a:extLst>
                <a:ext uri="{FF2B5EF4-FFF2-40B4-BE49-F238E27FC236}">
                  <a16:creationId xmlns:a16="http://schemas.microsoft.com/office/drawing/2014/main" id="{83D9506C-2E8F-0D33-4E65-17385C5CAB2B}"/>
                </a:ext>
              </a:extLst>
            </p:cNvPr>
            <p:cNvCxnSpPr/>
            <p:nvPr/>
          </p:nvCxnSpPr>
          <p:spPr>
            <a:xfrm>
              <a:off x="1317119" y="1717046"/>
              <a:ext cx="67456" cy="7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975353C1-FDA4-6AFD-2462-870A4835B98D}"/>
                </a:ext>
              </a:extLst>
            </p:cNvPr>
            <p:cNvCxnSpPr/>
            <p:nvPr/>
          </p:nvCxnSpPr>
          <p:spPr>
            <a:xfrm>
              <a:off x="1716260" y="1719214"/>
              <a:ext cx="67456" cy="73368"/>
            </a:xfrm>
            <a:prstGeom prst="line">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D898D8BA-5456-BAD4-9CD3-BF87AF556068}"/>
                </a:ext>
              </a:extLst>
            </p:cNvPr>
            <p:cNvSpPr txBox="1"/>
            <p:nvPr/>
          </p:nvSpPr>
          <p:spPr>
            <a:xfrm>
              <a:off x="1331633" y="1662047"/>
              <a:ext cx="489403" cy="200055"/>
            </a:xfrm>
            <a:prstGeom prst="rect">
              <a:avLst/>
            </a:prstGeom>
            <a:noFill/>
          </p:spPr>
          <p:txBody>
            <a:bodyPr wrap="square">
              <a:spAutoFit/>
            </a:bodyPr>
            <a:lstStyle/>
            <a:p>
              <a:r>
                <a:rPr lang="ja-JP" altLang="en-US" sz="700" b="1">
                  <a:solidFill>
                    <a:srgbClr val="006DA4"/>
                  </a:solidFill>
                  <a:latin typeface="Meiryo" panose="020B0604030504040204" pitchFamily="34" charset="-128"/>
                  <a:ea typeface="Meiryo" panose="020B0604030504040204" pitchFamily="34" charset="-128"/>
                </a:rPr>
                <a:t>手引き</a:t>
              </a:r>
            </a:p>
          </p:txBody>
        </p:sp>
      </p:grpSp>
      <p:grpSp>
        <p:nvGrpSpPr>
          <p:cNvPr id="14" name="グループ化 13">
            <a:extLst>
              <a:ext uri="{FF2B5EF4-FFF2-40B4-BE49-F238E27FC236}">
                <a16:creationId xmlns:a16="http://schemas.microsoft.com/office/drawing/2014/main" id="{B10FEEBF-A160-9EAA-6DC2-C3E146D468F4}"/>
              </a:ext>
            </a:extLst>
          </p:cNvPr>
          <p:cNvGrpSpPr/>
          <p:nvPr/>
        </p:nvGrpSpPr>
        <p:grpSpPr>
          <a:xfrm>
            <a:off x="983942" y="4457740"/>
            <a:ext cx="7702723" cy="553998"/>
            <a:chOff x="983942" y="2278158"/>
            <a:chExt cx="7702723" cy="553998"/>
          </a:xfrm>
        </p:grpSpPr>
        <p:sp>
          <p:nvSpPr>
            <p:cNvPr id="30" name="円/楕円 29">
              <a:extLst>
                <a:ext uri="{FF2B5EF4-FFF2-40B4-BE49-F238E27FC236}">
                  <a16:creationId xmlns:a16="http://schemas.microsoft.com/office/drawing/2014/main" id="{55F2B12D-350C-D123-69BA-4A073D169AB0}"/>
                </a:ext>
              </a:extLst>
            </p:cNvPr>
            <p:cNvSpPr/>
            <p:nvPr/>
          </p:nvSpPr>
          <p:spPr>
            <a:xfrm>
              <a:off x="983942" y="2291023"/>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9C42807E-1429-627A-CEA7-A3E6B0852E1C}"/>
                </a:ext>
              </a:extLst>
            </p:cNvPr>
            <p:cNvGrpSpPr/>
            <p:nvPr/>
          </p:nvGrpSpPr>
          <p:grpSpPr>
            <a:xfrm>
              <a:off x="1061258" y="2278158"/>
              <a:ext cx="7625407" cy="553998"/>
              <a:chOff x="1061258" y="2278158"/>
              <a:chExt cx="7625407" cy="553998"/>
            </a:xfrm>
          </p:grpSpPr>
          <p:sp>
            <p:nvSpPr>
              <p:cNvPr id="32" name="テキスト ボックス 31">
                <a:extLst>
                  <a:ext uri="{FF2B5EF4-FFF2-40B4-BE49-F238E27FC236}">
                    <a16:creationId xmlns:a16="http://schemas.microsoft.com/office/drawing/2014/main" id="{7D88899D-2AAA-B1C3-BBB5-D6A0DA5F2E56}"/>
                  </a:ext>
                </a:extLst>
              </p:cNvPr>
              <p:cNvSpPr txBox="1"/>
              <p:nvPr/>
            </p:nvSpPr>
            <p:spPr>
              <a:xfrm>
                <a:off x="1476770" y="2350690"/>
                <a:ext cx="7209895" cy="384721"/>
              </a:xfrm>
              <a:prstGeom prst="rect">
                <a:avLst/>
              </a:prstGeom>
              <a:noFill/>
            </p:spPr>
            <p:txBody>
              <a:bodyPr wrap="square">
                <a:spAutoFit/>
              </a:bodyPr>
              <a:lstStyle/>
              <a:p>
                <a:r>
                  <a:rPr lang="ja-JP" altLang="en-US" sz="1900" b="1" dirty="0">
                    <a:latin typeface="Meiryo" panose="020B0604030504040204" pitchFamily="34" charset="-128"/>
                    <a:ea typeface="Meiryo" panose="020B0604030504040204" pitchFamily="34" charset="-128"/>
                  </a:rPr>
                  <a:t>声を出さずに意見を伝えたい時は「チャット」が便利</a:t>
                </a:r>
              </a:p>
            </p:txBody>
          </p:sp>
          <p:sp>
            <p:nvSpPr>
              <p:cNvPr id="34" name="テキスト ボックス 33">
                <a:extLst>
                  <a:ext uri="{FF2B5EF4-FFF2-40B4-BE49-F238E27FC236}">
                    <a16:creationId xmlns:a16="http://schemas.microsoft.com/office/drawing/2014/main" id="{657F0386-8310-9964-EEFC-73D931676186}"/>
                  </a:ext>
                </a:extLst>
              </p:cNvPr>
              <p:cNvSpPr txBox="1"/>
              <p:nvPr/>
            </p:nvSpPr>
            <p:spPr>
              <a:xfrm>
                <a:off x="1061258" y="2278158"/>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dirty="0">
                  <a:solidFill>
                    <a:schemeClr val="bg1"/>
                  </a:solidFill>
                  <a:latin typeface="Meiryo" panose="020B0604030504040204" pitchFamily="34" charset="-128"/>
                  <a:ea typeface="Meiryo" panose="020B0604030504040204" pitchFamily="34" charset="-128"/>
                </a:endParaRPr>
              </a:p>
            </p:txBody>
          </p:sp>
        </p:grpSp>
      </p:grpSp>
      <p:grpSp>
        <p:nvGrpSpPr>
          <p:cNvPr id="35" name="グループ化 34">
            <a:extLst>
              <a:ext uri="{FF2B5EF4-FFF2-40B4-BE49-F238E27FC236}">
                <a16:creationId xmlns:a16="http://schemas.microsoft.com/office/drawing/2014/main" id="{9EC7C8F8-C249-4A86-2CF8-C0D1BC4AF28C}"/>
              </a:ext>
            </a:extLst>
          </p:cNvPr>
          <p:cNvGrpSpPr/>
          <p:nvPr/>
        </p:nvGrpSpPr>
        <p:grpSpPr>
          <a:xfrm>
            <a:off x="965600" y="4317419"/>
            <a:ext cx="503917" cy="200055"/>
            <a:chOff x="1317119" y="1662047"/>
            <a:chExt cx="503917" cy="200055"/>
          </a:xfrm>
        </p:grpSpPr>
        <p:cxnSp>
          <p:nvCxnSpPr>
            <p:cNvPr id="36" name="直線コネクタ 35">
              <a:extLst>
                <a:ext uri="{FF2B5EF4-FFF2-40B4-BE49-F238E27FC236}">
                  <a16:creationId xmlns:a16="http://schemas.microsoft.com/office/drawing/2014/main" id="{77543C23-84F4-558F-1862-378BADC31704}"/>
                </a:ext>
              </a:extLst>
            </p:cNvPr>
            <p:cNvCxnSpPr/>
            <p:nvPr/>
          </p:nvCxnSpPr>
          <p:spPr>
            <a:xfrm>
              <a:off x="1317119" y="1717046"/>
              <a:ext cx="67456" cy="7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94C6913-D257-202D-2326-0BE383D3F5C3}"/>
                </a:ext>
              </a:extLst>
            </p:cNvPr>
            <p:cNvCxnSpPr/>
            <p:nvPr/>
          </p:nvCxnSpPr>
          <p:spPr>
            <a:xfrm>
              <a:off x="1716260" y="1719214"/>
              <a:ext cx="67456" cy="73368"/>
            </a:xfrm>
            <a:prstGeom prst="line">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A2F9783F-2408-4BD5-B16B-13F63BAEAB54}"/>
                </a:ext>
              </a:extLst>
            </p:cNvPr>
            <p:cNvSpPr txBox="1"/>
            <p:nvPr/>
          </p:nvSpPr>
          <p:spPr>
            <a:xfrm>
              <a:off x="1331633" y="1662047"/>
              <a:ext cx="489403" cy="200055"/>
            </a:xfrm>
            <a:prstGeom prst="rect">
              <a:avLst/>
            </a:prstGeom>
            <a:noFill/>
          </p:spPr>
          <p:txBody>
            <a:bodyPr wrap="square">
              <a:spAutoFit/>
            </a:bodyPr>
            <a:lstStyle/>
            <a:p>
              <a:r>
                <a:rPr lang="ja-JP" altLang="en-US" sz="700" b="1">
                  <a:solidFill>
                    <a:srgbClr val="006DA4"/>
                  </a:solidFill>
                  <a:latin typeface="Meiryo" panose="020B0604030504040204" pitchFamily="34" charset="-128"/>
                  <a:ea typeface="Meiryo" panose="020B0604030504040204" pitchFamily="34" charset="-128"/>
                </a:rPr>
                <a:t>手引き</a:t>
              </a:r>
            </a:p>
          </p:txBody>
        </p:sp>
      </p:grpSp>
      <p:grpSp>
        <p:nvGrpSpPr>
          <p:cNvPr id="74" name="グループ化 73">
            <a:extLst>
              <a:ext uri="{FF2B5EF4-FFF2-40B4-BE49-F238E27FC236}">
                <a16:creationId xmlns:a16="http://schemas.microsoft.com/office/drawing/2014/main" id="{D351FF5E-1EE9-04D6-AF71-C7EFAA89CA79}"/>
              </a:ext>
            </a:extLst>
          </p:cNvPr>
          <p:cNvGrpSpPr/>
          <p:nvPr/>
        </p:nvGrpSpPr>
        <p:grpSpPr>
          <a:xfrm>
            <a:off x="980114" y="2801978"/>
            <a:ext cx="1734127" cy="1354194"/>
            <a:chOff x="1380564" y="2798080"/>
            <a:chExt cx="1734127" cy="1354194"/>
          </a:xfrm>
        </p:grpSpPr>
        <p:pic>
          <p:nvPicPr>
            <p:cNvPr id="51" name="図 50" descr="アイコン&#10;&#10;中程度の精度で自動的に生成された説明">
              <a:extLst>
                <a:ext uri="{FF2B5EF4-FFF2-40B4-BE49-F238E27FC236}">
                  <a16:creationId xmlns:a16="http://schemas.microsoft.com/office/drawing/2014/main" id="{CF9F62DF-C526-32E2-4F33-FFC4A3D2B2F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75446" y="2798080"/>
              <a:ext cx="823882" cy="534592"/>
            </a:xfrm>
            <a:prstGeom prst="rect">
              <a:avLst/>
            </a:prstGeom>
          </p:spPr>
        </p:pic>
        <p:sp>
          <p:nvSpPr>
            <p:cNvPr id="52" name="テキスト ボックス 51">
              <a:extLst>
                <a:ext uri="{FF2B5EF4-FFF2-40B4-BE49-F238E27FC236}">
                  <a16:creationId xmlns:a16="http://schemas.microsoft.com/office/drawing/2014/main" id="{4CDA5E30-B9E8-FF91-E6FE-B496D1DA0C63}"/>
                </a:ext>
              </a:extLst>
            </p:cNvPr>
            <p:cNvSpPr txBox="1"/>
            <p:nvPr/>
          </p:nvSpPr>
          <p:spPr>
            <a:xfrm>
              <a:off x="1380564" y="3567499"/>
              <a:ext cx="1734127" cy="584775"/>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❶</a:t>
              </a:r>
              <a:r>
                <a:rPr lang="ja-JP" altLang="en-US" sz="1050">
                  <a:latin typeface="Meiryo" panose="020B0604030504040204" pitchFamily="34" charset="-128"/>
                  <a:ea typeface="Meiryo" panose="020B0604030504040204" pitchFamily="34" charset="-128"/>
                </a:rPr>
                <a:t>ミーティング中、</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画面下の「参加者」</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をタップします。</a:t>
              </a:r>
            </a:p>
          </p:txBody>
        </p:sp>
      </p:grpSp>
      <p:grpSp>
        <p:nvGrpSpPr>
          <p:cNvPr id="75" name="グループ化 74">
            <a:extLst>
              <a:ext uri="{FF2B5EF4-FFF2-40B4-BE49-F238E27FC236}">
                <a16:creationId xmlns:a16="http://schemas.microsoft.com/office/drawing/2014/main" id="{6083845B-7B79-3299-8B57-09418BC2A53C}"/>
              </a:ext>
            </a:extLst>
          </p:cNvPr>
          <p:cNvGrpSpPr/>
          <p:nvPr/>
        </p:nvGrpSpPr>
        <p:grpSpPr>
          <a:xfrm>
            <a:off x="2730852" y="2934167"/>
            <a:ext cx="1806173" cy="898840"/>
            <a:chOff x="3031190" y="2930269"/>
            <a:chExt cx="1806173" cy="898840"/>
          </a:xfrm>
        </p:grpSpPr>
        <p:sp>
          <p:nvSpPr>
            <p:cNvPr id="54" name="テキスト ボックス 53">
              <a:extLst>
                <a:ext uri="{FF2B5EF4-FFF2-40B4-BE49-F238E27FC236}">
                  <a16:creationId xmlns:a16="http://schemas.microsoft.com/office/drawing/2014/main" id="{89EC9167-9AB1-DD67-9F98-F0104E1CF8AB}"/>
                </a:ext>
              </a:extLst>
            </p:cNvPr>
            <p:cNvSpPr txBox="1"/>
            <p:nvPr/>
          </p:nvSpPr>
          <p:spPr>
            <a:xfrm>
              <a:off x="3031190" y="3567499"/>
              <a:ext cx="1806173" cy="261610"/>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❷</a:t>
              </a:r>
              <a:r>
                <a:rPr lang="ja-JP" altLang="en-US" sz="1050">
                  <a:latin typeface="Meiryo" panose="020B0604030504040204" pitchFamily="34" charset="-128"/>
                  <a:ea typeface="Meiryo" panose="020B0604030504040204" pitchFamily="34" charset="-128"/>
                </a:rPr>
                <a:t>自分の欄をタップします。</a:t>
              </a:r>
            </a:p>
          </p:txBody>
        </p:sp>
        <p:sp>
          <p:nvSpPr>
            <p:cNvPr id="60" name="角丸四角形 59">
              <a:extLst>
                <a:ext uri="{FF2B5EF4-FFF2-40B4-BE49-F238E27FC236}">
                  <a16:creationId xmlns:a16="http://schemas.microsoft.com/office/drawing/2014/main" id="{E94B51FB-D443-9F02-E37A-F0752B232677}"/>
                </a:ext>
              </a:extLst>
            </p:cNvPr>
            <p:cNvSpPr/>
            <p:nvPr/>
          </p:nvSpPr>
          <p:spPr>
            <a:xfrm>
              <a:off x="3168506" y="2930269"/>
              <a:ext cx="1235748" cy="21888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35A7D325-569F-BB37-B825-9B03C44CA6D8}"/>
              </a:ext>
            </a:extLst>
          </p:cNvPr>
          <p:cNvGrpSpPr/>
          <p:nvPr/>
        </p:nvGrpSpPr>
        <p:grpSpPr>
          <a:xfrm>
            <a:off x="4721657" y="3030356"/>
            <a:ext cx="1806173" cy="952692"/>
            <a:chOff x="4921883" y="3026458"/>
            <a:chExt cx="1806173" cy="952692"/>
          </a:xfrm>
        </p:grpSpPr>
        <p:sp>
          <p:nvSpPr>
            <p:cNvPr id="55" name="テキスト ボックス 54">
              <a:extLst>
                <a:ext uri="{FF2B5EF4-FFF2-40B4-BE49-F238E27FC236}">
                  <a16:creationId xmlns:a16="http://schemas.microsoft.com/office/drawing/2014/main" id="{5899E90A-BE91-0CE5-7B99-8073A551603C}"/>
                </a:ext>
              </a:extLst>
            </p:cNvPr>
            <p:cNvSpPr txBox="1"/>
            <p:nvPr/>
          </p:nvSpPr>
          <p:spPr>
            <a:xfrm>
              <a:off x="4921883" y="3555957"/>
              <a:ext cx="1806173" cy="423193"/>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❸</a:t>
              </a:r>
              <a:r>
                <a:rPr lang="ja-JP" altLang="en-US" sz="1050">
                  <a:latin typeface="Meiryo" panose="020B0604030504040204" pitchFamily="34" charset="-128"/>
                  <a:ea typeface="Meiryo" panose="020B0604030504040204" pitchFamily="34" charset="-128"/>
                </a:rPr>
                <a:t>「名前の変更」を</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タップします。</a:t>
              </a:r>
            </a:p>
          </p:txBody>
        </p:sp>
        <p:sp>
          <p:nvSpPr>
            <p:cNvPr id="63" name="角丸四角形 62">
              <a:extLst>
                <a:ext uri="{FF2B5EF4-FFF2-40B4-BE49-F238E27FC236}">
                  <a16:creationId xmlns:a16="http://schemas.microsoft.com/office/drawing/2014/main" id="{AD3FCBD0-9BB2-D5ED-D887-E17287D9CDD3}"/>
                </a:ext>
              </a:extLst>
            </p:cNvPr>
            <p:cNvSpPr/>
            <p:nvPr/>
          </p:nvSpPr>
          <p:spPr>
            <a:xfrm>
              <a:off x="4991949" y="3026458"/>
              <a:ext cx="1403198" cy="21888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3DAB0485-495A-664C-2F1D-6F8E16C6DBC4}"/>
              </a:ext>
            </a:extLst>
          </p:cNvPr>
          <p:cNvSpPr txBox="1"/>
          <p:nvPr/>
        </p:nvSpPr>
        <p:spPr>
          <a:xfrm>
            <a:off x="6521117" y="3571397"/>
            <a:ext cx="1613647" cy="423193"/>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❹</a:t>
            </a:r>
            <a:r>
              <a:rPr lang="ja-JP" altLang="en-US" sz="1050">
                <a:latin typeface="Meiryo" panose="020B0604030504040204" pitchFamily="34" charset="-128"/>
                <a:ea typeface="Meiryo" panose="020B0604030504040204" pitchFamily="34" charset="-128"/>
              </a:rPr>
              <a:t>名前を入力し「</a:t>
            </a:r>
            <a:r>
              <a:rPr lang="en-US" altLang="ja-JP" sz="1050" dirty="0">
                <a:latin typeface="Meiryo" panose="020B0604030504040204" pitchFamily="34" charset="-128"/>
                <a:ea typeface="Meiryo" panose="020B0604030504040204" pitchFamily="34" charset="-128"/>
              </a:rPr>
              <a:t>OK</a:t>
            </a:r>
            <a:r>
              <a:rPr lang="ja-JP" altLang="en-US" sz="1050">
                <a:latin typeface="Meiryo" panose="020B0604030504040204" pitchFamily="34" charset="-128"/>
                <a:ea typeface="Meiryo" panose="020B0604030504040204" pitchFamily="34" charset="-128"/>
              </a:rPr>
              <a:t>」</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をタップします。</a:t>
            </a:r>
          </a:p>
        </p:txBody>
      </p:sp>
      <p:sp>
        <p:nvSpPr>
          <p:cNvPr id="66" name="テキスト ボックス 65">
            <a:extLst>
              <a:ext uri="{FF2B5EF4-FFF2-40B4-BE49-F238E27FC236}">
                <a16:creationId xmlns:a16="http://schemas.microsoft.com/office/drawing/2014/main" id="{13740FB2-236A-1802-F8EA-97A3B39E9AC5}"/>
              </a:ext>
            </a:extLst>
          </p:cNvPr>
          <p:cNvSpPr txBox="1"/>
          <p:nvPr/>
        </p:nvSpPr>
        <p:spPr>
          <a:xfrm>
            <a:off x="8368119" y="3583046"/>
            <a:ext cx="1734127" cy="584775"/>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❺</a:t>
            </a:r>
            <a:r>
              <a:rPr lang="ja-JP" altLang="en-US" sz="1050">
                <a:latin typeface="Meiryo" panose="020B0604030504040204" pitchFamily="34" charset="-128"/>
                <a:ea typeface="Meiryo" panose="020B0604030504040204" pitchFamily="34" charset="-128"/>
              </a:rPr>
              <a:t>「名前が〇〇に変更さ</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れました」と表示され</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れば変更完了です。</a:t>
            </a:r>
          </a:p>
        </p:txBody>
      </p:sp>
      <p:sp>
        <p:nvSpPr>
          <p:cNvPr id="79" name="三角形 78">
            <a:extLst>
              <a:ext uri="{FF2B5EF4-FFF2-40B4-BE49-F238E27FC236}">
                <a16:creationId xmlns:a16="http://schemas.microsoft.com/office/drawing/2014/main" id="{FC1C3168-8388-76D6-209E-61678A1A0768}"/>
              </a:ext>
            </a:extLst>
          </p:cNvPr>
          <p:cNvSpPr/>
          <p:nvPr/>
        </p:nvSpPr>
        <p:spPr>
          <a:xfrm rot="5400000">
            <a:off x="2570241" y="3044719"/>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三角形 79">
            <a:extLst>
              <a:ext uri="{FF2B5EF4-FFF2-40B4-BE49-F238E27FC236}">
                <a16:creationId xmlns:a16="http://schemas.microsoft.com/office/drawing/2014/main" id="{C3453B25-E13B-504F-B5CA-398E61391A6D}"/>
              </a:ext>
            </a:extLst>
          </p:cNvPr>
          <p:cNvSpPr/>
          <p:nvPr/>
        </p:nvSpPr>
        <p:spPr>
          <a:xfrm rot="5400000">
            <a:off x="4489288" y="3044719"/>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三角形 80">
            <a:extLst>
              <a:ext uri="{FF2B5EF4-FFF2-40B4-BE49-F238E27FC236}">
                <a16:creationId xmlns:a16="http://schemas.microsoft.com/office/drawing/2014/main" id="{F2EFB88A-B668-FF5E-848D-5351C4B90A7A}"/>
              </a:ext>
            </a:extLst>
          </p:cNvPr>
          <p:cNvSpPr/>
          <p:nvPr/>
        </p:nvSpPr>
        <p:spPr>
          <a:xfrm rot="5400000">
            <a:off x="6347938" y="3044719"/>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三角形 81">
            <a:extLst>
              <a:ext uri="{FF2B5EF4-FFF2-40B4-BE49-F238E27FC236}">
                <a16:creationId xmlns:a16="http://schemas.microsoft.com/office/drawing/2014/main" id="{3D9EC5C7-A287-D842-BB50-AD3F1BECE14D}"/>
              </a:ext>
            </a:extLst>
          </p:cNvPr>
          <p:cNvSpPr/>
          <p:nvPr/>
        </p:nvSpPr>
        <p:spPr>
          <a:xfrm rot="5400000">
            <a:off x="8179441" y="3044719"/>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AEA47690-FA41-62C1-D28D-3823285514B8}"/>
              </a:ext>
            </a:extLst>
          </p:cNvPr>
          <p:cNvGrpSpPr/>
          <p:nvPr/>
        </p:nvGrpSpPr>
        <p:grpSpPr>
          <a:xfrm>
            <a:off x="1098409" y="5627262"/>
            <a:ext cx="1583414" cy="1354194"/>
            <a:chOff x="1492146" y="2798080"/>
            <a:chExt cx="1583414" cy="1354194"/>
          </a:xfrm>
        </p:grpSpPr>
        <p:pic>
          <p:nvPicPr>
            <p:cNvPr id="104" name="図 103" descr="アイコン&#10;&#10;中程度の精度で自動的に生成された説明">
              <a:extLst>
                <a:ext uri="{FF2B5EF4-FFF2-40B4-BE49-F238E27FC236}">
                  <a16:creationId xmlns:a16="http://schemas.microsoft.com/office/drawing/2014/main" id="{80DEA309-F3A9-885E-3310-52A1B81F253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33"/>
            <a:stretch/>
          </p:blipFill>
          <p:spPr>
            <a:xfrm>
              <a:off x="1775446" y="2798080"/>
              <a:ext cx="823882" cy="534592"/>
            </a:xfrm>
            <a:prstGeom prst="rect">
              <a:avLst/>
            </a:prstGeom>
          </p:spPr>
        </p:pic>
        <p:sp>
          <p:nvSpPr>
            <p:cNvPr id="113" name="テキスト ボックス 112">
              <a:extLst>
                <a:ext uri="{FF2B5EF4-FFF2-40B4-BE49-F238E27FC236}">
                  <a16:creationId xmlns:a16="http://schemas.microsoft.com/office/drawing/2014/main" id="{A6D2DBB1-A463-32B7-8268-EC49A619E6E3}"/>
                </a:ext>
              </a:extLst>
            </p:cNvPr>
            <p:cNvSpPr txBox="1"/>
            <p:nvPr/>
          </p:nvSpPr>
          <p:spPr>
            <a:xfrm>
              <a:off x="1492146" y="3567499"/>
              <a:ext cx="1583414" cy="584775"/>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❶</a:t>
              </a:r>
              <a:r>
                <a:rPr lang="ja-JP" altLang="en-US" sz="1050">
                  <a:latin typeface="Meiryo" panose="020B0604030504040204" pitchFamily="34" charset="-128"/>
                  <a:ea typeface="Meiryo" panose="020B0604030504040204" pitchFamily="34" charset="-128"/>
                </a:rPr>
                <a:t>ミーティング中、</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画面下の「詳細」</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をタップします。</a:t>
              </a:r>
            </a:p>
          </p:txBody>
        </p:sp>
      </p:grpSp>
      <p:pic>
        <p:nvPicPr>
          <p:cNvPr id="134" name="図 133" descr="グラフィカル ユーザー インターフェイス&#10;&#10;低い精度で自動的に生成された説明">
            <a:extLst>
              <a:ext uri="{FF2B5EF4-FFF2-40B4-BE49-F238E27FC236}">
                <a16:creationId xmlns:a16="http://schemas.microsoft.com/office/drawing/2014/main" id="{907400A8-3FC1-6454-9BA0-D1FB1226C56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50603" y="5677982"/>
            <a:ext cx="1450800" cy="456208"/>
          </a:xfrm>
          <a:prstGeom prst="rect">
            <a:avLst/>
          </a:prstGeom>
          <a:ln>
            <a:solidFill>
              <a:schemeClr val="tx1"/>
            </a:solidFill>
          </a:ln>
        </p:spPr>
      </p:pic>
      <p:grpSp>
        <p:nvGrpSpPr>
          <p:cNvPr id="114" name="グループ化 113">
            <a:extLst>
              <a:ext uri="{FF2B5EF4-FFF2-40B4-BE49-F238E27FC236}">
                <a16:creationId xmlns:a16="http://schemas.microsoft.com/office/drawing/2014/main" id="{0B96CC09-EA61-5FE4-379F-8FF98F67FB3F}"/>
              </a:ext>
            </a:extLst>
          </p:cNvPr>
          <p:cNvGrpSpPr/>
          <p:nvPr/>
        </p:nvGrpSpPr>
        <p:grpSpPr>
          <a:xfrm>
            <a:off x="2933754" y="5509868"/>
            <a:ext cx="1655467" cy="1335509"/>
            <a:chOff x="3227379" y="2680686"/>
            <a:chExt cx="1655467" cy="1335509"/>
          </a:xfrm>
        </p:grpSpPr>
        <p:sp>
          <p:nvSpPr>
            <p:cNvPr id="115" name="テキスト ボックス 114">
              <a:extLst>
                <a:ext uri="{FF2B5EF4-FFF2-40B4-BE49-F238E27FC236}">
                  <a16:creationId xmlns:a16="http://schemas.microsoft.com/office/drawing/2014/main" id="{55F71AE5-922C-A62B-8DBE-A249FB8BCDD1}"/>
                </a:ext>
              </a:extLst>
            </p:cNvPr>
            <p:cNvSpPr txBox="1"/>
            <p:nvPr/>
          </p:nvSpPr>
          <p:spPr>
            <a:xfrm>
              <a:off x="3269199" y="3593002"/>
              <a:ext cx="1613647" cy="423193"/>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❷</a:t>
              </a:r>
              <a:r>
                <a:rPr lang="ja-JP" altLang="en-US" sz="1050">
                  <a:latin typeface="Meiryo" panose="020B0604030504040204" pitchFamily="34" charset="-128"/>
                  <a:ea typeface="Meiryo" panose="020B0604030504040204" pitchFamily="34" charset="-128"/>
                </a:rPr>
                <a:t>「チャット」を</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タップします。</a:t>
              </a:r>
            </a:p>
          </p:txBody>
        </p:sp>
        <p:sp>
          <p:nvSpPr>
            <p:cNvPr id="117" name="角丸四角形 116">
              <a:extLst>
                <a:ext uri="{FF2B5EF4-FFF2-40B4-BE49-F238E27FC236}">
                  <a16:creationId xmlns:a16="http://schemas.microsoft.com/office/drawing/2014/main" id="{FC504321-85E6-93A7-7E71-218D1DFC1C72}"/>
                </a:ext>
              </a:extLst>
            </p:cNvPr>
            <p:cNvSpPr/>
            <p:nvPr/>
          </p:nvSpPr>
          <p:spPr>
            <a:xfrm>
              <a:off x="3227379" y="2680686"/>
              <a:ext cx="1386988" cy="202173"/>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a:extLst>
              <a:ext uri="{FF2B5EF4-FFF2-40B4-BE49-F238E27FC236}">
                <a16:creationId xmlns:a16="http://schemas.microsoft.com/office/drawing/2014/main" id="{28280044-3F48-60B5-4734-A4C1494CBF08}"/>
              </a:ext>
            </a:extLst>
          </p:cNvPr>
          <p:cNvGrpSpPr/>
          <p:nvPr/>
        </p:nvGrpSpPr>
        <p:grpSpPr>
          <a:xfrm>
            <a:off x="4633288" y="5870005"/>
            <a:ext cx="1905157" cy="949869"/>
            <a:chOff x="4826801" y="3040823"/>
            <a:chExt cx="1905157" cy="949869"/>
          </a:xfrm>
        </p:grpSpPr>
        <p:sp>
          <p:nvSpPr>
            <p:cNvPr id="119" name="テキスト ボックス 118">
              <a:extLst>
                <a:ext uri="{FF2B5EF4-FFF2-40B4-BE49-F238E27FC236}">
                  <a16:creationId xmlns:a16="http://schemas.microsoft.com/office/drawing/2014/main" id="{2DB7DB16-E593-EC81-02EB-853CDD966E89}"/>
                </a:ext>
              </a:extLst>
            </p:cNvPr>
            <p:cNvSpPr txBox="1"/>
            <p:nvPr/>
          </p:nvSpPr>
          <p:spPr>
            <a:xfrm>
              <a:off x="4826801" y="3567499"/>
              <a:ext cx="1905157" cy="423193"/>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❸</a:t>
              </a:r>
              <a:r>
                <a:rPr lang="ja-JP" altLang="en-US" sz="1050">
                  <a:latin typeface="Meiryo" panose="020B0604030504040204" pitchFamily="34" charset="-128"/>
                  <a:ea typeface="Meiryo" panose="020B0604030504040204" pitchFamily="34" charset="-128"/>
                </a:rPr>
                <a:t>この欄をタップし、　</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メッセージを入力します。</a:t>
              </a:r>
            </a:p>
          </p:txBody>
        </p:sp>
        <p:sp>
          <p:nvSpPr>
            <p:cNvPr id="121" name="角丸四角形 120">
              <a:extLst>
                <a:ext uri="{FF2B5EF4-FFF2-40B4-BE49-F238E27FC236}">
                  <a16:creationId xmlns:a16="http://schemas.microsoft.com/office/drawing/2014/main" id="{4AF6BE07-5A52-DADF-18CB-B85E5C24D576}"/>
                </a:ext>
              </a:extLst>
            </p:cNvPr>
            <p:cNvSpPr/>
            <p:nvPr/>
          </p:nvSpPr>
          <p:spPr>
            <a:xfrm>
              <a:off x="4885228" y="3040823"/>
              <a:ext cx="1365755" cy="22567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 name="テキスト ボックス 122">
            <a:extLst>
              <a:ext uri="{FF2B5EF4-FFF2-40B4-BE49-F238E27FC236}">
                <a16:creationId xmlns:a16="http://schemas.microsoft.com/office/drawing/2014/main" id="{2AAA4C63-A3EC-917D-6DC0-D1C6BE263189}"/>
              </a:ext>
            </a:extLst>
          </p:cNvPr>
          <p:cNvSpPr txBox="1"/>
          <p:nvPr/>
        </p:nvSpPr>
        <p:spPr>
          <a:xfrm>
            <a:off x="6443659" y="6396680"/>
            <a:ext cx="1879782" cy="423193"/>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❹入力後、</a:t>
            </a:r>
            <a:r>
              <a:rPr lang="ja-JP" altLang="en-US" sz="1050">
                <a:latin typeface="Meiryo" panose="020B0604030504040204" pitchFamily="34" charset="-128"/>
                <a:ea typeface="Meiryo" panose="020B0604030504040204" pitchFamily="34" charset="-128"/>
              </a:rPr>
              <a:t>紙飛行機マーク</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をタップします。</a:t>
            </a:r>
          </a:p>
        </p:txBody>
      </p:sp>
      <p:pic>
        <p:nvPicPr>
          <p:cNvPr id="139" name="図 138" descr="電子機器, キーボード が含まれている画像&#10;&#10;自動的に生成された説明">
            <a:extLst>
              <a:ext uri="{FF2B5EF4-FFF2-40B4-BE49-F238E27FC236}">
                <a16:creationId xmlns:a16="http://schemas.microsoft.com/office/drawing/2014/main" id="{FCC607B4-5F4A-331B-80DE-26911DA680B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465038" y="5591155"/>
            <a:ext cx="1450800" cy="616441"/>
          </a:xfrm>
          <a:prstGeom prst="rect">
            <a:avLst/>
          </a:prstGeom>
          <a:ln>
            <a:solidFill>
              <a:schemeClr val="tx1"/>
            </a:solidFill>
          </a:ln>
        </p:spPr>
      </p:pic>
      <p:sp>
        <p:nvSpPr>
          <p:cNvPr id="126" name="テキスト ボックス 125">
            <a:extLst>
              <a:ext uri="{FF2B5EF4-FFF2-40B4-BE49-F238E27FC236}">
                <a16:creationId xmlns:a16="http://schemas.microsoft.com/office/drawing/2014/main" id="{C7CD34E3-4C51-F159-5C99-59BC90D66C4E}"/>
              </a:ext>
            </a:extLst>
          </p:cNvPr>
          <p:cNvSpPr txBox="1"/>
          <p:nvPr/>
        </p:nvSpPr>
        <p:spPr>
          <a:xfrm>
            <a:off x="8374832" y="6408330"/>
            <a:ext cx="1804118" cy="584775"/>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❺</a:t>
            </a:r>
            <a:r>
              <a:rPr lang="ja-JP" altLang="en-US" sz="1050">
                <a:latin typeface="Meiryo" panose="020B0604030504040204" pitchFamily="34" charset="-128"/>
                <a:ea typeface="Meiryo" panose="020B0604030504040204" pitchFamily="34" charset="-128"/>
              </a:rPr>
              <a:t>送信完了です。</a:t>
            </a:r>
            <a:endParaRPr lang="en-US" altLang="ja-JP" sz="1050" dirty="0">
              <a:latin typeface="Meiryo" panose="020B0604030504040204" pitchFamily="34" charset="-128"/>
              <a:ea typeface="Meiryo" panose="020B0604030504040204" pitchFamily="34" charset="-128"/>
            </a:endParaRPr>
          </a:p>
          <a:p>
            <a:r>
              <a:rPr lang="en-US" altLang="ja-JP"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個別に送信先を指定して</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送信することもできます。</a:t>
            </a:r>
          </a:p>
        </p:txBody>
      </p:sp>
      <p:sp>
        <p:nvSpPr>
          <p:cNvPr id="128" name="三角形 127">
            <a:extLst>
              <a:ext uri="{FF2B5EF4-FFF2-40B4-BE49-F238E27FC236}">
                <a16:creationId xmlns:a16="http://schemas.microsoft.com/office/drawing/2014/main" id="{CF40A04C-C904-7A3B-048C-1C847693C6DA}"/>
              </a:ext>
            </a:extLst>
          </p:cNvPr>
          <p:cNvSpPr/>
          <p:nvPr/>
        </p:nvSpPr>
        <p:spPr>
          <a:xfrm rot="5400000">
            <a:off x="2576954" y="5870003"/>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三角形 128">
            <a:extLst>
              <a:ext uri="{FF2B5EF4-FFF2-40B4-BE49-F238E27FC236}">
                <a16:creationId xmlns:a16="http://schemas.microsoft.com/office/drawing/2014/main" id="{58345154-D880-248F-D9B1-0D56863BE667}"/>
              </a:ext>
            </a:extLst>
          </p:cNvPr>
          <p:cNvSpPr/>
          <p:nvPr/>
        </p:nvSpPr>
        <p:spPr>
          <a:xfrm rot="5400000">
            <a:off x="4496001" y="5870003"/>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三角形 129">
            <a:extLst>
              <a:ext uri="{FF2B5EF4-FFF2-40B4-BE49-F238E27FC236}">
                <a16:creationId xmlns:a16="http://schemas.microsoft.com/office/drawing/2014/main" id="{A9BBFCDF-3BDF-9044-2C6A-52918A26D589}"/>
              </a:ext>
            </a:extLst>
          </p:cNvPr>
          <p:cNvSpPr/>
          <p:nvPr/>
        </p:nvSpPr>
        <p:spPr>
          <a:xfrm rot="5400000">
            <a:off x="6354651" y="5870003"/>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三角形 130">
            <a:extLst>
              <a:ext uri="{FF2B5EF4-FFF2-40B4-BE49-F238E27FC236}">
                <a16:creationId xmlns:a16="http://schemas.microsoft.com/office/drawing/2014/main" id="{CD53654F-F161-29A7-2ADB-91E7162FBC19}"/>
              </a:ext>
            </a:extLst>
          </p:cNvPr>
          <p:cNvSpPr/>
          <p:nvPr/>
        </p:nvSpPr>
        <p:spPr>
          <a:xfrm rot="5400000">
            <a:off x="8186154" y="5870003"/>
            <a:ext cx="144000" cy="144000"/>
          </a:xfrm>
          <a:prstGeom prst="triangle">
            <a:avLst/>
          </a:prstGeom>
          <a:solidFill>
            <a:srgbClr val="01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6" name="図 135" descr="パソコンの画面&#10;&#10;中程度の精度で自動的に生成された説明">
            <a:extLst>
              <a:ext uri="{FF2B5EF4-FFF2-40B4-BE49-F238E27FC236}">
                <a16:creationId xmlns:a16="http://schemas.microsoft.com/office/drawing/2014/main" id="{3AA4DEF0-C724-465F-3946-7B8C1D401FD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r="-1327"/>
          <a:stretch/>
        </p:blipFill>
        <p:spPr>
          <a:xfrm>
            <a:off x="6622973" y="5648177"/>
            <a:ext cx="1450800" cy="447504"/>
          </a:xfrm>
          <a:prstGeom prst="rect">
            <a:avLst/>
          </a:prstGeom>
          <a:ln>
            <a:solidFill>
              <a:schemeClr val="tx1"/>
            </a:solidFill>
          </a:ln>
        </p:spPr>
      </p:pic>
      <p:sp>
        <p:nvSpPr>
          <p:cNvPr id="137" name="角丸四角形 136">
            <a:extLst>
              <a:ext uri="{FF2B5EF4-FFF2-40B4-BE49-F238E27FC236}">
                <a16:creationId xmlns:a16="http://schemas.microsoft.com/office/drawing/2014/main" id="{7275EB75-0BCA-19D9-25AF-439F6F62E99D}"/>
              </a:ext>
            </a:extLst>
          </p:cNvPr>
          <p:cNvSpPr/>
          <p:nvPr/>
        </p:nvSpPr>
        <p:spPr>
          <a:xfrm flipH="1" flipV="1">
            <a:off x="7813278" y="5801917"/>
            <a:ext cx="257270" cy="21208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51032ED-23A4-7A9A-BD93-EE1CD28D99EC}"/>
              </a:ext>
            </a:extLst>
          </p:cNvPr>
          <p:cNvSpPr txBox="1"/>
          <p:nvPr/>
        </p:nvSpPr>
        <p:spPr>
          <a:xfrm>
            <a:off x="999328" y="2259713"/>
            <a:ext cx="9021843" cy="261610"/>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画面に表示される自分の名前は、自由に変更することができます。ここではミーティング中に表示される名前を変更する手順を紹介します。</a:t>
            </a:r>
          </a:p>
        </p:txBody>
      </p:sp>
      <p:sp>
        <p:nvSpPr>
          <p:cNvPr id="13" name="テキスト ボックス 12">
            <a:extLst>
              <a:ext uri="{FF2B5EF4-FFF2-40B4-BE49-F238E27FC236}">
                <a16:creationId xmlns:a16="http://schemas.microsoft.com/office/drawing/2014/main" id="{53EE3F74-3EE1-879F-5B68-7C5804F3E4FC}"/>
              </a:ext>
            </a:extLst>
          </p:cNvPr>
          <p:cNvSpPr txBox="1"/>
          <p:nvPr/>
        </p:nvSpPr>
        <p:spPr>
          <a:xfrm>
            <a:off x="1033056" y="4950664"/>
            <a:ext cx="9457830" cy="451406"/>
          </a:xfrm>
          <a:prstGeom prst="rect">
            <a:avLst/>
          </a:prstGeom>
          <a:noFill/>
        </p:spPr>
        <p:txBody>
          <a:bodyPr wrap="square">
            <a:spAutoFit/>
          </a:bodyPr>
          <a:lstStyle/>
          <a:p>
            <a:pPr>
              <a:lnSpc>
                <a:spcPts val="1420"/>
              </a:lnSpc>
            </a:pPr>
            <a:r>
              <a:rPr lang="ja-JP" altLang="en-US" sz="1100">
                <a:latin typeface="Meiryo" panose="020B0604030504040204" pitchFamily="34" charset="-128"/>
                <a:ea typeface="Meiryo" panose="020B0604030504040204" pitchFamily="34" charset="-128"/>
              </a:rPr>
              <a:t>チャット機能は、ミーティング中にメッセージが送れる機能です。参加者の音声が聞こえない時や、先に退出する時など、</a:t>
            </a:r>
            <a:endParaRPr lang="en-US" altLang="ja-JP" sz="1100" dirty="0">
              <a:latin typeface="Meiryo" panose="020B0604030504040204" pitchFamily="34" charset="-128"/>
              <a:ea typeface="Meiryo" panose="020B0604030504040204" pitchFamily="34" charset="-128"/>
            </a:endParaRPr>
          </a:p>
          <a:p>
            <a:pPr>
              <a:lnSpc>
                <a:spcPts val="1420"/>
              </a:lnSpc>
            </a:pPr>
            <a:r>
              <a:rPr lang="ja-JP" altLang="en-US" sz="1100">
                <a:latin typeface="Meiryo" panose="020B0604030504040204" pitchFamily="34" charset="-128"/>
                <a:ea typeface="Meiryo" panose="020B0604030504040204" pitchFamily="34" charset="-128"/>
              </a:rPr>
              <a:t>状況を知らせる際にも便利です。</a:t>
            </a:r>
          </a:p>
        </p:txBody>
      </p:sp>
      <p:sp>
        <p:nvSpPr>
          <p:cNvPr id="18" name="角丸四角形 17">
            <a:extLst>
              <a:ext uri="{FF2B5EF4-FFF2-40B4-BE49-F238E27FC236}">
                <a16:creationId xmlns:a16="http://schemas.microsoft.com/office/drawing/2014/main" id="{1C59FED9-B9F3-54EE-42FB-313AF231C5C9}"/>
              </a:ext>
            </a:extLst>
          </p:cNvPr>
          <p:cNvSpPr/>
          <p:nvPr/>
        </p:nvSpPr>
        <p:spPr>
          <a:xfrm flipV="1">
            <a:off x="6633251" y="2881246"/>
            <a:ext cx="1335234" cy="22221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EFC3E084-FD77-4D61-7469-21495EA08A04}"/>
              </a:ext>
            </a:extLst>
          </p:cNvPr>
          <p:cNvSpPr/>
          <p:nvPr/>
        </p:nvSpPr>
        <p:spPr>
          <a:xfrm flipV="1">
            <a:off x="7304358" y="3235096"/>
            <a:ext cx="738980" cy="22221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0">
            <a:extLst>
              <a:ext uri="{FF2B5EF4-FFF2-40B4-BE49-F238E27FC236}">
                <a16:creationId xmlns:a16="http://schemas.microsoft.com/office/drawing/2014/main" id="{76B08922-E115-2354-9388-70174509BB33}"/>
              </a:ext>
            </a:extLst>
          </p:cNvPr>
          <p:cNvSpPr>
            <a:spLocks noGrp="1"/>
          </p:cNvSpPr>
          <p:nvPr>
            <p:ph type="sldNum" sz="quarter" idx="12"/>
          </p:nvPr>
        </p:nvSpPr>
        <p:spPr/>
        <p:txBody>
          <a:bodyPr/>
          <a:lstStyle/>
          <a:p>
            <a:fld id="{0869AD2D-B8A4-B94C-A8F3-6904FAA7DB71}" type="slidenum">
              <a:rPr kumimoji="1" lang="ja-JP" altLang="en-US" smtClean="0"/>
              <a:t>20</a:t>
            </a:fld>
            <a:endParaRPr kumimoji="1" lang="ja-JP" altLang="en-US" dirty="0"/>
          </a:p>
        </p:txBody>
      </p:sp>
    </p:spTree>
    <p:extLst>
      <p:ext uri="{BB962C8B-B14F-4D97-AF65-F5344CB8AC3E}">
        <p14:creationId xmlns:p14="http://schemas.microsoft.com/office/powerpoint/2010/main" val="346668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descr="アイコン&#10;&#10;自動的に生成された説明">
            <a:extLst>
              <a:ext uri="{FF2B5EF4-FFF2-40B4-BE49-F238E27FC236}">
                <a16:creationId xmlns:a16="http://schemas.microsoft.com/office/drawing/2014/main" id="{37BD6364-923A-4338-9F01-BC157D8397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824" y="3207104"/>
            <a:ext cx="1357200" cy="2334303"/>
          </a:xfrm>
          <a:prstGeom prst="rect">
            <a:avLst/>
          </a:prstGeom>
          <a:ln w="6350">
            <a:solidFill>
              <a:schemeClr val="tx1"/>
            </a:solidFill>
          </a:ln>
        </p:spPr>
      </p:pic>
      <p:pic>
        <p:nvPicPr>
          <p:cNvPr id="54" name="図 53" descr="グラフィカル ユーザー インターフェイス&#10;&#10;低い精度で自動的に生成された説明">
            <a:extLst>
              <a:ext uri="{FF2B5EF4-FFF2-40B4-BE49-F238E27FC236}">
                <a16:creationId xmlns:a16="http://schemas.microsoft.com/office/drawing/2014/main" id="{259E2BA0-3B46-47EA-842E-E0F11160EA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97657" y="3207104"/>
            <a:ext cx="1357200" cy="2320860"/>
          </a:xfrm>
          <a:prstGeom prst="rect">
            <a:avLst/>
          </a:prstGeom>
          <a:ln>
            <a:solidFill>
              <a:schemeClr val="tx1"/>
            </a:solidFill>
          </a:ln>
        </p:spPr>
      </p:pic>
      <p:pic>
        <p:nvPicPr>
          <p:cNvPr id="67" name="図 6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B934BA6-EB0F-4584-84D0-9824C48F3E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640" y="3207104"/>
            <a:ext cx="1357200" cy="2334303"/>
          </a:xfrm>
          <a:prstGeom prst="rect">
            <a:avLst/>
          </a:prstGeom>
          <a:ln>
            <a:solidFill>
              <a:schemeClr val="tx1"/>
            </a:solidFill>
          </a:ln>
        </p:spPr>
      </p:pic>
      <p:pic>
        <p:nvPicPr>
          <p:cNvPr id="69" name="図 68" descr="グラフィカル ユーザー インターフェイス&#10;&#10;中程度の精度で自動的に生成された説明">
            <a:extLst>
              <a:ext uri="{FF2B5EF4-FFF2-40B4-BE49-F238E27FC236}">
                <a16:creationId xmlns:a16="http://schemas.microsoft.com/office/drawing/2014/main" id="{9C8F5CA2-83C9-4E21-AF9A-7B40F2DD46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74631" y="3207104"/>
            <a:ext cx="1357200" cy="2334304"/>
          </a:xfrm>
          <a:prstGeom prst="rect">
            <a:avLst/>
          </a:prstGeom>
          <a:ln>
            <a:solidFill>
              <a:schemeClr val="tx1"/>
            </a:solidFill>
          </a:ln>
        </p:spPr>
      </p:pic>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［講座実践／ホスト編］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9597502" cy="892552"/>
          </a:xfrm>
          <a:prstGeom prst="rect">
            <a:avLst/>
          </a:prstGeom>
          <a:noFill/>
        </p:spPr>
        <p:txBody>
          <a:bodyPr wrap="square">
            <a:spAutoFit/>
          </a:bodyPr>
          <a:lstStyle/>
          <a:p>
            <a:pPr marL="514350" indent="-514350">
              <a:buAutoNum type="arabicPeriod"/>
            </a:pPr>
            <a:r>
              <a:rPr lang="ja-JP" altLang="en-US" sz="2600" b="1">
                <a:latin typeface="Meiryo" panose="020B0604030504040204" pitchFamily="34" charset="-128"/>
                <a:ea typeface="Meiryo" panose="020B0604030504040204" pitchFamily="34" charset="-128"/>
              </a:rPr>
              <a:t>ミーティング</a:t>
            </a:r>
            <a:r>
              <a:rPr lang="ja-JP" altLang="en-US" sz="2600" b="1" dirty="0">
                <a:latin typeface="Meiryo" panose="020B0604030504040204" pitchFamily="34" charset="-128"/>
                <a:ea typeface="Meiryo" panose="020B0604030504040204" pitchFamily="34" charset="-128"/>
              </a:rPr>
              <a:t>を主催するために、</a:t>
            </a:r>
            <a:r>
              <a:rPr lang="en-US" altLang="ja-JP" sz="2600" b="1" dirty="0">
                <a:latin typeface="Meiryo" panose="020B0604030504040204" pitchFamily="34" charset="-128"/>
                <a:ea typeface="Meiryo" panose="020B0604030504040204" pitchFamily="34" charset="-128"/>
              </a:rPr>
              <a:t>Zoom</a:t>
            </a:r>
            <a:r>
              <a:rPr lang="ja-JP" altLang="en-US" sz="2600" b="1">
                <a:latin typeface="Meiryo" panose="020B0604030504040204" pitchFamily="34" charset="-128"/>
                <a:ea typeface="Meiryo" panose="020B0604030504040204" pitchFamily="34" charset="-128"/>
              </a:rPr>
              <a:t>アカウントを</a:t>
            </a:r>
            <a:endParaRPr lang="en-US" altLang="ja-JP" sz="2600" b="1" dirty="0">
              <a:latin typeface="Meiryo" panose="020B0604030504040204" pitchFamily="34" charset="-128"/>
              <a:ea typeface="Meiryo" panose="020B0604030504040204" pitchFamily="34" charset="-128"/>
            </a:endParaRPr>
          </a:p>
          <a:p>
            <a:r>
              <a:rPr lang="ja-JP" altLang="en-US" sz="2600" b="1">
                <a:latin typeface="Meiryo" panose="020B0604030504040204" pitchFamily="34" charset="-128"/>
                <a:ea typeface="Meiryo" panose="020B0604030504040204" pitchFamily="34" charset="-128"/>
              </a:rPr>
              <a:t>　</a:t>
            </a:r>
            <a:r>
              <a:rPr lang="en-US" altLang="ja-JP" sz="2600" b="1" dirty="0">
                <a:latin typeface="Meiryo" panose="020B0604030504040204" pitchFamily="34" charset="-128"/>
                <a:ea typeface="Meiryo" panose="020B0604030504040204" pitchFamily="34" charset="-128"/>
              </a:rPr>
              <a:t> </a:t>
            </a:r>
            <a:r>
              <a:rPr lang="ja-JP" altLang="en-US" sz="2600" b="1">
                <a:latin typeface="Meiryo" panose="020B0604030504040204" pitchFamily="34" charset="-128"/>
                <a:ea typeface="Meiryo" panose="020B0604030504040204" pitchFamily="34" charset="-128"/>
              </a:rPr>
              <a:t>作成</a:t>
            </a:r>
            <a:r>
              <a:rPr lang="ja-JP" altLang="en-US" sz="2600" b="1" dirty="0">
                <a:latin typeface="Meiryo" panose="020B0604030504040204" pitchFamily="34" charset="-128"/>
                <a:ea typeface="Meiryo" panose="020B0604030504040204" pitchFamily="34" charset="-128"/>
              </a:rPr>
              <a:t>する</a:t>
            </a:r>
            <a:endParaRPr lang="en-US" altLang="ja-JP" sz="2600" b="1" dirty="0">
              <a:latin typeface="Meiryo" panose="020B0604030504040204" pitchFamily="34" charset="-128"/>
              <a:ea typeface="Meiryo" panose="020B0604030504040204" pitchFamily="34" charset="-128"/>
            </a:endParaRPr>
          </a:p>
        </p:txBody>
      </p:sp>
      <p:sp>
        <p:nvSpPr>
          <p:cNvPr id="11" name="円/楕円 10">
            <a:extLst>
              <a:ext uri="{FF2B5EF4-FFF2-40B4-BE49-F238E27FC236}">
                <a16:creationId xmlns:a16="http://schemas.microsoft.com/office/drawing/2014/main" id="{1940EF03-855A-5D7C-511D-639A94F565EB}"/>
              </a:ext>
            </a:extLst>
          </p:cNvPr>
          <p:cNvSpPr/>
          <p:nvPr/>
        </p:nvSpPr>
        <p:spPr>
          <a:xfrm>
            <a:off x="720000"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10430" y="2356386"/>
            <a:ext cx="281609" cy="553998"/>
          </a:xfrm>
          <a:prstGeom prst="rect">
            <a:avLst/>
          </a:prstGeom>
          <a:noFill/>
        </p:spPr>
        <p:txBody>
          <a:bodyPr wrap="square">
            <a:spAutoFit/>
          </a:bodyPr>
          <a:lstStyle/>
          <a:p>
            <a:pPr algn="ctr"/>
            <a:r>
              <a:rPr lang="ja-JP" altLang="en-US" sz="3000" b="1" dirty="0">
                <a:solidFill>
                  <a:schemeClr val="bg1"/>
                </a:solidFill>
                <a:latin typeface="Meiryo" panose="020B0604030504040204" pitchFamily="34" charset="-128"/>
                <a:ea typeface="Meiryo" panose="020B0604030504040204" pitchFamily="34" charset="-128"/>
              </a:rPr>
              <a:t>1</a:t>
            </a: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094964" y="2327142"/>
            <a:ext cx="2124222" cy="677108"/>
          </a:xfrm>
          <a:prstGeom prst="rect">
            <a:avLst/>
          </a:prstGeom>
          <a:noFill/>
        </p:spPr>
        <p:txBody>
          <a:bodyPr wrap="square">
            <a:spAutoFit/>
          </a:bodyPr>
          <a:lstStyle/>
          <a:p>
            <a:pPr algn="ctr"/>
            <a:r>
              <a:rPr lang="ja-JP" altLang="en-US" sz="1900" b="1" dirty="0">
                <a:latin typeface="Meiryo" panose="020B0604030504040204" pitchFamily="34" charset="-128"/>
                <a:ea typeface="Meiryo" panose="020B0604030504040204" pitchFamily="34" charset="-128"/>
              </a:rPr>
              <a:t>「サインアップ」</a:t>
            </a:r>
          </a:p>
          <a:p>
            <a:pPr algn="ctr"/>
            <a:r>
              <a:rPr lang="ja-JP" altLang="en-US" sz="1900" b="1" dirty="0">
                <a:latin typeface="Meiryo" panose="020B0604030504040204" pitchFamily="34" charset="-128"/>
                <a:ea typeface="Meiryo" panose="020B0604030504040204" pitchFamily="34" charset="-128"/>
              </a:rPr>
              <a:t>をタップ</a:t>
            </a:r>
          </a:p>
        </p:txBody>
      </p:sp>
      <p:sp>
        <p:nvSpPr>
          <p:cNvPr id="6" name="テキスト ボックス 5">
            <a:extLst>
              <a:ext uri="{FF2B5EF4-FFF2-40B4-BE49-F238E27FC236}">
                <a16:creationId xmlns:a16="http://schemas.microsoft.com/office/drawing/2014/main" id="{BD9123E9-F367-B536-A50A-2C1218204E7F}"/>
              </a:ext>
            </a:extLst>
          </p:cNvPr>
          <p:cNvSpPr txBox="1"/>
          <p:nvPr/>
        </p:nvSpPr>
        <p:spPr>
          <a:xfrm>
            <a:off x="1294803" y="5677108"/>
            <a:ext cx="1700733" cy="769441"/>
          </a:xfrm>
          <a:prstGeom prst="rect">
            <a:avLst/>
          </a:prstGeom>
          <a:noFill/>
        </p:spPr>
        <p:txBody>
          <a:bodyPr wrap="square">
            <a:spAutoFit/>
          </a:bodyPr>
          <a:lstStyle/>
          <a:p>
            <a:r>
              <a:rPr lang="en-US" altLang="ja-JP" sz="1100" dirty="0">
                <a:latin typeface="Meiryo" panose="020B0604030504040204" pitchFamily="34" charset="-128"/>
                <a:ea typeface="Meiryo" panose="020B0604030504040204" pitchFamily="34" charset="-128"/>
              </a:rPr>
              <a:t>Zoom</a:t>
            </a:r>
            <a:r>
              <a:rPr lang="ja-JP" altLang="en-US" sz="1100" dirty="0">
                <a:latin typeface="Meiryo" panose="020B0604030504040204" pitchFamily="34" charset="-128"/>
                <a:ea typeface="Meiryo" panose="020B0604030504040204" pitchFamily="34" charset="-128"/>
              </a:rPr>
              <a:t>アプリを起動し、ホーム画面にある</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「サインアップ」を</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タップします。</a:t>
            </a:r>
            <a:endParaRPr lang="en-US" altLang="ja-JP" sz="1100" dirty="0">
              <a:latin typeface="Meiryo" panose="020B0604030504040204" pitchFamily="34" charset="-128"/>
              <a:ea typeface="Meiryo" panose="020B0604030504040204" pitchFamily="34" charset="-128"/>
            </a:endParaRPr>
          </a:p>
        </p:txBody>
      </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43" name="円/楕円 42">
            <a:extLst>
              <a:ext uri="{FF2B5EF4-FFF2-40B4-BE49-F238E27FC236}">
                <a16:creationId xmlns:a16="http://schemas.microsoft.com/office/drawing/2014/main" id="{0385A36A-4F2C-29E1-6D4A-5FE139BA62C5}"/>
              </a:ext>
            </a:extLst>
          </p:cNvPr>
          <p:cNvSpPr/>
          <p:nvPr/>
        </p:nvSpPr>
        <p:spPr>
          <a:xfrm>
            <a:off x="3079454"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3169884"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3454418" y="2327142"/>
            <a:ext cx="2124222" cy="677108"/>
          </a:xfrm>
          <a:prstGeom prst="rect">
            <a:avLst/>
          </a:prstGeom>
          <a:noFill/>
        </p:spPr>
        <p:txBody>
          <a:bodyPr wrap="square">
            <a:spAutoFit/>
          </a:bodyPr>
          <a:lstStyle/>
          <a:p>
            <a:pPr algn="ctr"/>
            <a:r>
              <a:rPr lang="ja-JP" altLang="en-US" sz="1900" b="1" dirty="0">
                <a:latin typeface="Meiryo" panose="020B0604030504040204" pitchFamily="34" charset="-128"/>
                <a:ea typeface="Meiryo" panose="020B0604030504040204" pitchFamily="34" charset="-128"/>
              </a:rPr>
              <a:t>「生年月日」</a:t>
            </a:r>
            <a:endParaRPr lang="en-US" altLang="ja-JP" sz="1900" b="1" dirty="0">
              <a:latin typeface="Meiryo" panose="020B0604030504040204" pitchFamily="34" charset="-128"/>
              <a:ea typeface="Meiryo" panose="020B0604030504040204" pitchFamily="34" charset="-128"/>
            </a:endParaRPr>
          </a:p>
          <a:p>
            <a:pPr algn="ctr"/>
            <a:r>
              <a:rPr lang="ja-JP" altLang="en-US" sz="1900" b="1" dirty="0">
                <a:latin typeface="Meiryo" panose="020B0604030504040204" pitchFamily="34" charset="-128"/>
                <a:ea typeface="Meiryo" panose="020B0604030504040204" pitchFamily="34" charset="-128"/>
              </a:rPr>
              <a:t>を選択</a:t>
            </a:r>
          </a:p>
        </p:txBody>
      </p:sp>
      <p:sp>
        <p:nvSpPr>
          <p:cNvPr id="47" name="テキスト ボックス 46">
            <a:extLst>
              <a:ext uri="{FF2B5EF4-FFF2-40B4-BE49-F238E27FC236}">
                <a16:creationId xmlns:a16="http://schemas.microsoft.com/office/drawing/2014/main" id="{83280CD2-199E-FB28-4F61-CF6FF5AB2BDA}"/>
              </a:ext>
            </a:extLst>
          </p:cNvPr>
          <p:cNvSpPr txBox="1"/>
          <p:nvPr/>
        </p:nvSpPr>
        <p:spPr>
          <a:xfrm>
            <a:off x="3574409" y="5679761"/>
            <a:ext cx="1613647" cy="600164"/>
          </a:xfrm>
          <a:prstGeom prst="rect">
            <a:avLst/>
          </a:prstGeom>
          <a:noFill/>
        </p:spPr>
        <p:txBody>
          <a:bodyPr wrap="square" lIns="91440" tIns="45720" rIns="91440" bIns="45720" anchor="t">
            <a:spAutoFit/>
          </a:bodyPr>
          <a:lstStyle/>
          <a:p>
            <a:r>
              <a:rPr lang="ja-JP" altLang="en-US" sz="1100">
                <a:latin typeface="Meiryo"/>
                <a:ea typeface="Meiryo"/>
              </a:rPr>
              <a:t>ご自身の生年月日を</a:t>
            </a:r>
            <a:endParaRPr lang="en-US" altLang="ja-JP" sz="1100" dirty="0">
              <a:latin typeface="Meiryo"/>
              <a:ea typeface="Meiryo"/>
            </a:endParaRPr>
          </a:p>
          <a:p>
            <a:r>
              <a:rPr lang="ja-JP" altLang="en-US" sz="1100">
                <a:latin typeface="Meiryo"/>
                <a:ea typeface="Meiryo"/>
              </a:rPr>
              <a:t>選択し、確認をタップします。</a:t>
            </a:r>
            <a:endParaRPr lang="ja-JP" altLang="en-US" sz="1100" dirty="0">
              <a:latin typeface="Meiryo" panose="020B0604030504040204" pitchFamily="34" charset="-128"/>
              <a:ea typeface="Meiryo" panose="020B0604030504040204" pitchFamily="34" charset="-128"/>
            </a:endParaRPr>
          </a:p>
        </p:txBody>
      </p:sp>
      <p:sp>
        <p:nvSpPr>
          <p:cNvPr id="49" name="円/楕円 48">
            <a:extLst>
              <a:ext uri="{FF2B5EF4-FFF2-40B4-BE49-F238E27FC236}">
                <a16:creationId xmlns:a16="http://schemas.microsoft.com/office/drawing/2014/main" id="{3272E57D-E36B-1142-288F-D4AAEF4C3BFE}"/>
              </a:ext>
            </a:extLst>
          </p:cNvPr>
          <p:cNvSpPr/>
          <p:nvPr/>
        </p:nvSpPr>
        <p:spPr>
          <a:xfrm>
            <a:off x="5375529" y="2364678"/>
            <a:ext cx="468319" cy="468926"/>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5465959" y="2356423"/>
            <a:ext cx="281609" cy="554716"/>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5605293" y="2327142"/>
            <a:ext cx="2377994" cy="646331"/>
          </a:xfrm>
          <a:prstGeom prst="rect">
            <a:avLst/>
          </a:prstGeom>
          <a:noFill/>
        </p:spPr>
        <p:txBody>
          <a:bodyPr wrap="square">
            <a:spAutoFit/>
          </a:bodyPr>
          <a:lstStyle/>
          <a:p>
            <a:pPr algn="ctr"/>
            <a:r>
              <a:rPr lang="ja-JP" altLang="en-US" b="1" dirty="0">
                <a:latin typeface="Meiryo" panose="020B0604030504040204" pitchFamily="34" charset="-128"/>
                <a:ea typeface="Meiryo" panose="020B0604030504040204" pitchFamily="34" charset="-128"/>
              </a:rPr>
              <a:t>「</a:t>
            </a:r>
            <a:r>
              <a:rPr lang="ja-JP" altLang="en-US" b="1">
                <a:latin typeface="Meiryo" panose="020B0604030504040204" pitchFamily="34" charset="-128"/>
                <a:ea typeface="Meiryo" panose="020B0604030504040204" pitchFamily="34" charset="-128"/>
              </a:rPr>
              <a:t>メールアドレス」「名／姓」を</a:t>
            </a:r>
            <a:r>
              <a:rPr lang="ja-JP" altLang="en-US" b="1" dirty="0">
                <a:latin typeface="Meiryo" panose="020B0604030504040204" pitchFamily="34" charset="-128"/>
                <a:ea typeface="Meiryo" panose="020B0604030504040204" pitchFamily="34" charset="-128"/>
              </a:rPr>
              <a:t>入力</a:t>
            </a:r>
          </a:p>
        </p:txBody>
      </p:sp>
      <p:sp>
        <p:nvSpPr>
          <p:cNvPr id="53" name="テキスト ボックス 52">
            <a:extLst>
              <a:ext uri="{FF2B5EF4-FFF2-40B4-BE49-F238E27FC236}">
                <a16:creationId xmlns:a16="http://schemas.microsoft.com/office/drawing/2014/main" id="{2996C452-6EFC-0EDA-CD32-AF9460C2269C}"/>
              </a:ext>
            </a:extLst>
          </p:cNvPr>
          <p:cNvSpPr txBox="1"/>
          <p:nvPr/>
        </p:nvSpPr>
        <p:spPr>
          <a:xfrm>
            <a:off x="5758585" y="5675847"/>
            <a:ext cx="2315221" cy="938719"/>
          </a:xfrm>
          <a:prstGeom prst="rect">
            <a:avLst/>
          </a:prstGeom>
          <a:noFill/>
        </p:spPr>
        <p:txBody>
          <a:bodyPr wrap="square" lIns="91440" tIns="45720" rIns="91440" bIns="45720" anchor="t">
            <a:spAutoFit/>
          </a:bodyPr>
          <a:lstStyle/>
          <a:p>
            <a:r>
              <a:rPr lang="en-US" altLang="ja-JP" sz="1100" dirty="0">
                <a:latin typeface="Meiryo"/>
                <a:ea typeface="Meiryo"/>
              </a:rPr>
              <a:t>Zoom</a:t>
            </a:r>
            <a:r>
              <a:rPr lang="ja-JP" altLang="en-US" sz="1100">
                <a:latin typeface="Meiryo"/>
                <a:ea typeface="Meiryo"/>
              </a:rPr>
              <a:t>アカウントに紐づく</a:t>
            </a:r>
            <a:endParaRPr lang="en-US" altLang="ja-JP" sz="1100" dirty="0">
              <a:latin typeface="Meiryo"/>
              <a:ea typeface="Meiryo"/>
            </a:endParaRPr>
          </a:p>
          <a:p>
            <a:r>
              <a:rPr lang="ja-JP" altLang="en-US" sz="1100">
                <a:latin typeface="Meiryo"/>
                <a:ea typeface="Meiryo"/>
              </a:rPr>
              <a:t>メールアドレスと</a:t>
            </a:r>
            <a:r>
              <a:rPr lang="en-US" altLang="ja-JP" sz="1100" dirty="0">
                <a:latin typeface="Meiryo"/>
                <a:ea typeface="Meiryo"/>
              </a:rPr>
              <a:t>Zoom</a:t>
            </a:r>
            <a:r>
              <a:rPr lang="ja-JP" altLang="en-US" sz="1100">
                <a:latin typeface="Meiryo"/>
                <a:ea typeface="Meiryo"/>
              </a:rPr>
              <a:t>で</a:t>
            </a:r>
            <a:endParaRPr lang="en-US" altLang="ja-JP" sz="1100" dirty="0">
              <a:latin typeface="Meiryo"/>
              <a:ea typeface="Meiryo"/>
            </a:endParaRPr>
          </a:p>
          <a:p>
            <a:r>
              <a:rPr lang="ja-JP" altLang="en-US" sz="1100">
                <a:latin typeface="Meiryo"/>
                <a:ea typeface="Meiryo"/>
              </a:rPr>
              <a:t>表示されるご本人の名／姓</a:t>
            </a:r>
            <a:endParaRPr lang="en-US" altLang="ja-JP" sz="1100" dirty="0">
              <a:latin typeface="Meiryo"/>
              <a:ea typeface="Meiryo"/>
            </a:endParaRPr>
          </a:p>
          <a:p>
            <a:r>
              <a:rPr lang="ja-JP" altLang="en-US" sz="1100">
                <a:latin typeface="Meiryo"/>
                <a:ea typeface="Meiryo"/>
              </a:rPr>
              <a:t>を入力し、サインアップを</a:t>
            </a:r>
            <a:endParaRPr lang="en-US" altLang="ja-JP" sz="1100" dirty="0">
              <a:latin typeface="Meiryo"/>
              <a:ea typeface="Meiryo"/>
            </a:endParaRPr>
          </a:p>
          <a:p>
            <a:r>
              <a:rPr lang="ja-JP" altLang="en-US" sz="1100">
                <a:latin typeface="Meiryo"/>
                <a:ea typeface="Meiryo"/>
              </a:rPr>
              <a:t>タップします。</a:t>
            </a:r>
            <a:endParaRPr lang="ja-JP" altLang="en-US" sz="1100" dirty="0">
              <a:latin typeface="Meiryo" panose="020B0604030504040204" pitchFamily="34" charset="-128"/>
              <a:ea typeface="Meiryo" panose="020B0604030504040204" pitchFamily="34" charset="-128"/>
            </a:endParaRPr>
          </a:p>
        </p:txBody>
      </p:sp>
      <p:sp>
        <p:nvSpPr>
          <p:cNvPr id="55" name="円/楕円 54">
            <a:extLst>
              <a:ext uri="{FF2B5EF4-FFF2-40B4-BE49-F238E27FC236}">
                <a16:creationId xmlns:a16="http://schemas.microsoft.com/office/drawing/2014/main" id="{ADFDDFE8-006B-32F9-F3E1-612CBA16A6A3}"/>
              </a:ext>
            </a:extLst>
          </p:cNvPr>
          <p:cNvSpPr/>
          <p:nvPr/>
        </p:nvSpPr>
        <p:spPr>
          <a:xfrm>
            <a:off x="781662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7898964"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8284945" y="2327142"/>
            <a:ext cx="2124222" cy="677108"/>
          </a:xfrm>
          <a:prstGeom prst="rect">
            <a:avLst/>
          </a:prstGeom>
          <a:noFill/>
        </p:spPr>
        <p:txBody>
          <a:bodyPr wrap="square">
            <a:spAutoFit/>
          </a:bodyPr>
          <a:lstStyle/>
          <a:p>
            <a:pPr algn="ctr"/>
            <a:r>
              <a:rPr lang="ja-JP" altLang="en-US" sz="2000" b="1">
                <a:solidFill>
                  <a:srgbClr val="69C9F4"/>
                </a:solidFill>
                <a:latin typeface="Meiryo" panose="020B0604030504040204" pitchFamily="34" charset="-128"/>
                <a:ea typeface="Meiryo" panose="020B0604030504040204" pitchFamily="34" charset="-128"/>
              </a:rPr>
              <a:t>❸</a:t>
            </a:r>
            <a:r>
              <a:rPr lang="ja-JP" altLang="en-US" b="1">
                <a:latin typeface="Meiryo" panose="020B0604030504040204" pitchFamily="34" charset="-128"/>
                <a:ea typeface="Meiryo" panose="020B0604030504040204" pitchFamily="34" charset="-128"/>
              </a:rPr>
              <a:t>の</a:t>
            </a:r>
            <a:r>
              <a:rPr lang="ja-JP" altLang="en-US" b="1" dirty="0">
                <a:latin typeface="Meiryo" panose="020B0604030504040204" pitchFamily="34" charset="-128"/>
                <a:ea typeface="Meiryo" panose="020B0604030504040204" pitchFamily="34" charset="-128"/>
              </a:rPr>
              <a:t>メールアドレスにメールが届く</a:t>
            </a:r>
          </a:p>
        </p:txBody>
      </p:sp>
      <p:sp>
        <p:nvSpPr>
          <p:cNvPr id="59" name="テキスト ボックス 58">
            <a:extLst>
              <a:ext uri="{FF2B5EF4-FFF2-40B4-BE49-F238E27FC236}">
                <a16:creationId xmlns:a16="http://schemas.microsoft.com/office/drawing/2014/main" id="{C9F73339-2874-C357-4658-3BDD58BE6086}"/>
              </a:ext>
            </a:extLst>
          </p:cNvPr>
          <p:cNvSpPr txBox="1"/>
          <p:nvPr/>
        </p:nvSpPr>
        <p:spPr>
          <a:xfrm>
            <a:off x="8453778" y="5674073"/>
            <a:ext cx="1872270" cy="1518364"/>
          </a:xfrm>
          <a:prstGeom prst="rect">
            <a:avLst/>
          </a:prstGeom>
          <a:noFill/>
        </p:spPr>
        <p:txBody>
          <a:bodyPr wrap="square" lIns="91440" tIns="45720" rIns="91440" bIns="45720" anchor="t">
            <a:spAutoFit/>
          </a:bodyPr>
          <a:lstStyle/>
          <a:p>
            <a:r>
              <a:rPr lang="en-US" altLang="ja-JP" sz="1100" dirty="0">
                <a:solidFill>
                  <a:srgbClr val="69C9F4"/>
                </a:solidFill>
                <a:latin typeface="Meiryo"/>
                <a:ea typeface="Meiryo"/>
              </a:rPr>
              <a:t>❸</a:t>
            </a:r>
            <a:r>
              <a:rPr lang="ja-JP" altLang="en-US" sz="1100">
                <a:latin typeface="Meiryo"/>
                <a:ea typeface="Meiryo"/>
              </a:rPr>
              <a:t>で入力したメールアドレスにアクティベーションメールが届いていますので、メールを確認します。</a:t>
            </a:r>
            <a:endParaRPr lang="en-US" altLang="ja-JP" sz="1100" dirty="0">
              <a:latin typeface="Meiryo"/>
              <a:ea typeface="Meiryo"/>
            </a:endParaRPr>
          </a:p>
          <a:p>
            <a:pPr>
              <a:lnSpc>
                <a:spcPts val="800"/>
              </a:lnSpc>
            </a:pPr>
            <a:endParaRPr lang="ja-JP" altLang="en-US" sz="1000">
              <a:latin typeface="Meiryo"/>
              <a:ea typeface="Meiryo"/>
            </a:endParaRPr>
          </a:p>
          <a:p>
            <a:r>
              <a:rPr lang="ja-JP" altLang="en-US" sz="1050">
                <a:latin typeface="Meiryo"/>
                <a:ea typeface="Meiryo"/>
              </a:rPr>
              <a:t>※届かない場合は、メールアドレスが間違っていないか、迷惑メールに分類されていないかご確認ください。</a:t>
            </a:r>
            <a:endParaRPr lang="ja-JP" altLang="en-US" sz="1050">
              <a:latin typeface="Meiryo" panose="020B0604030504040204" pitchFamily="34" charset="-128"/>
              <a:ea typeface="Meiryo" panose="020B0604030504040204" pitchFamily="34" charset="-128"/>
            </a:endParaRPr>
          </a:p>
        </p:txBody>
      </p:sp>
      <p:sp>
        <p:nvSpPr>
          <p:cNvPr id="60" name="三角形 59">
            <a:extLst>
              <a:ext uri="{FF2B5EF4-FFF2-40B4-BE49-F238E27FC236}">
                <a16:creationId xmlns:a16="http://schemas.microsoft.com/office/drawing/2014/main" id="{FEE1D0B8-EF15-8DE9-954E-A9D02418AFB4}"/>
              </a:ext>
            </a:extLst>
          </p:cNvPr>
          <p:cNvSpPr/>
          <p:nvPr/>
        </p:nvSpPr>
        <p:spPr>
          <a:xfrm rot="5400000">
            <a:off x="3182598"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5491005"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7922661"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CAD51FC3-8CB2-4AA7-3382-40675ADC1B9D}"/>
              </a:ext>
            </a:extLst>
          </p:cNvPr>
          <p:cNvSpPr/>
          <p:nvPr/>
        </p:nvSpPr>
        <p:spPr>
          <a:xfrm>
            <a:off x="3767255" y="3960965"/>
            <a:ext cx="1404398" cy="22324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93C4E9B6-62E9-8FCD-82CD-AAF04B287B89}"/>
              </a:ext>
            </a:extLst>
          </p:cNvPr>
          <p:cNvGrpSpPr/>
          <p:nvPr/>
        </p:nvGrpSpPr>
        <p:grpSpPr>
          <a:xfrm>
            <a:off x="1005604" y="4849828"/>
            <a:ext cx="796351" cy="352633"/>
            <a:chOff x="1220772" y="3290187"/>
            <a:chExt cx="796351" cy="352633"/>
          </a:xfrm>
        </p:grpSpPr>
        <p:sp>
          <p:nvSpPr>
            <p:cNvPr id="9" name="円形吹き出し 8">
              <a:extLst>
                <a:ext uri="{FF2B5EF4-FFF2-40B4-BE49-F238E27FC236}">
                  <a16:creationId xmlns:a16="http://schemas.microsoft.com/office/drawing/2014/main" id="{E2F39B25-8581-38D4-FADD-1417FCB131F7}"/>
                </a:ext>
              </a:extLst>
            </p:cNvPr>
            <p:cNvSpPr/>
            <p:nvPr/>
          </p:nvSpPr>
          <p:spPr>
            <a:xfrm>
              <a:off x="1276866" y="3290187"/>
              <a:ext cx="684165" cy="352633"/>
            </a:xfrm>
            <a:prstGeom prst="wedgeEllipseCallout">
              <a:avLst>
                <a:gd name="adj1" fmla="val 23517"/>
                <a:gd name="adj2" fmla="val 61575"/>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C4B5B8B-C807-528F-A91B-BCA7350D8F13}"/>
                </a:ext>
              </a:extLst>
            </p:cNvPr>
            <p:cNvSpPr txBox="1"/>
            <p:nvPr/>
          </p:nvSpPr>
          <p:spPr>
            <a:xfrm>
              <a:off x="1220772" y="3369640"/>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5" name="角丸四角形 14">
            <a:extLst>
              <a:ext uri="{FF2B5EF4-FFF2-40B4-BE49-F238E27FC236}">
                <a16:creationId xmlns:a16="http://schemas.microsoft.com/office/drawing/2014/main" id="{96E66B7D-AC33-BFA0-A80F-6DC02D40BB6B}"/>
              </a:ext>
            </a:extLst>
          </p:cNvPr>
          <p:cNvSpPr/>
          <p:nvPr/>
        </p:nvSpPr>
        <p:spPr>
          <a:xfrm>
            <a:off x="1519447" y="5286375"/>
            <a:ext cx="412272" cy="18706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a:extLst>
              <a:ext uri="{FF2B5EF4-FFF2-40B4-BE49-F238E27FC236}">
                <a16:creationId xmlns:a16="http://schemas.microsoft.com/office/drawing/2014/main" id="{FC68CD40-0DE9-4C36-8230-76ED308AA286}"/>
              </a:ext>
            </a:extLst>
          </p:cNvPr>
          <p:cNvGrpSpPr/>
          <p:nvPr/>
        </p:nvGrpSpPr>
        <p:grpSpPr>
          <a:xfrm>
            <a:off x="2925420" y="3481985"/>
            <a:ext cx="906149" cy="519449"/>
            <a:chOff x="3066447" y="3016790"/>
            <a:chExt cx="906149" cy="519449"/>
          </a:xfrm>
        </p:grpSpPr>
        <p:sp>
          <p:nvSpPr>
            <p:cNvPr id="19" name="円形吹き出し 18">
              <a:extLst>
                <a:ext uri="{FF2B5EF4-FFF2-40B4-BE49-F238E27FC236}">
                  <a16:creationId xmlns:a16="http://schemas.microsoft.com/office/drawing/2014/main" id="{77D619F8-0AE6-D323-60E8-2DD5B693436E}"/>
                </a:ext>
              </a:extLst>
            </p:cNvPr>
            <p:cNvSpPr/>
            <p:nvPr/>
          </p:nvSpPr>
          <p:spPr>
            <a:xfrm>
              <a:off x="3111553" y="3016790"/>
              <a:ext cx="826753" cy="519449"/>
            </a:xfrm>
            <a:prstGeom prst="wedgeEllipseCallout">
              <a:avLst>
                <a:gd name="adj1" fmla="val 50678"/>
                <a:gd name="adj2" fmla="val 340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6301002-D2BD-C6C6-CDE2-D89D13B3EB66}"/>
                </a:ext>
              </a:extLst>
            </p:cNvPr>
            <p:cNvSpPr txBox="1"/>
            <p:nvPr/>
          </p:nvSpPr>
          <p:spPr>
            <a:xfrm>
              <a:off x="3066447" y="3098687"/>
              <a:ext cx="906149"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生年</a:t>
              </a:r>
              <a:r>
                <a:rPr lang="ja-JP" altLang="en-US" sz="1100" b="1" dirty="0">
                  <a:solidFill>
                    <a:srgbClr val="FF6000"/>
                  </a:solidFill>
                  <a:latin typeface="Meiryo" panose="020B0604030504040204" pitchFamily="34" charset="-128"/>
                  <a:ea typeface="Meiryo" panose="020B0604030504040204" pitchFamily="34" charset="-128"/>
                </a:rPr>
                <a:t>月日</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dirty="0">
                  <a:solidFill>
                    <a:srgbClr val="FF6000"/>
                  </a:solidFill>
                  <a:latin typeface="Meiryo" panose="020B0604030504040204" pitchFamily="34" charset="-128"/>
                  <a:ea typeface="Meiryo" panose="020B0604030504040204" pitchFamily="34" charset="-128"/>
                </a:rPr>
                <a:t>を選択</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4" name="角丸四角形 33">
            <a:extLst>
              <a:ext uri="{FF2B5EF4-FFF2-40B4-BE49-F238E27FC236}">
                <a16:creationId xmlns:a16="http://schemas.microsoft.com/office/drawing/2014/main" id="{11F6E002-CBC1-2A8D-5EF5-A2F621F21E67}"/>
              </a:ext>
            </a:extLst>
          </p:cNvPr>
          <p:cNvSpPr/>
          <p:nvPr/>
        </p:nvSpPr>
        <p:spPr>
          <a:xfrm>
            <a:off x="6178111" y="3511750"/>
            <a:ext cx="1208428" cy="12680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形吹き出し 35">
            <a:extLst>
              <a:ext uri="{FF2B5EF4-FFF2-40B4-BE49-F238E27FC236}">
                <a16:creationId xmlns:a16="http://schemas.microsoft.com/office/drawing/2014/main" id="{2DDB7820-063F-DD99-FCA0-A44353EA20CF}"/>
              </a:ext>
            </a:extLst>
          </p:cNvPr>
          <p:cNvSpPr/>
          <p:nvPr/>
        </p:nvSpPr>
        <p:spPr>
          <a:xfrm>
            <a:off x="7409056" y="3890331"/>
            <a:ext cx="796351" cy="430887"/>
          </a:xfrm>
          <a:prstGeom prst="wedgeEllipseCallout">
            <a:avLst>
              <a:gd name="adj1" fmla="val -43775"/>
              <a:gd name="adj2" fmla="val -56550"/>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AB7FEFE-D228-6250-32CA-CD72303771EB}"/>
              </a:ext>
            </a:extLst>
          </p:cNvPr>
          <p:cNvSpPr txBox="1"/>
          <p:nvPr/>
        </p:nvSpPr>
        <p:spPr>
          <a:xfrm>
            <a:off x="7367481" y="3930997"/>
            <a:ext cx="859810"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名</a:t>
            </a:r>
            <a:r>
              <a:rPr lang="en-US" altLang="ja-JP" sz="1100" b="1" dirty="0">
                <a:solidFill>
                  <a:srgbClr val="FF6000"/>
                </a:solidFill>
                <a:latin typeface="Meiryo" panose="020B0604030504040204" pitchFamily="34" charset="-128"/>
                <a:ea typeface="Meiryo" panose="020B0604030504040204" pitchFamily="34" charset="-128"/>
              </a:rPr>
              <a:t>/</a:t>
            </a:r>
            <a:r>
              <a:rPr lang="ja-JP" altLang="en-US" sz="1100" b="1" dirty="0">
                <a:solidFill>
                  <a:srgbClr val="FF6000"/>
                </a:solidFill>
                <a:latin typeface="Meiryo" panose="020B0604030504040204" pitchFamily="34" charset="-128"/>
                <a:ea typeface="Meiryo" panose="020B0604030504040204" pitchFamily="34" charset="-128"/>
              </a:rPr>
              <a:t>姓を</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80" name="角丸四角形 33">
            <a:extLst>
              <a:ext uri="{FF2B5EF4-FFF2-40B4-BE49-F238E27FC236}">
                <a16:creationId xmlns:a16="http://schemas.microsoft.com/office/drawing/2014/main" id="{99505A0A-44FE-40CE-8176-35B7A1C2A0DC}"/>
              </a:ext>
            </a:extLst>
          </p:cNvPr>
          <p:cNvSpPr/>
          <p:nvPr/>
        </p:nvSpPr>
        <p:spPr>
          <a:xfrm>
            <a:off x="6178111" y="3686829"/>
            <a:ext cx="1208428" cy="12680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33">
            <a:extLst>
              <a:ext uri="{FF2B5EF4-FFF2-40B4-BE49-F238E27FC236}">
                <a16:creationId xmlns:a16="http://schemas.microsoft.com/office/drawing/2014/main" id="{3AA61FB0-4C0C-46D2-886D-7A072F7696CB}"/>
              </a:ext>
            </a:extLst>
          </p:cNvPr>
          <p:cNvSpPr/>
          <p:nvPr/>
        </p:nvSpPr>
        <p:spPr>
          <a:xfrm>
            <a:off x="6178111" y="3856690"/>
            <a:ext cx="1208428" cy="12680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形吹き出し 18">
            <a:extLst>
              <a:ext uri="{FF2B5EF4-FFF2-40B4-BE49-F238E27FC236}">
                <a16:creationId xmlns:a16="http://schemas.microsoft.com/office/drawing/2014/main" id="{CA3EE587-2B27-47E1-B1F2-ADC2204AF1E7}"/>
              </a:ext>
            </a:extLst>
          </p:cNvPr>
          <p:cNvSpPr/>
          <p:nvPr/>
        </p:nvSpPr>
        <p:spPr>
          <a:xfrm>
            <a:off x="5131782" y="3024299"/>
            <a:ext cx="1238277" cy="519449"/>
          </a:xfrm>
          <a:prstGeom prst="wedgeEllipseCallout">
            <a:avLst>
              <a:gd name="adj1" fmla="val 50678"/>
              <a:gd name="adj2" fmla="val 340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テキスト ボックス 83">
            <a:extLst>
              <a:ext uri="{FF2B5EF4-FFF2-40B4-BE49-F238E27FC236}">
                <a16:creationId xmlns:a16="http://schemas.microsoft.com/office/drawing/2014/main" id="{559BF0C3-BAB6-4D51-9A58-000309D02663}"/>
              </a:ext>
            </a:extLst>
          </p:cNvPr>
          <p:cNvSpPr txBox="1"/>
          <p:nvPr/>
        </p:nvSpPr>
        <p:spPr>
          <a:xfrm>
            <a:off x="5079985" y="3138330"/>
            <a:ext cx="1357200"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メールアドレス</a:t>
            </a:r>
            <a:r>
              <a:rPr lang="ja-JP" altLang="en-US" sz="1100" b="1" dirty="0">
                <a:solidFill>
                  <a:srgbClr val="FF6000"/>
                </a:solidFill>
                <a:latin typeface="Meiryo" panose="020B0604030504040204" pitchFamily="34" charset="-128"/>
                <a:ea typeface="Meiryo" panose="020B0604030504040204" pitchFamily="34" charset="-128"/>
              </a:rPr>
              <a:t>を入力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nvGrpSpPr>
          <p:cNvPr id="86" name="グループ化 85">
            <a:extLst>
              <a:ext uri="{FF2B5EF4-FFF2-40B4-BE49-F238E27FC236}">
                <a16:creationId xmlns:a16="http://schemas.microsoft.com/office/drawing/2014/main" id="{2B029187-5C1B-44D0-BB0E-6E61B1079C4D}"/>
              </a:ext>
            </a:extLst>
          </p:cNvPr>
          <p:cNvGrpSpPr/>
          <p:nvPr/>
        </p:nvGrpSpPr>
        <p:grpSpPr>
          <a:xfrm>
            <a:off x="4875806" y="4901470"/>
            <a:ext cx="796351" cy="352633"/>
            <a:chOff x="1220772" y="3290187"/>
            <a:chExt cx="796351" cy="352633"/>
          </a:xfrm>
        </p:grpSpPr>
        <p:sp>
          <p:nvSpPr>
            <p:cNvPr id="87" name="円形吹き出し 8">
              <a:extLst>
                <a:ext uri="{FF2B5EF4-FFF2-40B4-BE49-F238E27FC236}">
                  <a16:creationId xmlns:a16="http://schemas.microsoft.com/office/drawing/2014/main" id="{3DF19E17-9367-4F02-9040-B2B79867E62B}"/>
                </a:ext>
              </a:extLst>
            </p:cNvPr>
            <p:cNvSpPr/>
            <p:nvPr/>
          </p:nvSpPr>
          <p:spPr>
            <a:xfrm>
              <a:off x="1276866" y="3290187"/>
              <a:ext cx="684165" cy="352633"/>
            </a:xfrm>
            <a:prstGeom prst="wedgeEllipseCallout">
              <a:avLst>
                <a:gd name="adj1" fmla="val -26790"/>
                <a:gd name="adj2" fmla="val -63637"/>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2321023C-9F7F-42E8-BFBD-C70CED0F06C6}"/>
                </a:ext>
              </a:extLst>
            </p:cNvPr>
            <p:cNvSpPr txBox="1"/>
            <p:nvPr/>
          </p:nvSpPr>
          <p:spPr>
            <a:xfrm>
              <a:off x="1220772" y="3369640"/>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89" name="角丸四角形 1">
            <a:extLst>
              <a:ext uri="{FF2B5EF4-FFF2-40B4-BE49-F238E27FC236}">
                <a16:creationId xmlns:a16="http://schemas.microsoft.com/office/drawing/2014/main" id="{2A2EC36F-4BB1-40B9-BBB9-32CF8BEA116E}"/>
              </a:ext>
            </a:extLst>
          </p:cNvPr>
          <p:cNvSpPr/>
          <p:nvPr/>
        </p:nvSpPr>
        <p:spPr>
          <a:xfrm>
            <a:off x="4927600" y="4648200"/>
            <a:ext cx="204182" cy="12649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形吹き出し 18">
            <a:extLst>
              <a:ext uri="{FF2B5EF4-FFF2-40B4-BE49-F238E27FC236}">
                <a16:creationId xmlns:a16="http://schemas.microsoft.com/office/drawing/2014/main" id="{60A164DD-FDE0-4D2D-A6DF-48A896D748FB}"/>
              </a:ext>
            </a:extLst>
          </p:cNvPr>
          <p:cNvSpPr/>
          <p:nvPr/>
        </p:nvSpPr>
        <p:spPr>
          <a:xfrm>
            <a:off x="5964285" y="4735309"/>
            <a:ext cx="1255013" cy="519449"/>
          </a:xfrm>
          <a:prstGeom prst="wedgeEllipseCallout">
            <a:avLst>
              <a:gd name="adj1" fmla="val 26692"/>
              <a:gd name="adj2" fmla="val -6426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テキスト ボックス 90">
            <a:extLst>
              <a:ext uri="{FF2B5EF4-FFF2-40B4-BE49-F238E27FC236}">
                <a16:creationId xmlns:a16="http://schemas.microsoft.com/office/drawing/2014/main" id="{C5A9E893-8559-4EEC-9C07-8745AF07A41C}"/>
              </a:ext>
            </a:extLst>
          </p:cNvPr>
          <p:cNvSpPr txBox="1"/>
          <p:nvPr/>
        </p:nvSpPr>
        <p:spPr>
          <a:xfrm>
            <a:off x="5913191" y="4802591"/>
            <a:ext cx="1357200"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❸</a:t>
            </a:r>
            <a:r>
              <a:rPr lang="ja-JP" altLang="en-US" sz="1100" b="1">
                <a:solidFill>
                  <a:srgbClr val="FF6000"/>
                </a:solidFill>
                <a:latin typeface="Meiryo" panose="020B0604030504040204" pitchFamily="34" charset="-128"/>
                <a:ea typeface="Meiryo" panose="020B0604030504040204" pitchFamily="34" charset="-128"/>
              </a:rPr>
              <a:t>サインアップ</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をタップ</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93" name="角丸四角形 33">
            <a:extLst>
              <a:ext uri="{FF2B5EF4-FFF2-40B4-BE49-F238E27FC236}">
                <a16:creationId xmlns:a16="http://schemas.microsoft.com/office/drawing/2014/main" id="{63D6168D-23F8-4F3D-B9EB-82FF6BA010A1}"/>
              </a:ext>
            </a:extLst>
          </p:cNvPr>
          <p:cNvSpPr/>
          <p:nvPr/>
        </p:nvSpPr>
        <p:spPr>
          <a:xfrm>
            <a:off x="6149538" y="4381208"/>
            <a:ext cx="1255013" cy="22867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a:extLst>
              <a:ext uri="{FF2B5EF4-FFF2-40B4-BE49-F238E27FC236}">
                <a16:creationId xmlns:a16="http://schemas.microsoft.com/office/drawing/2014/main" id="{1F30D68B-81FB-6B25-F90C-98D5ED9C3A74}"/>
              </a:ext>
            </a:extLst>
          </p:cNvPr>
          <p:cNvSpPr>
            <a:spLocks noGrp="1"/>
          </p:cNvSpPr>
          <p:nvPr>
            <p:ph type="sldNum" sz="quarter" idx="12"/>
          </p:nvPr>
        </p:nvSpPr>
        <p:spPr/>
        <p:txBody>
          <a:bodyPr/>
          <a:lstStyle/>
          <a:p>
            <a:fld id="{0869AD2D-B8A4-B94C-A8F3-6904FAA7DB71}" type="slidenum">
              <a:rPr kumimoji="1" lang="ja-JP" altLang="en-US" smtClean="0"/>
              <a:t>21</a:t>
            </a:fld>
            <a:endParaRPr kumimoji="1" lang="ja-JP" altLang="en-US" dirty="0"/>
          </a:p>
        </p:txBody>
      </p:sp>
    </p:spTree>
    <p:extLst>
      <p:ext uri="{BB962C8B-B14F-4D97-AF65-F5344CB8AC3E}">
        <p14:creationId xmlns:p14="http://schemas.microsoft.com/office/powerpoint/2010/main" val="136150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テーブル が含まれている画像&#10;&#10;自動的に生成された説明">
            <a:extLst>
              <a:ext uri="{FF2B5EF4-FFF2-40B4-BE49-F238E27FC236}">
                <a16:creationId xmlns:a16="http://schemas.microsoft.com/office/drawing/2014/main" id="{E4A65F5D-DAA1-4423-9B1F-81851B4281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1086" y="3397239"/>
            <a:ext cx="1357200" cy="2414007"/>
          </a:xfrm>
          <a:prstGeom prst="rect">
            <a:avLst/>
          </a:prstGeom>
          <a:ln>
            <a:solidFill>
              <a:schemeClr val="tx1"/>
            </a:solidFill>
          </a:ln>
        </p:spPr>
      </p:pic>
      <p:sp>
        <p:nvSpPr>
          <p:cNvPr id="99" name="角丸四角形 33">
            <a:extLst>
              <a:ext uri="{FF2B5EF4-FFF2-40B4-BE49-F238E27FC236}">
                <a16:creationId xmlns:a16="http://schemas.microsoft.com/office/drawing/2014/main" id="{BBC6090A-EA72-4F76-93D0-FCFDA3E6F901}"/>
              </a:ext>
            </a:extLst>
          </p:cNvPr>
          <p:cNvSpPr/>
          <p:nvPr/>
        </p:nvSpPr>
        <p:spPr>
          <a:xfrm>
            <a:off x="5040750" y="5381375"/>
            <a:ext cx="1255013" cy="20607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7234818C-07C8-46C7-871A-D0E0EF2662B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03663" y="3412564"/>
            <a:ext cx="1357200" cy="2303458"/>
          </a:xfrm>
          <a:prstGeom prst="rect">
            <a:avLst/>
          </a:prstGeom>
          <a:ln>
            <a:solidFill>
              <a:schemeClr val="tx1"/>
            </a:solidFill>
          </a:ln>
        </p:spPr>
      </p:pic>
      <p:pic>
        <p:nvPicPr>
          <p:cNvPr id="71" name="図 7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CED3553E-49AC-4C8F-AC91-12159DBD94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8395812" y="3386138"/>
            <a:ext cx="1357200" cy="2329884"/>
          </a:xfrm>
          <a:prstGeom prst="rect">
            <a:avLst/>
          </a:prstGeom>
          <a:ln>
            <a:solidFill>
              <a:schemeClr val="tx1"/>
            </a:solidFill>
          </a:ln>
        </p:spPr>
      </p:pic>
      <p:sp>
        <p:nvSpPr>
          <p:cNvPr id="11" name="円/楕円 10">
            <a:extLst>
              <a:ext uri="{FF2B5EF4-FFF2-40B4-BE49-F238E27FC236}">
                <a16:creationId xmlns:a16="http://schemas.microsoft.com/office/drawing/2014/main" id="{1940EF03-855A-5D7C-511D-639A94F565EB}"/>
              </a:ext>
            </a:extLst>
          </p:cNvPr>
          <p:cNvSpPr/>
          <p:nvPr/>
        </p:nvSpPr>
        <p:spPr>
          <a:xfrm>
            <a:off x="604646" y="2431537"/>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695207" y="2432241"/>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5</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862312" y="2398192"/>
            <a:ext cx="3027456" cy="646331"/>
          </a:xfrm>
          <a:prstGeom prst="rect">
            <a:avLst/>
          </a:prstGeom>
          <a:noFill/>
        </p:spPr>
        <p:txBody>
          <a:bodyPr wrap="square">
            <a:spAutoFit/>
          </a:bodyPr>
          <a:lstStyle/>
          <a:p>
            <a:pPr algn="ctr"/>
            <a:r>
              <a:rPr lang="ja-JP" altLang="en-US" b="1" dirty="0">
                <a:latin typeface="Meiryo" panose="020B0604030504040204" pitchFamily="34" charset="-128"/>
                <a:ea typeface="Meiryo" panose="020B0604030504040204" pitchFamily="34" charset="-128"/>
              </a:rPr>
              <a:t>「アカウントをアクティベート」をタップ</a:t>
            </a:r>
          </a:p>
        </p:txBody>
      </p:sp>
      <p:sp>
        <p:nvSpPr>
          <p:cNvPr id="6" name="テキスト ボックス 5">
            <a:extLst>
              <a:ext uri="{FF2B5EF4-FFF2-40B4-BE49-F238E27FC236}">
                <a16:creationId xmlns:a16="http://schemas.microsoft.com/office/drawing/2014/main" id="{BD9123E9-F367-B536-A50A-2C1218204E7F}"/>
              </a:ext>
            </a:extLst>
          </p:cNvPr>
          <p:cNvSpPr txBox="1"/>
          <p:nvPr/>
        </p:nvSpPr>
        <p:spPr>
          <a:xfrm>
            <a:off x="1272270" y="5954749"/>
            <a:ext cx="2315221" cy="769441"/>
          </a:xfrm>
          <a:prstGeom prst="rect">
            <a:avLst/>
          </a:prstGeom>
          <a:noFill/>
        </p:spPr>
        <p:txBody>
          <a:bodyPr wrap="square" lIns="91440" tIns="45720" rIns="91440" bIns="45720" anchor="t">
            <a:spAutoFit/>
          </a:bodyPr>
          <a:lstStyle/>
          <a:p>
            <a:r>
              <a:rPr lang="en-US" altLang="ja-JP" sz="1100" dirty="0">
                <a:solidFill>
                  <a:srgbClr val="69C9F4"/>
                </a:solidFill>
                <a:latin typeface="Meiryo"/>
                <a:ea typeface="Meiryo"/>
              </a:rPr>
              <a:t>❸</a:t>
            </a:r>
            <a:r>
              <a:rPr lang="ja-JP" altLang="en-US" sz="1100">
                <a:latin typeface="Meiryo"/>
                <a:ea typeface="Meiryo"/>
              </a:rPr>
              <a:t>で入力したメールアドレス</a:t>
            </a:r>
            <a:endParaRPr lang="en-US" altLang="ja-JP" sz="1100" dirty="0">
              <a:latin typeface="Meiryo"/>
              <a:ea typeface="Meiryo"/>
            </a:endParaRPr>
          </a:p>
          <a:p>
            <a:r>
              <a:rPr lang="ja-JP" altLang="en-US" sz="1100">
                <a:latin typeface="Meiryo"/>
                <a:ea typeface="Meiryo"/>
              </a:rPr>
              <a:t>に届いたメール文面内にある</a:t>
            </a:r>
            <a:endParaRPr lang="en-US" altLang="ja-JP" sz="1100" dirty="0">
              <a:latin typeface="Meiryo"/>
              <a:ea typeface="Meiryo"/>
            </a:endParaRPr>
          </a:p>
          <a:p>
            <a:r>
              <a:rPr lang="ja-JP" altLang="en-US" sz="1100">
                <a:latin typeface="Meiryo"/>
                <a:ea typeface="Meiryo"/>
              </a:rPr>
              <a:t>「アカウントをアクティベート」</a:t>
            </a:r>
            <a:endParaRPr lang="en-US" altLang="ja-JP" sz="1100" dirty="0">
              <a:latin typeface="Meiryo"/>
              <a:ea typeface="Meiryo"/>
            </a:endParaRPr>
          </a:p>
          <a:p>
            <a:r>
              <a:rPr lang="ja-JP" altLang="en-US" sz="1100">
                <a:latin typeface="Meiryo"/>
                <a:ea typeface="Meiryo"/>
              </a:rPr>
              <a:t>をタップします。</a:t>
            </a:r>
            <a:endParaRPr lang="ja-JP" altLang="en-US" sz="1100" dirty="0">
              <a:latin typeface="Meiryo" panose="020B0604030504040204" pitchFamily="34" charset="-128"/>
              <a:ea typeface="Meiryo" panose="020B0604030504040204" pitchFamily="34" charset="-128"/>
            </a:endParaRPr>
          </a:p>
        </p:txBody>
      </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81226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93C4E9B6-62E9-8FCD-82CD-AAF04B287B89}"/>
              </a:ext>
            </a:extLst>
          </p:cNvPr>
          <p:cNvGrpSpPr/>
          <p:nvPr/>
        </p:nvGrpSpPr>
        <p:grpSpPr>
          <a:xfrm>
            <a:off x="1128099" y="5313646"/>
            <a:ext cx="796351" cy="352633"/>
            <a:chOff x="1220772" y="3290187"/>
            <a:chExt cx="796351" cy="352633"/>
          </a:xfrm>
        </p:grpSpPr>
        <p:sp>
          <p:nvSpPr>
            <p:cNvPr id="9" name="円形吹き出し 8">
              <a:extLst>
                <a:ext uri="{FF2B5EF4-FFF2-40B4-BE49-F238E27FC236}">
                  <a16:creationId xmlns:a16="http://schemas.microsoft.com/office/drawing/2014/main" id="{E2F39B25-8581-38D4-FADD-1417FCB131F7}"/>
                </a:ext>
              </a:extLst>
            </p:cNvPr>
            <p:cNvSpPr/>
            <p:nvPr/>
          </p:nvSpPr>
          <p:spPr>
            <a:xfrm>
              <a:off x="1276866" y="3290187"/>
              <a:ext cx="684165" cy="352633"/>
            </a:xfrm>
            <a:prstGeom prst="wedgeEllipseCallout">
              <a:avLst>
                <a:gd name="adj1" fmla="val 55932"/>
                <a:gd name="adj2" fmla="val -2184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C4B5B8B-C807-528F-A91B-BCA7350D8F13}"/>
                </a:ext>
              </a:extLst>
            </p:cNvPr>
            <p:cNvSpPr txBox="1"/>
            <p:nvPr/>
          </p:nvSpPr>
          <p:spPr>
            <a:xfrm>
              <a:off x="1220772" y="3369640"/>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5" name="角丸四角形 14">
            <a:extLst>
              <a:ext uri="{FF2B5EF4-FFF2-40B4-BE49-F238E27FC236}">
                <a16:creationId xmlns:a16="http://schemas.microsoft.com/office/drawing/2014/main" id="{96E66B7D-AC33-BFA0-A80F-6DC02D40BB6B}"/>
              </a:ext>
            </a:extLst>
          </p:cNvPr>
          <p:cNvSpPr/>
          <p:nvPr/>
        </p:nvSpPr>
        <p:spPr>
          <a:xfrm>
            <a:off x="1980542" y="5332337"/>
            <a:ext cx="773277" cy="24485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10">
            <a:extLst>
              <a:ext uri="{FF2B5EF4-FFF2-40B4-BE49-F238E27FC236}">
                <a16:creationId xmlns:a16="http://schemas.microsoft.com/office/drawing/2014/main" id="{351A474F-91E8-4F32-B4F2-5FD4AF7EBD9F}"/>
              </a:ext>
            </a:extLst>
          </p:cNvPr>
          <p:cNvSpPr/>
          <p:nvPr/>
        </p:nvSpPr>
        <p:spPr>
          <a:xfrm>
            <a:off x="3844487" y="2431537"/>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2B37974A-69EC-4203-9804-C1760F95F228}"/>
              </a:ext>
            </a:extLst>
          </p:cNvPr>
          <p:cNvSpPr txBox="1"/>
          <p:nvPr/>
        </p:nvSpPr>
        <p:spPr>
          <a:xfrm>
            <a:off x="3935048" y="2432241"/>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6</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70" name="テキスト ボックス 69">
            <a:extLst>
              <a:ext uri="{FF2B5EF4-FFF2-40B4-BE49-F238E27FC236}">
                <a16:creationId xmlns:a16="http://schemas.microsoft.com/office/drawing/2014/main" id="{BAA74649-EC01-4B08-97DF-AEF6BC6F21A3}"/>
              </a:ext>
            </a:extLst>
          </p:cNvPr>
          <p:cNvSpPr txBox="1"/>
          <p:nvPr/>
        </p:nvSpPr>
        <p:spPr>
          <a:xfrm>
            <a:off x="4205877" y="2435196"/>
            <a:ext cx="3027456"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「名／姓／パスワード」</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を</a:t>
            </a:r>
            <a:r>
              <a:rPr lang="ja-JP" altLang="en-US" sz="1900" b="1" dirty="0">
                <a:latin typeface="Meiryo" panose="020B0604030504040204" pitchFamily="34" charset="-128"/>
                <a:ea typeface="Meiryo" panose="020B0604030504040204" pitchFamily="34" charset="-128"/>
              </a:rPr>
              <a:t>入力</a:t>
            </a:r>
          </a:p>
        </p:txBody>
      </p:sp>
      <p:sp>
        <p:nvSpPr>
          <p:cNvPr id="72" name="角丸四角形 33">
            <a:extLst>
              <a:ext uri="{FF2B5EF4-FFF2-40B4-BE49-F238E27FC236}">
                <a16:creationId xmlns:a16="http://schemas.microsoft.com/office/drawing/2014/main" id="{FA7185CE-3613-4FAC-9061-47AD69264CEB}"/>
              </a:ext>
            </a:extLst>
          </p:cNvPr>
          <p:cNvSpPr/>
          <p:nvPr/>
        </p:nvSpPr>
        <p:spPr>
          <a:xfrm>
            <a:off x="5048770" y="4019496"/>
            <a:ext cx="1241939" cy="19127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形吹き出し 35">
            <a:extLst>
              <a:ext uri="{FF2B5EF4-FFF2-40B4-BE49-F238E27FC236}">
                <a16:creationId xmlns:a16="http://schemas.microsoft.com/office/drawing/2014/main" id="{6051CC69-8FCF-4D0D-9982-52F0AFF9E2E5}"/>
              </a:ext>
            </a:extLst>
          </p:cNvPr>
          <p:cNvSpPr/>
          <p:nvPr/>
        </p:nvSpPr>
        <p:spPr>
          <a:xfrm>
            <a:off x="6379290" y="4715064"/>
            <a:ext cx="1053834" cy="552907"/>
          </a:xfrm>
          <a:prstGeom prst="wedgeEllipseCallout">
            <a:avLst>
              <a:gd name="adj1" fmla="val -53212"/>
              <a:gd name="adj2" fmla="val -3585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33">
            <a:extLst>
              <a:ext uri="{FF2B5EF4-FFF2-40B4-BE49-F238E27FC236}">
                <a16:creationId xmlns:a16="http://schemas.microsoft.com/office/drawing/2014/main" id="{5A5012A8-CADD-4F54-8659-7432B5558900}"/>
              </a:ext>
            </a:extLst>
          </p:cNvPr>
          <p:cNvSpPr/>
          <p:nvPr/>
        </p:nvSpPr>
        <p:spPr>
          <a:xfrm>
            <a:off x="5048771" y="4274193"/>
            <a:ext cx="1255012" cy="19127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33">
            <a:extLst>
              <a:ext uri="{FF2B5EF4-FFF2-40B4-BE49-F238E27FC236}">
                <a16:creationId xmlns:a16="http://schemas.microsoft.com/office/drawing/2014/main" id="{90CA6A6E-1408-4661-8454-550F703D3336}"/>
              </a:ext>
            </a:extLst>
          </p:cNvPr>
          <p:cNvSpPr/>
          <p:nvPr/>
        </p:nvSpPr>
        <p:spPr>
          <a:xfrm>
            <a:off x="5048771" y="4518134"/>
            <a:ext cx="1255013" cy="458902"/>
          </a:xfrm>
          <a:prstGeom prst="roundRect">
            <a:avLst>
              <a:gd name="adj" fmla="val 7845"/>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形吹き出し 18">
            <a:extLst>
              <a:ext uri="{FF2B5EF4-FFF2-40B4-BE49-F238E27FC236}">
                <a16:creationId xmlns:a16="http://schemas.microsoft.com/office/drawing/2014/main" id="{70A2165E-D4D0-43F5-95A1-BFAE0DA4EC13}"/>
              </a:ext>
            </a:extLst>
          </p:cNvPr>
          <p:cNvSpPr/>
          <p:nvPr/>
        </p:nvSpPr>
        <p:spPr>
          <a:xfrm>
            <a:off x="4127943" y="3556109"/>
            <a:ext cx="1106454" cy="519449"/>
          </a:xfrm>
          <a:prstGeom prst="wedgeEllipseCallout">
            <a:avLst>
              <a:gd name="adj1" fmla="val 50678"/>
              <a:gd name="adj2" fmla="val 340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a:extLst>
              <a:ext uri="{FF2B5EF4-FFF2-40B4-BE49-F238E27FC236}">
                <a16:creationId xmlns:a16="http://schemas.microsoft.com/office/drawing/2014/main" id="{45EC76CA-F5B3-4B36-B181-C7BC658A4D97}"/>
              </a:ext>
            </a:extLst>
          </p:cNvPr>
          <p:cNvSpPr txBox="1"/>
          <p:nvPr/>
        </p:nvSpPr>
        <p:spPr>
          <a:xfrm>
            <a:off x="4039829" y="3706098"/>
            <a:ext cx="127357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名／姓</a:t>
            </a:r>
            <a:r>
              <a:rPr lang="ja-JP" altLang="en-US" sz="1100" b="1" dirty="0">
                <a:solidFill>
                  <a:srgbClr val="FF6000"/>
                </a:solidFill>
                <a:latin typeface="Meiryo" panose="020B0604030504040204" pitchFamily="34" charset="-128"/>
                <a:ea typeface="Meiryo" panose="020B0604030504040204" pitchFamily="34" charset="-128"/>
              </a:rPr>
              <a:t>を入力</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92" name="円形吹き出し 18">
            <a:extLst>
              <a:ext uri="{FF2B5EF4-FFF2-40B4-BE49-F238E27FC236}">
                <a16:creationId xmlns:a16="http://schemas.microsoft.com/office/drawing/2014/main" id="{633F99DA-1319-4570-845C-A885017A808B}"/>
              </a:ext>
            </a:extLst>
          </p:cNvPr>
          <p:cNvSpPr/>
          <p:nvPr/>
        </p:nvSpPr>
        <p:spPr>
          <a:xfrm>
            <a:off x="6326670" y="5442180"/>
            <a:ext cx="963345" cy="519449"/>
          </a:xfrm>
          <a:prstGeom prst="wedgeEllipseCallout">
            <a:avLst>
              <a:gd name="adj1" fmla="val -47477"/>
              <a:gd name="adj2" fmla="val -39080"/>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93">
            <a:extLst>
              <a:ext uri="{FF2B5EF4-FFF2-40B4-BE49-F238E27FC236}">
                <a16:creationId xmlns:a16="http://schemas.microsoft.com/office/drawing/2014/main" id="{AD896697-1A70-4CFA-8953-27154C6162A2}"/>
              </a:ext>
            </a:extLst>
          </p:cNvPr>
          <p:cNvSpPr txBox="1"/>
          <p:nvPr/>
        </p:nvSpPr>
        <p:spPr>
          <a:xfrm>
            <a:off x="6178385" y="5523862"/>
            <a:ext cx="1273571"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❸</a:t>
            </a:r>
            <a:r>
              <a:rPr lang="ja-JP" altLang="en-US" sz="1100" b="1">
                <a:solidFill>
                  <a:srgbClr val="FF6000"/>
                </a:solidFill>
                <a:latin typeface="Meiryo" panose="020B0604030504040204" pitchFamily="34" charset="-128"/>
                <a:ea typeface="Meiryo" panose="020B0604030504040204" pitchFamily="34" charset="-128"/>
              </a:rPr>
              <a:t>続ける</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をタップ</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95" name="角丸四角形 33">
            <a:extLst>
              <a:ext uri="{FF2B5EF4-FFF2-40B4-BE49-F238E27FC236}">
                <a16:creationId xmlns:a16="http://schemas.microsoft.com/office/drawing/2014/main" id="{17D4D443-5156-4315-A5AF-E91E554637EB}"/>
              </a:ext>
            </a:extLst>
          </p:cNvPr>
          <p:cNvSpPr/>
          <p:nvPr/>
        </p:nvSpPr>
        <p:spPr>
          <a:xfrm>
            <a:off x="5048771" y="5022286"/>
            <a:ext cx="1255013" cy="29211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175922F9-01CF-4A83-A881-C6DCA5981FD6}"/>
              </a:ext>
            </a:extLst>
          </p:cNvPr>
          <p:cNvSpPr txBox="1"/>
          <p:nvPr/>
        </p:nvSpPr>
        <p:spPr>
          <a:xfrm>
            <a:off x="6250623" y="4821802"/>
            <a:ext cx="1273571"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パスワード</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を入力</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97" name="円形吹き出し 18">
            <a:extLst>
              <a:ext uri="{FF2B5EF4-FFF2-40B4-BE49-F238E27FC236}">
                <a16:creationId xmlns:a16="http://schemas.microsoft.com/office/drawing/2014/main" id="{02DC8012-3583-48A4-946D-B67888E8FC7D}"/>
              </a:ext>
            </a:extLst>
          </p:cNvPr>
          <p:cNvSpPr/>
          <p:nvPr/>
        </p:nvSpPr>
        <p:spPr>
          <a:xfrm>
            <a:off x="3818853" y="5131716"/>
            <a:ext cx="1106454" cy="668951"/>
          </a:xfrm>
          <a:prstGeom prst="wedgeEllipseCallout">
            <a:avLst>
              <a:gd name="adj1" fmla="val 48863"/>
              <a:gd name="adj2" fmla="val -39214"/>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テキスト ボックス 97">
            <a:extLst>
              <a:ext uri="{FF2B5EF4-FFF2-40B4-BE49-F238E27FC236}">
                <a16:creationId xmlns:a16="http://schemas.microsoft.com/office/drawing/2014/main" id="{BE4B11ED-90D1-4942-928B-AAD4FAC10771}"/>
              </a:ext>
            </a:extLst>
          </p:cNvPr>
          <p:cNvSpPr txBox="1"/>
          <p:nvPr/>
        </p:nvSpPr>
        <p:spPr>
          <a:xfrm>
            <a:off x="3733164" y="5239566"/>
            <a:ext cx="1273571" cy="507831"/>
          </a:xfrm>
          <a:prstGeom prst="rect">
            <a:avLst/>
          </a:prstGeom>
          <a:noFill/>
        </p:spPr>
        <p:txBody>
          <a:bodyPr wrap="square">
            <a:spAutoFit/>
          </a:bodyPr>
          <a:lstStyle/>
          <a:p>
            <a:pPr algn="ctr"/>
            <a:r>
              <a:rPr lang="en-US" altLang="ja-JP" sz="900" b="1" dirty="0">
                <a:solidFill>
                  <a:srgbClr val="FF6000"/>
                </a:solidFill>
                <a:latin typeface="Meiryo" panose="020B0604030504040204" pitchFamily="34" charset="-128"/>
                <a:ea typeface="Meiryo" panose="020B0604030504040204" pitchFamily="34" charset="-128"/>
              </a:rPr>
              <a:t>※</a:t>
            </a:r>
            <a:r>
              <a:rPr lang="ja-JP" altLang="en-US" sz="900" b="1">
                <a:solidFill>
                  <a:srgbClr val="FF6000"/>
                </a:solidFill>
                <a:latin typeface="Meiryo" panose="020B0604030504040204" pitchFamily="34" charset="-128"/>
                <a:ea typeface="Meiryo" panose="020B0604030504040204" pitchFamily="34" charset="-128"/>
              </a:rPr>
              <a:t>高校生</a:t>
            </a:r>
            <a:r>
              <a:rPr lang="ja-JP" altLang="en-US" sz="900" b="1" dirty="0">
                <a:solidFill>
                  <a:srgbClr val="FF6000"/>
                </a:solidFill>
                <a:latin typeface="Meiryo" panose="020B0604030504040204" pitchFamily="34" charset="-128"/>
                <a:ea typeface="Meiryo" panose="020B0604030504040204" pitchFamily="34" charset="-128"/>
              </a:rPr>
              <a:t>までの</a:t>
            </a:r>
            <a:endParaRPr lang="en-US" altLang="ja-JP" sz="900" b="1" dirty="0">
              <a:solidFill>
                <a:srgbClr val="FF6000"/>
              </a:solidFill>
              <a:latin typeface="Meiryo" panose="020B0604030504040204" pitchFamily="34" charset="-128"/>
              <a:ea typeface="Meiryo" panose="020B0604030504040204" pitchFamily="34" charset="-128"/>
            </a:endParaRPr>
          </a:p>
          <a:p>
            <a:pPr algn="ctr"/>
            <a:r>
              <a:rPr lang="ja-JP" altLang="en-US" sz="900" b="1" dirty="0">
                <a:solidFill>
                  <a:srgbClr val="FF6000"/>
                </a:solidFill>
                <a:latin typeface="Meiryo" panose="020B0604030504040204" pitchFamily="34" charset="-128"/>
                <a:ea typeface="Meiryo" panose="020B0604030504040204" pitchFamily="34" charset="-128"/>
              </a:rPr>
              <a:t>代理入力時のみ</a:t>
            </a:r>
            <a:endParaRPr lang="en-US" altLang="ja-JP" sz="900" b="1" dirty="0">
              <a:solidFill>
                <a:srgbClr val="FF6000"/>
              </a:solidFill>
              <a:latin typeface="Meiryo" panose="020B0604030504040204" pitchFamily="34" charset="-128"/>
              <a:ea typeface="Meiryo" panose="020B0604030504040204" pitchFamily="34" charset="-128"/>
            </a:endParaRPr>
          </a:p>
          <a:p>
            <a:pPr algn="ctr"/>
            <a:r>
              <a:rPr lang="ja-JP" altLang="en-US" sz="900" b="1">
                <a:solidFill>
                  <a:srgbClr val="FF6000"/>
                </a:solidFill>
                <a:latin typeface="Meiryo" panose="020B0604030504040204" pitchFamily="34" charset="-128"/>
                <a:ea typeface="Meiryo" panose="020B0604030504040204" pitchFamily="34" charset="-128"/>
              </a:rPr>
              <a:t>ご変更</a:t>
            </a:r>
            <a:r>
              <a:rPr lang="ja-JP" altLang="en-US" sz="900" b="1" dirty="0">
                <a:solidFill>
                  <a:srgbClr val="FF6000"/>
                </a:solidFill>
                <a:latin typeface="Meiryo" panose="020B0604030504040204" pitchFamily="34" charset="-128"/>
                <a:ea typeface="Meiryo" panose="020B0604030504040204" pitchFamily="34" charset="-128"/>
              </a:rPr>
              <a:t>ください</a:t>
            </a:r>
            <a:endParaRPr lang="en-US" altLang="ja-JP" sz="900" b="1" dirty="0">
              <a:solidFill>
                <a:srgbClr val="FF6000"/>
              </a:solidFill>
              <a:latin typeface="Meiryo" panose="020B0604030504040204" pitchFamily="34" charset="-128"/>
              <a:ea typeface="Meiryo" panose="020B0604030504040204" pitchFamily="34" charset="-128"/>
            </a:endParaRPr>
          </a:p>
        </p:txBody>
      </p:sp>
      <p:sp>
        <p:nvSpPr>
          <p:cNvPr id="100" name="テキスト ボックス 99">
            <a:extLst>
              <a:ext uri="{FF2B5EF4-FFF2-40B4-BE49-F238E27FC236}">
                <a16:creationId xmlns:a16="http://schemas.microsoft.com/office/drawing/2014/main" id="{B7AD8F1B-5518-4B89-B2D3-71DDEDD5B64F}"/>
              </a:ext>
            </a:extLst>
          </p:cNvPr>
          <p:cNvSpPr txBox="1"/>
          <p:nvPr/>
        </p:nvSpPr>
        <p:spPr>
          <a:xfrm>
            <a:off x="4670074" y="5923698"/>
            <a:ext cx="2012405" cy="769441"/>
          </a:xfrm>
          <a:prstGeom prst="rect">
            <a:avLst/>
          </a:prstGeom>
          <a:noFill/>
        </p:spPr>
        <p:txBody>
          <a:bodyPr wrap="square" lIns="91440" tIns="45720" rIns="91440" bIns="45720" anchor="t">
            <a:spAutoFit/>
          </a:bodyPr>
          <a:lstStyle/>
          <a:p>
            <a:r>
              <a:rPr lang="ja-JP" altLang="en-US" sz="1100" dirty="0">
                <a:latin typeface="Meiryo" panose="020B0604030504040204" pitchFamily="34" charset="-128"/>
                <a:ea typeface="Meiryo" panose="020B0604030504040204" pitchFamily="34" charset="-128"/>
              </a:rPr>
              <a:t>再度</a:t>
            </a:r>
            <a:r>
              <a:rPr lang="ja-JP" altLang="en-US" sz="1100">
                <a:latin typeface="Meiryo" panose="020B0604030504040204" pitchFamily="34" charset="-128"/>
                <a:ea typeface="Meiryo" panose="020B0604030504040204" pitchFamily="34" charset="-128"/>
              </a:rPr>
              <a:t>、名／姓</a:t>
            </a:r>
            <a:r>
              <a:rPr lang="ja-JP" altLang="en-US" sz="1100" dirty="0">
                <a:latin typeface="Meiryo" panose="020B0604030504040204" pitchFamily="34" charset="-128"/>
                <a:ea typeface="Meiryo" panose="020B0604030504040204" pitchFamily="34" charset="-128"/>
              </a:rPr>
              <a:t>を</a:t>
            </a:r>
            <a:r>
              <a:rPr lang="ja-JP" altLang="en-US" sz="1100">
                <a:latin typeface="Meiryo" panose="020B0604030504040204" pitchFamily="34" charset="-128"/>
                <a:ea typeface="Meiryo" panose="020B0604030504040204" pitchFamily="34" charset="-128"/>
              </a:rPr>
              <a:t>入力した</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後、</a:t>
            </a:r>
            <a:r>
              <a:rPr lang="ja-JP" altLang="en-US" sz="1100">
                <a:latin typeface="Meiryo"/>
                <a:ea typeface="Meiryo"/>
              </a:rPr>
              <a:t>次回ログイン時に必要なパスワードを２カ所に入力し</a:t>
            </a:r>
            <a:r>
              <a:rPr lang="ja-JP" altLang="en-US" sz="1100" spc="-300">
                <a:latin typeface="Meiryo"/>
                <a:ea typeface="Meiryo"/>
              </a:rPr>
              <a:t>、</a:t>
            </a:r>
            <a:r>
              <a:rPr lang="ja-JP" altLang="en-US" sz="1100">
                <a:latin typeface="Meiryo"/>
                <a:ea typeface="Meiryo"/>
              </a:rPr>
              <a:t>「続ける</a:t>
            </a:r>
            <a:r>
              <a:rPr lang="ja-JP" altLang="en-US" sz="1100" spc="-300">
                <a:latin typeface="Meiryo"/>
                <a:ea typeface="Meiryo"/>
              </a:rPr>
              <a:t>」</a:t>
            </a:r>
            <a:r>
              <a:rPr lang="ja-JP" altLang="en-US" sz="1100">
                <a:latin typeface="Meiryo"/>
                <a:ea typeface="Meiryo"/>
              </a:rPr>
              <a:t>をタップします。</a:t>
            </a:r>
            <a:endParaRPr lang="en-US" altLang="ja-JP" sz="1100" dirty="0">
              <a:latin typeface="Meiryo"/>
              <a:ea typeface="Meiryo"/>
            </a:endParaRPr>
          </a:p>
        </p:txBody>
      </p:sp>
      <p:sp>
        <p:nvSpPr>
          <p:cNvPr id="101" name="三角形 59">
            <a:extLst>
              <a:ext uri="{FF2B5EF4-FFF2-40B4-BE49-F238E27FC236}">
                <a16:creationId xmlns:a16="http://schemas.microsoft.com/office/drawing/2014/main" id="{C78C3414-3D1A-43A9-B097-C02D76C6E377}"/>
              </a:ext>
            </a:extLst>
          </p:cNvPr>
          <p:cNvSpPr/>
          <p:nvPr/>
        </p:nvSpPr>
        <p:spPr>
          <a:xfrm rot="5400000">
            <a:off x="744672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1AAC0A8-9556-439F-A7C3-9232ADF0E648}"/>
              </a:ext>
            </a:extLst>
          </p:cNvPr>
          <p:cNvSpPr/>
          <p:nvPr/>
        </p:nvSpPr>
        <p:spPr>
          <a:xfrm>
            <a:off x="8711803" y="3687366"/>
            <a:ext cx="732235" cy="104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
            <a:extLst>
              <a:ext uri="{FF2B5EF4-FFF2-40B4-BE49-F238E27FC236}">
                <a16:creationId xmlns:a16="http://schemas.microsoft.com/office/drawing/2014/main" id="{85D555F0-84D9-4434-A35B-2D932DFA93D6}"/>
              </a:ext>
            </a:extLst>
          </p:cNvPr>
          <p:cNvSpPr/>
          <p:nvPr/>
        </p:nvSpPr>
        <p:spPr>
          <a:xfrm>
            <a:off x="7382400" y="2431537"/>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4875EF83-CC3C-4B37-84CE-FCBDCF227283}"/>
              </a:ext>
            </a:extLst>
          </p:cNvPr>
          <p:cNvSpPr txBox="1"/>
          <p:nvPr/>
        </p:nvSpPr>
        <p:spPr>
          <a:xfrm>
            <a:off x="7472961" y="2432241"/>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7</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104" name="テキスト ボックス 103">
            <a:extLst>
              <a:ext uri="{FF2B5EF4-FFF2-40B4-BE49-F238E27FC236}">
                <a16:creationId xmlns:a16="http://schemas.microsoft.com/office/drawing/2014/main" id="{115D87D8-8EBF-4D6B-BD46-5745FCB56AA4}"/>
              </a:ext>
            </a:extLst>
          </p:cNvPr>
          <p:cNvSpPr txBox="1"/>
          <p:nvPr/>
        </p:nvSpPr>
        <p:spPr>
          <a:xfrm>
            <a:off x="7880174" y="2288907"/>
            <a:ext cx="2707239" cy="830997"/>
          </a:xfrm>
          <a:prstGeom prst="rect">
            <a:avLst/>
          </a:prstGeom>
          <a:noFill/>
        </p:spPr>
        <p:txBody>
          <a:bodyPr wrap="square">
            <a:spAutoFit/>
          </a:bodyPr>
          <a:lstStyle/>
          <a:p>
            <a:pPr algn="ctr"/>
            <a:r>
              <a:rPr lang="ja-JP" altLang="en-US" sz="1600" b="1">
                <a:latin typeface="Meiryo" panose="020B0604030504040204" pitchFamily="34" charset="-128"/>
                <a:ea typeface="Meiryo" panose="020B0604030504040204" pitchFamily="34" charset="-128"/>
              </a:rPr>
              <a:t>「メールアドレス」</a:t>
            </a:r>
            <a:endParaRPr lang="en-US" altLang="ja-JP" sz="1600" b="1" dirty="0">
              <a:latin typeface="Meiryo" panose="020B0604030504040204" pitchFamily="34" charset="-128"/>
              <a:ea typeface="Meiryo" panose="020B0604030504040204" pitchFamily="34" charset="-128"/>
            </a:endParaRPr>
          </a:p>
          <a:p>
            <a:pPr algn="ctr"/>
            <a:r>
              <a:rPr lang="ja-JP" altLang="en-US" sz="1600" b="1">
                <a:latin typeface="Meiryo" panose="020B0604030504040204" pitchFamily="34" charset="-128"/>
                <a:ea typeface="Meiryo" panose="020B0604030504040204" pitchFamily="34" charset="-128"/>
              </a:rPr>
              <a:t>と「パスワード」を</a:t>
            </a:r>
            <a:r>
              <a:rPr lang="ja-JP" altLang="en-US" sz="1600" b="1" dirty="0">
                <a:latin typeface="Meiryo" panose="020B0604030504040204" pitchFamily="34" charset="-128"/>
                <a:ea typeface="Meiryo" panose="020B0604030504040204" pitchFamily="34" charset="-128"/>
              </a:rPr>
              <a:t>入力し</a:t>
            </a:r>
            <a:endParaRPr lang="en-US" altLang="ja-JP" sz="1600" b="1" dirty="0">
              <a:latin typeface="Meiryo" panose="020B0604030504040204" pitchFamily="34" charset="-128"/>
              <a:ea typeface="Meiryo" panose="020B0604030504040204" pitchFamily="34" charset="-128"/>
            </a:endParaRPr>
          </a:p>
          <a:p>
            <a:pPr algn="ctr"/>
            <a:r>
              <a:rPr lang="ja-JP" altLang="en-US" sz="1600" b="1">
                <a:latin typeface="Meiryo" panose="020B0604030504040204" pitchFamily="34" charset="-128"/>
                <a:ea typeface="Meiryo" panose="020B0604030504040204" pitchFamily="34" charset="-128"/>
              </a:rPr>
              <a:t>「サインイン」を</a:t>
            </a:r>
            <a:r>
              <a:rPr lang="ja-JP" altLang="en-US" sz="1600" b="1" dirty="0">
                <a:latin typeface="Meiryo" panose="020B0604030504040204" pitchFamily="34" charset="-128"/>
                <a:ea typeface="Meiryo" panose="020B0604030504040204" pitchFamily="34" charset="-128"/>
              </a:rPr>
              <a:t>タップ</a:t>
            </a:r>
          </a:p>
        </p:txBody>
      </p:sp>
      <p:sp>
        <p:nvSpPr>
          <p:cNvPr id="105" name="角丸四角形 33">
            <a:extLst>
              <a:ext uri="{FF2B5EF4-FFF2-40B4-BE49-F238E27FC236}">
                <a16:creationId xmlns:a16="http://schemas.microsoft.com/office/drawing/2014/main" id="{C02318D9-3405-4955-8096-C817242D48F2}"/>
              </a:ext>
            </a:extLst>
          </p:cNvPr>
          <p:cNvSpPr/>
          <p:nvPr/>
        </p:nvSpPr>
        <p:spPr>
          <a:xfrm>
            <a:off x="8530387" y="3676650"/>
            <a:ext cx="1017236" cy="12508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角丸四角形 33">
            <a:extLst>
              <a:ext uri="{FF2B5EF4-FFF2-40B4-BE49-F238E27FC236}">
                <a16:creationId xmlns:a16="http://schemas.microsoft.com/office/drawing/2014/main" id="{041B11AA-D9E7-4260-8A4B-0BFE3F3A81EC}"/>
              </a:ext>
            </a:extLst>
          </p:cNvPr>
          <p:cNvSpPr/>
          <p:nvPr/>
        </p:nvSpPr>
        <p:spPr>
          <a:xfrm>
            <a:off x="8530387" y="3836903"/>
            <a:ext cx="1017236" cy="12508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形吹き出し 18">
            <a:extLst>
              <a:ext uri="{FF2B5EF4-FFF2-40B4-BE49-F238E27FC236}">
                <a16:creationId xmlns:a16="http://schemas.microsoft.com/office/drawing/2014/main" id="{69B6741E-3E9C-44F9-84B4-7A056B4F75C3}"/>
              </a:ext>
            </a:extLst>
          </p:cNvPr>
          <p:cNvSpPr/>
          <p:nvPr/>
        </p:nvSpPr>
        <p:spPr>
          <a:xfrm>
            <a:off x="7164620" y="3247738"/>
            <a:ext cx="1310197" cy="553998"/>
          </a:xfrm>
          <a:prstGeom prst="wedgeEllipseCallout">
            <a:avLst>
              <a:gd name="adj1" fmla="val 50678"/>
              <a:gd name="adj2" fmla="val 340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テキスト ボックス 107">
            <a:extLst>
              <a:ext uri="{FF2B5EF4-FFF2-40B4-BE49-F238E27FC236}">
                <a16:creationId xmlns:a16="http://schemas.microsoft.com/office/drawing/2014/main" id="{4BFFDD7C-5797-4CD8-8737-F6F8194A7B7D}"/>
              </a:ext>
            </a:extLst>
          </p:cNvPr>
          <p:cNvSpPr txBox="1"/>
          <p:nvPr/>
        </p:nvSpPr>
        <p:spPr>
          <a:xfrm>
            <a:off x="7134089" y="3370849"/>
            <a:ext cx="1319884"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メールアドレス</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dirty="0">
                <a:solidFill>
                  <a:srgbClr val="FF6000"/>
                </a:solidFill>
                <a:latin typeface="Meiryo" panose="020B0604030504040204" pitchFamily="34" charset="-128"/>
                <a:ea typeface="Meiryo" panose="020B0604030504040204" pitchFamily="34" charset="-128"/>
              </a:rPr>
              <a:t>を入力</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109" name="円形吹き出し 18">
            <a:extLst>
              <a:ext uri="{FF2B5EF4-FFF2-40B4-BE49-F238E27FC236}">
                <a16:creationId xmlns:a16="http://schemas.microsoft.com/office/drawing/2014/main" id="{F168BB3A-F30A-492E-B91A-431FDA93B888}"/>
              </a:ext>
            </a:extLst>
          </p:cNvPr>
          <p:cNvSpPr/>
          <p:nvPr/>
        </p:nvSpPr>
        <p:spPr>
          <a:xfrm>
            <a:off x="7342556" y="3924442"/>
            <a:ext cx="1075238" cy="519449"/>
          </a:xfrm>
          <a:prstGeom prst="wedgeEllipseCallout">
            <a:avLst>
              <a:gd name="adj1" fmla="val 56058"/>
              <a:gd name="adj2" fmla="val -45895"/>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テキスト ボックス 109">
            <a:extLst>
              <a:ext uri="{FF2B5EF4-FFF2-40B4-BE49-F238E27FC236}">
                <a16:creationId xmlns:a16="http://schemas.microsoft.com/office/drawing/2014/main" id="{3E011186-9D48-45BD-AA6B-FCDF59D0CBF0}"/>
              </a:ext>
            </a:extLst>
          </p:cNvPr>
          <p:cNvSpPr txBox="1"/>
          <p:nvPr/>
        </p:nvSpPr>
        <p:spPr>
          <a:xfrm>
            <a:off x="7243389" y="4017943"/>
            <a:ext cx="1273571"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パスワード</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dirty="0">
                <a:solidFill>
                  <a:srgbClr val="FF6000"/>
                </a:solidFill>
                <a:latin typeface="Meiryo" panose="020B0604030504040204" pitchFamily="34" charset="-128"/>
                <a:ea typeface="Meiryo" panose="020B0604030504040204" pitchFamily="34" charset="-128"/>
              </a:rPr>
              <a:t>を入力</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111" name="角丸四角形 33">
            <a:extLst>
              <a:ext uri="{FF2B5EF4-FFF2-40B4-BE49-F238E27FC236}">
                <a16:creationId xmlns:a16="http://schemas.microsoft.com/office/drawing/2014/main" id="{439EFDCA-669A-43AE-98ED-FF1784AF9886}"/>
              </a:ext>
            </a:extLst>
          </p:cNvPr>
          <p:cNvSpPr/>
          <p:nvPr/>
        </p:nvSpPr>
        <p:spPr>
          <a:xfrm>
            <a:off x="8458949" y="4029436"/>
            <a:ext cx="1235913" cy="23935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形吹き出し 18">
            <a:extLst>
              <a:ext uri="{FF2B5EF4-FFF2-40B4-BE49-F238E27FC236}">
                <a16:creationId xmlns:a16="http://schemas.microsoft.com/office/drawing/2014/main" id="{1EDFEDB0-D600-4F20-92B0-6DEDE5A2AD08}"/>
              </a:ext>
            </a:extLst>
          </p:cNvPr>
          <p:cNvSpPr/>
          <p:nvPr/>
        </p:nvSpPr>
        <p:spPr>
          <a:xfrm>
            <a:off x="9426474" y="4314277"/>
            <a:ext cx="1073672" cy="519449"/>
          </a:xfrm>
          <a:prstGeom prst="wedgeEllipseCallout">
            <a:avLst>
              <a:gd name="adj1" fmla="val -45499"/>
              <a:gd name="adj2" fmla="val -49629"/>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テキスト ボックス 112">
            <a:extLst>
              <a:ext uri="{FF2B5EF4-FFF2-40B4-BE49-F238E27FC236}">
                <a16:creationId xmlns:a16="http://schemas.microsoft.com/office/drawing/2014/main" id="{86C5DB7A-5201-4D41-8F91-0C10F502073D}"/>
              </a:ext>
            </a:extLst>
          </p:cNvPr>
          <p:cNvSpPr txBox="1"/>
          <p:nvPr/>
        </p:nvSpPr>
        <p:spPr>
          <a:xfrm>
            <a:off x="9326525" y="4395373"/>
            <a:ext cx="1273571"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❸</a:t>
            </a:r>
            <a:r>
              <a:rPr lang="ja-JP" altLang="en-US" sz="1100" b="1">
                <a:solidFill>
                  <a:srgbClr val="FF6000"/>
                </a:solidFill>
                <a:latin typeface="Meiryo" panose="020B0604030504040204" pitchFamily="34" charset="-128"/>
                <a:ea typeface="Meiryo" panose="020B0604030504040204" pitchFamily="34" charset="-128"/>
              </a:rPr>
              <a:t>サインイン</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をタップ</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114" name="テキスト ボックス 113">
            <a:extLst>
              <a:ext uri="{FF2B5EF4-FFF2-40B4-BE49-F238E27FC236}">
                <a16:creationId xmlns:a16="http://schemas.microsoft.com/office/drawing/2014/main" id="{1F197273-743C-4766-AD78-20D981D2979D}"/>
              </a:ext>
            </a:extLst>
          </p:cNvPr>
          <p:cNvSpPr txBox="1"/>
          <p:nvPr/>
        </p:nvSpPr>
        <p:spPr>
          <a:xfrm>
            <a:off x="8227590" y="5947378"/>
            <a:ext cx="2199117" cy="1169551"/>
          </a:xfrm>
          <a:prstGeom prst="rect">
            <a:avLst/>
          </a:prstGeom>
          <a:noFill/>
        </p:spPr>
        <p:txBody>
          <a:bodyPr wrap="square" lIns="91440" tIns="45720" rIns="91440" bIns="45720" anchor="t">
            <a:spAutoFit/>
          </a:bodyPr>
          <a:lstStyle/>
          <a:p>
            <a:r>
              <a:rPr lang="ja-JP" altLang="en-US" sz="1000">
                <a:latin typeface="Meiryo"/>
                <a:ea typeface="Meiryo"/>
              </a:rPr>
              <a:t>登録したメールアドレスと</a:t>
            </a:r>
            <a:endParaRPr lang="en-US" altLang="ja-JP" sz="1000" dirty="0">
              <a:latin typeface="Meiryo"/>
              <a:ea typeface="Meiryo"/>
            </a:endParaRPr>
          </a:p>
          <a:p>
            <a:r>
              <a:rPr lang="ja-JP" altLang="en-US" sz="1000">
                <a:latin typeface="Meiryo"/>
                <a:ea typeface="Meiryo"/>
              </a:rPr>
              <a:t>パスワードを入力し、</a:t>
            </a:r>
            <a:endParaRPr lang="en-US" altLang="ja-JP" sz="1000" dirty="0">
              <a:latin typeface="Meiryo"/>
              <a:ea typeface="Meiryo"/>
            </a:endParaRPr>
          </a:p>
          <a:p>
            <a:r>
              <a:rPr lang="ja-JP" altLang="en-US" sz="1000">
                <a:latin typeface="Meiryo"/>
                <a:ea typeface="Meiryo"/>
              </a:rPr>
              <a:t>サインインをタップします。</a:t>
            </a:r>
            <a:endParaRPr lang="en-US" altLang="ja-JP" sz="1000" dirty="0">
              <a:latin typeface="Meiryo"/>
              <a:ea typeface="Meiryo"/>
            </a:endParaRPr>
          </a:p>
          <a:p>
            <a:r>
              <a:rPr lang="ja-JP" altLang="en-US" sz="1000">
                <a:latin typeface="Meiryo"/>
                <a:ea typeface="Meiryo"/>
              </a:rPr>
              <a:t>タップすると、自動的に登録</a:t>
            </a:r>
            <a:endParaRPr lang="en-US" altLang="ja-JP" sz="1000" dirty="0">
              <a:latin typeface="Meiryo"/>
              <a:ea typeface="Meiryo"/>
            </a:endParaRPr>
          </a:p>
          <a:p>
            <a:r>
              <a:rPr lang="ja-JP" altLang="en-US" sz="1000">
                <a:latin typeface="Meiryo"/>
                <a:ea typeface="Meiryo"/>
              </a:rPr>
              <a:t>したメールアドレスに</a:t>
            </a:r>
            <a:endParaRPr lang="en-US" altLang="ja-JP" sz="1000" dirty="0">
              <a:latin typeface="Meiryo"/>
              <a:ea typeface="Meiryo"/>
            </a:endParaRPr>
          </a:p>
          <a:p>
            <a:r>
              <a:rPr lang="ja-JP" altLang="en-US" sz="1000">
                <a:latin typeface="Meiryo"/>
                <a:ea typeface="Meiryo"/>
              </a:rPr>
              <a:t>「ワンタイムパスコード」が</a:t>
            </a:r>
            <a:endParaRPr lang="en-US" altLang="ja-JP" sz="1000" dirty="0">
              <a:latin typeface="Meiryo"/>
              <a:ea typeface="Meiryo"/>
            </a:endParaRPr>
          </a:p>
          <a:p>
            <a:r>
              <a:rPr lang="ja-JP" altLang="en-US" sz="1000">
                <a:latin typeface="Meiryo"/>
                <a:ea typeface="Meiryo"/>
              </a:rPr>
              <a:t>送られます。</a:t>
            </a:r>
            <a:endParaRPr lang="en-US" altLang="ja-JP" sz="1000" dirty="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2798277A-0DEE-AF56-DD2A-64BC05EDB6A2}"/>
              </a:ext>
            </a:extLst>
          </p:cNvPr>
          <p:cNvSpPr txBox="1"/>
          <p:nvPr/>
        </p:nvSpPr>
        <p:spPr>
          <a:xfrm>
            <a:off x="2131942" y="341828"/>
            <a:ext cx="5347252"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［講座実践／ホスト編］</a:t>
            </a:r>
          </a:p>
        </p:txBody>
      </p:sp>
      <p:sp>
        <p:nvSpPr>
          <p:cNvPr id="12" name="テキスト ボックス 11">
            <a:extLst>
              <a:ext uri="{FF2B5EF4-FFF2-40B4-BE49-F238E27FC236}">
                <a16:creationId xmlns:a16="http://schemas.microsoft.com/office/drawing/2014/main" id="{42A7F4FB-10A4-7D36-A301-C9394C057B86}"/>
              </a:ext>
            </a:extLst>
          </p:cNvPr>
          <p:cNvSpPr txBox="1"/>
          <p:nvPr/>
        </p:nvSpPr>
        <p:spPr>
          <a:xfrm>
            <a:off x="2098809" y="688626"/>
            <a:ext cx="8327898" cy="369332"/>
          </a:xfrm>
          <a:prstGeom prst="rect">
            <a:avLst/>
          </a:prstGeom>
          <a:noFill/>
        </p:spPr>
        <p:txBody>
          <a:bodyPr wrap="square">
            <a:spAutoFit/>
          </a:bodyPr>
          <a:lstStyle/>
          <a:p>
            <a:r>
              <a:rPr lang="en-US" altLang="ja-JP" b="1" dirty="0">
                <a:latin typeface="Meiryo" panose="020B0604030504040204" pitchFamily="34" charset="-128"/>
                <a:ea typeface="Meiryo" panose="020B0604030504040204" pitchFamily="34" charset="-128"/>
              </a:rPr>
              <a:t>1</a:t>
            </a:r>
            <a:r>
              <a:rPr lang="en-US" altLang="ja-JP" sz="1800" b="1" dirty="0">
                <a:latin typeface="Meiryo" panose="020B0604030504040204" pitchFamily="34" charset="-128"/>
                <a:ea typeface="Meiryo" panose="020B0604030504040204" pitchFamily="34" charset="-128"/>
              </a:rPr>
              <a:t>.</a:t>
            </a:r>
            <a:r>
              <a:rPr lang="ja-JP" altLang="en-US" sz="1800" b="1">
                <a:latin typeface="Meiryo" panose="020B0604030504040204" pitchFamily="34" charset="-128"/>
                <a:ea typeface="Meiryo" panose="020B0604030504040204" pitchFamily="34" charset="-128"/>
              </a:rPr>
              <a:t>ミーティングを主催するために、</a:t>
            </a:r>
            <a:r>
              <a:rPr lang="en-US" altLang="ja-JP" sz="1800" b="1" dirty="0">
                <a:latin typeface="Meiryo" panose="020B0604030504040204" pitchFamily="34" charset="-128"/>
                <a:ea typeface="Meiryo" panose="020B0604030504040204" pitchFamily="34" charset="-128"/>
              </a:rPr>
              <a:t>Zoom</a:t>
            </a:r>
            <a:r>
              <a:rPr lang="ja-JP" altLang="en-US" sz="1800" b="1">
                <a:latin typeface="Meiryo" panose="020B0604030504040204" pitchFamily="34" charset="-128"/>
                <a:ea typeface="Meiryo" panose="020B0604030504040204" pitchFamily="34" charset="-128"/>
              </a:rPr>
              <a:t>アカウントを作成する</a:t>
            </a:r>
            <a:endParaRPr lang="en-US" altLang="ja-JP" sz="1800" b="1" dirty="0">
              <a:latin typeface="Meiryo" panose="020B0604030504040204" pitchFamily="34" charset="-128"/>
              <a:ea typeface="Meiryo" panose="020B0604030504040204" pitchFamily="34" charset="-128"/>
            </a:endParaRPr>
          </a:p>
        </p:txBody>
      </p:sp>
      <p:sp>
        <p:nvSpPr>
          <p:cNvPr id="14" name="スライド番号プレースホルダー 13">
            <a:extLst>
              <a:ext uri="{FF2B5EF4-FFF2-40B4-BE49-F238E27FC236}">
                <a16:creationId xmlns:a16="http://schemas.microsoft.com/office/drawing/2014/main" id="{6215D346-6496-4C06-7410-AD7C6C100CDB}"/>
              </a:ext>
            </a:extLst>
          </p:cNvPr>
          <p:cNvSpPr>
            <a:spLocks noGrp="1"/>
          </p:cNvSpPr>
          <p:nvPr>
            <p:ph type="sldNum" sz="quarter" idx="12"/>
          </p:nvPr>
        </p:nvSpPr>
        <p:spPr/>
        <p:txBody>
          <a:bodyPr/>
          <a:lstStyle/>
          <a:p>
            <a:fld id="{0869AD2D-B8A4-B94C-A8F3-6904FAA7DB71}" type="slidenum">
              <a:rPr kumimoji="1" lang="ja-JP" altLang="en-US" smtClean="0"/>
              <a:t>22</a:t>
            </a:fld>
            <a:endParaRPr kumimoji="1" lang="ja-JP" altLang="en-US" dirty="0"/>
          </a:p>
        </p:txBody>
      </p:sp>
    </p:spTree>
    <p:extLst>
      <p:ext uri="{BB962C8B-B14F-4D97-AF65-F5344CB8AC3E}">
        <p14:creationId xmlns:p14="http://schemas.microsoft.com/office/powerpoint/2010/main" val="4204632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図 74" descr="手紙 が含まれている画像&#10;&#10;自動的に生成された説明">
            <a:extLst>
              <a:ext uri="{FF2B5EF4-FFF2-40B4-BE49-F238E27FC236}">
                <a16:creationId xmlns:a16="http://schemas.microsoft.com/office/drawing/2014/main" id="{43981EF0-24AD-4509-8F36-C8E63B89A1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18421" y="3412564"/>
            <a:ext cx="1357200" cy="2329301"/>
          </a:xfrm>
          <a:prstGeom prst="rect">
            <a:avLst/>
          </a:prstGeom>
          <a:ln>
            <a:solidFill>
              <a:schemeClr val="tx1"/>
            </a:solidFill>
          </a:ln>
        </p:spPr>
      </p:pic>
      <p:sp>
        <p:nvSpPr>
          <p:cNvPr id="11" name="円/楕円 10">
            <a:extLst>
              <a:ext uri="{FF2B5EF4-FFF2-40B4-BE49-F238E27FC236}">
                <a16:creationId xmlns:a16="http://schemas.microsoft.com/office/drawing/2014/main" id="{1940EF03-855A-5D7C-511D-639A94F565EB}"/>
              </a:ext>
            </a:extLst>
          </p:cNvPr>
          <p:cNvSpPr/>
          <p:nvPr/>
        </p:nvSpPr>
        <p:spPr>
          <a:xfrm>
            <a:off x="604646" y="2431537"/>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695207" y="2432241"/>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8</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888573" y="2383428"/>
            <a:ext cx="3027456" cy="646331"/>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ワンタイムパスコード</a:t>
            </a:r>
            <a:endParaRPr lang="en-US" altLang="ja-JP"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を確認</a:t>
            </a:r>
            <a:endParaRPr lang="ja-JP" altLang="en-US" b="1"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BD9123E9-F367-B536-A50A-2C1218204E7F}"/>
              </a:ext>
            </a:extLst>
          </p:cNvPr>
          <p:cNvSpPr txBox="1"/>
          <p:nvPr/>
        </p:nvSpPr>
        <p:spPr>
          <a:xfrm>
            <a:off x="1097681" y="6056913"/>
            <a:ext cx="2397798" cy="600164"/>
          </a:xfrm>
          <a:prstGeom prst="rect">
            <a:avLst/>
          </a:prstGeom>
          <a:noFill/>
        </p:spPr>
        <p:txBody>
          <a:bodyPr wrap="square" lIns="91440" tIns="45720" rIns="91440" bIns="45720" anchor="t">
            <a:spAutoFit/>
          </a:bodyPr>
          <a:lstStyle/>
          <a:p>
            <a:r>
              <a:rPr lang="ja-JP" altLang="en-US" sz="1100" dirty="0">
                <a:latin typeface="Meiryo" panose="020B0604030504040204" pitchFamily="34" charset="-128"/>
                <a:ea typeface="Meiryo" panose="020B0604030504040204" pitchFamily="34" charset="-128"/>
              </a:rPr>
              <a:t>登録</a:t>
            </a:r>
            <a:r>
              <a:rPr lang="ja-JP" altLang="en-US" sz="1100">
                <a:latin typeface="Meiryo" panose="020B0604030504040204" pitchFamily="34" charset="-128"/>
                <a:ea typeface="Meiryo" panose="020B0604030504040204" pitchFamily="34" charset="-128"/>
              </a:rPr>
              <a:t>したメールアドレスに届いた</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a:t>
            </a:r>
            <a:r>
              <a:rPr lang="ja-JP" altLang="en-US" sz="1100">
                <a:latin typeface="Meiryo"/>
                <a:ea typeface="Meiryo"/>
              </a:rPr>
              <a:t>ワンタイムパスコード」をメモします。</a:t>
            </a:r>
            <a:endParaRPr lang="ja-JP" altLang="en-US" sz="1100">
              <a:latin typeface="Meiryo" panose="020B0604030504040204" pitchFamily="34" charset="-128"/>
              <a:ea typeface="Meiryo" panose="020B0604030504040204" pitchFamily="34" charset="-128"/>
            </a:endParaRPr>
          </a:p>
        </p:txBody>
      </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81226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10">
            <a:extLst>
              <a:ext uri="{FF2B5EF4-FFF2-40B4-BE49-F238E27FC236}">
                <a16:creationId xmlns:a16="http://schemas.microsoft.com/office/drawing/2014/main" id="{351A474F-91E8-4F32-B4F2-5FD4AF7EBD9F}"/>
              </a:ext>
            </a:extLst>
          </p:cNvPr>
          <p:cNvSpPr/>
          <p:nvPr/>
        </p:nvSpPr>
        <p:spPr>
          <a:xfrm>
            <a:off x="3844487" y="2431537"/>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2B37974A-69EC-4203-9804-C1760F95F228}"/>
              </a:ext>
            </a:extLst>
          </p:cNvPr>
          <p:cNvSpPr txBox="1"/>
          <p:nvPr/>
        </p:nvSpPr>
        <p:spPr>
          <a:xfrm>
            <a:off x="3935048" y="2432241"/>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9</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70" name="テキスト ボックス 69">
            <a:extLst>
              <a:ext uri="{FF2B5EF4-FFF2-40B4-BE49-F238E27FC236}">
                <a16:creationId xmlns:a16="http://schemas.microsoft.com/office/drawing/2014/main" id="{BAA74649-EC01-4B08-97DF-AEF6BC6F21A3}"/>
              </a:ext>
            </a:extLst>
          </p:cNvPr>
          <p:cNvSpPr txBox="1"/>
          <p:nvPr/>
        </p:nvSpPr>
        <p:spPr>
          <a:xfrm>
            <a:off x="4254695" y="2394993"/>
            <a:ext cx="3027456"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ワンタイムパスコード</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を入力</a:t>
            </a:r>
            <a:endParaRPr lang="ja-JP" altLang="en-US" sz="1900" b="1" dirty="0">
              <a:latin typeface="Meiryo" panose="020B0604030504040204" pitchFamily="34" charset="-128"/>
              <a:ea typeface="Meiryo" panose="020B0604030504040204" pitchFamily="34" charset="-128"/>
            </a:endParaRPr>
          </a:p>
        </p:txBody>
      </p:sp>
      <p:sp>
        <p:nvSpPr>
          <p:cNvPr id="100" name="テキスト ボックス 99">
            <a:extLst>
              <a:ext uri="{FF2B5EF4-FFF2-40B4-BE49-F238E27FC236}">
                <a16:creationId xmlns:a16="http://schemas.microsoft.com/office/drawing/2014/main" id="{B7AD8F1B-5518-4B89-B2D3-71DDEDD5B64F}"/>
              </a:ext>
            </a:extLst>
          </p:cNvPr>
          <p:cNvSpPr txBox="1"/>
          <p:nvPr/>
        </p:nvSpPr>
        <p:spPr>
          <a:xfrm>
            <a:off x="4967557" y="6030904"/>
            <a:ext cx="1873012" cy="600164"/>
          </a:xfrm>
          <a:prstGeom prst="rect">
            <a:avLst/>
          </a:prstGeom>
          <a:noFill/>
        </p:spPr>
        <p:txBody>
          <a:bodyPr wrap="square" lIns="91440" tIns="45720" rIns="91440" bIns="45720" anchor="t">
            <a:spAutoFit/>
          </a:bodyPr>
          <a:lstStyle/>
          <a:p>
            <a:r>
              <a:rPr lang="ja-JP" altLang="en-US" sz="1100">
                <a:latin typeface="Meiryo"/>
                <a:ea typeface="Meiryo"/>
              </a:rPr>
              <a:t>メールアドレスに届いた</a:t>
            </a:r>
            <a:endParaRPr lang="en-US" altLang="ja-JP" sz="1100" dirty="0">
              <a:latin typeface="Meiryo"/>
              <a:ea typeface="Meiryo"/>
            </a:endParaRPr>
          </a:p>
          <a:p>
            <a:r>
              <a:rPr lang="ja-JP" altLang="en-US" sz="1100">
                <a:latin typeface="Meiryo"/>
                <a:ea typeface="Meiryo"/>
              </a:rPr>
              <a:t>ワンタイムパスコードを</a:t>
            </a:r>
            <a:endParaRPr lang="en-US" altLang="ja-JP" sz="1100" dirty="0">
              <a:latin typeface="Meiryo"/>
              <a:ea typeface="Meiryo"/>
            </a:endParaRPr>
          </a:p>
          <a:p>
            <a:r>
              <a:rPr lang="ja-JP" altLang="en-US" sz="1100">
                <a:latin typeface="Meiryo"/>
                <a:ea typeface="Meiryo"/>
              </a:rPr>
              <a:t>入力します。</a:t>
            </a:r>
            <a:endParaRPr lang="en-US" altLang="ja-JP" sz="1100" dirty="0">
              <a:latin typeface="Meiryo" panose="020B0604030504040204" pitchFamily="34" charset="-128"/>
              <a:ea typeface="Meiryo" panose="020B0604030504040204" pitchFamily="34" charset="-128"/>
            </a:endParaRPr>
          </a:p>
        </p:txBody>
      </p:sp>
      <p:sp>
        <p:nvSpPr>
          <p:cNvPr id="101" name="三角形 59">
            <a:extLst>
              <a:ext uri="{FF2B5EF4-FFF2-40B4-BE49-F238E27FC236}">
                <a16:creationId xmlns:a16="http://schemas.microsoft.com/office/drawing/2014/main" id="{C78C3414-3D1A-43A9-B097-C02D76C6E377}"/>
              </a:ext>
            </a:extLst>
          </p:cNvPr>
          <p:cNvSpPr/>
          <p:nvPr/>
        </p:nvSpPr>
        <p:spPr>
          <a:xfrm rot="5400000">
            <a:off x="744672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
            <a:extLst>
              <a:ext uri="{FF2B5EF4-FFF2-40B4-BE49-F238E27FC236}">
                <a16:creationId xmlns:a16="http://schemas.microsoft.com/office/drawing/2014/main" id="{85D555F0-84D9-4434-A35B-2D932DFA93D6}"/>
              </a:ext>
            </a:extLst>
          </p:cNvPr>
          <p:cNvSpPr/>
          <p:nvPr/>
        </p:nvSpPr>
        <p:spPr>
          <a:xfrm>
            <a:off x="7382400" y="2431537"/>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4875EF83-CC3C-4B37-84CE-FCBDCF227283}"/>
              </a:ext>
            </a:extLst>
          </p:cNvPr>
          <p:cNvSpPr txBox="1"/>
          <p:nvPr/>
        </p:nvSpPr>
        <p:spPr>
          <a:xfrm>
            <a:off x="7239302" y="2480681"/>
            <a:ext cx="754514" cy="461665"/>
          </a:xfrm>
          <a:prstGeom prst="rect">
            <a:avLst/>
          </a:prstGeom>
          <a:noFill/>
        </p:spPr>
        <p:txBody>
          <a:bodyPr wrap="square">
            <a:spAutoFit/>
          </a:bodyPr>
          <a:lstStyle/>
          <a:p>
            <a:pPr algn="ctr"/>
            <a:r>
              <a:rPr lang="en-US" altLang="ja-JP" sz="2400" b="1" dirty="0">
                <a:solidFill>
                  <a:schemeClr val="bg1"/>
                </a:solidFill>
                <a:latin typeface="Meiryo" panose="020B0604030504040204" pitchFamily="34" charset="-128"/>
                <a:ea typeface="Meiryo" panose="020B0604030504040204" pitchFamily="34" charset="-128"/>
              </a:rPr>
              <a:t>10</a:t>
            </a:r>
            <a:endParaRPr lang="ja-JP" altLang="en-US" sz="2400" b="1" dirty="0">
              <a:solidFill>
                <a:schemeClr val="bg1"/>
              </a:solidFill>
              <a:latin typeface="Meiryo" panose="020B0604030504040204" pitchFamily="34" charset="-128"/>
              <a:ea typeface="Meiryo" panose="020B0604030504040204" pitchFamily="34" charset="-128"/>
            </a:endParaRPr>
          </a:p>
        </p:txBody>
      </p:sp>
      <p:sp>
        <p:nvSpPr>
          <p:cNvPr id="104" name="テキスト ボックス 103">
            <a:extLst>
              <a:ext uri="{FF2B5EF4-FFF2-40B4-BE49-F238E27FC236}">
                <a16:creationId xmlns:a16="http://schemas.microsoft.com/office/drawing/2014/main" id="{115D87D8-8EBF-4D6B-BD46-5745FCB56AA4}"/>
              </a:ext>
            </a:extLst>
          </p:cNvPr>
          <p:cNvSpPr txBox="1"/>
          <p:nvPr/>
        </p:nvSpPr>
        <p:spPr>
          <a:xfrm>
            <a:off x="7778555" y="2379899"/>
            <a:ext cx="2516999" cy="677108"/>
          </a:xfrm>
          <a:prstGeom prst="rect">
            <a:avLst/>
          </a:prstGeom>
          <a:noFill/>
        </p:spPr>
        <p:txBody>
          <a:bodyPr wrap="square">
            <a:spAutoFit/>
          </a:bodyPr>
          <a:lstStyle/>
          <a:p>
            <a:pPr algn="ctr"/>
            <a:r>
              <a:rPr lang="en-US" altLang="ja-JP" sz="1900" b="1" dirty="0">
                <a:latin typeface="Meiryo" panose="020B0604030504040204" pitchFamily="34" charset="-128"/>
                <a:ea typeface="Meiryo" panose="020B0604030504040204" pitchFamily="34" charset="-128"/>
              </a:rPr>
              <a:t>Zoom</a:t>
            </a:r>
            <a:r>
              <a:rPr lang="ja-JP" altLang="en-US" sz="1900" b="1" dirty="0">
                <a:latin typeface="Meiryo" panose="020B0604030504040204" pitchFamily="34" charset="-128"/>
                <a:ea typeface="Meiryo" panose="020B0604030504040204" pitchFamily="34" charset="-128"/>
              </a:rPr>
              <a:t>の</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ホーム画面</a:t>
            </a:r>
            <a:r>
              <a:rPr lang="ja-JP" altLang="en-US" sz="1900" b="1" dirty="0">
                <a:latin typeface="Meiryo" panose="020B0604030504040204" pitchFamily="34" charset="-128"/>
                <a:ea typeface="Meiryo" panose="020B0604030504040204" pitchFamily="34" charset="-128"/>
              </a:rPr>
              <a:t>が開く</a:t>
            </a:r>
          </a:p>
        </p:txBody>
      </p:sp>
      <p:sp>
        <p:nvSpPr>
          <p:cNvPr id="114" name="テキスト ボックス 113">
            <a:extLst>
              <a:ext uri="{FF2B5EF4-FFF2-40B4-BE49-F238E27FC236}">
                <a16:creationId xmlns:a16="http://schemas.microsoft.com/office/drawing/2014/main" id="{1F197273-743C-4766-AD78-20D981D2979D}"/>
              </a:ext>
            </a:extLst>
          </p:cNvPr>
          <p:cNvSpPr txBox="1"/>
          <p:nvPr/>
        </p:nvSpPr>
        <p:spPr>
          <a:xfrm>
            <a:off x="8169875" y="6200181"/>
            <a:ext cx="1734356" cy="430887"/>
          </a:xfrm>
          <a:prstGeom prst="rect">
            <a:avLst/>
          </a:prstGeom>
          <a:noFill/>
        </p:spPr>
        <p:txBody>
          <a:bodyPr wrap="square" lIns="91440" tIns="45720" rIns="91440" bIns="45720" anchor="t">
            <a:spAutoFit/>
          </a:bodyPr>
          <a:lstStyle/>
          <a:p>
            <a:r>
              <a:rPr lang="ja-JP" altLang="en-US" sz="1100">
                <a:latin typeface="Meiryo"/>
                <a:ea typeface="Meiryo"/>
              </a:rPr>
              <a:t>ログイン後の</a:t>
            </a:r>
            <a:r>
              <a:rPr lang="en-US" altLang="ja-JP" sz="1100" dirty="0">
                <a:latin typeface="Meiryo"/>
                <a:ea typeface="Meiryo"/>
              </a:rPr>
              <a:t>Zoom</a:t>
            </a:r>
            <a:r>
              <a:rPr lang="ja-JP" altLang="en-US" sz="1100">
                <a:latin typeface="Meiryo"/>
                <a:ea typeface="Meiryo"/>
              </a:rPr>
              <a:t>の</a:t>
            </a:r>
            <a:endParaRPr lang="en-US" altLang="ja-JP" sz="1100" dirty="0">
              <a:latin typeface="Meiryo"/>
              <a:ea typeface="Meiryo"/>
            </a:endParaRPr>
          </a:p>
          <a:p>
            <a:r>
              <a:rPr lang="ja-JP" altLang="en-US" sz="1100">
                <a:latin typeface="Meiryo"/>
                <a:ea typeface="Meiryo"/>
              </a:rPr>
              <a:t>ボーム画面が開きます。</a:t>
            </a:r>
            <a:endParaRPr lang="en-US" altLang="ja-JP" sz="1100" dirty="0">
              <a:latin typeface="Meiryo" panose="020B0604030504040204" pitchFamily="34" charset="-128"/>
              <a:ea typeface="Meiryo" panose="020B0604030504040204" pitchFamily="34" charset="-128"/>
            </a:endParaRPr>
          </a:p>
        </p:txBody>
      </p:sp>
      <p:pic>
        <p:nvPicPr>
          <p:cNvPr id="14" name="図 13">
            <a:extLst>
              <a:ext uri="{FF2B5EF4-FFF2-40B4-BE49-F238E27FC236}">
                <a16:creationId xmlns:a16="http://schemas.microsoft.com/office/drawing/2014/main" id="{F4F28ADE-7DFB-4F0E-B39E-962DE3CEF42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17980" y="3412564"/>
            <a:ext cx="1357200" cy="2553372"/>
          </a:xfrm>
          <a:prstGeom prst="rect">
            <a:avLst/>
          </a:prstGeom>
          <a:ln>
            <a:solidFill>
              <a:schemeClr val="tx1"/>
            </a:solidFill>
          </a:ln>
        </p:spPr>
      </p:pic>
      <p:sp>
        <p:nvSpPr>
          <p:cNvPr id="62" name="円形吹き出し 8">
            <a:extLst>
              <a:ext uri="{FF2B5EF4-FFF2-40B4-BE49-F238E27FC236}">
                <a16:creationId xmlns:a16="http://schemas.microsoft.com/office/drawing/2014/main" id="{9DAE0468-11E4-4BE5-B2A3-4308BCE2ABC4}"/>
              </a:ext>
            </a:extLst>
          </p:cNvPr>
          <p:cNvSpPr/>
          <p:nvPr/>
        </p:nvSpPr>
        <p:spPr>
          <a:xfrm>
            <a:off x="1956015" y="4705647"/>
            <a:ext cx="1107329" cy="672643"/>
          </a:xfrm>
          <a:prstGeom prst="wedgeEllipseCallout">
            <a:avLst>
              <a:gd name="adj1" fmla="val -52414"/>
              <a:gd name="adj2" fmla="val 3764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1C7899EC-C88E-44AC-B67C-00BB49A6CB4F}"/>
              </a:ext>
            </a:extLst>
          </p:cNvPr>
          <p:cNvSpPr txBox="1"/>
          <p:nvPr/>
        </p:nvSpPr>
        <p:spPr>
          <a:xfrm>
            <a:off x="2003265" y="4755289"/>
            <a:ext cx="993163" cy="600164"/>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ワンタイムパスコード</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をメモする</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64" name="角丸四角形 14">
            <a:extLst>
              <a:ext uri="{FF2B5EF4-FFF2-40B4-BE49-F238E27FC236}">
                <a16:creationId xmlns:a16="http://schemas.microsoft.com/office/drawing/2014/main" id="{C40A1694-BDB8-4FD2-8314-442CF0140422}"/>
              </a:ext>
            </a:extLst>
          </p:cNvPr>
          <p:cNvSpPr/>
          <p:nvPr/>
        </p:nvSpPr>
        <p:spPr>
          <a:xfrm>
            <a:off x="1731577" y="5337572"/>
            <a:ext cx="354296" cy="16336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45B32B7-B8DC-4ED3-8B0C-14E8B926B902}"/>
              </a:ext>
            </a:extLst>
          </p:cNvPr>
          <p:cNvSpPr/>
          <p:nvPr/>
        </p:nvSpPr>
        <p:spPr>
          <a:xfrm>
            <a:off x="5129220" y="3886200"/>
            <a:ext cx="627452" cy="547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形吹き出し 8">
            <a:extLst>
              <a:ext uri="{FF2B5EF4-FFF2-40B4-BE49-F238E27FC236}">
                <a16:creationId xmlns:a16="http://schemas.microsoft.com/office/drawing/2014/main" id="{2AE8D2FA-5B1F-4524-B86D-F0F68E43424C}"/>
              </a:ext>
            </a:extLst>
          </p:cNvPr>
          <p:cNvSpPr/>
          <p:nvPr/>
        </p:nvSpPr>
        <p:spPr>
          <a:xfrm>
            <a:off x="6090172" y="4355816"/>
            <a:ext cx="1107329" cy="822595"/>
          </a:xfrm>
          <a:prstGeom prst="wedgeEllipseCallout">
            <a:avLst>
              <a:gd name="adj1" fmla="val -48281"/>
              <a:gd name="adj2" fmla="val -44500"/>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6D5C436F-7FA1-458F-BAA5-5AF4895EB328}"/>
              </a:ext>
            </a:extLst>
          </p:cNvPr>
          <p:cNvSpPr txBox="1"/>
          <p:nvPr/>
        </p:nvSpPr>
        <p:spPr>
          <a:xfrm>
            <a:off x="6147254" y="4485162"/>
            <a:ext cx="993163" cy="600164"/>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ワンタイムパスコード</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dirty="0">
                <a:solidFill>
                  <a:srgbClr val="FF6000"/>
                </a:solidFill>
                <a:latin typeface="Meiryo" panose="020B0604030504040204" pitchFamily="34" charset="-128"/>
                <a:ea typeface="Meiryo" panose="020B0604030504040204" pitchFamily="34" charset="-128"/>
              </a:rPr>
              <a:t>を入力</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81" name="角丸四角形 14">
            <a:extLst>
              <a:ext uri="{FF2B5EF4-FFF2-40B4-BE49-F238E27FC236}">
                <a16:creationId xmlns:a16="http://schemas.microsoft.com/office/drawing/2014/main" id="{974E09CC-56CB-4977-AEFE-BE7131AAC642}"/>
              </a:ext>
            </a:extLst>
          </p:cNvPr>
          <p:cNvSpPr/>
          <p:nvPr/>
        </p:nvSpPr>
        <p:spPr>
          <a:xfrm>
            <a:off x="5045666" y="4075701"/>
            <a:ext cx="1317034" cy="26872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a:extLst>
              <a:ext uri="{FF2B5EF4-FFF2-40B4-BE49-F238E27FC236}">
                <a16:creationId xmlns:a16="http://schemas.microsoft.com/office/drawing/2014/main" id="{0268508F-5267-4775-9334-79BD961124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59418" y="3218104"/>
            <a:ext cx="1355271" cy="2942292"/>
          </a:xfrm>
          <a:prstGeom prst="rect">
            <a:avLst/>
          </a:prstGeom>
          <a:ln>
            <a:solidFill>
              <a:schemeClr val="tx1"/>
            </a:solidFill>
          </a:ln>
        </p:spPr>
      </p:pic>
      <p:sp>
        <p:nvSpPr>
          <p:cNvPr id="8" name="テキスト ボックス 7">
            <a:extLst>
              <a:ext uri="{FF2B5EF4-FFF2-40B4-BE49-F238E27FC236}">
                <a16:creationId xmlns:a16="http://schemas.microsoft.com/office/drawing/2014/main" id="{6563C79D-1E22-3CCD-B6F5-4D480C460EA6}"/>
              </a:ext>
            </a:extLst>
          </p:cNvPr>
          <p:cNvSpPr txBox="1"/>
          <p:nvPr/>
        </p:nvSpPr>
        <p:spPr>
          <a:xfrm>
            <a:off x="2131942" y="341828"/>
            <a:ext cx="5347252"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［講座実践／ホスト編］</a:t>
            </a:r>
          </a:p>
        </p:txBody>
      </p:sp>
      <p:sp>
        <p:nvSpPr>
          <p:cNvPr id="9" name="テキスト ボックス 8">
            <a:extLst>
              <a:ext uri="{FF2B5EF4-FFF2-40B4-BE49-F238E27FC236}">
                <a16:creationId xmlns:a16="http://schemas.microsoft.com/office/drawing/2014/main" id="{50D42356-16C3-2D0A-4160-840611E3E3B0}"/>
              </a:ext>
            </a:extLst>
          </p:cNvPr>
          <p:cNvSpPr txBox="1"/>
          <p:nvPr/>
        </p:nvSpPr>
        <p:spPr>
          <a:xfrm>
            <a:off x="2098809" y="688626"/>
            <a:ext cx="8327898" cy="369332"/>
          </a:xfrm>
          <a:prstGeom prst="rect">
            <a:avLst/>
          </a:prstGeom>
          <a:noFill/>
        </p:spPr>
        <p:txBody>
          <a:bodyPr wrap="square">
            <a:spAutoFit/>
          </a:bodyPr>
          <a:lstStyle/>
          <a:p>
            <a:r>
              <a:rPr lang="en-US" altLang="ja-JP" b="1" dirty="0">
                <a:latin typeface="Meiryo" panose="020B0604030504040204" pitchFamily="34" charset="-128"/>
                <a:ea typeface="Meiryo" panose="020B0604030504040204" pitchFamily="34" charset="-128"/>
              </a:rPr>
              <a:t>1</a:t>
            </a:r>
            <a:r>
              <a:rPr lang="en-US" altLang="ja-JP" sz="1800" b="1" dirty="0">
                <a:latin typeface="Meiryo" panose="020B0604030504040204" pitchFamily="34" charset="-128"/>
                <a:ea typeface="Meiryo" panose="020B0604030504040204" pitchFamily="34" charset="-128"/>
              </a:rPr>
              <a:t>.</a:t>
            </a:r>
            <a:r>
              <a:rPr lang="ja-JP" altLang="en-US" sz="1800" b="1">
                <a:latin typeface="Meiryo" panose="020B0604030504040204" pitchFamily="34" charset="-128"/>
                <a:ea typeface="Meiryo" panose="020B0604030504040204" pitchFamily="34" charset="-128"/>
              </a:rPr>
              <a:t>ミーティングを主催するために、</a:t>
            </a:r>
            <a:r>
              <a:rPr lang="en-US" altLang="ja-JP" sz="1800" b="1" dirty="0">
                <a:latin typeface="Meiryo" panose="020B0604030504040204" pitchFamily="34" charset="-128"/>
                <a:ea typeface="Meiryo" panose="020B0604030504040204" pitchFamily="34" charset="-128"/>
              </a:rPr>
              <a:t>Zoom</a:t>
            </a:r>
            <a:r>
              <a:rPr lang="ja-JP" altLang="en-US" sz="1800" b="1">
                <a:latin typeface="Meiryo" panose="020B0604030504040204" pitchFamily="34" charset="-128"/>
                <a:ea typeface="Meiryo" panose="020B0604030504040204" pitchFamily="34" charset="-128"/>
              </a:rPr>
              <a:t>アカウントを作成する</a:t>
            </a:r>
            <a:endParaRPr lang="en-US" altLang="ja-JP" sz="1800" b="1" dirty="0">
              <a:latin typeface="Meiryo" panose="020B0604030504040204" pitchFamily="34" charset="-128"/>
              <a:ea typeface="Meiryo" panose="020B0604030504040204" pitchFamily="34" charset="-128"/>
            </a:endParaRPr>
          </a:p>
        </p:txBody>
      </p:sp>
      <p:sp>
        <p:nvSpPr>
          <p:cNvPr id="7" name="スライド番号プレースホルダー 6">
            <a:extLst>
              <a:ext uri="{FF2B5EF4-FFF2-40B4-BE49-F238E27FC236}">
                <a16:creationId xmlns:a16="http://schemas.microsoft.com/office/drawing/2014/main" id="{6D07558A-EAEE-E85F-0402-8010AB56218F}"/>
              </a:ext>
            </a:extLst>
          </p:cNvPr>
          <p:cNvSpPr>
            <a:spLocks noGrp="1"/>
          </p:cNvSpPr>
          <p:nvPr>
            <p:ph type="sldNum" sz="quarter" idx="12"/>
          </p:nvPr>
        </p:nvSpPr>
        <p:spPr/>
        <p:txBody>
          <a:bodyPr/>
          <a:lstStyle/>
          <a:p>
            <a:fld id="{0869AD2D-B8A4-B94C-A8F3-6904FAA7DB71}" type="slidenum">
              <a:rPr kumimoji="1" lang="ja-JP" altLang="en-US" smtClean="0"/>
              <a:t>23</a:t>
            </a:fld>
            <a:endParaRPr kumimoji="1" lang="ja-JP" altLang="en-US" dirty="0"/>
          </a:p>
        </p:txBody>
      </p:sp>
    </p:spTree>
    <p:extLst>
      <p:ext uri="{BB962C8B-B14F-4D97-AF65-F5344CB8AC3E}">
        <p14:creationId xmlns:p14="http://schemas.microsoft.com/office/powerpoint/2010/main" val="205628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［講座実践／ホスト編］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9597502" cy="892552"/>
          </a:xfrm>
          <a:prstGeom prst="rect">
            <a:avLst/>
          </a:prstGeom>
          <a:noFill/>
        </p:spPr>
        <p:txBody>
          <a:bodyPr wrap="square">
            <a:spAutoFit/>
          </a:bodyPr>
          <a:lstStyle/>
          <a:p>
            <a:r>
              <a:rPr lang="en-US" altLang="ja-JP" sz="2600" b="1" dirty="0">
                <a:latin typeface="Meiryo" panose="020B0604030504040204" pitchFamily="34" charset="-128"/>
                <a:ea typeface="Meiryo" panose="020B0604030504040204" pitchFamily="34" charset="-128"/>
              </a:rPr>
              <a:t>2. </a:t>
            </a:r>
            <a:r>
              <a:rPr lang="ja-JP" altLang="en-US" sz="2600" b="1">
                <a:latin typeface="Meiryo" panose="020B0604030504040204" pitchFamily="34" charset="-128"/>
                <a:ea typeface="Meiryo" panose="020B0604030504040204" pitchFamily="34" charset="-128"/>
              </a:rPr>
              <a:t>会議</a:t>
            </a:r>
            <a:r>
              <a:rPr lang="ja-JP" altLang="en-US" sz="2600" b="1" dirty="0">
                <a:latin typeface="Meiryo" panose="020B0604030504040204" pitchFamily="34" charset="-128"/>
                <a:ea typeface="Meiryo" panose="020B0604030504040204" pitchFamily="34" charset="-128"/>
              </a:rPr>
              <a:t>日時を予約し、</a:t>
            </a:r>
            <a:r>
              <a:rPr lang="en-US" altLang="ja-JP" sz="2600" b="1" dirty="0">
                <a:latin typeface="Meiryo" panose="020B0604030504040204" pitchFamily="34" charset="-128"/>
                <a:ea typeface="Meiryo" panose="020B0604030504040204" pitchFamily="34" charset="-128"/>
              </a:rPr>
              <a:t>Zoom</a:t>
            </a:r>
            <a:r>
              <a:rPr lang="ja-JP" altLang="en-US" sz="2600" b="1" dirty="0">
                <a:latin typeface="Meiryo" panose="020B0604030504040204" pitchFamily="34" charset="-128"/>
                <a:ea typeface="Meiryo" panose="020B0604030504040204" pitchFamily="34" charset="-128"/>
              </a:rPr>
              <a:t>ミーティングの</a:t>
            </a:r>
            <a:r>
              <a:rPr lang="en-US" altLang="ja-JP" sz="2600" b="1" dirty="0">
                <a:latin typeface="Meiryo" panose="020B0604030504040204" pitchFamily="34" charset="-128"/>
                <a:ea typeface="Meiryo" panose="020B0604030504040204" pitchFamily="34" charset="-128"/>
              </a:rPr>
              <a:t>ID</a:t>
            </a:r>
            <a:r>
              <a:rPr lang="ja-JP" altLang="en-US" sz="2600" b="1" dirty="0">
                <a:latin typeface="Meiryo" panose="020B0604030504040204" pitchFamily="34" charset="-128"/>
                <a:ea typeface="Meiryo" panose="020B0604030504040204" pitchFamily="34" charset="-128"/>
              </a:rPr>
              <a:t>とパスワード</a:t>
            </a:r>
            <a:endParaRPr lang="en-US" altLang="ja-JP" sz="2600" b="1" dirty="0">
              <a:latin typeface="Meiryo" panose="020B0604030504040204" pitchFamily="34" charset="-128"/>
              <a:ea typeface="Meiryo" panose="020B0604030504040204" pitchFamily="34" charset="-128"/>
            </a:endParaRPr>
          </a:p>
          <a:p>
            <a:r>
              <a:rPr lang="ja-JP" altLang="en-US" sz="2600" b="1">
                <a:latin typeface="Meiryo" panose="020B0604030504040204" pitchFamily="34" charset="-128"/>
                <a:ea typeface="Meiryo" panose="020B0604030504040204" pitchFamily="34" charset="-128"/>
              </a:rPr>
              <a:t>　</a:t>
            </a:r>
            <a:r>
              <a:rPr lang="en-US" altLang="ja-JP" sz="2600" b="1" dirty="0">
                <a:latin typeface="Meiryo" panose="020B0604030504040204" pitchFamily="34" charset="-128"/>
                <a:ea typeface="Meiryo" panose="020B0604030504040204" pitchFamily="34" charset="-128"/>
              </a:rPr>
              <a:t> </a:t>
            </a:r>
            <a:r>
              <a:rPr lang="ja-JP" altLang="en-US" sz="2600" b="1">
                <a:latin typeface="Meiryo" panose="020B0604030504040204" pitchFamily="34" charset="-128"/>
                <a:ea typeface="Meiryo" panose="020B0604030504040204" pitchFamily="34" charset="-128"/>
              </a:rPr>
              <a:t>を</a:t>
            </a:r>
            <a:r>
              <a:rPr lang="ja-JP" altLang="en-US" sz="2600" b="1" dirty="0">
                <a:latin typeface="Meiryo" panose="020B0604030504040204" pitchFamily="34" charset="-128"/>
                <a:ea typeface="Meiryo" panose="020B0604030504040204" pitchFamily="34" charset="-128"/>
              </a:rPr>
              <a:t>メモして連絡する</a:t>
            </a:r>
          </a:p>
        </p:txBody>
      </p:sp>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1</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「スケジュール」</a:t>
            </a:r>
          </a:p>
          <a:p>
            <a:pPr algn="ctr"/>
            <a:r>
              <a:rPr lang="ja-JP" altLang="en-US" sz="1900" b="1">
                <a:latin typeface="Meiryo" panose="020B0604030504040204" pitchFamily="34" charset="-128"/>
                <a:ea typeface="Meiryo" panose="020B0604030504040204" pitchFamily="34" charset="-128"/>
              </a:rPr>
              <a:t>をタップ</a:t>
            </a:r>
          </a:p>
        </p:txBody>
      </p:sp>
      <p:pic>
        <p:nvPicPr>
          <p:cNvPr id="21" name="図 20">
            <a:extLst>
              <a:ext uri="{FF2B5EF4-FFF2-40B4-BE49-F238E27FC236}">
                <a16:creationId xmlns:a16="http://schemas.microsoft.com/office/drawing/2014/main" id="{08EFD501-6C9F-F906-DF66-FE4141443B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8249" y="3127402"/>
            <a:ext cx="1355271" cy="3081622"/>
          </a:xfrm>
          <a:prstGeom prst="rect">
            <a:avLst/>
          </a:prstGeom>
          <a:ln w="3175">
            <a:solidFill>
              <a:schemeClr val="tx1"/>
            </a:solidFill>
          </a:ln>
        </p:spPr>
      </p:pic>
      <p:sp>
        <p:nvSpPr>
          <p:cNvPr id="6" name="テキスト ボックス 5">
            <a:extLst>
              <a:ext uri="{FF2B5EF4-FFF2-40B4-BE49-F238E27FC236}">
                <a16:creationId xmlns:a16="http://schemas.microsoft.com/office/drawing/2014/main" id="{BD9123E9-F367-B536-A50A-2C1218204E7F}"/>
              </a:ext>
            </a:extLst>
          </p:cNvPr>
          <p:cNvSpPr txBox="1"/>
          <p:nvPr/>
        </p:nvSpPr>
        <p:spPr>
          <a:xfrm>
            <a:off x="1365714" y="6299828"/>
            <a:ext cx="1700733" cy="769441"/>
          </a:xfrm>
          <a:prstGeom prst="rect">
            <a:avLst/>
          </a:prstGeom>
          <a:noFill/>
        </p:spPr>
        <p:txBody>
          <a:bodyPr wrap="square">
            <a:spAutoFit/>
          </a:bodyPr>
          <a:lstStyle/>
          <a:p>
            <a:r>
              <a:rPr lang="en-US" altLang="ja-JP" sz="1100" dirty="0">
                <a:latin typeface="Meiryo" panose="020B0604030504040204" pitchFamily="34" charset="-128"/>
                <a:ea typeface="Meiryo" panose="020B0604030504040204" pitchFamily="34" charset="-128"/>
              </a:rPr>
              <a:t>Zoom</a:t>
            </a:r>
            <a:r>
              <a:rPr lang="ja-JP" altLang="en-US" sz="1100">
                <a:latin typeface="Meiryo" panose="020B0604030504040204" pitchFamily="34" charset="-128"/>
                <a:ea typeface="Meiryo" panose="020B0604030504040204" pitchFamily="34" charset="-128"/>
              </a:rPr>
              <a:t>アプリを起動し、ホーム画面にある</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「スケジュール」をタップします。</a:t>
            </a:r>
          </a:p>
        </p:txBody>
      </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43" name="円/楕円 42">
            <a:extLst>
              <a:ext uri="{FF2B5EF4-FFF2-40B4-BE49-F238E27FC236}">
                <a16:creationId xmlns:a16="http://schemas.microsoft.com/office/drawing/2014/main" id="{0385A36A-4F2C-29E1-6D4A-5FE139BA62C5}"/>
              </a:ext>
            </a:extLst>
          </p:cNvPr>
          <p:cNvSpPr/>
          <p:nvPr/>
        </p:nvSpPr>
        <p:spPr>
          <a:xfrm>
            <a:off x="3220103"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3321550"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3595067"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会議情報を</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入力</a:t>
            </a:r>
          </a:p>
        </p:txBody>
      </p:sp>
      <p:pic>
        <p:nvPicPr>
          <p:cNvPr id="46" name="図 45">
            <a:extLst>
              <a:ext uri="{FF2B5EF4-FFF2-40B4-BE49-F238E27FC236}">
                <a16:creationId xmlns:a16="http://schemas.microsoft.com/office/drawing/2014/main" id="{4D963F1E-9662-2925-8363-7072B77CAF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49346" y="3127402"/>
            <a:ext cx="1355271" cy="3081622"/>
          </a:xfrm>
          <a:prstGeom prst="rect">
            <a:avLst/>
          </a:prstGeom>
          <a:ln w="3175">
            <a:solidFill>
              <a:schemeClr val="tx1"/>
            </a:solidFill>
          </a:ln>
        </p:spPr>
      </p:pic>
      <p:sp>
        <p:nvSpPr>
          <p:cNvPr id="47" name="テキスト ボックス 46">
            <a:extLst>
              <a:ext uri="{FF2B5EF4-FFF2-40B4-BE49-F238E27FC236}">
                <a16:creationId xmlns:a16="http://schemas.microsoft.com/office/drawing/2014/main" id="{83280CD2-199E-FB28-4F61-CF6FF5AB2BDA}"/>
              </a:ext>
            </a:extLst>
          </p:cNvPr>
          <p:cNvSpPr txBox="1"/>
          <p:nvPr/>
        </p:nvSpPr>
        <p:spPr>
          <a:xfrm>
            <a:off x="3380837" y="6296793"/>
            <a:ext cx="2430863" cy="1054135"/>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会議名を入力し、日付、時間の順に設定していきます。「ミーティングパスコードが必要」が</a:t>
            </a:r>
            <a:r>
              <a:rPr lang="en-US" altLang="ja-JP" sz="1100" dirty="0">
                <a:latin typeface="Meiryo" panose="020B0604030504040204" pitchFamily="34" charset="-128"/>
                <a:ea typeface="Meiryo" panose="020B0604030504040204" pitchFamily="34" charset="-128"/>
              </a:rPr>
              <a:t>ON</a:t>
            </a:r>
            <a:r>
              <a:rPr lang="ja-JP" altLang="en-US" sz="1100">
                <a:latin typeface="Meiryo" panose="020B0604030504040204" pitchFamily="34" charset="-128"/>
                <a:ea typeface="Meiryo" panose="020B0604030504040204" pitchFamily="34" charset="-128"/>
              </a:rPr>
              <a:t>になっているかどうかも確認してください。</a:t>
            </a:r>
            <a:endParaRPr lang="en-US" altLang="ja-JP" sz="1100" dirty="0">
              <a:latin typeface="Meiryo" panose="020B0604030504040204" pitchFamily="34" charset="-128"/>
              <a:ea typeface="Meiryo" panose="020B0604030504040204" pitchFamily="34" charset="-128"/>
            </a:endParaRPr>
          </a:p>
          <a:p>
            <a:endParaRPr lang="en-US" altLang="ja-JP" sz="800" dirty="0">
              <a:latin typeface="Meiryo" panose="020B0604030504040204" pitchFamily="34" charset="-128"/>
              <a:ea typeface="Meiryo" panose="020B0604030504040204" pitchFamily="34" charset="-128"/>
            </a:endParaRPr>
          </a:p>
          <a:p>
            <a:r>
              <a:rPr lang="en-US" altLang="ja-JP"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無料プランの利用時間は</a:t>
            </a:r>
            <a:r>
              <a:rPr lang="en-US" altLang="ja-JP" sz="1050" dirty="0">
                <a:latin typeface="Meiryo" panose="020B0604030504040204" pitchFamily="34" charset="-128"/>
                <a:ea typeface="Meiryo" panose="020B0604030504040204" pitchFamily="34" charset="-128"/>
              </a:rPr>
              <a:t>40</a:t>
            </a:r>
            <a:r>
              <a:rPr lang="ja-JP" altLang="en-US" sz="1050">
                <a:latin typeface="Meiryo" panose="020B0604030504040204" pitchFamily="34" charset="-128"/>
                <a:ea typeface="Meiryo" panose="020B0604030504040204" pitchFamily="34" charset="-128"/>
              </a:rPr>
              <a:t>分です。</a:t>
            </a:r>
          </a:p>
        </p:txBody>
      </p:sp>
      <p:sp>
        <p:nvSpPr>
          <p:cNvPr id="49" name="円/楕円 48">
            <a:extLst>
              <a:ext uri="{FF2B5EF4-FFF2-40B4-BE49-F238E27FC236}">
                <a16:creationId xmlns:a16="http://schemas.microsoft.com/office/drawing/2014/main" id="{3272E57D-E36B-1142-288F-D4AAEF4C3BFE}"/>
              </a:ext>
            </a:extLst>
          </p:cNvPr>
          <p:cNvSpPr/>
          <p:nvPr/>
        </p:nvSpPr>
        <p:spPr>
          <a:xfrm>
            <a:off x="5661200" y="2364678"/>
            <a:ext cx="468319" cy="468926"/>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5254769" y="2376983"/>
            <a:ext cx="1262904"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6011358" y="2073364"/>
            <a:ext cx="2124222" cy="969496"/>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a:t>
            </a:r>
            <a:r>
              <a:rPr lang="en-US" altLang="ja-JP" sz="1900" b="1" dirty="0">
                <a:latin typeface="Meiryo" panose="020B0604030504040204" pitchFamily="34" charset="-128"/>
                <a:ea typeface="Meiryo" panose="020B0604030504040204" pitchFamily="34" charset="-128"/>
              </a:rPr>
              <a:t>OK</a:t>
            </a:r>
            <a:r>
              <a:rPr lang="ja-JP" altLang="en-US" sz="1900" b="1" dirty="0">
                <a:latin typeface="Meiryo" panose="020B0604030504040204" pitchFamily="34" charset="-128"/>
                <a:ea typeface="Meiryo" panose="020B0604030504040204" pitchFamily="34" charset="-128"/>
              </a:rPr>
              <a:t>」と</a:t>
            </a:r>
            <a:endParaRPr lang="en-US" altLang="ja-JP" sz="1900" b="1" dirty="0">
              <a:latin typeface="Meiryo" panose="020B0604030504040204" pitchFamily="34" charset="-128"/>
              <a:ea typeface="Meiryo" panose="020B0604030504040204" pitchFamily="34" charset="-128"/>
            </a:endParaRPr>
          </a:p>
          <a:p>
            <a:pPr algn="ctr"/>
            <a:r>
              <a:rPr lang="ja-JP" altLang="en-US" sz="1900" b="1" dirty="0">
                <a:latin typeface="Meiryo" panose="020B0604030504040204" pitchFamily="34" charset="-128"/>
                <a:ea typeface="Meiryo" panose="020B0604030504040204" pitchFamily="34" charset="-128"/>
              </a:rPr>
              <a:t>「許可しない」</a:t>
            </a:r>
            <a:endParaRPr lang="en-US" altLang="ja-JP" sz="1900" b="1" dirty="0">
              <a:latin typeface="Meiryo" panose="020B0604030504040204" pitchFamily="34" charset="-128"/>
              <a:ea typeface="Meiryo" panose="020B0604030504040204" pitchFamily="34" charset="-128"/>
            </a:endParaRPr>
          </a:p>
          <a:p>
            <a:pPr algn="ctr"/>
            <a:r>
              <a:rPr lang="ja-JP" altLang="en-US" sz="1900" b="1" dirty="0">
                <a:latin typeface="Meiryo" panose="020B0604030504040204" pitchFamily="34" charset="-128"/>
                <a:ea typeface="Meiryo" panose="020B0604030504040204" pitchFamily="34" charset="-128"/>
              </a:rPr>
              <a:t>をタップ</a:t>
            </a:r>
          </a:p>
        </p:txBody>
      </p:sp>
      <p:pic>
        <p:nvPicPr>
          <p:cNvPr id="52" name="図 51">
            <a:extLst>
              <a:ext uri="{FF2B5EF4-FFF2-40B4-BE49-F238E27FC236}">
                <a16:creationId xmlns:a16="http://schemas.microsoft.com/office/drawing/2014/main" id="{A4AA5C5E-AF84-DB11-F2B9-AFCF3E7BA5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2335" y="3053888"/>
            <a:ext cx="1357028" cy="1505931"/>
          </a:xfrm>
          <a:prstGeom prst="rect">
            <a:avLst/>
          </a:prstGeom>
        </p:spPr>
      </p:pic>
      <p:sp>
        <p:nvSpPr>
          <p:cNvPr id="53" name="テキスト ボックス 52">
            <a:extLst>
              <a:ext uri="{FF2B5EF4-FFF2-40B4-BE49-F238E27FC236}">
                <a16:creationId xmlns:a16="http://schemas.microsoft.com/office/drawing/2014/main" id="{2996C452-6EFC-0EDA-CD32-AF9460C2269C}"/>
              </a:ext>
            </a:extLst>
          </p:cNvPr>
          <p:cNvSpPr txBox="1"/>
          <p:nvPr/>
        </p:nvSpPr>
        <p:spPr>
          <a:xfrm>
            <a:off x="5864709" y="6221511"/>
            <a:ext cx="2471747" cy="1107996"/>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終了時間を設定すると、有料プランの案内が表示されます。無料プランで利用する場合は「</a:t>
            </a:r>
            <a:r>
              <a:rPr lang="en-US" altLang="ja-JP" sz="1100" dirty="0">
                <a:latin typeface="Meiryo" panose="020B0604030504040204" pitchFamily="34" charset="-128"/>
                <a:ea typeface="Meiryo" panose="020B0604030504040204" pitchFamily="34" charset="-128"/>
              </a:rPr>
              <a:t>OK</a:t>
            </a:r>
            <a:r>
              <a:rPr lang="ja-JP" altLang="en-US" sz="1100" dirty="0">
                <a:latin typeface="Meiryo" panose="020B0604030504040204" pitchFamily="34" charset="-128"/>
                <a:ea typeface="Meiryo" panose="020B0604030504040204" pitchFamily="34" charset="-128"/>
              </a:rPr>
              <a:t>」をタップ。</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次に各種カレンダーアプリに情報を共有しますかと聞かれますが、ここでは「許可しない」をタップします。</a:t>
            </a:r>
          </a:p>
        </p:txBody>
      </p:sp>
      <p:sp>
        <p:nvSpPr>
          <p:cNvPr id="55" name="円/楕円 54">
            <a:extLst>
              <a:ext uri="{FF2B5EF4-FFF2-40B4-BE49-F238E27FC236}">
                <a16:creationId xmlns:a16="http://schemas.microsoft.com/office/drawing/2014/main" id="{ADFDDFE8-006B-32F9-F3E1-612CBA16A6A3}"/>
              </a:ext>
            </a:extLst>
          </p:cNvPr>
          <p:cNvSpPr/>
          <p:nvPr/>
        </p:nvSpPr>
        <p:spPr>
          <a:xfrm>
            <a:off x="8102297"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010171" y="2363650"/>
            <a:ext cx="639872"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dirty="0">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8477261"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「完了」</a:t>
            </a:r>
          </a:p>
          <a:p>
            <a:pPr algn="ctr"/>
            <a:r>
              <a:rPr lang="ja-JP" altLang="en-US" sz="1900" b="1">
                <a:latin typeface="Meiryo" panose="020B0604030504040204" pitchFamily="34" charset="-128"/>
                <a:ea typeface="Meiryo" panose="020B0604030504040204" pitchFamily="34" charset="-128"/>
              </a:rPr>
              <a:t>をタップ</a:t>
            </a:r>
          </a:p>
        </p:txBody>
      </p:sp>
      <p:pic>
        <p:nvPicPr>
          <p:cNvPr id="58" name="図 57">
            <a:extLst>
              <a:ext uri="{FF2B5EF4-FFF2-40B4-BE49-F238E27FC236}">
                <a16:creationId xmlns:a16="http://schemas.microsoft.com/office/drawing/2014/main" id="{777A23D5-F7E3-6811-D3EE-B1B54E38F6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2335" y="4601412"/>
            <a:ext cx="1355271" cy="1320627"/>
          </a:xfrm>
          <a:prstGeom prst="rect">
            <a:avLst/>
          </a:prstGeom>
        </p:spPr>
      </p:pic>
      <p:sp>
        <p:nvSpPr>
          <p:cNvPr id="59" name="テキスト ボックス 58">
            <a:extLst>
              <a:ext uri="{FF2B5EF4-FFF2-40B4-BE49-F238E27FC236}">
                <a16:creationId xmlns:a16="http://schemas.microsoft.com/office/drawing/2014/main" id="{C9F73339-2874-C357-4658-3BDD58BE6086}"/>
              </a:ext>
            </a:extLst>
          </p:cNvPr>
          <p:cNvSpPr txBox="1"/>
          <p:nvPr/>
        </p:nvSpPr>
        <p:spPr>
          <a:xfrm>
            <a:off x="8703855" y="6296793"/>
            <a:ext cx="1613647" cy="60016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入力や設定がすべて済んだら「完了」をタップします。</a:t>
            </a:r>
          </a:p>
        </p:txBody>
      </p:sp>
      <p:sp>
        <p:nvSpPr>
          <p:cNvPr id="60" name="三角形 59">
            <a:extLst>
              <a:ext uri="{FF2B5EF4-FFF2-40B4-BE49-F238E27FC236}">
                <a16:creationId xmlns:a16="http://schemas.microsoft.com/office/drawing/2014/main" id="{FEE1D0B8-EF15-8DE9-954E-A9D02418AFB4}"/>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CAD51FC3-8CB2-4AA7-3382-40675ADC1B9D}"/>
              </a:ext>
            </a:extLst>
          </p:cNvPr>
          <p:cNvSpPr/>
          <p:nvPr/>
        </p:nvSpPr>
        <p:spPr>
          <a:xfrm>
            <a:off x="3907904" y="3312992"/>
            <a:ext cx="1404398" cy="22324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93C4E9B6-62E9-8FCD-82CD-AAF04B287B89}"/>
              </a:ext>
            </a:extLst>
          </p:cNvPr>
          <p:cNvGrpSpPr/>
          <p:nvPr/>
        </p:nvGrpSpPr>
        <p:grpSpPr>
          <a:xfrm>
            <a:off x="2085872" y="3737212"/>
            <a:ext cx="796351" cy="352633"/>
            <a:chOff x="1220772" y="3290187"/>
            <a:chExt cx="796351" cy="352633"/>
          </a:xfrm>
        </p:grpSpPr>
        <p:sp>
          <p:nvSpPr>
            <p:cNvPr id="9" name="円形吹き出し 8">
              <a:extLst>
                <a:ext uri="{FF2B5EF4-FFF2-40B4-BE49-F238E27FC236}">
                  <a16:creationId xmlns:a16="http://schemas.microsoft.com/office/drawing/2014/main" id="{E2F39B25-8581-38D4-FADD-1417FCB131F7}"/>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C4B5B8B-C807-528F-A91B-BCA7350D8F13}"/>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5" name="角丸四角形 14">
            <a:extLst>
              <a:ext uri="{FF2B5EF4-FFF2-40B4-BE49-F238E27FC236}">
                <a16:creationId xmlns:a16="http://schemas.microsoft.com/office/drawing/2014/main" id="{96E66B7D-AC33-BFA0-A80F-6DC02D40BB6B}"/>
              </a:ext>
            </a:extLst>
          </p:cNvPr>
          <p:cNvSpPr/>
          <p:nvPr/>
        </p:nvSpPr>
        <p:spPr>
          <a:xfrm>
            <a:off x="2207103" y="3274922"/>
            <a:ext cx="291859" cy="344319"/>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50A2A18-6249-F7A7-7FCC-1BE18678B5DF}"/>
              </a:ext>
            </a:extLst>
          </p:cNvPr>
          <p:cNvGrpSpPr/>
          <p:nvPr/>
        </p:nvGrpSpPr>
        <p:grpSpPr>
          <a:xfrm>
            <a:off x="3079111" y="3016790"/>
            <a:ext cx="796351" cy="519449"/>
            <a:chOff x="1189588" y="3290187"/>
            <a:chExt cx="796351" cy="519449"/>
          </a:xfrm>
        </p:grpSpPr>
        <p:sp>
          <p:nvSpPr>
            <p:cNvPr id="19" name="円形吹き出し 18">
              <a:extLst>
                <a:ext uri="{FF2B5EF4-FFF2-40B4-BE49-F238E27FC236}">
                  <a16:creationId xmlns:a16="http://schemas.microsoft.com/office/drawing/2014/main" id="{77D619F8-0AE6-D323-60E8-2DD5B693436E}"/>
                </a:ext>
              </a:extLst>
            </p:cNvPr>
            <p:cNvSpPr/>
            <p:nvPr/>
          </p:nvSpPr>
          <p:spPr>
            <a:xfrm>
              <a:off x="1222030" y="3290187"/>
              <a:ext cx="739001" cy="519449"/>
            </a:xfrm>
            <a:prstGeom prst="wedgeEllipseCallout">
              <a:avLst>
                <a:gd name="adj1" fmla="val 50678"/>
                <a:gd name="adj2" fmla="val 34093"/>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6301002-D2BD-C6C6-CDE2-D89D13B3EB66}"/>
                </a:ext>
              </a:extLst>
            </p:cNvPr>
            <p:cNvSpPr txBox="1"/>
            <p:nvPr/>
          </p:nvSpPr>
          <p:spPr>
            <a:xfrm>
              <a:off x="1189588" y="3372084"/>
              <a:ext cx="796351"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会議名</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7" name="角丸四角形 16">
            <a:extLst>
              <a:ext uri="{FF2B5EF4-FFF2-40B4-BE49-F238E27FC236}">
                <a16:creationId xmlns:a16="http://schemas.microsoft.com/office/drawing/2014/main" id="{4CB82F8E-80DE-93B5-D651-BDA3ACCDB996}"/>
              </a:ext>
            </a:extLst>
          </p:cNvPr>
          <p:cNvSpPr/>
          <p:nvPr/>
        </p:nvSpPr>
        <p:spPr>
          <a:xfrm>
            <a:off x="3919362" y="3637890"/>
            <a:ext cx="1404398" cy="17109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EC583238-41DD-D486-776F-E07EDBA03C7B}"/>
              </a:ext>
            </a:extLst>
          </p:cNvPr>
          <p:cNvGrpSpPr/>
          <p:nvPr/>
        </p:nvGrpSpPr>
        <p:grpSpPr>
          <a:xfrm>
            <a:off x="3099061" y="3624959"/>
            <a:ext cx="796351" cy="519449"/>
            <a:chOff x="1189588" y="3290187"/>
            <a:chExt cx="796351" cy="519449"/>
          </a:xfrm>
        </p:grpSpPr>
        <p:sp>
          <p:nvSpPr>
            <p:cNvPr id="24" name="円形吹き出し 23">
              <a:extLst>
                <a:ext uri="{FF2B5EF4-FFF2-40B4-BE49-F238E27FC236}">
                  <a16:creationId xmlns:a16="http://schemas.microsoft.com/office/drawing/2014/main" id="{A4D705C3-A4A8-5FF6-70D2-E0BBEC3CFDD0}"/>
                </a:ext>
              </a:extLst>
            </p:cNvPr>
            <p:cNvSpPr/>
            <p:nvPr/>
          </p:nvSpPr>
          <p:spPr>
            <a:xfrm>
              <a:off x="1222030" y="3290187"/>
              <a:ext cx="739001" cy="519449"/>
            </a:xfrm>
            <a:prstGeom prst="wedgeEllipseCallout">
              <a:avLst>
                <a:gd name="adj1" fmla="val 50678"/>
                <a:gd name="adj2" fmla="val -30995"/>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3D663E2C-B821-4349-0E3C-91C6608765B1}"/>
                </a:ext>
              </a:extLst>
            </p:cNvPr>
            <p:cNvSpPr txBox="1"/>
            <p:nvPr/>
          </p:nvSpPr>
          <p:spPr>
            <a:xfrm>
              <a:off x="1189588" y="3372084"/>
              <a:ext cx="796351"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日付</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を設定</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6" name="角丸四角形 25">
            <a:extLst>
              <a:ext uri="{FF2B5EF4-FFF2-40B4-BE49-F238E27FC236}">
                <a16:creationId xmlns:a16="http://schemas.microsoft.com/office/drawing/2014/main" id="{AC88BE2B-D386-E80C-5DE6-689B772FF71C}"/>
              </a:ext>
            </a:extLst>
          </p:cNvPr>
          <p:cNvSpPr/>
          <p:nvPr/>
        </p:nvSpPr>
        <p:spPr>
          <a:xfrm>
            <a:off x="3917731" y="3836456"/>
            <a:ext cx="1404398" cy="292584"/>
          </a:xfrm>
          <a:prstGeom prst="roundRect">
            <a:avLst>
              <a:gd name="adj" fmla="val 15758"/>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E55FE0B0-2443-DFAB-CBE7-A74A4C687FB1}"/>
              </a:ext>
            </a:extLst>
          </p:cNvPr>
          <p:cNvGrpSpPr/>
          <p:nvPr/>
        </p:nvGrpSpPr>
        <p:grpSpPr>
          <a:xfrm>
            <a:off x="5375184" y="3645574"/>
            <a:ext cx="796351" cy="519449"/>
            <a:chOff x="1189588" y="3290187"/>
            <a:chExt cx="796351" cy="519449"/>
          </a:xfrm>
        </p:grpSpPr>
        <p:sp>
          <p:nvSpPr>
            <p:cNvPr id="28" name="円形吹き出し 27">
              <a:extLst>
                <a:ext uri="{FF2B5EF4-FFF2-40B4-BE49-F238E27FC236}">
                  <a16:creationId xmlns:a16="http://schemas.microsoft.com/office/drawing/2014/main" id="{16BA050C-09F8-6B93-B0FA-1D12F6FBC405}"/>
                </a:ext>
              </a:extLst>
            </p:cNvPr>
            <p:cNvSpPr/>
            <p:nvPr/>
          </p:nvSpPr>
          <p:spPr>
            <a:xfrm>
              <a:off x="1222030" y="3290187"/>
              <a:ext cx="739001" cy="519449"/>
            </a:xfrm>
            <a:prstGeom prst="wedgeEllipseCallout">
              <a:avLst>
                <a:gd name="adj1" fmla="val -52261"/>
                <a:gd name="adj2" fmla="val 32614"/>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47B8379-C1F4-DA07-BC47-087D7F3BB377}"/>
                </a:ext>
              </a:extLst>
            </p:cNvPr>
            <p:cNvSpPr txBox="1"/>
            <p:nvPr/>
          </p:nvSpPr>
          <p:spPr>
            <a:xfrm>
              <a:off x="1189588" y="3372084"/>
              <a:ext cx="796351"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❸</a:t>
              </a:r>
              <a:r>
                <a:rPr lang="ja-JP" altLang="en-US" sz="1100" b="1">
                  <a:solidFill>
                    <a:srgbClr val="FF6000"/>
                  </a:solidFill>
                  <a:latin typeface="Meiryo" panose="020B0604030504040204" pitchFamily="34" charset="-128"/>
                  <a:ea typeface="Meiryo" panose="020B0604030504040204" pitchFamily="34" charset="-128"/>
                </a:rPr>
                <a:t>時間</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を設定</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0" name="角丸四角形 29">
            <a:extLst>
              <a:ext uri="{FF2B5EF4-FFF2-40B4-BE49-F238E27FC236}">
                <a16:creationId xmlns:a16="http://schemas.microsoft.com/office/drawing/2014/main" id="{A8182515-273A-3E8C-4A0A-0FCC20452A45}"/>
              </a:ext>
            </a:extLst>
          </p:cNvPr>
          <p:cNvSpPr/>
          <p:nvPr/>
        </p:nvSpPr>
        <p:spPr>
          <a:xfrm>
            <a:off x="6534904" y="3948837"/>
            <a:ext cx="1091887" cy="14876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0033B3B6-9872-648C-BF70-293805C7598A}"/>
              </a:ext>
            </a:extLst>
          </p:cNvPr>
          <p:cNvGrpSpPr/>
          <p:nvPr/>
        </p:nvGrpSpPr>
        <p:grpSpPr>
          <a:xfrm>
            <a:off x="6994647" y="4233406"/>
            <a:ext cx="796351" cy="352633"/>
            <a:chOff x="1220772" y="3290187"/>
            <a:chExt cx="796351" cy="352633"/>
          </a:xfrm>
        </p:grpSpPr>
        <p:sp>
          <p:nvSpPr>
            <p:cNvPr id="32" name="円形吹き出し 31">
              <a:extLst>
                <a:ext uri="{FF2B5EF4-FFF2-40B4-BE49-F238E27FC236}">
                  <a16:creationId xmlns:a16="http://schemas.microsoft.com/office/drawing/2014/main" id="{D571DAE4-F9B3-A866-30FE-9D1E6F6C73DB}"/>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78879769-1F00-2680-66D8-C66DEAC98F2A}"/>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4" name="角丸四角形 33">
            <a:extLst>
              <a:ext uri="{FF2B5EF4-FFF2-40B4-BE49-F238E27FC236}">
                <a16:creationId xmlns:a16="http://schemas.microsoft.com/office/drawing/2014/main" id="{11F6E002-CBC1-2A8D-5EF5-A2F621F21E67}"/>
              </a:ext>
            </a:extLst>
          </p:cNvPr>
          <p:cNvSpPr/>
          <p:nvPr/>
        </p:nvSpPr>
        <p:spPr>
          <a:xfrm>
            <a:off x="6475756" y="5531355"/>
            <a:ext cx="1208428" cy="164133"/>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5638A897-C476-7F47-293C-3A8FE2542F78}"/>
              </a:ext>
            </a:extLst>
          </p:cNvPr>
          <p:cNvGrpSpPr/>
          <p:nvPr/>
        </p:nvGrpSpPr>
        <p:grpSpPr>
          <a:xfrm>
            <a:off x="7279597" y="5829832"/>
            <a:ext cx="796351" cy="352633"/>
            <a:chOff x="1220772" y="3290187"/>
            <a:chExt cx="796351" cy="352633"/>
          </a:xfrm>
        </p:grpSpPr>
        <p:sp>
          <p:nvSpPr>
            <p:cNvPr id="36" name="円形吹き出し 35">
              <a:extLst>
                <a:ext uri="{FF2B5EF4-FFF2-40B4-BE49-F238E27FC236}">
                  <a16:creationId xmlns:a16="http://schemas.microsoft.com/office/drawing/2014/main" id="{2DDB7820-063F-DD99-FCA0-A44353EA20CF}"/>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AB7FEFE-D228-6250-32CA-CD72303771EB}"/>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40" name="図 39">
            <a:extLst>
              <a:ext uri="{FF2B5EF4-FFF2-40B4-BE49-F238E27FC236}">
                <a16:creationId xmlns:a16="http://schemas.microsoft.com/office/drawing/2014/main" id="{7CF61D86-D3DB-1C00-2707-F98D7244B0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97002" y="3003088"/>
            <a:ext cx="1355271" cy="3081622"/>
          </a:xfrm>
          <a:prstGeom prst="rect">
            <a:avLst/>
          </a:prstGeom>
          <a:ln w="3175">
            <a:solidFill>
              <a:schemeClr val="tx1"/>
            </a:solidFill>
          </a:ln>
        </p:spPr>
      </p:pic>
      <p:grpSp>
        <p:nvGrpSpPr>
          <p:cNvPr id="41" name="グループ化 40">
            <a:extLst>
              <a:ext uri="{FF2B5EF4-FFF2-40B4-BE49-F238E27FC236}">
                <a16:creationId xmlns:a16="http://schemas.microsoft.com/office/drawing/2014/main" id="{31DFEE8F-41E0-FCA2-E161-97F9AE89EB3A}"/>
              </a:ext>
            </a:extLst>
          </p:cNvPr>
          <p:cNvGrpSpPr/>
          <p:nvPr/>
        </p:nvGrpSpPr>
        <p:grpSpPr>
          <a:xfrm>
            <a:off x="9709923" y="3368068"/>
            <a:ext cx="796351" cy="352633"/>
            <a:chOff x="1220772" y="3290187"/>
            <a:chExt cx="796351" cy="352633"/>
          </a:xfrm>
        </p:grpSpPr>
        <p:sp>
          <p:nvSpPr>
            <p:cNvPr id="63" name="円形吹き出し 62">
              <a:extLst>
                <a:ext uri="{FF2B5EF4-FFF2-40B4-BE49-F238E27FC236}">
                  <a16:creationId xmlns:a16="http://schemas.microsoft.com/office/drawing/2014/main" id="{5FFA4703-DCD8-B01E-876A-5DD634FE18DD}"/>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E96E297C-10F3-DE0A-0FBD-7BCB2D725E60}"/>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65" name="角丸四角形 64">
            <a:extLst>
              <a:ext uri="{FF2B5EF4-FFF2-40B4-BE49-F238E27FC236}">
                <a16:creationId xmlns:a16="http://schemas.microsoft.com/office/drawing/2014/main" id="{23DFA230-8C91-B595-9FD6-18AE9889885C}"/>
              </a:ext>
            </a:extLst>
          </p:cNvPr>
          <p:cNvSpPr/>
          <p:nvPr/>
        </p:nvSpPr>
        <p:spPr>
          <a:xfrm>
            <a:off x="9886045" y="2966017"/>
            <a:ext cx="281609" cy="24108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a:extLst>
              <a:ext uri="{FF2B5EF4-FFF2-40B4-BE49-F238E27FC236}">
                <a16:creationId xmlns:a16="http://schemas.microsoft.com/office/drawing/2014/main" id="{77373124-CA24-56A7-DB3A-52CA56A17039}"/>
              </a:ext>
            </a:extLst>
          </p:cNvPr>
          <p:cNvSpPr>
            <a:spLocks noGrp="1"/>
          </p:cNvSpPr>
          <p:nvPr>
            <p:ph type="sldNum" sz="quarter" idx="12"/>
          </p:nvPr>
        </p:nvSpPr>
        <p:spPr/>
        <p:txBody>
          <a:bodyPr/>
          <a:lstStyle/>
          <a:p>
            <a:fld id="{0869AD2D-B8A4-B94C-A8F3-6904FAA7DB71}" type="slidenum">
              <a:rPr kumimoji="1" lang="ja-JP" altLang="en-US" smtClean="0"/>
              <a:t>24</a:t>
            </a:fld>
            <a:endParaRPr kumimoji="1" lang="ja-JP" altLang="en-US" dirty="0"/>
          </a:p>
        </p:txBody>
      </p:sp>
    </p:spTree>
    <p:extLst>
      <p:ext uri="{BB962C8B-B14F-4D97-AF65-F5344CB8AC3E}">
        <p14:creationId xmlns:p14="http://schemas.microsoft.com/office/powerpoint/2010/main" val="74934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3D1BF2C3-CFDB-4DD7-7402-D4D73856ACD9}"/>
              </a:ext>
            </a:extLst>
          </p:cNvPr>
          <p:cNvGrpSpPr/>
          <p:nvPr/>
        </p:nvGrpSpPr>
        <p:grpSpPr>
          <a:xfrm>
            <a:off x="779006" y="2327141"/>
            <a:ext cx="2499186" cy="4363200"/>
            <a:chOff x="779006" y="2327142"/>
            <a:chExt cx="2499186" cy="4361554"/>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5</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メール送信画面</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に自動遷移</a:t>
              </a:r>
            </a:p>
          </p:txBody>
        </p:sp>
        <p:pic>
          <p:nvPicPr>
            <p:cNvPr id="21" name="図 20">
              <a:extLst>
                <a:ext uri="{FF2B5EF4-FFF2-40B4-BE49-F238E27FC236}">
                  <a16:creationId xmlns:a16="http://schemas.microsoft.com/office/drawing/2014/main" id="{08EFD501-6C9F-F906-DF66-FE4141443B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08249" y="3084694"/>
              <a:ext cx="1355271" cy="3086198"/>
            </a:xfrm>
            <a:prstGeom prst="rect">
              <a:avLst/>
            </a:prstGeom>
            <a:ln w="3175">
              <a:solidFill>
                <a:schemeClr val="tx1"/>
              </a:solidFill>
            </a:ln>
          </p:spPr>
        </p:pic>
        <p:sp>
          <p:nvSpPr>
            <p:cNvPr id="6" name="テキスト ボックス 5">
              <a:extLst>
                <a:ext uri="{FF2B5EF4-FFF2-40B4-BE49-F238E27FC236}">
                  <a16:creationId xmlns:a16="http://schemas.microsoft.com/office/drawing/2014/main" id="{BD9123E9-F367-B536-A50A-2C1218204E7F}"/>
                </a:ext>
              </a:extLst>
            </p:cNvPr>
            <p:cNvSpPr txBox="1"/>
            <p:nvPr/>
          </p:nvSpPr>
          <p:spPr>
            <a:xfrm>
              <a:off x="1120726" y="6257468"/>
              <a:ext cx="2157466" cy="431228"/>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メールアプリが自動で起動し、メール送信画面が表示されます。</a:t>
              </a:r>
              <a:endParaRPr lang="en-US" altLang="ja-JP" sz="1100" dirty="0">
                <a:latin typeface="Meiryo" panose="020B0604030504040204" pitchFamily="34" charset="-128"/>
                <a:ea typeface="Meiryo" panose="020B0604030504040204" pitchFamily="34" charset="-128"/>
              </a:endParaRPr>
            </a:p>
          </p:txBody>
        </p:sp>
      </p:gr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3220103" y="2356423"/>
            <a:ext cx="2588619" cy="4850108"/>
            <a:chOff x="779006" y="2356386"/>
            <a:chExt cx="2588619" cy="4843829"/>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6</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926528" y="2406112"/>
              <a:ext cx="2441097" cy="384223"/>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「破棄</a:t>
              </a:r>
              <a:r>
                <a:rPr lang="ja-JP" altLang="en-US" b="1" spc="-300">
                  <a:latin typeface="Meiryo" panose="020B0604030504040204" pitchFamily="34" charset="-128"/>
                  <a:ea typeface="Meiryo" panose="020B0604030504040204" pitchFamily="34" charset="-128"/>
                </a:rPr>
                <a:t>」</a:t>
              </a:r>
              <a:r>
                <a:rPr lang="ja-JP" altLang="en-US" sz="1900" b="1">
                  <a:latin typeface="Meiryo" panose="020B0604030504040204" pitchFamily="34" charset="-128"/>
                  <a:ea typeface="Meiryo" panose="020B0604030504040204" pitchFamily="34" charset="-128"/>
                </a:rPr>
                <a:t>をタップ</a:t>
              </a:r>
            </a:p>
          </p:txBody>
        </p:sp>
        <p:pic>
          <p:nvPicPr>
            <p:cNvPr id="46" name="図 45">
              <a:extLst>
                <a:ext uri="{FF2B5EF4-FFF2-40B4-BE49-F238E27FC236}">
                  <a16:creationId xmlns:a16="http://schemas.microsoft.com/office/drawing/2014/main" id="{4D963F1E-9662-2925-8363-7072B77CAF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07371" y="3083115"/>
              <a:ext cx="1357028" cy="3087858"/>
            </a:xfrm>
            <a:prstGeom prst="rect">
              <a:avLst/>
            </a:prstGeom>
            <a:ln w="3175">
              <a:solidFill>
                <a:schemeClr val="tx1"/>
              </a:solidFill>
            </a:ln>
          </p:spPr>
        </p:pic>
        <p:sp>
          <p:nvSpPr>
            <p:cNvPr id="47" name="テキスト ボックス 46">
              <a:extLst>
                <a:ext uri="{FF2B5EF4-FFF2-40B4-BE49-F238E27FC236}">
                  <a16:creationId xmlns:a16="http://schemas.microsoft.com/office/drawing/2014/main" id="{83280CD2-199E-FB28-4F61-CF6FF5AB2BDA}"/>
                </a:ext>
              </a:extLst>
            </p:cNvPr>
            <p:cNvSpPr txBox="1"/>
            <p:nvPr/>
          </p:nvSpPr>
          <p:spPr>
            <a:xfrm>
              <a:off x="1199606" y="6262711"/>
              <a:ext cx="1972558" cy="93750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送信画面を活用し、このまま会議情報を送信することもできます。メールを利用しない場合は「破棄」をタップします。</a:t>
              </a:r>
              <a:endParaRPr lang="en-US" altLang="ja-JP" sz="1100" dirty="0">
                <a:latin typeface="Meiryo" panose="020B0604030504040204" pitchFamily="34" charset="-128"/>
                <a:ea typeface="Meiryo" panose="020B0604030504040204" pitchFamily="34" charset="-128"/>
              </a:endParaRP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5661200" y="2327142"/>
            <a:ext cx="2543790" cy="5034827"/>
            <a:chOff x="779006" y="2327142"/>
            <a:chExt cx="2543790" cy="5034827"/>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7</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198574"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ミーティングの</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詳細が表示される</a:t>
              </a:r>
            </a:p>
          </p:txBody>
        </p:sp>
        <p:pic>
          <p:nvPicPr>
            <p:cNvPr id="52" name="図 51">
              <a:extLst>
                <a:ext uri="{FF2B5EF4-FFF2-40B4-BE49-F238E27FC236}">
                  <a16:creationId xmlns:a16="http://schemas.microsoft.com/office/drawing/2014/main" id="{A4AA5C5E-AF84-DB11-F2B9-AFCF3E7BA5D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08249" y="3087168"/>
              <a:ext cx="1355271" cy="3083755"/>
            </a:xfrm>
            <a:prstGeom prst="rect">
              <a:avLst/>
            </a:prstGeom>
            <a:ln w="3175">
              <a:solidFill>
                <a:schemeClr val="tx1"/>
              </a:solidFill>
            </a:ln>
          </p:spPr>
        </p:pic>
        <p:sp>
          <p:nvSpPr>
            <p:cNvPr id="53" name="テキスト ボックス 52">
              <a:extLst>
                <a:ext uri="{FF2B5EF4-FFF2-40B4-BE49-F238E27FC236}">
                  <a16:creationId xmlns:a16="http://schemas.microsoft.com/office/drawing/2014/main" id="{2996C452-6EFC-0EDA-CD32-AF9460C2269C}"/>
                </a:ext>
              </a:extLst>
            </p:cNvPr>
            <p:cNvSpPr txBox="1"/>
            <p:nvPr/>
          </p:nvSpPr>
          <p:spPr>
            <a:xfrm>
              <a:off x="1218860" y="6253973"/>
              <a:ext cx="2058041" cy="1107996"/>
            </a:xfrm>
            <a:prstGeom prst="rect">
              <a:avLst/>
            </a:prstGeom>
            <a:noFill/>
          </p:spPr>
          <p:txBody>
            <a:bodyPr wrap="square">
              <a:spAutoFit/>
            </a:bodyPr>
            <a:lstStyle/>
            <a:p>
              <a:r>
                <a:rPr lang="en-US" altLang="ja-JP" sz="1100" dirty="0">
                  <a:latin typeface="Meiryo" panose="020B0604030504040204" pitchFamily="34" charset="-128"/>
                  <a:ea typeface="Meiryo" panose="020B0604030504040204" pitchFamily="34" charset="-128"/>
                </a:rPr>
                <a:t>Zoom</a:t>
              </a:r>
              <a:r>
                <a:rPr lang="ja-JP" altLang="en-US" sz="1100">
                  <a:latin typeface="Meiryo" panose="020B0604030504040204" pitchFamily="34" charset="-128"/>
                  <a:ea typeface="Meiryo" panose="020B0604030504040204" pitchFamily="34" charset="-128"/>
                </a:rPr>
                <a:t>アプリに自動的に戻ります。ミーティングの詳細が表示されますので、ミーティング</a:t>
              </a:r>
              <a:r>
                <a:rPr lang="en-US" altLang="ja-JP" sz="1100" dirty="0">
                  <a:latin typeface="Meiryo" panose="020B0604030504040204" pitchFamily="34" charset="-128"/>
                  <a:ea typeface="Meiryo" panose="020B0604030504040204" pitchFamily="34" charset="-128"/>
                </a:rPr>
                <a:t>ID</a:t>
              </a:r>
              <a:r>
                <a:rPr lang="ja-JP" altLang="en-US" sz="1100">
                  <a:latin typeface="Meiryo" panose="020B0604030504040204" pitchFamily="34" charset="-128"/>
                  <a:ea typeface="Meiryo" panose="020B0604030504040204" pitchFamily="34" charset="-128"/>
                </a:rPr>
                <a:t>とパスコードをメモします。メモした</a:t>
              </a:r>
              <a:r>
                <a:rPr lang="ja-JP" altLang="en-US" sz="1100" spc="-300">
                  <a:latin typeface="Meiryo" panose="020B0604030504040204" pitchFamily="34" charset="-128"/>
                  <a:ea typeface="Meiryo" panose="020B0604030504040204" pitchFamily="34" charset="-128"/>
                </a:rPr>
                <a:t>ら</a:t>
              </a:r>
              <a:r>
                <a:rPr lang="ja-JP" altLang="en-US" sz="110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&lt;</a:t>
              </a:r>
              <a:r>
                <a:rPr lang="ja-JP" altLang="en-US" sz="1100" spc="-15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をタップします。</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8102297" y="2356379"/>
            <a:ext cx="2476043" cy="4850150"/>
            <a:chOff x="779006" y="2356386"/>
            <a:chExt cx="2476043" cy="4851328"/>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8</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1130827" y="2406232"/>
              <a:ext cx="2124222" cy="384815"/>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予約完了</a:t>
              </a:r>
            </a:p>
          </p:txBody>
        </p:sp>
        <p:pic>
          <p:nvPicPr>
            <p:cNvPr id="58" name="図 57">
              <a:extLst>
                <a:ext uri="{FF2B5EF4-FFF2-40B4-BE49-F238E27FC236}">
                  <a16:creationId xmlns:a16="http://schemas.microsoft.com/office/drawing/2014/main" id="{777A23D5-F7E3-6811-D3EE-B1B54E38F67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08414" y="3078302"/>
              <a:ext cx="1354941" cy="3092612"/>
            </a:xfrm>
            <a:prstGeom prst="rect">
              <a:avLst/>
            </a:prstGeom>
            <a:ln w="3175">
              <a:solidFill>
                <a:schemeClr val="tx1"/>
              </a:solidFill>
            </a:ln>
          </p:spPr>
        </p:pic>
        <p:sp>
          <p:nvSpPr>
            <p:cNvPr id="59" name="テキスト ボックス 58">
              <a:extLst>
                <a:ext uri="{FF2B5EF4-FFF2-40B4-BE49-F238E27FC236}">
                  <a16:creationId xmlns:a16="http://schemas.microsoft.com/office/drawing/2014/main" id="{C9F73339-2874-C357-4658-3BDD58BE6086}"/>
                </a:ext>
              </a:extLst>
            </p:cNvPr>
            <p:cNvSpPr txBox="1"/>
            <p:nvPr/>
          </p:nvSpPr>
          <p:spPr>
            <a:xfrm>
              <a:off x="1277604" y="6268767"/>
              <a:ext cx="1909031" cy="93894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予約が完了しました。</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ホーム画面には設定した</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会議が一覧で表示されます。メモした会議日時を参加者へ連絡しましょう。</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B8C312D-B922-5647-5951-57B9FF8822FE}"/>
              </a:ext>
            </a:extLst>
          </p:cNvPr>
          <p:cNvSpPr txBox="1"/>
          <p:nvPr/>
        </p:nvSpPr>
        <p:spPr>
          <a:xfrm>
            <a:off x="2131942" y="341828"/>
            <a:ext cx="5347252"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［講座実践／ホスト編］</a:t>
            </a:r>
          </a:p>
        </p:txBody>
      </p:sp>
      <p:sp>
        <p:nvSpPr>
          <p:cNvPr id="22" name="テキスト ボックス 21">
            <a:extLst>
              <a:ext uri="{FF2B5EF4-FFF2-40B4-BE49-F238E27FC236}">
                <a16:creationId xmlns:a16="http://schemas.microsoft.com/office/drawing/2014/main" id="{86A754CB-FAE6-F2FC-D45A-1C8C7D2BB6F6}"/>
              </a:ext>
            </a:extLst>
          </p:cNvPr>
          <p:cNvSpPr txBox="1"/>
          <p:nvPr/>
        </p:nvSpPr>
        <p:spPr>
          <a:xfrm>
            <a:off x="2098809" y="688626"/>
            <a:ext cx="8593004" cy="369332"/>
          </a:xfrm>
          <a:prstGeom prst="rect">
            <a:avLst/>
          </a:prstGeom>
          <a:noFill/>
        </p:spPr>
        <p:txBody>
          <a:bodyPr wrap="square">
            <a:spAutoFit/>
          </a:bodyPr>
          <a:lstStyle/>
          <a:p>
            <a:r>
              <a:rPr lang="en-US" altLang="ja-JP" sz="1800" b="1" dirty="0">
                <a:latin typeface="Meiryo" panose="020B0604030504040204" pitchFamily="34" charset="-128"/>
                <a:ea typeface="Meiryo" panose="020B0604030504040204" pitchFamily="34" charset="-128"/>
              </a:rPr>
              <a:t>2. </a:t>
            </a:r>
            <a:r>
              <a:rPr lang="ja-JP" altLang="en-US" sz="1800" b="1">
                <a:latin typeface="Meiryo" panose="020B0604030504040204" pitchFamily="34" charset="-128"/>
                <a:ea typeface="Meiryo" panose="020B0604030504040204" pitchFamily="34" charset="-128"/>
              </a:rPr>
              <a:t>会議日時を予約し</a:t>
            </a:r>
            <a:r>
              <a:rPr lang="ja-JP" altLang="en-US" sz="1800" b="1" spc="-300">
                <a:latin typeface="Meiryo" panose="020B0604030504040204" pitchFamily="34" charset="-128"/>
                <a:ea typeface="Meiryo" panose="020B0604030504040204" pitchFamily="34" charset="-128"/>
              </a:rPr>
              <a:t>、</a:t>
            </a:r>
            <a:r>
              <a:rPr lang="en-US" altLang="ja-JP" sz="1800" b="1" dirty="0">
                <a:latin typeface="Meiryo" panose="020B0604030504040204" pitchFamily="34" charset="-128"/>
                <a:ea typeface="Meiryo" panose="020B0604030504040204" pitchFamily="34" charset="-128"/>
              </a:rPr>
              <a:t>Zoom</a:t>
            </a:r>
            <a:r>
              <a:rPr lang="ja-JP" altLang="en-US" sz="1800" b="1">
                <a:latin typeface="Meiryo" panose="020B0604030504040204" pitchFamily="34" charset="-128"/>
                <a:ea typeface="Meiryo" panose="020B0604030504040204" pitchFamily="34" charset="-128"/>
              </a:rPr>
              <a:t>ミーティングの</a:t>
            </a:r>
            <a:r>
              <a:rPr lang="en-US" altLang="ja-JP" sz="1800" b="1" dirty="0">
                <a:latin typeface="Meiryo" panose="020B0604030504040204" pitchFamily="34" charset="-128"/>
                <a:ea typeface="Meiryo" panose="020B0604030504040204" pitchFamily="34" charset="-128"/>
              </a:rPr>
              <a:t>ID</a:t>
            </a:r>
            <a:r>
              <a:rPr lang="ja-JP" altLang="en-US" sz="1800" b="1">
                <a:latin typeface="Meiryo" panose="020B0604030504040204" pitchFamily="34" charset="-128"/>
                <a:ea typeface="Meiryo" panose="020B0604030504040204" pitchFamily="34" charset="-128"/>
              </a:rPr>
              <a:t>とパスワードをメモして連絡する</a:t>
            </a:r>
          </a:p>
        </p:txBody>
      </p:sp>
      <p:grpSp>
        <p:nvGrpSpPr>
          <p:cNvPr id="24" name="グループ化 23">
            <a:extLst>
              <a:ext uri="{FF2B5EF4-FFF2-40B4-BE49-F238E27FC236}">
                <a16:creationId xmlns:a16="http://schemas.microsoft.com/office/drawing/2014/main" id="{E628EDF4-DBD6-4FA0-8909-5C7A293D9491}"/>
              </a:ext>
            </a:extLst>
          </p:cNvPr>
          <p:cNvGrpSpPr/>
          <p:nvPr/>
        </p:nvGrpSpPr>
        <p:grpSpPr>
          <a:xfrm>
            <a:off x="4589967" y="4113395"/>
            <a:ext cx="796351" cy="352633"/>
            <a:chOff x="1220772" y="3290187"/>
            <a:chExt cx="796351" cy="352633"/>
          </a:xfrm>
        </p:grpSpPr>
        <p:sp>
          <p:nvSpPr>
            <p:cNvPr id="25" name="円形吹き出し 24">
              <a:extLst>
                <a:ext uri="{FF2B5EF4-FFF2-40B4-BE49-F238E27FC236}">
                  <a16:creationId xmlns:a16="http://schemas.microsoft.com/office/drawing/2014/main" id="{63C8F430-2886-7F11-6091-C82D0CC95177}"/>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72837F1-CC7E-14F0-031D-35D191655C72}"/>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7" name="角丸四角形 26">
            <a:extLst>
              <a:ext uri="{FF2B5EF4-FFF2-40B4-BE49-F238E27FC236}">
                <a16:creationId xmlns:a16="http://schemas.microsoft.com/office/drawing/2014/main" id="{441F4D25-BBF6-7D8C-BC17-DF890AA2478A}"/>
              </a:ext>
            </a:extLst>
          </p:cNvPr>
          <p:cNvSpPr/>
          <p:nvPr/>
        </p:nvSpPr>
        <p:spPr>
          <a:xfrm>
            <a:off x="4570469" y="3795756"/>
            <a:ext cx="291859" cy="19159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A7C56309-2A91-8F59-43B8-E9F22A6D176B}"/>
              </a:ext>
            </a:extLst>
          </p:cNvPr>
          <p:cNvGrpSpPr/>
          <p:nvPr/>
        </p:nvGrpSpPr>
        <p:grpSpPr>
          <a:xfrm>
            <a:off x="5673232" y="3277259"/>
            <a:ext cx="796351" cy="352633"/>
            <a:chOff x="1220772" y="3290187"/>
            <a:chExt cx="796351" cy="352633"/>
          </a:xfrm>
        </p:grpSpPr>
        <p:sp>
          <p:nvSpPr>
            <p:cNvPr id="29" name="円形吹き出し 28">
              <a:extLst>
                <a:ext uri="{FF2B5EF4-FFF2-40B4-BE49-F238E27FC236}">
                  <a16:creationId xmlns:a16="http://schemas.microsoft.com/office/drawing/2014/main" id="{47456C72-CF03-CDDE-6B8F-4E8A7A700240}"/>
                </a:ext>
              </a:extLst>
            </p:cNvPr>
            <p:cNvSpPr/>
            <p:nvPr/>
          </p:nvSpPr>
          <p:spPr>
            <a:xfrm>
              <a:off x="1276866" y="3290187"/>
              <a:ext cx="684165" cy="352633"/>
            </a:xfrm>
            <a:prstGeom prst="wedgeEllipseCallout">
              <a:avLst>
                <a:gd name="adj1" fmla="val 39963"/>
                <a:gd name="adj2" fmla="val -5281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80066C5-5BF7-4AC1-8893-D4F8E7E42110}"/>
                </a:ext>
              </a:extLst>
            </p:cNvPr>
            <p:cNvSpPr txBox="1"/>
            <p:nvPr/>
          </p:nvSpPr>
          <p:spPr>
            <a:xfrm>
              <a:off x="1220772" y="3353215"/>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1" name="角丸四角形 30">
            <a:extLst>
              <a:ext uri="{FF2B5EF4-FFF2-40B4-BE49-F238E27FC236}">
                <a16:creationId xmlns:a16="http://schemas.microsoft.com/office/drawing/2014/main" id="{19AFE2FB-F5B2-D901-2275-FAB6C30C46B4}"/>
              </a:ext>
            </a:extLst>
          </p:cNvPr>
          <p:cNvSpPr/>
          <p:nvPr/>
        </p:nvSpPr>
        <p:spPr>
          <a:xfrm>
            <a:off x="6385233" y="3067938"/>
            <a:ext cx="238151" cy="19662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a:extLst>
              <a:ext uri="{FF2B5EF4-FFF2-40B4-BE49-F238E27FC236}">
                <a16:creationId xmlns:a16="http://schemas.microsoft.com/office/drawing/2014/main" id="{E60E8F6E-C111-C2BB-48B4-BA3A2DE68023}"/>
              </a:ext>
            </a:extLst>
          </p:cNvPr>
          <p:cNvSpPr/>
          <p:nvPr/>
        </p:nvSpPr>
        <p:spPr>
          <a:xfrm>
            <a:off x="6413491" y="3605623"/>
            <a:ext cx="1332223" cy="15203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310CF354-40AA-3358-A21A-99CEE6D965AB}"/>
              </a:ext>
            </a:extLst>
          </p:cNvPr>
          <p:cNvSpPr/>
          <p:nvPr/>
        </p:nvSpPr>
        <p:spPr>
          <a:xfrm>
            <a:off x="6413491" y="3892781"/>
            <a:ext cx="1332223" cy="15203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a:extLst>
              <a:ext uri="{FF2B5EF4-FFF2-40B4-BE49-F238E27FC236}">
                <a16:creationId xmlns:a16="http://schemas.microsoft.com/office/drawing/2014/main" id="{2D1DE8A5-480B-6C8A-B49D-9CC63C8C4052}"/>
              </a:ext>
            </a:extLst>
          </p:cNvPr>
          <p:cNvGrpSpPr/>
          <p:nvPr/>
        </p:nvGrpSpPr>
        <p:grpSpPr>
          <a:xfrm>
            <a:off x="7833511" y="3475724"/>
            <a:ext cx="684165" cy="518826"/>
            <a:chOff x="7793755" y="3689837"/>
            <a:chExt cx="684165" cy="393078"/>
          </a:xfrm>
        </p:grpSpPr>
        <p:sp>
          <p:nvSpPr>
            <p:cNvPr id="40" name="円形吹き出し 39">
              <a:extLst>
                <a:ext uri="{FF2B5EF4-FFF2-40B4-BE49-F238E27FC236}">
                  <a16:creationId xmlns:a16="http://schemas.microsoft.com/office/drawing/2014/main" id="{855D6C83-A7E2-C0ED-A333-F0FE9AD9CF7C}"/>
                </a:ext>
              </a:extLst>
            </p:cNvPr>
            <p:cNvSpPr/>
            <p:nvPr/>
          </p:nvSpPr>
          <p:spPr>
            <a:xfrm>
              <a:off x="7793755" y="3689837"/>
              <a:ext cx="684165" cy="393078"/>
            </a:xfrm>
            <a:prstGeom prst="wedgeEllipseCallout">
              <a:avLst>
                <a:gd name="adj1" fmla="val -55977"/>
                <a:gd name="adj2" fmla="val -18431"/>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三角形 40">
              <a:extLst>
                <a:ext uri="{FF2B5EF4-FFF2-40B4-BE49-F238E27FC236}">
                  <a16:creationId xmlns:a16="http://schemas.microsoft.com/office/drawing/2014/main" id="{B6490E26-6481-4393-5160-C83B3A122603}"/>
                </a:ext>
              </a:extLst>
            </p:cNvPr>
            <p:cNvSpPr/>
            <p:nvPr/>
          </p:nvSpPr>
          <p:spPr>
            <a:xfrm rot="7818091">
              <a:off x="7807212" y="3957864"/>
              <a:ext cx="102269" cy="105600"/>
            </a:xfrm>
            <a:prstGeom prst="triangle">
              <a:avLst>
                <a:gd name="adj" fmla="val 2656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a:extLst>
                <a:ext uri="{FF2B5EF4-FFF2-40B4-BE49-F238E27FC236}">
                  <a16:creationId xmlns:a16="http://schemas.microsoft.com/office/drawing/2014/main" id="{69D8CDB8-7401-1375-CD19-B661DDC95A7E}"/>
                </a:ext>
              </a:extLst>
            </p:cNvPr>
            <p:cNvSpPr/>
            <p:nvPr/>
          </p:nvSpPr>
          <p:spPr>
            <a:xfrm>
              <a:off x="7820752" y="3746083"/>
              <a:ext cx="622249" cy="324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E2A6EF6-8A59-6C75-0D17-866EF79FC7BB}"/>
              </a:ext>
            </a:extLst>
          </p:cNvPr>
          <p:cNvSpPr txBox="1"/>
          <p:nvPr/>
        </p:nvSpPr>
        <p:spPr>
          <a:xfrm>
            <a:off x="7707473" y="3547050"/>
            <a:ext cx="936240"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メモ</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をとる</a:t>
            </a:r>
            <a:endParaRPr lang="en-US" altLang="ja-JP" sz="1100" b="1" dirty="0">
              <a:solidFill>
                <a:srgbClr val="FF6000"/>
              </a:solidFill>
              <a:latin typeface="Meiryo" panose="020B0604030504040204" pitchFamily="34" charset="-128"/>
              <a:ea typeface="Meiryo" panose="020B0604030504040204" pitchFamily="34" charset="-128"/>
            </a:endParaRPr>
          </a:p>
        </p:txBody>
      </p:sp>
      <p:sp>
        <p:nvSpPr>
          <p:cNvPr id="65" name="角丸四角形 64">
            <a:extLst>
              <a:ext uri="{FF2B5EF4-FFF2-40B4-BE49-F238E27FC236}">
                <a16:creationId xmlns:a16="http://schemas.microsoft.com/office/drawing/2014/main" id="{1ABD6105-6439-8EC8-ED67-A81A1A97460D}"/>
              </a:ext>
            </a:extLst>
          </p:cNvPr>
          <p:cNvSpPr/>
          <p:nvPr/>
        </p:nvSpPr>
        <p:spPr>
          <a:xfrm>
            <a:off x="8784343" y="3847354"/>
            <a:ext cx="1413045" cy="227857"/>
          </a:xfrm>
          <a:prstGeom prst="roundRect">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a:extLst>
              <a:ext uri="{FF2B5EF4-FFF2-40B4-BE49-F238E27FC236}">
                <a16:creationId xmlns:a16="http://schemas.microsoft.com/office/drawing/2014/main" id="{7AAA744E-DB19-BD2D-FB42-1645D2FC2033}"/>
              </a:ext>
            </a:extLst>
          </p:cNvPr>
          <p:cNvSpPr/>
          <p:nvPr/>
        </p:nvSpPr>
        <p:spPr>
          <a:xfrm>
            <a:off x="4063999" y="3120824"/>
            <a:ext cx="250401" cy="20853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65B15DC5-0285-CA37-7D23-B52FEA36CD81}"/>
              </a:ext>
            </a:extLst>
          </p:cNvPr>
          <p:cNvGrpSpPr/>
          <p:nvPr/>
        </p:nvGrpSpPr>
        <p:grpSpPr>
          <a:xfrm>
            <a:off x="3564225" y="3459206"/>
            <a:ext cx="796351" cy="352633"/>
            <a:chOff x="1220772" y="3290187"/>
            <a:chExt cx="796351" cy="352633"/>
          </a:xfrm>
        </p:grpSpPr>
        <p:sp>
          <p:nvSpPr>
            <p:cNvPr id="82" name="円形吹き出し 81">
              <a:extLst>
                <a:ext uri="{FF2B5EF4-FFF2-40B4-BE49-F238E27FC236}">
                  <a16:creationId xmlns:a16="http://schemas.microsoft.com/office/drawing/2014/main" id="{B97F7C65-5C97-EA36-81E6-6942ACAADD14}"/>
                </a:ext>
              </a:extLst>
            </p:cNvPr>
            <p:cNvSpPr/>
            <p:nvPr/>
          </p:nvSpPr>
          <p:spPr>
            <a:xfrm>
              <a:off x="1276866" y="3290187"/>
              <a:ext cx="684165" cy="352633"/>
            </a:xfrm>
            <a:prstGeom prst="wedgeEllipseCallout">
              <a:avLst>
                <a:gd name="adj1" fmla="val 27873"/>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97DF4803-0352-198F-FC07-B0179AE9187F}"/>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8" name="テキスト ボックス 7">
            <a:extLst>
              <a:ext uri="{FF2B5EF4-FFF2-40B4-BE49-F238E27FC236}">
                <a16:creationId xmlns:a16="http://schemas.microsoft.com/office/drawing/2014/main" id="{4238CE60-CF79-C64A-BD67-C3E4B93D6242}"/>
              </a:ext>
            </a:extLst>
          </p:cNvPr>
          <p:cNvSpPr txBox="1"/>
          <p:nvPr/>
        </p:nvSpPr>
        <p:spPr>
          <a:xfrm>
            <a:off x="743092" y="7197150"/>
            <a:ext cx="5249066" cy="261610"/>
          </a:xfrm>
          <a:prstGeom prst="rect">
            <a:avLst/>
          </a:prstGeom>
          <a:noFill/>
        </p:spPr>
        <p:txBody>
          <a:bodyPr wrap="square">
            <a:spAutoFit/>
          </a:bodyPr>
          <a:lstStyle/>
          <a:p>
            <a:r>
              <a:rPr lang="en-US" altLang="ja-JP" sz="1100" b="1" dirty="0">
                <a:latin typeface="Meiryo" panose="020B0604030504040204" pitchFamily="34" charset="-128"/>
                <a:ea typeface="Meiryo" panose="020B0604030504040204" pitchFamily="34" charset="-128"/>
              </a:rPr>
              <a:t>※</a:t>
            </a:r>
            <a:r>
              <a:rPr lang="ja-JP" altLang="en-US" sz="1100" b="1">
                <a:latin typeface="Meiryo" panose="020B0604030504040204" pitchFamily="34" charset="-128"/>
                <a:ea typeface="Meiryo" panose="020B0604030504040204" pitchFamily="34" charset="-128"/>
              </a:rPr>
              <a:t>手順</a:t>
            </a:r>
            <a:r>
              <a:rPr lang="en-US" altLang="ja-JP" sz="1100" b="1" dirty="0">
                <a:solidFill>
                  <a:srgbClr val="69C9F4"/>
                </a:solidFill>
                <a:latin typeface="Meiryo" panose="020B0604030504040204" pitchFamily="34" charset="-128"/>
                <a:ea typeface="Meiryo" panose="020B0604030504040204" pitchFamily="34" charset="-128"/>
              </a:rPr>
              <a:t>❺</a:t>
            </a:r>
            <a:r>
              <a:rPr lang="ja-JP" altLang="en-US" sz="1100" b="1">
                <a:latin typeface="Meiryo" panose="020B0604030504040204" pitchFamily="34" charset="-128"/>
                <a:ea typeface="Meiryo" panose="020B0604030504040204" pitchFamily="34" charset="-128"/>
              </a:rPr>
              <a:t>と</a:t>
            </a:r>
            <a:r>
              <a:rPr lang="en-US" altLang="ja-JP" sz="1100" b="1" dirty="0">
                <a:solidFill>
                  <a:srgbClr val="69C9F4"/>
                </a:solidFill>
                <a:latin typeface="Meiryo" panose="020B0604030504040204" pitchFamily="34" charset="-128"/>
                <a:ea typeface="Meiryo" panose="020B0604030504040204" pitchFamily="34" charset="-128"/>
              </a:rPr>
              <a:t>❻</a:t>
            </a:r>
            <a:r>
              <a:rPr lang="ja-JP" altLang="en-US" sz="1100" b="1">
                <a:latin typeface="Meiryo" panose="020B0604030504040204" pitchFamily="34" charset="-128"/>
                <a:ea typeface="Meiryo" panose="020B0604030504040204" pitchFamily="34" charset="-128"/>
              </a:rPr>
              <a:t>は、</a:t>
            </a:r>
            <a:r>
              <a:rPr lang="en-US" altLang="ja-JP" sz="1100" b="1" dirty="0">
                <a:latin typeface="Meiryo" panose="020B0604030504040204" pitchFamily="34" charset="-128"/>
                <a:ea typeface="Meiryo" panose="020B0604030504040204" pitchFamily="34" charset="-128"/>
              </a:rPr>
              <a:t>Google</a:t>
            </a:r>
            <a:r>
              <a:rPr lang="ja-JP" altLang="en-US" sz="1100" b="1">
                <a:latin typeface="Meiryo" panose="020B0604030504040204" pitchFamily="34" charset="-128"/>
                <a:ea typeface="Meiryo" panose="020B0604030504040204" pitchFamily="34" charset="-128"/>
              </a:rPr>
              <a:t>メールで</a:t>
            </a:r>
            <a:r>
              <a:rPr lang="en-US" altLang="ja-JP" sz="1100" b="1" dirty="0">
                <a:latin typeface="Meiryo" panose="020B0604030504040204" pitchFamily="34" charset="-128"/>
                <a:ea typeface="Meiryo" panose="020B0604030504040204" pitchFamily="34" charset="-128"/>
              </a:rPr>
              <a:t>Zoom</a:t>
            </a:r>
            <a:r>
              <a:rPr lang="ja-JP" altLang="en-US" sz="1100" b="1">
                <a:latin typeface="Meiryo" panose="020B0604030504040204" pitchFamily="34" charset="-128"/>
                <a:ea typeface="Meiryo" panose="020B0604030504040204" pitchFamily="34" charset="-128"/>
              </a:rPr>
              <a:t>アカウントを登録した場合のものです。</a:t>
            </a:r>
          </a:p>
        </p:txBody>
      </p:sp>
      <p:sp>
        <p:nvSpPr>
          <p:cNvPr id="7" name="スライド番号プレースホルダー 6">
            <a:extLst>
              <a:ext uri="{FF2B5EF4-FFF2-40B4-BE49-F238E27FC236}">
                <a16:creationId xmlns:a16="http://schemas.microsoft.com/office/drawing/2014/main" id="{5943ADDF-80DF-C3B6-4FBE-A4CD0A5B3239}"/>
              </a:ext>
            </a:extLst>
          </p:cNvPr>
          <p:cNvSpPr>
            <a:spLocks noGrp="1"/>
          </p:cNvSpPr>
          <p:nvPr>
            <p:ph type="sldNum" sz="quarter" idx="12"/>
          </p:nvPr>
        </p:nvSpPr>
        <p:spPr/>
        <p:txBody>
          <a:bodyPr/>
          <a:lstStyle/>
          <a:p>
            <a:fld id="{0869AD2D-B8A4-B94C-A8F3-6904FAA7DB71}" type="slidenum">
              <a:rPr kumimoji="1" lang="ja-JP" altLang="en-US" smtClean="0"/>
              <a:t>25</a:t>
            </a:fld>
            <a:endParaRPr kumimoji="1" lang="ja-JP" altLang="en-US" dirty="0"/>
          </a:p>
        </p:txBody>
      </p:sp>
    </p:spTree>
    <p:extLst>
      <p:ext uri="{BB962C8B-B14F-4D97-AF65-F5344CB8AC3E}">
        <p14:creationId xmlns:p14="http://schemas.microsoft.com/office/powerpoint/2010/main" val="3032917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［講座実践／ホスト編］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3. </a:t>
            </a:r>
            <a:r>
              <a:rPr lang="ja-JP" altLang="en-US" sz="2800" b="1">
                <a:latin typeface="Meiryo" panose="020B0604030504040204" pitchFamily="34" charset="-128"/>
                <a:ea typeface="Meiryo" panose="020B0604030504040204" pitchFamily="34" charset="-128"/>
              </a:rPr>
              <a:t>予約した会議日時を変更する</a:t>
            </a:r>
          </a:p>
        </p:txBody>
      </p:sp>
      <p:grpSp>
        <p:nvGrpSpPr>
          <p:cNvPr id="12" name="グループ化 11">
            <a:extLst>
              <a:ext uri="{FF2B5EF4-FFF2-40B4-BE49-F238E27FC236}">
                <a16:creationId xmlns:a16="http://schemas.microsoft.com/office/drawing/2014/main" id="{3D1BF2C3-CFDB-4DD7-7402-D4D73856ACD9}"/>
              </a:ext>
            </a:extLst>
          </p:cNvPr>
          <p:cNvGrpSpPr/>
          <p:nvPr/>
        </p:nvGrpSpPr>
        <p:grpSpPr>
          <a:xfrm>
            <a:off x="556581" y="2301045"/>
            <a:ext cx="2252305" cy="4811194"/>
            <a:chOff x="779006" y="2301045"/>
            <a:chExt cx="2252305" cy="4811194"/>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ja-JP" altLang="en-US" sz="3000" b="1">
                  <a:solidFill>
                    <a:schemeClr val="bg1"/>
                  </a:solidFill>
                  <a:latin typeface="Meiryo" panose="020B0604030504040204" pitchFamily="34" charset="-128"/>
                  <a:ea typeface="Meiryo" panose="020B0604030504040204" pitchFamily="34" charset="-128"/>
                </a:rPr>
                <a:t>1</a:t>
              </a: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907089" y="2301045"/>
              <a:ext cx="2124222" cy="646331"/>
            </a:xfrm>
            <a:prstGeom prst="rect">
              <a:avLst/>
            </a:prstGeom>
            <a:noFill/>
          </p:spPr>
          <p:txBody>
            <a:bodyPr wrap="square">
              <a:spAutoFit/>
            </a:bodyPr>
            <a:lstStyle/>
            <a:p>
              <a:pPr algn="ctr"/>
              <a:r>
                <a:rPr lang="ja-JP" altLang="en-US" b="1" dirty="0">
                  <a:latin typeface="Meiryo" panose="020B0604030504040204" pitchFamily="34" charset="-128"/>
                  <a:ea typeface="Meiryo" panose="020B0604030504040204" pitchFamily="34" charset="-128"/>
                </a:rPr>
                <a:t>変更する</a:t>
              </a:r>
              <a:endParaRPr lang="en-US" altLang="ja-JP" b="1" dirty="0">
                <a:latin typeface="Meiryo" panose="020B0604030504040204" pitchFamily="34" charset="-128"/>
                <a:ea typeface="Meiryo" panose="020B0604030504040204" pitchFamily="34" charset="-128"/>
              </a:endParaRPr>
            </a:p>
            <a:p>
              <a:pPr algn="ctr"/>
              <a:r>
                <a:rPr lang="ja-JP" altLang="en-US" b="1" dirty="0">
                  <a:latin typeface="Meiryo" panose="020B0604030504040204" pitchFamily="34" charset="-128"/>
                  <a:ea typeface="Meiryo" panose="020B0604030504040204" pitchFamily="34" charset="-128"/>
                </a:rPr>
                <a:t>会議をタップ</a:t>
              </a:r>
            </a:p>
          </p:txBody>
        </p:sp>
        <p:pic>
          <p:nvPicPr>
            <p:cNvPr id="21" name="図 20">
              <a:extLst>
                <a:ext uri="{FF2B5EF4-FFF2-40B4-BE49-F238E27FC236}">
                  <a16:creationId xmlns:a16="http://schemas.microsoft.com/office/drawing/2014/main" id="{08EFD501-6C9F-F906-DF66-FE4141443B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14284" y="3140664"/>
              <a:ext cx="1355271" cy="3068184"/>
            </a:xfrm>
            <a:prstGeom prst="rect">
              <a:avLst/>
            </a:prstGeom>
            <a:ln w="3175">
              <a:solidFill>
                <a:schemeClr val="tx1"/>
              </a:solidFill>
            </a:ln>
          </p:spPr>
        </p:pic>
        <p:sp>
          <p:nvSpPr>
            <p:cNvPr id="6" name="テキスト ボックス 5">
              <a:extLst>
                <a:ext uri="{FF2B5EF4-FFF2-40B4-BE49-F238E27FC236}">
                  <a16:creationId xmlns:a16="http://schemas.microsoft.com/office/drawing/2014/main" id="{BD9123E9-F367-B536-A50A-2C1218204E7F}"/>
                </a:ext>
              </a:extLst>
            </p:cNvPr>
            <p:cNvSpPr txBox="1"/>
            <p:nvPr/>
          </p:nvSpPr>
          <p:spPr>
            <a:xfrm>
              <a:off x="1150488" y="6342798"/>
              <a:ext cx="1613647"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ホーム画面に表示された会議一覧から、変更する会議をタップします。</a:t>
              </a:r>
            </a:p>
          </p:txBody>
        </p:sp>
      </p:gr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2559525" y="2286049"/>
            <a:ext cx="2124222" cy="4656912"/>
            <a:chOff x="773348" y="2286104"/>
            <a:chExt cx="2124222" cy="4650884"/>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773348" y="2286104"/>
              <a:ext cx="2124222" cy="645494"/>
            </a:xfrm>
            <a:prstGeom prst="rect">
              <a:avLst/>
            </a:prstGeom>
            <a:noFill/>
          </p:spPr>
          <p:txBody>
            <a:bodyPr wrap="square">
              <a:spAutoFit/>
            </a:bodyPr>
            <a:lstStyle/>
            <a:p>
              <a:pPr algn="ctr"/>
              <a:r>
                <a:rPr lang="ja-JP" altLang="en-US" b="1" dirty="0">
                  <a:latin typeface="Meiryo" panose="020B0604030504040204" pitchFamily="34" charset="-128"/>
                  <a:ea typeface="Meiryo" panose="020B0604030504040204" pitchFamily="34" charset="-128"/>
                </a:rPr>
                <a:t>「編集」</a:t>
              </a:r>
              <a:endParaRPr lang="en-US" altLang="ja-JP" b="1" dirty="0">
                <a:latin typeface="Meiryo" panose="020B0604030504040204" pitchFamily="34" charset="-128"/>
                <a:ea typeface="Meiryo" panose="020B0604030504040204" pitchFamily="34" charset="-128"/>
              </a:endParaRPr>
            </a:p>
            <a:p>
              <a:pPr algn="ctr"/>
              <a:r>
                <a:rPr lang="ja-JP" altLang="en-US" b="1" dirty="0">
                  <a:latin typeface="Meiryo" panose="020B0604030504040204" pitchFamily="34" charset="-128"/>
                  <a:ea typeface="Meiryo" panose="020B0604030504040204" pitchFamily="34" charset="-128"/>
                </a:rPr>
                <a:t>をタップ</a:t>
              </a:r>
            </a:p>
          </p:txBody>
        </p:sp>
        <p:pic>
          <p:nvPicPr>
            <p:cNvPr id="46" name="図 45">
              <a:extLst>
                <a:ext uri="{FF2B5EF4-FFF2-40B4-BE49-F238E27FC236}">
                  <a16:creationId xmlns:a16="http://schemas.microsoft.com/office/drawing/2014/main" id="{4D963F1E-9662-2925-8363-7072B77CAF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80607" y="3139611"/>
              <a:ext cx="1357028" cy="3068306"/>
            </a:xfrm>
            <a:prstGeom prst="rect">
              <a:avLst/>
            </a:prstGeom>
            <a:ln w="3175">
              <a:solidFill>
                <a:schemeClr val="tx1"/>
              </a:solidFill>
            </a:ln>
          </p:spPr>
        </p:pic>
        <p:sp>
          <p:nvSpPr>
            <p:cNvPr id="47" name="テキスト ボックス 46">
              <a:extLst>
                <a:ext uri="{FF2B5EF4-FFF2-40B4-BE49-F238E27FC236}">
                  <a16:creationId xmlns:a16="http://schemas.microsoft.com/office/drawing/2014/main" id="{83280CD2-199E-FB28-4F61-CF6FF5AB2BDA}"/>
                </a:ext>
              </a:extLst>
            </p:cNvPr>
            <p:cNvSpPr txBox="1"/>
            <p:nvPr/>
          </p:nvSpPr>
          <p:spPr>
            <a:xfrm>
              <a:off x="1060808" y="6337601"/>
              <a:ext cx="1723643" cy="5993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ミーティングの詳細が</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表示されたら</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「編集」をタップします。</a:t>
              </a: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4378710" y="2294018"/>
            <a:ext cx="2017957" cy="4818221"/>
            <a:chOff x="779006" y="2294019"/>
            <a:chExt cx="2017957" cy="4818221"/>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216126" y="2294019"/>
              <a:ext cx="1411208" cy="646331"/>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日時を</a:t>
              </a:r>
              <a:endParaRPr lang="en-US" altLang="ja-JP"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変更</a:t>
              </a:r>
            </a:p>
          </p:txBody>
        </p:sp>
        <p:pic>
          <p:nvPicPr>
            <p:cNvPr id="52" name="図 51">
              <a:extLst>
                <a:ext uri="{FF2B5EF4-FFF2-40B4-BE49-F238E27FC236}">
                  <a16:creationId xmlns:a16="http://schemas.microsoft.com/office/drawing/2014/main" id="{A4AA5C5E-AF84-DB11-F2B9-AFCF3E7BA5D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98180" y="3136740"/>
              <a:ext cx="1355271" cy="3072283"/>
            </a:xfrm>
            <a:prstGeom prst="rect">
              <a:avLst/>
            </a:prstGeom>
            <a:ln w="3175">
              <a:solidFill>
                <a:schemeClr val="tx1"/>
              </a:solidFill>
            </a:ln>
          </p:spPr>
        </p:pic>
        <p:sp>
          <p:nvSpPr>
            <p:cNvPr id="53" name="テキスト ボックス 52">
              <a:extLst>
                <a:ext uri="{FF2B5EF4-FFF2-40B4-BE49-F238E27FC236}">
                  <a16:creationId xmlns:a16="http://schemas.microsoft.com/office/drawing/2014/main" id="{2996C452-6EFC-0EDA-CD32-AF9460C2269C}"/>
                </a:ext>
              </a:extLst>
            </p:cNvPr>
            <p:cNvSpPr txBox="1"/>
            <p:nvPr/>
          </p:nvSpPr>
          <p:spPr>
            <a:xfrm>
              <a:off x="1183316" y="6342799"/>
              <a:ext cx="1613647"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日付や開始時刻などを変更し、設定が済んだら「完了」をタップします。</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6483779" y="2137615"/>
            <a:ext cx="2166414" cy="4081768"/>
            <a:chOff x="779006" y="2125186"/>
            <a:chExt cx="2166414" cy="4085448"/>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821198" y="2125186"/>
              <a:ext cx="2124222" cy="924162"/>
            </a:xfrm>
            <a:prstGeom prst="rect">
              <a:avLst/>
            </a:prstGeom>
            <a:noFill/>
          </p:spPr>
          <p:txBody>
            <a:bodyPr wrap="square">
              <a:spAutoFit/>
            </a:bodyPr>
            <a:lstStyle/>
            <a:p>
              <a:pPr algn="ctr"/>
              <a:r>
                <a:rPr lang="ja-JP" altLang="en-US" sz="1800" b="1">
                  <a:latin typeface="Meiryo" panose="020B0604030504040204" pitchFamily="34" charset="-128"/>
                  <a:ea typeface="Meiryo" panose="020B0604030504040204" pitchFamily="34" charset="-128"/>
                </a:rPr>
                <a:t>メール送信</a:t>
              </a:r>
              <a:endParaRPr lang="en-US" altLang="ja-JP" sz="1800" b="1" dirty="0">
                <a:latin typeface="Meiryo" panose="020B0604030504040204" pitchFamily="34" charset="-128"/>
                <a:ea typeface="Meiryo" panose="020B0604030504040204" pitchFamily="34" charset="-128"/>
              </a:endParaRPr>
            </a:p>
            <a:p>
              <a:pPr algn="ctr"/>
              <a:r>
                <a:rPr lang="ja-JP" altLang="en-US" sz="1800" b="1">
                  <a:latin typeface="Meiryo" panose="020B0604030504040204" pitchFamily="34" charset="-128"/>
                  <a:ea typeface="Meiryo" panose="020B0604030504040204" pitchFamily="34" charset="-128"/>
                </a:rPr>
                <a:t>画面に</a:t>
              </a:r>
              <a:endParaRPr lang="en-US" altLang="ja-JP" sz="1800" b="1" dirty="0">
                <a:latin typeface="Meiryo" panose="020B0604030504040204" pitchFamily="34" charset="-128"/>
                <a:ea typeface="Meiryo" panose="020B0604030504040204" pitchFamily="34" charset="-128"/>
              </a:endParaRPr>
            </a:p>
            <a:p>
              <a:pPr algn="ctr"/>
              <a:r>
                <a:rPr lang="ja-JP" altLang="en-US" sz="1800" b="1">
                  <a:latin typeface="Meiryo" panose="020B0604030504040204" pitchFamily="34" charset="-128"/>
                  <a:ea typeface="Meiryo" panose="020B0604030504040204" pitchFamily="34" charset="-128"/>
                </a:rPr>
                <a:t>自動遷移</a:t>
              </a:r>
            </a:p>
          </p:txBody>
        </p:sp>
        <p:pic>
          <p:nvPicPr>
            <p:cNvPr id="58" name="図 57">
              <a:extLst>
                <a:ext uri="{FF2B5EF4-FFF2-40B4-BE49-F238E27FC236}">
                  <a16:creationId xmlns:a16="http://schemas.microsoft.com/office/drawing/2014/main" id="{777A23D5-F7E3-6811-D3EE-B1B54E38F67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92815" y="3125209"/>
              <a:ext cx="1354050" cy="3085425"/>
            </a:xfrm>
            <a:prstGeom prst="rect">
              <a:avLst/>
            </a:prstGeom>
            <a:ln w="3175">
              <a:solidFill>
                <a:schemeClr val="tx1"/>
              </a:solidFill>
            </a:ln>
          </p:spPr>
        </p:pic>
      </p:grpSp>
      <p:sp>
        <p:nvSpPr>
          <p:cNvPr id="60" name="三角形 59">
            <a:extLst>
              <a:ext uri="{FF2B5EF4-FFF2-40B4-BE49-F238E27FC236}">
                <a16:creationId xmlns:a16="http://schemas.microsoft.com/office/drawing/2014/main" id="{FEE1D0B8-EF15-8DE9-954E-A9D02418AFB4}"/>
              </a:ext>
            </a:extLst>
          </p:cNvPr>
          <p:cNvSpPr/>
          <p:nvPr/>
        </p:nvSpPr>
        <p:spPr>
          <a:xfrm rot="5400000">
            <a:off x="2566537"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4508040"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6441821" y="4524258"/>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F5CBDAB-650A-FB3E-C69E-263AA90744B4}"/>
              </a:ext>
            </a:extLst>
          </p:cNvPr>
          <p:cNvSpPr/>
          <p:nvPr/>
        </p:nvSpPr>
        <p:spPr>
          <a:xfrm>
            <a:off x="3653809" y="3704491"/>
            <a:ext cx="308592" cy="58409"/>
          </a:xfrm>
          <a:prstGeom prst="rect">
            <a:avLst/>
          </a:prstGeom>
          <a:solidFill>
            <a:srgbClr val="D9D9D9">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96E66B7D-AC33-BFA0-A80F-6DC02D40BB6B}"/>
              </a:ext>
            </a:extLst>
          </p:cNvPr>
          <p:cNvSpPr/>
          <p:nvPr/>
        </p:nvSpPr>
        <p:spPr>
          <a:xfrm>
            <a:off x="977829" y="3887915"/>
            <a:ext cx="1354228" cy="22338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6BB632FB-547E-1DFF-FE99-3C51C77102B6}"/>
              </a:ext>
            </a:extLst>
          </p:cNvPr>
          <p:cNvGrpSpPr/>
          <p:nvPr/>
        </p:nvGrpSpPr>
        <p:grpSpPr>
          <a:xfrm>
            <a:off x="1557839" y="4230810"/>
            <a:ext cx="796351" cy="352633"/>
            <a:chOff x="1220772" y="3290187"/>
            <a:chExt cx="796351" cy="352633"/>
          </a:xfrm>
        </p:grpSpPr>
        <p:sp>
          <p:nvSpPr>
            <p:cNvPr id="22" name="円形吹き出し 21">
              <a:extLst>
                <a:ext uri="{FF2B5EF4-FFF2-40B4-BE49-F238E27FC236}">
                  <a16:creationId xmlns:a16="http://schemas.microsoft.com/office/drawing/2014/main" id="{5579F26D-FBF7-D7D9-9340-0FD877E735EC}"/>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574BA79-5E00-17FA-795C-AFE2E90902E6}"/>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1" name="三角形 30">
            <a:extLst>
              <a:ext uri="{FF2B5EF4-FFF2-40B4-BE49-F238E27FC236}">
                <a16:creationId xmlns:a16="http://schemas.microsoft.com/office/drawing/2014/main" id="{14A1AE29-C22D-7203-7BBF-BB09B4BA98DB}"/>
              </a:ext>
            </a:extLst>
          </p:cNvPr>
          <p:cNvSpPr/>
          <p:nvPr/>
        </p:nvSpPr>
        <p:spPr>
          <a:xfrm rot="5400000">
            <a:off x="8472737"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0C342B59-9019-35B4-EF33-597B7EBB928D}"/>
              </a:ext>
            </a:extLst>
          </p:cNvPr>
          <p:cNvGrpSpPr/>
          <p:nvPr/>
        </p:nvGrpSpPr>
        <p:grpSpPr>
          <a:xfrm>
            <a:off x="8495560" y="2307541"/>
            <a:ext cx="2161552" cy="4636034"/>
            <a:chOff x="779006" y="2307530"/>
            <a:chExt cx="2161552" cy="4637161"/>
          </a:xfrm>
        </p:grpSpPr>
        <p:sp>
          <p:nvSpPr>
            <p:cNvPr id="33" name="円/楕円 32">
              <a:extLst>
                <a:ext uri="{FF2B5EF4-FFF2-40B4-BE49-F238E27FC236}">
                  <a16:creationId xmlns:a16="http://schemas.microsoft.com/office/drawing/2014/main" id="{2C140109-FE23-8EA5-3882-4C8C2750F4E0}"/>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8C910F42-02CF-CC12-7AC8-E621AC53F3EF}"/>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5</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0D4E5755-E159-2287-C7F3-7D226B214290}"/>
                </a:ext>
              </a:extLst>
            </p:cNvPr>
            <p:cNvSpPr txBox="1"/>
            <p:nvPr/>
          </p:nvSpPr>
          <p:spPr>
            <a:xfrm>
              <a:off x="816336" y="2307530"/>
              <a:ext cx="2124222" cy="646488"/>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日時変更</a:t>
              </a:r>
              <a:endParaRPr lang="en-US" altLang="ja-JP"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完了</a:t>
              </a:r>
            </a:p>
          </p:txBody>
        </p:sp>
        <p:pic>
          <p:nvPicPr>
            <p:cNvPr id="36" name="図 35">
              <a:extLst>
                <a:ext uri="{FF2B5EF4-FFF2-40B4-BE49-F238E27FC236}">
                  <a16:creationId xmlns:a16="http://schemas.microsoft.com/office/drawing/2014/main" id="{3FBD5B29-49AC-1BF9-6459-451F29B2763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92370" y="3127237"/>
              <a:ext cx="1354941" cy="3083395"/>
            </a:xfrm>
            <a:prstGeom prst="rect">
              <a:avLst/>
            </a:prstGeom>
            <a:ln w="3175">
              <a:solidFill>
                <a:schemeClr val="tx1"/>
              </a:solidFill>
            </a:ln>
          </p:spPr>
        </p:pic>
        <p:sp>
          <p:nvSpPr>
            <p:cNvPr id="37" name="テキスト ボックス 36">
              <a:extLst>
                <a:ext uri="{FF2B5EF4-FFF2-40B4-BE49-F238E27FC236}">
                  <a16:creationId xmlns:a16="http://schemas.microsoft.com/office/drawing/2014/main" id="{79B77089-BA68-277B-30F4-F5D636D7D0FD}"/>
                </a:ext>
              </a:extLst>
            </p:cNvPr>
            <p:cNvSpPr txBox="1"/>
            <p:nvPr/>
          </p:nvSpPr>
          <p:spPr>
            <a:xfrm>
              <a:off x="1103627" y="6344381"/>
              <a:ext cx="1613647" cy="600310"/>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日時が変更されました。</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ホーム画面へ戻るには</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&lt;</a:t>
              </a:r>
              <a:r>
                <a:rPr lang="ja-JP" altLang="en-US" sz="1100" spc="-15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をタップします。</a:t>
              </a:r>
              <a:endParaRPr lang="en-US" altLang="ja-JP" sz="1100" dirty="0">
                <a:latin typeface="Meiryo" panose="020B0604030504040204" pitchFamily="34" charset="-128"/>
                <a:ea typeface="Meiryo" panose="020B0604030504040204" pitchFamily="34" charset="-128"/>
              </a:endParaRPr>
            </a:p>
          </p:txBody>
        </p:sp>
      </p:grpSp>
      <p:sp>
        <p:nvSpPr>
          <p:cNvPr id="39" name="角丸四角形 38">
            <a:extLst>
              <a:ext uri="{FF2B5EF4-FFF2-40B4-BE49-F238E27FC236}">
                <a16:creationId xmlns:a16="http://schemas.microsoft.com/office/drawing/2014/main" id="{29E519E2-A93F-2D31-1446-380D75F5CD04}"/>
              </a:ext>
            </a:extLst>
          </p:cNvPr>
          <p:cNvSpPr/>
          <p:nvPr/>
        </p:nvSpPr>
        <p:spPr>
          <a:xfrm>
            <a:off x="4063999" y="3120824"/>
            <a:ext cx="250401" cy="20853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547F19F2-8DD9-916A-48D2-6ECC66D2D51E}"/>
              </a:ext>
            </a:extLst>
          </p:cNvPr>
          <p:cNvGrpSpPr/>
          <p:nvPr/>
        </p:nvGrpSpPr>
        <p:grpSpPr>
          <a:xfrm>
            <a:off x="3564225" y="3459206"/>
            <a:ext cx="796351" cy="352633"/>
            <a:chOff x="1220772" y="3290187"/>
            <a:chExt cx="796351" cy="352633"/>
          </a:xfrm>
        </p:grpSpPr>
        <p:sp>
          <p:nvSpPr>
            <p:cNvPr id="41" name="円形吹き出し 40">
              <a:extLst>
                <a:ext uri="{FF2B5EF4-FFF2-40B4-BE49-F238E27FC236}">
                  <a16:creationId xmlns:a16="http://schemas.microsoft.com/office/drawing/2014/main" id="{B09CE242-7E67-A0E5-E1DB-04B2C79FBC22}"/>
                </a:ext>
              </a:extLst>
            </p:cNvPr>
            <p:cNvSpPr/>
            <p:nvPr/>
          </p:nvSpPr>
          <p:spPr>
            <a:xfrm>
              <a:off x="1276866" y="3290187"/>
              <a:ext cx="684165" cy="352633"/>
            </a:xfrm>
            <a:prstGeom prst="wedgeEllipseCallout">
              <a:avLst>
                <a:gd name="adj1" fmla="val 27873"/>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48BFFD78-CB78-E613-F1C9-B6C0D9F878EB}"/>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64" name="角丸四角形 63">
            <a:extLst>
              <a:ext uri="{FF2B5EF4-FFF2-40B4-BE49-F238E27FC236}">
                <a16:creationId xmlns:a16="http://schemas.microsoft.com/office/drawing/2014/main" id="{8474FF3E-2C9C-213A-B933-7F41D8B83D7F}"/>
              </a:ext>
            </a:extLst>
          </p:cNvPr>
          <p:cNvSpPr/>
          <p:nvPr/>
        </p:nvSpPr>
        <p:spPr>
          <a:xfrm>
            <a:off x="4897884" y="3635521"/>
            <a:ext cx="1329154" cy="475773"/>
          </a:xfrm>
          <a:prstGeom prst="roundRect">
            <a:avLst>
              <a:gd name="adj" fmla="val 10040"/>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a:extLst>
              <a:ext uri="{FF2B5EF4-FFF2-40B4-BE49-F238E27FC236}">
                <a16:creationId xmlns:a16="http://schemas.microsoft.com/office/drawing/2014/main" id="{32F359C9-D12D-B0CF-40F7-51256B29245E}"/>
              </a:ext>
            </a:extLst>
          </p:cNvPr>
          <p:cNvGrpSpPr/>
          <p:nvPr/>
        </p:nvGrpSpPr>
        <p:grpSpPr>
          <a:xfrm>
            <a:off x="4889699" y="4244898"/>
            <a:ext cx="796351" cy="510340"/>
            <a:chOff x="1220772" y="3290187"/>
            <a:chExt cx="796351" cy="510340"/>
          </a:xfrm>
        </p:grpSpPr>
        <p:sp>
          <p:nvSpPr>
            <p:cNvPr id="66" name="円形吹き出し 65">
              <a:extLst>
                <a:ext uri="{FF2B5EF4-FFF2-40B4-BE49-F238E27FC236}">
                  <a16:creationId xmlns:a16="http://schemas.microsoft.com/office/drawing/2014/main" id="{55550B87-2834-2B20-FBEF-B879B829F5AA}"/>
                </a:ext>
              </a:extLst>
            </p:cNvPr>
            <p:cNvSpPr/>
            <p:nvPr/>
          </p:nvSpPr>
          <p:spPr>
            <a:xfrm>
              <a:off x="1276866" y="3290187"/>
              <a:ext cx="684165" cy="510340"/>
            </a:xfrm>
            <a:prstGeom prst="wedgeEllipseCallout">
              <a:avLst>
                <a:gd name="adj1" fmla="val 27873"/>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8AC0026-5C8B-FDB5-209A-AC485D1E3069}"/>
                </a:ext>
              </a:extLst>
            </p:cNvPr>
            <p:cNvSpPr txBox="1"/>
            <p:nvPr/>
          </p:nvSpPr>
          <p:spPr>
            <a:xfrm>
              <a:off x="1220772" y="3369640"/>
              <a:ext cx="796351" cy="430887"/>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日時を</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変更</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68" name="角丸四角形 67">
            <a:extLst>
              <a:ext uri="{FF2B5EF4-FFF2-40B4-BE49-F238E27FC236}">
                <a16:creationId xmlns:a16="http://schemas.microsoft.com/office/drawing/2014/main" id="{B28482C7-2A06-AE78-2146-7C099FFBEF4A}"/>
              </a:ext>
            </a:extLst>
          </p:cNvPr>
          <p:cNvSpPr/>
          <p:nvPr/>
        </p:nvSpPr>
        <p:spPr>
          <a:xfrm>
            <a:off x="6002754" y="3113203"/>
            <a:ext cx="250401" cy="20853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5CBEFB9F-884F-CCEA-F7E2-6D78C6EA9803}"/>
              </a:ext>
            </a:extLst>
          </p:cNvPr>
          <p:cNvGrpSpPr/>
          <p:nvPr/>
        </p:nvGrpSpPr>
        <p:grpSpPr>
          <a:xfrm>
            <a:off x="5231782" y="3232259"/>
            <a:ext cx="796351" cy="352633"/>
            <a:chOff x="1220772" y="3290187"/>
            <a:chExt cx="796351" cy="352633"/>
          </a:xfrm>
        </p:grpSpPr>
        <p:sp>
          <p:nvSpPr>
            <p:cNvPr id="70" name="円形吹き出し 69">
              <a:extLst>
                <a:ext uri="{FF2B5EF4-FFF2-40B4-BE49-F238E27FC236}">
                  <a16:creationId xmlns:a16="http://schemas.microsoft.com/office/drawing/2014/main" id="{104F5966-25B9-A64D-756C-14A6C7FBA1E4}"/>
                </a:ext>
              </a:extLst>
            </p:cNvPr>
            <p:cNvSpPr/>
            <p:nvPr/>
          </p:nvSpPr>
          <p:spPr>
            <a:xfrm>
              <a:off x="1276866" y="3290187"/>
              <a:ext cx="684165" cy="352633"/>
            </a:xfrm>
            <a:prstGeom prst="wedgeEllipseCallout">
              <a:avLst>
                <a:gd name="adj1" fmla="val 43235"/>
                <a:gd name="adj2" fmla="val -44757"/>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EBEAF525-DC35-5D2C-5792-8B2A6ACEF8A3}"/>
                </a:ext>
              </a:extLst>
            </p:cNvPr>
            <p:cNvSpPr txBox="1"/>
            <p:nvPr/>
          </p:nvSpPr>
          <p:spPr>
            <a:xfrm>
              <a:off x="1220772" y="3369640"/>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2" name="角丸四角形 71">
            <a:extLst>
              <a:ext uri="{FF2B5EF4-FFF2-40B4-BE49-F238E27FC236}">
                <a16:creationId xmlns:a16="http://schemas.microsoft.com/office/drawing/2014/main" id="{7F66362B-AFF1-D0F2-7FA2-ABAADC50D762}"/>
              </a:ext>
            </a:extLst>
          </p:cNvPr>
          <p:cNvSpPr/>
          <p:nvPr/>
        </p:nvSpPr>
        <p:spPr>
          <a:xfrm>
            <a:off x="7549756" y="3818066"/>
            <a:ext cx="701882" cy="16010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5EE01B10-ACD0-1212-CA0F-8965FB5B9FF1}"/>
              </a:ext>
            </a:extLst>
          </p:cNvPr>
          <p:cNvGrpSpPr/>
          <p:nvPr/>
        </p:nvGrpSpPr>
        <p:grpSpPr>
          <a:xfrm>
            <a:off x="7256660" y="4108608"/>
            <a:ext cx="796351" cy="352633"/>
            <a:chOff x="1220772" y="3290187"/>
            <a:chExt cx="796351" cy="352633"/>
          </a:xfrm>
        </p:grpSpPr>
        <p:sp>
          <p:nvSpPr>
            <p:cNvPr id="74" name="円形吹き出し 73">
              <a:extLst>
                <a:ext uri="{FF2B5EF4-FFF2-40B4-BE49-F238E27FC236}">
                  <a16:creationId xmlns:a16="http://schemas.microsoft.com/office/drawing/2014/main" id="{4FA9D127-B33F-7B76-7416-A8DE36A5A52A}"/>
                </a:ext>
              </a:extLst>
            </p:cNvPr>
            <p:cNvSpPr/>
            <p:nvPr/>
          </p:nvSpPr>
          <p:spPr>
            <a:xfrm>
              <a:off x="1276866" y="3290187"/>
              <a:ext cx="684165" cy="352633"/>
            </a:xfrm>
            <a:prstGeom prst="wedgeEllipseCallout">
              <a:avLst>
                <a:gd name="adj1" fmla="val 27873"/>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74587A09-100F-24A7-E98D-23AC0BCDC3B3}"/>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6" name="正方形/長方形 75">
            <a:extLst>
              <a:ext uri="{FF2B5EF4-FFF2-40B4-BE49-F238E27FC236}">
                <a16:creationId xmlns:a16="http://schemas.microsoft.com/office/drawing/2014/main" id="{0CC51DF0-79B9-E44F-8BEA-670C9FB76199}"/>
              </a:ext>
            </a:extLst>
          </p:cNvPr>
          <p:cNvSpPr/>
          <p:nvPr/>
        </p:nvSpPr>
        <p:spPr>
          <a:xfrm>
            <a:off x="7367451" y="3430146"/>
            <a:ext cx="182306" cy="4571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CB62E720-C3C5-9506-AA1F-0FD95F97CBC1}"/>
              </a:ext>
            </a:extLst>
          </p:cNvPr>
          <p:cNvSpPr txBox="1"/>
          <p:nvPr/>
        </p:nvSpPr>
        <p:spPr>
          <a:xfrm>
            <a:off x="6625815" y="6295175"/>
            <a:ext cx="2058040" cy="723275"/>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メールアプリが自動で起動し、メール送信画面が表示される</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ので「破棄」をタップします。</a:t>
            </a:r>
            <a:endParaRPr lang="en-US" altLang="ja-JP" sz="1100" dirty="0">
              <a:latin typeface="Meiryo" panose="020B0604030504040204" pitchFamily="34" charset="-128"/>
              <a:ea typeface="Meiryo" panose="020B0604030504040204" pitchFamily="34" charset="-128"/>
            </a:endParaRPr>
          </a:p>
          <a:p>
            <a:endParaRPr lang="en-US" altLang="ja-JP" sz="800" dirty="0">
              <a:latin typeface="Meiryo" panose="020B0604030504040204" pitchFamily="34" charset="-128"/>
              <a:ea typeface="Meiryo" panose="020B0604030504040204" pitchFamily="34" charset="-128"/>
            </a:endParaRPr>
          </a:p>
        </p:txBody>
      </p:sp>
      <p:sp>
        <p:nvSpPr>
          <p:cNvPr id="79" name="角丸四角形 78">
            <a:extLst>
              <a:ext uri="{FF2B5EF4-FFF2-40B4-BE49-F238E27FC236}">
                <a16:creationId xmlns:a16="http://schemas.microsoft.com/office/drawing/2014/main" id="{3FC02AF2-C4B5-808F-EA63-00D59886FECF}"/>
              </a:ext>
            </a:extLst>
          </p:cNvPr>
          <p:cNvSpPr/>
          <p:nvPr/>
        </p:nvSpPr>
        <p:spPr>
          <a:xfrm>
            <a:off x="8896070" y="3362884"/>
            <a:ext cx="1354049" cy="121846"/>
          </a:xfrm>
          <a:prstGeom prst="roundRect">
            <a:avLst/>
          </a:prstGeom>
          <a:noFill/>
          <a:ln w="28575">
            <a:solidFill>
              <a:srgbClr val="FF6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a:extLst>
              <a:ext uri="{FF2B5EF4-FFF2-40B4-BE49-F238E27FC236}">
                <a16:creationId xmlns:a16="http://schemas.microsoft.com/office/drawing/2014/main" id="{F567C695-892E-EFA8-9F99-5407A44BF1A5}"/>
              </a:ext>
            </a:extLst>
          </p:cNvPr>
          <p:cNvSpPr/>
          <p:nvPr/>
        </p:nvSpPr>
        <p:spPr>
          <a:xfrm>
            <a:off x="8883426" y="3090234"/>
            <a:ext cx="250401" cy="20853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EE8C550D-95A3-6941-0F12-55E4A563E028}"/>
              </a:ext>
            </a:extLst>
          </p:cNvPr>
          <p:cNvGrpSpPr/>
          <p:nvPr/>
        </p:nvGrpSpPr>
        <p:grpSpPr>
          <a:xfrm>
            <a:off x="8140016" y="2932381"/>
            <a:ext cx="796351" cy="352633"/>
            <a:chOff x="1267160" y="3290187"/>
            <a:chExt cx="796351" cy="352633"/>
          </a:xfrm>
        </p:grpSpPr>
        <p:sp>
          <p:nvSpPr>
            <p:cNvPr id="82" name="円形吹き出し 81">
              <a:extLst>
                <a:ext uri="{FF2B5EF4-FFF2-40B4-BE49-F238E27FC236}">
                  <a16:creationId xmlns:a16="http://schemas.microsoft.com/office/drawing/2014/main" id="{3A0980BF-E016-BFB1-CF01-7E962FD6C3CE}"/>
                </a:ext>
              </a:extLst>
            </p:cNvPr>
            <p:cNvSpPr/>
            <p:nvPr/>
          </p:nvSpPr>
          <p:spPr>
            <a:xfrm>
              <a:off x="1391713" y="3290187"/>
              <a:ext cx="569318" cy="352633"/>
            </a:xfrm>
            <a:prstGeom prst="wedgeEllipseCallout">
              <a:avLst>
                <a:gd name="adj1" fmla="val 51073"/>
                <a:gd name="adj2" fmla="val 32141"/>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ED176812-2717-648A-C9B7-28CFA2FC9A3C}"/>
                </a:ext>
              </a:extLst>
            </p:cNvPr>
            <p:cNvSpPr txBox="1"/>
            <p:nvPr/>
          </p:nvSpPr>
          <p:spPr>
            <a:xfrm>
              <a:off x="1267160" y="3359332"/>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9" name="テキスト ボックス 8">
            <a:extLst>
              <a:ext uri="{FF2B5EF4-FFF2-40B4-BE49-F238E27FC236}">
                <a16:creationId xmlns:a16="http://schemas.microsoft.com/office/drawing/2014/main" id="{782E0812-4341-7A43-8F7B-330CBDADFE53}"/>
              </a:ext>
            </a:extLst>
          </p:cNvPr>
          <p:cNvSpPr txBox="1"/>
          <p:nvPr/>
        </p:nvSpPr>
        <p:spPr>
          <a:xfrm>
            <a:off x="743092" y="7197150"/>
            <a:ext cx="5249066" cy="261610"/>
          </a:xfrm>
          <a:prstGeom prst="rect">
            <a:avLst/>
          </a:prstGeom>
          <a:noFill/>
        </p:spPr>
        <p:txBody>
          <a:bodyPr wrap="square">
            <a:spAutoFit/>
          </a:bodyPr>
          <a:lstStyle/>
          <a:p>
            <a:r>
              <a:rPr lang="en-US" altLang="ja-JP" sz="1100" b="1" dirty="0">
                <a:latin typeface="Meiryo" panose="020B0604030504040204" pitchFamily="34" charset="-128"/>
                <a:ea typeface="Meiryo" panose="020B0604030504040204" pitchFamily="34" charset="-128"/>
              </a:rPr>
              <a:t>※</a:t>
            </a:r>
            <a:r>
              <a:rPr lang="ja-JP" altLang="en-US" sz="1100" b="1">
                <a:latin typeface="Meiryo" panose="020B0604030504040204" pitchFamily="34" charset="-128"/>
                <a:ea typeface="Meiryo" panose="020B0604030504040204" pitchFamily="34" charset="-128"/>
              </a:rPr>
              <a:t>手順</a:t>
            </a:r>
            <a:r>
              <a:rPr lang="en-US" altLang="ja-JP" sz="1100" b="1" dirty="0">
                <a:solidFill>
                  <a:srgbClr val="69C9F4"/>
                </a:solidFill>
                <a:latin typeface="Meiryo" panose="020B0604030504040204" pitchFamily="34" charset="-128"/>
                <a:ea typeface="Meiryo" panose="020B0604030504040204" pitchFamily="34" charset="-128"/>
              </a:rPr>
              <a:t>❹</a:t>
            </a:r>
            <a:r>
              <a:rPr lang="ja-JP" altLang="en-US" sz="1100" b="1">
                <a:latin typeface="Meiryo" panose="020B0604030504040204" pitchFamily="34" charset="-128"/>
                <a:ea typeface="Meiryo" panose="020B0604030504040204" pitchFamily="34" charset="-128"/>
              </a:rPr>
              <a:t>は、</a:t>
            </a:r>
            <a:r>
              <a:rPr lang="en-US" altLang="ja-JP" sz="1100" b="1" dirty="0">
                <a:latin typeface="Meiryo" panose="020B0604030504040204" pitchFamily="34" charset="-128"/>
                <a:ea typeface="Meiryo" panose="020B0604030504040204" pitchFamily="34" charset="-128"/>
              </a:rPr>
              <a:t>Google</a:t>
            </a:r>
            <a:r>
              <a:rPr lang="ja-JP" altLang="en-US" sz="1100" b="1">
                <a:latin typeface="Meiryo" panose="020B0604030504040204" pitchFamily="34" charset="-128"/>
                <a:ea typeface="Meiryo" panose="020B0604030504040204" pitchFamily="34" charset="-128"/>
              </a:rPr>
              <a:t>メールで</a:t>
            </a:r>
            <a:r>
              <a:rPr lang="en-US" altLang="ja-JP" sz="1100" b="1" dirty="0">
                <a:latin typeface="Meiryo" panose="020B0604030504040204" pitchFamily="34" charset="-128"/>
                <a:ea typeface="Meiryo" panose="020B0604030504040204" pitchFamily="34" charset="-128"/>
              </a:rPr>
              <a:t>Zoom</a:t>
            </a:r>
            <a:r>
              <a:rPr lang="ja-JP" altLang="en-US" sz="1100" b="1">
                <a:latin typeface="Meiryo" panose="020B0604030504040204" pitchFamily="34" charset="-128"/>
                <a:ea typeface="Meiryo" panose="020B0604030504040204" pitchFamily="34" charset="-128"/>
              </a:rPr>
              <a:t>アカウントを登録した場合のものです。</a:t>
            </a:r>
          </a:p>
        </p:txBody>
      </p:sp>
      <p:sp>
        <p:nvSpPr>
          <p:cNvPr id="8" name="スライド番号プレースホルダー 7">
            <a:extLst>
              <a:ext uri="{FF2B5EF4-FFF2-40B4-BE49-F238E27FC236}">
                <a16:creationId xmlns:a16="http://schemas.microsoft.com/office/drawing/2014/main" id="{D9228037-F0D4-5E78-E3F1-CA579BC772A0}"/>
              </a:ext>
            </a:extLst>
          </p:cNvPr>
          <p:cNvSpPr>
            <a:spLocks noGrp="1"/>
          </p:cNvSpPr>
          <p:nvPr>
            <p:ph type="sldNum" sz="quarter" idx="12"/>
          </p:nvPr>
        </p:nvSpPr>
        <p:spPr/>
        <p:txBody>
          <a:bodyPr/>
          <a:lstStyle/>
          <a:p>
            <a:fld id="{0869AD2D-B8A4-B94C-A8F3-6904FAA7DB71}" type="slidenum">
              <a:rPr kumimoji="1" lang="ja-JP" altLang="en-US" smtClean="0"/>
              <a:t>26</a:t>
            </a:fld>
            <a:endParaRPr kumimoji="1" lang="ja-JP" altLang="en-US" dirty="0"/>
          </a:p>
        </p:txBody>
      </p:sp>
    </p:spTree>
    <p:extLst>
      <p:ext uri="{BB962C8B-B14F-4D97-AF65-F5344CB8AC3E}">
        <p14:creationId xmlns:p14="http://schemas.microsoft.com/office/powerpoint/2010/main" val="1272032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［講座実践／ホスト編］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4. </a:t>
            </a:r>
            <a:r>
              <a:rPr lang="ja-JP" altLang="en-US" sz="2800" b="1">
                <a:latin typeface="Meiryo" panose="020B0604030504040204" pitchFamily="34" charset="-128"/>
                <a:ea typeface="Meiryo" panose="020B0604030504040204" pitchFamily="34" charset="-128"/>
              </a:rPr>
              <a:t>予約した会議日時を削除する</a:t>
            </a:r>
          </a:p>
        </p:txBody>
      </p:sp>
      <p:grpSp>
        <p:nvGrpSpPr>
          <p:cNvPr id="12" name="グループ化 11">
            <a:extLst>
              <a:ext uri="{FF2B5EF4-FFF2-40B4-BE49-F238E27FC236}">
                <a16:creationId xmlns:a16="http://schemas.microsoft.com/office/drawing/2014/main" id="{3D1BF2C3-CFDB-4DD7-7402-D4D73856ACD9}"/>
              </a:ext>
            </a:extLst>
          </p:cNvPr>
          <p:cNvGrpSpPr/>
          <p:nvPr/>
        </p:nvGrpSpPr>
        <p:grpSpPr>
          <a:xfrm>
            <a:off x="779006" y="2327142"/>
            <a:ext cx="2499186" cy="4569815"/>
            <a:chOff x="779006" y="2327142"/>
            <a:chExt cx="2499186" cy="4569815"/>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ja-JP" altLang="en-US" sz="3000" b="1">
                  <a:solidFill>
                    <a:schemeClr val="bg1"/>
                  </a:solidFill>
                  <a:latin typeface="Meiryo" panose="020B0604030504040204" pitchFamily="34" charset="-128"/>
                  <a:ea typeface="Meiryo" panose="020B0604030504040204" pitchFamily="34" charset="-128"/>
                </a:rPr>
                <a:t>1</a:t>
              </a: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削除する</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会議をタップ</a:t>
              </a:r>
            </a:p>
          </p:txBody>
        </p:sp>
        <p:pic>
          <p:nvPicPr>
            <p:cNvPr id="21" name="図 20">
              <a:extLst>
                <a:ext uri="{FF2B5EF4-FFF2-40B4-BE49-F238E27FC236}">
                  <a16:creationId xmlns:a16="http://schemas.microsoft.com/office/drawing/2014/main" id="{08EFD501-6C9F-F906-DF66-FE4141443B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08249" y="3131389"/>
              <a:ext cx="1355271" cy="3077634"/>
            </a:xfrm>
            <a:prstGeom prst="rect">
              <a:avLst/>
            </a:prstGeom>
            <a:ln w="3175">
              <a:solidFill>
                <a:schemeClr val="tx1"/>
              </a:solidFill>
            </a:ln>
          </p:spPr>
        </p:pic>
        <p:sp>
          <p:nvSpPr>
            <p:cNvPr id="6" name="テキスト ボックス 5">
              <a:extLst>
                <a:ext uri="{FF2B5EF4-FFF2-40B4-BE49-F238E27FC236}">
                  <a16:creationId xmlns:a16="http://schemas.microsoft.com/office/drawing/2014/main" id="{BD9123E9-F367-B536-A50A-2C1218204E7F}"/>
                </a:ext>
              </a:extLst>
            </p:cNvPr>
            <p:cNvSpPr txBox="1"/>
            <p:nvPr/>
          </p:nvSpPr>
          <p:spPr>
            <a:xfrm>
              <a:off x="1322858" y="6296793"/>
              <a:ext cx="1726051" cy="60016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ホーム画面に表示された会議一覧から、削除する会議をタップします。</a:t>
              </a:r>
            </a:p>
          </p:txBody>
        </p:sp>
      </p:gr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3220103" y="2327141"/>
            <a:ext cx="2499186" cy="4574960"/>
            <a:chOff x="779006" y="2327142"/>
            <a:chExt cx="2499186" cy="4569038"/>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「削除」</a:t>
              </a:r>
            </a:p>
            <a:p>
              <a:pPr algn="ctr"/>
              <a:r>
                <a:rPr lang="ja-JP" altLang="en-US" sz="1900" b="1">
                  <a:latin typeface="Meiryo" panose="020B0604030504040204" pitchFamily="34" charset="-128"/>
                  <a:ea typeface="Meiryo" panose="020B0604030504040204" pitchFamily="34" charset="-128"/>
                </a:rPr>
                <a:t>をタップ</a:t>
              </a:r>
            </a:p>
          </p:txBody>
        </p:sp>
        <p:pic>
          <p:nvPicPr>
            <p:cNvPr id="46" name="図 45">
              <a:extLst>
                <a:ext uri="{FF2B5EF4-FFF2-40B4-BE49-F238E27FC236}">
                  <a16:creationId xmlns:a16="http://schemas.microsoft.com/office/drawing/2014/main" id="{4D963F1E-9662-2925-8363-7072B77CAF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07371" y="3130348"/>
              <a:ext cx="1357715" cy="3080274"/>
            </a:xfrm>
            <a:prstGeom prst="rect">
              <a:avLst/>
            </a:prstGeom>
            <a:ln w="3175">
              <a:solidFill>
                <a:schemeClr val="tx1"/>
              </a:solidFill>
            </a:ln>
          </p:spPr>
        </p:pic>
        <p:sp>
          <p:nvSpPr>
            <p:cNvPr id="47" name="テキスト ボックス 46">
              <a:extLst>
                <a:ext uri="{FF2B5EF4-FFF2-40B4-BE49-F238E27FC236}">
                  <a16:creationId xmlns:a16="http://schemas.microsoft.com/office/drawing/2014/main" id="{83280CD2-199E-FB28-4F61-CF6FF5AB2BDA}"/>
                </a:ext>
              </a:extLst>
            </p:cNvPr>
            <p:cNvSpPr txBox="1"/>
            <p:nvPr/>
          </p:nvSpPr>
          <p:spPr>
            <a:xfrm>
              <a:off x="1380564" y="6296793"/>
              <a:ext cx="1726051" cy="5993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ミーティングの詳細が</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表示されたら</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「削除」をタップします。</a:t>
              </a: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5661200" y="2180948"/>
            <a:ext cx="2420464" cy="4546732"/>
            <a:chOff x="779006" y="2180948"/>
            <a:chExt cx="2420464" cy="4546732"/>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075248" y="2180948"/>
              <a:ext cx="2124222" cy="969496"/>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「ミーティング</a:t>
              </a:r>
              <a:endParaRPr lang="en-US" altLang="ja-JP"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の削除」</a:t>
              </a:r>
            </a:p>
            <a:p>
              <a:pPr algn="ctr"/>
              <a:r>
                <a:rPr lang="ja-JP" altLang="en-US" sz="1900" b="1">
                  <a:latin typeface="Meiryo" panose="020B0604030504040204" pitchFamily="34" charset="-128"/>
                  <a:ea typeface="Meiryo" panose="020B0604030504040204" pitchFamily="34" charset="-128"/>
                </a:rPr>
                <a:t>をタップ</a:t>
              </a:r>
            </a:p>
          </p:txBody>
        </p:sp>
        <p:pic>
          <p:nvPicPr>
            <p:cNvPr id="52" name="図 51">
              <a:extLst>
                <a:ext uri="{FF2B5EF4-FFF2-40B4-BE49-F238E27FC236}">
                  <a16:creationId xmlns:a16="http://schemas.microsoft.com/office/drawing/2014/main" id="{A4AA5C5E-AF84-DB11-F2B9-AFCF3E7BA5D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08249" y="3131388"/>
              <a:ext cx="1355271" cy="3077635"/>
            </a:xfrm>
            <a:prstGeom prst="rect">
              <a:avLst/>
            </a:prstGeom>
            <a:ln w="3175">
              <a:solidFill>
                <a:schemeClr val="tx1"/>
              </a:solidFill>
            </a:ln>
          </p:spPr>
        </p:pic>
        <p:sp>
          <p:nvSpPr>
            <p:cNvPr id="53" name="テキスト ボックス 52">
              <a:extLst>
                <a:ext uri="{FF2B5EF4-FFF2-40B4-BE49-F238E27FC236}">
                  <a16:creationId xmlns:a16="http://schemas.microsoft.com/office/drawing/2014/main" id="{2996C452-6EFC-0EDA-CD32-AF9460C2269C}"/>
                </a:ext>
              </a:extLst>
            </p:cNvPr>
            <p:cNvSpPr txBox="1"/>
            <p:nvPr/>
          </p:nvSpPr>
          <p:spPr>
            <a:xfrm>
              <a:off x="1380564" y="6296793"/>
              <a:ext cx="1726051" cy="430887"/>
            </a:xfrm>
            <a:prstGeom prst="rect">
              <a:avLst/>
            </a:prstGeom>
            <a:noFill/>
          </p:spPr>
          <p:txBody>
            <a:bodyPr wrap="square">
              <a:spAutoFit/>
            </a:bodyPr>
            <a:lstStyle/>
            <a:p>
              <a:r>
                <a:rPr lang="ja-JP" altLang="en-US" sz="1100" spc="-30">
                  <a:latin typeface="Meiryo" panose="020B0604030504040204" pitchFamily="34" charset="-128"/>
                  <a:ea typeface="Meiryo" panose="020B0604030504040204" pitchFamily="34" charset="-128"/>
                </a:rPr>
                <a:t>「ミーティングを削除」</a:t>
              </a:r>
              <a:r>
                <a:rPr lang="ja-JP" altLang="en-US" sz="1100">
                  <a:latin typeface="Meiryo" panose="020B0604030504040204" pitchFamily="34" charset="-128"/>
                  <a:ea typeface="Meiryo" panose="020B0604030504040204" pitchFamily="34" charset="-128"/>
                </a:rPr>
                <a:t>をタップします。</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8102297" y="2294568"/>
            <a:ext cx="2499186" cy="4771666"/>
            <a:chOff x="779006" y="2294518"/>
            <a:chExt cx="2499186" cy="4776076"/>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1153970" y="2294518"/>
              <a:ext cx="2124222" cy="677734"/>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予約削除</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完了</a:t>
              </a:r>
            </a:p>
          </p:txBody>
        </p:sp>
        <p:pic>
          <p:nvPicPr>
            <p:cNvPr id="58" name="図 57">
              <a:extLst>
                <a:ext uri="{FF2B5EF4-FFF2-40B4-BE49-F238E27FC236}">
                  <a16:creationId xmlns:a16="http://schemas.microsoft.com/office/drawing/2014/main" id="{777A23D5-F7E3-6811-D3EE-B1B54E38F67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08875" y="3128543"/>
              <a:ext cx="1354019" cy="3080480"/>
            </a:xfrm>
            <a:prstGeom prst="rect">
              <a:avLst/>
            </a:prstGeom>
            <a:ln w="3175">
              <a:solidFill>
                <a:schemeClr val="tx1"/>
              </a:solidFill>
            </a:ln>
          </p:spPr>
        </p:pic>
        <p:sp>
          <p:nvSpPr>
            <p:cNvPr id="59" name="テキスト ボックス 58">
              <a:extLst>
                <a:ext uri="{FF2B5EF4-FFF2-40B4-BE49-F238E27FC236}">
                  <a16:creationId xmlns:a16="http://schemas.microsoft.com/office/drawing/2014/main" id="{C9F73339-2874-C357-4658-3BDD58BE6086}"/>
                </a:ext>
              </a:extLst>
            </p:cNvPr>
            <p:cNvSpPr txBox="1"/>
            <p:nvPr/>
          </p:nvSpPr>
          <p:spPr>
            <a:xfrm>
              <a:off x="1294164" y="6300442"/>
              <a:ext cx="1843834" cy="770152"/>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ホーム画面では、削除し</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た会議予約が消えています。これで予約削除完了です。</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96E66B7D-AC33-BFA0-A80F-6DC02D40BB6B}"/>
              </a:ext>
            </a:extLst>
          </p:cNvPr>
          <p:cNvSpPr/>
          <p:nvPr/>
        </p:nvSpPr>
        <p:spPr>
          <a:xfrm>
            <a:off x="1508770" y="3761271"/>
            <a:ext cx="1354228" cy="37136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6BB632FB-547E-1DFF-FE99-3C51C77102B6}"/>
              </a:ext>
            </a:extLst>
          </p:cNvPr>
          <p:cNvGrpSpPr/>
          <p:nvPr/>
        </p:nvGrpSpPr>
        <p:grpSpPr>
          <a:xfrm>
            <a:off x="1797359" y="4274681"/>
            <a:ext cx="796351" cy="352633"/>
            <a:chOff x="1220772" y="3290187"/>
            <a:chExt cx="796351" cy="352633"/>
          </a:xfrm>
        </p:grpSpPr>
        <p:sp>
          <p:nvSpPr>
            <p:cNvPr id="22" name="円形吹き出し 21">
              <a:extLst>
                <a:ext uri="{FF2B5EF4-FFF2-40B4-BE49-F238E27FC236}">
                  <a16:creationId xmlns:a16="http://schemas.microsoft.com/office/drawing/2014/main" id="{5579F26D-FBF7-D7D9-9340-0FD877E735EC}"/>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574BA79-5E00-17FA-795C-AFE2E90902E6}"/>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8" name="角丸四角形 7">
            <a:extLst>
              <a:ext uri="{FF2B5EF4-FFF2-40B4-BE49-F238E27FC236}">
                <a16:creationId xmlns:a16="http://schemas.microsoft.com/office/drawing/2014/main" id="{B9E12FC0-4CE2-4ADD-0A3A-93A413B36E2C}"/>
              </a:ext>
            </a:extLst>
          </p:cNvPr>
          <p:cNvSpPr/>
          <p:nvPr/>
        </p:nvSpPr>
        <p:spPr>
          <a:xfrm>
            <a:off x="3984548" y="4883829"/>
            <a:ext cx="1284939" cy="188503"/>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8607D752-B418-C818-62BE-B0132EDD4ED2}"/>
              </a:ext>
            </a:extLst>
          </p:cNvPr>
          <p:cNvGrpSpPr/>
          <p:nvPr/>
        </p:nvGrpSpPr>
        <p:grpSpPr>
          <a:xfrm>
            <a:off x="4342966" y="5216640"/>
            <a:ext cx="796351" cy="352633"/>
            <a:chOff x="1220772" y="3290187"/>
            <a:chExt cx="796351" cy="352633"/>
          </a:xfrm>
        </p:grpSpPr>
        <p:sp>
          <p:nvSpPr>
            <p:cNvPr id="23" name="円形吹き出し 22">
              <a:extLst>
                <a:ext uri="{FF2B5EF4-FFF2-40B4-BE49-F238E27FC236}">
                  <a16:creationId xmlns:a16="http://schemas.microsoft.com/office/drawing/2014/main" id="{1367B072-123C-56A3-DE87-0E168B8874DB}"/>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C9D50386-24BB-96B7-2496-9C247397FC07}"/>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6" name="角丸四角形 25">
            <a:extLst>
              <a:ext uri="{FF2B5EF4-FFF2-40B4-BE49-F238E27FC236}">
                <a16:creationId xmlns:a16="http://schemas.microsoft.com/office/drawing/2014/main" id="{225C0F2E-007A-B3CB-A5E9-09987F816732}"/>
              </a:ext>
            </a:extLst>
          </p:cNvPr>
          <p:cNvSpPr/>
          <p:nvPr/>
        </p:nvSpPr>
        <p:spPr>
          <a:xfrm>
            <a:off x="7085725" y="4649810"/>
            <a:ext cx="522774" cy="234019"/>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03049E18-BB81-7EC6-C15B-018A1703999F}"/>
              </a:ext>
            </a:extLst>
          </p:cNvPr>
          <p:cNvSpPr>
            <a:spLocks noGrp="1"/>
          </p:cNvSpPr>
          <p:nvPr>
            <p:ph type="sldNum" sz="quarter" idx="12"/>
          </p:nvPr>
        </p:nvSpPr>
        <p:spPr/>
        <p:txBody>
          <a:bodyPr/>
          <a:lstStyle/>
          <a:p>
            <a:fld id="{0869AD2D-B8A4-B94C-A8F3-6904FAA7DB71}" type="slidenum">
              <a:rPr kumimoji="1" lang="ja-JP" altLang="en-US" smtClean="0"/>
              <a:t>27</a:t>
            </a:fld>
            <a:endParaRPr kumimoji="1" lang="ja-JP" altLang="en-US" dirty="0"/>
          </a:p>
        </p:txBody>
      </p:sp>
    </p:spTree>
    <p:extLst>
      <p:ext uri="{BB962C8B-B14F-4D97-AF65-F5344CB8AC3E}">
        <p14:creationId xmlns:p14="http://schemas.microsoft.com/office/powerpoint/2010/main" val="1183570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［講座実践／ホスト編］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5. Zoom</a:t>
            </a:r>
            <a:r>
              <a:rPr lang="ja-JP" altLang="en-US" sz="2800" b="1">
                <a:latin typeface="Meiryo" panose="020B0604030504040204" pitchFamily="34" charset="-128"/>
                <a:ea typeface="Meiryo" panose="020B0604030504040204" pitchFamily="34" charset="-128"/>
              </a:rPr>
              <a:t>ミーティングの開始と終了</a:t>
            </a:r>
          </a:p>
        </p:txBody>
      </p:sp>
      <p:grpSp>
        <p:nvGrpSpPr>
          <p:cNvPr id="12" name="グループ化 11">
            <a:extLst>
              <a:ext uri="{FF2B5EF4-FFF2-40B4-BE49-F238E27FC236}">
                <a16:creationId xmlns:a16="http://schemas.microsoft.com/office/drawing/2014/main" id="{3D1BF2C3-CFDB-4DD7-7402-D4D73856ACD9}"/>
              </a:ext>
            </a:extLst>
          </p:cNvPr>
          <p:cNvGrpSpPr/>
          <p:nvPr/>
        </p:nvGrpSpPr>
        <p:grpSpPr>
          <a:xfrm>
            <a:off x="556581" y="2137058"/>
            <a:ext cx="2198805" cy="4805904"/>
            <a:chOff x="779006" y="2137058"/>
            <a:chExt cx="2198805" cy="4805904"/>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ja-JP" altLang="en-US" sz="3000" b="1">
                  <a:solidFill>
                    <a:schemeClr val="bg1"/>
                  </a:solidFill>
                  <a:latin typeface="Meiryo" panose="020B0604030504040204" pitchFamily="34" charset="-128"/>
                  <a:ea typeface="Meiryo" panose="020B0604030504040204" pitchFamily="34" charset="-128"/>
                </a:rPr>
                <a:t>1</a:t>
              </a: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853589" y="2137058"/>
              <a:ext cx="2124222" cy="923330"/>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開始する</a:t>
              </a:r>
              <a:endParaRPr lang="en-US" altLang="ja-JP"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会議を</a:t>
              </a:r>
              <a:endParaRPr lang="en-US" altLang="ja-JP"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タップ</a:t>
              </a:r>
            </a:p>
          </p:txBody>
        </p:sp>
        <p:pic>
          <p:nvPicPr>
            <p:cNvPr id="21" name="図 20">
              <a:extLst>
                <a:ext uri="{FF2B5EF4-FFF2-40B4-BE49-F238E27FC236}">
                  <a16:creationId xmlns:a16="http://schemas.microsoft.com/office/drawing/2014/main" id="{08EFD501-6C9F-F906-DF66-FE4141443B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14284" y="3140664"/>
              <a:ext cx="1355271" cy="3068184"/>
            </a:xfrm>
            <a:prstGeom prst="rect">
              <a:avLst/>
            </a:prstGeom>
            <a:ln w="3175">
              <a:solidFill>
                <a:schemeClr val="tx1"/>
              </a:solidFill>
            </a:ln>
          </p:spPr>
        </p:pic>
        <p:sp>
          <p:nvSpPr>
            <p:cNvPr id="6" name="テキスト ボックス 5">
              <a:extLst>
                <a:ext uri="{FF2B5EF4-FFF2-40B4-BE49-F238E27FC236}">
                  <a16:creationId xmlns:a16="http://schemas.microsoft.com/office/drawing/2014/main" id="{BD9123E9-F367-B536-A50A-2C1218204E7F}"/>
                </a:ext>
              </a:extLst>
            </p:cNvPr>
            <p:cNvSpPr txBox="1"/>
            <p:nvPr/>
          </p:nvSpPr>
          <p:spPr>
            <a:xfrm>
              <a:off x="1011092" y="6342798"/>
              <a:ext cx="1753043" cy="60016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ホーム画面に表示された会議一覧から、開始する会議をタップします。</a:t>
              </a:r>
            </a:p>
          </p:txBody>
        </p:sp>
      </p:gr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2559525" y="2275557"/>
            <a:ext cx="2124222" cy="4667405"/>
            <a:chOff x="773348" y="2275625"/>
            <a:chExt cx="2124222" cy="4661363"/>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773348" y="2275625"/>
              <a:ext cx="2124222" cy="645494"/>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「開始」</a:t>
              </a:r>
              <a:endParaRPr lang="en-US" altLang="ja-JP"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をタップ</a:t>
              </a:r>
            </a:p>
          </p:txBody>
        </p:sp>
        <p:pic>
          <p:nvPicPr>
            <p:cNvPr id="46" name="図 45">
              <a:extLst>
                <a:ext uri="{FF2B5EF4-FFF2-40B4-BE49-F238E27FC236}">
                  <a16:creationId xmlns:a16="http://schemas.microsoft.com/office/drawing/2014/main" id="{4D963F1E-9662-2925-8363-7072B77CAF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80607" y="3139611"/>
              <a:ext cx="1357028" cy="3068306"/>
            </a:xfrm>
            <a:prstGeom prst="rect">
              <a:avLst/>
            </a:prstGeom>
            <a:ln w="3175">
              <a:solidFill>
                <a:schemeClr val="tx1"/>
              </a:solidFill>
            </a:ln>
          </p:spPr>
        </p:pic>
        <p:sp>
          <p:nvSpPr>
            <p:cNvPr id="47" name="テキスト ボックス 46">
              <a:extLst>
                <a:ext uri="{FF2B5EF4-FFF2-40B4-BE49-F238E27FC236}">
                  <a16:creationId xmlns:a16="http://schemas.microsoft.com/office/drawing/2014/main" id="{83280CD2-199E-FB28-4F61-CF6FF5AB2BDA}"/>
                </a:ext>
              </a:extLst>
            </p:cNvPr>
            <p:cNvSpPr txBox="1"/>
            <p:nvPr/>
          </p:nvSpPr>
          <p:spPr>
            <a:xfrm>
              <a:off x="1060808" y="6337601"/>
              <a:ext cx="1704109" cy="5993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ミーティングの詳細が表示されたら</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「開始」をタップします。</a:t>
              </a: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4378710" y="2294018"/>
            <a:ext cx="2217990" cy="4982894"/>
            <a:chOff x="779006" y="2294019"/>
            <a:chExt cx="2217990" cy="4982894"/>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216126" y="2294019"/>
              <a:ext cx="1582686" cy="646331"/>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ミーティングを開始</a:t>
              </a:r>
            </a:p>
          </p:txBody>
        </p:sp>
        <p:pic>
          <p:nvPicPr>
            <p:cNvPr id="52" name="図 51">
              <a:extLst>
                <a:ext uri="{FF2B5EF4-FFF2-40B4-BE49-F238E27FC236}">
                  <a16:creationId xmlns:a16="http://schemas.microsoft.com/office/drawing/2014/main" id="{A4AA5C5E-AF84-DB11-F2B9-AFCF3E7BA5D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98180" y="3136740"/>
              <a:ext cx="1355271" cy="3072283"/>
            </a:xfrm>
            <a:prstGeom prst="rect">
              <a:avLst/>
            </a:prstGeom>
            <a:ln w="3175">
              <a:solidFill>
                <a:schemeClr val="tx1"/>
              </a:solidFill>
            </a:ln>
          </p:spPr>
        </p:pic>
        <p:sp>
          <p:nvSpPr>
            <p:cNvPr id="53" name="テキスト ボックス 52">
              <a:extLst>
                <a:ext uri="{FF2B5EF4-FFF2-40B4-BE49-F238E27FC236}">
                  <a16:creationId xmlns:a16="http://schemas.microsoft.com/office/drawing/2014/main" id="{2996C452-6EFC-0EDA-CD32-AF9460C2269C}"/>
                </a:ext>
              </a:extLst>
            </p:cNvPr>
            <p:cNvSpPr txBox="1"/>
            <p:nvPr/>
          </p:nvSpPr>
          <p:spPr>
            <a:xfrm>
              <a:off x="1021257" y="6338194"/>
              <a:ext cx="1975739"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「ビデオの開始</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と「</a:t>
              </a:r>
              <a:r>
                <a:rPr lang="en-US" altLang="ja-JP" sz="1100" dirty="0" err="1">
                  <a:latin typeface="Meiryo" panose="020B0604030504040204" pitchFamily="34" charset="-128"/>
                  <a:ea typeface="Meiryo" panose="020B0604030504040204" pitchFamily="34" charset="-128"/>
                </a:rPr>
                <a:t>WiFi</a:t>
              </a:r>
              <a:r>
                <a:rPr lang="ja-JP" altLang="en-US" sz="1100">
                  <a:latin typeface="Meiryo" panose="020B0604030504040204" pitchFamily="34" charset="-128"/>
                  <a:ea typeface="Meiryo" panose="020B0604030504040204" pitchFamily="34" charset="-128"/>
                </a:rPr>
                <a:t>または携帯のデータ</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をタップし、ビデオと音声をオンにします。参加者が入室したら、会議を始めましょう。</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6483779" y="2279332"/>
            <a:ext cx="2170668" cy="3940051"/>
            <a:chOff x="779006" y="2267031"/>
            <a:chExt cx="2170668" cy="3943603"/>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825452" y="2267031"/>
              <a:ext cx="2124222" cy="646914"/>
            </a:xfrm>
            <a:prstGeom prst="rect">
              <a:avLst/>
            </a:prstGeom>
            <a:noFill/>
          </p:spPr>
          <p:txBody>
            <a:bodyPr wrap="square">
              <a:spAutoFit/>
            </a:bodyPr>
            <a:lstStyle/>
            <a:p>
              <a:pPr algn="ctr"/>
              <a:r>
                <a:rPr lang="ja-JP" altLang="en-US" sz="1800" b="1">
                  <a:latin typeface="Meiryo" panose="020B0604030504040204" pitchFamily="34" charset="-128"/>
                  <a:ea typeface="Meiryo" panose="020B0604030504040204" pitchFamily="34" charset="-128"/>
                </a:rPr>
                <a:t>「終了」</a:t>
              </a:r>
              <a:endParaRPr lang="en-US" altLang="ja-JP" sz="1800"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をタップ</a:t>
              </a:r>
              <a:endParaRPr lang="ja-JP" altLang="en-US" sz="1800" b="1">
                <a:latin typeface="Meiryo" panose="020B0604030504040204" pitchFamily="34" charset="-128"/>
                <a:ea typeface="Meiryo" panose="020B0604030504040204" pitchFamily="34" charset="-128"/>
              </a:endParaRPr>
            </a:p>
          </p:txBody>
        </p:sp>
        <p:pic>
          <p:nvPicPr>
            <p:cNvPr id="58" name="図 57">
              <a:extLst>
                <a:ext uri="{FF2B5EF4-FFF2-40B4-BE49-F238E27FC236}">
                  <a16:creationId xmlns:a16="http://schemas.microsoft.com/office/drawing/2014/main" id="{777A23D5-F7E3-6811-D3EE-B1B54E38F67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92815" y="3125209"/>
              <a:ext cx="1354050" cy="3085425"/>
            </a:xfrm>
            <a:prstGeom prst="rect">
              <a:avLst/>
            </a:prstGeom>
            <a:ln w="3175">
              <a:solidFill>
                <a:schemeClr val="tx1"/>
              </a:solidFill>
            </a:ln>
          </p:spPr>
        </p:pic>
      </p:grpSp>
      <p:sp>
        <p:nvSpPr>
          <p:cNvPr id="60" name="三角形 59">
            <a:extLst>
              <a:ext uri="{FF2B5EF4-FFF2-40B4-BE49-F238E27FC236}">
                <a16:creationId xmlns:a16="http://schemas.microsoft.com/office/drawing/2014/main" id="{FEE1D0B8-EF15-8DE9-954E-A9D02418AFB4}"/>
              </a:ext>
            </a:extLst>
          </p:cNvPr>
          <p:cNvSpPr/>
          <p:nvPr/>
        </p:nvSpPr>
        <p:spPr>
          <a:xfrm rot="5400000">
            <a:off x="2566537"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4508040"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6441821" y="4524258"/>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96E66B7D-AC33-BFA0-A80F-6DC02D40BB6B}"/>
              </a:ext>
            </a:extLst>
          </p:cNvPr>
          <p:cNvSpPr/>
          <p:nvPr/>
        </p:nvSpPr>
        <p:spPr>
          <a:xfrm>
            <a:off x="977829" y="3887915"/>
            <a:ext cx="1354228" cy="22338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6BB632FB-547E-1DFF-FE99-3C51C77102B6}"/>
              </a:ext>
            </a:extLst>
          </p:cNvPr>
          <p:cNvGrpSpPr/>
          <p:nvPr/>
        </p:nvGrpSpPr>
        <p:grpSpPr>
          <a:xfrm>
            <a:off x="1557839" y="4230810"/>
            <a:ext cx="796351" cy="352633"/>
            <a:chOff x="1220772" y="3290187"/>
            <a:chExt cx="796351" cy="352633"/>
          </a:xfrm>
        </p:grpSpPr>
        <p:sp>
          <p:nvSpPr>
            <p:cNvPr id="22" name="円形吹き出し 21">
              <a:extLst>
                <a:ext uri="{FF2B5EF4-FFF2-40B4-BE49-F238E27FC236}">
                  <a16:creationId xmlns:a16="http://schemas.microsoft.com/office/drawing/2014/main" id="{5579F26D-FBF7-D7D9-9340-0FD877E735EC}"/>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574BA79-5E00-17FA-795C-AFE2E90902E6}"/>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1" name="三角形 30">
            <a:extLst>
              <a:ext uri="{FF2B5EF4-FFF2-40B4-BE49-F238E27FC236}">
                <a16:creationId xmlns:a16="http://schemas.microsoft.com/office/drawing/2014/main" id="{14A1AE29-C22D-7203-7BBF-BB09B4BA98DB}"/>
              </a:ext>
            </a:extLst>
          </p:cNvPr>
          <p:cNvSpPr/>
          <p:nvPr/>
        </p:nvSpPr>
        <p:spPr>
          <a:xfrm rot="5400000">
            <a:off x="8472737"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0C342B59-9019-35B4-EF33-597B7EBB928D}"/>
              </a:ext>
            </a:extLst>
          </p:cNvPr>
          <p:cNvGrpSpPr/>
          <p:nvPr/>
        </p:nvGrpSpPr>
        <p:grpSpPr>
          <a:xfrm>
            <a:off x="8459935" y="2149127"/>
            <a:ext cx="2324193" cy="5132393"/>
            <a:chOff x="743381" y="2149077"/>
            <a:chExt cx="2324193" cy="5133637"/>
          </a:xfrm>
        </p:grpSpPr>
        <p:sp>
          <p:nvSpPr>
            <p:cNvPr id="33" name="円/楕円 32">
              <a:extLst>
                <a:ext uri="{FF2B5EF4-FFF2-40B4-BE49-F238E27FC236}">
                  <a16:creationId xmlns:a16="http://schemas.microsoft.com/office/drawing/2014/main" id="{2C140109-FE23-8EA5-3882-4C8C2750F4E0}"/>
                </a:ext>
              </a:extLst>
            </p:cNvPr>
            <p:cNvSpPr/>
            <p:nvPr/>
          </p:nvSpPr>
          <p:spPr>
            <a:xfrm>
              <a:off x="743381"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8C910F42-02CF-CC12-7AC8-E621AC53F3EF}"/>
                </a:ext>
              </a:extLst>
            </p:cNvPr>
            <p:cNvSpPr txBox="1"/>
            <p:nvPr/>
          </p:nvSpPr>
          <p:spPr>
            <a:xfrm>
              <a:off x="836736"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5</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0D4E5755-E159-2287-C7F3-7D226B214290}"/>
                </a:ext>
              </a:extLst>
            </p:cNvPr>
            <p:cNvSpPr txBox="1"/>
            <p:nvPr/>
          </p:nvSpPr>
          <p:spPr>
            <a:xfrm>
              <a:off x="943352" y="2149077"/>
              <a:ext cx="2124222" cy="892769"/>
            </a:xfrm>
            <a:prstGeom prst="rect">
              <a:avLst/>
            </a:prstGeom>
            <a:noFill/>
          </p:spPr>
          <p:txBody>
            <a:bodyPr wrap="square">
              <a:spAutoFit/>
            </a:bodyPr>
            <a:lstStyle/>
            <a:p>
              <a:pPr algn="ctr"/>
              <a:r>
                <a:rPr lang="ja-JP" altLang="en-US" sz="1700" b="1" spc="-150">
                  <a:latin typeface="Meiryo" panose="020B0604030504040204" pitchFamily="34" charset="-128"/>
                  <a:ea typeface="Meiryo" panose="020B0604030504040204" pitchFamily="34" charset="-128"/>
                </a:rPr>
                <a:t>「</a:t>
              </a:r>
              <a:r>
                <a:rPr lang="ja-JP" altLang="en-US" sz="1700" b="1">
                  <a:latin typeface="Meiryo" panose="020B0604030504040204" pitchFamily="34" charset="-128"/>
                  <a:ea typeface="Meiryo" panose="020B0604030504040204" pitchFamily="34" charset="-128"/>
                </a:rPr>
                <a:t>全員に対して</a:t>
              </a:r>
              <a:endParaRPr lang="en-US" altLang="ja-JP" sz="1700" b="1" dirty="0">
                <a:latin typeface="Meiryo" panose="020B0604030504040204" pitchFamily="34" charset="-128"/>
                <a:ea typeface="Meiryo" panose="020B0604030504040204" pitchFamily="34" charset="-128"/>
              </a:endParaRPr>
            </a:p>
            <a:p>
              <a:pPr algn="ctr"/>
              <a:r>
                <a:rPr lang="ja-JP" altLang="en-US" sz="1700" b="1">
                  <a:latin typeface="Meiryo" panose="020B0604030504040204" pitchFamily="34" charset="-128"/>
                  <a:ea typeface="Meiryo" panose="020B0604030504040204" pitchFamily="34" charset="-128"/>
                </a:rPr>
                <a:t>ミーティングを</a:t>
              </a:r>
              <a:endParaRPr lang="en-US" altLang="ja-JP" sz="1700" b="1" dirty="0">
                <a:latin typeface="Meiryo" panose="020B0604030504040204" pitchFamily="34" charset="-128"/>
                <a:ea typeface="Meiryo" panose="020B0604030504040204" pitchFamily="34" charset="-128"/>
              </a:endParaRPr>
            </a:p>
            <a:p>
              <a:pPr algn="ctr"/>
              <a:r>
                <a:rPr lang="ja-JP" altLang="en-US" sz="1700" b="1">
                  <a:latin typeface="Meiryo" panose="020B0604030504040204" pitchFamily="34" charset="-128"/>
                  <a:ea typeface="Meiryo" panose="020B0604030504040204" pitchFamily="34" charset="-128"/>
                </a:rPr>
                <a:t>終了</a:t>
              </a:r>
              <a:r>
                <a:rPr lang="ja-JP" altLang="en-US" sz="1700" b="1" spc="-400">
                  <a:latin typeface="Meiryo" panose="020B0604030504040204" pitchFamily="34" charset="-128"/>
                  <a:ea typeface="Meiryo" panose="020B0604030504040204" pitchFamily="34" charset="-128"/>
                </a:rPr>
                <a:t>」</a:t>
              </a:r>
              <a:r>
                <a:rPr lang="ja-JP" altLang="en-US" b="1">
                  <a:latin typeface="Meiryo" panose="020B0604030504040204" pitchFamily="34" charset="-128"/>
                  <a:ea typeface="Meiryo" panose="020B0604030504040204" pitchFamily="34" charset="-128"/>
                </a:rPr>
                <a:t>をタップ</a:t>
              </a:r>
            </a:p>
          </p:txBody>
        </p:sp>
        <p:pic>
          <p:nvPicPr>
            <p:cNvPr id="36" name="図 35">
              <a:extLst>
                <a:ext uri="{FF2B5EF4-FFF2-40B4-BE49-F238E27FC236}">
                  <a16:creationId xmlns:a16="http://schemas.microsoft.com/office/drawing/2014/main" id="{3FBD5B29-49AC-1BF9-6459-451F29B2763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92370" y="3127237"/>
              <a:ext cx="1354941" cy="3083395"/>
            </a:xfrm>
            <a:prstGeom prst="rect">
              <a:avLst/>
            </a:prstGeom>
            <a:ln w="3175">
              <a:solidFill>
                <a:schemeClr val="tx1"/>
              </a:solidFill>
            </a:ln>
          </p:spPr>
        </p:pic>
        <p:sp>
          <p:nvSpPr>
            <p:cNvPr id="37" name="テキスト ボックス 36">
              <a:extLst>
                <a:ext uri="{FF2B5EF4-FFF2-40B4-BE49-F238E27FC236}">
                  <a16:creationId xmlns:a16="http://schemas.microsoft.com/office/drawing/2014/main" id="{79B77089-BA68-277B-30F4-F5D636D7D0FD}"/>
                </a:ext>
              </a:extLst>
            </p:cNvPr>
            <p:cNvSpPr txBox="1"/>
            <p:nvPr/>
          </p:nvSpPr>
          <p:spPr>
            <a:xfrm>
              <a:off x="871418" y="6343767"/>
              <a:ext cx="1909102" cy="93894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さらに「全員に対してミーティングを終了」をタップすることで、参加者は強制的に退出となり、ミーティングは終了となります。</a:t>
              </a:r>
              <a:endParaRPr lang="en-US" altLang="ja-JP" sz="1100" dirty="0">
                <a:latin typeface="Meiryo" panose="020B0604030504040204" pitchFamily="34" charset="-128"/>
                <a:ea typeface="Meiryo" panose="020B0604030504040204" pitchFamily="34" charset="-128"/>
              </a:endParaRPr>
            </a:p>
          </p:txBody>
        </p:sp>
      </p:grpSp>
      <p:sp>
        <p:nvSpPr>
          <p:cNvPr id="39" name="角丸四角形 38">
            <a:extLst>
              <a:ext uri="{FF2B5EF4-FFF2-40B4-BE49-F238E27FC236}">
                <a16:creationId xmlns:a16="http://schemas.microsoft.com/office/drawing/2014/main" id="{29E519E2-A93F-2D31-1446-380D75F5CD04}"/>
              </a:ext>
            </a:extLst>
          </p:cNvPr>
          <p:cNvSpPr/>
          <p:nvPr/>
        </p:nvSpPr>
        <p:spPr>
          <a:xfrm>
            <a:off x="3011476" y="4165791"/>
            <a:ext cx="1277031" cy="20853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a:extLst>
              <a:ext uri="{FF2B5EF4-FFF2-40B4-BE49-F238E27FC236}">
                <a16:creationId xmlns:a16="http://schemas.microsoft.com/office/drawing/2014/main" id="{8474FF3E-2C9C-213A-B933-7F41D8B83D7F}"/>
              </a:ext>
            </a:extLst>
          </p:cNvPr>
          <p:cNvSpPr/>
          <p:nvPr/>
        </p:nvSpPr>
        <p:spPr>
          <a:xfrm>
            <a:off x="4897883" y="5623060"/>
            <a:ext cx="785911" cy="232636"/>
          </a:xfrm>
          <a:prstGeom prst="roundRect">
            <a:avLst>
              <a:gd name="adj" fmla="val 10040"/>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a:extLst>
              <a:ext uri="{FF2B5EF4-FFF2-40B4-BE49-F238E27FC236}">
                <a16:creationId xmlns:a16="http://schemas.microsoft.com/office/drawing/2014/main" id="{32F359C9-D12D-B0CF-40F7-51256B29245E}"/>
              </a:ext>
            </a:extLst>
          </p:cNvPr>
          <p:cNvGrpSpPr/>
          <p:nvPr/>
        </p:nvGrpSpPr>
        <p:grpSpPr>
          <a:xfrm>
            <a:off x="5728726" y="5565676"/>
            <a:ext cx="965155" cy="653707"/>
            <a:chOff x="1258414" y="3146820"/>
            <a:chExt cx="965155" cy="653707"/>
          </a:xfrm>
        </p:grpSpPr>
        <p:sp>
          <p:nvSpPr>
            <p:cNvPr id="66" name="円形吹き出し 65">
              <a:extLst>
                <a:ext uri="{FF2B5EF4-FFF2-40B4-BE49-F238E27FC236}">
                  <a16:creationId xmlns:a16="http://schemas.microsoft.com/office/drawing/2014/main" id="{55550B87-2834-2B20-FBEF-B879B829F5AA}"/>
                </a:ext>
              </a:extLst>
            </p:cNvPr>
            <p:cNvSpPr/>
            <p:nvPr/>
          </p:nvSpPr>
          <p:spPr>
            <a:xfrm>
              <a:off x="1276866" y="3146820"/>
              <a:ext cx="921915" cy="653707"/>
            </a:xfrm>
            <a:prstGeom prst="wedgeEllipseCallout">
              <a:avLst>
                <a:gd name="adj1" fmla="val -77143"/>
                <a:gd name="adj2" fmla="val 13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8AC0026-5C8B-FDB5-209A-AC485D1E3069}"/>
                </a:ext>
              </a:extLst>
            </p:cNvPr>
            <p:cNvSpPr txBox="1"/>
            <p:nvPr/>
          </p:nvSpPr>
          <p:spPr>
            <a:xfrm>
              <a:off x="1258414" y="3188274"/>
              <a:ext cx="965155" cy="600164"/>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ビデオ</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をオン</a:t>
              </a:r>
              <a:endParaRPr lang="en-US" altLang="ja-JP" sz="1100" b="1" dirty="0">
                <a:solidFill>
                  <a:srgbClr val="FF6000"/>
                </a:solidFill>
                <a:latin typeface="Meiryo" panose="020B0604030504040204" pitchFamily="34" charset="-128"/>
                <a:ea typeface="Meiryo" panose="020B0604030504040204" pitchFamily="34" charset="-128"/>
              </a:endParaRPr>
            </a:p>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68" name="角丸四角形 67">
            <a:extLst>
              <a:ext uri="{FF2B5EF4-FFF2-40B4-BE49-F238E27FC236}">
                <a16:creationId xmlns:a16="http://schemas.microsoft.com/office/drawing/2014/main" id="{B28482C7-2A06-AE78-2146-7C099FFBEF4A}"/>
              </a:ext>
            </a:extLst>
          </p:cNvPr>
          <p:cNvSpPr/>
          <p:nvPr/>
        </p:nvSpPr>
        <p:spPr>
          <a:xfrm>
            <a:off x="5108049" y="5854014"/>
            <a:ext cx="298838" cy="20853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5CBEFB9F-884F-CCEA-F7E2-6D78C6EA9803}"/>
              </a:ext>
            </a:extLst>
          </p:cNvPr>
          <p:cNvGrpSpPr/>
          <p:nvPr/>
        </p:nvGrpSpPr>
        <p:grpSpPr>
          <a:xfrm>
            <a:off x="4551094" y="5118015"/>
            <a:ext cx="796351" cy="352633"/>
            <a:chOff x="1220772" y="3290187"/>
            <a:chExt cx="796351" cy="352633"/>
          </a:xfrm>
        </p:grpSpPr>
        <p:sp>
          <p:nvSpPr>
            <p:cNvPr id="70" name="円形吹き出し 69">
              <a:extLst>
                <a:ext uri="{FF2B5EF4-FFF2-40B4-BE49-F238E27FC236}">
                  <a16:creationId xmlns:a16="http://schemas.microsoft.com/office/drawing/2014/main" id="{104F5966-25B9-A64D-756C-14A6C7FBA1E4}"/>
                </a:ext>
              </a:extLst>
            </p:cNvPr>
            <p:cNvSpPr/>
            <p:nvPr/>
          </p:nvSpPr>
          <p:spPr>
            <a:xfrm>
              <a:off x="1276866" y="3290187"/>
              <a:ext cx="684165" cy="352633"/>
            </a:xfrm>
            <a:prstGeom prst="wedgeEllipseCallout">
              <a:avLst>
                <a:gd name="adj1" fmla="val 17157"/>
                <a:gd name="adj2" fmla="val 66977"/>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EBEAF525-DC35-5D2C-5792-8B2A6ACEF8A3}"/>
                </a:ext>
              </a:extLst>
            </p:cNvPr>
            <p:cNvSpPr txBox="1"/>
            <p:nvPr/>
          </p:nvSpPr>
          <p:spPr>
            <a:xfrm>
              <a:off x="1220772" y="3369640"/>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2" name="角丸四角形 71">
            <a:extLst>
              <a:ext uri="{FF2B5EF4-FFF2-40B4-BE49-F238E27FC236}">
                <a16:creationId xmlns:a16="http://schemas.microsoft.com/office/drawing/2014/main" id="{7F66362B-AFF1-D0F2-7FA2-ABAADC50D762}"/>
              </a:ext>
            </a:extLst>
          </p:cNvPr>
          <p:cNvSpPr/>
          <p:nvPr/>
        </p:nvSpPr>
        <p:spPr>
          <a:xfrm>
            <a:off x="7940195" y="3226808"/>
            <a:ext cx="354029" cy="14831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5EE01B10-ACD0-1212-CA0F-8965FB5B9FF1}"/>
              </a:ext>
            </a:extLst>
          </p:cNvPr>
          <p:cNvGrpSpPr/>
          <p:nvPr/>
        </p:nvGrpSpPr>
        <p:grpSpPr>
          <a:xfrm>
            <a:off x="7182864" y="3388953"/>
            <a:ext cx="796351" cy="352633"/>
            <a:chOff x="1220772" y="3290187"/>
            <a:chExt cx="796351" cy="352633"/>
          </a:xfrm>
        </p:grpSpPr>
        <p:sp>
          <p:nvSpPr>
            <p:cNvPr id="74" name="円形吹き出し 73">
              <a:extLst>
                <a:ext uri="{FF2B5EF4-FFF2-40B4-BE49-F238E27FC236}">
                  <a16:creationId xmlns:a16="http://schemas.microsoft.com/office/drawing/2014/main" id="{4FA9D127-B33F-7B76-7416-A8DE36A5A52A}"/>
                </a:ext>
              </a:extLst>
            </p:cNvPr>
            <p:cNvSpPr/>
            <p:nvPr/>
          </p:nvSpPr>
          <p:spPr>
            <a:xfrm>
              <a:off x="1276866" y="3290187"/>
              <a:ext cx="684165" cy="352633"/>
            </a:xfrm>
            <a:prstGeom prst="wedgeEllipseCallout">
              <a:avLst>
                <a:gd name="adj1" fmla="val 40516"/>
                <a:gd name="adj2" fmla="val -54061"/>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74587A09-100F-24A7-E98D-23AC0BCDC3B3}"/>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80" name="角丸四角形 79">
            <a:extLst>
              <a:ext uri="{FF2B5EF4-FFF2-40B4-BE49-F238E27FC236}">
                <a16:creationId xmlns:a16="http://schemas.microsoft.com/office/drawing/2014/main" id="{F567C695-892E-EFA8-9F99-5407A44BF1A5}"/>
              </a:ext>
            </a:extLst>
          </p:cNvPr>
          <p:cNvSpPr/>
          <p:nvPr/>
        </p:nvSpPr>
        <p:spPr>
          <a:xfrm>
            <a:off x="8963879" y="3409854"/>
            <a:ext cx="1299986" cy="20853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EE8C550D-95A3-6941-0F12-55E4A563E028}"/>
              </a:ext>
            </a:extLst>
          </p:cNvPr>
          <p:cNvGrpSpPr/>
          <p:nvPr/>
        </p:nvGrpSpPr>
        <p:grpSpPr>
          <a:xfrm>
            <a:off x="9744821" y="3790188"/>
            <a:ext cx="796351" cy="352633"/>
            <a:chOff x="1267160" y="3290187"/>
            <a:chExt cx="796351" cy="352633"/>
          </a:xfrm>
        </p:grpSpPr>
        <p:sp>
          <p:nvSpPr>
            <p:cNvPr id="82" name="円形吹き出し 81">
              <a:extLst>
                <a:ext uri="{FF2B5EF4-FFF2-40B4-BE49-F238E27FC236}">
                  <a16:creationId xmlns:a16="http://schemas.microsoft.com/office/drawing/2014/main" id="{3A0980BF-E016-BFB1-CF01-7E962FD6C3CE}"/>
                </a:ext>
              </a:extLst>
            </p:cNvPr>
            <p:cNvSpPr/>
            <p:nvPr/>
          </p:nvSpPr>
          <p:spPr>
            <a:xfrm>
              <a:off x="1391713" y="3290187"/>
              <a:ext cx="569318" cy="352633"/>
            </a:xfrm>
            <a:prstGeom prst="wedgeEllipseCallout">
              <a:avLst>
                <a:gd name="adj1" fmla="val -25969"/>
                <a:gd name="adj2" fmla="val -6905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ED176812-2717-648A-C9B7-28CFA2FC9A3C}"/>
                </a:ext>
              </a:extLst>
            </p:cNvPr>
            <p:cNvSpPr txBox="1"/>
            <p:nvPr/>
          </p:nvSpPr>
          <p:spPr>
            <a:xfrm>
              <a:off x="1267160" y="3359332"/>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2" name="グループ化 1">
            <a:extLst>
              <a:ext uri="{FF2B5EF4-FFF2-40B4-BE49-F238E27FC236}">
                <a16:creationId xmlns:a16="http://schemas.microsoft.com/office/drawing/2014/main" id="{173A8A02-3E3F-9B27-18EF-1CF1CB945119}"/>
              </a:ext>
            </a:extLst>
          </p:cNvPr>
          <p:cNvGrpSpPr/>
          <p:nvPr/>
        </p:nvGrpSpPr>
        <p:grpSpPr>
          <a:xfrm>
            <a:off x="3408137" y="4503043"/>
            <a:ext cx="796351" cy="352633"/>
            <a:chOff x="1220772" y="3290187"/>
            <a:chExt cx="796351" cy="352633"/>
          </a:xfrm>
        </p:grpSpPr>
        <p:sp>
          <p:nvSpPr>
            <p:cNvPr id="8" name="円形吹き出し 7">
              <a:extLst>
                <a:ext uri="{FF2B5EF4-FFF2-40B4-BE49-F238E27FC236}">
                  <a16:creationId xmlns:a16="http://schemas.microsoft.com/office/drawing/2014/main" id="{C9567944-2BC7-EEDE-26A1-95C14A9B0359}"/>
                </a:ext>
              </a:extLst>
            </p:cNvPr>
            <p:cNvSpPr/>
            <p:nvPr/>
          </p:nvSpPr>
          <p:spPr>
            <a:xfrm>
              <a:off x="1276866" y="3290187"/>
              <a:ext cx="684165" cy="352633"/>
            </a:xfrm>
            <a:prstGeom prst="wedgeEllipseCallout">
              <a:avLst>
                <a:gd name="adj1" fmla="val -19829"/>
                <a:gd name="adj2" fmla="val -7158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14A5535-F8AF-470B-C568-AA37B90C7DCD}"/>
                </a:ext>
              </a:extLst>
            </p:cNvPr>
            <p:cNvSpPr txBox="1"/>
            <p:nvPr/>
          </p:nvSpPr>
          <p:spPr>
            <a:xfrm>
              <a:off x="1220772" y="3369640"/>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9" name="テキスト ボックス 18">
            <a:extLst>
              <a:ext uri="{FF2B5EF4-FFF2-40B4-BE49-F238E27FC236}">
                <a16:creationId xmlns:a16="http://schemas.microsoft.com/office/drawing/2014/main" id="{1187D407-D04F-C544-981D-FD9135241032}"/>
              </a:ext>
            </a:extLst>
          </p:cNvPr>
          <p:cNvSpPr txBox="1"/>
          <p:nvPr/>
        </p:nvSpPr>
        <p:spPr>
          <a:xfrm>
            <a:off x="6785512" y="6339194"/>
            <a:ext cx="1613647" cy="60016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ミーティングを終わりにする時は「終了」をタップします。</a:t>
            </a:r>
          </a:p>
        </p:txBody>
      </p:sp>
      <p:sp>
        <p:nvSpPr>
          <p:cNvPr id="14" name="スライド番号プレースホルダー 13">
            <a:extLst>
              <a:ext uri="{FF2B5EF4-FFF2-40B4-BE49-F238E27FC236}">
                <a16:creationId xmlns:a16="http://schemas.microsoft.com/office/drawing/2014/main" id="{674BFB60-E9C4-57F9-5616-8F07CE67D938}"/>
              </a:ext>
            </a:extLst>
          </p:cNvPr>
          <p:cNvSpPr>
            <a:spLocks noGrp="1"/>
          </p:cNvSpPr>
          <p:nvPr>
            <p:ph type="sldNum" sz="quarter" idx="12"/>
          </p:nvPr>
        </p:nvSpPr>
        <p:spPr/>
        <p:txBody>
          <a:bodyPr/>
          <a:lstStyle/>
          <a:p>
            <a:fld id="{0869AD2D-B8A4-B94C-A8F3-6904FAA7DB71}" type="slidenum">
              <a:rPr kumimoji="1" lang="ja-JP" altLang="en-US" smtClean="0"/>
              <a:t>28</a:t>
            </a:fld>
            <a:endParaRPr kumimoji="1" lang="ja-JP" altLang="en-US" dirty="0"/>
          </a:p>
        </p:txBody>
      </p:sp>
    </p:spTree>
    <p:extLst>
      <p:ext uri="{BB962C8B-B14F-4D97-AF65-F5344CB8AC3E}">
        <p14:creationId xmlns:p14="http://schemas.microsoft.com/office/powerpoint/2010/main" val="869517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52">
            <a:extLst>
              <a:ext uri="{FF2B5EF4-FFF2-40B4-BE49-F238E27FC236}">
                <a16:creationId xmlns:a16="http://schemas.microsoft.com/office/drawing/2014/main" id="{E2B986E1-A9A8-9DB1-36DC-3AA14E8C5789}"/>
              </a:ext>
            </a:extLst>
          </p:cNvPr>
          <p:cNvGrpSpPr/>
          <p:nvPr/>
        </p:nvGrpSpPr>
        <p:grpSpPr>
          <a:xfrm>
            <a:off x="604645" y="0"/>
            <a:ext cx="2401527" cy="1051577"/>
            <a:chOff x="604646" y="0"/>
            <a:chExt cx="1351370" cy="1051577"/>
          </a:xfrm>
        </p:grpSpPr>
        <p:sp>
          <p:nvSpPr>
            <p:cNvPr id="54" name="片側の 2 つの角を切り取った四角形 53">
              <a:extLst>
                <a:ext uri="{FF2B5EF4-FFF2-40B4-BE49-F238E27FC236}">
                  <a16:creationId xmlns:a16="http://schemas.microsoft.com/office/drawing/2014/main" id="{8EEB1256-919C-205A-D223-3F3581390D9A}"/>
                </a:ext>
              </a:extLst>
            </p:cNvPr>
            <p:cNvSpPr/>
            <p:nvPr/>
          </p:nvSpPr>
          <p:spPr>
            <a:xfrm>
              <a:off x="604647" y="512776"/>
              <a:ext cx="1351369" cy="523221"/>
            </a:xfrm>
            <a:prstGeom prst="snip2Same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片側の 2 つの角を切り取った四角形 54">
              <a:extLst>
                <a:ext uri="{FF2B5EF4-FFF2-40B4-BE49-F238E27FC236}">
                  <a16:creationId xmlns:a16="http://schemas.microsoft.com/office/drawing/2014/main" id="{A09C6233-B762-8C23-6B32-93FD092574AB}"/>
                </a:ext>
              </a:extLst>
            </p:cNvPr>
            <p:cNvSpPr/>
            <p:nvPr/>
          </p:nvSpPr>
          <p:spPr>
            <a:xfrm rot="10800000">
              <a:off x="604646" y="0"/>
              <a:ext cx="1351369" cy="523222"/>
            </a:xfrm>
            <a:prstGeom prst="snip2Same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E7A039D9-CE6B-0385-86F4-0FD71655F2FF}"/>
                </a:ext>
              </a:extLst>
            </p:cNvPr>
            <p:cNvSpPr txBox="1"/>
            <p:nvPr/>
          </p:nvSpPr>
          <p:spPr>
            <a:xfrm>
              <a:off x="788667" y="405246"/>
              <a:ext cx="983325" cy="646331"/>
            </a:xfrm>
            <a:prstGeom prst="rect">
              <a:avLst/>
            </a:prstGeom>
            <a:noFill/>
          </p:spPr>
          <p:txBody>
            <a:bodyPr wrap="square">
              <a:spAutoFit/>
            </a:bodyPr>
            <a:lstStyle/>
            <a:p>
              <a:pPr algn="ctr"/>
              <a:r>
                <a:rPr lang="ja-JP" altLang="en-US" sz="3500" b="1" dirty="0">
                  <a:solidFill>
                    <a:schemeClr val="bg1"/>
                  </a:solidFill>
                  <a:latin typeface="Yu Gothic Pr6N B" panose="020B0400000000000000" pitchFamily="34" charset="-128"/>
                  <a:ea typeface="Yu Gothic Pr6N B" panose="020B0400000000000000" pitchFamily="34" charset="-128"/>
                </a:rPr>
                <a:t>用語集</a:t>
              </a:r>
            </a:p>
          </p:txBody>
        </p:sp>
      </p:grpSp>
      <p:sp>
        <p:nvSpPr>
          <p:cNvPr id="10" name="テキスト ボックス 9">
            <a:extLst>
              <a:ext uri="{FF2B5EF4-FFF2-40B4-BE49-F238E27FC236}">
                <a16:creationId xmlns:a16="http://schemas.microsoft.com/office/drawing/2014/main" id="{C649F309-CB20-4BE6-AFF1-87F3F53218C7}"/>
              </a:ext>
            </a:extLst>
          </p:cNvPr>
          <p:cNvSpPr txBox="1"/>
          <p:nvPr/>
        </p:nvSpPr>
        <p:spPr>
          <a:xfrm>
            <a:off x="3181557" y="472283"/>
            <a:ext cx="6973875" cy="461665"/>
          </a:xfrm>
          <a:prstGeom prst="rect">
            <a:avLst/>
          </a:prstGeom>
          <a:noFill/>
        </p:spPr>
        <p:txBody>
          <a:bodyPr wrap="square">
            <a:spAutoFit/>
          </a:bodyPr>
          <a:lstStyle/>
          <a:p>
            <a:r>
              <a:rPr lang="ja-JP" altLang="en-US" sz="1200" b="1">
                <a:latin typeface="Meiryo" panose="020B0604030504040204" pitchFamily="34" charset="-128"/>
                <a:ea typeface="Meiryo" panose="020B0604030504040204" pitchFamily="34" charset="-128"/>
              </a:rPr>
              <a:t>スマートフォンや</a:t>
            </a:r>
            <a:r>
              <a:rPr lang="en-US" altLang="ja-JP" sz="1200" b="1" dirty="0">
                <a:latin typeface="Meiryo" panose="020B0604030504040204" pitchFamily="34" charset="-128"/>
                <a:ea typeface="Meiryo" panose="020B0604030504040204" pitchFamily="34" charset="-128"/>
              </a:rPr>
              <a:t>Zoom</a:t>
            </a:r>
            <a:r>
              <a:rPr lang="ja-JP" altLang="en-US" sz="1200" b="1">
                <a:latin typeface="Meiryo" panose="020B0604030504040204" pitchFamily="34" charset="-128"/>
                <a:ea typeface="Meiryo" panose="020B0604030504040204" pitchFamily="34" charset="-128"/>
              </a:rPr>
              <a:t>の操作でよく見聞きするマークや用語を解説します。</a:t>
            </a:r>
            <a:endParaRPr lang="en-US" altLang="ja-JP" sz="1200" b="1" dirty="0">
              <a:latin typeface="Meiryo" panose="020B0604030504040204" pitchFamily="34" charset="-128"/>
              <a:ea typeface="Meiryo" panose="020B0604030504040204" pitchFamily="34" charset="-128"/>
            </a:endParaRPr>
          </a:p>
          <a:p>
            <a:r>
              <a:rPr lang="ja-JP" altLang="en-US" sz="1200" b="1">
                <a:latin typeface="Meiryo" panose="020B0604030504040204" pitchFamily="34" charset="-128"/>
                <a:ea typeface="Meiryo" panose="020B0604030504040204" pitchFamily="34" charset="-128"/>
              </a:rPr>
              <a:t>用語を知っておくと、操作もスムーズに行えるようになります。</a:t>
            </a:r>
          </a:p>
        </p:txBody>
      </p:sp>
      <p:sp>
        <p:nvSpPr>
          <p:cNvPr id="3" name="角丸四角形 2">
            <a:extLst>
              <a:ext uri="{FF2B5EF4-FFF2-40B4-BE49-F238E27FC236}">
                <a16:creationId xmlns:a16="http://schemas.microsoft.com/office/drawing/2014/main" id="{3665D937-75A1-024F-24A0-AABCD2E52145}"/>
              </a:ext>
            </a:extLst>
          </p:cNvPr>
          <p:cNvSpPr/>
          <p:nvPr/>
        </p:nvSpPr>
        <p:spPr>
          <a:xfrm>
            <a:off x="720000" y="1576706"/>
            <a:ext cx="2167580" cy="356787"/>
          </a:xfrm>
          <a:prstGeom prst="round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BE291889-83BD-EEAF-B42B-D0DF27FA3BDD}"/>
              </a:ext>
            </a:extLst>
          </p:cNvPr>
          <p:cNvGrpSpPr/>
          <p:nvPr/>
        </p:nvGrpSpPr>
        <p:grpSpPr>
          <a:xfrm>
            <a:off x="720000" y="1951964"/>
            <a:ext cx="2967774" cy="2159499"/>
            <a:chOff x="720000" y="1951964"/>
            <a:chExt cx="2967774" cy="2159499"/>
          </a:xfrm>
        </p:grpSpPr>
        <p:sp>
          <p:nvSpPr>
            <p:cNvPr id="5" name="角丸四角形 4">
              <a:extLst>
                <a:ext uri="{FF2B5EF4-FFF2-40B4-BE49-F238E27FC236}">
                  <a16:creationId xmlns:a16="http://schemas.microsoft.com/office/drawing/2014/main" id="{F788C120-D501-9530-45EB-68C9EC6558B0}"/>
                </a:ext>
              </a:extLst>
            </p:cNvPr>
            <p:cNvSpPr/>
            <p:nvPr/>
          </p:nvSpPr>
          <p:spPr>
            <a:xfrm>
              <a:off x="720000" y="2054063"/>
              <a:ext cx="2967774" cy="2057400"/>
            </a:xfrm>
            <a:prstGeom prst="roundRect">
              <a:avLst>
                <a:gd name="adj" fmla="val 40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5AF8CCB5-A259-F89D-1F75-B7DB31838415}"/>
                </a:ext>
              </a:extLst>
            </p:cNvPr>
            <p:cNvGrpSpPr/>
            <p:nvPr/>
          </p:nvGrpSpPr>
          <p:grpSpPr>
            <a:xfrm>
              <a:off x="780675" y="2208694"/>
              <a:ext cx="2846424" cy="1631701"/>
              <a:chOff x="594669" y="1484473"/>
              <a:chExt cx="2846424" cy="1631701"/>
            </a:xfrm>
          </p:grpSpPr>
          <p:sp>
            <p:nvSpPr>
              <p:cNvPr id="12" name="テキスト ボックス 11">
                <a:extLst>
                  <a:ext uri="{FF2B5EF4-FFF2-40B4-BE49-F238E27FC236}">
                    <a16:creationId xmlns:a16="http://schemas.microsoft.com/office/drawing/2014/main" id="{EAFEAB12-8458-B348-FF42-8853DEDC930A}"/>
                  </a:ext>
                </a:extLst>
              </p:cNvPr>
              <p:cNvSpPr txBox="1"/>
              <p:nvPr/>
            </p:nvSpPr>
            <p:spPr>
              <a:xfrm>
                <a:off x="657013" y="1484473"/>
                <a:ext cx="863674" cy="384721"/>
              </a:xfrm>
              <a:prstGeom prst="rect">
                <a:avLst/>
              </a:prstGeom>
              <a:noFill/>
            </p:spPr>
            <p:txBody>
              <a:bodyPr wrap="square">
                <a:spAutoFit/>
              </a:bodyPr>
              <a:lstStyle/>
              <a:p>
                <a:r>
                  <a:rPr lang="en-US" altLang="ja-JP" sz="1900" b="1" dirty="0">
                    <a:latin typeface="Meiryo" panose="020B0604030504040204" pitchFamily="34" charset="-128"/>
                    <a:ea typeface="Meiryo" panose="020B0604030504040204" pitchFamily="34" charset="-128"/>
                  </a:rPr>
                  <a:t>Wi-Fi</a:t>
                </a:r>
                <a:endParaRPr lang="ja-JP" altLang="en-US" sz="1900" b="1">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45571B58-38D2-C072-FA1B-82025169EF13}"/>
                  </a:ext>
                </a:extLst>
              </p:cNvPr>
              <p:cNvSpPr txBox="1"/>
              <p:nvPr/>
            </p:nvSpPr>
            <p:spPr>
              <a:xfrm>
                <a:off x="1306237" y="1587113"/>
                <a:ext cx="1073426" cy="246221"/>
              </a:xfrm>
              <a:prstGeom prst="rect">
                <a:avLst/>
              </a:prstGeom>
              <a:noFill/>
            </p:spPr>
            <p:txBody>
              <a:bodyPr wrap="square">
                <a:spAutoFit/>
              </a:bodyPr>
              <a:lstStyle/>
              <a:p>
                <a:r>
                  <a:rPr lang="ja-JP" altLang="en-US" sz="1000" b="1">
                    <a:solidFill>
                      <a:srgbClr val="006DAB"/>
                    </a:solidFill>
                    <a:latin typeface="Meiryo" panose="020B0604030504040204" pitchFamily="34" charset="-128"/>
                    <a:ea typeface="Meiryo" panose="020B0604030504040204" pitchFamily="34" charset="-128"/>
                  </a:rPr>
                  <a:t>［ワイファイ］</a:t>
                </a:r>
              </a:p>
            </p:txBody>
          </p:sp>
          <p:pic>
            <p:nvPicPr>
              <p:cNvPr id="18" name="図 17">
                <a:extLst>
                  <a:ext uri="{FF2B5EF4-FFF2-40B4-BE49-F238E27FC236}">
                    <a16:creationId xmlns:a16="http://schemas.microsoft.com/office/drawing/2014/main" id="{091F0334-F92E-46D0-7453-1013F0AAA32E}"/>
                  </a:ext>
                </a:extLst>
              </p:cNvPr>
              <p:cNvPicPr>
                <a:picLocks noChangeAspect="1"/>
              </p:cNvPicPr>
              <p:nvPr/>
            </p:nvPicPr>
            <p:blipFill>
              <a:blip r:embed="rId2"/>
              <a:stretch>
                <a:fillRect/>
              </a:stretch>
            </p:blipFill>
            <p:spPr>
              <a:xfrm>
                <a:off x="2377005" y="1485338"/>
                <a:ext cx="355600" cy="355600"/>
              </a:xfrm>
              <a:prstGeom prst="rect">
                <a:avLst/>
              </a:prstGeom>
            </p:spPr>
          </p:pic>
          <p:sp>
            <p:nvSpPr>
              <p:cNvPr id="21" name="テキスト ボックス 20">
                <a:extLst>
                  <a:ext uri="{FF2B5EF4-FFF2-40B4-BE49-F238E27FC236}">
                    <a16:creationId xmlns:a16="http://schemas.microsoft.com/office/drawing/2014/main" id="{E646ED65-66BB-0F9A-E748-217D4346C70F}"/>
                  </a:ext>
                </a:extLst>
              </p:cNvPr>
              <p:cNvSpPr txBox="1"/>
              <p:nvPr/>
            </p:nvSpPr>
            <p:spPr>
              <a:xfrm>
                <a:off x="594669" y="2100511"/>
                <a:ext cx="2846424" cy="1015663"/>
              </a:xfrm>
              <a:prstGeom prst="rect">
                <a:avLst/>
              </a:prstGeom>
              <a:noFill/>
            </p:spPr>
            <p:txBody>
              <a:bodyPr wrap="square">
                <a:spAutoFit/>
              </a:bodyPr>
              <a:lstStyle/>
              <a:p>
                <a:r>
                  <a:rPr lang="ja-JP" altLang="en-US" sz="1200" dirty="0">
                    <a:latin typeface="Meiryo" panose="020B0604030504040204" pitchFamily="34" charset="-128"/>
                    <a:ea typeface="Meiryo" panose="020B0604030504040204" pitchFamily="34" charset="-128"/>
                  </a:rPr>
                  <a:t>高速なデータ通信により、インターネットを快適に利用できるサービス。</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データを送受信したり、動画・音楽・ゲーム・読書などを安定した通信環境で楽しめます。</a:t>
                </a:r>
              </a:p>
            </p:txBody>
          </p:sp>
        </p:grpSp>
        <p:pic>
          <p:nvPicPr>
            <p:cNvPr id="7" name="図 6">
              <a:extLst>
                <a:ext uri="{FF2B5EF4-FFF2-40B4-BE49-F238E27FC236}">
                  <a16:creationId xmlns:a16="http://schemas.microsoft.com/office/drawing/2014/main" id="{2108C147-A0BB-C034-DE37-F885FCDA3C4E}"/>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70" name="グループ化 69">
            <a:extLst>
              <a:ext uri="{FF2B5EF4-FFF2-40B4-BE49-F238E27FC236}">
                <a16:creationId xmlns:a16="http://schemas.microsoft.com/office/drawing/2014/main" id="{155B23B7-EB19-ADF5-F403-3F136F4B293C}"/>
              </a:ext>
            </a:extLst>
          </p:cNvPr>
          <p:cNvGrpSpPr/>
          <p:nvPr/>
        </p:nvGrpSpPr>
        <p:grpSpPr>
          <a:xfrm>
            <a:off x="4025596" y="1951964"/>
            <a:ext cx="2967774" cy="2159499"/>
            <a:chOff x="720000" y="1951964"/>
            <a:chExt cx="2967774" cy="2159499"/>
          </a:xfrm>
        </p:grpSpPr>
        <p:sp>
          <p:nvSpPr>
            <p:cNvPr id="74" name="角丸四角形 73">
              <a:extLst>
                <a:ext uri="{FF2B5EF4-FFF2-40B4-BE49-F238E27FC236}">
                  <a16:creationId xmlns:a16="http://schemas.microsoft.com/office/drawing/2014/main" id="{F4F4DB79-D45A-695D-9BA9-8E36EA5C09CF}"/>
                </a:ext>
              </a:extLst>
            </p:cNvPr>
            <p:cNvSpPr/>
            <p:nvPr/>
          </p:nvSpPr>
          <p:spPr>
            <a:xfrm>
              <a:off x="720000" y="2054063"/>
              <a:ext cx="2967774" cy="2057400"/>
            </a:xfrm>
            <a:prstGeom prst="roundRect">
              <a:avLst>
                <a:gd name="adj" fmla="val 40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D8E12D5D-973E-9F6E-97C3-5BAD4BBD701E}"/>
                </a:ext>
              </a:extLst>
            </p:cNvPr>
            <p:cNvGrpSpPr/>
            <p:nvPr/>
          </p:nvGrpSpPr>
          <p:grpSpPr>
            <a:xfrm>
              <a:off x="792405" y="2208694"/>
              <a:ext cx="2822963" cy="1821510"/>
              <a:chOff x="606399" y="1484473"/>
              <a:chExt cx="2822963" cy="1821510"/>
            </a:xfrm>
          </p:grpSpPr>
          <p:sp>
            <p:nvSpPr>
              <p:cNvPr id="77" name="テキスト ボックス 76">
                <a:extLst>
                  <a:ext uri="{FF2B5EF4-FFF2-40B4-BE49-F238E27FC236}">
                    <a16:creationId xmlns:a16="http://schemas.microsoft.com/office/drawing/2014/main" id="{B3F63675-B259-49DE-EAE4-C3FDDA6A505C}"/>
                  </a:ext>
                </a:extLst>
              </p:cNvPr>
              <p:cNvSpPr txBox="1"/>
              <p:nvPr/>
            </p:nvSpPr>
            <p:spPr>
              <a:xfrm>
                <a:off x="657012" y="1484473"/>
                <a:ext cx="2678151" cy="677108"/>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アプリケーション</a:t>
                </a:r>
                <a:endParaRPr lang="en-US" altLang="ja-JP" sz="1900" b="1" dirty="0">
                  <a:latin typeface="Meiryo" panose="020B0604030504040204" pitchFamily="34" charset="-128"/>
                  <a:ea typeface="Meiryo" panose="020B0604030504040204" pitchFamily="34" charset="-128"/>
                </a:endParaRPr>
              </a:p>
              <a:p>
                <a:r>
                  <a:rPr lang="ja-JP" altLang="en-US" sz="1900" b="1">
                    <a:latin typeface="Meiryo" panose="020B0604030504040204" pitchFamily="34" charset="-128"/>
                    <a:ea typeface="Meiryo" panose="020B0604030504040204" pitchFamily="34" charset="-128"/>
                  </a:rPr>
                  <a:t>（アプリ）</a:t>
                </a:r>
              </a:p>
            </p:txBody>
          </p:sp>
          <p:sp>
            <p:nvSpPr>
              <p:cNvPr id="101" name="テキスト ボックス 100">
                <a:extLst>
                  <a:ext uri="{FF2B5EF4-FFF2-40B4-BE49-F238E27FC236}">
                    <a16:creationId xmlns:a16="http://schemas.microsoft.com/office/drawing/2014/main" id="{4D532613-97CF-B786-A48B-EFC60E74B630}"/>
                  </a:ext>
                </a:extLst>
              </p:cNvPr>
              <p:cNvSpPr txBox="1"/>
              <p:nvPr/>
            </p:nvSpPr>
            <p:spPr>
              <a:xfrm>
                <a:off x="606399" y="2105654"/>
                <a:ext cx="2822963" cy="1200329"/>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アプリはアプリケーションの略。</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スマートフォンのホーム画面に並んでいるマーク（アイコン）の一つ一つがアプリです。スマートフォンに最初から入っていますが、新しいアプリを追加することもできます。</a:t>
                </a:r>
              </a:p>
            </p:txBody>
          </p:sp>
        </p:grpSp>
        <p:pic>
          <p:nvPicPr>
            <p:cNvPr id="76" name="図 75">
              <a:extLst>
                <a:ext uri="{FF2B5EF4-FFF2-40B4-BE49-F238E27FC236}">
                  <a16:creationId xmlns:a16="http://schemas.microsoft.com/office/drawing/2014/main" id="{8325B67E-4AAB-E900-20FE-38FD26E3604E}"/>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102" name="グループ化 101">
            <a:extLst>
              <a:ext uri="{FF2B5EF4-FFF2-40B4-BE49-F238E27FC236}">
                <a16:creationId xmlns:a16="http://schemas.microsoft.com/office/drawing/2014/main" id="{66A0D447-59B4-CD40-2D21-DE0C8A817657}"/>
              </a:ext>
            </a:extLst>
          </p:cNvPr>
          <p:cNvGrpSpPr/>
          <p:nvPr/>
        </p:nvGrpSpPr>
        <p:grpSpPr>
          <a:xfrm>
            <a:off x="7331192" y="1951964"/>
            <a:ext cx="2967774" cy="2159499"/>
            <a:chOff x="720000" y="1951964"/>
            <a:chExt cx="2967774" cy="2159499"/>
          </a:xfrm>
        </p:grpSpPr>
        <p:sp>
          <p:nvSpPr>
            <p:cNvPr id="103" name="角丸四角形 102">
              <a:extLst>
                <a:ext uri="{FF2B5EF4-FFF2-40B4-BE49-F238E27FC236}">
                  <a16:creationId xmlns:a16="http://schemas.microsoft.com/office/drawing/2014/main" id="{52F63F40-6E94-679C-476C-3A2A00BF97DA}"/>
                </a:ext>
              </a:extLst>
            </p:cNvPr>
            <p:cNvSpPr/>
            <p:nvPr/>
          </p:nvSpPr>
          <p:spPr>
            <a:xfrm>
              <a:off x="720000" y="2054063"/>
              <a:ext cx="2967774" cy="2057400"/>
            </a:xfrm>
            <a:prstGeom prst="roundRect">
              <a:avLst>
                <a:gd name="adj" fmla="val 34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 name="グループ化 103">
              <a:extLst>
                <a:ext uri="{FF2B5EF4-FFF2-40B4-BE49-F238E27FC236}">
                  <a16:creationId xmlns:a16="http://schemas.microsoft.com/office/drawing/2014/main" id="{B65A14FD-1C03-F972-200B-493F9A6B1AD4}"/>
                </a:ext>
              </a:extLst>
            </p:cNvPr>
            <p:cNvGrpSpPr/>
            <p:nvPr/>
          </p:nvGrpSpPr>
          <p:grpSpPr>
            <a:xfrm>
              <a:off x="789300" y="2208694"/>
              <a:ext cx="2829173" cy="1816367"/>
              <a:chOff x="603294" y="1484473"/>
              <a:chExt cx="2829173" cy="1816367"/>
            </a:xfrm>
          </p:grpSpPr>
          <p:sp>
            <p:nvSpPr>
              <p:cNvPr id="106" name="テキスト ボックス 105">
                <a:extLst>
                  <a:ext uri="{FF2B5EF4-FFF2-40B4-BE49-F238E27FC236}">
                    <a16:creationId xmlns:a16="http://schemas.microsoft.com/office/drawing/2014/main" id="{A6CDCA10-7455-1AC2-F3AB-30AC832051A7}"/>
                  </a:ext>
                </a:extLst>
              </p:cNvPr>
              <p:cNvSpPr txBox="1"/>
              <p:nvPr/>
            </p:nvSpPr>
            <p:spPr>
              <a:xfrm>
                <a:off x="657012" y="1484473"/>
                <a:ext cx="2000717" cy="384721"/>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ダウンロード</a:t>
                </a:r>
              </a:p>
            </p:txBody>
          </p:sp>
          <p:sp>
            <p:nvSpPr>
              <p:cNvPr id="109" name="テキスト ボックス 108">
                <a:extLst>
                  <a:ext uri="{FF2B5EF4-FFF2-40B4-BE49-F238E27FC236}">
                    <a16:creationId xmlns:a16="http://schemas.microsoft.com/office/drawing/2014/main" id="{350C7C52-D4DF-E02E-B6CF-4D3248843F2E}"/>
                  </a:ext>
                </a:extLst>
              </p:cNvPr>
              <p:cNvSpPr txBox="1"/>
              <p:nvPr/>
            </p:nvSpPr>
            <p:spPr>
              <a:xfrm>
                <a:off x="603294" y="2100511"/>
                <a:ext cx="2829173" cy="1200329"/>
              </a:xfrm>
              <a:prstGeom prst="rect">
                <a:avLst/>
              </a:prstGeom>
              <a:noFill/>
            </p:spPr>
            <p:txBody>
              <a:bodyPr wrap="square" lIns="91440" tIns="45720" rIns="91440" bIns="45720" anchor="t">
                <a:spAutoFit/>
              </a:bodyPr>
              <a:lstStyle/>
              <a:p>
                <a:r>
                  <a:rPr lang="ja-JP" altLang="en-US" sz="1200">
                    <a:latin typeface="Meiryo"/>
                    <a:ea typeface="Meiryo"/>
                  </a:rPr>
                  <a:t>インターネット上のファイルをスマートフォンに保存すること。</a:t>
                </a:r>
                <a:endParaRPr lang="en-US" altLang="ja-JP" sz="1200" dirty="0">
                  <a:latin typeface="Meiryo"/>
                  <a:ea typeface="Meiryo"/>
                </a:endParaRPr>
              </a:p>
              <a:p>
                <a:r>
                  <a:rPr lang="ja-JP" altLang="en-US" sz="1200">
                    <a:latin typeface="Meiryo"/>
                    <a:ea typeface="Meiryo"/>
                  </a:rPr>
                  <a:t>「</a:t>
                </a:r>
                <a:r>
                  <a:rPr lang="en-US" altLang="ja-JP" sz="1200" dirty="0">
                    <a:latin typeface="Meiryo"/>
                    <a:ea typeface="Meiryo"/>
                  </a:rPr>
                  <a:t>Google Play</a:t>
                </a:r>
                <a:r>
                  <a:rPr lang="ja-JP" altLang="en-US" sz="1200">
                    <a:latin typeface="Meiryo"/>
                    <a:ea typeface="Meiryo"/>
                  </a:rPr>
                  <a:t>」では、一度アプリをダウンロードした後、自動的にスマートフォンで使えるようになる（インストールされる）仕組みになっています。</a:t>
                </a:r>
              </a:p>
            </p:txBody>
          </p:sp>
        </p:grpSp>
        <p:pic>
          <p:nvPicPr>
            <p:cNvPr id="105" name="図 104">
              <a:extLst>
                <a:ext uri="{FF2B5EF4-FFF2-40B4-BE49-F238E27FC236}">
                  <a16:creationId xmlns:a16="http://schemas.microsoft.com/office/drawing/2014/main" id="{E5ACDB6F-9795-CFC7-1816-CA1CD03C6C5D}"/>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113" name="グループ化 112">
            <a:extLst>
              <a:ext uri="{FF2B5EF4-FFF2-40B4-BE49-F238E27FC236}">
                <a16:creationId xmlns:a16="http://schemas.microsoft.com/office/drawing/2014/main" id="{09C83620-C1FC-FA3A-F2CE-8CB43ACBD9CA}"/>
              </a:ext>
            </a:extLst>
          </p:cNvPr>
          <p:cNvGrpSpPr/>
          <p:nvPr/>
        </p:nvGrpSpPr>
        <p:grpSpPr>
          <a:xfrm>
            <a:off x="720000" y="4954109"/>
            <a:ext cx="2967774" cy="2159499"/>
            <a:chOff x="720000" y="1951964"/>
            <a:chExt cx="2967774" cy="2159499"/>
          </a:xfrm>
        </p:grpSpPr>
        <p:sp>
          <p:nvSpPr>
            <p:cNvPr id="114" name="角丸四角形 113">
              <a:extLst>
                <a:ext uri="{FF2B5EF4-FFF2-40B4-BE49-F238E27FC236}">
                  <a16:creationId xmlns:a16="http://schemas.microsoft.com/office/drawing/2014/main" id="{073F34C8-4CE0-895B-D214-E3A47D3191F2}"/>
                </a:ext>
              </a:extLst>
            </p:cNvPr>
            <p:cNvSpPr/>
            <p:nvPr/>
          </p:nvSpPr>
          <p:spPr>
            <a:xfrm>
              <a:off x="720000" y="2054063"/>
              <a:ext cx="2967774" cy="2057400"/>
            </a:xfrm>
            <a:prstGeom prst="roundRect">
              <a:avLst>
                <a:gd name="adj" fmla="val 34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3656AA2B-9827-63D4-09F1-593818C5D3FC}"/>
                </a:ext>
              </a:extLst>
            </p:cNvPr>
            <p:cNvSpPr txBox="1"/>
            <p:nvPr/>
          </p:nvSpPr>
          <p:spPr>
            <a:xfrm>
              <a:off x="843019" y="2208694"/>
              <a:ext cx="1985596" cy="384721"/>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アップデート</a:t>
              </a:r>
            </a:p>
          </p:txBody>
        </p:sp>
        <p:pic>
          <p:nvPicPr>
            <p:cNvPr id="116" name="図 115">
              <a:extLst>
                <a:ext uri="{FF2B5EF4-FFF2-40B4-BE49-F238E27FC236}">
                  <a16:creationId xmlns:a16="http://schemas.microsoft.com/office/drawing/2014/main" id="{2EDACADD-B00B-5181-AB8D-A2FA91671FF9}"/>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121" name="グループ化 120">
            <a:extLst>
              <a:ext uri="{FF2B5EF4-FFF2-40B4-BE49-F238E27FC236}">
                <a16:creationId xmlns:a16="http://schemas.microsoft.com/office/drawing/2014/main" id="{7FD40FE8-58E8-8E93-3F40-93832E1C6788}"/>
              </a:ext>
            </a:extLst>
          </p:cNvPr>
          <p:cNvGrpSpPr/>
          <p:nvPr/>
        </p:nvGrpSpPr>
        <p:grpSpPr>
          <a:xfrm>
            <a:off x="4025596" y="4954109"/>
            <a:ext cx="2967774" cy="2159499"/>
            <a:chOff x="720000" y="1951964"/>
            <a:chExt cx="2967774" cy="2159499"/>
          </a:xfrm>
        </p:grpSpPr>
        <p:sp>
          <p:nvSpPr>
            <p:cNvPr id="122" name="角丸四角形 121">
              <a:extLst>
                <a:ext uri="{FF2B5EF4-FFF2-40B4-BE49-F238E27FC236}">
                  <a16:creationId xmlns:a16="http://schemas.microsoft.com/office/drawing/2014/main" id="{BB6AF89E-E4D9-B4B8-24AB-784835040EC6}"/>
                </a:ext>
              </a:extLst>
            </p:cNvPr>
            <p:cNvSpPr/>
            <p:nvPr/>
          </p:nvSpPr>
          <p:spPr>
            <a:xfrm>
              <a:off x="720000" y="2054063"/>
              <a:ext cx="2967774" cy="2057400"/>
            </a:xfrm>
            <a:prstGeom prst="roundRect">
              <a:avLst>
                <a:gd name="adj" fmla="val 4655"/>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045A183A-F64A-171B-6BC8-0DF9B9E8777A}"/>
                </a:ext>
              </a:extLst>
            </p:cNvPr>
            <p:cNvSpPr txBox="1"/>
            <p:nvPr/>
          </p:nvSpPr>
          <p:spPr>
            <a:xfrm>
              <a:off x="843018" y="2208694"/>
              <a:ext cx="1692393" cy="384721"/>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バーチャル</a:t>
              </a:r>
            </a:p>
          </p:txBody>
        </p:sp>
        <p:pic>
          <p:nvPicPr>
            <p:cNvPr id="124" name="図 123">
              <a:extLst>
                <a:ext uri="{FF2B5EF4-FFF2-40B4-BE49-F238E27FC236}">
                  <a16:creationId xmlns:a16="http://schemas.microsoft.com/office/drawing/2014/main" id="{3C343242-A4E1-C772-0DDF-2E0A9BA96C64}"/>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129" name="グループ化 128">
            <a:extLst>
              <a:ext uri="{FF2B5EF4-FFF2-40B4-BE49-F238E27FC236}">
                <a16:creationId xmlns:a16="http://schemas.microsoft.com/office/drawing/2014/main" id="{36613D6B-62BB-8762-C06A-1202731D4149}"/>
              </a:ext>
            </a:extLst>
          </p:cNvPr>
          <p:cNvGrpSpPr/>
          <p:nvPr/>
        </p:nvGrpSpPr>
        <p:grpSpPr>
          <a:xfrm>
            <a:off x="7331192" y="4683175"/>
            <a:ext cx="2967774" cy="2430433"/>
            <a:chOff x="720000" y="1681030"/>
            <a:chExt cx="2967774" cy="2430433"/>
          </a:xfrm>
        </p:grpSpPr>
        <p:sp>
          <p:nvSpPr>
            <p:cNvPr id="130" name="角丸四角形 129">
              <a:extLst>
                <a:ext uri="{FF2B5EF4-FFF2-40B4-BE49-F238E27FC236}">
                  <a16:creationId xmlns:a16="http://schemas.microsoft.com/office/drawing/2014/main" id="{B337D146-59C8-F474-F476-BBFAB20BEEA2}"/>
                </a:ext>
              </a:extLst>
            </p:cNvPr>
            <p:cNvSpPr/>
            <p:nvPr/>
          </p:nvSpPr>
          <p:spPr>
            <a:xfrm>
              <a:off x="720000" y="1793585"/>
              <a:ext cx="2967774" cy="2317878"/>
            </a:xfrm>
            <a:prstGeom prst="roundRect">
              <a:avLst>
                <a:gd name="adj" fmla="val 34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1" name="グループ化 130">
              <a:extLst>
                <a:ext uri="{FF2B5EF4-FFF2-40B4-BE49-F238E27FC236}">
                  <a16:creationId xmlns:a16="http://schemas.microsoft.com/office/drawing/2014/main" id="{7A00E9E1-E71D-D316-5E1C-7B659E3779EC}"/>
                </a:ext>
              </a:extLst>
            </p:cNvPr>
            <p:cNvGrpSpPr/>
            <p:nvPr/>
          </p:nvGrpSpPr>
          <p:grpSpPr>
            <a:xfrm>
              <a:off x="794986" y="1984302"/>
              <a:ext cx="2780925" cy="1933714"/>
              <a:chOff x="608980" y="1260081"/>
              <a:chExt cx="2780925" cy="1933714"/>
            </a:xfrm>
          </p:grpSpPr>
          <p:sp>
            <p:nvSpPr>
              <p:cNvPr id="133" name="テキスト ボックス 132">
                <a:extLst>
                  <a:ext uri="{FF2B5EF4-FFF2-40B4-BE49-F238E27FC236}">
                    <a16:creationId xmlns:a16="http://schemas.microsoft.com/office/drawing/2014/main" id="{64140CD4-276F-B158-92F2-6393BE239155}"/>
                  </a:ext>
                </a:extLst>
              </p:cNvPr>
              <p:cNvSpPr txBox="1"/>
              <p:nvPr/>
            </p:nvSpPr>
            <p:spPr>
              <a:xfrm>
                <a:off x="697311" y="1260081"/>
                <a:ext cx="1719992" cy="677108"/>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サインアップ</a:t>
                </a:r>
                <a:endParaRPr lang="en-US" altLang="ja-JP" sz="1900" b="1" dirty="0">
                  <a:latin typeface="Meiryo" panose="020B0604030504040204" pitchFamily="34" charset="-128"/>
                  <a:ea typeface="Meiryo" panose="020B0604030504040204" pitchFamily="34" charset="-128"/>
                </a:endParaRPr>
              </a:p>
              <a:p>
                <a:r>
                  <a:rPr lang="ja-JP" altLang="en-US" sz="1900" b="1">
                    <a:latin typeface="Meiryo" panose="020B0604030504040204" pitchFamily="34" charset="-128"/>
                    <a:ea typeface="Meiryo" panose="020B0604030504040204" pitchFamily="34" charset="-128"/>
                  </a:rPr>
                  <a:t>サインイン</a:t>
                </a:r>
              </a:p>
            </p:txBody>
          </p:sp>
          <p:sp>
            <p:nvSpPr>
              <p:cNvPr id="136" name="テキスト ボックス 135">
                <a:extLst>
                  <a:ext uri="{FF2B5EF4-FFF2-40B4-BE49-F238E27FC236}">
                    <a16:creationId xmlns:a16="http://schemas.microsoft.com/office/drawing/2014/main" id="{F13C9DB0-327A-C9DC-563D-C9E4C5F1D69B}"/>
                  </a:ext>
                </a:extLst>
              </p:cNvPr>
              <p:cNvSpPr txBox="1"/>
              <p:nvPr/>
            </p:nvSpPr>
            <p:spPr>
              <a:xfrm>
                <a:off x="608980" y="1993466"/>
                <a:ext cx="2780925" cy="1200329"/>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サインアップとは、新規登録のことで、はじめてアカウントを作成する時に使います。</a:t>
                </a:r>
              </a:p>
              <a:p>
                <a:r>
                  <a:rPr lang="ja-JP" altLang="en-US" sz="1200">
                    <a:latin typeface="Meiryo" panose="020B0604030504040204" pitchFamily="34" charset="-128"/>
                    <a:ea typeface="Meiryo" panose="020B0604030504040204" pitchFamily="34" charset="-128"/>
                  </a:rPr>
                  <a:t>サインインは、アカウントを登録後に、設定した</a:t>
                </a:r>
                <a:r>
                  <a:rPr lang="en-US" altLang="ja-JP" sz="1200" dirty="0">
                    <a:latin typeface="Meiryo" panose="020B0604030504040204" pitchFamily="34" charset="-128"/>
                    <a:ea typeface="Meiryo" panose="020B0604030504040204" pitchFamily="34" charset="-128"/>
                  </a:rPr>
                  <a:t>ID</a:t>
                </a:r>
                <a:r>
                  <a:rPr lang="ja-JP" altLang="en-US" sz="1200">
                    <a:latin typeface="Meiryo" panose="020B0604030504040204" pitchFamily="34" charset="-128"/>
                    <a:ea typeface="Meiryo" panose="020B0604030504040204" pitchFamily="34" charset="-128"/>
                  </a:rPr>
                  <a:t>やパスワードを入力してアプリを利用することです。</a:t>
                </a:r>
              </a:p>
            </p:txBody>
          </p:sp>
        </p:grpSp>
        <p:pic>
          <p:nvPicPr>
            <p:cNvPr id="132" name="図 131">
              <a:extLst>
                <a:ext uri="{FF2B5EF4-FFF2-40B4-BE49-F238E27FC236}">
                  <a16:creationId xmlns:a16="http://schemas.microsoft.com/office/drawing/2014/main" id="{0CC169B8-C725-EC61-5003-D23AC6CAD07C}"/>
                </a:ext>
              </a:extLst>
            </p:cNvPr>
            <p:cNvPicPr>
              <a:picLocks noChangeAspect="1"/>
            </p:cNvPicPr>
            <p:nvPr/>
          </p:nvPicPr>
          <p:blipFill>
            <a:blip r:embed="rId3"/>
            <a:stretch>
              <a:fillRect/>
            </a:stretch>
          </p:blipFill>
          <p:spPr>
            <a:xfrm>
              <a:off x="3181557" y="1681030"/>
              <a:ext cx="342900" cy="342900"/>
            </a:xfrm>
            <a:prstGeom prst="rect">
              <a:avLst/>
            </a:prstGeom>
          </p:spPr>
        </p:pic>
      </p:grpSp>
      <p:sp>
        <p:nvSpPr>
          <p:cNvPr id="6" name="テキスト ボックス 5">
            <a:extLst>
              <a:ext uri="{FF2B5EF4-FFF2-40B4-BE49-F238E27FC236}">
                <a16:creationId xmlns:a16="http://schemas.microsoft.com/office/drawing/2014/main" id="{F9639077-5E11-CD05-CF82-6A18F257D3C2}"/>
              </a:ext>
            </a:extLst>
          </p:cNvPr>
          <p:cNvSpPr txBox="1"/>
          <p:nvPr/>
        </p:nvSpPr>
        <p:spPr>
          <a:xfrm>
            <a:off x="824414" y="1606435"/>
            <a:ext cx="1958751" cy="384721"/>
          </a:xfrm>
          <a:prstGeom prst="rect">
            <a:avLst/>
          </a:prstGeom>
          <a:noFill/>
        </p:spPr>
        <p:txBody>
          <a:bodyPr wrap="square">
            <a:spAutoFit/>
          </a:bodyPr>
          <a:lstStyle/>
          <a:p>
            <a:r>
              <a:rPr lang="ja-JP" altLang="en-US" sz="1900" b="1">
                <a:solidFill>
                  <a:srgbClr val="FFFFFF"/>
                </a:solidFill>
                <a:effectLst/>
                <a:latin typeface="Meiryo" panose="020B0604030504040204" pitchFamily="34" charset="-128"/>
                <a:ea typeface="Meiryo" panose="020B0604030504040204" pitchFamily="34" charset="-128"/>
              </a:rPr>
              <a:t>マーク・</a:t>
            </a:r>
            <a:r>
              <a:rPr lang="en" altLang="ja-JP" sz="1900" b="1" dirty="0">
                <a:solidFill>
                  <a:srgbClr val="FFFFFF"/>
                </a:solidFill>
                <a:effectLst/>
                <a:latin typeface="Meiryo" panose="020B0604030504040204" pitchFamily="34" charset="-128"/>
                <a:ea typeface="Meiryo" panose="020B0604030504040204" pitchFamily="34" charset="-128"/>
              </a:rPr>
              <a:t>IT</a:t>
            </a:r>
            <a:r>
              <a:rPr lang="ja-JP" altLang="en-US" sz="1900" b="1">
                <a:solidFill>
                  <a:srgbClr val="FFFFFF"/>
                </a:solidFill>
                <a:effectLst/>
                <a:latin typeface="Meiryo" panose="020B0604030504040204" pitchFamily="34" charset="-128"/>
                <a:ea typeface="Meiryo" panose="020B0604030504040204" pitchFamily="34" charset="-128"/>
              </a:rPr>
              <a:t>用語</a:t>
            </a:r>
          </a:p>
        </p:txBody>
      </p:sp>
      <p:pic>
        <p:nvPicPr>
          <p:cNvPr id="11" name="図 10">
            <a:extLst>
              <a:ext uri="{FF2B5EF4-FFF2-40B4-BE49-F238E27FC236}">
                <a16:creationId xmlns:a16="http://schemas.microsoft.com/office/drawing/2014/main" id="{AE9755A6-2EB5-7D26-AA9C-C521C404A4FE}"/>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2558611" y="2213919"/>
            <a:ext cx="360000" cy="360000"/>
          </a:xfrm>
          <a:prstGeom prst="rect">
            <a:avLst/>
          </a:prstGeom>
        </p:spPr>
      </p:pic>
      <p:pic>
        <p:nvPicPr>
          <p:cNvPr id="14" name="図 13">
            <a:extLst>
              <a:ext uri="{FF2B5EF4-FFF2-40B4-BE49-F238E27FC236}">
                <a16:creationId xmlns:a16="http://schemas.microsoft.com/office/drawing/2014/main" id="{8E14EC78-7F07-4763-6603-4C781C1E0678}"/>
              </a:ext>
            </a:extLst>
          </p:cNvPr>
          <p:cNvPicPr>
            <a:picLocks noChangeAspect="1"/>
          </p:cNvPicPr>
          <p:nvPr/>
        </p:nvPicPr>
        <p:blipFill>
          <a:blip r:embed="rId2"/>
          <a:stretch>
            <a:fillRect/>
          </a:stretch>
        </p:blipFill>
        <p:spPr>
          <a:xfrm>
            <a:off x="9174203" y="2209559"/>
            <a:ext cx="355600" cy="355600"/>
          </a:xfrm>
          <a:prstGeom prst="rect">
            <a:avLst/>
          </a:prstGeom>
        </p:spPr>
      </p:pic>
      <p:pic>
        <p:nvPicPr>
          <p:cNvPr id="13" name="図 12">
            <a:extLst>
              <a:ext uri="{FF2B5EF4-FFF2-40B4-BE49-F238E27FC236}">
                <a16:creationId xmlns:a16="http://schemas.microsoft.com/office/drawing/2014/main" id="{414984E9-4C4F-F4CB-F461-592BA8AFA8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2003" y="2204294"/>
            <a:ext cx="360000" cy="360000"/>
          </a:xfrm>
          <a:prstGeom prst="rect">
            <a:avLst/>
          </a:prstGeom>
        </p:spPr>
      </p:pic>
      <p:sp>
        <p:nvSpPr>
          <p:cNvPr id="2" name="テキスト ボックス 1">
            <a:extLst>
              <a:ext uri="{FF2B5EF4-FFF2-40B4-BE49-F238E27FC236}">
                <a16:creationId xmlns:a16="http://schemas.microsoft.com/office/drawing/2014/main" id="{3D2F300C-8F43-DB23-97F5-D0F19E860309}"/>
              </a:ext>
            </a:extLst>
          </p:cNvPr>
          <p:cNvSpPr txBox="1"/>
          <p:nvPr/>
        </p:nvSpPr>
        <p:spPr>
          <a:xfrm>
            <a:off x="846305" y="5733922"/>
            <a:ext cx="2678152" cy="1015663"/>
          </a:xfrm>
          <a:prstGeom prst="rect">
            <a:avLst/>
          </a:prstGeom>
          <a:noFill/>
        </p:spPr>
        <p:txBody>
          <a:bodyPr wrap="square">
            <a:spAutoFit/>
          </a:bodyPr>
          <a:lstStyle/>
          <a:p>
            <a:r>
              <a:rPr lang="ja-JP" altLang="en-US" sz="1200" dirty="0">
                <a:latin typeface="Meiryo" panose="020B0604030504040204" pitchFamily="34" charset="-128"/>
                <a:ea typeface="Meiryo" panose="020B0604030504040204" pitchFamily="34" charset="-128"/>
              </a:rPr>
              <a:t>スマートフォン本体やアプリを最新の状態に更新すること。アップデートすると、セキュリティが強化されたり、動作の不具合などが解消されるようになります。</a:t>
            </a:r>
          </a:p>
        </p:txBody>
      </p:sp>
      <p:sp>
        <p:nvSpPr>
          <p:cNvPr id="4" name="テキスト ボックス 3">
            <a:extLst>
              <a:ext uri="{FF2B5EF4-FFF2-40B4-BE49-F238E27FC236}">
                <a16:creationId xmlns:a16="http://schemas.microsoft.com/office/drawing/2014/main" id="{83497C5D-1123-776B-2C4E-8E1149048F03}"/>
              </a:ext>
            </a:extLst>
          </p:cNvPr>
          <p:cNvSpPr txBox="1"/>
          <p:nvPr/>
        </p:nvSpPr>
        <p:spPr>
          <a:xfrm>
            <a:off x="4097844" y="5733922"/>
            <a:ext cx="2844757" cy="1015663"/>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実際の空間にそっくりではあるものの、現実ではない仮想の世界のこと。</a:t>
            </a:r>
            <a:endParaRPr lang="en-US" altLang="ja-JP" sz="1200" dirty="0">
              <a:latin typeface="Meiryo" panose="020B0604030504040204" pitchFamily="34" charset="-128"/>
              <a:ea typeface="Meiryo" panose="020B0604030504040204" pitchFamily="34" charset="-128"/>
            </a:endParaRPr>
          </a:p>
          <a:p>
            <a:r>
              <a:rPr lang="en-US" altLang="ja-JP" sz="1200" dirty="0">
                <a:latin typeface="Meiryo" panose="020B0604030504040204" pitchFamily="34" charset="-128"/>
                <a:ea typeface="Meiryo" panose="020B0604030504040204" pitchFamily="34" charset="-128"/>
              </a:rPr>
              <a:t>Zoom</a:t>
            </a:r>
            <a:r>
              <a:rPr lang="ja-JP" altLang="en-US" sz="1200">
                <a:latin typeface="Meiryo" panose="020B0604030504040204" pitchFamily="34" charset="-128"/>
                <a:ea typeface="Meiryo" panose="020B0604030504040204" pitchFamily="34" charset="-128"/>
              </a:rPr>
              <a:t>では背景にバーチャルを設定することで、プライバシーの保護としても活用できます。</a:t>
            </a:r>
          </a:p>
        </p:txBody>
      </p:sp>
      <p:sp>
        <p:nvSpPr>
          <p:cNvPr id="15" name="スライド番号プレースホルダー 14">
            <a:extLst>
              <a:ext uri="{FF2B5EF4-FFF2-40B4-BE49-F238E27FC236}">
                <a16:creationId xmlns:a16="http://schemas.microsoft.com/office/drawing/2014/main" id="{903A2E0B-E5EE-A52B-8F39-22E130761485}"/>
              </a:ext>
            </a:extLst>
          </p:cNvPr>
          <p:cNvSpPr>
            <a:spLocks noGrp="1"/>
          </p:cNvSpPr>
          <p:nvPr>
            <p:ph type="sldNum" sz="quarter" idx="12"/>
          </p:nvPr>
        </p:nvSpPr>
        <p:spPr/>
        <p:txBody>
          <a:bodyPr/>
          <a:lstStyle/>
          <a:p>
            <a:fld id="{0869AD2D-B8A4-B94C-A8F3-6904FAA7DB71}" type="slidenum">
              <a:rPr kumimoji="1" lang="ja-JP" altLang="en-US" smtClean="0"/>
              <a:t>29</a:t>
            </a:fld>
            <a:endParaRPr kumimoji="1" lang="ja-JP" altLang="en-US" dirty="0"/>
          </a:p>
        </p:txBody>
      </p:sp>
    </p:spTree>
    <p:extLst>
      <p:ext uri="{BB962C8B-B14F-4D97-AF65-F5344CB8AC3E}">
        <p14:creationId xmlns:p14="http://schemas.microsoft.com/office/powerpoint/2010/main" val="176463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9;p6">
            <a:extLst>
              <a:ext uri="{FF2B5EF4-FFF2-40B4-BE49-F238E27FC236}">
                <a16:creationId xmlns:a16="http://schemas.microsoft.com/office/drawing/2014/main" id="{39D5032F-DA3A-CE31-2270-40C87F3DD5EB}"/>
              </a:ext>
            </a:extLst>
          </p:cNvPr>
          <p:cNvSpPr/>
          <p:nvPr/>
        </p:nvSpPr>
        <p:spPr>
          <a:xfrm>
            <a:off x="602800" y="5204118"/>
            <a:ext cx="9685576" cy="1916771"/>
          </a:xfrm>
          <a:prstGeom prst="rect">
            <a:avLst/>
          </a:prstGeom>
          <a:solidFill>
            <a:schemeClr val="bg1"/>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300"/>
              <a:buFont typeface="Arial"/>
              <a:buNone/>
              <a:tabLst/>
              <a:defRPr/>
            </a:pPr>
            <a:endParaRPr kumimoji="0" sz="13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5" name="Google Shape;160;p6">
            <a:extLst>
              <a:ext uri="{FF2B5EF4-FFF2-40B4-BE49-F238E27FC236}">
                <a16:creationId xmlns:a16="http://schemas.microsoft.com/office/drawing/2014/main" id="{64229FD7-FE11-A1E0-24B0-D427610A5842}"/>
              </a:ext>
            </a:extLst>
          </p:cNvPr>
          <p:cNvSpPr/>
          <p:nvPr/>
        </p:nvSpPr>
        <p:spPr>
          <a:xfrm>
            <a:off x="859345" y="1616160"/>
            <a:ext cx="3719100" cy="1905000"/>
          </a:xfrm>
          <a:prstGeom prst="rect">
            <a:avLst/>
          </a:prstGeom>
          <a:solidFill>
            <a:schemeClr val="bg1"/>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6" name="Google Shape;161;p6">
            <a:extLst>
              <a:ext uri="{FF2B5EF4-FFF2-40B4-BE49-F238E27FC236}">
                <a16:creationId xmlns:a16="http://schemas.microsoft.com/office/drawing/2014/main" id="{8CA8BCAD-5897-0A24-31DA-7248758ED0F2}"/>
              </a:ext>
            </a:extLst>
          </p:cNvPr>
          <p:cNvSpPr/>
          <p:nvPr/>
        </p:nvSpPr>
        <p:spPr>
          <a:xfrm>
            <a:off x="1141257" y="1784595"/>
            <a:ext cx="1673400" cy="651300"/>
          </a:xfrm>
          <a:prstGeom prst="roundRect">
            <a:avLst>
              <a:gd name="adj" fmla="val 16667"/>
            </a:avLst>
          </a:prstGeom>
          <a:solidFill>
            <a:srgbClr val="00B050">
              <a:alpha val="36471"/>
            </a:srgb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800"/>
              <a:buFont typeface="Arial"/>
              <a:buNone/>
              <a:tabLst/>
              <a:defRPr/>
            </a:pPr>
            <a:r>
              <a:rPr kumimoji="0"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電話</a:t>
            </a:r>
            <a:endParaRPr kumimoji="0"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8" name="Google Shape;164;p6">
            <a:extLst>
              <a:ext uri="{FF2B5EF4-FFF2-40B4-BE49-F238E27FC236}">
                <a16:creationId xmlns:a16="http://schemas.microsoft.com/office/drawing/2014/main" id="{D8A90417-5D83-E71E-B226-B35BE6AEDCA8}"/>
              </a:ext>
            </a:extLst>
          </p:cNvPr>
          <p:cNvSpPr txBox="1"/>
          <p:nvPr/>
        </p:nvSpPr>
        <p:spPr>
          <a:xfrm>
            <a:off x="431359" y="965494"/>
            <a:ext cx="5564700" cy="646290"/>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2500"/>
              <a:buFont typeface="Arial"/>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折り畳み携帯でやっていたことは？</a:t>
            </a:r>
            <a:endParaRPr kumimoji="0"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9" name="Google Shape;165;p6">
            <a:extLst>
              <a:ext uri="{FF2B5EF4-FFF2-40B4-BE49-F238E27FC236}">
                <a16:creationId xmlns:a16="http://schemas.microsoft.com/office/drawing/2014/main" id="{66CCA2DD-824F-3C23-F947-779B9947B50D}"/>
              </a:ext>
            </a:extLst>
          </p:cNvPr>
          <p:cNvSpPr/>
          <p:nvPr/>
        </p:nvSpPr>
        <p:spPr>
          <a:xfrm>
            <a:off x="1141257" y="2660582"/>
            <a:ext cx="1673400" cy="651300"/>
          </a:xfrm>
          <a:prstGeom prst="roundRect">
            <a:avLst>
              <a:gd name="adj" fmla="val 16667"/>
            </a:avLst>
          </a:prstGeom>
          <a:solidFill>
            <a:srgbClr val="00B050">
              <a:alpha val="36471"/>
            </a:srgb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800"/>
              <a:buFont typeface="Arial"/>
              <a:buNone/>
              <a:tabLst/>
              <a:defRPr/>
            </a:pPr>
            <a:r>
              <a:rPr kumimoji="0"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メール</a:t>
            </a:r>
            <a:endParaRPr kumimoji="0"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0" name="Google Shape;166;p6">
            <a:extLst>
              <a:ext uri="{FF2B5EF4-FFF2-40B4-BE49-F238E27FC236}">
                <a16:creationId xmlns:a16="http://schemas.microsoft.com/office/drawing/2014/main" id="{CA70EE03-04C4-F741-434F-529D2318DF5A}"/>
              </a:ext>
            </a:extLst>
          </p:cNvPr>
          <p:cNvSpPr/>
          <p:nvPr/>
        </p:nvSpPr>
        <p:spPr>
          <a:xfrm>
            <a:off x="5752135" y="1602198"/>
            <a:ext cx="4348500" cy="1932900"/>
          </a:xfrm>
          <a:prstGeom prst="rect">
            <a:avLst/>
          </a:prstGeom>
          <a:solidFill>
            <a:schemeClr val="bg1"/>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1" name="Google Shape;167;p6">
            <a:extLst>
              <a:ext uri="{FF2B5EF4-FFF2-40B4-BE49-F238E27FC236}">
                <a16:creationId xmlns:a16="http://schemas.microsoft.com/office/drawing/2014/main" id="{264DE4AC-7927-3E44-2141-4153FAC73E41}"/>
              </a:ext>
            </a:extLst>
          </p:cNvPr>
          <p:cNvSpPr/>
          <p:nvPr/>
        </p:nvSpPr>
        <p:spPr>
          <a:xfrm>
            <a:off x="6038710" y="1783560"/>
            <a:ext cx="2178000" cy="651300"/>
          </a:xfrm>
          <a:prstGeom prst="roundRect">
            <a:avLst>
              <a:gd name="adj" fmla="val 16667"/>
            </a:avLst>
          </a:prstGeom>
          <a:solidFill>
            <a:srgbClr val="00B050">
              <a:alpha val="36471"/>
            </a:srgb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100"/>
              <a:buFont typeface="Arial"/>
              <a:buNone/>
              <a:tabLst/>
              <a:defRPr/>
            </a:pPr>
            <a:r>
              <a:rPr kumimoji="0" lang="ja-JP" altLang="en-US" sz="2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インターネット</a:t>
            </a:r>
            <a:endParaRPr kumimoji="0" sz="11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2" name="Google Shape;168;p6">
            <a:extLst>
              <a:ext uri="{FF2B5EF4-FFF2-40B4-BE49-F238E27FC236}">
                <a16:creationId xmlns:a16="http://schemas.microsoft.com/office/drawing/2014/main" id="{73CFB229-12D0-03B4-22CD-1FAF7B9C6EE2}"/>
              </a:ext>
            </a:extLst>
          </p:cNvPr>
          <p:cNvSpPr txBox="1"/>
          <p:nvPr/>
        </p:nvSpPr>
        <p:spPr>
          <a:xfrm>
            <a:off x="5920890" y="965485"/>
            <a:ext cx="4743000" cy="669374"/>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2500"/>
              <a:buFont typeface="Arial"/>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パソコンでやっていることは？</a:t>
            </a:r>
            <a:endParaRPr kumimoji="0"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3" name="Google Shape;169;p6">
            <a:extLst>
              <a:ext uri="{FF2B5EF4-FFF2-40B4-BE49-F238E27FC236}">
                <a16:creationId xmlns:a16="http://schemas.microsoft.com/office/drawing/2014/main" id="{0DF7A19B-8837-029A-4EAA-B18EAE48FE17}"/>
              </a:ext>
            </a:extLst>
          </p:cNvPr>
          <p:cNvSpPr/>
          <p:nvPr/>
        </p:nvSpPr>
        <p:spPr>
          <a:xfrm>
            <a:off x="6038710" y="2699885"/>
            <a:ext cx="2178000" cy="651300"/>
          </a:xfrm>
          <a:prstGeom prst="roundRect">
            <a:avLst>
              <a:gd name="adj" fmla="val 16667"/>
            </a:avLst>
          </a:prstGeom>
          <a:solidFill>
            <a:srgbClr val="00B050">
              <a:alpha val="36471"/>
            </a:srgb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800"/>
              <a:buFont typeface="Arial"/>
              <a:buNone/>
              <a:tabLst/>
              <a:defRPr/>
            </a:pPr>
            <a:r>
              <a:rPr kumimoji="0" lang="ja-JP" altLang="en-US" sz="2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動画視聴</a:t>
            </a:r>
            <a:endParaRPr kumimoji="0"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4" name="Google Shape;170;p6">
            <a:extLst>
              <a:ext uri="{FF2B5EF4-FFF2-40B4-BE49-F238E27FC236}">
                <a16:creationId xmlns:a16="http://schemas.microsoft.com/office/drawing/2014/main" id="{02F3BED8-811A-3090-2DEA-0817E18C5747}"/>
              </a:ext>
            </a:extLst>
          </p:cNvPr>
          <p:cNvSpPr txBox="1"/>
          <p:nvPr/>
        </p:nvSpPr>
        <p:spPr>
          <a:xfrm>
            <a:off x="5478086" y="3616198"/>
            <a:ext cx="5020800" cy="646290"/>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2400"/>
              <a:buFont typeface="Arial"/>
              <a:buNone/>
              <a:tabLst/>
              <a:defRPr/>
            </a:pPr>
            <a:r>
              <a:rPr kumimoji="0"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便利だけど重くて持ち歩けない</a:t>
            </a:r>
            <a:r>
              <a:rPr kumimoji="0" lang="en-US" altLang="ja-JP"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a:t>
            </a:r>
            <a:endParaRPr kumimoji="0"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5" name="Google Shape;171;p6">
            <a:extLst>
              <a:ext uri="{FF2B5EF4-FFF2-40B4-BE49-F238E27FC236}">
                <a16:creationId xmlns:a16="http://schemas.microsoft.com/office/drawing/2014/main" id="{2B8A36AD-4BF3-AFED-8B1C-66FD52FCB654}"/>
              </a:ext>
            </a:extLst>
          </p:cNvPr>
          <p:cNvSpPr txBox="1"/>
          <p:nvPr/>
        </p:nvSpPr>
        <p:spPr>
          <a:xfrm>
            <a:off x="578545" y="3634933"/>
            <a:ext cx="4280700" cy="623207"/>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2300"/>
              <a:buFont typeface="Arial"/>
              <a:buNone/>
              <a:tabLst/>
              <a:defRPr/>
            </a:pPr>
            <a:r>
              <a:rPr kumimoji="0" lang="ja-JP" altLang="en-US" sz="2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もう少し画面が大きかったら</a:t>
            </a:r>
            <a:r>
              <a:rPr kumimoji="0" lang="en-US" altLang="ja-JP" sz="2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a:t>
            </a:r>
            <a:endParaRPr kumimoji="0" sz="2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endParaRPr>
          </a:p>
        </p:txBody>
      </p:sp>
      <p:pic>
        <p:nvPicPr>
          <p:cNvPr id="16" name="Google Shape;172;p6">
            <a:extLst>
              <a:ext uri="{FF2B5EF4-FFF2-40B4-BE49-F238E27FC236}">
                <a16:creationId xmlns:a16="http://schemas.microsoft.com/office/drawing/2014/main" id="{D3AF76BD-641C-F700-4B6C-CF4A8F8AA112}"/>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451139" y="2041537"/>
            <a:ext cx="1256137" cy="1560068"/>
          </a:xfrm>
          <a:prstGeom prst="rect">
            <a:avLst/>
          </a:prstGeom>
          <a:noFill/>
          <a:ln>
            <a:noFill/>
          </a:ln>
        </p:spPr>
      </p:pic>
      <p:sp>
        <p:nvSpPr>
          <p:cNvPr id="17" name="Google Shape;173;p6">
            <a:extLst>
              <a:ext uri="{FF2B5EF4-FFF2-40B4-BE49-F238E27FC236}">
                <a16:creationId xmlns:a16="http://schemas.microsoft.com/office/drawing/2014/main" id="{61E35B07-15F3-74A7-1ED8-420685B706E1}"/>
              </a:ext>
            </a:extLst>
          </p:cNvPr>
          <p:cNvSpPr txBox="1"/>
          <p:nvPr/>
        </p:nvSpPr>
        <p:spPr>
          <a:xfrm>
            <a:off x="1365800" y="5336304"/>
            <a:ext cx="8004000" cy="646290"/>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2600"/>
              <a:buFont typeface="Arial"/>
              <a:buNone/>
              <a:tabLst/>
              <a:defRPr/>
            </a:pPr>
            <a:r>
              <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Smart</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（賢い）＋</a:t>
            </a:r>
            <a:r>
              <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phone</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（電話）＝スマートフォン</a:t>
            </a:r>
            <a:endParaRPr kumimoji="0"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8" name="Google Shape;174;p6">
            <a:extLst>
              <a:ext uri="{FF2B5EF4-FFF2-40B4-BE49-F238E27FC236}">
                <a16:creationId xmlns:a16="http://schemas.microsoft.com/office/drawing/2014/main" id="{21AF16D6-9650-6A35-AD7B-3D0126C9FEAD}"/>
              </a:ext>
            </a:extLst>
          </p:cNvPr>
          <p:cNvSpPr txBox="1"/>
          <p:nvPr/>
        </p:nvSpPr>
        <p:spPr>
          <a:xfrm>
            <a:off x="1846855" y="4765845"/>
            <a:ext cx="7045685"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500"/>
              <a:buFont typeface="Arial"/>
              <a:buNone/>
              <a:tabLst/>
              <a:defRPr/>
            </a:pPr>
            <a:r>
              <a:rPr kumimoji="0" lang="ja-JP" altLang="en-US" sz="2800" b="1" i="0" u="none" strike="noStrike" kern="1200" cap="none" spc="0" normalizeH="0" baseline="0" noProof="0" dirty="0">
                <a:ln>
                  <a:noFill/>
                </a:ln>
                <a:solidFill>
                  <a:srgbClr val="00A478"/>
                </a:solidFill>
                <a:effectLst/>
                <a:uLnTx/>
                <a:uFillTx/>
                <a:latin typeface="メイリオ" panose="020B0604030504040204" pitchFamily="50" charset="-128"/>
                <a:ea typeface="メイリオ" panose="020B0604030504040204" pitchFamily="50" charset="-128"/>
                <a:cs typeface="Arial"/>
                <a:sym typeface="Arial"/>
              </a:rPr>
              <a:t>スマートフォン１台で全部できます！！</a:t>
            </a:r>
            <a:endParaRPr kumimoji="0" sz="2800" b="0" i="0" u="none" strike="noStrike" kern="1200" cap="none" spc="0" normalizeH="0" baseline="0" noProof="0" dirty="0">
              <a:ln>
                <a:noFill/>
              </a:ln>
              <a:solidFill>
                <a:srgbClr val="00A478"/>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9" name="Google Shape;175;p6">
            <a:extLst>
              <a:ext uri="{FF2B5EF4-FFF2-40B4-BE49-F238E27FC236}">
                <a16:creationId xmlns:a16="http://schemas.microsoft.com/office/drawing/2014/main" id="{3314D3BA-4A69-52F5-5E68-591955FF369E}"/>
              </a:ext>
            </a:extLst>
          </p:cNvPr>
          <p:cNvSpPr/>
          <p:nvPr/>
        </p:nvSpPr>
        <p:spPr>
          <a:xfrm>
            <a:off x="911168" y="6032658"/>
            <a:ext cx="2050800" cy="875700"/>
          </a:xfrm>
          <a:prstGeom prst="roundRect">
            <a:avLst>
              <a:gd name="adj" fmla="val 16667"/>
            </a:avLst>
          </a:prstGeom>
          <a:solidFill>
            <a:srgbClr val="00B050">
              <a:alpha val="36471"/>
            </a:srgb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スリムで</a:t>
            </a:r>
            <a:endParaRPr kumimoji="0"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endParaRPr>
          </a:p>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扱いやすい</a:t>
            </a:r>
            <a:endParaRPr kumimoji="0"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20" name="Google Shape;176;p6">
            <a:extLst>
              <a:ext uri="{FF2B5EF4-FFF2-40B4-BE49-F238E27FC236}">
                <a16:creationId xmlns:a16="http://schemas.microsoft.com/office/drawing/2014/main" id="{BC2DC35E-C5D9-5D07-7AFA-FFBA8D148C79}"/>
              </a:ext>
            </a:extLst>
          </p:cNvPr>
          <p:cNvSpPr/>
          <p:nvPr/>
        </p:nvSpPr>
        <p:spPr>
          <a:xfrm>
            <a:off x="3132896" y="6032672"/>
            <a:ext cx="2050800" cy="875700"/>
          </a:xfrm>
          <a:prstGeom prst="roundRect">
            <a:avLst>
              <a:gd name="adj" fmla="val 16667"/>
            </a:avLst>
          </a:prstGeom>
          <a:solidFill>
            <a:srgbClr val="00B050">
              <a:alpha val="36471"/>
            </a:srgb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大画面で</a:t>
            </a:r>
            <a:endParaRPr kumimoji="0"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endParaRPr>
          </a:p>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見やすい</a:t>
            </a:r>
            <a:endParaRPr kumimoji="0"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21" name="Google Shape;177;p6">
            <a:extLst>
              <a:ext uri="{FF2B5EF4-FFF2-40B4-BE49-F238E27FC236}">
                <a16:creationId xmlns:a16="http://schemas.microsoft.com/office/drawing/2014/main" id="{3FA676F3-7BCE-1A38-3A68-7C8E94151317}"/>
              </a:ext>
            </a:extLst>
          </p:cNvPr>
          <p:cNvSpPr/>
          <p:nvPr/>
        </p:nvSpPr>
        <p:spPr>
          <a:xfrm>
            <a:off x="5354625" y="6027285"/>
            <a:ext cx="2050500" cy="875700"/>
          </a:xfrm>
          <a:prstGeom prst="roundRect">
            <a:avLst>
              <a:gd name="adj" fmla="val 16667"/>
            </a:avLst>
          </a:prstGeom>
          <a:solidFill>
            <a:srgbClr val="00B050">
              <a:alpha val="36471"/>
            </a:srgb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300"/>
              <a:buFont typeface="Arial"/>
              <a:buNone/>
              <a:tabLst/>
              <a:defRPr/>
            </a:pPr>
            <a:r>
              <a:rPr kumimoji="0" lang="ja-JP" altLang="en-US" sz="2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直感的な</a:t>
            </a:r>
            <a:endParaRPr kumimoji="0" sz="2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endParaRPr>
          </a:p>
          <a:p>
            <a:pPr marL="0" marR="0" lvl="0" indent="0" algn="ctr" defTabSz="457200" rtl="0" eaLnBrk="1" fontAlgn="auto" latinLnBrk="0" hangingPunct="1">
              <a:lnSpc>
                <a:spcPct val="100000"/>
              </a:lnSpc>
              <a:spcBef>
                <a:spcPts val="0"/>
              </a:spcBef>
              <a:spcAft>
                <a:spcPts val="0"/>
              </a:spcAft>
              <a:buClr>
                <a:srgbClr val="000000"/>
              </a:buClr>
              <a:buSzPts val="2300"/>
              <a:buFont typeface="Arial"/>
              <a:buNone/>
              <a:tabLst/>
              <a:defRPr/>
            </a:pPr>
            <a:r>
              <a:rPr kumimoji="0" lang="ja-JP" altLang="en-US" sz="2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らくらく操作</a:t>
            </a:r>
            <a:endParaRPr kumimoji="0"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22" name="Google Shape;178;p6">
            <a:extLst>
              <a:ext uri="{FF2B5EF4-FFF2-40B4-BE49-F238E27FC236}">
                <a16:creationId xmlns:a16="http://schemas.microsoft.com/office/drawing/2014/main" id="{63BC680F-D1B3-5D8A-BB9E-7A215C4A3727}"/>
              </a:ext>
            </a:extLst>
          </p:cNvPr>
          <p:cNvSpPr/>
          <p:nvPr/>
        </p:nvSpPr>
        <p:spPr>
          <a:xfrm>
            <a:off x="7576050" y="6032660"/>
            <a:ext cx="2411700" cy="875700"/>
          </a:xfrm>
          <a:prstGeom prst="roundRect">
            <a:avLst>
              <a:gd name="adj" fmla="val 16667"/>
            </a:avLst>
          </a:prstGeom>
          <a:solidFill>
            <a:srgbClr val="00B050">
              <a:alpha val="36471"/>
            </a:srgb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ja-JP" altLang="en-US" sz="2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色んなアプリで</a:t>
            </a:r>
            <a:endParaRPr kumimoji="0" sz="2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endParaRPr>
          </a:p>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ja-JP" altLang="en-US" sz="2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便利・快適</a:t>
            </a:r>
            <a:endParaRPr kumimoji="0" sz="2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endParaRPr>
          </a:p>
        </p:txBody>
      </p:sp>
      <p:pic>
        <p:nvPicPr>
          <p:cNvPr id="23" name="Google Shape;180;p6" descr="ダイアグラム が含まれている画像&#10;&#10;自動的に生成された説明">
            <a:extLst>
              <a:ext uri="{FF2B5EF4-FFF2-40B4-BE49-F238E27FC236}">
                <a16:creationId xmlns:a16="http://schemas.microsoft.com/office/drawing/2014/main" id="{AEA3CAC8-9FB3-DCA9-BA3A-3B509C774C2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39114" y="1707600"/>
            <a:ext cx="1178123" cy="1638018"/>
          </a:xfrm>
          <a:prstGeom prst="rect">
            <a:avLst/>
          </a:prstGeom>
          <a:noFill/>
          <a:ln>
            <a:noFill/>
          </a:ln>
        </p:spPr>
      </p:pic>
      <p:pic>
        <p:nvPicPr>
          <p:cNvPr id="24" name="Google Shape;181;p6" descr="ノートパソコンが置かれている&#10;&#10;中程度の精度で自動的に生成された説明">
            <a:extLst>
              <a:ext uri="{FF2B5EF4-FFF2-40B4-BE49-F238E27FC236}">
                <a16:creationId xmlns:a16="http://schemas.microsoft.com/office/drawing/2014/main" id="{6F88FE3D-8E5A-A5AB-A763-DC18C2E104E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50335" y="1918086"/>
            <a:ext cx="1379350" cy="1301175"/>
          </a:xfrm>
          <a:prstGeom prst="rect">
            <a:avLst/>
          </a:prstGeom>
          <a:noFill/>
          <a:ln>
            <a:noFill/>
          </a:ln>
        </p:spPr>
      </p:pic>
      <p:sp>
        <p:nvSpPr>
          <p:cNvPr id="25" name="Google Shape;183;p6">
            <a:extLst>
              <a:ext uri="{FF2B5EF4-FFF2-40B4-BE49-F238E27FC236}">
                <a16:creationId xmlns:a16="http://schemas.microsoft.com/office/drawing/2014/main" id="{C31A08E3-C0B5-1BCE-D563-D91CAAF30D7A}"/>
              </a:ext>
            </a:extLst>
          </p:cNvPr>
          <p:cNvSpPr txBox="1"/>
          <p:nvPr/>
        </p:nvSpPr>
        <p:spPr>
          <a:xfrm>
            <a:off x="695275" y="203825"/>
            <a:ext cx="9478800" cy="680156"/>
          </a:xfrm>
          <a:prstGeom prst="rect">
            <a:avLst/>
          </a:prstGeom>
          <a:noFill/>
          <a:ln>
            <a:noFill/>
          </a:ln>
        </p:spPr>
        <p:txBody>
          <a:bodyPr spcFirstLastPara="1" wrap="square" lIns="91425" tIns="91425" rIns="91425" bIns="91425" anchor="t" anchorCtr="0">
            <a:spAutoFit/>
          </a:bodyPr>
          <a:lstStyle/>
          <a:p>
            <a:pPr marL="0" marR="0" lvl="0" indent="0" algn="l" defTabSz="457200" rtl="0" eaLnBrk="1" fontAlgn="auto" latinLnBrk="0" hangingPunct="1">
              <a:lnSpc>
                <a:spcPct val="115000"/>
              </a:lnSpc>
              <a:spcBef>
                <a:spcPts val="0"/>
              </a:spcBef>
              <a:spcAft>
                <a:spcPts val="0"/>
              </a:spcAft>
              <a:buClr>
                <a:srgbClr val="000000"/>
              </a:buClr>
              <a:buSzPts val="3500"/>
              <a:buFont typeface="Arial"/>
              <a:buNone/>
              <a:tabLst/>
              <a:defRPr/>
            </a:pPr>
            <a:r>
              <a:rPr kumimoji="0"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a:sym typeface="Arial"/>
              </a:rPr>
              <a:t> スマートフォン</a:t>
            </a:r>
            <a:r>
              <a:rPr kumimoji="0"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について</a:t>
            </a:r>
            <a:endParaRPr kumimoji="0"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pic>
        <p:nvPicPr>
          <p:cNvPr id="1026" name="Picture 2">
            <a:extLst>
              <a:ext uri="{FF2B5EF4-FFF2-40B4-BE49-F238E27FC236}">
                <a16:creationId xmlns:a16="http://schemas.microsoft.com/office/drawing/2014/main" id="{9239B3CE-FD6A-A87C-5E7E-8D2BB43818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541620">
            <a:off x="8741912" y="4189687"/>
            <a:ext cx="1331913" cy="144576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2CF857AA-3EA9-D53B-FDBC-2A83E89DEFE0}"/>
              </a:ext>
            </a:extLst>
          </p:cNvPr>
          <p:cNvSpPr>
            <a:spLocks noGrp="1"/>
          </p:cNvSpPr>
          <p:nvPr>
            <p:ph type="sldNum" sz="quarter" idx="12"/>
          </p:nvPr>
        </p:nvSpPr>
        <p:spPr/>
        <p:txBody>
          <a:bodyPr/>
          <a:lstStyle/>
          <a:p>
            <a:fld id="{0869AD2D-B8A4-B94C-A8F3-6904FAA7DB71}" type="slidenum">
              <a:rPr kumimoji="1" lang="ja-JP" altLang="en-US" smtClean="0"/>
              <a:t>3</a:t>
            </a:fld>
            <a:endParaRPr kumimoji="1" lang="ja-JP" altLang="en-US"/>
          </a:p>
        </p:txBody>
      </p:sp>
    </p:spTree>
    <p:extLst>
      <p:ext uri="{BB962C8B-B14F-4D97-AF65-F5344CB8AC3E}">
        <p14:creationId xmlns:p14="http://schemas.microsoft.com/office/powerpoint/2010/main" val="4028484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B0BF17D-719A-2A50-13DC-FC886FDFC677}"/>
              </a:ext>
            </a:extLst>
          </p:cNvPr>
          <p:cNvGrpSpPr/>
          <p:nvPr/>
        </p:nvGrpSpPr>
        <p:grpSpPr>
          <a:xfrm>
            <a:off x="720000" y="1576706"/>
            <a:ext cx="2167580" cy="390106"/>
            <a:chOff x="720000" y="1576706"/>
            <a:chExt cx="2167580" cy="390106"/>
          </a:xfrm>
        </p:grpSpPr>
        <p:sp>
          <p:nvSpPr>
            <p:cNvPr id="3" name="角丸四角形 2">
              <a:extLst>
                <a:ext uri="{FF2B5EF4-FFF2-40B4-BE49-F238E27FC236}">
                  <a16:creationId xmlns:a16="http://schemas.microsoft.com/office/drawing/2014/main" id="{3665D937-75A1-024F-24A0-AABCD2E52145}"/>
                </a:ext>
              </a:extLst>
            </p:cNvPr>
            <p:cNvSpPr/>
            <p:nvPr/>
          </p:nvSpPr>
          <p:spPr>
            <a:xfrm>
              <a:off x="720000" y="1576706"/>
              <a:ext cx="2167580" cy="356787"/>
            </a:xfrm>
            <a:prstGeom prst="round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B2670956-91AD-ACBC-679B-13FFD4020B68}"/>
                </a:ext>
              </a:extLst>
            </p:cNvPr>
            <p:cNvSpPr txBox="1"/>
            <p:nvPr/>
          </p:nvSpPr>
          <p:spPr>
            <a:xfrm>
              <a:off x="1028311" y="1582091"/>
              <a:ext cx="1550959" cy="384721"/>
            </a:xfrm>
            <a:prstGeom prst="rect">
              <a:avLst/>
            </a:prstGeom>
            <a:noFill/>
          </p:spPr>
          <p:txBody>
            <a:bodyPr wrap="square">
              <a:spAutoFit/>
            </a:bodyPr>
            <a:lstStyle/>
            <a:p>
              <a:pPr algn="ctr"/>
              <a:r>
                <a:rPr lang="ja-JP" altLang="en-US" sz="1900" b="1">
                  <a:solidFill>
                    <a:schemeClr val="bg1"/>
                  </a:solidFill>
                  <a:latin typeface="Meiryo" panose="020B0604030504040204" pitchFamily="34" charset="-128"/>
                  <a:ea typeface="Meiryo" panose="020B0604030504040204" pitchFamily="34" charset="-128"/>
                </a:rPr>
                <a:t>基本の操作</a:t>
              </a:r>
              <a:endParaRPr lang="ja-JP" altLang="en-US" sz="1900">
                <a:solidFill>
                  <a:schemeClr val="bg1"/>
                </a:solidFill>
              </a:endParaRPr>
            </a:p>
          </p:txBody>
        </p:sp>
      </p:grpSp>
      <p:grpSp>
        <p:nvGrpSpPr>
          <p:cNvPr id="8" name="グループ化 7">
            <a:extLst>
              <a:ext uri="{FF2B5EF4-FFF2-40B4-BE49-F238E27FC236}">
                <a16:creationId xmlns:a16="http://schemas.microsoft.com/office/drawing/2014/main" id="{BE291889-83BD-EEAF-B42B-D0DF27FA3BDD}"/>
              </a:ext>
            </a:extLst>
          </p:cNvPr>
          <p:cNvGrpSpPr/>
          <p:nvPr/>
        </p:nvGrpSpPr>
        <p:grpSpPr>
          <a:xfrm>
            <a:off x="720000" y="1951964"/>
            <a:ext cx="2967774" cy="5289095"/>
            <a:chOff x="720000" y="1951964"/>
            <a:chExt cx="2967774" cy="5289095"/>
          </a:xfrm>
        </p:grpSpPr>
        <p:sp>
          <p:nvSpPr>
            <p:cNvPr id="5" name="角丸四角形 4">
              <a:extLst>
                <a:ext uri="{FF2B5EF4-FFF2-40B4-BE49-F238E27FC236}">
                  <a16:creationId xmlns:a16="http://schemas.microsoft.com/office/drawing/2014/main" id="{F788C120-D501-9530-45EB-68C9EC6558B0}"/>
                </a:ext>
              </a:extLst>
            </p:cNvPr>
            <p:cNvSpPr/>
            <p:nvPr/>
          </p:nvSpPr>
          <p:spPr>
            <a:xfrm>
              <a:off x="720000" y="2054063"/>
              <a:ext cx="2967774" cy="5186996"/>
            </a:xfrm>
            <a:prstGeom prst="roundRect">
              <a:avLst>
                <a:gd name="adj" fmla="val 40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5AF8CCB5-A259-F89D-1F75-B7DB31838415}"/>
                </a:ext>
              </a:extLst>
            </p:cNvPr>
            <p:cNvGrpSpPr/>
            <p:nvPr/>
          </p:nvGrpSpPr>
          <p:grpSpPr>
            <a:xfrm>
              <a:off x="843019" y="2276934"/>
              <a:ext cx="2699944" cy="4787622"/>
              <a:chOff x="657013" y="1552713"/>
              <a:chExt cx="2699944" cy="4787622"/>
            </a:xfrm>
          </p:grpSpPr>
          <p:sp>
            <p:nvSpPr>
              <p:cNvPr id="12" name="テキスト ボックス 11">
                <a:extLst>
                  <a:ext uri="{FF2B5EF4-FFF2-40B4-BE49-F238E27FC236}">
                    <a16:creationId xmlns:a16="http://schemas.microsoft.com/office/drawing/2014/main" id="{EAFEAB12-8458-B348-FF42-8853DEDC930A}"/>
                  </a:ext>
                </a:extLst>
              </p:cNvPr>
              <p:cNvSpPr txBox="1"/>
              <p:nvPr/>
            </p:nvSpPr>
            <p:spPr>
              <a:xfrm>
                <a:off x="657013" y="1552713"/>
                <a:ext cx="1975270" cy="677108"/>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タップ</a:t>
                </a:r>
                <a:endParaRPr lang="en-US" altLang="ja-JP" sz="1900" b="1" dirty="0">
                  <a:latin typeface="Meiryo" panose="020B0604030504040204" pitchFamily="34" charset="-128"/>
                  <a:ea typeface="Meiryo" panose="020B0604030504040204" pitchFamily="34" charset="-128"/>
                </a:endParaRPr>
              </a:p>
              <a:p>
                <a:r>
                  <a:rPr lang="ja-JP" altLang="en-US" sz="1900" b="1">
                    <a:latin typeface="Meiryo" panose="020B0604030504040204" pitchFamily="34" charset="-128"/>
                    <a:ea typeface="Meiryo" panose="020B0604030504040204" pitchFamily="34" charset="-128"/>
                  </a:rPr>
                  <a:t>　＝軽く触れる</a:t>
                </a:r>
              </a:p>
            </p:txBody>
          </p:sp>
          <p:sp>
            <p:nvSpPr>
              <p:cNvPr id="21" name="テキスト ボックス 20">
                <a:extLst>
                  <a:ext uri="{FF2B5EF4-FFF2-40B4-BE49-F238E27FC236}">
                    <a16:creationId xmlns:a16="http://schemas.microsoft.com/office/drawing/2014/main" id="{E646ED65-66BB-0F9A-E748-217D4346C70F}"/>
                  </a:ext>
                </a:extLst>
              </p:cNvPr>
              <p:cNvSpPr txBox="1"/>
              <p:nvPr/>
            </p:nvSpPr>
            <p:spPr>
              <a:xfrm>
                <a:off x="678805" y="5570894"/>
                <a:ext cx="2678152"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アプリを使う時などに、画面を軽くタッチするのが</a:t>
                </a:r>
                <a:r>
                  <a:rPr lang="ja-JP" altLang="en-US" sz="1100" spc="-150">
                    <a:latin typeface="Meiryo" panose="020B0604030504040204" pitchFamily="34" charset="-128"/>
                    <a:ea typeface="Meiryo" panose="020B0604030504040204" pitchFamily="34" charset="-128"/>
                  </a:rPr>
                  <a:t>「タップ」</a:t>
                </a:r>
                <a:r>
                  <a:rPr lang="ja-JP" altLang="en-US" sz="1100">
                    <a:latin typeface="Meiryo" panose="020B0604030504040204" pitchFamily="34" charset="-128"/>
                    <a:ea typeface="Meiryo" panose="020B0604030504040204" pitchFamily="34" charset="-128"/>
                  </a:rPr>
                  <a:t>です。画面を押し込まないように、軽くポンッと触れてください。</a:t>
                </a:r>
              </a:p>
            </p:txBody>
          </p:sp>
        </p:grpSp>
        <p:pic>
          <p:nvPicPr>
            <p:cNvPr id="7" name="図 6">
              <a:extLst>
                <a:ext uri="{FF2B5EF4-FFF2-40B4-BE49-F238E27FC236}">
                  <a16:creationId xmlns:a16="http://schemas.microsoft.com/office/drawing/2014/main" id="{2108C147-A0BB-C034-DE37-F885FCDA3C4E}"/>
                </a:ext>
              </a:extLst>
            </p:cNvPr>
            <p:cNvPicPr>
              <a:picLocks noChangeAspect="1"/>
            </p:cNvPicPr>
            <p:nvPr/>
          </p:nvPicPr>
          <p:blipFill>
            <a:blip r:embed="rId2"/>
            <a:stretch>
              <a:fillRect/>
            </a:stretch>
          </p:blipFill>
          <p:spPr>
            <a:xfrm>
              <a:off x="3181557" y="1951964"/>
              <a:ext cx="342900" cy="342900"/>
            </a:xfrm>
            <a:prstGeom prst="rect">
              <a:avLst/>
            </a:prstGeom>
          </p:spPr>
        </p:pic>
      </p:grpSp>
      <p:grpSp>
        <p:nvGrpSpPr>
          <p:cNvPr id="70" name="グループ化 69">
            <a:extLst>
              <a:ext uri="{FF2B5EF4-FFF2-40B4-BE49-F238E27FC236}">
                <a16:creationId xmlns:a16="http://schemas.microsoft.com/office/drawing/2014/main" id="{155B23B7-EB19-ADF5-F403-3F136F4B293C}"/>
              </a:ext>
            </a:extLst>
          </p:cNvPr>
          <p:cNvGrpSpPr/>
          <p:nvPr/>
        </p:nvGrpSpPr>
        <p:grpSpPr>
          <a:xfrm>
            <a:off x="4025596" y="1951964"/>
            <a:ext cx="2967774" cy="5289094"/>
            <a:chOff x="720000" y="1951964"/>
            <a:chExt cx="2967774" cy="5289094"/>
          </a:xfrm>
        </p:grpSpPr>
        <p:sp>
          <p:nvSpPr>
            <p:cNvPr id="74" name="角丸四角形 73">
              <a:extLst>
                <a:ext uri="{FF2B5EF4-FFF2-40B4-BE49-F238E27FC236}">
                  <a16:creationId xmlns:a16="http://schemas.microsoft.com/office/drawing/2014/main" id="{F4F4DB79-D45A-695D-9BA9-8E36EA5C09CF}"/>
                </a:ext>
              </a:extLst>
            </p:cNvPr>
            <p:cNvSpPr/>
            <p:nvPr/>
          </p:nvSpPr>
          <p:spPr>
            <a:xfrm>
              <a:off x="720000" y="2054062"/>
              <a:ext cx="2967774" cy="5186996"/>
            </a:xfrm>
            <a:prstGeom prst="roundRect">
              <a:avLst>
                <a:gd name="adj" fmla="val 40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D8E12D5D-973E-9F6E-97C3-5BAD4BBD701E}"/>
                </a:ext>
              </a:extLst>
            </p:cNvPr>
            <p:cNvGrpSpPr/>
            <p:nvPr/>
          </p:nvGrpSpPr>
          <p:grpSpPr>
            <a:xfrm>
              <a:off x="843018" y="2276934"/>
              <a:ext cx="2699945" cy="4618345"/>
              <a:chOff x="657012" y="1552713"/>
              <a:chExt cx="2699945" cy="4618345"/>
            </a:xfrm>
          </p:grpSpPr>
          <p:sp>
            <p:nvSpPr>
              <p:cNvPr id="77" name="テキスト ボックス 76">
                <a:extLst>
                  <a:ext uri="{FF2B5EF4-FFF2-40B4-BE49-F238E27FC236}">
                    <a16:creationId xmlns:a16="http://schemas.microsoft.com/office/drawing/2014/main" id="{B3F63675-B259-49DE-EAE4-C3FDDA6A505C}"/>
                  </a:ext>
                </a:extLst>
              </p:cNvPr>
              <p:cNvSpPr txBox="1"/>
              <p:nvPr/>
            </p:nvSpPr>
            <p:spPr>
              <a:xfrm>
                <a:off x="657012" y="1552713"/>
                <a:ext cx="1389793" cy="677108"/>
              </a:xfrm>
              <a:prstGeom prst="rect">
                <a:avLst/>
              </a:prstGeom>
              <a:noFill/>
            </p:spPr>
            <p:txBody>
              <a:bodyPr wrap="square">
                <a:spAutoFit/>
              </a:bodyPr>
              <a:lstStyle/>
              <a:p>
                <a:r>
                  <a:rPr lang="ja-JP" altLang="en-US" sz="1900" b="1">
                    <a:latin typeface="Meiryo" panose="020B0604030504040204" pitchFamily="34" charset="-128"/>
                    <a:ea typeface="Meiryo" panose="020B0604030504040204" pitchFamily="34" charset="-128"/>
                  </a:rPr>
                  <a:t>スワイプ</a:t>
                </a:r>
                <a:endParaRPr lang="en-US" altLang="ja-JP" sz="1900" b="1" dirty="0">
                  <a:latin typeface="Meiryo" panose="020B0604030504040204" pitchFamily="34" charset="-128"/>
                  <a:ea typeface="Meiryo" panose="020B0604030504040204" pitchFamily="34" charset="-128"/>
                </a:endParaRPr>
              </a:p>
              <a:p>
                <a:r>
                  <a:rPr lang="ja-JP" altLang="en-US" sz="1900" b="1">
                    <a:latin typeface="Meiryo" panose="020B0604030504040204" pitchFamily="34" charset="-128"/>
                    <a:ea typeface="Meiryo" panose="020B0604030504040204" pitchFamily="34" charset="-128"/>
                  </a:rPr>
                  <a:t>　＝なぞる</a:t>
                </a:r>
              </a:p>
            </p:txBody>
          </p:sp>
          <p:sp>
            <p:nvSpPr>
              <p:cNvPr id="101" name="テキスト ボックス 100">
                <a:extLst>
                  <a:ext uri="{FF2B5EF4-FFF2-40B4-BE49-F238E27FC236}">
                    <a16:creationId xmlns:a16="http://schemas.microsoft.com/office/drawing/2014/main" id="{4D532613-97CF-B786-A48B-EFC60E74B630}"/>
                  </a:ext>
                </a:extLst>
              </p:cNvPr>
              <p:cNvSpPr txBox="1"/>
              <p:nvPr/>
            </p:nvSpPr>
            <p:spPr>
              <a:xfrm>
                <a:off x="678805" y="5570894"/>
                <a:ext cx="2678152" cy="60016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指で画面をなぞり、サッと離すのが「スワイプ」です。画面を移動したり、切り替えたりする時などに使います。</a:t>
                </a:r>
              </a:p>
            </p:txBody>
          </p:sp>
        </p:grpSp>
        <p:pic>
          <p:nvPicPr>
            <p:cNvPr id="76" name="図 75">
              <a:extLst>
                <a:ext uri="{FF2B5EF4-FFF2-40B4-BE49-F238E27FC236}">
                  <a16:creationId xmlns:a16="http://schemas.microsoft.com/office/drawing/2014/main" id="{8325B67E-4AAB-E900-20FE-38FD26E3604E}"/>
                </a:ext>
              </a:extLst>
            </p:cNvPr>
            <p:cNvPicPr>
              <a:picLocks noChangeAspect="1"/>
            </p:cNvPicPr>
            <p:nvPr/>
          </p:nvPicPr>
          <p:blipFill>
            <a:blip r:embed="rId2"/>
            <a:stretch>
              <a:fillRect/>
            </a:stretch>
          </p:blipFill>
          <p:spPr>
            <a:xfrm>
              <a:off x="3181557" y="1951964"/>
              <a:ext cx="342900" cy="342900"/>
            </a:xfrm>
            <a:prstGeom prst="rect">
              <a:avLst/>
            </a:prstGeom>
          </p:spPr>
        </p:pic>
      </p:grpSp>
      <p:grpSp>
        <p:nvGrpSpPr>
          <p:cNvPr id="102" name="グループ化 101">
            <a:extLst>
              <a:ext uri="{FF2B5EF4-FFF2-40B4-BE49-F238E27FC236}">
                <a16:creationId xmlns:a16="http://schemas.microsoft.com/office/drawing/2014/main" id="{66A0D447-59B4-CD40-2D21-DE0C8A817657}"/>
              </a:ext>
            </a:extLst>
          </p:cNvPr>
          <p:cNvGrpSpPr/>
          <p:nvPr/>
        </p:nvGrpSpPr>
        <p:grpSpPr>
          <a:xfrm>
            <a:off x="7331192" y="1951964"/>
            <a:ext cx="3160865" cy="5289093"/>
            <a:chOff x="720000" y="1951964"/>
            <a:chExt cx="3160865" cy="5289093"/>
          </a:xfrm>
        </p:grpSpPr>
        <p:sp>
          <p:nvSpPr>
            <p:cNvPr id="103" name="角丸四角形 102">
              <a:extLst>
                <a:ext uri="{FF2B5EF4-FFF2-40B4-BE49-F238E27FC236}">
                  <a16:creationId xmlns:a16="http://schemas.microsoft.com/office/drawing/2014/main" id="{52F63F40-6E94-679C-476C-3A2A00BF97DA}"/>
                </a:ext>
              </a:extLst>
            </p:cNvPr>
            <p:cNvSpPr/>
            <p:nvPr/>
          </p:nvSpPr>
          <p:spPr>
            <a:xfrm>
              <a:off x="720000" y="2054062"/>
              <a:ext cx="2967774" cy="5186995"/>
            </a:xfrm>
            <a:prstGeom prst="roundRect">
              <a:avLst>
                <a:gd name="adj" fmla="val 34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 name="グループ化 103">
              <a:extLst>
                <a:ext uri="{FF2B5EF4-FFF2-40B4-BE49-F238E27FC236}">
                  <a16:creationId xmlns:a16="http://schemas.microsoft.com/office/drawing/2014/main" id="{B65A14FD-1C03-F972-200B-493F9A6B1AD4}"/>
                </a:ext>
              </a:extLst>
            </p:cNvPr>
            <p:cNvGrpSpPr/>
            <p:nvPr/>
          </p:nvGrpSpPr>
          <p:grpSpPr>
            <a:xfrm>
              <a:off x="740253" y="2276934"/>
              <a:ext cx="3140612" cy="4954438"/>
              <a:chOff x="554247" y="1552713"/>
              <a:chExt cx="3140612" cy="4954438"/>
            </a:xfrm>
          </p:grpSpPr>
          <p:sp>
            <p:nvSpPr>
              <p:cNvPr id="106" name="テキスト ボックス 105">
                <a:extLst>
                  <a:ext uri="{FF2B5EF4-FFF2-40B4-BE49-F238E27FC236}">
                    <a16:creationId xmlns:a16="http://schemas.microsoft.com/office/drawing/2014/main" id="{A6CDCA10-7455-1AC2-F3AB-30AC832051A7}"/>
                  </a:ext>
                </a:extLst>
              </p:cNvPr>
              <p:cNvSpPr txBox="1"/>
              <p:nvPr/>
            </p:nvSpPr>
            <p:spPr>
              <a:xfrm>
                <a:off x="554247" y="1552713"/>
                <a:ext cx="3140612" cy="677108"/>
              </a:xfrm>
              <a:prstGeom prst="rect">
                <a:avLst/>
              </a:prstGeom>
              <a:noFill/>
            </p:spPr>
            <p:txBody>
              <a:bodyPr wrap="square">
                <a:spAutoFit/>
              </a:bodyPr>
              <a:lstStyle/>
              <a:p>
                <a:r>
                  <a:rPr lang="ja-JP" altLang="en-US" b="1">
                    <a:latin typeface="Meiryo" panose="020B0604030504040204" pitchFamily="34" charset="-128"/>
                    <a:ea typeface="Meiryo" panose="020B0604030504040204" pitchFamily="34" charset="-128"/>
                  </a:rPr>
                  <a:t>ピンチアウト／ピンチイン</a:t>
                </a:r>
                <a:endParaRPr lang="en-US" altLang="ja-JP" b="1" dirty="0">
                  <a:latin typeface="Meiryo" panose="020B0604030504040204" pitchFamily="34" charset="-128"/>
                  <a:ea typeface="Meiryo" panose="020B0604030504040204" pitchFamily="34" charset="-128"/>
                </a:endParaRPr>
              </a:p>
              <a:p>
                <a:r>
                  <a:rPr lang="ja-JP" altLang="en-US" sz="1900" b="1">
                    <a:latin typeface="Meiryo" panose="020B0604030504040204" pitchFamily="34" charset="-128"/>
                    <a:ea typeface="Meiryo" panose="020B0604030504040204" pitchFamily="34" charset="-128"/>
                  </a:rPr>
                  <a:t>　＝ひろげる／つまむ</a:t>
                </a:r>
              </a:p>
            </p:txBody>
          </p:sp>
          <p:sp>
            <p:nvSpPr>
              <p:cNvPr id="109" name="テキスト ボックス 108">
                <a:extLst>
                  <a:ext uri="{FF2B5EF4-FFF2-40B4-BE49-F238E27FC236}">
                    <a16:creationId xmlns:a16="http://schemas.microsoft.com/office/drawing/2014/main" id="{350C7C52-D4DF-E02E-B6CF-4D3248843F2E}"/>
                  </a:ext>
                </a:extLst>
              </p:cNvPr>
              <p:cNvSpPr txBox="1"/>
              <p:nvPr/>
            </p:nvSpPr>
            <p:spPr>
              <a:xfrm>
                <a:off x="698978" y="5568432"/>
                <a:ext cx="2678152" cy="938719"/>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文字や地図を大きく（小さく）したい時などに使います。親指と人差し指を広げて画面を大きくするのが「ピンチアウト</a:t>
                </a:r>
                <a:r>
                  <a:rPr lang="ja-JP" altLang="en-US" sz="1100" spc="-30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つまむように近づけて画面を小さくするのが「ピンチイン」です。</a:t>
                </a:r>
              </a:p>
            </p:txBody>
          </p:sp>
        </p:grpSp>
        <p:pic>
          <p:nvPicPr>
            <p:cNvPr id="105" name="図 104">
              <a:extLst>
                <a:ext uri="{FF2B5EF4-FFF2-40B4-BE49-F238E27FC236}">
                  <a16:creationId xmlns:a16="http://schemas.microsoft.com/office/drawing/2014/main" id="{E5ACDB6F-9795-CFC7-1816-CA1CD03C6C5D}"/>
                </a:ext>
              </a:extLst>
            </p:cNvPr>
            <p:cNvPicPr>
              <a:picLocks noChangeAspect="1"/>
            </p:cNvPicPr>
            <p:nvPr/>
          </p:nvPicPr>
          <p:blipFill>
            <a:blip r:embed="rId2"/>
            <a:stretch>
              <a:fillRect/>
            </a:stretch>
          </p:blipFill>
          <p:spPr>
            <a:xfrm>
              <a:off x="3181557" y="1951964"/>
              <a:ext cx="342900" cy="342900"/>
            </a:xfrm>
            <a:prstGeom prst="rect">
              <a:avLst/>
            </a:prstGeom>
          </p:spPr>
        </p:pic>
      </p:grpSp>
      <p:pic>
        <p:nvPicPr>
          <p:cNvPr id="28" name="図 27">
            <a:extLst>
              <a:ext uri="{FF2B5EF4-FFF2-40B4-BE49-F238E27FC236}">
                <a16:creationId xmlns:a16="http://schemas.microsoft.com/office/drawing/2014/main" id="{9371F75F-361D-A2BE-2194-328E404C0F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38482" y="2940542"/>
            <a:ext cx="1438287" cy="3273753"/>
          </a:xfrm>
          <a:prstGeom prst="rect">
            <a:avLst/>
          </a:prstGeom>
          <a:ln w="3175">
            <a:solidFill>
              <a:schemeClr val="tx1"/>
            </a:solidFill>
          </a:ln>
        </p:spPr>
      </p:pic>
      <p:pic>
        <p:nvPicPr>
          <p:cNvPr id="31" name="図 30">
            <a:extLst>
              <a:ext uri="{FF2B5EF4-FFF2-40B4-BE49-F238E27FC236}">
                <a16:creationId xmlns:a16="http://schemas.microsoft.com/office/drawing/2014/main" id="{4CD901A0-6FDC-876B-82B7-9A80BAB6B4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65269" y="2954042"/>
            <a:ext cx="1438287" cy="3273754"/>
          </a:xfrm>
          <a:prstGeom prst="rect">
            <a:avLst/>
          </a:prstGeom>
          <a:ln w="3175">
            <a:solidFill>
              <a:schemeClr val="tx1"/>
            </a:solidFill>
          </a:ln>
        </p:spPr>
      </p:pic>
      <p:pic>
        <p:nvPicPr>
          <p:cNvPr id="33" name="図 32">
            <a:extLst>
              <a:ext uri="{FF2B5EF4-FFF2-40B4-BE49-F238E27FC236}">
                <a16:creationId xmlns:a16="http://schemas.microsoft.com/office/drawing/2014/main" id="{400CDBDA-D545-96E1-882D-885820AD3B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19264" y="2954042"/>
            <a:ext cx="1438287" cy="3273754"/>
          </a:xfrm>
          <a:prstGeom prst="rect">
            <a:avLst/>
          </a:prstGeom>
          <a:ln w="3175">
            <a:solidFill>
              <a:schemeClr val="tx1"/>
            </a:solidFill>
          </a:ln>
        </p:spPr>
      </p:pic>
      <p:pic>
        <p:nvPicPr>
          <p:cNvPr id="6" name="図 5">
            <a:extLst>
              <a:ext uri="{FF2B5EF4-FFF2-40B4-BE49-F238E27FC236}">
                <a16:creationId xmlns:a16="http://schemas.microsoft.com/office/drawing/2014/main" id="{A3BBD3B3-6437-8D72-A930-1851798E42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840830">
            <a:off x="1766873" y="5164029"/>
            <a:ext cx="544147" cy="814818"/>
          </a:xfrm>
          <a:prstGeom prst="rect">
            <a:avLst/>
          </a:prstGeom>
        </p:spPr>
      </p:pic>
      <p:pic>
        <p:nvPicPr>
          <p:cNvPr id="11" name="図 10">
            <a:extLst>
              <a:ext uri="{FF2B5EF4-FFF2-40B4-BE49-F238E27FC236}">
                <a16:creationId xmlns:a16="http://schemas.microsoft.com/office/drawing/2014/main" id="{BEAF9802-E090-2119-222A-D77FD45974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03560" y="4663388"/>
            <a:ext cx="544147" cy="814818"/>
          </a:xfrm>
          <a:prstGeom prst="rect">
            <a:avLst/>
          </a:prstGeom>
        </p:spPr>
      </p:pic>
      <p:grpSp>
        <p:nvGrpSpPr>
          <p:cNvPr id="13" name="グループ化 12">
            <a:extLst>
              <a:ext uri="{FF2B5EF4-FFF2-40B4-BE49-F238E27FC236}">
                <a16:creationId xmlns:a16="http://schemas.microsoft.com/office/drawing/2014/main" id="{2CEA14BF-D99A-66DA-B27A-8D404E8A2839}"/>
              </a:ext>
            </a:extLst>
          </p:cNvPr>
          <p:cNvGrpSpPr/>
          <p:nvPr/>
        </p:nvGrpSpPr>
        <p:grpSpPr>
          <a:xfrm>
            <a:off x="2201817" y="4955252"/>
            <a:ext cx="796351" cy="352633"/>
            <a:chOff x="1177584" y="3290187"/>
            <a:chExt cx="796351" cy="352633"/>
          </a:xfrm>
        </p:grpSpPr>
        <p:sp>
          <p:nvSpPr>
            <p:cNvPr id="14" name="円形吹き出し 13">
              <a:extLst>
                <a:ext uri="{FF2B5EF4-FFF2-40B4-BE49-F238E27FC236}">
                  <a16:creationId xmlns:a16="http://schemas.microsoft.com/office/drawing/2014/main" id="{FBC05B07-2E42-F5D0-C33E-FB35C8CD4A22}"/>
                </a:ext>
              </a:extLst>
            </p:cNvPr>
            <p:cNvSpPr/>
            <p:nvPr/>
          </p:nvSpPr>
          <p:spPr>
            <a:xfrm>
              <a:off x="1276866" y="3290187"/>
              <a:ext cx="571981" cy="352633"/>
            </a:xfrm>
            <a:prstGeom prst="wedgeEllipseCallout">
              <a:avLst>
                <a:gd name="adj1" fmla="val -30825"/>
                <a:gd name="adj2" fmla="val 72224"/>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4452446-9782-2596-8802-65D3C70AB18A}"/>
                </a:ext>
              </a:extLst>
            </p:cNvPr>
            <p:cNvSpPr txBox="1"/>
            <p:nvPr/>
          </p:nvSpPr>
          <p:spPr>
            <a:xfrm>
              <a:off x="1177584" y="3349900"/>
              <a:ext cx="796351" cy="276999"/>
            </a:xfrm>
            <a:prstGeom prst="rect">
              <a:avLst/>
            </a:prstGeom>
            <a:noFill/>
          </p:spPr>
          <p:txBody>
            <a:bodyPr wrap="square">
              <a:spAutoFit/>
            </a:bodyPr>
            <a:lstStyle/>
            <a:p>
              <a:pPr algn="ctr"/>
              <a:r>
                <a:rPr lang="ja-JP" altLang="en-US" sz="1200" b="1">
                  <a:solidFill>
                    <a:srgbClr val="FF6000"/>
                  </a:solidFill>
                  <a:latin typeface="Meiryo" panose="020B0604030504040204" pitchFamily="34" charset="-128"/>
                  <a:ea typeface="Meiryo" panose="020B0604030504040204" pitchFamily="34" charset="-128"/>
                </a:rPr>
                <a:t>ポンッ</a:t>
              </a:r>
              <a:endParaRPr lang="en-US" altLang="ja-JP" sz="1200" b="1" dirty="0">
                <a:solidFill>
                  <a:srgbClr val="FF6000"/>
                </a:solidFill>
                <a:latin typeface="Meiryo" panose="020B0604030504040204" pitchFamily="34" charset="-128"/>
                <a:ea typeface="Meiryo" panose="020B0604030504040204" pitchFamily="34" charset="-128"/>
              </a:endParaRPr>
            </a:p>
          </p:txBody>
        </p:sp>
      </p:grpSp>
      <p:grpSp>
        <p:nvGrpSpPr>
          <p:cNvPr id="35" name="グループ化 34">
            <a:extLst>
              <a:ext uri="{FF2B5EF4-FFF2-40B4-BE49-F238E27FC236}">
                <a16:creationId xmlns:a16="http://schemas.microsoft.com/office/drawing/2014/main" id="{8B46D1BD-3118-9B5C-0F35-625241E3708C}"/>
              </a:ext>
            </a:extLst>
          </p:cNvPr>
          <p:cNvGrpSpPr/>
          <p:nvPr/>
        </p:nvGrpSpPr>
        <p:grpSpPr>
          <a:xfrm rot="1711095">
            <a:off x="8472863" y="4072280"/>
            <a:ext cx="553980" cy="1315270"/>
            <a:chOff x="8949576" y="3905420"/>
            <a:chExt cx="553980" cy="1315270"/>
          </a:xfrm>
        </p:grpSpPr>
        <p:sp>
          <p:nvSpPr>
            <p:cNvPr id="23" name="フリーフォーム 22">
              <a:extLst>
                <a:ext uri="{FF2B5EF4-FFF2-40B4-BE49-F238E27FC236}">
                  <a16:creationId xmlns:a16="http://schemas.microsoft.com/office/drawing/2014/main" id="{7C7B181F-C983-978D-0E3E-B46BFBB5F2E2}"/>
                </a:ext>
              </a:extLst>
            </p:cNvPr>
            <p:cNvSpPr/>
            <p:nvPr/>
          </p:nvSpPr>
          <p:spPr>
            <a:xfrm>
              <a:off x="8982445" y="3905420"/>
              <a:ext cx="295285" cy="608927"/>
            </a:xfrm>
            <a:custGeom>
              <a:avLst/>
              <a:gdLst>
                <a:gd name="connsiteX0" fmla="*/ 5760 w 280080"/>
                <a:gd name="connsiteY0" fmla="*/ 480060 h 480060"/>
                <a:gd name="connsiteX1" fmla="*/ 36240 w 280080"/>
                <a:gd name="connsiteY1" fmla="*/ 213360 h 480060"/>
                <a:gd name="connsiteX2" fmla="*/ 280080 w 280080"/>
                <a:gd name="connsiteY2" fmla="*/ 0 h 480060"/>
              </a:gdLst>
              <a:ahLst/>
              <a:cxnLst>
                <a:cxn ang="0">
                  <a:pos x="connsiteX0" y="connsiteY0"/>
                </a:cxn>
                <a:cxn ang="0">
                  <a:pos x="connsiteX1" y="connsiteY1"/>
                </a:cxn>
                <a:cxn ang="0">
                  <a:pos x="connsiteX2" y="connsiteY2"/>
                </a:cxn>
              </a:cxnLst>
              <a:rect l="l" t="t" r="r" b="b"/>
              <a:pathLst>
                <a:path w="280080" h="480060">
                  <a:moveTo>
                    <a:pt x="5760" y="480060"/>
                  </a:moveTo>
                  <a:cubicBezTo>
                    <a:pt x="-1860" y="386715"/>
                    <a:pt x="-9480" y="293370"/>
                    <a:pt x="36240" y="213360"/>
                  </a:cubicBezTo>
                  <a:cubicBezTo>
                    <a:pt x="81960" y="133350"/>
                    <a:pt x="181020" y="66675"/>
                    <a:pt x="280080" y="0"/>
                  </a:cubicBezTo>
                </a:path>
              </a:pathLst>
            </a:custGeom>
            <a:noFill/>
            <a:ln w="57150">
              <a:solidFill>
                <a:srgbClr val="FF6B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a:extLst>
                <a:ext uri="{FF2B5EF4-FFF2-40B4-BE49-F238E27FC236}">
                  <a16:creationId xmlns:a16="http://schemas.microsoft.com/office/drawing/2014/main" id="{B3169234-A59B-760C-A3F9-8F8823183AD7}"/>
                </a:ext>
              </a:extLst>
            </p:cNvPr>
            <p:cNvSpPr/>
            <p:nvPr/>
          </p:nvSpPr>
          <p:spPr>
            <a:xfrm>
              <a:off x="9277166" y="4177938"/>
              <a:ext cx="226390" cy="314163"/>
            </a:xfrm>
            <a:custGeom>
              <a:avLst/>
              <a:gdLst>
                <a:gd name="connsiteX0" fmla="*/ 355107 w 355107"/>
                <a:gd name="connsiteY0" fmla="*/ 0 h 372862"/>
                <a:gd name="connsiteX1" fmla="*/ 115410 w 355107"/>
                <a:gd name="connsiteY1" fmla="*/ 88777 h 372862"/>
                <a:gd name="connsiteX2" fmla="*/ 0 w 355107"/>
                <a:gd name="connsiteY2" fmla="*/ 372862 h 372862"/>
              </a:gdLst>
              <a:ahLst/>
              <a:cxnLst>
                <a:cxn ang="0">
                  <a:pos x="connsiteX0" y="connsiteY0"/>
                </a:cxn>
                <a:cxn ang="0">
                  <a:pos x="connsiteX1" y="connsiteY1"/>
                </a:cxn>
                <a:cxn ang="0">
                  <a:pos x="connsiteX2" y="connsiteY2"/>
                </a:cxn>
              </a:cxnLst>
              <a:rect l="l" t="t" r="r" b="b"/>
              <a:pathLst>
                <a:path w="355107" h="372862">
                  <a:moveTo>
                    <a:pt x="355107" y="0"/>
                  </a:moveTo>
                  <a:cubicBezTo>
                    <a:pt x="264851" y="13316"/>
                    <a:pt x="174595" y="26633"/>
                    <a:pt x="115410" y="88777"/>
                  </a:cubicBezTo>
                  <a:cubicBezTo>
                    <a:pt x="56225" y="150921"/>
                    <a:pt x="28112" y="261891"/>
                    <a:pt x="0" y="372862"/>
                  </a:cubicBezTo>
                </a:path>
              </a:pathLst>
            </a:custGeom>
            <a:noFill/>
            <a:ln w="57150">
              <a:solidFill>
                <a:srgbClr val="FF6B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a:extLst>
                <a:ext uri="{FF2B5EF4-FFF2-40B4-BE49-F238E27FC236}">
                  <a16:creationId xmlns:a16="http://schemas.microsoft.com/office/drawing/2014/main" id="{41F19B3F-7ACF-2012-B7B7-55536BDDA40D}"/>
                </a:ext>
              </a:extLst>
            </p:cNvPr>
            <p:cNvSpPr/>
            <p:nvPr/>
          </p:nvSpPr>
          <p:spPr>
            <a:xfrm>
              <a:off x="8949576" y="4608131"/>
              <a:ext cx="247934" cy="612559"/>
            </a:xfrm>
            <a:custGeom>
              <a:avLst/>
              <a:gdLst>
                <a:gd name="connsiteX0" fmla="*/ 34870 w 247934"/>
                <a:gd name="connsiteY0" fmla="*/ 0 h 612559"/>
                <a:gd name="connsiteX1" fmla="*/ 17115 w 247934"/>
                <a:gd name="connsiteY1" fmla="*/ 301840 h 612559"/>
                <a:gd name="connsiteX2" fmla="*/ 247934 w 247934"/>
                <a:gd name="connsiteY2" fmla="*/ 612559 h 612559"/>
              </a:gdLst>
              <a:ahLst/>
              <a:cxnLst>
                <a:cxn ang="0">
                  <a:pos x="connsiteX0" y="connsiteY0"/>
                </a:cxn>
                <a:cxn ang="0">
                  <a:pos x="connsiteX1" y="connsiteY1"/>
                </a:cxn>
                <a:cxn ang="0">
                  <a:pos x="connsiteX2" y="connsiteY2"/>
                </a:cxn>
              </a:cxnLst>
              <a:rect l="l" t="t" r="r" b="b"/>
              <a:pathLst>
                <a:path w="247934" h="612559">
                  <a:moveTo>
                    <a:pt x="34870" y="0"/>
                  </a:moveTo>
                  <a:cubicBezTo>
                    <a:pt x="8237" y="99873"/>
                    <a:pt x="-18396" y="199747"/>
                    <a:pt x="17115" y="301840"/>
                  </a:cubicBezTo>
                  <a:cubicBezTo>
                    <a:pt x="52626" y="403933"/>
                    <a:pt x="150280" y="508246"/>
                    <a:pt x="247934" y="612559"/>
                  </a:cubicBezTo>
                </a:path>
              </a:pathLst>
            </a:custGeom>
            <a:noFill/>
            <a:ln w="57150">
              <a:solidFill>
                <a:srgbClr val="FF6B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a:extLst>
                <a:ext uri="{FF2B5EF4-FFF2-40B4-BE49-F238E27FC236}">
                  <a16:creationId xmlns:a16="http://schemas.microsoft.com/office/drawing/2014/main" id="{7BFE22D0-8E18-1D44-FBDE-D68502ADBA8E}"/>
                </a:ext>
              </a:extLst>
            </p:cNvPr>
            <p:cNvSpPr/>
            <p:nvPr/>
          </p:nvSpPr>
          <p:spPr>
            <a:xfrm>
              <a:off x="9222123" y="4562518"/>
              <a:ext cx="180919" cy="342142"/>
            </a:xfrm>
            <a:custGeom>
              <a:avLst/>
              <a:gdLst>
                <a:gd name="connsiteX0" fmla="*/ 180919 w 180919"/>
                <a:gd name="connsiteY0" fmla="*/ 328474 h 342142"/>
                <a:gd name="connsiteX1" fmla="*/ 127653 w 180919"/>
                <a:gd name="connsiteY1" fmla="*/ 328474 h 342142"/>
                <a:gd name="connsiteX2" fmla="*/ 12244 w 180919"/>
                <a:gd name="connsiteY2" fmla="*/ 186431 h 342142"/>
                <a:gd name="connsiteX3" fmla="*/ 3366 w 180919"/>
                <a:gd name="connsiteY3" fmla="*/ 0 h 342142"/>
                <a:gd name="connsiteX4" fmla="*/ 3366 w 180919"/>
                <a:gd name="connsiteY4" fmla="*/ 0 h 34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19" h="342142">
                  <a:moveTo>
                    <a:pt x="180919" y="328474"/>
                  </a:moveTo>
                  <a:cubicBezTo>
                    <a:pt x="168342" y="340311"/>
                    <a:pt x="155765" y="352148"/>
                    <a:pt x="127653" y="328474"/>
                  </a:cubicBezTo>
                  <a:cubicBezTo>
                    <a:pt x="99541" y="304800"/>
                    <a:pt x="32958" y="241177"/>
                    <a:pt x="12244" y="186431"/>
                  </a:cubicBezTo>
                  <a:cubicBezTo>
                    <a:pt x="-8471" y="131685"/>
                    <a:pt x="3366" y="0"/>
                    <a:pt x="3366" y="0"/>
                  </a:cubicBezTo>
                  <a:lnTo>
                    <a:pt x="3366" y="0"/>
                  </a:lnTo>
                </a:path>
              </a:pathLst>
            </a:custGeom>
            <a:noFill/>
            <a:ln w="57150">
              <a:solidFill>
                <a:srgbClr val="FF6B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a:extLst>
              <a:ext uri="{FF2B5EF4-FFF2-40B4-BE49-F238E27FC236}">
                <a16:creationId xmlns:a16="http://schemas.microsoft.com/office/drawing/2014/main" id="{E2B986E1-A9A8-9DB1-36DC-3AA14E8C5789}"/>
              </a:ext>
            </a:extLst>
          </p:cNvPr>
          <p:cNvGrpSpPr/>
          <p:nvPr/>
        </p:nvGrpSpPr>
        <p:grpSpPr>
          <a:xfrm>
            <a:off x="604645" y="0"/>
            <a:ext cx="2401527" cy="1051577"/>
            <a:chOff x="604646" y="0"/>
            <a:chExt cx="1351370" cy="1051577"/>
          </a:xfrm>
        </p:grpSpPr>
        <p:sp>
          <p:nvSpPr>
            <p:cNvPr id="54" name="片側の 2 つの角を切り取った四角形 53">
              <a:extLst>
                <a:ext uri="{FF2B5EF4-FFF2-40B4-BE49-F238E27FC236}">
                  <a16:creationId xmlns:a16="http://schemas.microsoft.com/office/drawing/2014/main" id="{8EEB1256-919C-205A-D223-3F3581390D9A}"/>
                </a:ext>
              </a:extLst>
            </p:cNvPr>
            <p:cNvSpPr/>
            <p:nvPr/>
          </p:nvSpPr>
          <p:spPr>
            <a:xfrm>
              <a:off x="604647" y="512776"/>
              <a:ext cx="1351369" cy="523221"/>
            </a:xfrm>
            <a:prstGeom prst="snip2Same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片側の 2 つの角を切り取った四角形 54">
              <a:extLst>
                <a:ext uri="{FF2B5EF4-FFF2-40B4-BE49-F238E27FC236}">
                  <a16:creationId xmlns:a16="http://schemas.microsoft.com/office/drawing/2014/main" id="{A09C6233-B762-8C23-6B32-93FD092574AB}"/>
                </a:ext>
              </a:extLst>
            </p:cNvPr>
            <p:cNvSpPr/>
            <p:nvPr/>
          </p:nvSpPr>
          <p:spPr>
            <a:xfrm rot="10800000">
              <a:off x="604646" y="0"/>
              <a:ext cx="1351369" cy="523222"/>
            </a:xfrm>
            <a:prstGeom prst="snip2Same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E7A039D9-CE6B-0385-86F4-0FD71655F2FF}"/>
                </a:ext>
              </a:extLst>
            </p:cNvPr>
            <p:cNvSpPr txBox="1"/>
            <p:nvPr/>
          </p:nvSpPr>
          <p:spPr>
            <a:xfrm>
              <a:off x="788667" y="405246"/>
              <a:ext cx="983325" cy="646331"/>
            </a:xfrm>
            <a:prstGeom prst="rect">
              <a:avLst/>
            </a:prstGeom>
            <a:noFill/>
          </p:spPr>
          <p:txBody>
            <a:bodyPr wrap="square">
              <a:spAutoFit/>
            </a:bodyPr>
            <a:lstStyle/>
            <a:p>
              <a:pPr algn="ctr"/>
              <a:r>
                <a:rPr lang="ja-JP" altLang="en-US" sz="3500" b="1">
                  <a:solidFill>
                    <a:schemeClr val="bg1"/>
                  </a:solidFill>
                  <a:latin typeface="Yu Gothic Pr6N B" panose="020B0400000000000000" pitchFamily="34" charset="-128"/>
                  <a:ea typeface="Yu Gothic Pr6N B" panose="020B0400000000000000" pitchFamily="34" charset="-128"/>
                </a:rPr>
                <a:t>用語集</a:t>
              </a:r>
            </a:p>
          </p:txBody>
        </p:sp>
      </p:grpSp>
      <p:sp>
        <p:nvSpPr>
          <p:cNvPr id="10" name="テキスト ボックス 9">
            <a:extLst>
              <a:ext uri="{FF2B5EF4-FFF2-40B4-BE49-F238E27FC236}">
                <a16:creationId xmlns:a16="http://schemas.microsoft.com/office/drawing/2014/main" id="{C649F309-CB20-4BE6-AFF1-87F3F53218C7}"/>
              </a:ext>
            </a:extLst>
          </p:cNvPr>
          <p:cNvSpPr txBox="1"/>
          <p:nvPr/>
        </p:nvSpPr>
        <p:spPr>
          <a:xfrm>
            <a:off x="3181557" y="472283"/>
            <a:ext cx="6973875" cy="461665"/>
          </a:xfrm>
          <a:prstGeom prst="rect">
            <a:avLst/>
          </a:prstGeom>
          <a:noFill/>
        </p:spPr>
        <p:txBody>
          <a:bodyPr wrap="square">
            <a:spAutoFit/>
          </a:bodyPr>
          <a:lstStyle/>
          <a:p>
            <a:r>
              <a:rPr lang="ja-JP" altLang="en-US" sz="1200" b="1">
                <a:latin typeface="Meiryo" panose="020B0604030504040204" pitchFamily="34" charset="-128"/>
                <a:ea typeface="Meiryo" panose="020B0604030504040204" pitchFamily="34" charset="-128"/>
              </a:rPr>
              <a:t>スマートフォンでよく使われる操作方法と、その呼び方を紹介します。</a:t>
            </a:r>
            <a:endParaRPr lang="en-US" altLang="ja-JP" sz="1200" b="1" dirty="0">
              <a:latin typeface="Meiryo" panose="020B0604030504040204" pitchFamily="34" charset="-128"/>
              <a:ea typeface="Meiryo" panose="020B0604030504040204" pitchFamily="34" charset="-128"/>
            </a:endParaRPr>
          </a:p>
          <a:p>
            <a:r>
              <a:rPr lang="ja-JP" altLang="en-US" sz="1200" b="1">
                <a:latin typeface="Meiryo" panose="020B0604030504040204" pitchFamily="34" charset="-128"/>
                <a:ea typeface="Meiryo" panose="020B0604030504040204" pitchFamily="34" charset="-128"/>
              </a:rPr>
              <a:t>実際に指で触れて練習してみましょう。</a:t>
            </a:r>
            <a:endParaRPr lang="en-US" altLang="ja-JP" sz="1200" b="1" dirty="0">
              <a:latin typeface="Meiryo" panose="020B0604030504040204" pitchFamily="34" charset="-128"/>
              <a:ea typeface="Meiryo" panose="020B0604030504040204" pitchFamily="34" charset="-128"/>
            </a:endParaRPr>
          </a:p>
        </p:txBody>
      </p:sp>
      <p:sp>
        <p:nvSpPr>
          <p:cNvPr id="17" name="角丸四角形 16">
            <a:extLst>
              <a:ext uri="{FF2B5EF4-FFF2-40B4-BE49-F238E27FC236}">
                <a16:creationId xmlns:a16="http://schemas.microsoft.com/office/drawing/2014/main" id="{F4E7659C-682C-EE3B-0CFC-A54E79308ECB}"/>
              </a:ext>
            </a:extLst>
          </p:cNvPr>
          <p:cNvSpPr/>
          <p:nvPr/>
        </p:nvSpPr>
        <p:spPr>
          <a:xfrm>
            <a:off x="5068935" y="4682732"/>
            <a:ext cx="923645" cy="22528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D8D4C870-E09C-C12C-A594-63FE49AE2F4E}"/>
              </a:ext>
            </a:extLst>
          </p:cNvPr>
          <p:cNvCxnSpPr>
            <a:cxnSpLocks/>
          </p:cNvCxnSpPr>
          <p:nvPr/>
        </p:nvCxnSpPr>
        <p:spPr>
          <a:xfrm flipV="1">
            <a:off x="5530758" y="3941083"/>
            <a:ext cx="0" cy="658035"/>
          </a:xfrm>
          <a:prstGeom prst="straightConnector1">
            <a:avLst/>
          </a:prstGeom>
          <a:ln w="57150">
            <a:solidFill>
              <a:srgbClr val="FF6B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0091AE3-CDDF-94C9-4DA8-ABE9427D7961}"/>
              </a:ext>
            </a:extLst>
          </p:cNvPr>
          <p:cNvCxnSpPr>
            <a:cxnSpLocks/>
          </p:cNvCxnSpPr>
          <p:nvPr/>
        </p:nvCxnSpPr>
        <p:spPr>
          <a:xfrm>
            <a:off x="5530758" y="4959065"/>
            <a:ext cx="0" cy="735470"/>
          </a:xfrm>
          <a:prstGeom prst="straightConnector1">
            <a:avLst/>
          </a:prstGeom>
          <a:ln w="57150">
            <a:solidFill>
              <a:srgbClr val="FF6B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E484B918-7A6C-79DD-678C-1ED484CE40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293978">
            <a:off x="5699656" y="4765755"/>
            <a:ext cx="544147" cy="814818"/>
          </a:xfrm>
          <a:prstGeom prst="rect">
            <a:avLst/>
          </a:prstGeom>
        </p:spPr>
      </p:pic>
      <p:grpSp>
        <p:nvGrpSpPr>
          <p:cNvPr id="37" name="グループ化 36">
            <a:extLst>
              <a:ext uri="{FF2B5EF4-FFF2-40B4-BE49-F238E27FC236}">
                <a16:creationId xmlns:a16="http://schemas.microsoft.com/office/drawing/2014/main" id="{1E0D9A8A-6E81-2A01-1EA1-C2580380A504}"/>
              </a:ext>
            </a:extLst>
          </p:cNvPr>
          <p:cNvGrpSpPr/>
          <p:nvPr/>
        </p:nvGrpSpPr>
        <p:grpSpPr>
          <a:xfrm>
            <a:off x="5625921" y="3891286"/>
            <a:ext cx="796351" cy="352633"/>
            <a:chOff x="1177584" y="3290187"/>
            <a:chExt cx="796351" cy="352633"/>
          </a:xfrm>
        </p:grpSpPr>
        <p:sp>
          <p:nvSpPr>
            <p:cNvPr id="38" name="円形吹き出し 37">
              <a:extLst>
                <a:ext uri="{FF2B5EF4-FFF2-40B4-BE49-F238E27FC236}">
                  <a16:creationId xmlns:a16="http://schemas.microsoft.com/office/drawing/2014/main" id="{A87EE617-9A99-404A-1AC9-E002A96FD610}"/>
                </a:ext>
              </a:extLst>
            </p:cNvPr>
            <p:cNvSpPr/>
            <p:nvPr/>
          </p:nvSpPr>
          <p:spPr>
            <a:xfrm>
              <a:off x="1276866" y="3290187"/>
              <a:ext cx="571981" cy="352633"/>
            </a:xfrm>
            <a:prstGeom prst="wedgeEllipseCallout">
              <a:avLst>
                <a:gd name="adj1" fmla="val -58802"/>
                <a:gd name="adj2" fmla="val 26845"/>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51215E5C-3389-D23F-23A4-921AC2FD228B}"/>
                </a:ext>
              </a:extLst>
            </p:cNvPr>
            <p:cNvSpPr txBox="1"/>
            <p:nvPr/>
          </p:nvSpPr>
          <p:spPr>
            <a:xfrm>
              <a:off x="1177584" y="3349900"/>
              <a:ext cx="796351" cy="276999"/>
            </a:xfrm>
            <a:prstGeom prst="rect">
              <a:avLst/>
            </a:prstGeom>
            <a:noFill/>
          </p:spPr>
          <p:txBody>
            <a:bodyPr wrap="square">
              <a:spAutoFit/>
            </a:bodyPr>
            <a:lstStyle/>
            <a:p>
              <a:pPr algn="ctr"/>
              <a:r>
                <a:rPr lang="ja-JP" altLang="en-US" sz="1200" b="1">
                  <a:solidFill>
                    <a:srgbClr val="FF6000"/>
                  </a:solidFill>
                  <a:latin typeface="Meiryo" panose="020B0604030504040204" pitchFamily="34" charset="-128"/>
                  <a:ea typeface="Meiryo" panose="020B0604030504040204" pitchFamily="34" charset="-128"/>
                </a:rPr>
                <a:t>サッ</a:t>
              </a:r>
              <a:endParaRPr lang="en-US" altLang="ja-JP" sz="1200" b="1" dirty="0">
                <a:solidFill>
                  <a:srgbClr val="FF6000"/>
                </a:solidFill>
                <a:latin typeface="Meiryo" panose="020B0604030504040204" pitchFamily="34" charset="-128"/>
                <a:ea typeface="Meiryo" panose="020B0604030504040204" pitchFamily="34" charset="-128"/>
              </a:endParaRPr>
            </a:p>
          </p:txBody>
        </p:sp>
      </p:grpSp>
      <p:grpSp>
        <p:nvGrpSpPr>
          <p:cNvPr id="40" name="グループ化 39">
            <a:extLst>
              <a:ext uri="{FF2B5EF4-FFF2-40B4-BE49-F238E27FC236}">
                <a16:creationId xmlns:a16="http://schemas.microsoft.com/office/drawing/2014/main" id="{C2D7826B-7EE5-6C02-EDFF-A013A837A726}"/>
              </a:ext>
            </a:extLst>
          </p:cNvPr>
          <p:cNvGrpSpPr/>
          <p:nvPr/>
        </p:nvGrpSpPr>
        <p:grpSpPr>
          <a:xfrm>
            <a:off x="4735348" y="5146465"/>
            <a:ext cx="796351" cy="352633"/>
            <a:chOff x="1177584" y="3290187"/>
            <a:chExt cx="796351" cy="352633"/>
          </a:xfrm>
        </p:grpSpPr>
        <p:sp>
          <p:nvSpPr>
            <p:cNvPr id="41" name="円形吹き出し 40">
              <a:extLst>
                <a:ext uri="{FF2B5EF4-FFF2-40B4-BE49-F238E27FC236}">
                  <a16:creationId xmlns:a16="http://schemas.microsoft.com/office/drawing/2014/main" id="{F69D0178-EEEE-9F95-A4BF-245F01BACD17}"/>
                </a:ext>
              </a:extLst>
            </p:cNvPr>
            <p:cNvSpPr/>
            <p:nvPr/>
          </p:nvSpPr>
          <p:spPr>
            <a:xfrm>
              <a:off x="1276866" y="3290187"/>
              <a:ext cx="571981" cy="352633"/>
            </a:xfrm>
            <a:prstGeom prst="wedgeEllipseCallout">
              <a:avLst>
                <a:gd name="adj1" fmla="val 51106"/>
                <a:gd name="adj2" fmla="val 49535"/>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CE269EB1-9E0E-C2CF-AF5E-F16B3D971F50}"/>
                </a:ext>
              </a:extLst>
            </p:cNvPr>
            <p:cNvSpPr txBox="1"/>
            <p:nvPr/>
          </p:nvSpPr>
          <p:spPr>
            <a:xfrm>
              <a:off x="1177584" y="3349900"/>
              <a:ext cx="796351" cy="276999"/>
            </a:xfrm>
            <a:prstGeom prst="rect">
              <a:avLst/>
            </a:prstGeom>
            <a:noFill/>
          </p:spPr>
          <p:txBody>
            <a:bodyPr wrap="square">
              <a:spAutoFit/>
            </a:bodyPr>
            <a:lstStyle/>
            <a:p>
              <a:pPr algn="ctr"/>
              <a:r>
                <a:rPr lang="ja-JP" altLang="en-US" sz="1200" b="1">
                  <a:solidFill>
                    <a:srgbClr val="FF6000"/>
                  </a:solidFill>
                  <a:latin typeface="Meiryo" panose="020B0604030504040204" pitchFamily="34" charset="-128"/>
                  <a:ea typeface="Meiryo" panose="020B0604030504040204" pitchFamily="34" charset="-128"/>
                </a:rPr>
                <a:t>サッ</a:t>
              </a:r>
              <a:endParaRPr lang="en-US" altLang="ja-JP" sz="1200" b="1" dirty="0">
                <a:solidFill>
                  <a:srgbClr val="FF6000"/>
                </a:solidFill>
                <a:latin typeface="Meiryo" panose="020B0604030504040204" pitchFamily="34" charset="-128"/>
                <a:ea typeface="Meiryo" panose="020B0604030504040204" pitchFamily="34" charset="-128"/>
              </a:endParaRPr>
            </a:p>
          </p:txBody>
        </p:sp>
      </p:grpSp>
      <p:sp>
        <p:nvSpPr>
          <p:cNvPr id="16" name="スライド番号プレースホルダー 15">
            <a:extLst>
              <a:ext uri="{FF2B5EF4-FFF2-40B4-BE49-F238E27FC236}">
                <a16:creationId xmlns:a16="http://schemas.microsoft.com/office/drawing/2014/main" id="{3CE7FD8D-31CE-50D0-DC57-8E5FCA4D3937}"/>
              </a:ext>
            </a:extLst>
          </p:cNvPr>
          <p:cNvSpPr>
            <a:spLocks noGrp="1"/>
          </p:cNvSpPr>
          <p:nvPr>
            <p:ph type="sldNum" sz="quarter" idx="12"/>
          </p:nvPr>
        </p:nvSpPr>
        <p:spPr/>
        <p:txBody>
          <a:bodyPr/>
          <a:lstStyle/>
          <a:p>
            <a:fld id="{0869AD2D-B8A4-B94C-A8F3-6904FAA7DB71}" type="slidenum">
              <a:rPr kumimoji="1" lang="ja-JP" altLang="en-US" smtClean="0"/>
              <a:t>30</a:t>
            </a:fld>
            <a:endParaRPr kumimoji="1" lang="ja-JP" altLang="en-US" dirty="0"/>
          </a:p>
        </p:txBody>
      </p:sp>
    </p:spTree>
    <p:extLst>
      <p:ext uri="{BB962C8B-B14F-4D97-AF65-F5344CB8AC3E}">
        <p14:creationId xmlns:p14="http://schemas.microsoft.com/office/powerpoint/2010/main" val="1005812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5A8BB4E8-33E9-A08F-F569-8615880A92F8}"/>
              </a:ext>
            </a:extLst>
          </p:cNvPr>
          <p:cNvSpPr/>
          <p:nvPr/>
        </p:nvSpPr>
        <p:spPr>
          <a:xfrm>
            <a:off x="752684" y="593558"/>
            <a:ext cx="9398480" cy="6272463"/>
          </a:xfrm>
          <a:prstGeom prst="roundRect">
            <a:avLst>
              <a:gd name="adj" fmla="val 1570"/>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703DF89-57B9-1302-59D0-DED762DF7F6F}"/>
              </a:ext>
            </a:extLst>
          </p:cNvPr>
          <p:cNvSpPr txBox="1"/>
          <p:nvPr/>
        </p:nvSpPr>
        <p:spPr>
          <a:xfrm>
            <a:off x="1125320" y="1790570"/>
            <a:ext cx="8274838" cy="2363468"/>
          </a:xfrm>
          <a:prstGeom prst="rect">
            <a:avLst/>
          </a:prstGeom>
          <a:noFill/>
        </p:spPr>
        <p:txBody>
          <a:bodyPr wrap="square">
            <a:spAutoFit/>
          </a:bodyPr>
          <a:lstStyle/>
          <a:p>
            <a:pPr>
              <a:lnSpc>
                <a:spcPts val="1640"/>
              </a:lnSpc>
            </a:pPr>
            <a:r>
              <a:rPr lang="en-US" altLang="ja-JP" sz="1400" dirty="0">
                <a:latin typeface="Meiryo" panose="020B0604030504040204" pitchFamily="34" charset="-128"/>
                <a:ea typeface="Meiryo" panose="020B0604030504040204" pitchFamily="34" charset="-128"/>
              </a:rPr>
              <a:t>【</a:t>
            </a:r>
            <a:r>
              <a:rPr lang="ja-JP" altLang="en-US" sz="1400" dirty="0">
                <a:latin typeface="Meiryo" panose="020B0604030504040204" pitchFamily="34" charset="-128"/>
                <a:ea typeface="Meiryo" panose="020B0604030504040204" pitchFamily="34" charset="-128"/>
              </a:rPr>
              <a:t>免責</a:t>
            </a:r>
            <a:r>
              <a:rPr lang="en-US" altLang="ja-JP" sz="1400" dirty="0">
                <a:latin typeface="Meiryo" panose="020B0604030504040204" pitchFamily="34" charset="-128"/>
                <a:ea typeface="Meiryo" panose="020B0604030504040204" pitchFamily="34" charset="-128"/>
              </a:rPr>
              <a:t>】</a:t>
            </a:r>
          </a:p>
          <a:p>
            <a:pPr>
              <a:lnSpc>
                <a:spcPts val="1840"/>
              </a:lnSpc>
            </a:pPr>
            <a:r>
              <a:rPr lang="ja-JP" altLang="en-US" sz="1200" dirty="0">
                <a:latin typeface="Meiryo" panose="020B0604030504040204" pitchFamily="34" charset="-128"/>
                <a:ea typeface="Meiryo" panose="020B0604030504040204" pitchFamily="34" charset="-128"/>
              </a:rPr>
              <a:t>※本ガイドブックで紹介しているアプリ</a:t>
            </a:r>
            <a:r>
              <a:rPr lang="ja-JP" altLang="en-US" sz="1200" dirty="0">
                <a:solidFill>
                  <a:srgbClr val="211D1E"/>
                </a:solidFill>
                <a:latin typeface="Meiryo" panose="020B0604030504040204" pitchFamily="34" charset="-128"/>
                <a:ea typeface="Meiryo" panose="020B0604030504040204" pitchFamily="34" charset="-128"/>
              </a:rPr>
              <a:t>、</a:t>
            </a:r>
            <a:r>
              <a:rPr lang="ja-JP" altLang="en-US" sz="1200" dirty="0">
                <a:solidFill>
                  <a:srgbClr val="211D1E"/>
                </a:solidFill>
                <a:effectLst/>
                <a:latin typeface="Meiryo" panose="020B0604030504040204" pitchFamily="34" charset="-128"/>
                <a:ea typeface="Meiryo" panose="020B0604030504040204" pitchFamily="34" charset="-128"/>
              </a:rPr>
              <a:t>サービス内容や情報は</a:t>
            </a:r>
            <a:r>
              <a:rPr lang="en-US" altLang="ja-JP" sz="1200" dirty="0">
                <a:solidFill>
                  <a:srgbClr val="211D1E"/>
                </a:solidFill>
                <a:effectLst/>
                <a:latin typeface="Meiryo" panose="020B0604030504040204" pitchFamily="34" charset="-128"/>
                <a:ea typeface="Meiryo" panose="020B0604030504040204" pitchFamily="34" charset="-128"/>
              </a:rPr>
              <a:t>2023</a:t>
            </a:r>
            <a:r>
              <a:rPr lang="ja-JP" altLang="en-US" sz="1200" dirty="0">
                <a:solidFill>
                  <a:srgbClr val="211D1E"/>
                </a:solidFill>
                <a:effectLst/>
                <a:latin typeface="Meiryo" panose="020B0604030504040204" pitchFamily="34" charset="-128"/>
                <a:ea typeface="Meiryo" panose="020B0604030504040204" pitchFamily="34" charset="-128"/>
              </a:rPr>
              <a:t>年</a:t>
            </a:r>
            <a:r>
              <a:rPr lang="en-US" altLang="ja-JP" sz="1200" dirty="0">
                <a:solidFill>
                  <a:srgbClr val="211D1E"/>
                </a:solidFill>
                <a:effectLst/>
                <a:latin typeface="Meiryo" panose="020B0604030504040204" pitchFamily="34" charset="-128"/>
                <a:ea typeface="Meiryo" panose="020B0604030504040204" pitchFamily="34" charset="-128"/>
              </a:rPr>
              <a:t>12</a:t>
            </a:r>
            <a:r>
              <a:rPr lang="ja-JP" altLang="en-US" sz="1200" dirty="0">
                <a:solidFill>
                  <a:srgbClr val="211D1E"/>
                </a:solidFill>
                <a:effectLst/>
                <a:latin typeface="Meiryo" panose="020B0604030504040204" pitchFamily="34" charset="-128"/>
                <a:ea typeface="Meiryo" panose="020B0604030504040204" pitchFamily="34" charset="-128"/>
              </a:rPr>
              <a:t>月時点のものです。内容については変更</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a:t>
            </a:r>
            <a:r>
              <a:rPr lang="ja-JP" altLang="en-US" sz="1200" dirty="0">
                <a:solidFill>
                  <a:srgbClr val="211D1E"/>
                </a:solidFill>
                <a:effectLst/>
                <a:latin typeface="Meiryo" panose="020B0604030504040204" pitchFamily="34" charset="-128"/>
                <a:ea typeface="Meiryo" panose="020B0604030504040204" pitchFamily="34" charset="-128"/>
              </a:rPr>
              <a:t>される場合もあります。あらかじめご了承ください。</a:t>
            </a:r>
          </a:p>
          <a:p>
            <a:pPr>
              <a:lnSpc>
                <a:spcPts val="1840"/>
              </a:lnSpc>
            </a:pPr>
            <a:r>
              <a:rPr lang="ja-JP" altLang="en-US" sz="1200" dirty="0">
                <a:latin typeface="Meiryo" panose="020B0604030504040204" pitchFamily="34" charset="-128"/>
                <a:ea typeface="Meiryo" panose="020B0604030504040204" pitchFamily="34" charset="-128"/>
              </a:rPr>
              <a:t>※掲</a:t>
            </a:r>
            <a:r>
              <a:rPr lang="ja-JP" altLang="en-US" sz="1200" dirty="0">
                <a:solidFill>
                  <a:srgbClr val="211D1E"/>
                </a:solidFill>
                <a:effectLst/>
                <a:latin typeface="Meiryo" panose="020B0604030504040204" pitchFamily="34" charset="-128"/>
                <a:ea typeface="Meiryo" panose="020B0604030504040204" pitchFamily="34" charset="-128"/>
              </a:rPr>
              <a:t>載している情報や製品、アプリの利用により生じた損害については一切の責任を負いませんので、ご了承ください。</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en-US" altLang="ja-JP" sz="1200" dirty="0">
                <a:solidFill>
                  <a:srgbClr val="211D1E"/>
                </a:solidFill>
                <a:effectLst/>
                <a:latin typeface="Meiryo" panose="020B0604030504040204" pitchFamily="34" charset="-128"/>
                <a:ea typeface="Meiryo" panose="020B0604030504040204" pitchFamily="34" charset="-128"/>
              </a:rPr>
              <a:t>※</a:t>
            </a:r>
            <a:r>
              <a:rPr lang="ja-JP" altLang="en-US" sz="1200" dirty="0">
                <a:solidFill>
                  <a:srgbClr val="211D1E"/>
                </a:solidFill>
                <a:effectLst/>
                <a:latin typeface="Meiryo" panose="020B0604030504040204" pitchFamily="34" charset="-128"/>
                <a:ea typeface="Meiryo" panose="020B0604030504040204" pitchFamily="34" charset="-128"/>
              </a:rPr>
              <a:t>本ガイドブックで紹介している操作手順は</a:t>
            </a:r>
            <a:r>
              <a:rPr lang="ja-JP" altLang="en-US" sz="1200" dirty="0">
                <a:solidFill>
                  <a:srgbClr val="211D1E"/>
                </a:solidFill>
                <a:latin typeface="Meiryo" panose="020B0604030504040204" pitchFamily="34" charset="-128"/>
                <a:ea typeface="Meiryo" panose="020B0604030504040204" pitchFamily="34" charset="-128"/>
              </a:rPr>
              <a:t>、</a:t>
            </a:r>
            <a:r>
              <a:rPr lang="en" altLang="ja-JP" sz="1200" dirty="0">
                <a:solidFill>
                  <a:srgbClr val="211D1E"/>
                </a:solidFill>
                <a:effectLst/>
                <a:latin typeface="Meiryo" panose="020B0604030504040204" pitchFamily="34" charset="-128"/>
                <a:ea typeface="Meiryo" panose="020B0604030504040204" pitchFamily="34" charset="-128"/>
              </a:rPr>
              <a:t>Xperia 10 </a:t>
            </a:r>
            <a:r>
              <a:rPr lang="en-US" altLang="ja-JP" sz="1200" dirty="0">
                <a:solidFill>
                  <a:srgbClr val="211D1E"/>
                </a:solidFill>
                <a:effectLst/>
                <a:latin typeface="Meiryo" panose="020B0604030504040204" pitchFamily="34" charset="-128"/>
                <a:ea typeface="Meiryo" panose="020B0604030504040204" pitchFamily="34" charset="-128"/>
              </a:rPr>
              <a:t>Ⅲ</a:t>
            </a:r>
            <a:r>
              <a:rPr lang="ja-JP" altLang="en-US" sz="1200" dirty="0">
                <a:solidFill>
                  <a:srgbClr val="211D1E"/>
                </a:solidFill>
                <a:effectLst/>
                <a:latin typeface="Meiryo" panose="020B0604030504040204" pitchFamily="34" charset="-128"/>
                <a:ea typeface="Meiryo" panose="020B0604030504040204" pitchFamily="34" charset="-128"/>
              </a:rPr>
              <a:t>を使って説明しています。機種や</a:t>
            </a:r>
            <a:r>
              <a:rPr lang="en" altLang="ja-JP" sz="1200" dirty="0">
                <a:solidFill>
                  <a:srgbClr val="211D1E"/>
                </a:solidFill>
                <a:effectLst/>
                <a:latin typeface="Meiryo" panose="020B0604030504040204" pitchFamily="34" charset="-128"/>
                <a:ea typeface="Meiryo" panose="020B0604030504040204" pitchFamily="34" charset="-128"/>
              </a:rPr>
              <a:t>OS</a:t>
            </a:r>
            <a:r>
              <a:rPr lang="ja-JP" altLang="en-US" sz="1200" dirty="0">
                <a:solidFill>
                  <a:srgbClr val="211D1E"/>
                </a:solidFill>
                <a:effectLst/>
                <a:latin typeface="Meiryo" panose="020B0604030504040204" pitchFamily="34" charset="-128"/>
                <a:ea typeface="Meiryo" panose="020B0604030504040204" pitchFamily="34" charset="-128"/>
              </a:rPr>
              <a:t>のバージョンにより</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a:t>
            </a:r>
            <a:r>
              <a:rPr lang="ja-JP" altLang="en-US" sz="1200" dirty="0">
                <a:solidFill>
                  <a:srgbClr val="211D1E"/>
                </a:solidFill>
                <a:effectLst/>
                <a:latin typeface="Meiryo" panose="020B0604030504040204" pitchFamily="34" charset="-128"/>
                <a:ea typeface="Meiryo" panose="020B0604030504040204" pitchFamily="34" charset="-128"/>
              </a:rPr>
              <a:t>操作手順が異なる場合もありますので、あらかじめご了承ください。</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en-US" altLang="ja-JP" sz="1200" dirty="0">
                <a:solidFill>
                  <a:srgbClr val="211D1E"/>
                </a:solidFill>
                <a:latin typeface="Meiryo" panose="020B0604030504040204" pitchFamily="34" charset="-128"/>
                <a:ea typeface="Meiryo" panose="020B0604030504040204" pitchFamily="34" charset="-128"/>
              </a:rPr>
              <a:t>※</a:t>
            </a:r>
            <a:r>
              <a:rPr lang="ja-JP" altLang="en-US" sz="1200" dirty="0">
                <a:solidFill>
                  <a:srgbClr val="211D1E"/>
                </a:solidFill>
                <a:latin typeface="Meiryo" panose="020B0604030504040204" pitchFamily="34" charset="-128"/>
                <a:ea typeface="Meiryo" panose="020B0604030504040204" pitchFamily="34" charset="-128"/>
              </a:rPr>
              <a:t>掲載している内容は、情報の提供のみを目的としています。このガイドブックによる運用については、必ずご自身の</a:t>
            </a:r>
            <a:endParaRPr lang="en-US" altLang="ja-JP" sz="1200" dirty="0">
              <a:solidFill>
                <a:srgbClr val="211D1E"/>
              </a:solidFill>
              <a:latin typeface="Meiryo" panose="020B0604030504040204" pitchFamily="34" charset="-128"/>
              <a:ea typeface="Meiryo" panose="020B0604030504040204" pitchFamily="34" charset="-128"/>
            </a:endParaRP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責任と判断によって行ってください。</a:t>
            </a: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また、事例として紹介するサービスや製品は一例です。各都道府県・自治体の方針に従い、使用するものを決定して</a:t>
            </a:r>
            <a:endParaRPr lang="en-US" altLang="ja-JP" sz="1200" dirty="0">
              <a:solidFill>
                <a:srgbClr val="211D1E"/>
              </a:solidFill>
              <a:latin typeface="Meiryo" panose="020B0604030504040204" pitchFamily="34" charset="-128"/>
              <a:ea typeface="Meiryo" panose="020B0604030504040204" pitchFamily="34" charset="-128"/>
            </a:endParaRP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ください。</a:t>
            </a:r>
            <a:endParaRPr lang="ja-JP" altLang="en-US" sz="1200" dirty="0">
              <a:solidFill>
                <a:srgbClr val="211D1E"/>
              </a:solidFill>
              <a:effectLst/>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EB285B63-C32D-E454-6B31-628DFFCA9BC0}"/>
              </a:ext>
            </a:extLst>
          </p:cNvPr>
          <p:cNvSpPr txBox="1"/>
          <p:nvPr/>
        </p:nvSpPr>
        <p:spPr>
          <a:xfrm>
            <a:off x="2019562" y="1205303"/>
            <a:ext cx="6864724" cy="461665"/>
          </a:xfrm>
          <a:prstGeom prst="rect">
            <a:avLst/>
          </a:prstGeom>
          <a:noFill/>
        </p:spPr>
        <p:txBody>
          <a:bodyPr wrap="square">
            <a:spAutoFit/>
          </a:bodyPr>
          <a:lstStyle/>
          <a:p>
            <a:pPr algn="ctr"/>
            <a:r>
              <a:rPr lang="ja-JP" altLang="en-US" sz="2400" b="1">
                <a:solidFill>
                  <a:srgbClr val="006DAB"/>
                </a:solidFill>
                <a:latin typeface="Meiryo" panose="020B0604030504040204" pitchFamily="34" charset="-128"/>
                <a:ea typeface="Meiryo" panose="020B0604030504040204" pitchFamily="34" charset="-128"/>
              </a:rPr>
              <a:t>免責・他社所有商標に関する表示</a:t>
            </a:r>
          </a:p>
        </p:txBody>
      </p:sp>
      <p:sp>
        <p:nvSpPr>
          <p:cNvPr id="7" name="テキスト ボックス 6">
            <a:extLst>
              <a:ext uri="{FF2B5EF4-FFF2-40B4-BE49-F238E27FC236}">
                <a16:creationId xmlns:a16="http://schemas.microsoft.com/office/drawing/2014/main" id="{5A606415-307A-BDB7-72B4-B6918FE3A9B6}"/>
              </a:ext>
            </a:extLst>
          </p:cNvPr>
          <p:cNvSpPr txBox="1"/>
          <p:nvPr/>
        </p:nvSpPr>
        <p:spPr>
          <a:xfrm>
            <a:off x="1125319" y="4390553"/>
            <a:ext cx="8836659" cy="2098010"/>
          </a:xfrm>
          <a:prstGeom prst="rect">
            <a:avLst/>
          </a:prstGeom>
          <a:noFill/>
        </p:spPr>
        <p:txBody>
          <a:bodyPr wrap="square">
            <a:spAutoFit/>
          </a:bodyPr>
          <a:lstStyle/>
          <a:p>
            <a:pPr>
              <a:lnSpc>
                <a:spcPts val="1640"/>
              </a:lnSpc>
            </a:pPr>
            <a:r>
              <a:rPr lang="en-US" altLang="ja-JP" sz="1400" dirty="0">
                <a:latin typeface="Meiryo" panose="020B0604030504040204" pitchFamily="34" charset="-128"/>
                <a:ea typeface="Meiryo" panose="020B0604030504040204" pitchFamily="34" charset="-128"/>
              </a:rPr>
              <a:t>【</a:t>
            </a:r>
            <a:r>
              <a:rPr lang="ja-JP" altLang="en-US" sz="1400" dirty="0">
                <a:latin typeface="Meiryo" panose="020B0604030504040204" pitchFamily="34" charset="-128"/>
                <a:ea typeface="Meiryo" panose="020B0604030504040204" pitchFamily="34" charset="-128"/>
              </a:rPr>
              <a:t>商標</a:t>
            </a:r>
            <a:r>
              <a:rPr lang="en-US" altLang="ja-JP" sz="1400" dirty="0">
                <a:latin typeface="Meiryo" panose="020B0604030504040204" pitchFamily="34" charset="-128"/>
                <a:ea typeface="Meiryo" panose="020B0604030504040204" pitchFamily="34" charset="-128"/>
              </a:rPr>
              <a:t>】</a:t>
            </a:r>
          </a:p>
          <a:p>
            <a:pPr algn="l"/>
            <a:r>
              <a:rPr lang="ja-JP" altLang="en-US" sz="1200" dirty="0">
                <a:latin typeface="Meiryo" panose="020B0604030504040204" pitchFamily="34" charset="-128"/>
                <a:ea typeface="Meiryo" panose="020B0604030504040204" pitchFamily="34" charset="-128"/>
              </a:rPr>
              <a:t>※</a:t>
            </a:r>
            <a:r>
              <a:rPr lang="en" altLang="ja-JP" sz="1200" dirty="0">
                <a:solidFill>
                  <a:srgbClr val="202124"/>
                </a:solidFill>
                <a:effectLst/>
                <a:latin typeface="Meiryo" panose="020B0604030504040204" pitchFamily="34" charset="-128"/>
                <a:ea typeface="Meiryo" panose="020B0604030504040204" pitchFamily="34" charset="-128"/>
              </a:rPr>
              <a:t>Xperia</a:t>
            </a:r>
            <a:r>
              <a:rPr lang="ja-JP" altLang="en-US" sz="1200" dirty="0">
                <a:solidFill>
                  <a:srgbClr val="202124"/>
                </a:solidFill>
                <a:effectLst/>
                <a:latin typeface="Meiryo" panose="020B0604030504040204" pitchFamily="34" charset="-128"/>
                <a:ea typeface="Meiryo" panose="020B0604030504040204" pitchFamily="34" charset="-128"/>
              </a:rPr>
              <a:t>は、ソニーモバイルコミュニケーションズ株式会社の商標または登録商標です。</a:t>
            </a:r>
            <a:endParaRPr lang="en-US" altLang="ja-JP" sz="1200" dirty="0">
              <a:solidFill>
                <a:srgbClr val="202124"/>
              </a:solidFill>
              <a:effectLst/>
              <a:latin typeface="Meiryo" panose="020B0604030504040204" pitchFamily="34" charset="-128"/>
              <a:ea typeface="Meiryo" panose="020B0604030504040204" pitchFamily="34" charset="-128"/>
            </a:endParaRPr>
          </a:p>
          <a:p>
            <a:pPr>
              <a:lnSpc>
                <a:spcPts val="1840"/>
              </a:lnSpc>
            </a:pPr>
            <a:r>
              <a:rPr lang="en-US" altLang="ja-JP" sz="1200" dirty="0">
                <a:solidFill>
                  <a:srgbClr val="211D1E"/>
                </a:solidFill>
                <a:effectLst/>
                <a:latin typeface="Meiryo" panose="020B0604030504040204" pitchFamily="34" charset="-128"/>
                <a:ea typeface="Meiryo" panose="020B0604030504040204" pitchFamily="34" charset="-128"/>
              </a:rPr>
              <a:t>※Zoom</a:t>
            </a:r>
            <a:r>
              <a:rPr lang="ja-JP" altLang="en-US" sz="1200" dirty="0">
                <a:solidFill>
                  <a:srgbClr val="211D1E"/>
                </a:solidFill>
                <a:effectLst/>
                <a:latin typeface="Meiryo" panose="020B0604030504040204" pitchFamily="34" charset="-128"/>
                <a:ea typeface="Meiryo" panose="020B0604030504040204" pitchFamily="34" charset="-128"/>
              </a:rPr>
              <a:t>の名称、ロゴは、</a:t>
            </a:r>
            <a:r>
              <a:rPr lang="en-US" altLang="ja-JP" sz="1200" dirty="0">
                <a:solidFill>
                  <a:srgbClr val="211D1E"/>
                </a:solidFill>
                <a:effectLst/>
                <a:latin typeface="Meiryo" panose="020B0604030504040204" pitchFamily="34" charset="-128"/>
                <a:ea typeface="Meiryo" panose="020B0604030504040204" pitchFamily="34" charset="-128"/>
              </a:rPr>
              <a:t>Zoom Video Communications, Inc.</a:t>
            </a:r>
            <a:r>
              <a:rPr lang="ja-JP" altLang="en-US" sz="1200" dirty="0">
                <a:solidFill>
                  <a:srgbClr val="211D1E"/>
                </a:solidFill>
                <a:effectLst/>
                <a:latin typeface="Meiryo" panose="020B0604030504040204" pitchFamily="34" charset="-128"/>
                <a:ea typeface="Meiryo" panose="020B0604030504040204" pitchFamily="34" charset="-128"/>
              </a:rPr>
              <a:t>の米国および日本を含むその他の国における商標また</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a:t>
            </a:r>
            <a:r>
              <a:rPr lang="ja-JP" altLang="en-US" sz="1200" dirty="0">
                <a:solidFill>
                  <a:srgbClr val="211D1E"/>
                </a:solidFill>
                <a:effectLst/>
                <a:latin typeface="Meiryo" panose="020B0604030504040204" pitchFamily="34" charset="-128"/>
                <a:ea typeface="Meiryo" panose="020B0604030504040204" pitchFamily="34" charset="-128"/>
              </a:rPr>
              <a:t>は登録商標です。</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en-US" altLang="ja-JP" sz="1200" dirty="0">
                <a:solidFill>
                  <a:srgbClr val="211D1E"/>
                </a:solidFill>
                <a:latin typeface="Meiryo" panose="020B0604030504040204" pitchFamily="34" charset="-128"/>
                <a:ea typeface="Meiryo" panose="020B0604030504040204" pitchFamily="34" charset="-128"/>
              </a:rPr>
              <a:t>※</a:t>
            </a:r>
            <a:r>
              <a:rPr lang="en-US" altLang="ja-JP" sz="1200" dirty="0">
                <a:solidFill>
                  <a:srgbClr val="211D1E"/>
                </a:solidFill>
                <a:effectLst/>
                <a:latin typeface="Meiryo" panose="020B0604030504040204" pitchFamily="34" charset="-128"/>
                <a:ea typeface="Meiryo" panose="020B0604030504040204" pitchFamily="34" charset="-128"/>
              </a:rPr>
              <a:t>Google </a:t>
            </a:r>
            <a:r>
              <a:rPr lang="ja-JP" altLang="en-US" sz="1200" dirty="0">
                <a:solidFill>
                  <a:srgbClr val="211D1E"/>
                </a:solidFill>
                <a:effectLst/>
                <a:latin typeface="Meiryo" panose="020B0604030504040204" pitchFamily="34" charset="-128"/>
                <a:ea typeface="Meiryo" panose="020B0604030504040204" pitchFamily="34" charset="-128"/>
              </a:rPr>
              <a:t>および</a:t>
            </a:r>
            <a:r>
              <a:rPr lang="en-US" altLang="ja-JP" sz="1200" dirty="0">
                <a:solidFill>
                  <a:srgbClr val="211D1E"/>
                </a:solidFill>
                <a:effectLst/>
                <a:latin typeface="Meiryo" panose="020B0604030504040204" pitchFamily="34" charset="-128"/>
                <a:ea typeface="Meiryo" panose="020B0604030504040204" pitchFamily="34" charset="-128"/>
              </a:rPr>
              <a:t>Google</a:t>
            </a:r>
            <a:r>
              <a:rPr lang="ja-JP" altLang="en-US" sz="1200" dirty="0">
                <a:solidFill>
                  <a:srgbClr val="211D1E"/>
                </a:solidFill>
                <a:effectLst/>
                <a:latin typeface="Meiryo" panose="020B0604030504040204" pitchFamily="34" charset="-128"/>
                <a:ea typeface="Meiryo" panose="020B0604030504040204" pitchFamily="34" charset="-128"/>
              </a:rPr>
              <a:t>ロゴおよび</a:t>
            </a:r>
            <a:r>
              <a:rPr lang="en-US" altLang="ja-JP" sz="1200" dirty="0">
                <a:solidFill>
                  <a:srgbClr val="211D1E"/>
                </a:solidFill>
                <a:effectLst/>
                <a:latin typeface="Meiryo" panose="020B0604030504040204" pitchFamily="34" charset="-128"/>
                <a:ea typeface="Meiryo" panose="020B0604030504040204" pitchFamily="34" charset="-128"/>
              </a:rPr>
              <a:t>G</a:t>
            </a:r>
            <a:r>
              <a:rPr lang="ja-JP" altLang="en-US" sz="1200" dirty="0">
                <a:solidFill>
                  <a:srgbClr val="211D1E"/>
                </a:solidFill>
                <a:effectLst/>
                <a:latin typeface="Meiryo" panose="020B0604030504040204" pitchFamily="34" charset="-128"/>
                <a:ea typeface="Meiryo" panose="020B0604030504040204" pitchFamily="34" charset="-128"/>
              </a:rPr>
              <a:t>ロゴ、</a:t>
            </a:r>
            <a:r>
              <a:rPr lang="en-US" altLang="ja-JP" sz="1200" dirty="0">
                <a:solidFill>
                  <a:srgbClr val="211D1E"/>
                </a:solidFill>
                <a:effectLst/>
                <a:latin typeface="Meiryo" panose="020B0604030504040204" pitchFamily="34" charset="-128"/>
                <a:ea typeface="Meiryo" panose="020B0604030504040204" pitchFamily="34" charset="-128"/>
              </a:rPr>
              <a:t>Google Play</a:t>
            </a:r>
            <a:r>
              <a:rPr lang="ja-JP" altLang="en-US" sz="1200" dirty="0">
                <a:solidFill>
                  <a:srgbClr val="211D1E"/>
                </a:solidFill>
                <a:effectLst/>
                <a:latin typeface="Meiryo" panose="020B0604030504040204" pitchFamily="34" charset="-128"/>
                <a:ea typeface="Meiryo" panose="020B0604030504040204" pitchFamily="34" charset="-128"/>
              </a:rPr>
              <a:t>および</a:t>
            </a:r>
            <a:r>
              <a:rPr lang="en-US" altLang="ja-JP" sz="1200" dirty="0">
                <a:solidFill>
                  <a:srgbClr val="211D1E"/>
                </a:solidFill>
                <a:effectLst/>
                <a:latin typeface="Meiryo" panose="020B0604030504040204" pitchFamily="34" charset="-128"/>
                <a:ea typeface="Meiryo" panose="020B0604030504040204" pitchFamily="34" charset="-128"/>
              </a:rPr>
              <a:t>Google Play</a:t>
            </a:r>
            <a:r>
              <a:rPr lang="ja-JP" altLang="en-US" sz="1200" dirty="0">
                <a:solidFill>
                  <a:srgbClr val="211D1E"/>
                </a:solidFill>
                <a:effectLst/>
                <a:latin typeface="Meiryo" panose="020B0604030504040204" pitchFamily="34" charset="-128"/>
                <a:ea typeface="Meiryo" panose="020B0604030504040204" pitchFamily="34" charset="-128"/>
              </a:rPr>
              <a:t>ロゴ、</a:t>
            </a:r>
            <a:r>
              <a:rPr lang="en-US" altLang="ja-JP" sz="1200" dirty="0">
                <a:solidFill>
                  <a:srgbClr val="211D1E"/>
                </a:solidFill>
                <a:effectLst/>
                <a:latin typeface="Meiryo" panose="020B0604030504040204" pitchFamily="34" charset="-128"/>
                <a:ea typeface="Meiryo" panose="020B0604030504040204" pitchFamily="34" charset="-128"/>
              </a:rPr>
              <a:t>Gmail</a:t>
            </a:r>
            <a:r>
              <a:rPr lang="ja-JP" altLang="en-US" sz="1200" dirty="0">
                <a:solidFill>
                  <a:srgbClr val="211D1E"/>
                </a:solidFill>
                <a:effectLst/>
                <a:latin typeface="Meiryo" panose="020B0604030504040204" pitchFamily="34" charset="-128"/>
                <a:ea typeface="Meiryo" panose="020B0604030504040204" pitchFamily="34" charset="-128"/>
              </a:rPr>
              <a:t>および</a:t>
            </a:r>
            <a:r>
              <a:rPr lang="en-US" altLang="ja-JP" sz="1200" dirty="0">
                <a:solidFill>
                  <a:srgbClr val="211D1E"/>
                </a:solidFill>
                <a:effectLst/>
                <a:latin typeface="Meiryo" panose="020B0604030504040204" pitchFamily="34" charset="-128"/>
                <a:ea typeface="Meiryo" panose="020B0604030504040204" pitchFamily="34" charset="-128"/>
              </a:rPr>
              <a:t>Gmail</a:t>
            </a:r>
            <a:r>
              <a:rPr lang="ja-JP" altLang="en-US" sz="1200" dirty="0">
                <a:solidFill>
                  <a:srgbClr val="211D1E"/>
                </a:solidFill>
                <a:effectLst/>
                <a:latin typeface="Meiryo" panose="020B0604030504040204" pitchFamily="34" charset="-128"/>
                <a:ea typeface="Meiryo" panose="020B0604030504040204" pitchFamily="34" charset="-128"/>
              </a:rPr>
              <a:t>ロゴ、</a:t>
            </a:r>
            <a:r>
              <a:rPr lang="en-US" altLang="ja-JP" sz="1200" dirty="0">
                <a:solidFill>
                  <a:srgbClr val="211D1E"/>
                </a:solidFill>
                <a:effectLst/>
                <a:latin typeface="Meiryo" panose="020B0604030504040204" pitchFamily="34" charset="-128"/>
                <a:ea typeface="Meiryo" panose="020B0604030504040204" pitchFamily="34" charset="-128"/>
              </a:rPr>
              <a:t>Google</a:t>
            </a:r>
            <a:r>
              <a:rPr lang="ja-JP" altLang="en-US" sz="1200" dirty="0">
                <a:solidFill>
                  <a:srgbClr val="211D1E"/>
                </a:solidFill>
                <a:effectLst/>
                <a:latin typeface="Meiryo" panose="020B0604030504040204" pitchFamily="34" charset="-128"/>
                <a:ea typeface="Meiryo" panose="020B0604030504040204" pitchFamily="34" charset="-128"/>
              </a:rPr>
              <a:t>マップ</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a:t>
            </a:r>
            <a:r>
              <a:rPr lang="ja-JP" altLang="en-US" sz="1200" dirty="0">
                <a:solidFill>
                  <a:srgbClr val="211D1E"/>
                </a:solidFill>
                <a:effectLst/>
                <a:latin typeface="Meiryo" panose="020B0604030504040204" pitchFamily="34" charset="-128"/>
                <a:ea typeface="Meiryo" panose="020B0604030504040204" pitchFamily="34" charset="-128"/>
              </a:rPr>
              <a:t>および</a:t>
            </a:r>
            <a:r>
              <a:rPr lang="en-US" altLang="ja-JP" sz="1200" dirty="0">
                <a:solidFill>
                  <a:srgbClr val="211D1E"/>
                </a:solidFill>
                <a:effectLst/>
                <a:latin typeface="Meiryo" panose="020B0604030504040204" pitchFamily="34" charset="-128"/>
                <a:ea typeface="Meiryo" panose="020B0604030504040204" pitchFamily="34" charset="-128"/>
              </a:rPr>
              <a:t>Google</a:t>
            </a:r>
            <a:r>
              <a:rPr lang="ja-JP" altLang="en-US" sz="1200" dirty="0">
                <a:solidFill>
                  <a:srgbClr val="211D1E"/>
                </a:solidFill>
                <a:effectLst/>
                <a:latin typeface="Meiryo" panose="020B0604030504040204" pitchFamily="34" charset="-128"/>
                <a:ea typeface="Meiryo" panose="020B0604030504040204" pitchFamily="34" charset="-128"/>
              </a:rPr>
              <a:t>マップロゴ</a:t>
            </a:r>
            <a:r>
              <a:rPr lang="ja-JP" altLang="en-US" sz="1200" dirty="0">
                <a:solidFill>
                  <a:srgbClr val="211D1E"/>
                </a:solidFill>
                <a:latin typeface="Meiryo" panose="020B0604030504040204" pitchFamily="34" charset="-128"/>
                <a:ea typeface="Meiryo" panose="020B0604030504040204" pitchFamily="34" charset="-128"/>
              </a:rPr>
              <a:t>、</a:t>
            </a:r>
            <a:r>
              <a:rPr lang="en-US" altLang="ja-JP" sz="1200" dirty="0">
                <a:solidFill>
                  <a:srgbClr val="211D1E"/>
                </a:solidFill>
                <a:effectLst/>
                <a:latin typeface="Meiryo" panose="020B0604030504040204" pitchFamily="34" charset="-128"/>
                <a:ea typeface="Meiryo" panose="020B0604030504040204" pitchFamily="34" charset="-128"/>
              </a:rPr>
              <a:t>Google Chrome</a:t>
            </a:r>
            <a:r>
              <a:rPr lang="ja-JP" altLang="en-US" sz="1200" dirty="0">
                <a:solidFill>
                  <a:srgbClr val="211D1E"/>
                </a:solidFill>
                <a:latin typeface="Meiryo" panose="020B0604030504040204" pitchFamily="34" charset="-128"/>
                <a:ea typeface="Meiryo" panose="020B0604030504040204" pitchFamily="34" charset="-128"/>
              </a:rPr>
              <a:t>および</a:t>
            </a:r>
            <a:r>
              <a:rPr lang="en-US" altLang="ja-JP" sz="1200" dirty="0">
                <a:solidFill>
                  <a:srgbClr val="211D1E"/>
                </a:solidFill>
                <a:effectLst/>
                <a:latin typeface="Meiryo" panose="020B0604030504040204" pitchFamily="34" charset="-128"/>
                <a:ea typeface="Meiryo" panose="020B0604030504040204" pitchFamily="34" charset="-128"/>
              </a:rPr>
              <a:t>Google Chrome</a:t>
            </a:r>
            <a:r>
              <a:rPr lang="ja-JP" altLang="en-US" sz="1200" dirty="0">
                <a:solidFill>
                  <a:srgbClr val="211D1E"/>
                </a:solidFill>
                <a:effectLst/>
                <a:latin typeface="Meiryo" panose="020B0604030504040204" pitchFamily="34" charset="-128"/>
                <a:ea typeface="Meiryo" panose="020B0604030504040204" pitchFamily="34" charset="-128"/>
              </a:rPr>
              <a:t>ロゴ、</a:t>
            </a:r>
            <a:r>
              <a:rPr lang="en-US" altLang="ja-JP" sz="1200" dirty="0">
                <a:solidFill>
                  <a:srgbClr val="211D1E"/>
                </a:solidFill>
                <a:effectLst/>
                <a:latin typeface="Meiryo" panose="020B0604030504040204" pitchFamily="34" charset="-128"/>
                <a:ea typeface="Meiryo" panose="020B0604030504040204" pitchFamily="34" charset="-128"/>
              </a:rPr>
              <a:t>Google Photos</a:t>
            </a:r>
            <a:r>
              <a:rPr lang="ja-JP" altLang="en-US" sz="1200" dirty="0">
                <a:solidFill>
                  <a:srgbClr val="211D1E"/>
                </a:solidFill>
                <a:effectLst/>
                <a:latin typeface="Meiryo" panose="020B0604030504040204" pitchFamily="34" charset="-128"/>
                <a:ea typeface="Meiryo" panose="020B0604030504040204" pitchFamily="34" charset="-128"/>
              </a:rPr>
              <a:t>および</a:t>
            </a:r>
            <a:r>
              <a:rPr lang="en-US" altLang="ja-JP" sz="1200" dirty="0">
                <a:solidFill>
                  <a:srgbClr val="211D1E"/>
                </a:solidFill>
                <a:effectLst/>
                <a:latin typeface="Meiryo" panose="020B0604030504040204" pitchFamily="34" charset="-128"/>
                <a:ea typeface="Meiryo" panose="020B0604030504040204" pitchFamily="34" charset="-128"/>
              </a:rPr>
              <a:t>Google Photos</a:t>
            </a:r>
            <a:r>
              <a:rPr lang="ja-JP" altLang="en-US" sz="1200" dirty="0">
                <a:solidFill>
                  <a:srgbClr val="211D1E"/>
                </a:solidFill>
                <a:effectLst/>
                <a:latin typeface="Meiryo" panose="020B0604030504040204" pitchFamily="34" charset="-128"/>
                <a:ea typeface="Meiryo" panose="020B0604030504040204" pitchFamily="34" charset="-128"/>
              </a:rPr>
              <a:t>ロゴ、</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a:t>
            </a:r>
            <a:r>
              <a:rPr lang="en" altLang="ja-JP" sz="1200" dirty="0">
                <a:solidFill>
                  <a:srgbClr val="211D1E"/>
                </a:solidFill>
                <a:effectLst/>
                <a:latin typeface="Meiryo" panose="020B0604030504040204" pitchFamily="34" charset="-128"/>
                <a:ea typeface="Meiryo" panose="020B0604030504040204" pitchFamily="34" charset="-128"/>
              </a:rPr>
              <a:t>YouTube</a:t>
            </a:r>
            <a:r>
              <a:rPr lang="ja-JP" altLang="en-US" sz="1200" dirty="0">
                <a:solidFill>
                  <a:srgbClr val="211D1E"/>
                </a:solidFill>
                <a:effectLst/>
                <a:latin typeface="Meiryo" panose="020B0604030504040204" pitchFamily="34" charset="-128"/>
                <a:ea typeface="Meiryo" panose="020B0604030504040204" pitchFamily="34" charset="-128"/>
              </a:rPr>
              <a:t>および</a:t>
            </a:r>
            <a:r>
              <a:rPr lang="en" altLang="ja-JP" sz="1200" dirty="0">
                <a:solidFill>
                  <a:srgbClr val="211D1E"/>
                </a:solidFill>
                <a:effectLst/>
                <a:latin typeface="Meiryo" panose="020B0604030504040204" pitchFamily="34" charset="-128"/>
                <a:ea typeface="Meiryo" panose="020B0604030504040204" pitchFamily="34" charset="-128"/>
              </a:rPr>
              <a:t>YouTube</a:t>
            </a:r>
            <a:r>
              <a:rPr lang="ja-JP" altLang="en-US" sz="1200" dirty="0">
                <a:solidFill>
                  <a:srgbClr val="211D1E"/>
                </a:solidFill>
                <a:effectLst/>
                <a:latin typeface="Meiryo" panose="020B0604030504040204" pitchFamily="34" charset="-128"/>
                <a:ea typeface="Meiryo" panose="020B0604030504040204" pitchFamily="34" charset="-128"/>
              </a:rPr>
              <a:t>ロゴ、</a:t>
            </a:r>
            <a:r>
              <a:rPr lang="en-US" altLang="ja-JP" sz="1200" dirty="0">
                <a:solidFill>
                  <a:srgbClr val="211D1E"/>
                </a:solidFill>
                <a:effectLst/>
                <a:latin typeface="Meiryo" panose="020B0604030504040204" pitchFamily="34" charset="-128"/>
                <a:ea typeface="Meiryo" panose="020B0604030504040204" pitchFamily="34" charset="-128"/>
              </a:rPr>
              <a:t>Android</a:t>
            </a:r>
            <a:r>
              <a:rPr lang="ja-JP" altLang="en-US" sz="1200" dirty="0">
                <a:solidFill>
                  <a:srgbClr val="211D1E"/>
                </a:solidFill>
                <a:effectLst/>
                <a:latin typeface="Meiryo" panose="020B0604030504040204" pitchFamily="34" charset="-128"/>
                <a:ea typeface="Meiryo" panose="020B0604030504040204" pitchFamily="34" charset="-128"/>
              </a:rPr>
              <a:t>は、</a:t>
            </a:r>
            <a:r>
              <a:rPr lang="en" altLang="ja-JP" sz="1200" dirty="0">
                <a:solidFill>
                  <a:srgbClr val="211D1E"/>
                </a:solidFill>
                <a:effectLst/>
                <a:latin typeface="Meiryo" panose="020B0604030504040204" pitchFamily="34" charset="-128"/>
                <a:ea typeface="Meiryo" panose="020B0604030504040204" pitchFamily="34" charset="-128"/>
              </a:rPr>
              <a:t>Google LLC</a:t>
            </a:r>
            <a:r>
              <a:rPr lang="ja-JP" altLang="en-US" sz="1200" dirty="0">
                <a:solidFill>
                  <a:srgbClr val="211D1E"/>
                </a:solidFill>
                <a:effectLst/>
                <a:latin typeface="Meiryo" panose="020B0604030504040204" pitchFamily="34" charset="-128"/>
                <a:ea typeface="Meiryo" panose="020B0604030504040204" pitchFamily="34" charset="-128"/>
              </a:rPr>
              <a:t>の商標または登録商標です。</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40"/>
              </a:lnSpc>
            </a:pPr>
            <a:r>
              <a:rPr lang="en-US" altLang="ja-JP" sz="1200" dirty="0">
                <a:solidFill>
                  <a:srgbClr val="211D1E"/>
                </a:solidFill>
                <a:latin typeface="Meiryo" panose="020B0604030504040204" pitchFamily="34" charset="-128"/>
                <a:ea typeface="Meiryo" panose="020B0604030504040204" pitchFamily="34" charset="-128"/>
              </a:rPr>
              <a:t>※</a:t>
            </a:r>
            <a:r>
              <a:rPr lang="ja-JP" altLang="en-US" sz="1200" dirty="0">
                <a:solidFill>
                  <a:srgbClr val="211D1E"/>
                </a:solidFill>
                <a:latin typeface="Meiryo" panose="020B0604030504040204" pitchFamily="34" charset="-128"/>
                <a:ea typeface="Meiryo" panose="020B0604030504040204" pitchFamily="34" charset="-128"/>
              </a:rPr>
              <a:t>その他、本文中のサービス名、商品名などは、それぞれの会社の商標、登録商標、商品名です。</a:t>
            </a:r>
            <a:endParaRPr lang="en-US" altLang="ja-JP" sz="1200" dirty="0">
              <a:solidFill>
                <a:srgbClr val="211D1E"/>
              </a:solidFill>
              <a:latin typeface="Meiryo" panose="020B0604030504040204" pitchFamily="34" charset="-128"/>
              <a:ea typeface="Meiryo" panose="020B0604030504040204" pitchFamily="34" charset="-128"/>
            </a:endParaRPr>
          </a:p>
          <a:p>
            <a:pPr>
              <a:lnSpc>
                <a:spcPts val="1840"/>
              </a:lnSpc>
            </a:pPr>
            <a:r>
              <a:rPr lang="ja-JP" altLang="en-US" sz="1200" dirty="0">
                <a:solidFill>
                  <a:srgbClr val="211D1E"/>
                </a:solidFill>
                <a:latin typeface="Meiryo" panose="020B0604030504040204" pitchFamily="34" charset="-128"/>
                <a:ea typeface="Meiryo" panose="020B0604030504040204" pitchFamily="34" charset="-128"/>
              </a:rPr>
              <a:t>　なお、本文中では™マーク、</a:t>
            </a:r>
            <a:r>
              <a:rPr lang="en-US" altLang="ja-JP" sz="1200" dirty="0">
                <a:solidFill>
                  <a:srgbClr val="211D1E"/>
                </a:solidFill>
                <a:latin typeface="Meiryo" panose="020B0604030504040204" pitchFamily="34" charset="-128"/>
                <a:ea typeface="Meiryo" panose="020B0604030504040204" pitchFamily="34" charset="-128"/>
              </a:rPr>
              <a:t>®</a:t>
            </a:r>
            <a:r>
              <a:rPr lang="ja-JP" altLang="en-US" sz="1200" dirty="0">
                <a:solidFill>
                  <a:srgbClr val="211D1E"/>
                </a:solidFill>
                <a:latin typeface="Meiryo" panose="020B0604030504040204" pitchFamily="34" charset="-128"/>
                <a:ea typeface="Meiryo" panose="020B0604030504040204" pitchFamily="34" charset="-128"/>
              </a:rPr>
              <a:t>マークは明記していません。</a:t>
            </a:r>
            <a:endParaRPr lang="ja-JP" altLang="en-US" sz="1200" dirty="0">
              <a:solidFill>
                <a:srgbClr val="211D1E"/>
              </a:solidFill>
              <a:effectLst/>
              <a:latin typeface="Meiryo" panose="020B0604030504040204" pitchFamily="34" charset="-128"/>
              <a:ea typeface="Meiryo" panose="020B0604030504040204" pitchFamily="34" charset="-128"/>
            </a:endParaRPr>
          </a:p>
        </p:txBody>
      </p:sp>
      <p:sp>
        <p:nvSpPr>
          <p:cNvPr id="3" name="スライド番号プレースホルダー 2">
            <a:extLst>
              <a:ext uri="{FF2B5EF4-FFF2-40B4-BE49-F238E27FC236}">
                <a16:creationId xmlns:a16="http://schemas.microsoft.com/office/drawing/2014/main" id="{C42648C8-D38A-F036-82BF-7C1CB113DC84}"/>
              </a:ext>
            </a:extLst>
          </p:cNvPr>
          <p:cNvSpPr>
            <a:spLocks noGrp="1"/>
          </p:cNvSpPr>
          <p:nvPr>
            <p:ph type="sldNum" sz="quarter" idx="12"/>
          </p:nvPr>
        </p:nvSpPr>
        <p:spPr/>
        <p:txBody>
          <a:bodyPr/>
          <a:lstStyle/>
          <a:p>
            <a:fld id="{0869AD2D-B8A4-B94C-A8F3-6904FAA7DB71}" type="slidenum">
              <a:rPr kumimoji="1" lang="ja-JP" altLang="en-US" smtClean="0"/>
              <a:t>31</a:t>
            </a:fld>
            <a:endParaRPr kumimoji="1" lang="ja-JP" altLang="en-US"/>
          </a:p>
        </p:txBody>
      </p:sp>
    </p:spTree>
    <p:extLst>
      <p:ext uri="{BB962C8B-B14F-4D97-AF65-F5344CB8AC3E}">
        <p14:creationId xmlns:p14="http://schemas.microsoft.com/office/powerpoint/2010/main" val="30537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a:extLst>
              <a:ext uri="{FF2B5EF4-FFF2-40B4-BE49-F238E27FC236}">
                <a16:creationId xmlns:a16="http://schemas.microsoft.com/office/drawing/2014/main" id="{20B7F8EB-D229-AE78-D30A-A7B16431A733}"/>
              </a:ext>
            </a:extLst>
          </p:cNvPr>
          <p:cNvSpPr/>
          <p:nvPr/>
        </p:nvSpPr>
        <p:spPr>
          <a:xfrm>
            <a:off x="604646" y="2106591"/>
            <a:ext cx="9696821" cy="4940866"/>
          </a:xfrm>
          <a:prstGeom prst="roundRect">
            <a:avLst>
              <a:gd name="adj" fmla="val 1242"/>
            </a:avLst>
          </a:prstGeom>
          <a:solidFill>
            <a:schemeClr val="bg1"/>
          </a:solid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［座学編］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19999" y="1441711"/>
            <a:ext cx="9083757" cy="523220"/>
          </a:xfrm>
          <a:prstGeom prst="rect">
            <a:avLst/>
          </a:prstGeom>
          <a:noFill/>
        </p:spPr>
        <p:txBody>
          <a:bodyPr wrap="square">
            <a:spAutoFit/>
          </a:bodyPr>
          <a:lstStyle/>
          <a:p>
            <a:r>
              <a:rPr lang="ja-JP" altLang="en-US" sz="2800" b="1" dirty="0">
                <a:latin typeface="Meiryo" panose="020B0604030504040204" pitchFamily="34" charset="-128"/>
                <a:ea typeface="Meiryo" panose="020B0604030504040204" pitchFamily="34" charset="-128"/>
              </a:rPr>
              <a:t>オンライン会議について知ろう</a:t>
            </a:r>
          </a:p>
        </p:txBody>
      </p:sp>
      <p:sp>
        <p:nvSpPr>
          <p:cNvPr id="26" name="テキスト ボックス 25">
            <a:extLst>
              <a:ext uri="{FF2B5EF4-FFF2-40B4-BE49-F238E27FC236}">
                <a16:creationId xmlns:a16="http://schemas.microsoft.com/office/drawing/2014/main" id="{E221D255-BE1D-47EB-BB76-5C9727B22184}"/>
              </a:ext>
            </a:extLst>
          </p:cNvPr>
          <p:cNvSpPr txBox="1"/>
          <p:nvPr/>
        </p:nvSpPr>
        <p:spPr>
          <a:xfrm>
            <a:off x="1221035" y="2412092"/>
            <a:ext cx="3538463" cy="400110"/>
          </a:xfrm>
          <a:prstGeom prst="rect">
            <a:avLst/>
          </a:prstGeom>
          <a:noFill/>
        </p:spPr>
        <p:txBody>
          <a:bodyPr wrap="square">
            <a:spAutoFit/>
          </a:bodyPr>
          <a:lstStyle/>
          <a:p>
            <a:r>
              <a:rPr lang="ja-JP" altLang="en-US" sz="2000" b="1" dirty="0">
                <a:solidFill>
                  <a:srgbClr val="00A478"/>
                </a:solidFill>
                <a:latin typeface="Meiryo" panose="020B0604030504040204" pitchFamily="34" charset="-128"/>
                <a:ea typeface="Meiryo" panose="020B0604030504040204" pitchFamily="34" charset="-128"/>
              </a:rPr>
              <a:t>オンライン会議のメリット</a:t>
            </a:r>
            <a:endParaRPr lang="en-US" altLang="ja-JP" sz="2000" b="1" dirty="0">
              <a:solidFill>
                <a:srgbClr val="00A478"/>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BCD5E02F-4FBB-F4AD-D9AB-CAF298E4301B}"/>
              </a:ext>
            </a:extLst>
          </p:cNvPr>
          <p:cNvSpPr txBox="1"/>
          <p:nvPr/>
        </p:nvSpPr>
        <p:spPr>
          <a:xfrm>
            <a:off x="1257605" y="2797576"/>
            <a:ext cx="7787041" cy="915635"/>
          </a:xfrm>
          <a:prstGeom prst="rect">
            <a:avLst/>
          </a:prstGeom>
          <a:noFill/>
        </p:spPr>
        <p:txBody>
          <a:bodyPr wrap="square">
            <a:spAutoFit/>
          </a:bodyPr>
          <a:lstStyle/>
          <a:p>
            <a:pPr>
              <a:lnSpc>
                <a:spcPts val="1840"/>
              </a:lnSpc>
            </a:pPr>
            <a:r>
              <a:rPr lang="ja-JP" altLang="en-US" sz="1400" b="1" dirty="0">
                <a:latin typeface="Meiryo" panose="020B0604030504040204" pitchFamily="34" charset="-128"/>
                <a:ea typeface="Meiryo" panose="020B0604030504040204" pitchFamily="34" charset="-128"/>
              </a:rPr>
              <a:t>オンライン会議は、場所に縛られず、移動時間も省略できる便利な会議方法です。</a:t>
            </a:r>
            <a:endParaRPr lang="en-US" altLang="ja-JP" sz="1400" b="1" dirty="0">
              <a:latin typeface="Meiryo" panose="020B0604030504040204" pitchFamily="34" charset="-128"/>
              <a:ea typeface="Meiryo" panose="020B0604030504040204" pitchFamily="34" charset="-128"/>
            </a:endParaRPr>
          </a:p>
          <a:p>
            <a:pPr>
              <a:lnSpc>
                <a:spcPts val="1840"/>
              </a:lnSpc>
            </a:pPr>
            <a:r>
              <a:rPr lang="ja-JP" altLang="en-US" sz="1400" b="1" dirty="0">
                <a:latin typeface="Meiryo" panose="020B0604030504040204" pitchFamily="34" charset="-128"/>
                <a:ea typeface="Meiryo" panose="020B0604030504040204" pitchFamily="34" charset="-128"/>
              </a:rPr>
              <a:t>オンライン会議ができるサービスには、</a:t>
            </a:r>
            <a:r>
              <a:rPr lang="en-US" altLang="ja-JP" sz="1400" b="1" dirty="0">
                <a:latin typeface="Meiryo" panose="020B0604030504040204" pitchFamily="34" charset="-128"/>
                <a:ea typeface="Meiryo" panose="020B0604030504040204" pitchFamily="34" charset="-128"/>
              </a:rPr>
              <a:t>Zoom</a:t>
            </a:r>
            <a:r>
              <a:rPr lang="ja-JP" altLang="en-US" sz="1400" b="1" dirty="0">
                <a:latin typeface="Meiryo" panose="020B0604030504040204" pitchFamily="34" charset="-128"/>
                <a:ea typeface="Meiryo" panose="020B0604030504040204" pitchFamily="34" charset="-128"/>
              </a:rPr>
              <a:t>や</a:t>
            </a:r>
            <a:r>
              <a:rPr lang="en-US" altLang="ja-JP" sz="1400" b="1" dirty="0">
                <a:latin typeface="Meiryo" panose="020B0604030504040204" pitchFamily="34" charset="-128"/>
                <a:ea typeface="Meiryo" panose="020B0604030504040204" pitchFamily="34" charset="-128"/>
              </a:rPr>
              <a:t>Teams</a:t>
            </a:r>
            <a:r>
              <a:rPr lang="ja-JP" altLang="en-US" sz="1400" b="1" dirty="0">
                <a:latin typeface="Meiryo" panose="020B0604030504040204" pitchFamily="34" charset="-128"/>
                <a:ea typeface="Meiryo" panose="020B0604030504040204" pitchFamily="34" charset="-128"/>
              </a:rPr>
              <a:t>などがあります。</a:t>
            </a:r>
            <a:endParaRPr lang="en-US" altLang="ja-JP" sz="1400" b="1" dirty="0">
              <a:latin typeface="Meiryo" panose="020B0604030504040204" pitchFamily="34" charset="-128"/>
              <a:ea typeface="Meiryo" panose="020B0604030504040204" pitchFamily="34" charset="-128"/>
            </a:endParaRPr>
          </a:p>
          <a:p>
            <a:pPr>
              <a:lnSpc>
                <a:spcPts val="1240"/>
              </a:lnSpc>
            </a:pPr>
            <a:endParaRPr lang="en-US" altLang="ja-JP" sz="1400" b="1" dirty="0">
              <a:latin typeface="Meiryo" panose="020B0604030504040204" pitchFamily="34" charset="-128"/>
              <a:ea typeface="Meiryo" panose="020B0604030504040204" pitchFamily="34" charset="-128"/>
            </a:endParaRPr>
          </a:p>
          <a:p>
            <a:pPr>
              <a:lnSpc>
                <a:spcPts val="1640"/>
              </a:lnSpc>
            </a:pPr>
            <a:r>
              <a:rPr lang="ja-JP" altLang="en-US" sz="1400" b="1" dirty="0">
                <a:latin typeface="Meiryo" panose="020B0604030504040204" pitchFamily="34" charset="-128"/>
                <a:ea typeface="Meiryo" panose="020B0604030504040204" pitchFamily="34" charset="-128"/>
              </a:rPr>
              <a:t>オンライン会議は、「オンライン一択」ではなく、状況に合わせて開催方法が選べます。</a:t>
            </a:r>
          </a:p>
        </p:txBody>
      </p:sp>
      <p:grpSp>
        <p:nvGrpSpPr>
          <p:cNvPr id="33" name="グループ化 32">
            <a:extLst>
              <a:ext uri="{FF2B5EF4-FFF2-40B4-BE49-F238E27FC236}">
                <a16:creationId xmlns:a16="http://schemas.microsoft.com/office/drawing/2014/main" id="{D9F91518-7830-0906-AAC3-C4E14F415321}"/>
              </a:ext>
            </a:extLst>
          </p:cNvPr>
          <p:cNvGrpSpPr/>
          <p:nvPr/>
        </p:nvGrpSpPr>
        <p:grpSpPr>
          <a:xfrm>
            <a:off x="604646" y="0"/>
            <a:ext cx="1351370" cy="1035439"/>
            <a:chOff x="604646" y="0"/>
            <a:chExt cx="1351370" cy="1035439"/>
          </a:xfrm>
          <a:solidFill>
            <a:srgbClr val="00A478"/>
          </a:solidFill>
        </p:grpSpPr>
        <p:sp>
          <p:nvSpPr>
            <p:cNvPr id="34" name="片側の 2 つの角を切り取った四角形 33">
              <a:extLst>
                <a:ext uri="{FF2B5EF4-FFF2-40B4-BE49-F238E27FC236}">
                  <a16:creationId xmlns:a16="http://schemas.microsoft.com/office/drawing/2014/main" id="{E5CF0176-1DA1-D783-F737-01A611E4A0D8}"/>
                </a:ext>
              </a:extLst>
            </p:cNvPr>
            <p:cNvSpPr/>
            <p:nvPr/>
          </p:nvSpPr>
          <p:spPr>
            <a:xfrm>
              <a:off x="604647" y="512218"/>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切り取った四角形 34">
              <a:extLst>
                <a:ext uri="{FF2B5EF4-FFF2-40B4-BE49-F238E27FC236}">
                  <a16:creationId xmlns:a16="http://schemas.microsoft.com/office/drawing/2014/main" id="{258C5B0D-6AB8-5ADB-7CA2-E465271D477F}"/>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3D0A72BD-ACBE-38CC-9D43-68279B34B6A1}"/>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ja-JP" altLang="en-US" sz="3500" b="1">
                  <a:solidFill>
                    <a:schemeClr val="bg1"/>
                  </a:solidFill>
                  <a:latin typeface="Yu Gothic Pr6N B" panose="020B0400000000000000" pitchFamily="34" charset="-128"/>
                  <a:ea typeface="Yu Gothic Pr6N B" panose="020B0400000000000000" pitchFamily="34" charset="-128"/>
                </a:rPr>
                <a:t>1</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17" name="テキスト ボックス 16">
            <a:extLst>
              <a:ext uri="{FF2B5EF4-FFF2-40B4-BE49-F238E27FC236}">
                <a16:creationId xmlns:a16="http://schemas.microsoft.com/office/drawing/2014/main" id="{7BEC91DB-6B85-73CF-D70D-C2A9F16BB78C}"/>
              </a:ext>
            </a:extLst>
          </p:cNvPr>
          <p:cNvSpPr txBox="1"/>
          <p:nvPr/>
        </p:nvSpPr>
        <p:spPr>
          <a:xfrm>
            <a:off x="2685262" y="6258885"/>
            <a:ext cx="7787041" cy="553998"/>
          </a:xfrm>
          <a:prstGeom prst="rect">
            <a:avLst/>
          </a:prstGeom>
          <a:noFill/>
        </p:spPr>
        <p:txBody>
          <a:bodyPr wrap="square" lIns="91440" tIns="45720" rIns="91440" bIns="45720" anchor="t">
            <a:spAutoFit/>
          </a:bodyPr>
          <a:lstStyle/>
          <a:p>
            <a:pPr>
              <a:lnSpc>
                <a:spcPts val="1840"/>
              </a:lnSpc>
            </a:pPr>
            <a:r>
              <a:rPr lang="ja-JP" altLang="en-US" sz="1400" b="1" dirty="0">
                <a:latin typeface="Meiryo"/>
                <a:ea typeface="Meiryo"/>
              </a:rPr>
              <a:t>オンライン会議を行うためのツール。ビジネスシーン以外にも、ビデオ通話として利用</a:t>
            </a:r>
            <a:endParaRPr lang="en-US" altLang="ja-JP" sz="1400" b="1" dirty="0">
              <a:latin typeface="Meiryo"/>
              <a:ea typeface="Meiryo"/>
            </a:endParaRPr>
          </a:p>
          <a:p>
            <a:pPr>
              <a:lnSpc>
                <a:spcPts val="1840"/>
              </a:lnSpc>
            </a:pPr>
            <a:r>
              <a:rPr lang="ja-JP" altLang="en-US" sz="1400" b="1" dirty="0">
                <a:latin typeface="Meiryo"/>
                <a:ea typeface="Meiryo"/>
              </a:rPr>
              <a:t>されたり、演劇や音楽ライブなどのオンラインイベントとして活用されたりしています。</a:t>
            </a:r>
          </a:p>
        </p:txBody>
      </p:sp>
      <p:pic>
        <p:nvPicPr>
          <p:cNvPr id="9" name="図 8" descr="アイコン&#10;&#10;自動的に生成された説明">
            <a:extLst>
              <a:ext uri="{FF2B5EF4-FFF2-40B4-BE49-F238E27FC236}">
                <a16:creationId xmlns:a16="http://schemas.microsoft.com/office/drawing/2014/main" id="{A2C90C5C-8F38-A537-A561-0EF7D92A2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431" y="6323532"/>
            <a:ext cx="1437761" cy="323092"/>
          </a:xfrm>
          <a:prstGeom prst="rect">
            <a:avLst/>
          </a:prstGeom>
        </p:spPr>
      </p:pic>
      <p:pic>
        <p:nvPicPr>
          <p:cNvPr id="12" name="図 11">
            <a:extLst>
              <a:ext uri="{FF2B5EF4-FFF2-40B4-BE49-F238E27FC236}">
                <a16:creationId xmlns:a16="http://schemas.microsoft.com/office/drawing/2014/main" id="{4B94BA4B-8275-CC9C-4629-03D941DC8D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99552" y="4442104"/>
            <a:ext cx="2169352" cy="1440365"/>
          </a:xfrm>
          <a:prstGeom prst="rect">
            <a:avLst/>
          </a:prstGeom>
        </p:spPr>
      </p:pic>
      <p:sp>
        <p:nvSpPr>
          <p:cNvPr id="18" name="角丸四角形 17">
            <a:extLst>
              <a:ext uri="{FF2B5EF4-FFF2-40B4-BE49-F238E27FC236}">
                <a16:creationId xmlns:a16="http://schemas.microsoft.com/office/drawing/2014/main" id="{30D25FCA-904A-FC76-E616-4A5497ACBCBE}"/>
              </a:ext>
            </a:extLst>
          </p:cNvPr>
          <p:cNvSpPr/>
          <p:nvPr/>
        </p:nvSpPr>
        <p:spPr>
          <a:xfrm>
            <a:off x="1235332" y="3883354"/>
            <a:ext cx="2519537" cy="2036186"/>
          </a:xfrm>
          <a:prstGeom prst="roundRect">
            <a:avLst>
              <a:gd name="adj" fmla="val 1242"/>
            </a:avLst>
          </a:prstGeom>
          <a:no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a:extLst>
              <a:ext uri="{FF2B5EF4-FFF2-40B4-BE49-F238E27FC236}">
                <a16:creationId xmlns:a16="http://schemas.microsoft.com/office/drawing/2014/main" id="{4208C14D-EAEC-2817-840C-FDF77E2AE4FA}"/>
              </a:ext>
            </a:extLst>
          </p:cNvPr>
          <p:cNvSpPr/>
          <p:nvPr/>
        </p:nvSpPr>
        <p:spPr>
          <a:xfrm>
            <a:off x="4211614" y="3883354"/>
            <a:ext cx="2519537" cy="2036186"/>
          </a:xfrm>
          <a:prstGeom prst="roundRect">
            <a:avLst>
              <a:gd name="adj" fmla="val 1242"/>
            </a:avLst>
          </a:prstGeom>
          <a:no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a:extLst>
              <a:ext uri="{FF2B5EF4-FFF2-40B4-BE49-F238E27FC236}">
                <a16:creationId xmlns:a16="http://schemas.microsoft.com/office/drawing/2014/main" id="{20124137-DCDF-5653-12C7-11B1232E4902}"/>
              </a:ext>
            </a:extLst>
          </p:cNvPr>
          <p:cNvSpPr/>
          <p:nvPr/>
        </p:nvSpPr>
        <p:spPr>
          <a:xfrm>
            <a:off x="7187896" y="3883354"/>
            <a:ext cx="2519537" cy="2036186"/>
          </a:xfrm>
          <a:prstGeom prst="roundRect">
            <a:avLst>
              <a:gd name="adj" fmla="val 1242"/>
            </a:avLst>
          </a:prstGeom>
          <a:no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FD0C6665-B754-E173-AC1E-99BDFD30CBD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02554" y="4573317"/>
            <a:ext cx="1517423" cy="677480"/>
          </a:xfrm>
          <a:prstGeom prst="rect">
            <a:avLst/>
          </a:prstGeom>
        </p:spPr>
      </p:pic>
      <p:sp>
        <p:nvSpPr>
          <p:cNvPr id="41" name="テキスト ボックス 40">
            <a:extLst>
              <a:ext uri="{FF2B5EF4-FFF2-40B4-BE49-F238E27FC236}">
                <a16:creationId xmlns:a16="http://schemas.microsoft.com/office/drawing/2014/main" id="{266C556D-82F0-D444-6FBD-854A467769C1}"/>
              </a:ext>
            </a:extLst>
          </p:cNvPr>
          <p:cNvSpPr txBox="1"/>
          <p:nvPr/>
        </p:nvSpPr>
        <p:spPr>
          <a:xfrm>
            <a:off x="1366991" y="3984787"/>
            <a:ext cx="2310376" cy="584775"/>
          </a:xfrm>
          <a:prstGeom prst="rect">
            <a:avLst/>
          </a:prstGeom>
          <a:noFill/>
        </p:spPr>
        <p:txBody>
          <a:bodyPr wrap="square">
            <a:spAutoFit/>
          </a:bodyPr>
          <a:lstStyle/>
          <a:p>
            <a:pPr algn="ctr"/>
            <a:r>
              <a:rPr lang="en-US" altLang="ja-JP" sz="1600" b="1" dirty="0">
                <a:solidFill>
                  <a:srgbClr val="00A478"/>
                </a:solidFill>
                <a:latin typeface="Meiryo" panose="020B0604030504040204" pitchFamily="34" charset="-128"/>
                <a:ea typeface="Meiryo" panose="020B0604030504040204" pitchFamily="34" charset="-128"/>
              </a:rPr>
              <a:t>2</a:t>
            </a:r>
            <a:r>
              <a:rPr lang="ja-JP" altLang="en-US" sz="1600" b="1" dirty="0">
                <a:solidFill>
                  <a:srgbClr val="00A478"/>
                </a:solidFill>
                <a:latin typeface="Meiryo" panose="020B0604030504040204" pitchFamily="34" charset="-128"/>
                <a:ea typeface="Meiryo" panose="020B0604030504040204" pitchFamily="34" charset="-128"/>
              </a:rPr>
              <a:t>つの場所を</a:t>
            </a:r>
            <a:endParaRPr lang="en-US" altLang="ja-JP" sz="1600" b="1" dirty="0">
              <a:solidFill>
                <a:srgbClr val="00A478"/>
              </a:solidFill>
              <a:latin typeface="Meiryo" panose="020B0604030504040204" pitchFamily="34" charset="-128"/>
              <a:ea typeface="Meiryo" panose="020B0604030504040204" pitchFamily="34" charset="-128"/>
            </a:endParaRPr>
          </a:p>
          <a:p>
            <a:pPr algn="ctr"/>
            <a:r>
              <a:rPr lang="ja-JP" altLang="en-US" sz="1600" b="1" dirty="0">
                <a:solidFill>
                  <a:srgbClr val="00A478"/>
                </a:solidFill>
                <a:latin typeface="Meiryo" panose="020B0604030504040204" pitchFamily="34" charset="-128"/>
                <a:ea typeface="Meiryo" panose="020B0604030504040204" pitchFamily="34" charset="-128"/>
              </a:rPr>
              <a:t>オンラインでつなぐ</a:t>
            </a:r>
            <a:endParaRPr lang="en-US" altLang="ja-JP" sz="1600" b="1" dirty="0">
              <a:solidFill>
                <a:srgbClr val="00A478"/>
              </a:solidFill>
              <a:latin typeface="Meiryo" panose="020B0604030504040204" pitchFamily="34" charset="-128"/>
              <a:ea typeface="Meiryo" panose="020B0604030504040204" pitchFamily="34" charset="-128"/>
            </a:endParaRPr>
          </a:p>
        </p:txBody>
      </p:sp>
      <p:pic>
        <p:nvPicPr>
          <p:cNvPr id="28" name="図 27">
            <a:extLst>
              <a:ext uri="{FF2B5EF4-FFF2-40B4-BE49-F238E27FC236}">
                <a16:creationId xmlns:a16="http://schemas.microsoft.com/office/drawing/2014/main" id="{1B2ED335-E36C-B812-5EE9-16A3187358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43462" y="5178055"/>
            <a:ext cx="1037628" cy="643460"/>
          </a:xfrm>
          <a:prstGeom prst="rect">
            <a:avLst/>
          </a:prstGeom>
        </p:spPr>
      </p:pic>
      <p:cxnSp>
        <p:nvCxnSpPr>
          <p:cNvPr id="43" name="カギ線コネクタ 42">
            <a:extLst>
              <a:ext uri="{FF2B5EF4-FFF2-40B4-BE49-F238E27FC236}">
                <a16:creationId xmlns:a16="http://schemas.microsoft.com/office/drawing/2014/main" id="{5EEFFB11-695F-1534-72C2-655B18E39ACD}"/>
              </a:ext>
            </a:extLst>
          </p:cNvPr>
          <p:cNvCxnSpPr>
            <a:cxnSpLocks/>
          </p:cNvCxnSpPr>
          <p:nvPr/>
        </p:nvCxnSpPr>
        <p:spPr>
          <a:xfrm>
            <a:off x="1945333" y="5254462"/>
            <a:ext cx="616602" cy="375020"/>
          </a:xfrm>
          <a:prstGeom prst="bentConnector3">
            <a:avLst>
              <a:gd name="adj1" fmla="val 568"/>
            </a:avLst>
          </a:prstGeom>
          <a:ln w="57150">
            <a:solidFill>
              <a:srgbClr val="00A4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CA142007-D4EE-0EEB-3DB0-5B7286D2CC4A}"/>
              </a:ext>
            </a:extLst>
          </p:cNvPr>
          <p:cNvSpPr txBox="1"/>
          <p:nvPr/>
        </p:nvSpPr>
        <p:spPr>
          <a:xfrm>
            <a:off x="7292476" y="3984787"/>
            <a:ext cx="2310376" cy="584775"/>
          </a:xfrm>
          <a:prstGeom prst="rect">
            <a:avLst/>
          </a:prstGeom>
          <a:noFill/>
        </p:spPr>
        <p:txBody>
          <a:bodyPr wrap="square">
            <a:spAutoFit/>
          </a:bodyPr>
          <a:lstStyle/>
          <a:p>
            <a:pPr algn="ctr"/>
            <a:r>
              <a:rPr lang="ja-JP" altLang="en-US" sz="1600" b="1" dirty="0">
                <a:solidFill>
                  <a:srgbClr val="00A478"/>
                </a:solidFill>
                <a:latin typeface="Meiryo" panose="020B0604030504040204" pitchFamily="34" charset="-128"/>
                <a:ea typeface="Meiryo" panose="020B0604030504040204" pitchFamily="34" charset="-128"/>
              </a:rPr>
              <a:t>全員が</a:t>
            </a:r>
            <a:endParaRPr lang="en-US" altLang="ja-JP" sz="1600" b="1" dirty="0">
              <a:solidFill>
                <a:srgbClr val="00A478"/>
              </a:solidFill>
              <a:latin typeface="Meiryo" panose="020B0604030504040204" pitchFamily="34" charset="-128"/>
              <a:ea typeface="Meiryo" panose="020B0604030504040204" pitchFamily="34" charset="-128"/>
            </a:endParaRPr>
          </a:p>
          <a:p>
            <a:pPr algn="ctr"/>
            <a:r>
              <a:rPr lang="ja-JP" altLang="en-US" sz="1600" b="1" dirty="0">
                <a:solidFill>
                  <a:srgbClr val="00A478"/>
                </a:solidFill>
                <a:latin typeface="Meiryo" panose="020B0604030504040204" pitchFamily="34" charset="-128"/>
                <a:ea typeface="Meiryo" panose="020B0604030504040204" pitchFamily="34" charset="-128"/>
              </a:rPr>
              <a:t>オンラインで参加</a:t>
            </a:r>
            <a:endParaRPr lang="en-US" altLang="ja-JP" sz="1600" b="1" dirty="0">
              <a:solidFill>
                <a:srgbClr val="00A478"/>
              </a:solidFill>
              <a:latin typeface="Meiryo" panose="020B0604030504040204" pitchFamily="34" charset="-128"/>
              <a:ea typeface="Meiryo" panose="020B0604030504040204" pitchFamily="34" charset="-128"/>
            </a:endParaRPr>
          </a:p>
        </p:txBody>
      </p:sp>
      <p:sp>
        <p:nvSpPr>
          <p:cNvPr id="48" name="テキスト ボックス 47">
            <a:extLst>
              <a:ext uri="{FF2B5EF4-FFF2-40B4-BE49-F238E27FC236}">
                <a16:creationId xmlns:a16="http://schemas.microsoft.com/office/drawing/2014/main" id="{55DD15B3-B59D-E4C6-2821-B0E9A746EF48}"/>
              </a:ext>
            </a:extLst>
          </p:cNvPr>
          <p:cNvSpPr txBox="1"/>
          <p:nvPr/>
        </p:nvSpPr>
        <p:spPr>
          <a:xfrm>
            <a:off x="4293799" y="3984787"/>
            <a:ext cx="2310376" cy="584775"/>
          </a:xfrm>
          <a:prstGeom prst="rect">
            <a:avLst/>
          </a:prstGeom>
          <a:noFill/>
        </p:spPr>
        <p:txBody>
          <a:bodyPr wrap="square">
            <a:spAutoFit/>
          </a:bodyPr>
          <a:lstStyle/>
          <a:p>
            <a:pPr algn="ctr"/>
            <a:r>
              <a:rPr lang="ja-JP" altLang="en-US" sz="1600" b="1">
                <a:solidFill>
                  <a:srgbClr val="00A478"/>
                </a:solidFill>
                <a:latin typeface="Meiryo" panose="020B0604030504040204" pitchFamily="34" charset="-128"/>
                <a:ea typeface="Meiryo" panose="020B0604030504040204" pitchFamily="34" charset="-128"/>
              </a:rPr>
              <a:t>オンラインと対面</a:t>
            </a:r>
            <a:endParaRPr lang="en-US" altLang="ja-JP" sz="1600" b="1" dirty="0">
              <a:solidFill>
                <a:srgbClr val="00A478"/>
              </a:solidFill>
              <a:latin typeface="Meiryo" panose="020B0604030504040204" pitchFamily="34" charset="-128"/>
              <a:ea typeface="Meiryo" panose="020B0604030504040204" pitchFamily="34" charset="-128"/>
            </a:endParaRPr>
          </a:p>
          <a:p>
            <a:pPr algn="ctr"/>
            <a:r>
              <a:rPr lang="ja-JP" altLang="en-US" sz="1600" b="1">
                <a:solidFill>
                  <a:srgbClr val="00A478"/>
                </a:solidFill>
                <a:latin typeface="Meiryo" panose="020B0604030504040204" pitchFamily="34" charset="-128"/>
                <a:ea typeface="Meiryo" panose="020B0604030504040204" pitchFamily="34" charset="-128"/>
              </a:rPr>
              <a:t>混在で参加</a:t>
            </a:r>
            <a:endParaRPr lang="en-US" altLang="ja-JP" sz="1600" b="1" dirty="0">
              <a:solidFill>
                <a:srgbClr val="00A478"/>
              </a:solidFill>
              <a:latin typeface="Meiryo" panose="020B0604030504040204" pitchFamily="34" charset="-128"/>
              <a:ea typeface="Meiryo" panose="020B0604030504040204" pitchFamily="34" charset="-128"/>
            </a:endParaRPr>
          </a:p>
        </p:txBody>
      </p:sp>
      <p:cxnSp>
        <p:nvCxnSpPr>
          <p:cNvPr id="74" name="直線コネクタ 73">
            <a:extLst>
              <a:ext uri="{FF2B5EF4-FFF2-40B4-BE49-F238E27FC236}">
                <a16:creationId xmlns:a16="http://schemas.microsoft.com/office/drawing/2014/main" id="{C7C0C64F-491B-6B40-E9E6-14BC33B0AE73}"/>
              </a:ext>
            </a:extLst>
          </p:cNvPr>
          <p:cNvCxnSpPr>
            <a:cxnSpLocks/>
          </p:cNvCxnSpPr>
          <p:nvPr/>
        </p:nvCxnSpPr>
        <p:spPr>
          <a:xfrm flipH="1">
            <a:off x="4862863" y="4719584"/>
            <a:ext cx="399014" cy="531213"/>
          </a:xfrm>
          <a:prstGeom prst="line">
            <a:avLst/>
          </a:prstGeom>
          <a:ln w="57150">
            <a:solidFill>
              <a:srgbClr val="00A478"/>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90F8E2A-A0E1-CE38-B1E3-05DDE82A83AD}"/>
              </a:ext>
            </a:extLst>
          </p:cNvPr>
          <p:cNvCxnSpPr>
            <a:cxnSpLocks/>
          </p:cNvCxnSpPr>
          <p:nvPr/>
        </p:nvCxnSpPr>
        <p:spPr>
          <a:xfrm flipH="1">
            <a:off x="5171761" y="5590142"/>
            <a:ext cx="1027158" cy="0"/>
          </a:xfrm>
          <a:prstGeom prst="line">
            <a:avLst/>
          </a:prstGeom>
          <a:ln w="57150">
            <a:solidFill>
              <a:srgbClr val="00A478"/>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1736BA3D-73CF-7952-1177-84C7CBF0F036}"/>
              </a:ext>
            </a:extLst>
          </p:cNvPr>
          <p:cNvCxnSpPr>
            <a:cxnSpLocks/>
          </p:cNvCxnSpPr>
          <p:nvPr/>
        </p:nvCxnSpPr>
        <p:spPr>
          <a:xfrm flipH="1" flipV="1">
            <a:off x="5706044" y="4746244"/>
            <a:ext cx="492875" cy="565820"/>
          </a:xfrm>
          <a:prstGeom prst="line">
            <a:avLst/>
          </a:prstGeom>
          <a:ln w="57150">
            <a:solidFill>
              <a:srgbClr val="00A478"/>
            </a:solidFill>
          </a:ln>
        </p:spPr>
        <p:style>
          <a:lnRef idx="1">
            <a:schemeClr val="accent1"/>
          </a:lnRef>
          <a:fillRef idx="0">
            <a:schemeClr val="accent1"/>
          </a:fillRef>
          <a:effectRef idx="0">
            <a:schemeClr val="accent1"/>
          </a:effectRef>
          <a:fontRef idx="minor">
            <a:schemeClr val="tx1"/>
          </a:fontRef>
        </p:style>
      </p:cxnSp>
      <p:pic>
        <p:nvPicPr>
          <p:cNvPr id="66" name="図 65">
            <a:extLst>
              <a:ext uri="{FF2B5EF4-FFF2-40B4-BE49-F238E27FC236}">
                <a16:creationId xmlns:a16="http://schemas.microsoft.com/office/drawing/2014/main" id="{13908B90-0C11-6A14-5DDB-229AF2FBD6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98312" y="4543186"/>
            <a:ext cx="754911" cy="603610"/>
          </a:xfrm>
          <a:prstGeom prst="rect">
            <a:avLst/>
          </a:prstGeom>
        </p:spPr>
      </p:pic>
      <p:pic>
        <p:nvPicPr>
          <p:cNvPr id="58" name="図 57">
            <a:extLst>
              <a:ext uri="{FF2B5EF4-FFF2-40B4-BE49-F238E27FC236}">
                <a16:creationId xmlns:a16="http://schemas.microsoft.com/office/drawing/2014/main" id="{332EB75A-6C6F-4BA3-2FD7-3A281B18F81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043159" y="5138924"/>
            <a:ext cx="452543" cy="643460"/>
          </a:xfrm>
          <a:prstGeom prst="rect">
            <a:avLst/>
          </a:prstGeom>
        </p:spPr>
      </p:pic>
      <p:grpSp>
        <p:nvGrpSpPr>
          <p:cNvPr id="20" name="グループ化 19">
            <a:extLst>
              <a:ext uri="{FF2B5EF4-FFF2-40B4-BE49-F238E27FC236}">
                <a16:creationId xmlns:a16="http://schemas.microsoft.com/office/drawing/2014/main" id="{FEAF18AF-2FD4-440A-9960-4BFDE0E72AF7}"/>
              </a:ext>
            </a:extLst>
          </p:cNvPr>
          <p:cNvGrpSpPr/>
          <p:nvPr/>
        </p:nvGrpSpPr>
        <p:grpSpPr>
          <a:xfrm>
            <a:off x="4389675" y="5072536"/>
            <a:ext cx="749687" cy="764469"/>
            <a:chOff x="4389675" y="5072536"/>
            <a:chExt cx="749687" cy="764469"/>
          </a:xfrm>
        </p:grpSpPr>
        <p:pic>
          <p:nvPicPr>
            <p:cNvPr id="60" name="図 59">
              <a:extLst>
                <a:ext uri="{FF2B5EF4-FFF2-40B4-BE49-F238E27FC236}">
                  <a16:creationId xmlns:a16="http://schemas.microsoft.com/office/drawing/2014/main" id="{7F181167-7CA9-6AA3-62A4-E5819FED9A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3717"/>
            <a:stretch/>
          </p:blipFill>
          <p:spPr>
            <a:xfrm>
              <a:off x="4455477" y="5120312"/>
              <a:ext cx="292014" cy="453409"/>
            </a:xfrm>
            <a:prstGeom prst="rect">
              <a:avLst/>
            </a:prstGeom>
          </p:spPr>
        </p:pic>
        <p:pic>
          <p:nvPicPr>
            <p:cNvPr id="62" name="図 61">
              <a:extLst>
                <a:ext uri="{FF2B5EF4-FFF2-40B4-BE49-F238E27FC236}">
                  <a16:creationId xmlns:a16="http://schemas.microsoft.com/office/drawing/2014/main" id="{9D142328-31B0-9508-5A4B-3F6A8AE653E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rot="384976">
              <a:off x="4689146" y="5072536"/>
              <a:ext cx="358974" cy="471153"/>
            </a:xfrm>
            <a:prstGeom prst="rect">
              <a:avLst/>
            </a:prstGeom>
          </p:spPr>
        </p:pic>
        <p:sp>
          <p:nvSpPr>
            <p:cNvPr id="52" name="平行四辺形 51">
              <a:extLst>
                <a:ext uri="{FF2B5EF4-FFF2-40B4-BE49-F238E27FC236}">
                  <a16:creationId xmlns:a16="http://schemas.microsoft.com/office/drawing/2014/main" id="{B9D3EB0A-B7C3-BAE7-4E4B-0BDD418BAFA9}"/>
                </a:ext>
              </a:extLst>
            </p:cNvPr>
            <p:cNvSpPr/>
            <p:nvPr/>
          </p:nvSpPr>
          <p:spPr>
            <a:xfrm rot="4690526">
              <a:off x="4567593" y="5265235"/>
              <a:ext cx="393852" cy="749687"/>
            </a:xfrm>
            <a:prstGeom prst="parallelogram">
              <a:avLst/>
            </a:prstGeom>
            <a:solidFill>
              <a:srgbClr val="AB7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a:extLst>
              <a:ext uri="{FF2B5EF4-FFF2-40B4-BE49-F238E27FC236}">
                <a16:creationId xmlns:a16="http://schemas.microsoft.com/office/drawing/2014/main" id="{0E2224F7-B883-2D72-6D2D-4BBD35DE3240}"/>
              </a:ext>
            </a:extLst>
          </p:cNvPr>
          <p:cNvSpPr>
            <a:spLocks noGrp="1"/>
          </p:cNvSpPr>
          <p:nvPr>
            <p:ph type="sldNum" sz="quarter" idx="12"/>
          </p:nvPr>
        </p:nvSpPr>
        <p:spPr/>
        <p:txBody>
          <a:bodyPr/>
          <a:lstStyle/>
          <a:p>
            <a:fld id="{0869AD2D-B8A4-B94C-A8F3-6904FAA7DB71}" type="slidenum">
              <a:rPr kumimoji="1" lang="ja-JP" altLang="en-US" smtClean="0"/>
              <a:t>4</a:t>
            </a:fld>
            <a:endParaRPr kumimoji="1" lang="ja-JP" altLang="en-US" dirty="0"/>
          </a:p>
        </p:txBody>
      </p:sp>
    </p:spTree>
    <p:extLst>
      <p:ext uri="{BB962C8B-B14F-4D97-AF65-F5344CB8AC3E}">
        <p14:creationId xmlns:p14="http://schemas.microsoft.com/office/powerpoint/2010/main" val="74877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角丸四角形 114">
            <a:extLst>
              <a:ext uri="{FF2B5EF4-FFF2-40B4-BE49-F238E27FC236}">
                <a16:creationId xmlns:a16="http://schemas.microsoft.com/office/drawing/2014/main" id="{5278DD2F-2C0A-1AFD-1AF6-97F378598F28}"/>
              </a:ext>
            </a:extLst>
          </p:cNvPr>
          <p:cNvSpPr/>
          <p:nvPr/>
        </p:nvSpPr>
        <p:spPr>
          <a:xfrm>
            <a:off x="593794" y="2020090"/>
            <a:ext cx="9696821" cy="5248811"/>
          </a:xfrm>
          <a:prstGeom prst="roundRect">
            <a:avLst>
              <a:gd name="adj" fmla="val 1878"/>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［講座運用準備編］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19999" y="1441711"/>
            <a:ext cx="9367168" cy="523220"/>
          </a:xfrm>
          <a:prstGeom prst="rect">
            <a:avLst/>
          </a:prstGeom>
          <a:noFill/>
        </p:spPr>
        <p:txBody>
          <a:bodyPr wrap="square">
            <a:spAutoFit/>
          </a:bodyPr>
          <a:lstStyle/>
          <a:p>
            <a:r>
              <a:rPr lang="ja-JP" altLang="en-US" sz="2800" b="1">
                <a:latin typeface="Meiryo" panose="020B0604030504040204" pitchFamily="34" charset="-128"/>
                <a:ea typeface="Meiryo" panose="020B0604030504040204" pitchFamily="34" charset="-128"/>
              </a:rPr>
              <a:t>講座開催までの事前準備と流れ</a:t>
            </a:r>
          </a:p>
        </p:txBody>
      </p:sp>
      <p:grpSp>
        <p:nvGrpSpPr>
          <p:cNvPr id="33" name="グループ化 32">
            <a:extLst>
              <a:ext uri="{FF2B5EF4-FFF2-40B4-BE49-F238E27FC236}">
                <a16:creationId xmlns:a16="http://schemas.microsoft.com/office/drawing/2014/main" id="{D9F91518-7830-0906-AAC3-C4E14F415321}"/>
              </a:ext>
            </a:extLst>
          </p:cNvPr>
          <p:cNvGrpSpPr/>
          <p:nvPr/>
        </p:nvGrpSpPr>
        <p:grpSpPr>
          <a:xfrm>
            <a:off x="604646" y="0"/>
            <a:ext cx="1351370" cy="1035439"/>
            <a:chOff x="604646" y="0"/>
            <a:chExt cx="1351370" cy="1035439"/>
          </a:xfrm>
          <a:solidFill>
            <a:srgbClr val="00A478"/>
          </a:solidFill>
        </p:grpSpPr>
        <p:sp>
          <p:nvSpPr>
            <p:cNvPr id="34" name="片側の 2 つの角を切り取った四角形 33">
              <a:extLst>
                <a:ext uri="{FF2B5EF4-FFF2-40B4-BE49-F238E27FC236}">
                  <a16:creationId xmlns:a16="http://schemas.microsoft.com/office/drawing/2014/main" id="{E5CF0176-1DA1-D783-F737-01A611E4A0D8}"/>
                </a:ext>
              </a:extLst>
            </p:cNvPr>
            <p:cNvSpPr/>
            <p:nvPr/>
          </p:nvSpPr>
          <p:spPr>
            <a:xfrm>
              <a:off x="604647" y="512218"/>
              <a:ext cx="1351369" cy="523221"/>
            </a:xfrm>
            <a:prstGeom prst="snip2SameRect">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切り取った四角形 34">
              <a:extLst>
                <a:ext uri="{FF2B5EF4-FFF2-40B4-BE49-F238E27FC236}">
                  <a16:creationId xmlns:a16="http://schemas.microsoft.com/office/drawing/2014/main" id="{258C5B0D-6AB8-5ADB-7CA2-E465271D477F}"/>
                </a:ext>
              </a:extLst>
            </p:cNvPr>
            <p:cNvSpPr/>
            <p:nvPr/>
          </p:nvSpPr>
          <p:spPr>
            <a:xfrm rot="10800000">
              <a:off x="604646" y="0"/>
              <a:ext cx="1351369" cy="523222"/>
            </a:xfrm>
            <a:prstGeom prst="snip2SameRect">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テキスト ボックス 73">
            <a:extLst>
              <a:ext uri="{FF2B5EF4-FFF2-40B4-BE49-F238E27FC236}">
                <a16:creationId xmlns:a16="http://schemas.microsoft.com/office/drawing/2014/main" id="{A59BEFFA-0FCA-CB39-22A8-666029CE9A6E}"/>
              </a:ext>
            </a:extLst>
          </p:cNvPr>
          <p:cNvSpPr txBox="1"/>
          <p:nvPr/>
        </p:nvSpPr>
        <p:spPr>
          <a:xfrm>
            <a:off x="788667" y="2284457"/>
            <a:ext cx="2556417" cy="369332"/>
          </a:xfrm>
          <a:prstGeom prst="rect">
            <a:avLst/>
          </a:prstGeom>
          <a:noFill/>
        </p:spPr>
        <p:txBody>
          <a:bodyPr wrap="square">
            <a:spAutoFit/>
          </a:bodyPr>
          <a:lstStyle/>
          <a:p>
            <a:r>
              <a:rPr lang="ja-JP" altLang="en-US" b="1">
                <a:solidFill>
                  <a:srgbClr val="C62153"/>
                </a:solidFill>
                <a:latin typeface="Meiryo" panose="020B0604030504040204" pitchFamily="34" charset="-128"/>
                <a:ea typeface="Meiryo" panose="020B0604030504040204" pitchFamily="34" charset="-128"/>
              </a:rPr>
              <a:t>必要なもの</a:t>
            </a:r>
            <a:endParaRPr lang="en-US" altLang="ja-JP" b="1" dirty="0">
              <a:solidFill>
                <a:srgbClr val="C62153"/>
              </a:solidFill>
              <a:latin typeface="Meiryo" panose="020B0604030504040204" pitchFamily="34" charset="-128"/>
              <a:ea typeface="Meiryo" panose="020B0604030504040204" pitchFamily="34" charset="-128"/>
            </a:endParaRPr>
          </a:p>
        </p:txBody>
      </p:sp>
      <p:sp>
        <p:nvSpPr>
          <p:cNvPr id="94" name="テキスト ボックス 93">
            <a:extLst>
              <a:ext uri="{FF2B5EF4-FFF2-40B4-BE49-F238E27FC236}">
                <a16:creationId xmlns:a16="http://schemas.microsoft.com/office/drawing/2014/main" id="{9D42DCEF-CBBD-3521-ED5A-1F58BEE2F9BB}"/>
              </a:ext>
            </a:extLst>
          </p:cNvPr>
          <p:cNvSpPr txBox="1"/>
          <p:nvPr/>
        </p:nvSpPr>
        <p:spPr>
          <a:xfrm>
            <a:off x="2128478" y="2304516"/>
            <a:ext cx="4534540" cy="276999"/>
          </a:xfrm>
          <a:prstGeom prst="rect">
            <a:avLst/>
          </a:prstGeom>
          <a:noFill/>
        </p:spPr>
        <p:txBody>
          <a:bodyPr wrap="square">
            <a:spAutoFit/>
          </a:bodyPr>
          <a:lstStyle/>
          <a:p>
            <a:r>
              <a:rPr lang="ja-JP" altLang="en-US" sz="1200" b="1">
                <a:latin typeface="Meiryo" panose="020B0604030504040204" pitchFamily="34" charset="-128"/>
                <a:ea typeface="Meiryo" panose="020B0604030504040204" pitchFamily="34" charset="-128"/>
              </a:rPr>
              <a:t>★はあると良いもの</a:t>
            </a:r>
          </a:p>
        </p:txBody>
      </p:sp>
      <p:grpSp>
        <p:nvGrpSpPr>
          <p:cNvPr id="104" name="グループ化 103">
            <a:extLst>
              <a:ext uri="{FF2B5EF4-FFF2-40B4-BE49-F238E27FC236}">
                <a16:creationId xmlns:a16="http://schemas.microsoft.com/office/drawing/2014/main" id="{24E4C864-8D3E-AB80-4121-0F225C81775F}"/>
              </a:ext>
            </a:extLst>
          </p:cNvPr>
          <p:cNvGrpSpPr/>
          <p:nvPr/>
        </p:nvGrpSpPr>
        <p:grpSpPr>
          <a:xfrm>
            <a:off x="8384968" y="2981677"/>
            <a:ext cx="1713051" cy="1732956"/>
            <a:chOff x="2741294" y="5645288"/>
            <a:chExt cx="1713051" cy="1732956"/>
          </a:xfrm>
        </p:grpSpPr>
        <p:pic>
          <p:nvPicPr>
            <p:cNvPr id="102" name="図 101">
              <a:extLst>
                <a:ext uri="{FF2B5EF4-FFF2-40B4-BE49-F238E27FC236}">
                  <a16:creationId xmlns:a16="http://schemas.microsoft.com/office/drawing/2014/main" id="{C014471A-4B2C-E9E7-A17F-0F173C84AA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31361" y="5645288"/>
              <a:ext cx="706101" cy="999199"/>
            </a:xfrm>
            <a:prstGeom prst="rect">
              <a:avLst/>
            </a:prstGeom>
          </p:spPr>
        </p:pic>
        <p:sp>
          <p:nvSpPr>
            <p:cNvPr id="103" name="テキスト ボックス 102">
              <a:extLst>
                <a:ext uri="{FF2B5EF4-FFF2-40B4-BE49-F238E27FC236}">
                  <a16:creationId xmlns:a16="http://schemas.microsoft.com/office/drawing/2014/main" id="{5A958A85-0CD4-D7D2-7D48-D9B62BAB39CA}"/>
                </a:ext>
              </a:extLst>
            </p:cNvPr>
            <p:cNvSpPr txBox="1"/>
            <p:nvPr/>
          </p:nvSpPr>
          <p:spPr>
            <a:xfrm>
              <a:off x="2741294" y="6855024"/>
              <a:ext cx="1713051" cy="523220"/>
            </a:xfrm>
            <a:prstGeom prst="rect">
              <a:avLst/>
            </a:prstGeom>
            <a:noFill/>
          </p:spPr>
          <p:txBody>
            <a:bodyPr wrap="square">
              <a:spAutoFit/>
            </a:bodyPr>
            <a:lstStyle/>
            <a:p>
              <a:pPr algn="ctr"/>
              <a:r>
                <a:rPr lang="ja-JP" altLang="en-US" sz="1400" b="1">
                  <a:latin typeface="Meiryo" panose="020B0604030504040204" pitchFamily="34" charset="-128"/>
                  <a:ea typeface="Meiryo" panose="020B0604030504040204" pitchFamily="34" charset="-128"/>
                </a:rPr>
                <a:t>スマートフォン用</a:t>
              </a:r>
              <a:endParaRPr lang="en-US" altLang="ja-JP" sz="1400" b="1" dirty="0">
                <a:latin typeface="Meiryo" panose="020B0604030504040204" pitchFamily="34" charset="-128"/>
                <a:ea typeface="Meiryo" panose="020B0604030504040204" pitchFamily="34" charset="-128"/>
              </a:endParaRPr>
            </a:p>
            <a:p>
              <a:pPr algn="ctr"/>
              <a:r>
                <a:rPr lang="ja-JP" altLang="en-US" sz="1400" b="1">
                  <a:latin typeface="Meiryo" panose="020B0604030504040204" pitchFamily="34" charset="-128"/>
                  <a:ea typeface="Meiryo" panose="020B0604030504040204" pitchFamily="34" charset="-128"/>
                </a:rPr>
                <a:t>バッテリー★</a:t>
              </a:r>
            </a:p>
          </p:txBody>
        </p:sp>
      </p:grpSp>
      <p:grpSp>
        <p:nvGrpSpPr>
          <p:cNvPr id="109" name="グループ化 108">
            <a:extLst>
              <a:ext uri="{FF2B5EF4-FFF2-40B4-BE49-F238E27FC236}">
                <a16:creationId xmlns:a16="http://schemas.microsoft.com/office/drawing/2014/main" id="{68A7EE08-E445-A4D0-231A-17414ED14DBE}"/>
              </a:ext>
            </a:extLst>
          </p:cNvPr>
          <p:cNvGrpSpPr/>
          <p:nvPr/>
        </p:nvGrpSpPr>
        <p:grpSpPr>
          <a:xfrm>
            <a:off x="1981441" y="3135121"/>
            <a:ext cx="2358269" cy="961907"/>
            <a:chOff x="1432392" y="5199661"/>
            <a:chExt cx="2358269" cy="961907"/>
          </a:xfrm>
        </p:grpSpPr>
        <p:sp>
          <p:nvSpPr>
            <p:cNvPr id="107" name="テキスト ボックス 106">
              <a:extLst>
                <a:ext uri="{FF2B5EF4-FFF2-40B4-BE49-F238E27FC236}">
                  <a16:creationId xmlns:a16="http://schemas.microsoft.com/office/drawing/2014/main" id="{3F3EAF6B-4CAA-8481-C158-5E36AF0F9EFC}"/>
                </a:ext>
              </a:extLst>
            </p:cNvPr>
            <p:cNvSpPr txBox="1"/>
            <p:nvPr/>
          </p:nvSpPr>
          <p:spPr>
            <a:xfrm>
              <a:off x="1432392" y="5199661"/>
              <a:ext cx="1824440" cy="307777"/>
            </a:xfrm>
            <a:prstGeom prst="rect">
              <a:avLst/>
            </a:prstGeom>
            <a:noFill/>
          </p:spPr>
          <p:txBody>
            <a:bodyPr wrap="square">
              <a:spAutoFit/>
            </a:bodyPr>
            <a:lstStyle/>
            <a:p>
              <a:pPr algn="ctr"/>
              <a:r>
                <a:rPr lang="ja-JP" altLang="en-US" sz="1400" b="1">
                  <a:latin typeface="Meiryo" panose="020B0604030504040204" pitchFamily="34" charset="-128"/>
                  <a:ea typeface="Meiryo" panose="020B0604030504040204" pitchFamily="34" charset="-128"/>
                </a:rPr>
                <a:t>インターネット環境</a:t>
              </a:r>
            </a:p>
          </p:txBody>
        </p:sp>
        <p:sp>
          <p:nvSpPr>
            <p:cNvPr id="108" name="テキスト ボックス 107">
              <a:extLst>
                <a:ext uri="{FF2B5EF4-FFF2-40B4-BE49-F238E27FC236}">
                  <a16:creationId xmlns:a16="http://schemas.microsoft.com/office/drawing/2014/main" id="{475491BE-6998-F9CD-6702-0CF57D9D99E1}"/>
                </a:ext>
              </a:extLst>
            </p:cNvPr>
            <p:cNvSpPr txBox="1"/>
            <p:nvPr/>
          </p:nvSpPr>
          <p:spPr>
            <a:xfrm>
              <a:off x="1456884" y="5515237"/>
              <a:ext cx="2333777" cy="646331"/>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会場の設備として</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インターネット環境がない場合はポケット</a:t>
              </a:r>
              <a:r>
                <a:rPr lang="en-US" altLang="ja-JP" sz="1200" dirty="0">
                  <a:latin typeface="Meiryo" panose="020B0604030504040204" pitchFamily="34" charset="-128"/>
                  <a:ea typeface="Meiryo" panose="020B0604030504040204" pitchFamily="34" charset="-128"/>
                </a:rPr>
                <a:t>Wi-Fi</a:t>
              </a:r>
              <a:r>
                <a:rPr lang="ja-JP" altLang="en-US" sz="1200">
                  <a:latin typeface="Meiryo" panose="020B0604030504040204" pitchFamily="34" charset="-128"/>
                  <a:ea typeface="Meiryo" panose="020B0604030504040204" pitchFamily="34" charset="-128"/>
                </a:rPr>
                <a:t>などを利用</a:t>
              </a:r>
            </a:p>
          </p:txBody>
        </p:sp>
      </p:grpSp>
      <p:grpSp>
        <p:nvGrpSpPr>
          <p:cNvPr id="21" name="グループ化 20">
            <a:extLst>
              <a:ext uri="{FF2B5EF4-FFF2-40B4-BE49-F238E27FC236}">
                <a16:creationId xmlns:a16="http://schemas.microsoft.com/office/drawing/2014/main" id="{63F170D9-D75B-F36E-8059-A48F6987904D}"/>
              </a:ext>
            </a:extLst>
          </p:cNvPr>
          <p:cNvGrpSpPr/>
          <p:nvPr/>
        </p:nvGrpSpPr>
        <p:grpSpPr>
          <a:xfrm>
            <a:off x="4395748" y="5304958"/>
            <a:ext cx="1536227" cy="1226520"/>
            <a:chOff x="5934889" y="5958552"/>
            <a:chExt cx="1536227" cy="1226520"/>
          </a:xfrm>
        </p:grpSpPr>
        <p:pic>
          <p:nvPicPr>
            <p:cNvPr id="18" name="図 17">
              <a:extLst>
                <a:ext uri="{FF2B5EF4-FFF2-40B4-BE49-F238E27FC236}">
                  <a16:creationId xmlns:a16="http://schemas.microsoft.com/office/drawing/2014/main" id="{60636C4B-BE09-26D4-E527-A18CA4AA7E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4889" y="5958552"/>
              <a:ext cx="1527082" cy="831680"/>
            </a:xfrm>
            <a:prstGeom prst="rect">
              <a:avLst/>
            </a:prstGeom>
          </p:spPr>
        </p:pic>
        <p:sp>
          <p:nvSpPr>
            <p:cNvPr id="20" name="テキスト ボックス 19">
              <a:extLst>
                <a:ext uri="{FF2B5EF4-FFF2-40B4-BE49-F238E27FC236}">
                  <a16:creationId xmlns:a16="http://schemas.microsoft.com/office/drawing/2014/main" id="{739DC0B0-1410-6C2B-5E97-C393D51ABE09}"/>
                </a:ext>
              </a:extLst>
            </p:cNvPr>
            <p:cNvSpPr txBox="1"/>
            <p:nvPr/>
          </p:nvSpPr>
          <p:spPr>
            <a:xfrm>
              <a:off x="6002888" y="6877295"/>
              <a:ext cx="1468228" cy="307777"/>
            </a:xfrm>
            <a:prstGeom prst="rect">
              <a:avLst/>
            </a:prstGeom>
            <a:noFill/>
          </p:spPr>
          <p:txBody>
            <a:bodyPr wrap="square">
              <a:spAutoFit/>
            </a:bodyPr>
            <a:lstStyle/>
            <a:p>
              <a:pPr algn="ctr"/>
              <a:r>
                <a:rPr lang="ja-JP" altLang="en-US" sz="1400" b="1">
                  <a:latin typeface="Meiryo" panose="020B0604030504040204" pitchFamily="34" charset="-128"/>
                  <a:ea typeface="Meiryo" panose="020B0604030504040204" pitchFamily="34" charset="-128"/>
                </a:rPr>
                <a:t>プロジェクター</a:t>
              </a:r>
            </a:p>
          </p:txBody>
        </p:sp>
      </p:grpSp>
      <p:grpSp>
        <p:nvGrpSpPr>
          <p:cNvPr id="25" name="グループ化 24">
            <a:extLst>
              <a:ext uri="{FF2B5EF4-FFF2-40B4-BE49-F238E27FC236}">
                <a16:creationId xmlns:a16="http://schemas.microsoft.com/office/drawing/2014/main" id="{94AFBAF7-1C20-2D35-297C-00C774890912}"/>
              </a:ext>
            </a:extLst>
          </p:cNvPr>
          <p:cNvGrpSpPr/>
          <p:nvPr/>
        </p:nvGrpSpPr>
        <p:grpSpPr>
          <a:xfrm>
            <a:off x="8336843" y="5026856"/>
            <a:ext cx="1562925" cy="1642904"/>
            <a:chOff x="8089848" y="4876695"/>
            <a:chExt cx="1562925" cy="1642904"/>
          </a:xfrm>
        </p:grpSpPr>
        <p:pic>
          <p:nvPicPr>
            <p:cNvPr id="23" name="図 22">
              <a:extLst>
                <a:ext uri="{FF2B5EF4-FFF2-40B4-BE49-F238E27FC236}">
                  <a16:creationId xmlns:a16="http://schemas.microsoft.com/office/drawing/2014/main" id="{F82202DB-4088-8172-35F1-5224CB57589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89848" y="4876695"/>
              <a:ext cx="1562925" cy="1255533"/>
            </a:xfrm>
            <a:prstGeom prst="rect">
              <a:avLst/>
            </a:prstGeom>
          </p:spPr>
        </p:pic>
        <p:sp>
          <p:nvSpPr>
            <p:cNvPr id="24" name="テキスト ボックス 23">
              <a:extLst>
                <a:ext uri="{FF2B5EF4-FFF2-40B4-BE49-F238E27FC236}">
                  <a16:creationId xmlns:a16="http://schemas.microsoft.com/office/drawing/2014/main" id="{92E74B50-656E-A1D4-6F6A-11AF0E48F1F7}"/>
                </a:ext>
              </a:extLst>
            </p:cNvPr>
            <p:cNvSpPr txBox="1"/>
            <p:nvPr/>
          </p:nvSpPr>
          <p:spPr>
            <a:xfrm>
              <a:off x="8192045" y="6211822"/>
              <a:ext cx="1391083" cy="307777"/>
            </a:xfrm>
            <a:prstGeom prst="rect">
              <a:avLst/>
            </a:prstGeom>
            <a:noFill/>
          </p:spPr>
          <p:txBody>
            <a:bodyPr wrap="square">
              <a:spAutoFit/>
            </a:bodyPr>
            <a:lstStyle/>
            <a:p>
              <a:pPr algn="ctr"/>
              <a:r>
                <a:rPr lang="ja-JP" altLang="en-US" sz="1400" b="1">
                  <a:latin typeface="Meiryo" panose="020B0604030504040204" pitchFamily="34" charset="-128"/>
                  <a:ea typeface="Meiryo" panose="020B0604030504040204" pitchFamily="34" charset="-128"/>
                </a:rPr>
                <a:t>ガイドブック</a:t>
              </a:r>
            </a:p>
          </p:txBody>
        </p:sp>
      </p:grpSp>
      <p:grpSp>
        <p:nvGrpSpPr>
          <p:cNvPr id="63" name="グループ化 62">
            <a:extLst>
              <a:ext uri="{FF2B5EF4-FFF2-40B4-BE49-F238E27FC236}">
                <a16:creationId xmlns:a16="http://schemas.microsoft.com/office/drawing/2014/main" id="{69A63E4D-E52B-3D3F-FAFE-97C46205FB18}"/>
              </a:ext>
            </a:extLst>
          </p:cNvPr>
          <p:cNvGrpSpPr/>
          <p:nvPr/>
        </p:nvGrpSpPr>
        <p:grpSpPr>
          <a:xfrm>
            <a:off x="4399190" y="3165975"/>
            <a:ext cx="1391083" cy="1340703"/>
            <a:chOff x="4421105" y="2842712"/>
            <a:chExt cx="1391083" cy="1340703"/>
          </a:xfrm>
        </p:grpSpPr>
        <p:sp>
          <p:nvSpPr>
            <p:cNvPr id="4" name="テキスト ボックス 3">
              <a:extLst>
                <a:ext uri="{FF2B5EF4-FFF2-40B4-BE49-F238E27FC236}">
                  <a16:creationId xmlns:a16="http://schemas.microsoft.com/office/drawing/2014/main" id="{7A537570-460D-5F3D-B63A-949C76C2EA3F}"/>
                </a:ext>
              </a:extLst>
            </p:cNvPr>
            <p:cNvSpPr txBox="1"/>
            <p:nvPr/>
          </p:nvSpPr>
          <p:spPr>
            <a:xfrm>
              <a:off x="4585151" y="3875638"/>
              <a:ext cx="1062990" cy="307777"/>
            </a:xfrm>
            <a:prstGeom prst="rect">
              <a:avLst/>
            </a:prstGeom>
            <a:noFill/>
          </p:spPr>
          <p:txBody>
            <a:bodyPr wrap="square">
              <a:spAutoFit/>
            </a:bodyPr>
            <a:lstStyle/>
            <a:p>
              <a:pPr algn="ctr"/>
              <a:r>
                <a:rPr lang="ja-JP" altLang="en-US" sz="1400" b="1">
                  <a:latin typeface="Meiryo" panose="020B0604030504040204" pitchFamily="34" charset="-128"/>
                  <a:ea typeface="Meiryo" panose="020B0604030504040204" pitchFamily="34" charset="-128"/>
                </a:rPr>
                <a:t>パソコン</a:t>
              </a:r>
            </a:p>
          </p:txBody>
        </p:sp>
        <p:pic>
          <p:nvPicPr>
            <p:cNvPr id="6" name="図 5">
              <a:extLst>
                <a:ext uri="{FF2B5EF4-FFF2-40B4-BE49-F238E27FC236}">
                  <a16:creationId xmlns:a16="http://schemas.microsoft.com/office/drawing/2014/main" id="{86D503C8-900D-3416-BF79-71FEB395ECE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421105" y="2842712"/>
              <a:ext cx="1391083" cy="895566"/>
            </a:xfrm>
            <a:prstGeom prst="rect">
              <a:avLst/>
            </a:prstGeom>
          </p:spPr>
        </p:pic>
      </p:grpSp>
      <p:grpSp>
        <p:nvGrpSpPr>
          <p:cNvPr id="54" name="グループ化 53">
            <a:extLst>
              <a:ext uri="{FF2B5EF4-FFF2-40B4-BE49-F238E27FC236}">
                <a16:creationId xmlns:a16="http://schemas.microsoft.com/office/drawing/2014/main" id="{5E4F4370-4B52-A771-1A45-4EBE5A1AA422}"/>
              </a:ext>
            </a:extLst>
          </p:cNvPr>
          <p:cNvGrpSpPr/>
          <p:nvPr/>
        </p:nvGrpSpPr>
        <p:grpSpPr>
          <a:xfrm>
            <a:off x="6086617" y="2850552"/>
            <a:ext cx="2270451" cy="1864576"/>
            <a:chOff x="3494624" y="2206244"/>
            <a:chExt cx="2270451" cy="1864576"/>
          </a:xfrm>
        </p:grpSpPr>
        <p:sp>
          <p:nvSpPr>
            <p:cNvPr id="91" name="テキスト ボックス 90">
              <a:extLst>
                <a:ext uri="{FF2B5EF4-FFF2-40B4-BE49-F238E27FC236}">
                  <a16:creationId xmlns:a16="http://schemas.microsoft.com/office/drawing/2014/main" id="{21B074D2-10E0-67DD-4C9B-4CCDFC6409C5}"/>
                </a:ext>
              </a:extLst>
            </p:cNvPr>
            <p:cNvSpPr txBox="1"/>
            <p:nvPr/>
          </p:nvSpPr>
          <p:spPr>
            <a:xfrm>
              <a:off x="3494624" y="3547600"/>
              <a:ext cx="2270451" cy="523220"/>
            </a:xfrm>
            <a:prstGeom prst="rect">
              <a:avLst/>
            </a:prstGeom>
            <a:noFill/>
          </p:spPr>
          <p:txBody>
            <a:bodyPr wrap="square">
              <a:spAutoFit/>
            </a:bodyPr>
            <a:lstStyle/>
            <a:p>
              <a:pPr algn="ctr"/>
              <a:r>
                <a:rPr lang="ja-JP" altLang="en-US" sz="1400" b="1">
                  <a:latin typeface="Meiryo" panose="020B0604030504040204" pitchFamily="34" charset="-128"/>
                  <a:ea typeface="Meiryo" panose="020B0604030504040204" pitchFamily="34" charset="-128"/>
                </a:rPr>
                <a:t>スマートフォン／</a:t>
              </a:r>
              <a:endParaRPr lang="en-US" altLang="ja-JP" sz="1400" b="1" dirty="0">
                <a:latin typeface="Meiryo" panose="020B0604030504040204" pitchFamily="34" charset="-128"/>
                <a:ea typeface="Meiryo" panose="020B0604030504040204" pitchFamily="34" charset="-128"/>
              </a:endParaRPr>
            </a:p>
            <a:p>
              <a:pPr algn="ctr"/>
              <a:r>
                <a:rPr lang="ja-JP" altLang="en-US" sz="1400" b="1">
                  <a:latin typeface="Meiryo" panose="020B0604030504040204" pitchFamily="34" charset="-128"/>
                  <a:ea typeface="Meiryo" panose="020B0604030504040204" pitchFamily="34" charset="-128"/>
                </a:rPr>
                <a:t>タブレット</a:t>
              </a:r>
            </a:p>
          </p:txBody>
        </p:sp>
        <p:pic>
          <p:nvPicPr>
            <p:cNvPr id="8" name="図 7">
              <a:extLst>
                <a:ext uri="{FF2B5EF4-FFF2-40B4-BE49-F238E27FC236}">
                  <a16:creationId xmlns:a16="http://schemas.microsoft.com/office/drawing/2014/main" id="{29EB1B0C-D9FF-7A9B-25B5-64537A8FFE7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70005" y="2483651"/>
              <a:ext cx="506940" cy="912491"/>
            </a:xfrm>
            <a:prstGeom prst="rect">
              <a:avLst/>
            </a:prstGeom>
          </p:spPr>
        </p:pic>
        <p:pic>
          <p:nvPicPr>
            <p:cNvPr id="9" name="図 8">
              <a:extLst>
                <a:ext uri="{FF2B5EF4-FFF2-40B4-BE49-F238E27FC236}">
                  <a16:creationId xmlns:a16="http://schemas.microsoft.com/office/drawing/2014/main" id="{397EB6D0-9B23-4086-0069-3389F910A8C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529588" y="2206244"/>
              <a:ext cx="904601" cy="1189898"/>
            </a:xfrm>
            <a:prstGeom prst="rect">
              <a:avLst/>
            </a:prstGeom>
          </p:spPr>
        </p:pic>
      </p:grpSp>
      <p:pic>
        <p:nvPicPr>
          <p:cNvPr id="10" name="図 9">
            <a:extLst>
              <a:ext uri="{FF2B5EF4-FFF2-40B4-BE49-F238E27FC236}">
                <a16:creationId xmlns:a16="http://schemas.microsoft.com/office/drawing/2014/main" id="{3CF84E4A-80F4-DE89-D9D4-D51C2451807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70775" y="2809359"/>
            <a:ext cx="996100" cy="1561084"/>
          </a:xfrm>
          <a:prstGeom prst="rect">
            <a:avLst/>
          </a:prstGeom>
        </p:spPr>
      </p:pic>
      <p:sp>
        <p:nvSpPr>
          <p:cNvPr id="2" name="テキスト ボックス 1">
            <a:extLst>
              <a:ext uri="{FF2B5EF4-FFF2-40B4-BE49-F238E27FC236}">
                <a16:creationId xmlns:a16="http://schemas.microsoft.com/office/drawing/2014/main" id="{BE76CB06-2FEE-7AD5-D05A-2FF9D4619937}"/>
              </a:ext>
            </a:extLst>
          </p:cNvPr>
          <p:cNvSpPr txBox="1"/>
          <p:nvPr/>
        </p:nvSpPr>
        <p:spPr>
          <a:xfrm>
            <a:off x="788667" y="403384"/>
            <a:ext cx="983325" cy="630942"/>
          </a:xfrm>
          <a:prstGeom prst="rect">
            <a:avLst/>
          </a:prstGeom>
          <a:no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2</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pic>
        <p:nvPicPr>
          <p:cNvPr id="52" name="図 51">
            <a:extLst>
              <a:ext uri="{FF2B5EF4-FFF2-40B4-BE49-F238E27FC236}">
                <a16:creationId xmlns:a16="http://schemas.microsoft.com/office/drawing/2014/main" id="{69840FE9-9BF4-EB52-B910-69F8F981D63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rot="19965406">
            <a:off x="1065848" y="4571670"/>
            <a:ext cx="1062990" cy="963460"/>
          </a:xfrm>
          <a:prstGeom prst="rect">
            <a:avLst/>
          </a:prstGeom>
        </p:spPr>
      </p:pic>
      <p:sp>
        <p:nvSpPr>
          <p:cNvPr id="53" name="テキスト ボックス 52">
            <a:extLst>
              <a:ext uri="{FF2B5EF4-FFF2-40B4-BE49-F238E27FC236}">
                <a16:creationId xmlns:a16="http://schemas.microsoft.com/office/drawing/2014/main" id="{78689111-A828-04DE-7227-79616B0B7104}"/>
              </a:ext>
            </a:extLst>
          </p:cNvPr>
          <p:cNvSpPr txBox="1"/>
          <p:nvPr/>
        </p:nvSpPr>
        <p:spPr>
          <a:xfrm>
            <a:off x="1956015" y="4663540"/>
            <a:ext cx="1605926" cy="276999"/>
          </a:xfrm>
          <a:prstGeom prst="rect">
            <a:avLst/>
          </a:prstGeom>
          <a:noFill/>
        </p:spPr>
        <p:txBody>
          <a:bodyPr wrap="square">
            <a:spAutoFit/>
          </a:bodyPr>
          <a:lstStyle/>
          <a:p>
            <a:pPr algn="ctr"/>
            <a:r>
              <a:rPr lang="ja-JP" altLang="en-US" sz="1200" b="1">
                <a:latin typeface="Meiryo" panose="020B0604030504040204" pitchFamily="34" charset="-128"/>
                <a:ea typeface="Meiryo" panose="020B0604030504040204" pitchFamily="34" charset="-128"/>
              </a:rPr>
              <a:t>マイク付きイヤホン</a:t>
            </a:r>
          </a:p>
        </p:txBody>
      </p:sp>
      <p:pic>
        <p:nvPicPr>
          <p:cNvPr id="56" name="図 55">
            <a:extLst>
              <a:ext uri="{FF2B5EF4-FFF2-40B4-BE49-F238E27FC236}">
                <a16:creationId xmlns:a16="http://schemas.microsoft.com/office/drawing/2014/main" id="{5B26D1B8-5D8E-BA49-474C-CB4490EF601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61715" y="5859334"/>
            <a:ext cx="1199590" cy="267560"/>
          </a:xfrm>
          <a:prstGeom prst="rect">
            <a:avLst/>
          </a:prstGeom>
        </p:spPr>
      </p:pic>
      <p:sp>
        <p:nvSpPr>
          <p:cNvPr id="57" name="テキスト ボックス 56">
            <a:extLst>
              <a:ext uri="{FF2B5EF4-FFF2-40B4-BE49-F238E27FC236}">
                <a16:creationId xmlns:a16="http://schemas.microsoft.com/office/drawing/2014/main" id="{4288D55F-38A8-B2C8-EF3F-363E3F9A5D92}"/>
              </a:ext>
            </a:extLst>
          </p:cNvPr>
          <p:cNvSpPr txBox="1"/>
          <p:nvPr/>
        </p:nvSpPr>
        <p:spPr>
          <a:xfrm>
            <a:off x="1980374" y="4928379"/>
            <a:ext cx="2473508" cy="1200329"/>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一般的なイヤホンではなく、</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マイク付きのイヤホンを利用</a:t>
            </a:r>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r>
              <a:rPr lang="en-US" altLang="ja-JP" sz="1200" dirty="0">
                <a:latin typeface="Meiryo" panose="020B0604030504040204" pitchFamily="34" charset="-128"/>
                <a:ea typeface="Meiryo" panose="020B0604030504040204" pitchFamily="34" charset="-128"/>
              </a:rPr>
              <a:t>※4</a:t>
            </a:r>
            <a:r>
              <a:rPr lang="ja-JP" altLang="en-US" sz="1200">
                <a:latin typeface="Meiryo" panose="020B0604030504040204" pitchFamily="34" charset="-128"/>
                <a:ea typeface="Meiryo" panose="020B0604030504040204" pitchFamily="34" charset="-128"/>
              </a:rPr>
              <a:t>極ミニプラグが挿入できない</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　スマートフォンは、変換用の</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　ケーブルをご用意ください</a:t>
            </a:r>
          </a:p>
        </p:txBody>
      </p:sp>
      <p:sp>
        <p:nvSpPr>
          <p:cNvPr id="58" name="円/楕円 57">
            <a:extLst>
              <a:ext uri="{FF2B5EF4-FFF2-40B4-BE49-F238E27FC236}">
                <a16:creationId xmlns:a16="http://schemas.microsoft.com/office/drawing/2014/main" id="{DF5BD411-4128-C684-7B3F-04385D43FB3B}"/>
              </a:ext>
            </a:extLst>
          </p:cNvPr>
          <p:cNvSpPr/>
          <p:nvPr/>
        </p:nvSpPr>
        <p:spPr>
          <a:xfrm>
            <a:off x="1075274" y="4804290"/>
            <a:ext cx="396716" cy="372262"/>
          </a:xfrm>
          <a:prstGeom prst="ellipse">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矢印コネクタ 59">
            <a:extLst>
              <a:ext uri="{FF2B5EF4-FFF2-40B4-BE49-F238E27FC236}">
                <a16:creationId xmlns:a16="http://schemas.microsoft.com/office/drawing/2014/main" id="{08CEAB59-9D8F-71DC-CB99-F22A4CD60FCD}"/>
              </a:ext>
            </a:extLst>
          </p:cNvPr>
          <p:cNvCxnSpPr>
            <a:cxnSpLocks/>
          </p:cNvCxnSpPr>
          <p:nvPr/>
        </p:nvCxnSpPr>
        <p:spPr>
          <a:xfrm>
            <a:off x="1206687" y="5041509"/>
            <a:ext cx="0" cy="762220"/>
          </a:xfrm>
          <a:prstGeom prst="straightConnector1">
            <a:avLst/>
          </a:prstGeom>
          <a:ln w="28575">
            <a:solidFill>
              <a:srgbClr val="FF6B00"/>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9A388FBC-BE21-7E3F-19BA-AD5572515BEC}"/>
              </a:ext>
            </a:extLst>
          </p:cNvPr>
          <p:cNvSpPr txBox="1"/>
          <p:nvPr/>
        </p:nvSpPr>
        <p:spPr>
          <a:xfrm>
            <a:off x="572836" y="6159326"/>
            <a:ext cx="1605926" cy="261610"/>
          </a:xfrm>
          <a:prstGeom prst="rect">
            <a:avLst/>
          </a:prstGeom>
          <a:noFill/>
        </p:spPr>
        <p:txBody>
          <a:bodyPr wrap="square">
            <a:spAutoFit/>
          </a:bodyPr>
          <a:lstStyle/>
          <a:p>
            <a:pPr algn="ctr"/>
            <a:r>
              <a:rPr lang="en-US" altLang="ja-JP" sz="1100" b="1" dirty="0">
                <a:solidFill>
                  <a:srgbClr val="FF6B00"/>
                </a:solidFill>
                <a:latin typeface="Meiryo" panose="020B0604030504040204" pitchFamily="34" charset="-128"/>
                <a:ea typeface="Meiryo" panose="020B0604030504040204" pitchFamily="34" charset="-128"/>
              </a:rPr>
              <a:t>4</a:t>
            </a:r>
            <a:r>
              <a:rPr lang="ja-JP" altLang="en-US" sz="1100" b="1">
                <a:solidFill>
                  <a:srgbClr val="FF6B00"/>
                </a:solidFill>
                <a:latin typeface="Meiryo" panose="020B0604030504040204" pitchFamily="34" charset="-128"/>
                <a:ea typeface="Meiryo" panose="020B0604030504040204" pitchFamily="34" charset="-128"/>
              </a:rPr>
              <a:t>極ミニプラグ</a:t>
            </a:r>
          </a:p>
        </p:txBody>
      </p:sp>
      <p:grpSp>
        <p:nvGrpSpPr>
          <p:cNvPr id="69" name="グループ化 68">
            <a:extLst>
              <a:ext uri="{FF2B5EF4-FFF2-40B4-BE49-F238E27FC236}">
                <a16:creationId xmlns:a16="http://schemas.microsoft.com/office/drawing/2014/main" id="{DBB1C2D6-F23E-A34D-F825-69AB42FED527}"/>
              </a:ext>
            </a:extLst>
          </p:cNvPr>
          <p:cNvGrpSpPr/>
          <p:nvPr/>
        </p:nvGrpSpPr>
        <p:grpSpPr>
          <a:xfrm>
            <a:off x="6402074" y="4992820"/>
            <a:ext cx="1391083" cy="1692558"/>
            <a:chOff x="6464431" y="4910864"/>
            <a:chExt cx="1391083" cy="1692558"/>
          </a:xfrm>
        </p:grpSpPr>
        <p:sp>
          <p:nvSpPr>
            <p:cNvPr id="66" name="テキスト ボックス 65">
              <a:extLst>
                <a:ext uri="{FF2B5EF4-FFF2-40B4-BE49-F238E27FC236}">
                  <a16:creationId xmlns:a16="http://schemas.microsoft.com/office/drawing/2014/main" id="{C3D9302A-B72C-619A-89EB-F72D5D86459A}"/>
                </a:ext>
              </a:extLst>
            </p:cNvPr>
            <p:cNvSpPr txBox="1"/>
            <p:nvPr/>
          </p:nvSpPr>
          <p:spPr>
            <a:xfrm>
              <a:off x="6464431" y="6295645"/>
              <a:ext cx="1391083" cy="307777"/>
            </a:xfrm>
            <a:prstGeom prst="rect">
              <a:avLst/>
            </a:prstGeom>
            <a:noFill/>
          </p:spPr>
          <p:txBody>
            <a:bodyPr wrap="square">
              <a:spAutoFit/>
            </a:bodyPr>
            <a:lstStyle/>
            <a:p>
              <a:pPr algn="ctr"/>
              <a:r>
                <a:rPr lang="ja-JP" altLang="en-US" sz="1400" b="1">
                  <a:latin typeface="Meiryo" panose="020B0604030504040204" pitchFamily="34" charset="-128"/>
                  <a:ea typeface="Meiryo" panose="020B0604030504040204" pitchFamily="34" charset="-128"/>
                </a:rPr>
                <a:t>スクリーン★</a:t>
              </a:r>
              <a:endParaRPr lang="en-US" altLang="ja-JP" sz="1400" b="1" dirty="0">
                <a:latin typeface="Meiryo" panose="020B0604030504040204" pitchFamily="34" charset="-128"/>
                <a:ea typeface="Meiryo" panose="020B0604030504040204" pitchFamily="34" charset="-128"/>
              </a:endParaRPr>
            </a:p>
          </p:txBody>
        </p:sp>
        <p:pic>
          <p:nvPicPr>
            <p:cNvPr id="68" name="図 67">
              <a:extLst>
                <a:ext uri="{FF2B5EF4-FFF2-40B4-BE49-F238E27FC236}">
                  <a16:creationId xmlns:a16="http://schemas.microsoft.com/office/drawing/2014/main" id="{D90DCCEC-4735-FFE7-B7DA-618B610E49D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6547848" y="4910864"/>
              <a:ext cx="1224251" cy="1287968"/>
            </a:xfrm>
            <a:prstGeom prst="rect">
              <a:avLst/>
            </a:prstGeom>
          </p:spPr>
        </p:pic>
      </p:grpSp>
      <p:pic>
        <p:nvPicPr>
          <p:cNvPr id="3" name="図 2">
            <a:extLst>
              <a:ext uri="{FF2B5EF4-FFF2-40B4-BE49-F238E27FC236}">
                <a16:creationId xmlns:a16="http://schemas.microsoft.com/office/drawing/2014/main" id="{1273F11B-B413-D6D1-4D68-4EBBA3153EE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3305"/>
          <a:stretch/>
        </p:blipFill>
        <p:spPr>
          <a:xfrm>
            <a:off x="2144765" y="6201692"/>
            <a:ext cx="723773" cy="720480"/>
          </a:xfrm>
          <a:prstGeom prst="rect">
            <a:avLst/>
          </a:prstGeom>
        </p:spPr>
      </p:pic>
      <p:sp>
        <p:nvSpPr>
          <p:cNvPr id="5" name="円/楕円 4">
            <a:extLst>
              <a:ext uri="{FF2B5EF4-FFF2-40B4-BE49-F238E27FC236}">
                <a16:creationId xmlns:a16="http://schemas.microsoft.com/office/drawing/2014/main" id="{9E614C7D-15C3-EF44-DA2A-616F74B0211F}"/>
              </a:ext>
            </a:extLst>
          </p:cNvPr>
          <p:cNvSpPr/>
          <p:nvPr/>
        </p:nvSpPr>
        <p:spPr>
          <a:xfrm>
            <a:off x="2178652" y="6695816"/>
            <a:ext cx="681655" cy="280916"/>
          </a:xfrm>
          <a:prstGeom prst="ellipse">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80C7F75-5480-6232-8D93-FC3054196AA4}"/>
              </a:ext>
            </a:extLst>
          </p:cNvPr>
          <p:cNvSpPr txBox="1"/>
          <p:nvPr/>
        </p:nvSpPr>
        <p:spPr>
          <a:xfrm>
            <a:off x="2892829" y="6363357"/>
            <a:ext cx="1605926" cy="600164"/>
          </a:xfrm>
          <a:prstGeom prst="rect">
            <a:avLst/>
          </a:prstGeom>
          <a:noFill/>
        </p:spPr>
        <p:txBody>
          <a:bodyPr wrap="square">
            <a:spAutoFit/>
          </a:bodyPr>
          <a:lstStyle/>
          <a:p>
            <a:r>
              <a:rPr lang="ja-JP" altLang="en-US" sz="1100" b="1">
                <a:solidFill>
                  <a:srgbClr val="FF6B00"/>
                </a:solidFill>
                <a:latin typeface="Meiryo" panose="020B0604030504040204" pitchFamily="34" charset="-128"/>
                <a:ea typeface="Meiryo" panose="020B0604030504040204" pitchFamily="34" charset="-128"/>
              </a:rPr>
              <a:t>挿入口は</a:t>
            </a:r>
            <a:endParaRPr lang="en-US" altLang="ja-JP" sz="1100" b="1" dirty="0">
              <a:solidFill>
                <a:srgbClr val="FF6B00"/>
              </a:solidFill>
              <a:latin typeface="Meiryo" panose="020B0604030504040204" pitchFamily="34" charset="-128"/>
              <a:ea typeface="Meiryo" panose="020B0604030504040204" pitchFamily="34" charset="-128"/>
            </a:endParaRPr>
          </a:p>
          <a:p>
            <a:r>
              <a:rPr lang="ja-JP" altLang="en-US" sz="1100" b="1">
                <a:solidFill>
                  <a:srgbClr val="FF6B00"/>
                </a:solidFill>
                <a:latin typeface="Meiryo" panose="020B0604030504040204" pitchFamily="34" charset="-128"/>
                <a:ea typeface="Meiryo" panose="020B0604030504040204" pitchFamily="34" charset="-128"/>
              </a:rPr>
              <a:t>スマートフォン端末の下部にあります</a:t>
            </a:r>
          </a:p>
        </p:txBody>
      </p:sp>
      <p:sp>
        <p:nvSpPr>
          <p:cNvPr id="13" name="スライド番号プレースホルダー 12">
            <a:extLst>
              <a:ext uri="{FF2B5EF4-FFF2-40B4-BE49-F238E27FC236}">
                <a16:creationId xmlns:a16="http://schemas.microsoft.com/office/drawing/2014/main" id="{B7670E17-2F8E-23A7-0B75-83B37DEB9164}"/>
              </a:ext>
            </a:extLst>
          </p:cNvPr>
          <p:cNvSpPr>
            <a:spLocks noGrp="1"/>
          </p:cNvSpPr>
          <p:nvPr>
            <p:ph type="sldNum" sz="quarter" idx="12"/>
          </p:nvPr>
        </p:nvSpPr>
        <p:spPr/>
        <p:txBody>
          <a:bodyPr/>
          <a:lstStyle/>
          <a:p>
            <a:fld id="{0869AD2D-B8A4-B94C-A8F3-6904FAA7DB71}" type="slidenum">
              <a:rPr kumimoji="1" lang="ja-JP" altLang="en-US" smtClean="0"/>
              <a:t>5</a:t>
            </a:fld>
            <a:endParaRPr kumimoji="1" lang="ja-JP" altLang="en-US" dirty="0"/>
          </a:p>
        </p:txBody>
      </p:sp>
    </p:spTree>
    <p:extLst>
      <p:ext uri="{BB962C8B-B14F-4D97-AF65-F5344CB8AC3E}">
        <p14:creationId xmlns:p14="http://schemas.microsoft.com/office/powerpoint/2010/main" val="253421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a:extLst>
              <a:ext uri="{FF2B5EF4-FFF2-40B4-BE49-F238E27FC236}">
                <a16:creationId xmlns:a16="http://schemas.microsoft.com/office/drawing/2014/main" id="{20B7F8EB-D229-AE78-D30A-A7B16431A733}"/>
              </a:ext>
            </a:extLst>
          </p:cNvPr>
          <p:cNvSpPr/>
          <p:nvPr/>
        </p:nvSpPr>
        <p:spPr>
          <a:xfrm>
            <a:off x="604646" y="1290386"/>
            <a:ext cx="9696821" cy="3233718"/>
          </a:xfrm>
          <a:prstGeom prst="roundRect">
            <a:avLst>
              <a:gd name="adj" fmla="val 1128"/>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A3E4B95-34DF-DF5B-1639-2C38D2E4C7FA}"/>
              </a:ext>
            </a:extLst>
          </p:cNvPr>
          <p:cNvSpPr txBox="1"/>
          <p:nvPr/>
        </p:nvSpPr>
        <p:spPr>
          <a:xfrm>
            <a:off x="2131942" y="341828"/>
            <a:ext cx="5347252" cy="338554"/>
          </a:xfrm>
          <a:prstGeom prst="rect">
            <a:avLst/>
          </a:prstGeom>
          <a:noFill/>
        </p:spPr>
        <p:txBody>
          <a:bodyPr wrap="square">
            <a:spAutoFit/>
          </a:bodyPr>
          <a:lstStyle/>
          <a:p>
            <a:r>
              <a:rPr lang="ja-JP" altLang="en-US" sz="1600" b="1">
                <a:latin typeface="Meiryo" panose="020B0604030504040204" pitchFamily="34" charset="-128"/>
                <a:ea typeface="Meiryo" panose="020B0604030504040204" pitchFamily="34" charset="-128"/>
              </a:rPr>
              <a:t>［講座運用準備編］</a:t>
            </a:r>
          </a:p>
        </p:txBody>
      </p:sp>
      <p:sp>
        <p:nvSpPr>
          <p:cNvPr id="3" name="テキスト ボックス 2">
            <a:extLst>
              <a:ext uri="{FF2B5EF4-FFF2-40B4-BE49-F238E27FC236}">
                <a16:creationId xmlns:a16="http://schemas.microsoft.com/office/drawing/2014/main" id="{CE4BC9EC-9E70-8ED9-671B-AD413E0C9464}"/>
              </a:ext>
            </a:extLst>
          </p:cNvPr>
          <p:cNvSpPr txBox="1"/>
          <p:nvPr/>
        </p:nvSpPr>
        <p:spPr>
          <a:xfrm>
            <a:off x="2098809" y="688626"/>
            <a:ext cx="8327898" cy="369332"/>
          </a:xfrm>
          <a:prstGeom prst="rect">
            <a:avLst/>
          </a:prstGeom>
          <a:noFill/>
        </p:spPr>
        <p:txBody>
          <a:bodyPr wrap="square">
            <a:spAutoFit/>
          </a:bodyPr>
          <a:lstStyle/>
          <a:p>
            <a:r>
              <a:rPr lang="ja-JP" altLang="en-US" b="1">
                <a:latin typeface="Meiryo" panose="020B0604030504040204" pitchFamily="34" charset="-128"/>
                <a:ea typeface="Meiryo" panose="020B0604030504040204" pitchFamily="34" charset="-128"/>
              </a:rPr>
              <a:t>講座開催までの事前準備と流れ</a:t>
            </a:r>
          </a:p>
        </p:txBody>
      </p:sp>
      <p:sp>
        <p:nvSpPr>
          <p:cNvPr id="23" name="テキスト ボックス 22">
            <a:extLst>
              <a:ext uri="{FF2B5EF4-FFF2-40B4-BE49-F238E27FC236}">
                <a16:creationId xmlns:a16="http://schemas.microsoft.com/office/drawing/2014/main" id="{5F865894-AF71-D55E-9EED-FBDD5B90CC03}"/>
              </a:ext>
            </a:extLst>
          </p:cNvPr>
          <p:cNvSpPr txBox="1"/>
          <p:nvPr/>
        </p:nvSpPr>
        <p:spPr>
          <a:xfrm>
            <a:off x="772239" y="1451122"/>
            <a:ext cx="2556417" cy="369332"/>
          </a:xfrm>
          <a:prstGeom prst="rect">
            <a:avLst/>
          </a:prstGeom>
          <a:noFill/>
        </p:spPr>
        <p:txBody>
          <a:bodyPr wrap="square">
            <a:spAutoFit/>
          </a:bodyPr>
          <a:lstStyle/>
          <a:p>
            <a:r>
              <a:rPr lang="en-US" altLang="ja-JP" b="1" dirty="0">
                <a:solidFill>
                  <a:srgbClr val="C62153"/>
                </a:solidFill>
                <a:latin typeface="Meiryo" panose="020B0604030504040204" pitchFamily="34" charset="-128"/>
                <a:ea typeface="Meiryo" panose="020B0604030504040204" pitchFamily="34" charset="-128"/>
              </a:rPr>
              <a:t>Wi-Fi </a:t>
            </a:r>
            <a:r>
              <a:rPr lang="ja-JP" altLang="en-US" b="1">
                <a:solidFill>
                  <a:srgbClr val="C62153"/>
                </a:solidFill>
                <a:latin typeface="Meiryo" panose="020B0604030504040204" pitchFamily="34" charset="-128"/>
                <a:ea typeface="Meiryo" panose="020B0604030504040204" pitchFamily="34" charset="-128"/>
              </a:rPr>
              <a:t>接続の仕方</a:t>
            </a:r>
            <a:endParaRPr lang="en-US" altLang="ja-JP" b="1" dirty="0">
              <a:solidFill>
                <a:srgbClr val="C62153"/>
              </a:solidFill>
              <a:latin typeface="Meiryo" panose="020B0604030504040204" pitchFamily="34" charset="-128"/>
              <a:ea typeface="Meiryo" panose="020B0604030504040204" pitchFamily="34" charset="-128"/>
            </a:endParaRPr>
          </a:p>
        </p:txBody>
      </p:sp>
      <p:grpSp>
        <p:nvGrpSpPr>
          <p:cNvPr id="9" name="グループ化 8">
            <a:extLst>
              <a:ext uri="{FF2B5EF4-FFF2-40B4-BE49-F238E27FC236}">
                <a16:creationId xmlns:a16="http://schemas.microsoft.com/office/drawing/2014/main" id="{989350C9-DFF7-EFB0-B693-E49356ABC383}"/>
              </a:ext>
            </a:extLst>
          </p:cNvPr>
          <p:cNvGrpSpPr/>
          <p:nvPr/>
        </p:nvGrpSpPr>
        <p:grpSpPr>
          <a:xfrm>
            <a:off x="604646" y="0"/>
            <a:ext cx="1351370" cy="1035439"/>
            <a:chOff x="604646" y="0"/>
            <a:chExt cx="1351370" cy="1035439"/>
          </a:xfrm>
          <a:solidFill>
            <a:srgbClr val="00A478"/>
          </a:solidFill>
        </p:grpSpPr>
        <p:sp>
          <p:nvSpPr>
            <p:cNvPr id="16" name="片側の 2 つの角を切り取った四角形 15">
              <a:extLst>
                <a:ext uri="{FF2B5EF4-FFF2-40B4-BE49-F238E27FC236}">
                  <a16:creationId xmlns:a16="http://schemas.microsoft.com/office/drawing/2014/main" id="{8ED5BE02-B0A5-6669-CB3A-E6B57CADD49E}"/>
                </a:ext>
              </a:extLst>
            </p:cNvPr>
            <p:cNvSpPr/>
            <p:nvPr/>
          </p:nvSpPr>
          <p:spPr>
            <a:xfrm>
              <a:off x="604647" y="512218"/>
              <a:ext cx="1351369" cy="523221"/>
            </a:xfrm>
            <a:prstGeom prst="snip2SameRect">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片側の 2 つの角を切り取った四角形 21">
              <a:extLst>
                <a:ext uri="{FF2B5EF4-FFF2-40B4-BE49-F238E27FC236}">
                  <a16:creationId xmlns:a16="http://schemas.microsoft.com/office/drawing/2014/main" id="{3DA0161E-DB7C-6E1D-41B6-B934280C306F}"/>
                </a:ext>
              </a:extLst>
            </p:cNvPr>
            <p:cNvSpPr/>
            <p:nvPr/>
          </p:nvSpPr>
          <p:spPr>
            <a:xfrm rot="10800000">
              <a:off x="604646" y="0"/>
              <a:ext cx="1351369" cy="523222"/>
            </a:xfrm>
            <a:prstGeom prst="snip2SameRect">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204706D2-F4BB-C0CC-9870-9D9D720CC247}"/>
              </a:ext>
            </a:extLst>
          </p:cNvPr>
          <p:cNvSpPr txBox="1"/>
          <p:nvPr/>
        </p:nvSpPr>
        <p:spPr>
          <a:xfrm>
            <a:off x="788667" y="403384"/>
            <a:ext cx="983325" cy="630942"/>
          </a:xfrm>
          <a:prstGeom prst="rect">
            <a:avLst/>
          </a:prstGeom>
          <a:no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2</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sp>
        <p:nvSpPr>
          <p:cNvPr id="5" name="角丸四角形 4">
            <a:extLst>
              <a:ext uri="{FF2B5EF4-FFF2-40B4-BE49-F238E27FC236}">
                <a16:creationId xmlns:a16="http://schemas.microsoft.com/office/drawing/2014/main" id="{CB15FF15-EDDF-0E89-4A98-4CD57DF27195}"/>
              </a:ext>
            </a:extLst>
          </p:cNvPr>
          <p:cNvSpPr/>
          <p:nvPr/>
        </p:nvSpPr>
        <p:spPr>
          <a:xfrm>
            <a:off x="604646" y="4668689"/>
            <a:ext cx="9696821" cy="2492691"/>
          </a:xfrm>
          <a:prstGeom prst="roundRect">
            <a:avLst>
              <a:gd name="adj" fmla="val 1128"/>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5CEB38C-5202-24F2-F4E0-A52A8C692AE3}"/>
              </a:ext>
            </a:extLst>
          </p:cNvPr>
          <p:cNvSpPr txBox="1"/>
          <p:nvPr/>
        </p:nvSpPr>
        <p:spPr>
          <a:xfrm>
            <a:off x="824699" y="5619451"/>
            <a:ext cx="1781816" cy="276999"/>
          </a:xfrm>
          <a:prstGeom prst="rect">
            <a:avLst/>
          </a:prstGeom>
          <a:noFill/>
        </p:spPr>
        <p:txBody>
          <a:bodyPr wrap="square">
            <a:spAutoFit/>
          </a:bodyPr>
          <a:lstStyle/>
          <a:p>
            <a:r>
              <a:rPr lang="ja-JP" altLang="en-US" sz="1200" b="1">
                <a:latin typeface="Meiryo" panose="020B0604030504040204" pitchFamily="34" charset="-128"/>
                <a:ea typeface="Meiryo" panose="020B0604030504040204" pitchFamily="34" charset="-128"/>
              </a:rPr>
              <a:t>事前準備をしましょう</a:t>
            </a:r>
          </a:p>
        </p:txBody>
      </p:sp>
      <p:sp>
        <p:nvSpPr>
          <p:cNvPr id="7" name="テキスト ボックス 6">
            <a:extLst>
              <a:ext uri="{FF2B5EF4-FFF2-40B4-BE49-F238E27FC236}">
                <a16:creationId xmlns:a16="http://schemas.microsoft.com/office/drawing/2014/main" id="{1E7EBFA5-7A2B-C01C-CD6A-B0AA5E5A0811}"/>
              </a:ext>
            </a:extLst>
          </p:cNvPr>
          <p:cNvSpPr txBox="1"/>
          <p:nvPr/>
        </p:nvSpPr>
        <p:spPr>
          <a:xfrm>
            <a:off x="787097" y="6058077"/>
            <a:ext cx="2133554" cy="1015663"/>
          </a:xfrm>
          <a:prstGeom prst="rect">
            <a:avLst/>
          </a:prstGeom>
          <a:noFill/>
        </p:spPr>
        <p:txBody>
          <a:bodyPr wrap="square">
            <a:spAutoFit/>
          </a:bodyPr>
          <a:lstStyle/>
          <a:p>
            <a:r>
              <a:rPr lang="ja-JP" altLang="en-US" sz="1200" dirty="0">
                <a:latin typeface="Meiryo" panose="020B0604030504040204" pitchFamily="34" charset="-128"/>
                <a:ea typeface="Meiryo" panose="020B0604030504040204" pitchFamily="34" charset="-128"/>
              </a:rPr>
              <a:t>開催形式、会場や開催日を決定します。会場が確定したら、インターネット環境の確認や道具などを準備します。</a:t>
            </a:r>
            <a:endParaRPr lang="en-US" altLang="ja-JP" sz="1200" dirty="0">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84DF4AF1-7442-F6B7-758B-FAFED6BB9329}"/>
              </a:ext>
            </a:extLst>
          </p:cNvPr>
          <p:cNvSpPr txBox="1"/>
          <p:nvPr/>
        </p:nvSpPr>
        <p:spPr>
          <a:xfrm>
            <a:off x="3143938" y="6063681"/>
            <a:ext cx="2228448" cy="646331"/>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チラシや区報などを活用</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して</a:t>
            </a:r>
            <a:r>
              <a:rPr lang="ja-JP" altLang="en-US" sz="1200" spc="-20">
                <a:latin typeface="Meiryo" panose="020B0604030504040204" pitchFamily="34" charset="-128"/>
                <a:ea typeface="Meiryo" panose="020B0604030504040204" pitchFamily="34" charset="-128"/>
              </a:rPr>
              <a:t>参加者募集の告知を</a:t>
            </a:r>
            <a:endParaRPr lang="en-US" altLang="ja-JP" sz="1200" spc="-20" dirty="0">
              <a:latin typeface="Meiryo" panose="020B0604030504040204" pitchFamily="34" charset="-128"/>
              <a:ea typeface="Meiryo" panose="020B0604030504040204" pitchFamily="34" charset="-128"/>
            </a:endParaRPr>
          </a:p>
          <a:p>
            <a:r>
              <a:rPr lang="ja-JP" altLang="en-US" sz="1200" spc="-20">
                <a:latin typeface="Meiryo" panose="020B0604030504040204" pitchFamily="34" charset="-128"/>
                <a:ea typeface="Meiryo" panose="020B0604030504040204" pitchFamily="34" charset="-128"/>
              </a:rPr>
              <a:t>しましょう</a:t>
            </a:r>
            <a:r>
              <a:rPr lang="ja-JP" altLang="en-US" sz="1200">
                <a:latin typeface="Meiryo" panose="020B0604030504040204" pitchFamily="34" charset="-128"/>
                <a:ea typeface="Meiryo" panose="020B0604030504040204" pitchFamily="34" charset="-128"/>
              </a:rPr>
              <a:t>。</a:t>
            </a:r>
          </a:p>
        </p:txBody>
      </p:sp>
      <p:sp>
        <p:nvSpPr>
          <p:cNvPr id="28" name="テキスト ボックス 27">
            <a:extLst>
              <a:ext uri="{FF2B5EF4-FFF2-40B4-BE49-F238E27FC236}">
                <a16:creationId xmlns:a16="http://schemas.microsoft.com/office/drawing/2014/main" id="{C66FFFD9-281C-C0F0-93DE-60458F63BCCF}"/>
              </a:ext>
            </a:extLst>
          </p:cNvPr>
          <p:cNvSpPr txBox="1"/>
          <p:nvPr/>
        </p:nvSpPr>
        <p:spPr>
          <a:xfrm>
            <a:off x="3167430" y="5619451"/>
            <a:ext cx="2113535" cy="461665"/>
          </a:xfrm>
          <a:prstGeom prst="rect">
            <a:avLst/>
          </a:prstGeom>
          <a:noFill/>
        </p:spPr>
        <p:txBody>
          <a:bodyPr wrap="square">
            <a:spAutoFit/>
          </a:bodyPr>
          <a:lstStyle/>
          <a:p>
            <a:r>
              <a:rPr lang="ja-JP" altLang="en-US" sz="1200" b="1">
                <a:latin typeface="Meiryo" panose="020B0604030504040204" pitchFamily="34" charset="-128"/>
                <a:ea typeface="Meiryo" panose="020B0604030504040204" pitchFamily="34" charset="-128"/>
              </a:rPr>
              <a:t>講座周知、参加者を</a:t>
            </a:r>
            <a:endParaRPr lang="en-US" altLang="ja-JP" sz="1200" b="1" dirty="0">
              <a:latin typeface="Meiryo" panose="020B0604030504040204" pitchFamily="34" charset="-128"/>
              <a:ea typeface="Meiryo" panose="020B0604030504040204" pitchFamily="34" charset="-128"/>
            </a:endParaRPr>
          </a:p>
          <a:p>
            <a:r>
              <a:rPr lang="ja-JP" altLang="en-US" sz="1200" b="1">
                <a:latin typeface="Meiryo" panose="020B0604030504040204" pitchFamily="34" charset="-128"/>
                <a:ea typeface="Meiryo" panose="020B0604030504040204" pitchFamily="34" charset="-128"/>
              </a:rPr>
              <a:t>サポートしましょう</a:t>
            </a:r>
          </a:p>
        </p:txBody>
      </p:sp>
      <p:sp>
        <p:nvSpPr>
          <p:cNvPr id="29" name="テキスト ボックス 28">
            <a:extLst>
              <a:ext uri="{FF2B5EF4-FFF2-40B4-BE49-F238E27FC236}">
                <a16:creationId xmlns:a16="http://schemas.microsoft.com/office/drawing/2014/main" id="{34D48A25-11A2-C7E2-CB52-D94F9574CD3B}"/>
              </a:ext>
            </a:extLst>
          </p:cNvPr>
          <p:cNvSpPr txBox="1"/>
          <p:nvPr/>
        </p:nvSpPr>
        <p:spPr>
          <a:xfrm>
            <a:off x="5496058" y="6081305"/>
            <a:ext cx="2133554" cy="461665"/>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講座当日に行うことを</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時間割にして作成します。</a:t>
            </a:r>
          </a:p>
        </p:txBody>
      </p:sp>
      <p:sp>
        <p:nvSpPr>
          <p:cNvPr id="30" name="テキスト ボックス 29">
            <a:extLst>
              <a:ext uri="{FF2B5EF4-FFF2-40B4-BE49-F238E27FC236}">
                <a16:creationId xmlns:a16="http://schemas.microsoft.com/office/drawing/2014/main" id="{1C8F7066-4904-7441-EAA1-B0A4A019BEAA}"/>
              </a:ext>
            </a:extLst>
          </p:cNvPr>
          <p:cNvSpPr txBox="1"/>
          <p:nvPr/>
        </p:nvSpPr>
        <p:spPr>
          <a:xfrm>
            <a:off x="5504500" y="5619451"/>
            <a:ext cx="1893971" cy="461665"/>
          </a:xfrm>
          <a:prstGeom prst="rect">
            <a:avLst/>
          </a:prstGeom>
          <a:noFill/>
        </p:spPr>
        <p:txBody>
          <a:bodyPr wrap="square" lIns="91440" tIns="45720" rIns="91440" bIns="45720" anchor="t">
            <a:spAutoFit/>
          </a:bodyPr>
          <a:lstStyle/>
          <a:p>
            <a:r>
              <a:rPr lang="ja-JP" altLang="en-US" sz="1200" b="1">
                <a:latin typeface="Meiryo" panose="020B0604030504040204" pitchFamily="34" charset="-128"/>
                <a:ea typeface="Meiryo" panose="020B0604030504040204" pitchFamily="34" charset="-128"/>
              </a:rPr>
              <a:t>当日のスケジュールを</a:t>
            </a:r>
            <a:endParaRPr lang="en-US" altLang="ja-JP" sz="1200" b="1" dirty="0">
              <a:latin typeface="Meiryo" panose="020B0604030504040204" pitchFamily="34" charset="-128"/>
              <a:ea typeface="Meiryo" panose="020B0604030504040204" pitchFamily="34" charset="-128"/>
            </a:endParaRPr>
          </a:p>
          <a:p>
            <a:r>
              <a:rPr lang="ja-JP" altLang="en-US" sz="1200" b="1">
                <a:latin typeface="Meiryo"/>
                <a:ea typeface="Meiryo"/>
              </a:rPr>
              <a:t>立てましょう</a:t>
            </a:r>
          </a:p>
        </p:txBody>
      </p:sp>
      <p:sp>
        <p:nvSpPr>
          <p:cNvPr id="33" name="テキスト ボックス 32">
            <a:extLst>
              <a:ext uri="{FF2B5EF4-FFF2-40B4-BE49-F238E27FC236}">
                <a16:creationId xmlns:a16="http://schemas.microsoft.com/office/drawing/2014/main" id="{C328055A-20CD-F686-F4FF-CA7CEA164857}"/>
              </a:ext>
            </a:extLst>
          </p:cNvPr>
          <p:cNvSpPr txBox="1"/>
          <p:nvPr/>
        </p:nvSpPr>
        <p:spPr>
          <a:xfrm>
            <a:off x="7820861" y="6068156"/>
            <a:ext cx="2391808" cy="1015663"/>
          </a:xfrm>
          <a:prstGeom prst="rect">
            <a:avLst/>
          </a:prstGeom>
          <a:noFill/>
        </p:spPr>
        <p:txBody>
          <a:bodyPr wrap="square">
            <a:spAutoFit/>
          </a:bodyPr>
          <a:lstStyle/>
          <a:p>
            <a:r>
              <a:rPr lang="ja-JP" altLang="en-US" sz="1200">
                <a:latin typeface="Meiryo" panose="020B0604030504040204" pitchFamily="34" charset="-128"/>
                <a:ea typeface="Meiryo" panose="020B0604030504040204" pitchFamily="34" charset="-128"/>
              </a:rPr>
              <a:t>開始前に出欠確認、各種機材の</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確認を行います。</a:t>
            </a:r>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不慣れな方が多いので、急がず、サポートしながら講座運営していきましょう。</a:t>
            </a:r>
          </a:p>
        </p:txBody>
      </p:sp>
      <p:sp>
        <p:nvSpPr>
          <p:cNvPr id="34" name="テキスト ボックス 33">
            <a:extLst>
              <a:ext uri="{FF2B5EF4-FFF2-40B4-BE49-F238E27FC236}">
                <a16:creationId xmlns:a16="http://schemas.microsoft.com/office/drawing/2014/main" id="{7387CE70-2092-8146-5EC3-138876AF3237}"/>
              </a:ext>
            </a:extLst>
          </p:cNvPr>
          <p:cNvSpPr txBox="1"/>
          <p:nvPr/>
        </p:nvSpPr>
        <p:spPr>
          <a:xfrm>
            <a:off x="7818188" y="5619451"/>
            <a:ext cx="1721226" cy="276999"/>
          </a:xfrm>
          <a:prstGeom prst="rect">
            <a:avLst/>
          </a:prstGeom>
          <a:noFill/>
        </p:spPr>
        <p:txBody>
          <a:bodyPr wrap="square">
            <a:spAutoFit/>
          </a:bodyPr>
          <a:lstStyle/>
          <a:p>
            <a:r>
              <a:rPr lang="ja-JP" altLang="en-US" sz="1200" b="1">
                <a:latin typeface="Meiryo" panose="020B0604030504040204" pitchFamily="34" charset="-128"/>
                <a:ea typeface="Meiryo" panose="020B0604030504040204" pitchFamily="34" charset="-128"/>
              </a:rPr>
              <a:t>講座を開催しましょう</a:t>
            </a:r>
          </a:p>
        </p:txBody>
      </p:sp>
      <p:sp>
        <p:nvSpPr>
          <p:cNvPr id="35" name="三角形 34">
            <a:extLst>
              <a:ext uri="{FF2B5EF4-FFF2-40B4-BE49-F238E27FC236}">
                <a16:creationId xmlns:a16="http://schemas.microsoft.com/office/drawing/2014/main" id="{54CE0ABA-FBA9-43E1-B69F-FB1DE0DDF7DD}"/>
              </a:ext>
            </a:extLst>
          </p:cNvPr>
          <p:cNvSpPr/>
          <p:nvPr/>
        </p:nvSpPr>
        <p:spPr>
          <a:xfrm rot="5400000">
            <a:off x="2929219" y="6196310"/>
            <a:ext cx="167455" cy="144358"/>
          </a:xfrm>
          <a:prstGeom prst="triangle">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三角形 35">
            <a:extLst>
              <a:ext uri="{FF2B5EF4-FFF2-40B4-BE49-F238E27FC236}">
                <a16:creationId xmlns:a16="http://schemas.microsoft.com/office/drawing/2014/main" id="{2A01B334-D41E-7EF5-BD97-C472E59A1D65}"/>
              </a:ext>
            </a:extLst>
          </p:cNvPr>
          <p:cNvSpPr/>
          <p:nvPr/>
        </p:nvSpPr>
        <p:spPr>
          <a:xfrm rot="5400000">
            <a:off x="5269416" y="6196310"/>
            <a:ext cx="167455" cy="144358"/>
          </a:xfrm>
          <a:prstGeom prst="triangle">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三角形 48">
            <a:extLst>
              <a:ext uri="{FF2B5EF4-FFF2-40B4-BE49-F238E27FC236}">
                <a16:creationId xmlns:a16="http://schemas.microsoft.com/office/drawing/2014/main" id="{10503F0B-38DB-15C6-5703-9DCFC04AB779}"/>
              </a:ext>
            </a:extLst>
          </p:cNvPr>
          <p:cNvSpPr/>
          <p:nvPr/>
        </p:nvSpPr>
        <p:spPr>
          <a:xfrm rot="5400000">
            <a:off x="7535592" y="6196311"/>
            <a:ext cx="167455" cy="144358"/>
          </a:xfrm>
          <a:prstGeom prst="triangle">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7DE1BC03-E71A-06A0-6EFD-F7787BCEA47A}"/>
              </a:ext>
            </a:extLst>
          </p:cNvPr>
          <p:cNvSpPr txBox="1"/>
          <p:nvPr/>
        </p:nvSpPr>
        <p:spPr>
          <a:xfrm>
            <a:off x="779507" y="4841176"/>
            <a:ext cx="2556417" cy="369332"/>
          </a:xfrm>
          <a:prstGeom prst="rect">
            <a:avLst/>
          </a:prstGeom>
          <a:noFill/>
        </p:spPr>
        <p:txBody>
          <a:bodyPr wrap="square">
            <a:spAutoFit/>
          </a:bodyPr>
          <a:lstStyle/>
          <a:p>
            <a:r>
              <a:rPr lang="ja-JP" altLang="en-US" b="1">
                <a:solidFill>
                  <a:srgbClr val="C62153"/>
                </a:solidFill>
                <a:latin typeface="Meiryo" panose="020B0604030504040204" pitchFamily="34" charset="-128"/>
                <a:ea typeface="Meiryo" panose="020B0604030504040204" pitchFamily="34" charset="-128"/>
              </a:rPr>
              <a:t>開催までの流れ</a:t>
            </a:r>
            <a:endParaRPr lang="en-US" altLang="ja-JP" b="1" dirty="0">
              <a:solidFill>
                <a:srgbClr val="C62153"/>
              </a:solidFill>
              <a:latin typeface="Meiryo" panose="020B0604030504040204" pitchFamily="34" charset="-128"/>
              <a:ea typeface="Meiryo" panose="020B0604030504040204" pitchFamily="34" charset="-128"/>
            </a:endParaRPr>
          </a:p>
        </p:txBody>
      </p:sp>
      <p:grpSp>
        <p:nvGrpSpPr>
          <p:cNvPr id="51" name="グループ化 50">
            <a:extLst>
              <a:ext uri="{FF2B5EF4-FFF2-40B4-BE49-F238E27FC236}">
                <a16:creationId xmlns:a16="http://schemas.microsoft.com/office/drawing/2014/main" id="{BCB10B91-7D39-4651-6CA4-47796CBD82B7}"/>
              </a:ext>
            </a:extLst>
          </p:cNvPr>
          <p:cNvGrpSpPr/>
          <p:nvPr/>
        </p:nvGrpSpPr>
        <p:grpSpPr>
          <a:xfrm>
            <a:off x="750577" y="5249684"/>
            <a:ext cx="1320505" cy="328977"/>
            <a:chOff x="1025255" y="2207761"/>
            <a:chExt cx="1320505" cy="328977"/>
          </a:xfrm>
          <a:solidFill>
            <a:srgbClr val="C62153"/>
          </a:solidFill>
        </p:grpSpPr>
        <p:sp>
          <p:nvSpPr>
            <p:cNvPr id="52" name="角丸四角形 51">
              <a:extLst>
                <a:ext uri="{FF2B5EF4-FFF2-40B4-BE49-F238E27FC236}">
                  <a16:creationId xmlns:a16="http://schemas.microsoft.com/office/drawing/2014/main" id="{D14A0769-2EC4-B16F-FD5F-430EAD7DAAFF}"/>
                </a:ext>
              </a:extLst>
            </p:cNvPr>
            <p:cNvSpPr/>
            <p:nvPr/>
          </p:nvSpPr>
          <p:spPr>
            <a:xfrm>
              <a:off x="1169277" y="2207761"/>
              <a:ext cx="1032460" cy="303876"/>
            </a:xfrm>
            <a:prstGeom prst="roundRect">
              <a:avLst>
                <a:gd name="adj" fmla="val 90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CDC0D160-05F2-2055-CEE8-1D8654BA99E5}"/>
                </a:ext>
              </a:extLst>
            </p:cNvPr>
            <p:cNvSpPr txBox="1"/>
            <p:nvPr/>
          </p:nvSpPr>
          <p:spPr>
            <a:xfrm>
              <a:off x="1025255" y="2228961"/>
              <a:ext cx="1320505" cy="307777"/>
            </a:xfrm>
            <a:prstGeom prst="rect">
              <a:avLst/>
            </a:prstGeom>
            <a:noFill/>
          </p:spPr>
          <p:txBody>
            <a:bodyPr wrap="square">
              <a:spAutoFit/>
            </a:bodyPr>
            <a:lstStyle/>
            <a:p>
              <a:pPr algn="ctr"/>
              <a:r>
                <a:rPr lang="ja-JP" altLang="en-US" sz="1400" b="1" dirty="0">
                  <a:solidFill>
                    <a:schemeClr val="bg1"/>
                  </a:solidFill>
                  <a:latin typeface="Meiryo" panose="020B0604030504040204" pitchFamily="34" charset="-128"/>
                  <a:ea typeface="Meiryo" panose="020B0604030504040204" pitchFamily="34" charset="-128"/>
                </a:rPr>
                <a:t>ステップ</a:t>
              </a:r>
              <a:r>
                <a:rPr lang="en-US" altLang="ja-JP" sz="1400" b="1" dirty="0">
                  <a:solidFill>
                    <a:schemeClr val="bg1"/>
                  </a:solidFill>
                  <a:latin typeface="Meiryo" panose="020B0604030504040204" pitchFamily="34" charset="-128"/>
                  <a:ea typeface="Meiryo" panose="020B0604030504040204" pitchFamily="34" charset="-128"/>
                </a:rPr>
                <a:t>①</a:t>
              </a:r>
              <a:endParaRPr lang="ja-JP" altLang="en-US" sz="1400" b="1" dirty="0">
                <a:solidFill>
                  <a:schemeClr val="bg1"/>
                </a:solidFill>
                <a:latin typeface="Meiryo" panose="020B0604030504040204" pitchFamily="34" charset="-128"/>
                <a:ea typeface="Meiryo" panose="020B0604030504040204" pitchFamily="34" charset="-128"/>
              </a:endParaRPr>
            </a:p>
          </p:txBody>
        </p:sp>
      </p:grpSp>
      <p:grpSp>
        <p:nvGrpSpPr>
          <p:cNvPr id="54" name="グループ化 53">
            <a:extLst>
              <a:ext uri="{FF2B5EF4-FFF2-40B4-BE49-F238E27FC236}">
                <a16:creationId xmlns:a16="http://schemas.microsoft.com/office/drawing/2014/main" id="{19763CA8-9A10-A06A-C343-63A45680FF1B}"/>
              </a:ext>
            </a:extLst>
          </p:cNvPr>
          <p:cNvGrpSpPr/>
          <p:nvPr/>
        </p:nvGrpSpPr>
        <p:grpSpPr>
          <a:xfrm>
            <a:off x="3097961" y="5249684"/>
            <a:ext cx="1320505" cy="328977"/>
            <a:chOff x="1025255" y="2207761"/>
            <a:chExt cx="1320505" cy="328977"/>
          </a:xfrm>
          <a:solidFill>
            <a:srgbClr val="C62153"/>
          </a:solidFill>
        </p:grpSpPr>
        <p:sp>
          <p:nvSpPr>
            <p:cNvPr id="55" name="角丸四角形 54">
              <a:extLst>
                <a:ext uri="{FF2B5EF4-FFF2-40B4-BE49-F238E27FC236}">
                  <a16:creationId xmlns:a16="http://schemas.microsoft.com/office/drawing/2014/main" id="{BC3EE771-1263-82D4-D79D-BD56B896755F}"/>
                </a:ext>
              </a:extLst>
            </p:cNvPr>
            <p:cNvSpPr/>
            <p:nvPr/>
          </p:nvSpPr>
          <p:spPr>
            <a:xfrm>
              <a:off x="1169277" y="2207761"/>
              <a:ext cx="1032460" cy="303876"/>
            </a:xfrm>
            <a:prstGeom prst="roundRect">
              <a:avLst>
                <a:gd name="adj" fmla="val 90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10FBC148-7265-40D7-0890-40697A5E61D1}"/>
                </a:ext>
              </a:extLst>
            </p:cNvPr>
            <p:cNvSpPr txBox="1"/>
            <p:nvPr/>
          </p:nvSpPr>
          <p:spPr>
            <a:xfrm>
              <a:off x="1025255" y="2228961"/>
              <a:ext cx="1320505" cy="307777"/>
            </a:xfrm>
            <a:prstGeom prst="rect">
              <a:avLst/>
            </a:prstGeom>
            <a:noFill/>
          </p:spPr>
          <p:txBody>
            <a:bodyPr wrap="square">
              <a:spAutoFit/>
            </a:bodyPr>
            <a:lstStyle/>
            <a:p>
              <a:pPr algn="ctr"/>
              <a:r>
                <a:rPr lang="ja-JP" altLang="en-US" sz="1400" b="1">
                  <a:solidFill>
                    <a:schemeClr val="bg1"/>
                  </a:solidFill>
                  <a:latin typeface="Meiryo" panose="020B0604030504040204" pitchFamily="34" charset="-128"/>
                  <a:ea typeface="Meiryo" panose="020B0604030504040204" pitchFamily="34" charset="-128"/>
                </a:rPr>
                <a:t>ステップ②</a:t>
              </a:r>
            </a:p>
          </p:txBody>
        </p:sp>
      </p:grpSp>
      <p:grpSp>
        <p:nvGrpSpPr>
          <p:cNvPr id="57" name="グループ化 56">
            <a:extLst>
              <a:ext uri="{FF2B5EF4-FFF2-40B4-BE49-F238E27FC236}">
                <a16:creationId xmlns:a16="http://schemas.microsoft.com/office/drawing/2014/main" id="{BF48C429-5FA8-D95B-FB68-3D5DF7DAF020}"/>
              </a:ext>
            </a:extLst>
          </p:cNvPr>
          <p:cNvGrpSpPr/>
          <p:nvPr/>
        </p:nvGrpSpPr>
        <p:grpSpPr>
          <a:xfrm>
            <a:off x="5424987" y="5249684"/>
            <a:ext cx="1320505" cy="328977"/>
            <a:chOff x="1025255" y="2207761"/>
            <a:chExt cx="1320505" cy="328977"/>
          </a:xfrm>
          <a:solidFill>
            <a:srgbClr val="C62153"/>
          </a:solidFill>
        </p:grpSpPr>
        <p:sp>
          <p:nvSpPr>
            <p:cNvPr id="58" name="角丸四角形 57">
              <a:extLst>
                <a:ext uri="{FF2B5EF4-FFF2-40B4-BE49-F238E27FC236}">
                  <a16:creationId xmlns:a16="http://schemas.microsoft.com/office/drawing/2014/main" id="{24F9C405-F595-6637-B8C1-2788A0ED6E9F}"/>
                </a:ext>
              </a:extLst>
            </p:cNvPr>
            <p:cNvSpPr/>
            <p:nvPr/>
          </p:nvSpPr>
          <p:spPr>
            <a:xfrm>
              <a:off x="1169277" y="2207761"/>
              <a:ext cx="1032460" cy="303876"/>
            </a:xfrm>
            <a:prstGeom prst="roundRect">
              <a:avLst>
                <a:gd name="adj" fmla="val 90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A3C95476-5E3B-E607-CDD2-2C47AAEF35A3}"/>
                </a:ext>
              </a:extLst>
            </p:cNvPr>
            <p:cNvSpPr txBox="1"/>
            <p:nvPr/>
          </p:nvSpPr>
          <p:spPr>
            <a:xfrm>
              <a:off x="1025255" y="2228961"/>
              <a:ext cx="1320505" cy="307777"/>
            </a:xfrm>
            <a:prstGeom prst="rect">
              <a:avLst/>
            </a:prstGeom>
            <a:noFill/>
          </p:spPr>
          <p:txBody>
            <a:bodyPr wrap="square">
              <a:spAutoFit/>
            </a:bodyPr>
            <a:lstStyle/>
            <a:p>
              <a:pPr algn="ctr"/>
              <a:r>
                <a:rPr lang="ja-JP" altLang="en-US" sz="1400" b="1">
                  <a:solidFill>
                    <a:schemeClr val="bg1"/>
                  </a:solidFill>
                  <a:latin typeface="Meiryo" panose="020B0604030504040204" pitchFamily="34" charset="-128"/>
                  <a:ea typeface="Meiryo" panose="020B0604030504040204" pitchFamily="34" charset="-128"/>
                </a:rPr>
                <a:t>ステップ</a:t>
              </a:r>
              <a:r>
                <a:rPr lang="en-US" altLang="ja-JP" sz="1400" b="1" dirty="0">
                  <a:solidFill>
                    <a:schemeClr val="bg1"/>
                  </a:solidFill>
                  <a:latin typeface="Meiryo" panose="020B0604030504040204" pitchFamily="34" charset="-128"/>
                  <a:ea typeface="Meiryo" panose="020B0604030504040204" pitchFamily="34" charset="-128"/>
                </a:rPr>
                <a:t>③</a:t>
              </a:r>
              <a:endParaRPr lang="ja-JP" altLang="en-US" sz="1400" b="1">
                <a:solidFill>
                  <a:schemeClr val="bg1"/>
                </a:solidFill>
                <a:latin typeface="Meiryo" panose="020B0604030504040204" pitchFamily="34" charset="-128"/>
                <a:ea typeface="Meiryo" panose="020B0604030504040204" pitchFamily="34" charset="-128"/>
              </a:endParaRPr>
            </a:p>
          </p:txBody>
        </p:sp>
      </p:grpSp>
      <p:grpSp>
        <p:nvGrpSpPr>
          <p:cNvPr id="60" name="グループ化 59">
            <a:extLst>
              <a:ext uri="{FF2B5EF4-FFF2-40B4-BE49-F238E27FC236}">
                <a16:creationId xmlns:a16="http://schemas.microsoft.com/office/drawing/2014/main" id="{0F0E242B-4C36-A126-64B1-CFE8A8D47441}"/>
              </a:ext>
            </a:extLst>
          </p:cNvPr>
          <p:cNvGrpSpPr/>
          <p:nvPr/>
        </p:nvGrpSpPr>
        <p:grpSpPr>
          <a:xfrm>
            <a:off x="7741787" y="5249684"/>
            <a:ext cx="1320505" cy="328977"/>
            <a:chOff x="1025255" y="2207761"/>
            <a:chExt cx="1320505" cy="328977"/>
          </a:xfrm>
          <a:solidFill>
            <a:srgbClr val="C62153"/>
          </a:solidFill>
        </p:grpSpPr>
        <p:sp>
          <p:nvSpPr>
            <p:cNvPr id="61" name="角丸四角形 60">
              <a:extLst>
                <a:ext uri="{FF2B5EF4-FFF2-40B4-BE49-F238E27FC236}">
                  <a16:creationId xmlns:a16="http://schemas.microsoft.com/office/drawing/2014/main" id="{5AB997E5-AD05-43A1-5B16-6DECB8EBE12F}"/>
                </a:ext>
              </a:extLst>
            </p:cNvPr>
            <p:cNvSpPr/>
            <p:nvPr/>
          </p:nvSpPr>
          <p:spPr>
            <a:xfrm>
              <a:off x="1169277" y="2207761"/>
              <a:ext cx="1032460" cy="303876"/>
            </a:xfrm>
            <a:prstGeom prst="roundRect">
              <a:avLst>
                <a:gd name="adj" fmla="val 90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95678DBF-5C50-025E-1E16-0C405FB467AA}"/>
                </a:ext>
              </a:extLst>
            </p:cNvPr>
            <p:cNvSpPr txBox="1"/>
            <p:nvPr/>
          </p:nvSpPr>
          <p:spPr>
            <a:xfrm>
              <a:off x="1025255" y="2228961"/>
              <a:ext cx="1320505" cy="307777"/>
            </a:xfrm>
            <a:prstGeom prst="rect">
              <a:avLst/>
            </a:prstGeom>
            <a:noFill/>
          </p:spPr>
          <p:txBody>
            <a:bodyPr wrap="square">
              <a:spAutoFit/>
            </a:bodyPr>
            <a:lstStyle/>
            <a:p>
              <a:pPr algn="ctr"/>
              <a:r>
                <a:rPr lang="ja-JP" altLang="en-US" sz="1400" b="1">
                  <a:solidFill>
                    <a:schemeClr val="bg1"/>
                  </a:solidFill>
                  <a:latin typeface="Meiryo" panose="020B0604030504040204" pitchFamily="34" charset="-128"/>
                  <a:ea typeface="Meiryo" panose="020B0604030504040204" pitchFamily="34" charset="-128"/>
                </a:rPr>
                <a:t>ステップ</a:t>
              </a:r>
              <a:r>
                <a:rPr lang="en-US" altLang="ja-JP" sz="1400" b="1" dirty="0">
                  <a:solidFill>
                    <a:schemeClr val="bg1"/>
                  </a:solidFill>
                  <a:latin typeface="Meiryo" panose="020B0604030504040204" pitchFamily="34" charset="-128"/>
                  <a:ea typeface="Meiryo" panose="020B0604030504040204" pitchFamily="34" charset="-128"/>
                </a:rPr>
                <a:t>④</a:t>
              </a:r>
              <a:endParaRPr lang="ja-JP" altLang="en-US" sz="1400" b="1">
                <a:solidFill>
                  <a:schemeClr val="bg1"/>
                </a:solidFill>
                <a:latin typeface="Meiryo" panose="020B0604030504040204" pitchFamily="34" charset="-128"/>
                <a:ea typeface="Meiryo" panose="020B0604030504040204" pitchFamily="34" charset="-128"/>
              </a:endParaRPr>
            </a:p>
          </p:txBody>
        </p:sp>
      </p:grpSp>
      <p:sp>
        <p:nvSpPr>
          <p:cNvPr id="63" name="テキスト ボックス 62">
            <a:extLst>
              <a:ext uri="{FF2B5EF4-FFF2-40B4-BE49-F238E27FC236}">
                <a16:creationId xmlns:a16="http://schemas.microsoft.com/office/drawing/2014/main" id="{D0A5073C-1B18-A952-8C04-1B319E771E1B}"/>
              </a:ext>
            </a:extLst>
          </p:cNvPr>
          <p:cNvSpPr txBox="1"/>
          <p:nvPr/>
        </p:nvSpPr>
        <p:spPr>
          <a:xfrm>
            <a:off x="2813092" y="1491519"/>
            <a:ext cx="5421501" cy="261610"/>
          </a:xfrm>
          <a:prstGeom prst="rect">
            <a:avLst/>
          </a:prstGeom>
          <a:noFill/>
        </p:spPr>
        <p:txBody>
          <a:bodyPr wrap="square">
            <a:spAutoFit/>
          </a:bodyPr>
          <a:lstStyle/>
          <a:p>
            <a:r>
              <a:rPr lang="en-US" altLang="ja-JP" sz="1100" dirty="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下記の接続方法は一例です。画面のアイコンや配置は機種により異なります。</a:t>
            </a:r>
          </a:p>
        </p:txBody>
      </p:sp>
      <p:pic>
        <p:nvPicPr>
          <p:cNvPr id="65" name="図 64">
            <a:extLst>
              <a:ext uri="{FF2B5EF4-FFF2-40B4-BE49-F238E27FC236}">
                <a16:creationId xmlns:a16="http://schemas.microsoft.com/office/drawing/2014/main" id="{50E23396-8F4F-4CDD-8585-418A9F8701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4556" y="2561054"/>
            <a:ext cx="1267964" cy="840820"/>
          </a:xfrm>
          <a:prstGeom prst="rect">
            <a:avLst/>
          </a:prstGeom>
          <a:ln w="6350">
            <a:solidFill>
              <a:schemeClr val="tx1"/>
            </a:solidFill>
          </a:ln>
        </p:spPr>
      </p:pic>
      <p:pic>
        <p:nvPicPr>
          <p:cNvPr id="67" name="図 66" descr="テキスト&#10;&#10;自動的に生成された説明">
            <a:extLst>
              <a:ext uri="{FF2B5EF4-FFF2-40B4-BE49-F238E27FC236}">
                <a16:creationId xmlns:a16="http://schemas.microsoft.com/office/drawing/2014/main" id="{7073F0D9-C371-9AC6-6593-06B61138CC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40887" y="2046104"/>
            <a:ext cx="2147136" cy="562560"/>
          </a:xfrm>
          <a:prstGeom prst="rect">
            <a:avLst/>
          </a:prstGeom>
          <a:solidFill>
            <a:schemeClr val="tx1"/>
          </a:solidFill>
          <a:ln w="6350">
            <a:solidFill>
              <a:schemeClr val="tx1"/>
            </a:solidFill>
          </a:ln>
        </p:spPr>
      </p:pic>
      <p:pic>
        <p:nvPicPr>
          <p:cNvPr id="69" name="図 68" descr="図形&#10;&#10;低い精度で自動的に生成された説明">
            <a:extLst>
              <a:ext uri="{FF2B5EF4-FFF2-40B4-BE49-F238E27FC236}">
                <a16:creationId xmlns:a16="http://schemas.microsoft.com/office/drawing/2014/main" id="{53CA28A1-F2B7-881D-5D85-CFC1DE6FD6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6970" y="3343206"/>
            <a:ext cx="2094425" cy="435999"/>
          </a:xfrm>
          <a:prstGeom prst="rect">
            <a:avLst/>
          </a:prstGeom>
          <a:ln w="6350">
            <a:solidFill>
              <a:schemeClr val="tx1"/>
            </a:solidFill>
          </a:ln>
        </p:spPr>
      </p:pic>
      <p:sp>
        <p:nvSpPr>
          <p:cNvPr id="74" name="テキスト ボックス 73">
            <a:extLst>
              <a:ext uri="{FF2B5EF4-FFF2-40B4-BE49-F238E27FC236}">
                <a16:creationId xmlns:a16="http://schemas.microsoft.com/office/drawing/2014/main" id="{72753BA6-047D-8EB4-92A3-C0E84B363ECF}"/>
              </a:ext>
            </a:extLst>
          </p:cNvPr>
          <p:cNvSpPr txBox="1"/>
          <p:nvPr/>
        </p:nvSpPr>
        <p:spPr>
          <a:xfrm>
            <a:off x="779507" y="2270760"/>
            <a:ext cx="426186" cy="369332"/>
          </a:xfrm>
          <a:prstGeom prst="rect">
            <a:avLst/>
          </a:prstGeom>
          <a:noFill/>
        </p:spPr>
        <p:txBody>
          <a:bodyPr wrap="square">
            <a:spAutoFit/>
          </a:bodyPr>
          <a:lstStyle/>
          <a:p>
            <a:r>
              <a:rPr lang="en-US" altLang="ja-JP" b="1" dirty="0">
                <a:solidFill>
                  <a:srgbClr val="C62153"/>
                </a:solidFill>
                <a:latin typeface="Meiryo" panose="020B0604030504040204" pitchFamily="34" charset="-128"/>
                <a:ea typeface="Meiryo" panose="020B0604030504040204" pitchFamily="34" charset="-128"/>
              </a:rPr>
              <a:t>❶</a:t>
            </a:r>
          </a:p>
        </p:txBody>
      </p:sp>
      <p:sp>
        <p:nvSpPr>
          <p:cNvPr id="77" name="テキスト ボックス 76">
            <a:extLst>
              <a:ext uri="{FF2B5EF4-FFF2-40B4-BE49-F238E27FC236}">
                <a16:creationId xmlns:a16="http://schemas.microsoft.com/office/drawing/2014/main" id="{218EEBAA-C785-1016-EB26-9D5825516261}"/>
              </a:ext>
            </a:extLst>
          </p:cNvPr>
          <p:cNvSpPr txBox="1"/>
          <p:nvPr/>
        </p:nvSpPr>
        <p:spPr>
          <a:xfrm>
            <a:off x="832885" y="3478644"/>
            <a:ext cx="1510866" cy="60016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「設定」マークを</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タップ（軽く画面に触れる）します。</a:t>
            </a:r>
          </a:p>
        </p:txBody>
      </p:sp>
      <p:sp>
        <p:nvSpPr>
          <p:cNvPr id="78" name="テキスト ボックス 77">
            <a:extLst>
              <a:ext uri="{FF2B5EF4-FFF2-40B4-BE49-F238E27FC236}">
                <a16:creationId xmlns:a16="http://schemas.microsoft.com/office/drawing/2014/main" id="{AA73D9A0-73FB-9B45-0DFF-115447FE94C9}"/>
              </a:ext>
            </a:extLst>
          </p:cNvPr>
          <p:cNvSpPr txBox="1"/>
          <p:nvPr/>
        </p:nvSpPr>
        <p:spPr>
          <a:xfrm>
            <a:off x="2310784" y="2006904"/>
            <a:ext cx="426186" cy="369332"/>
          </a:xfrm>
          <a:prstGeom prst="rect">
            <a:avLst/>
          </a:prstGeom>
          <a:noFill/>
        </p:spPr>
        <p:txBody>
          <a:bodyPr wrap="square">
            <a:spAutoFit/>
          </a:bodyPr>
          <a:lstStyle/>
          <a:p>
            <a:r>
              <a:rPr lang="en-US" altLang="ja-JP" b="1" dirty="0">
                <a:solidFill>
                  <a:srgbClr val="C62153"/>
                </a:solidFill>
                <a:latin typeface="Meiryo" panose="020B0604030504040204" pitchFamily="34" charset="-128"/>
                <a:ea typeface="Meiryo" panose="020B0604030504040204" pitchFamily="34" charset="-128"/>
              </a:rPr>
              <a:t>❷</a:t>
            </a:r>
          </a:p>
        </p:txBody>
      </p:sp>
      <p:sp>
        <p:nvSpPr>
          <p:cNvPr id="80" name="テキスト ボックス 79">
            <a:extLst>
              <a:ext uri="{FF2B5EF4-FFF2-40B4-BE49-F238E27FC236}">
                <a16:creationId xmlns:a16="http://schemas.microsoft.com/office/drawing/2014/main" id="{3EE47D94-B38D-C542-4F5B-4C366D676FE3}"/>
              </a:ext>
            </a:extLst>
          </p:cNvPr>
          <p:cNvSpPr txBox="1"/>
          <p:nvPr/>
        </p:nvSpPr>
        <p:spPr>
          <a:xfrm>
            <a:off x="2625781" y="2735105"/>
            <a:ext cx="2662567" cy="430887"/>
          </a:xfrm>
          <a:prstGeom prst="rect">
            <a:avLst/>
          </a:prstGeom>
          <a:noFill/>
        </p:spPr>
        <p:txBody>
          <a:bodyPr wrap="square">
            <a:spAutoFit/>
          </a:bodyPr>
          <a:lstStyle/>
          <a:p>
            <a:r>
              <a:rPr lang="ja-JP" altLang="en-US" sz="1050">
                <a:latin typeface="Meiryo" panose="020B0604030504040204" pitchFamily="34" charset="-128"/>
                <a:ea typeface="Meiryo" panose="020B0604030504040204" pitchFamily="34" charset="-128"/>
              </a:rPr>
              <a:t>　　</a:t>
            </a:r>
            <a:r>
              <a:rPr lang="ja-JP" altLang="en-US" sz="1100">
                <a:latin typeface="Meiryo" panose="020B0604030504040204" pitchFamily="34" charset="-128"/>
                <a:ea typeface="Meiryo" panose="020B0604030504040204" pitchFamily="34" charset="-128"/>
              </a:rPr>
              <a:t>マークまたは「</a:t>
            </a:r>
            <a:r>
              <a:rPr lang="en-US" altLang="ja-JP" sz="1100" dirty="0">
                <a:latin typeface="Meiryo" panose="020B0604030504040204" pitchFamily="34" charset="-128"/>
                <a:ea typeface="Meiryo" panose="020B0604030504040204" pitchFamily="34" charset="-128"/>
              </a:rPr>
              <a:t>Wi-Fi</a:t>
            </a:r>
            <a:r>
              <a:rPr lang="ja-JP" altLang="en-US" sz="1100">
                <a:latin typeface="Meiryo" panose="020B0604030504040204" pitchFamily="34" charset="-128"/>
                <a:ea typeface="Meiryo" panose="020B0604030504040204" pitchFamily="34" charset="-128"/>
              </a:rPr>
              <a:t>」と表示</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されているところをタップします。</a:t>
            </a:r>
          </a:p>
        </p:txBody>
      </p:sp>
      <p:pic>
        <p:nvPicPr>
          <p:cNvPr id="83" name="図 82" descr="テキスト&#10;&#10;自動的に生成された説明">
            <a:extLst>
              <a:ext uri="{FF2B5EF4-FFF2-40B4-BE49-F238E27FC236}">
                <a16:creationId xmlns:a16="http://schemas.microsoft.com/office/drawing/2014/main" id="{7DAA88E8-6D66-6A72-E4CE-63DB3E49AE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05371" y="2693897"/>
            <a:ext cx="273409" cy="236456"/>
          </a:xfrm>
          <a:prstGeom prst="rect">
            <a:avLst/>
          </a:prstGeom>
          <a:solidFill>
            <a:schemeClr val="tx1"/>
          </a:solidFill>
          <a:ln w="6350">
            <a:noFill/>
          </a:ln>
        </p:spPr>
      </p:pic>
      <p:sp>
        <p:nvSpPr>
          <p:cNvPr id="84" name="テキスト ボックス 83">
            <a:extLst>
              <a:ext uri="{FF2B5EF4-FFF2-40B4-BE49-F238E27FC236}">
                <a16:creationId xmlns:a16="http://schemas.microsoft.com/office/drawing/2014/main" id="{2DCABCC0-1D96-2DC2-D499-321B0C9051DB}"/>
              </a:ext>
            </a:extLst>
          </p:cNvPr>
          <p:cNvSpPr txBox="1"/>
          <p:nvPr/>
        </p:nvSpPr>
        <p:spPr>
          <a:xfrm>
            <a:off x="2312443" y="3299824"/>
            <a:ext cx="426186" cy="369332"/>
          </a:xfrm>
          <a:prstGeom prst="rect">
            <a:avLst/>
          </a:prstGeom>
          <a:noFill/>
        </p:spPr>
        <p:txBody>
          <a:bodyPr wrap="square">
            <a:spAutoFit/>
          </a:bodyPr>
          <a:lstStyle/>
          <a:p>
            <a:r>
              <a:rPr lang="ja-JP" altLang="en-US" b="1">
                <a:solidFill>
                  <a:srgbClr val="C62153"/>
                </a:solidFill>
                <a:latin typeface="Meiryo" panose="020B0604030504040204" pitchFamily="34" charset="-128"/>
                <a:ea typeface="Meiryo" panose="020B0604030504040204" pitchFamily="34" charset="-128"/>
              </a:rPr>
              <a:t>❸</a:t>
            </a:r>
            <a:endParaRPr lang="en-US" altLang="ja-JP" b="1" dirty="0">
              <a:solidFill>
                <a:srgbClr val="C62153"/>
              </a:solidFill>
              <a:latin typeface="Meiryo" panose="020B0604030504040204" pitchFamily="34" charset="-128"/>
              <a:ea typeface="Meiryo" panose="020B0604030504040204" pitchFamily="34" charset="-128"/>
            </a:endParaRPr>
          </a:p>
        </p:txBody>
      </p:sp>
      <p:sp>
        <p:nvSpPr>
          <p:cNvPr id="87" name="テキスト ボックス 86">
            <a:extLst>
              <a:ext uri="{FF2B5EF4-FFF2-40B4-BE49-F238E27FC236}">
                <a16:creationId xmlns:a16="http://schemas.microsoft.com/office/drawing/2014/main" id="{028E475A-BC34-F9C5-27A3-E59B23A30A58}"/>
              </a:ext>
            </a:extLst>
          </p:cNvPr>
          <p:cNvSpPr txBox="1"/>
          <p:nvPr/>
        </p:nvSpPr>
        <p:spPr>
          <a:xfrm>
            <a:off x="2625780" y="3873825"/>
            <a:ext cx="2662567"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Wi-Fi</a:t>
            </a:r>
            <a:r>
              <a:rPr lang="ja-JP" altLang="en-US" sz="1100">
                <a:latin typeface="Meiryo" panose="020B0604030504040204" pitchFamily="34" charset="-128"/>
                <a:ea typeface="Meiryo" panose="020B0604030504040204" pitchFamily="34" charset="-128"/>
              </a:rPr>
              <a:t>」のスイッチをタップして</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オンにします。</a:t>
            </a:r>
            <a:endParaRPr lang="en-US" altLang="ja-JP" sz="1100" dirty="0">
              <a:latin typeface="Meiryo" panose="020B0604030504040204" pitchFamily="34" charset="-128"/>
              <a:ea typeface="Meiryo" panose="020B0604030504040204" pitchFamily="34" charset="-128"/>
            </a:endParaRPr>
          </a:p>
        </p:txBody>
      </p:sp>
      <p:sp>
        <p:nvSpPr>
          <p:cNvPr id="88" name="テキスト ボックス 87">
            <a:extLst>
              <a:ext uri="{FF2B5EF4-FFF2-40B4-BE49-F238E27FC236}">
                <a16:creationId xmlns:a16="http://schemas.microsoft.com/office/drawing/2014/main" id="{20E279C5-35CB-024B-65B2-877DE096C4C6}"/>
              </a:ext>
            </a:extLst>
          </p:cNvPr>
          <p:cNvSpPr txBox="1"/>
          <p:nvPr/>
        </p:nvSpPr>
        <p:spPr>
          <a:xfrm>
            <a:off x="5005531" y="2799663"/>
            <a:ext cx="426186" cy="369332"/>
          </a:xfrm>
          <a:prstGeom prst="rect">
            <a:avLst/>
          </a:prstGeom>
          <a:noFill/>
        </p:spPr>
        <p:txBody>
          <a:bodyPr wrap="square">
            <a:spAutoFit/>
          </a:bodyPr>
          <a:lstStyle/>
          <a:p>
            <a:r>
              <a:rPr lang="en-US" altLang="ja-JP" b="1" dirty="0">
                <a:solidFill>
                  <a:srgbClr val="C62153"/>
                </a:solidFill>
                <a:latin typeface="Meiryo" panose="020B0604030504040204" pitchFamily="34" charset="-128"/>
                <a:ea typeface="Meiryo" panose="020B0604030504040204" pitchFamily="34" charset="-128"/>
              </a:rPr>
              <a:t>❹</a:t>
            </a:r>
          </a:p>
        </p:txBody>
      </p:sp>
      <p:sp>
        <p:nvSpPr>
          <p:cNvPr id="89" name="正方形/長方形 88">
            <a:extLst>
              <a:ext uri="{FF2B5EF4-FFF2-40B4-BE49-F238E27FC236}">
                <a16:creationId xmlns:a16="http://schemas.microsoft.com/office/drawing/2014/main" id="{76D5B04C-9F68-46CB-6912-9DEF4D987819}"/>
              </a:ext>
            </a:extLst>
          </p:cNvPr>
          <p:cNvSpPr/>
          <p:nvPr/>
        </p:nvSpPr>
        <p:spPr>
          <a:xfrm>
            <a:off x="6188518" y="1848415"/>
            <a:ext cx="2063912" cy="8839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FDB4CC4F-F324-2F28-F1B1-B0F7E8EDDBB1}"/>
              </a:ext>
            </a:extLst>
          </p:cNvPr>
          <p:cNvSpPr txBox="1"/>
          <p:nvPr/>
        </p:nvSpPr>
        <p:spPr>
          <a:xfrm>
            <a:off x="7502842" y="2803250"/>
            <a:ext cx="363605" cy="369332"/>
          </a:xfrm>
          <a:prstGeom prst="rect">
            <a:avLst/>
          </a:prstGeom>
          <a:noFill/>
        </p:spPr>
        <p:txBody>
          <a:bodyPr wrap="square">
            <a:spAutoFit/>
          </a:bodyPr>
          <a:lstStyle/>
          <a:p>
            <a:r>
              <a:rPr lang="ja-JP" altLang="en-US" b="1">
                <a:solidFill>
                  <a:srgbClr val="C62153"/>
                </a:solidFill>
                <a:latin typeface="Meiryo" panose="020B0604030504040204" pitchFamily="34" charset="-128"/>
                <a:ea typeface="Meiryo" panose="020B0604030504040204" pitchFamily="34" charset="-128"/>
              </a:rPr>
              <a:t>❺</a:t>
            </a:r>
            <a:endParaRPr lang="en-US" altLang="ja-JP" b="1" dirty="0">
              <a:solidFill>
                <a:srgbClr val="C62153"/>
              </a:solidFill>
              <a:latin typeface="Meiryo" panose="020B0604030504040204" pitchFamily="34" charset="-128"/>
              <a:ea typeface="Meiryo" panose="020B0604030504040204" pitchFamily="34" charset="-128"/>
            </a:endParaRPr>
          </a:p>
        </p:txBody>
      </p:sp>
      <p:sp>
        <p:nvSpPr>
          <p:cNvPr id="91" name="テキスト ボックス 90">
            <a:extLst>
              <a:ext uri="{FF2B5EF4-FFF2-40B4-BE49-F238E27FC236}">
                <a16:creationId xmlns:a16="http://schemas.microsoft.com/office/drawing/2014/main" id="{EA0372F2-21D7-2ACE-A86C-1626C1A86D37}"/>
              </a:ext>
            </a:extLst>
          </p:cNvPr>
          <p:cNvSpPr txBox="1"/>
          <p:nvPr/>
        </p:nvSpPr>
        <p:spPr>
          <a:xfrm>
            <a:off x="5320097" y="3828536"/>
            <a:ext cx="2180253" cy="430887"/>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使用する</a:t>
            </a:r>
            <a:r>
              <a:rPr lang="en-US" altLang="ja-JP" sz="1100" dirty="0">
                <a:latin typeface="Meiryo" panose="020B0604030504040204" pitchFamily="34" charset="-128"/>
                <a:ea typeface="Meiryo" panose="020B0604030504040204" pitchFamily="34" charset="-128"/>
              </a:rPr>
              <a:t>Wi-Fi</a:t>
            </a:r>
            <a:r>
              <a:rPr lang="ja-JP" altLang="en-US" sz="1100">
                <a:latin typeface="Meiryo" panose="020B0604030504040204" pitchFamily="34" charset="-128"/>
                <a:ea typeface="Meiryo" panose="020B0604030504040204" pitchFamily="34" charset="-128"/>
              </a:rPr>
              <a:t>のコード番号を</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選んでタップします。</a:t>
            </a:r>
            <a:endParaRPr lang="en-US" altLang="ja-JP" sz="1100" dirty="0">
              <a:latin typeface="Meiryo" panose="020B0604030504040204" pitchFamily="34" charset="-128"/>
              <a:ea typeface="Meiryo" panose="020B0604030504040204" pitchFamily="34" charset="-128"/>
            </a:endParaRPr>
          </a:p>
        </p:txBody>
      </p:sp>
      <p:pic>
        <p:nvPicPr>
          <p:cNvPr id="71" name="図 70">
            <a:extLst>
              <a:ext uri="{FF2B5EF4-FFF2-40B4-BE49-F238E27FC236}">
                <a16:creationId xmlns:a16="http://schemas.microsoft.com/office/drawing/2014/main" id="{6FEA9FFF-0F82-C55F-D849-6C1B9CF0825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408444" y="2828661"/>
            <a:ext cx="1958216" cy="914400"/>
          </a:xfrm>
          <a:prstGeom prst="rect">
            <a:avLst/>
          </a:prstGeom>
          <a:ln w="6350">
            <a:solidFill>
              <a:schemeClr val="tx1"/>
            </a:solidFill>
          </a:ln>
        </p:spPr>
      </p:pic>
      <p:pic>
        <p:nvPicPr>
          <p:cNvPr id="73" name="図 72">
            <a:extLst>
              <a:ext uri="{FF2B5EF4-FFF2-40B4-BE49-F238E27FC236}">
                <a16:creationId xmlns:a16="http://schemas.microsoft.com/office/drawing/2014/main" id="{EDD761F0-CFEA-10C0-2586-D4D9D0FF61E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903860" y="2834060"/>
            <a:ext cx="2063912" cy="826100"/>
          </a:xfrm>
          <a:prstGeom prst="rect">
            <a:avLst/>
          </a:prstGeom>
          <a:ln w="6350">
            <a:solidFill>
              <a:schemeClr val="tx1"/>
            </a:solidFill>
          </a:ln>
        </p:spPr>
      </p:pic>
      <p:sp>
        <p:nvSpPr>
          <p:cNvPr id="100" name="角丸四角形 99">
            <a:extLst>
              <a:ext uri="{FF2B5EF4-FFF2-40B4-BE49-F238E27FC236}">
                <a16:creationId xmlns:a16="http://schemas.microsoft.com/office/drawing/2014/main" id="{64D7D477-3BC5-DD9C-A483-613F2381068D}"/>
              </a:ext>
            </a:extLst>
          </p:cNvPr>
          <p:cNvSpPr/>
          <p:nvPr/>
        </p:nvSpPr>
        <p:spPr>
          <a:xfrm>
            <a:off x="1588318" y="2646084"/>
            <a:ext cx="510491" cy="672820"/>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a:extLst>
              <a:ext uri="{FF2B5EF4-FFF2-40B4-BE49-F238E27FC236}">
                <a16:creationId xmlns:a16="http://schemas.microsoft.com/office/drawing/2014/main" id="{96BC26FE-7E90-BC65-DBDE-C8C78F538C78}"/>
              </a:ext>
            </a:extLst>
          </p:cNvPr>
          <p:cNvSpPr/>
          <p:nvPr/>
        </p:nvSpPr>
        <p:spPr>
          <a:xfrm>
            <a:off x="2765521" y="2134246"/>
            <a:ext cx="362579" cy="339401"/>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角丸四角形 103">
            <a:extLst>
              <a:ext uri="{FF2B5EF4-FFF2-40B4-BE49-F238E27FC236}">
                <a16:creationId xmlns:a16="http://schemas.microsoft.com/office/drawing/2014/main" id="{25F4A440-D706-4675-5E79-9C409CE7B9BA}"/>
              </a:ext>
            </a:extLst>
          </p:cNvPr>
          <p:cNvSpPr/>
          <p:nvPr/>
        </p:nvSpPr>
        <p:spPr>
          <a:xfrm>
            <a:off x="3154036" y="2288363"/>
            <a:ext cx="332990" cy="209069"/>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角丸四角形 104">
            <a:extLst>
              <a:ext uri="{FF2B5EF4-FFF2-40B4-BE49-F238E27FC236}">
                <a16:creationId xmlns:a16="http://schemas.microsoft.com/office/drawing/2014/main" id="{02F6642E-729C-8BD8-2CAC-41D02B4DC556}"/>
              </a:ext>
            </a:extLst>
          </p:cNvPr>
          <p:cNvSpPr/>
          <p:nvPr/>
        </p:nvSpPr>
        <p:spPr>
          <a:xfrm>
            <a:off x="4485153" y="3421201"/>
            <a:ext cx="335349" cy="244486"/>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角丸四角形 105">
            <a:extLst>
              <a:ext uri="{FF2B5EF4-FFF2-40B4-BE49-F238E27FC236}">
                <a16:creationId xmlns:a16="http://schemas.microsoft.com/office/drawing/2014/main" id="{35A08C0D-BA41-24D9-8103-36F8FAACA244}"/>
              </a:ext>
            </a:extLst>
          </p:cNvPr>
          <p:cNvSpPr/>
          <p:nvPr/>
        </p:nvSpPr>
        <p:spPr>
          <a:xfrm>
            <a:off x="5415448" y="3216305"/>
            <a:ext cx="1666476" cy="285231"/>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角丸四角形 106">
            <a:extLst>
              <a:ext uri="{FF2B5EF4-FFF2-40B4-BE49-F238E27FC236}">
                <a16:creationId xmlns:a16="http://schemas.microsoft.com/office/drawing/2014/main" id="{792BFEF3-DB77-3F7C-211C-EACE40AE8F80}"/>
              </a:ext>
            </a:extLst>
          </p:cNvPr>
          <p:cNvSpPr/>
          <p:nvPr/>
        </p:nvSpPr>
        <p:spPr>
          <a:xfrm>
            <a:off x="7935706" y="3170906"/>
            <a:ext cx="2000221" cy="377013"/>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4D78B52B-C9DE-3281-9B89-1C17D87520DB}"/>
              </a:ext>
            </a:extLst>
          </p:cNvPr>
          <p:cNvSpPr txBox="1"/>
          <p:nvPr/>
        </p:nvSpPr>
        <p:spPr>
          <a:xfrm>
            <a:off x="7777536" y="3787633"/>
            <a:ext cx="2662567" cy="600164"/>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パスワード入力画面が表示されます</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ので</a:t>
            </a:r>
            <a:r>
              <a:rPr lang="ja-JP" altLang="en-US" sz="1100" spc="-30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Wi-Fi</a:t>
            </a:r>
            <a:r>
              <a:rPr lang="ja-JP" altLang="en-US" sz="1100">
                <a:latin typeface="Meiryo" panose="020B0604030504040204" pitchFamily="34" charset="-128"/>
                <a:ea typeface="Meiryo" panose="020B0604030504040204" pitchFamily="34" charset="-128"/>
              </a:rPr>
              <a:t>の暗号キ</a:t>
            </a:r>
            <a:r>
              <a:rPr lang="ja-JP" altLang="en-US" sz="1100" spc="-300">
                <a:latin typeface="Meiryo" panose="020B0604030504040204" pitchFamily="34" charset="-128"/>
                <a:ea typeface="Meiryo" panose="020B0604030504040204" pitchFamily="34" charset="-128"/>
              </a:rPr>
              <a:t>ー</a:t>
            </a:r>
            <a:r>
              <a:rPr lang="ja-JP" altLang="en-US" sz="1100">
                <a:latin typeface="Meiryo" panose="020B0604030504040204" pitchFamily="34" charset="-128"/>
                <a:ea typeface="Meiryo" panose="020B0604030504040204" pitchFamily="34" charset="-128"/>
              </a:rPr>
              <a:t>（パスワード）</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を入力します。</a:t>
            </a:r>
            <a:endParaRPr lang="en-US" altLang="ja-JP" sz="1100" dirty="0">
              <a:latin typeface="Meiryo" panose="020B0604030504040204" pitchFamily="34" charset="-128"/>
              <a:ea typeface="Meiryo" panose="020B0604030504040204" pitchFamily="34" charset="-128"/>
            </a:endParaRPr>
          </a:p>
        </p:txBody>
      </p:sp>
      <p:sp>
        <p:nvSpPr>
          <p:cNvPr id="109" name="テキスト ボックス 108">
            <a:extLst>
              <a:ext uri="{FF2B5EF4-FFF2-40B4-BE49-F238E27FC236}">
                <a16:creationId xmlns:a16="http://schemas.microsoft.com/office/drawing/2014/main" id="{18AE5719-C780-F49C-E6DF-7F53FD285EDC}"/>
              </a:ext>
            </a:extLst>
          </p:cNvPr>
          <p:cNvSpPr txBox="1"/>
          <p:nvPr/>
        </p:nvSpPr>
        <p:spPr>
          <a:xfrm>
            <a:off x="6333098" y="1864167"/>
            <a:ext cx="1718066" cy="852156"/>
          </a:xfrm>
          <a:prstGeom prst="rect">
            <a:avLst/>
          </a:prstGeom>
          <a:noFill/>
        </p:spPr>
        <p:txBody>
          <a:bodyPr wrap="square">
            <a:spAutoFit/>
          </a:bodyPr>
          <a:lstStyle/>
          <a:p>
            <a:pPr>
              <a:lnSpc>
                <a:spcPts val="1500"/>
              </a:lnSpc>
            </a:pPr>
            <a:r>
              <a:rPr lang="en-US" altLang="ja-JP" sz="1000" b="1" dirty="0">
                <a:latin typeface="Meiryo" panose="020B0604030504040204" pitchFamily="34" charset="-128"/>
                <a:ea typeface="Meiryo" panose="020B0604030504040204" pitchFamily="34" charset="-128"/>
              </a:rPr>
              <a:t>SSID 5GHz</a:t>
            </a:r>
            <a:r>
              <a:rPr lang="ja-JP" altLang="en-US" sz="1000" b="1">
                <a:latin typeface="Meiryo" panose="020B0604030504040204" pitchFamily="34" charset="-128"/>
                <a:ea typeface="Meiryo" panose="020B0604030504040204" pitchFamily="34" charset="-128"/>
              </a:rPr>
              <a:t>：</a:t>
            </a:r>
            <a:endParaRPr lang="en-US" altLang="ja-JP" sz="1000" b="1" dirty="0">
              <a:latin typeface="Meiryo" panose="020B0604030504040204" pitchFamily="34" charset="-128"/>
              <a:ea typeface="Meiryo" panose="020B0604030504040204" pitchFamily="34" charset="-128"/>
            </a:endParaRPr>
          </a:p>
          <a:p>
            <a:pPr>
              <a:lnSpc>
                <a:spcPts val="1500"/>
              </a:lnSpc>
            </a:pPr>
            <a:r>
              <a:rPr lang="en-US" altLang="ja-JP" sz="1000" b="1" dirty="0">
                <a:latin typeface="Meiryo" panose="020B0604030504040204" pitchFamily="34" charset="-128"/>
                <a:ea typeface="Meiryo" panose="020B0604030504040204" pitchFamily="34" charset="-128"/>
              </a:rPr>
              <a:t>C09F51XXXXXXXXXX</a:t>
            </a:r>
          </a:p>
          <a:p>
            <a:pPr>
              <a:lnSpc>
                <a:spcPts val="1500"/>
              </a:lnSpc>
            </a:pPr>
            <a:r>
              <a:rPr lang="ja-JP" altLang="en-US" sz="1000" b="1">
                <a:latin typeface="Meiryo" panose="020B0604030504040204" pitchFamily="34" charset="-128"/>
                <a:ea typeface="Meiryo" panose="020B0604030504040204" pitchFamily="34" charset="-128"/>
              </a:rPr>
              <a:t>暗号キー（パスワード）</a:t>
            </a:r>
            <a:r>
              <a:rPr lang="en-US" altLang="ja-JP" sz="1000" b="1" dirty="0">
                <a:latin typeface="Meiryo" panose="020B0604030504040204" pitchFamily="34" charset="-128"/>
                <a:ea typeface="Meiryo" panose="020B0604030504040204" pitchFamily="34" charset="-128"/>
              </a:rPr>
              <a:t>:</a:t>
            </a:r>
          </a:p>
          <a:p>
            <a:pPr>
              <a:lnSpc>
                <a:spcPts val="1500"/>
              </a:lnSpc>
            </a:pPr>
            <a:r>
              <a:rPr lang="en-US" altLang="ja-JP" sz="1000" b="1" dirty="0">
                <a:latin typeface="Meiryo" panose="020B0604030504040204" pitchFamily="34" charset="-128"/>
                <a:ea typeface="Meiryo" panose="020B0604030504040204" pitchFamily="34" charset="-128"/>
              </a:rPr>
              <a:t>abcXXXX000XXX000X</a:t>
            </a:r>
          </a:p>
        </p:txBody>
      </p:sp>
      <p:sp>
        <p:nvSpPr>
          <p:cNvPr id="110" name="角丸四角形 109">
            <a:extLst>
              <a:ext uri="{FF2B5EF4-FFF2-40B4-BE49-F238E27FC236}">
                <a16:creationId xmlns:a16="http://schemas.microsoft.com/office/drawing/2014/main" id="{AEC59BC9-CEEF-82F0-B710-0693A6FA8994}"/>
              </a:ext>
            </a:extLst>
          </p:cNvPr>
          <p:cNvSpPr/>
          <p:nvPr/>
        </p:nvSpPr>
        <p:spPr>
          <a:xfrm>
            <a:off x="2988993" y="3543444"/>
            <a:ext cx="335349" cy="122243"/>
          </a:xfrm>
          <a:prstGeom prst="roundRect">
            <a:avLst>
              <a:gd name="adj" fmla="val 7576"/>
            </a:avLst>
          </a:prstGeom>
          <a:noFill/>
          <a:ln w="28575">
            <a:solidFill>
              <a:srgbClr val="C621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角丸四角形 110">
            <a:extLst>
              <a:ext uri="{FF2B5EF4-FFF2-40B4-BE49-F238E27FC236}">
                <a16:creationId xmlns:a16="http://schemas.microsoft.com/office/drawing/2014/main" id="{5DEC7DFF-E53B-566B-CD23-05982B6B6351}"/>
              </a:ext>
            </a:extLst>
          </p:cNvPr>
          <p:cNvSpPr/>
          <p:nvPr/>
        </p:nvSpPr>
        <p:spPr>
          <a:xfrm>
            <a:off x="6322019" y="2119761"/>
            <a:ext cx="1718066" cy="187833"/>
          </a:xfrm>
          <a:prstGeom prst="roundRect">
            <a:avLst>
              <a:gd name="adj" fmla="val 7576"/>
            </a:avLst>
          </a:prstGeom>
          <a:noFill/>
          <a:ln w="28575">
            <a:solidFill>
              <a:srgbClr val="C621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角丸四角形 113">
            <a:extLst>
              <a:ext uri="{FF2B5EF4-FFF2-40B4-BE49-F238E27FC236}">
                <a16:creationId xmlns:a16="http://schemas.microsoft.com/office/drawing/2014/main" id="{C194A32A-C405-E531-B2C3-54F8A06F412D}"/>
              </a:ext>
            </a:extLst>
          </p:cNvPr>
          <p:cNvSpPr/>
          <p:nvPr/>
        </p:nvSpPr>
        <p:spPr>
          <a:xfrm>
            <a:off x="6335874" y="2479889"/>
            <a:ext cx="1718066" cy="187833"/>
          </a:xfrm>
          <a:prstGeom prst="roundRect">
            <a:avLst>
              <a:gd name="adj" fmla="val 7576"/>
            </a:avLst>
          </a:prstGeom>
          <a:noFill/>
          <a:ln w="28575">
            <a:solidFill>
              <a:srgbClr val="C621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矢印コネクタ 115">
            <a:extLst>
              <a:ext uri="{FF2B5EF4-FFF2-40B4-BE49-F238E27FC236}">
                <a16:creationId xmlns:a16="http://schemas.microsoft.com/office/drawing/2014/main" id="{50451809-AB10-4B6E-7308-11517F68B717}"/>
              </a:ext>
            </a:extLst>
          </p:cNvPr>
          <p:cNvCxnSpPr>
            <a:cxnSpLocks/>
          </p:cNvCxnSpPr>
          <p:nvPr/>
        </p:nvCxnSpPr>
        <p:spPr>
          <a:xfrm>
            <a:off x="8066032" y="2704155"/>
            <a:ext cx="522332" cy="674916"/>
          </a:xfrm>
          <a:prstGeom prst="straightConnector1">
            <a:avLst/>
          </a:prstGeom>
          <a:ln w="28575">
            <a:solidFill>
              <a:srgbClr val="C6215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E82FE4C8-753B-C6D3-327B-96AEB58FEEB6}"/>
              </a:ext>
            </a:extLst>
          </p:cNvPr>
          <p:cNvCxnSpPr>
            <a:cxnSpLocks/>
          </p:cNvCxnSpPr>
          <p:nvPr/>
        </p:nvCxnSpPr>
        <p:spPr>
          <a:xfrm flipH="1">
            <a:off x="5806789" y="2312884"/>
            <a:ext cx="463202" cy="1002308"/>
          </a:xfrm>
          <a:prstGeom prst="straightConnector1">
            <a:avLst/>
          </a:prstGeom>
          <a:ln w="28575">
            <a:solidFill>
              <a:srgbClr val="C6215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F3BF58EC-04BD-0481-1805-C93859852520}"/>
              </a:ext>
            </a:extLst>
          </p:cNvPr>
          <p:cNvSpPr txBox="1"/>
          <p:nvPr/>
        </p:nvSpPr>
        <p:spPr>
          <a:xfrm>
            <a:off x="8246572" y="1998495"/>
            <a:ext cx="1840595" cy="600164"/>
          </a:xfrm>
          <a:prstGeom prst="rect">
            <a:avLst/>
          </a:prstGeom>
          <a:noFill/>
        </p:spPr>
        <p:txBody>
          <a:bodyPr wrap="square">
            <a:spAutoFit/>
          </a:bodyPr>
          <a:lstStyle/>
          <a:p>
            <a:r>
              <a:rPr lang="en-US" altLang="ja-JP" sz="1100" dirty="0">
                <a:solidFill>
                  <a:srgbClr val="C62153"/>
                </a:solidFill>
                <a:latin typeface="Meiryo" panose="020B0604030504040204" pitchFamily="34" charset="-128"/>
                <a:ea typeface="Meiryo" panose="020B0604030504040204" pitchFamily="34" charset="-128"/>
              </a:rPr>
              <a:t>Wi-Fi</a:t>
            </a:r>
            <a:r>
              <a:rPr lang="ja-JP" altLang="en-US" sz="1100">
                <a:solidFill>
                  <a:srgbClr val="C62153"/>
                </a:solidFill>
                <a:latin typeface="Meiryo" panose="020B0604030504040204" pitchFamily="34" charset="-128"/>
                <a:ea typeface="Meiryo" panose="020B0604030504040204" pitchFamily="34" charset="-128"/>
              </a:rPr>
              <a:t>の本体（シール）に</a:t>
            </a:r>
            <a:endParaRPr lang="en-US" altLang="ja-JP" sz="1100" dirty="0">
              <a:solidFill>
                <a:srgbClr val="C62153"/>
              </a:solidFill>
              <a:latin typeface="Meiryo" panose="020B0604030504040204" pitchFamily="34" charset="-128"/>
              <a:ea typeface="Meiryo" panose="020B0604030504040204" pitchFamily="34" charset="-128"/>
            </a:endParaRPr>
          </a:p>
          <a:p>
            <a:r>
              <a:rPr lang="ja-JP" altLang="en-US" sz="1100">
                <a:solidFill>
                  <a:srgbClr val="C62153"/>
                </a:solidFill>
                <a:latin typeface="Meiryo" panose="020B0604030504040204" pitchFamily="34" charset="-128"/>
                <a:ea typeface="Meiryo" panose="020B0604030504040204" pitchFamily="34" charset="-128"/>
              </a:rPr>
              <a:t>左記のような番号が</a:t>
            </a:r>
            <a:endParaRPr lang="en-US" altLang="ja-JP" sz="1100" dirty="0">
              <a:solidFill>
                <a:srgbClr val="C62153"/>
              </a:solidFill>
              <a:latin typeface="Meiryo" panose="020B0604030504040204" pitchFamily="34" charset="-128"/>
              <a:ea typeface="Meiryo" panose="020B0604030504040204" pitchFamily="34" charset="-128"/>
            </a:endParaRPr>
          </a:p>
          <a:p>
            <a:r>
              <a:rPr lang="ja-JP" altLang="en-US" sz="1100">
                <a:solidFill>
                  <a:srgbClr val="C62153"/>
                </a:solidFill>
                <a:latin typeface="Meiryo" panose="020B0604030504040204" pitchFamily="34" charset="-128"/>
                <a:ea typeface="Meiryo" panose="020B0604030504040204" pitchFamily="34" charset="-128"/>
              </a:rPr>
              <a:t>記されています</a:t>
            </a:r>
            <a:endParaRPr lang="en-US" altLang="ja-JP" sz="1100" dirty="0">
              <a:solidFill>
                <a:srgbClr val="C62153"/>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9DA2A6A8-F7E2-D775-448C-95FC9893EB27}"/>
              </a:ext>
            </a:extLst>
          </p:cNvPr>
          <p:cNvSpPr>
            <a:spLocks noGrp="1"/>
          </p:cNvSpPr>
          <p:nvPr>
            <p:ph type="sldNum" sz="quarter" idx="12"/>
          </p:nvPr>
        </p:nvSpPr>
        <p:spPr/>
        <p:txBody>
          <a:bodyPr/>
          <a:lstStyle/>
          <a:p>
            <a:fld id="{0869AD2D-B8A4-B94C-A8F3-6904FAA7DB71}" type="slidenum">
              <a:rPr kumimoji="1" lang="ja-JP" altLang="en-US" smtClean="0"/>
              <a:t>6</a:t>
            </a:fld>
            <a:endParaRPr kumimoji="1" lang="ja-JP" altLang="en-US" dirty="0"/>
          </a:p>
        </p:txBody>
      </p:sp>
    </p:spTree>
    <p:extLst>
      <p:ext uri="{BB962C8B-B14F-4D97-AF65-F5344CB8AC3E}">
        <p14:creationId xmlns:p14="http://schemas.microsoft.com/office/powerpoint/2010/main" val="283348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図 138">
            <a:extLst>
              <a:ext uri="{FF2B5EF4-FFF2-40B4-BE49-F238E27FC236}">
                <a16:creationId xmlns:a16="http://schemas.microsoft.com/office/drawing/2014/main" id="{679A35CF-80AB-83E8-15CC-C96ED4BA350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40113" y="3054135"/>
            <a:ext cx="1450800" cy="3312249"/>
          </a:xfrm>
          <a:prstGeom prst="rect">
            <a:avLst/>
          </a:prstGeom>
          <a:ln>
            <a:solidFill>
              <a:schemeClr val="tx1"/>
            </a:solidFill>
          </a:ln>
        </p:spPr>
      </p:pic>
      <p:pic>
        <p:nvPicPr>
          <p:cNvPr id="131" name="図 130">
            <a:extLst>
              <a:ext uri="{FF2B5EF4-FFF2-40B4-BE49-F238E27FC236}">
                <a16:creationId xmlns:a16="http://schemas.microsoft.com/office/drawing/2014/main" id="{88600E4C-8C88-6461-57AB-430488173D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1247" y="3054136"/>
            <a:ext cx="1450800" cy="3312251"/>
          </a:xfrm>
          <a:prstGeom prst="rect">
            <a:avLst/>
          </a:prstGeom>
          <a:ln>
            <a:solidFill>
              <a:schemeClr val="tx1"/>
            </a:solidFill>
          </a:ln>
        </p:spPr>
      </p:pic>
      <p:pic>
        <p:nvPicPr>
          <p:cNvPr id="133" name="図 132" descr="キーボード が含まれている画像&#10;&#10;自動的に生成された説明">
            <a:extLst>
              <a:ext uri="{FF2B5EF4-FFF2-40B4-BE49-F238E27FC236}">
                <a16:creationId xmlns:a16="http://schemas.microsoft.com/office/drawing/2014/main" id="{78BFA0D0-0E2B-201F-C389-81AE81D5F5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7"/>
          <a:stretch/>
        </p:blipFill>
        <p:spPr>
          <a:xfrm>
            <a:off x="3895428" y="3054136"/>
            <a:ext cx="1450800" cy="3312250"/>
          </a:xfrm>
          <a:prstGeom prst="rect">
            <a:avLst/>
          </a:prstGeom>
          <a:ln w="9525">
            <a:solidFill>
              <a:schemeClr val="tx1"/>
            </a:solidFill>
          </a:ln>
        </p:spPr>
      </p:pic>
      <p:pic>
        <p:nvPicPr>
          <p:cNvPr id="137" name="図 136">
            <a:extLst>
              <a:ext uri="{FF2B5EF4-FFF2-40B4-BE49-F238E27FC236}">
                <a16:creationId xmlns:a16="http://schemas.microsoft.com/office/drawing/2014/main" id="{08176B08-7728-009C-EFD3-470732C5942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783789" y="3054136"/>
            <a:ext cx="1450800" cy="3312248"/>
          </a:xfrm>
          <a:prstGeom prst="rect">
            <a:avLst/>
          </a:prstGeom>
          <a:ln w="9525">
            <a:solidFill>
              <a:schemeClr val="tx1"/>
            </a:solidFill>
          </a:ln>
        </p:spPr>
      </p:pic>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dirty="0">
                <a:latin typeface="Meiryo" panose="020B0604030504040204" pitchFamily="34" charset="-128"/>
                <a:ea typeface="Meiryo" panose="020B0604030504040204" pitchFamily="34" charset="-128"/>
              </a:rPr>
              <a:t>［講座実践編］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1. Zoom</a:t>
            </a:r>
            <a:r>
              <a:rPr lang="ja-JP" altLang="en-US" sz="2800" b="1">
                <a:latin typeface="Meiryo" panose="020B0604030504040204" pitchFamily="34" charset="-128"/>
                <a:ea typeface="Meiryo" panose="020B0604030504040204" pitchFamily="34" charset="-128"/>
              </a:rPr>
              <a:t>アプリをインストールする</a:t>
            </a:r>
          </a:p>
        </p:txBody>
      </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91" name="グループ化 90">
            <a:extLst>
              <a:ext uri="{FF2B5EF4-FFF2-40B4-BE49-F238E27FC236}">
                <a16:creationId xmlns:a16="http://schemas.microsoft.com/office/drawing/2014/main" id="{8281A381-BB1F-7003-B610-7A2E6A5832A7}"/>
              </a:ext>
            </a:extLst>
          </p:cNvPr>
          <p:cNvGrpSpPr/>
          <p:nvPr/>
        </p:nvGrpSpPr>
        <p:grpSpPr>
          <a:xfrm>
            <a:off x="779006" y="2327142"/>
            <a:ext cx="2499186" cy="4854535"/>
            <a:chOff x="779006" y="2327142"/>
            <a:chExt cx="2499186" cy="4854535"/>
          </a:xfrm>
        </p:grpSpPr>
        <p:sp>
          <p:nvSpPr>
            <p:cNvPr id="92" name="円/楕円 91">
              <a:extLst>
                <a:ext uri="{FF2B5EF4-FFF2-40B4-BE49-F238E27FC236}">
                  <a16:creationId xmlns:a16="http://schemas.microsoft.com/office/drawing/2014/main" id="{4865CC52-1E3E-E47C-9043-D960AAA1AD89}"/>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67A2F8ED-F3B7-3336-0EFC-D5AC52A2F166}"/>
                </a:ext>
              </a:extLst>
            </p:cNvPr>
            <p:cNvSpPr txBox="1"/>
            <p:nvPr/>
          </p:nvSpPr>
          <p:spPr>
            <a:xfrm>
              <a:off x="880453" y="2356386"/>
              <a:ext cx="281609" cy="553998"/>
            </a:xfrm>
            <a:prstGeom prst="rect">
              <a:avLst/>
            </a:prstGeom>
            <a:noFill/>
          </p:spPr>
          <p:txBody>
            <a:bodyPr wrap="square">
              <a:spAutoFit/>
            </a:bodyPr>
            <a:lstStyle/>
            <a:p>
              <a:pPr algn="ctr"/>
              <a:r>
                <a:rPr lang="ja-JP" altLang="en-US" sz="3000" b="1" dirty="0">
                  <a:solidFill>
                    <a:schemeClr val="bg1"/>
                  </a:solidFill>
                  <a:latin typeface="Meiryo" panose="020B0604030504040204" pitchFamily="34" charset="-128"/>
                  <a:ea typeface="Meiryo" panose="020B0604030504040204" pitchFamily="34" charset="-128"/>
                </a:rPr>
                <a:t>1</a:t>
              </a:r>
            </a:p>
          </p:txBody>
        </p:sp>
        <p:sp>
          <p:nvSpPr>
            <p:cNvPr id="94" name="テキスト ボックス 93">
              <a:extLst>
                <a:ext uri="{FF2B5EF4-FFF2-40B4-BE49-F238E27FC236}">
                  <a16:creationId xmlns:a16="http://schemas.microsoft.com/office/drawing/2014/main" id="{2DAA0837-2808-2583-4D8F-2EC8D7FB9939}"/>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「ズーム」</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と入力</a:t>
              </a:r>
            </a:p>
          </p:txBody>
        </p:sp>
        <p:sp>
          <p:nvSpPr>
            <p:cNvPr id="95" name="テキスト ボックス 94">
              <a:extLst>
                <a:ext uri="{FF2B5EF4-FFF2-40B4-BE49-F238E27FC236}">
                  <a16:creationId xmlns:a16="http://schemas.microsoft.com/office/drawing/2014/main" id="{F8B1E2A0-9DD2-79B5-0129-92A612755230}"/>
                </a:ext>
              </a:extLst>
            </p:cNvPr>
            <p:cNvSpPr txBox="1"/>
            <p:nvPr/>
          </p:nvSpPr>
          <p:spPr>
            <a:xfrm>
              <a:off x="1198076" y="6412236"/>
              <a:ext cx="2036010" cy="769441"/>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ホーム画面の</a:t>
              </a:r>
              <a:r>
                <a:rPr lang="en-US" altLang="ja-JP" sz="1100" dirty="0">
                  <a:latin typeface="Meiryo" panose="020B0604030504040204" pitchFamily="34" charset="-128"/>
                  <a:ea typeface="Meiryo" panose="020B0604030504040204" pitchFamily="34" charset="-128"/>
                </a:rPr>
                <a:t> Play</a:t>
              </a:r>
              <a:r>
                <a:rPr lang="ja-JP" altLang="en-US" sz="1100" dirty="0">
                  <a:latin typeface="Meiryo" panose="020B0604030504040204" pitchFamily="34" charset="-128"/>
                  <a:ea typeface="Meiryo" panose="020B0604030504040204" pitchFamily="34" charset="-128"/>
                </a:rPr>
                <a:t>スト</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ア</a:t>
              </a:r>
              <a:r>
                <a:rPr lang="ja-JP" altLang="en-US" sz="1100" spc="-15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アプリをタップ（軽く触</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れる</a:t>
              </a:r>
              <a:r>
                <a:rPr lang="ja-JP" altLang="en-US" sz="1100" spc="-300" dirty="0">
                  <a:latin typeface="Meiryo" panose="020B0604030504040204" pitchFamily="34" charset="-128"/>
                  <a:ea typeface="Meiryo" panose="020B0604030504040204" pitchFamily="34" charset="-128"/>
                </a:rPr>
                <a:t>） 。</a:t>
              </a:r>
              <a:r>
                <a:rPr lang="ja-JP" altLang="en-US" sz="1100" dirty="0">
                  <a:latin typeface="Meiryo" panose="020B0604030504040204" pitchFamily="34" charset="-128"/>
                  <a:ea typeface="Meiryo" panose="020B0604030504040204" pitchFamily="34" charset="-128"/>
                </a:rPr>
                <a:t>検索窓をタップし、「ズーム」と入力します。</a:t>
              </a:r>
            </a:p>
          </p:txBody>
        </p:sp>
      </p:grpSp>
      <p:grpSp>
        <p:nvGrpSpPr>
          <p:cNvPr id="96" name="グループ化 95">
            <a:extLst>
              <a:ext uri="{FF2B5EF4-FFF2-40B4-BE49-F238E27FC236}">
                <a16:creationId xmlns:a16="http://schemas.microsoft.com/office/drawing/2014/main" id="{10151DD1-3B30-652F-8E0C-2B5C476709D3}"/>
              </a:ext>
            </a:extLst>
          </p:cNvPr>
          <p:cNvGrpSpPr/>
          <p:nvPr/>
        </p:nvGrpSpPr>
        <p:grpSpPr>
          <a:xfrm>
            <a:off x="3220103" y="2148637"/>
            <a:ext cx="2558395" cy="5217127"/>
            <a:chOff x="779006" y="2148869"/>
            <a:chExt cx="2558395" cy="5210374"/>
          </a:xfrm>
        </p:grpSpPr>
        <p:sp>
          <p:nvSpPr>
            <p:cNvPr id="97" name="円/楕円 96">
              <a:extLst>
                <a:ext uri="{FF2B5EF4-FFF2-40B4-BE49-F238E27FC236}">
                  <a16:creationId xmlns:a16="http://schemas.microsoft.com/office/drawing/2014/main" id="{F275A478-2995-BEDE-D36C-914FB1727EE0}"/>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4FACDCBA-3300-51F0-6997-0858D195692C}"/>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99" name="テキスト ボックス 98">
              <a:extLst>
                <a:ext uri="{FF2B5EF4-FFF2-40B4-BE49-F238E27FC236}">
                  <a16:creationId xmlns:a16="http://schemas.microsoft.com/office/drawing/2014/main" id="{C56B2049-49B7-D134-5E70-2B52B2D3C9A5}"/>
                </a:ext>
              </a:extLst>
            </p:cNvPr>
            <p:cNvSpPr txBox="1"/>
            <p:nvPr/>
          </p:nvSpPr>
          <p:spPr>
            <a:xfrm>
              <a:off x="1096488" y="2148869"/>
              <a:ext cx="2240913" cy="968241"/>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a:t>
              </a:r>
              <a:r>
                <a:rPr lang="en" altLang="ja-JP" b="1" dirty="0">
                  <a:latin typeface="Meiryo" panose="020B0604030504040204" pitchFamily="34" charset="-128"/>
                  <a:ea typeface="Meiryo" panose="020B0604030504040204" pitchFamily="34" charset="-128"/>
                </a:rPr>
                <a:t>Zoom–One Platform to Connect</a:t>
              </a:r>
              <a:r>
                <a:rPr lang="ja-JP" altLang="en-US" b="1">
                  <a:latin typeface="Meiryo" panose="020B0604030504040204" pitchFamily="34" charset="-128"/>
                  <a:ea typeface="Meiryo" panose="020B0604030504040204" pitchFamily="34" charset="-128"/>
                </a:rPr>
                <a:t>」</a:t>
              </a:r>
              <a:r>
                <a:rPr lang="ja-JP" altLang="en-US" sz="1900" b="1">
                  <a:latin typeface="Meiryo" panose="020B0604030504040204" pitchFamily="34" charset="-128"/>
                  <a:ea typeface="Meiryo" panose="020B0604030504040204" pitchFamily="34" charset="-128"/>
                </a:rPr>
                <a:t>を選択</a:t>
              </a:r>
            </a:p>
          </p:txBody>
        </p:sp>
        <p:sp>
          <p:nvSpPr>
            <p:cNvPr id="100" name="テキスト ボックス 99">
              <a:extLst>
                <a:ext uri="{FF2B5EF4-FFF2-40B4-BE49-F238E27FC236}">
                  <a16:creationId xmlns:a16="http://schemas.microsoft.com/office/drawing/2014/main" id="{B506EDF5-22BF-62D2-CFDC-B9635981BBC3}"/>
                </a:ext>
              </a:extLst>
            </p:cNvPr>
            <p:cNvSpPr txBox="1"/>
            <p:nvPr/>
          </p:nvSpPr>
          <p:spPr>
            <a:xfrm>
              <a:off x="1341892" y="6421739"/>
              <a:ext cx="1750104" cy="937504"/>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検索結果から</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　</a:t>
              </a:r>
              <a:r>
                <a:rPr lang="en-US" altLang="ja-JP" sz="1100" dirty="0">
                  <a:latin typeface="Meiryo" panose="020B0604030504040204" pitchFamily="34" charset="-128"/>
                  <a:ea typeface="Meiryo" panose="020B0604030504040204" pitchFamily="34" charset="-128"/>
                </a:rPr>
                <a:t> </a:t>
              </a:r>
              <a:r>
                <a:rPr lang="en" altLang="ja-JP" sz="1100" dirty="0">
                  <a:latin typeface="Meiryo" panose="020B0604030504040204" pitchFamily="34" charset="-128"/>
                  <a:ea typeface="Meiryo" panose="020B0604030504040204" pitchFamily="34" charset="-128"/>
                </a:rPr>
                <a:t>Zoom – One Platform to Connect</a:t>
              </a:r>
              <a:r>
                <a:rPr lang="ja-JP" altLang="en-US" sz="1100" dirty="0">
                  <a:latin typeface="Meiryo" panose="020B0604030504040204" pitchFamily="34" charset="-128"/>
                  <a:ea typeface="Meiryo" panose="020B0604030504040204" pitchFamily="34" charset="-128"/>
                </a:rPr>
                <a:t>」を見つけたらタップして詳細を表示させます。</a:t>
              </a:r>
            </a:p>
          </p:txBody>
        </p:sp>
      </p:grpSp>
      <p:grpSp>
        <p:nvGrpSpPr>
          <p:cNvPr id="101" name="グループ化 100">
            <a:extLst>
              <a:ext uri="{FF2B5EF4-FFF2-40B4-BE49-F238E27FC236}">
                <a16:creationId xmlns:a16="http://schemas.microsoft.com/office/drawing/2014/main" id="{99F1A39C-0458-BFB2-0D71-30544BEA2F52}"/>
              </a:ext>
            </a:extLst>
          </p:cNvPr>
          <p:cNvGrpSpPr/>
          <p:nvPr/>
        </p:nvGrpSpPr>
        <p:grpSpPr>
          <a:xfrm>
            <a:off x="5661200" y="2327142"/>
            <a:ext cx="2499186" cy="4708015"/>
            <a:chOff x="779006" y="2327142"/>
            <a:chExt cx="2499186" cy="4708015"/>
          </a:xfrm>
        </p:grpSpPr>
        <p:sp>
          <p:nvSpPr>
            <p:cNvPr id="102" name="円/楕円 101">
              <a:extLst>
                <a:ext uri="{FF2B5EF4-FFF2-40B4-BE49-F238E27FC236}">
                  <a16:creationId xmlns:a16="http://schemas.microsoft.com/office/drawing/2014/main" id="{720E8B37-E82F-C4F6-6766-3FDF06BE3A5F}"/>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31406895-08EB-CD3D-2E60-01B0EA421395}"/>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104" name="テキスト ボックス 103">
              <a:extLst>
                <a:ext uri="{FF2B5EF4-FFF2-40B4-BE49-F238E27FC236}">
                  <a16:creationId xmlns:a16="http://schemas.microsoft.com/office/drawing/2014/main" id="{0D597A93-9A05-870A-8F06-FA5697E9BEC7}"/>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「インストール」</a:t>
              </a:r>
            </a:p>
            <a:p>
              <a:pPr algn="ctr"/>
              <a:r>
                <a:rPr lang="ja-JP" altLang="en-US" sz="1900" b="1">
                  <a:latin typeface="Meiryo" panose="020B0604030504040204" pitchFamily="34" charset="-128"/>
                  <a:ea typeface="Meiryo" panose="020B0604030504040204" pitchFamily="34" charset="-128"/>
                </a:rPr>
                <a:t>をタップ</a:t>
              </a:r>
            </a:p>
          </p:txBody>
        </p:sp>
        <p:sp>
          <p:nvSpPr>
            <p:cNvPr id="105" name="テキスト ボックス 104">
              <a:extLst>
                <a:ext uri="{FF2B5EF4-FFF2-40B4-BE49-F238E27FC236}">
                  <a16:creationId xmlns:a16="http://schemas.microsoft.com/office/drawing/2014/main" id="{B933AF14-1654-27C7-7459-279DF80D5232}"/>
                </a:ext>
              </a:extLst>
            </p:cNvPr>
            <p:cNvSpPr txBox="1"/>
            <p:nvPr/>
          </p:nvSpPr>
          <p:spPr>
            <a:xfrm>
              <a:off x="1310782" y="6434993"/>
              <a:ext cx="1847536" cy="600164"/>
            </a:xfrm>
            <a:prstGeom prst="rect">
              <a:avLst/>
            </a:prstGeom>
            <a:noFill/>
          </p:spPr>
          <p:txBody>
            <a:bodyPr wrap="square">
              <a:spAutoFit/>
            </a:bodyPr>
            <a:lstStyle/>
            <a:p>
              <a:r>
                <a:rPr lang="ja-JP" altLang="en-US" sz="1100" spc="-15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インストール</a:t>
              </a:r>
              <a:r>
                <a:rPr lang="ja-JP" altLang="en-US" sz="1100" spc="-3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をタップします</a:t>
              </a:r>
              <a:r>
                <a:rPr lang="ja-JP" altLang="en-US" sz="1100" spc="-3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インストールには少し時間がかかります。</a:t>
              </a:r>
            </a:p>
          </p:txBody>
        </p:sp>
      </p:grpSp>
      <p:grpSp>
        <p:nvGrpSpPr>
          <p:cNvPr id="106" name="グループ化 105">
            <a:extLst>
              <a:ext uri="{FF2B5EF4-FFF2-40B4-BE49-F238E27FC236}">
                <a16:creationId xmlns:a16="http://schemas.microsoft.com/office/drawing/2014/main" id="{E1B72B3D-1AF1-1378-1C1C-71849E4F136C}"/>
              </a:ext>
            </a:extLst>
          </p:cNvPr>
          <p:cNvGrpSpPr/>
          <p:nvPr/>
        </p:nvGrpSpPr>
        <p:grpSpPr>
          <a:xfrm>
            <a:off x="8102297" y="2327142"/>
            <a:ext cx="2499186" cy="4878823"/>
            <a:chOff x="779006" y="2327142"/>
            <a:chExt cx="2499186" cy="4878823"/>
          </a:xfrm>
        </p:grpSpPr>
        <p:sp>
          <p:nvSpPr>
            <p:cNvPr id="107" name="円/楕円 106">
              <a:extLst>
                <a:ext uri="{FF2B5EF4-FFF2-40B4-BE49-F238E27FC236}">
                  <a16:creationId xmlns:a16="http://schemas.microsoft.com/office/drawing/2014/main" id="{D342D784-A1C1-57F4-911D-6F4DE3BCC854}"/>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16EB50D1-9469-BA33-77BD-1132C4D8879A}"/>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109" name="テキスト ボックス 108">
              <a:extLst>
                <a:ext uri="{FF2B5EF4-FFF2-40B4-BE49-F238E27FC236}">
                  <a16:creationId xmlns:a16="http://schemas.microsoft.com/office/drawing/2014/main" id="{0A731A8B-1E25-8A7D-8EFD-4A5D26A991AF}"/>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「開く」</a:t>
              </a:r>
            </a:p>
            <a:p>
              <a:pPr algn="ctr"/>
              <a:r>
                <a:rPr lang="ja-JP" altLang="en-US" sz="1900" b="1">
                  <a:latin typeface="Meiryo" panose="020B0604030504040204" pitchFamily="34" charset="-128"/>
                  <a:ea typeface="Meiryo" panose="020B0604030504040204" pitchFamily="34" charset="-128"/>
                </a:rPr>
                <a:t>をタップ</a:t>
              </a:r>
            </a:p>
          </p:txBody>
        </p:sp>
        <p:sp>
          <p:nvSpPr>
            <p:cNvPr id="110" name="テキスト ボックス 109">
              <a:extLst>
                <a:ext uri="{FF2B5EF4-FFF2-40B4-BE49-F238E27FC236}">
                  <a16:creationId xmlns:a16="http://schemas.microsoft.com/office/drawing/2014/main" id="{75592F7B-0917-9127-6B4E-B9AF49D5911D}"/>
                </a:ext>
              </a:extLst>
            </p:cNvPr>
            <p:cNvSpPr txBox="1"/>
            <p:nvPr/>
          </p:nvSpPr>
          <p:spPr>
            <a:xfrm>
              <a:off x="1327528" y="6436524"/>
              <a:ext cx="1750103" cy="769441"/>
            </a:xfrm>
            <a:prstGeom prst="rect">
              <a:avLst/>
            </a:prstGeom>
            <a:noFill/>
          </p:spPr>
          <p:txBody>
            <a:bodyPr wrap="square">
              <a:spAutoFit/>
            </a:bodyPr>
            <a:lstStyle/>
            <a:p>
              <a:r>
                <a:rPr lang="ja-JP" altLang="en-US" sz="1100">
                  <a:latin typeface="Meiryo" panose="020B0604030504040204" pitchFamily="34" charset="-128"/>
                  <a:ea typeface="Meiryo" panose="020B0604030504040204" pitchFamily="34" charset="-128"/>
                </a:rPr>
                <a:t>インストールが完了すると「開く」が表示されます。タップすると</a:t>
              </a:r>
              <a:r>
                <a:rPr lang="en-US" altLang="ja-JP" sz="1100" dirty="0">
                  <a:latin typeface="Meiryo" panose="020B0604030504040204" pitchFamily="34" charset="-128"/>
                  <a:ea typeface="Meiryo" panose="020B0604030504040204" pitchFamily="34" charset="-128"/>
                </a:rPr>
                <a:t>Zoom</a:t>
              </a:r>
              <a:r>
                <a:rPr lang="ja-JP" altLang="en-US" sz="1100">
                  <a:latin typeface="Meiryo" panose="020B0604030504040204" pitchFamily="34" charset="-128"/>
                  <a:ea typeface="Meiryo" panose="020B0604030504040204" pitchFamily="34" charset="-128"/>
                </a:rPr>
                <a:t>アプリが起動します。</a:t>
              </a:r>
            </a:p>
          </p:txBody>
        </p:sp>
      </p:grpSp>
      <p:sp>
        <p:nvSpPr>
          <p:cNvPr id="111" name="三角形 110">
            <a:extLst>
              <a:ext uri="{FF2B5EF4-FFF2-40B4-BE49-F238E27FC236}">
                <a16:creationId xmlns:a16="http://schemas.microsoft.com/office/drawing/2014/main" id="{3C26906C-A525-9CDF-8941-7380C9869750}"/>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三角形 111">
            <a:extLst>
              <a:ext uri="{FF2B5EF4-FFF2-40B4-BE49-F238E27FC236}">
                <a16:creationId xmlns:a16="http://schemas.microsoft.com/office/drawing/2014/main" id="{86888CA9-837D-97B7-DFA0-8C2639E0464A}"/>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三角形 112">
            <a:extLst>
              <a:ext uri="{FF2B5EF4-FFF2-40B4-BE49-F238E27FC236}">
                <a16:creationId xmlns:a16="http://schemas.microsoft.com/office/drawing/2014/main" id="{2060ED5E-3E7E-6504-19CC-536B9E4B99B7}"/>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4" name="グループ化 113">
            <a:extLst>
              <a:ext uri="{FF2B5EF4-FFF2-40B4-BE49-F238E27FC236}">
                <a16:creationId xmlns:a16="http://schemas.microsoft.com/office/drawing/2014/main" id="{1CE431F9-B096-264E-5611-40466C8285EB}"/>
              </a:ext>
            </a:extLst>
          </p:cNvPr>
          <p:cNvGrpSpPr/>
          <p:nvPr/>
        </p:nvGrpSpPr>
        <p:grpSpPr>
          <a:xfrm>
            <a:off x="2019095" y="3381495"/>
            <a:ext cx="751649" cy="359453"/>
            <a:chOff x="1164044" y="3290187"/>
            <a:chExt cx="751649" cy="359453"/>
          </a:xfrm>
        </p:grpSpPr>
        <p:sp>
          <p:nvSpPr>
            <p:cNvPr id="115" name="円形吹き出し 114">
              <a:extLst>
                <a:ext uri="{FF2B5EF4-FFF2-40B4-BE49-F238E27FC236}">
                  <a16:creationId xmlns:a16="http://schemas.microsoft.com/office/drawing/2014/main" id="{F6C1BB24-EC39-F837-2ABF-EA54360C4CEE}"/>
                </a:ext>
              </a:extLst>
            </p:cNvPr>
            <p:cNvSpPr/>
            <p:nvPr/>
          </p:nvSpPr>
          <p:spPr>
            <a:xfrm>
              <a:off x="1244746" y="3290187"/>
              <a:ext cx="600377" cy="359453"/>
            </a:xfrm>
            <a:prstGeom prst="wedgeEllipseCallout">
              <a:avLst>
                <a:gd name="adj1" fmla="val -34613"/>
                <a:gd name="adj2" fmla="val -6645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889F013F-7402-26D7-4E3F-2841C5068C0F}"/>
                </a:ext>
              </a:extLst>
            </p:cNvPr>
            <p:cNvSpPr txBox="1"/>
            <p:nvPr/>
          </p:nvSpPr>
          <p:spPr>
            <a:xfrm>
              <a:off x="1164044" y="3376200"/>
              <a:ext cx="751649"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17" name="角丸四角形 116">
            <a:extLst>
              <a:ext uri="{FF2B5EF4-FFF2-40B4-BE49-F238E27FC236}">
                <a16:creationId xmlns:a16="http://schemas.microsoft.com/office/drawing/2014/main" id="{8B0B1023-70FC-4EAB-9EA2-7268F62B7A78}"/>
              </a:ext>
            </a:extLst>
          </p:cNvPr>
          <p:cNvSpPr/>
          <p:nvPr/>
        </p:nvSpPr>
        <p:spPr>
          <a:xfrm>
            <a:off x="3944039" y="3227909"/>
            <a:ext cx="1351871"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a:extLst>
              <a:ext uri="{FF2B5EF4-FFF2-40B4-BE49-F238E27FC236}">
                <a16:creationId xmlns:a16="http://schemas.microsoft.com/office/drawing/2014/main" id="{B0CDB1F7-D644-96CB-8289-C4A3918A4336}"/>
              </a:ext>
            </a:extLst>
          </p:cNvPr>
          <p:cNvGrpSpPr/>
          <p:nvPr/>
        </p:nvGrpSpPr>
        <p:grpSpPr>
          <a:xfrm>
            <a:off x="4648139" y="3660509"/>
            <a:ext cx="796351" cy="352633"/>
            <a:chOff x="1164680" y="3290187"/>
            <a:chExt cx="796351" cy="352633"/>
          </a:xfrm>
        </p:grpSpPr>
        <p:sp>
          <p:nvSpPr>
            <p:cNvPr id="119" name="円形吹き出し 118">
              <a:extLst>
                <a:ext uri="{FF2B5EF4-FFF2-40B4-BE49-F238E27FC236}">
                  <a16:creationId xmlns:a16="http://schemas.microsoft.com/office/drawing/2014/main" id="{2B69C83A-0548-1D2C-8164-93CE0D13D4F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9FF81B6A-A9D3-77EE-34C5-9E7442636A76}"/>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21" name="角丸四角形 120">
            <a:extLst>
              <a:ext uri="{FF2B5EF4-FFF2-40B4-BE49-F238E27FC236}">
                <a16:creationId xmlns:a16="http://schemas.microsoft.com/office/drawing/2014/main" id="{E9C719BB-ABDE-A97D-E3AB-6641FEBE7DD1}"/>
              </a:ext>
            </a:extLst>
          </p:cNvPr>
          <p:cNvSpPr/>
          <p:nvPr/>
        </p:nvSpPr>
        <p:spPr>
          <a:xfrm>
            <a:off x="1499576" y="3024608"/>
            <a:ext cx="1351871"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角丸四角形 121">
            <a:extLst>
              <a:ext uri="{FF2B5EF4-FFF2-40B4-BE49-F238E27FC236}">
                <a16:creationId xmlns:a16="http://schemas.microsoft.com/office/drawing/2014/main" id="{E01E1589-AABE-EA38-2200-D5507FAD24E5}"/>
              </a:ext>
            </a:extLst>
          </p:cNvPr>
          <p:cNvSpPr/>
          <p:nvPr/>
        </p:nvSpPr>
        <p:spPr>
          <a:xfrm>
            <a:off x="6371450" y="3651581"/>
            <a:ext cx="1384733"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a:extLst>
              <a:ext uri="{FF2B5EF4-FFF2-40B4-BE49-F238E27FC236}">
                <a16:creationId xmlns:a16="http://schemas.microsoft.com/office/drawing/2014/main" id="{903A151B-6351-CFA8-62E0-F70745F68CA6}"/>
              </a:ext>
            </a:extLst>
          </p:cNvPr>
          <p:cNvGrpSpPr/>
          <p:nvPr/>
        </p:nvGrpSpPr>
        <p:grpSpPr>
          <a:xfrm>
            <a:off x="6994562" y="3974032"/>
            <a:ext cx="796351" cy="352633"/>
            <a:chOff x="1164680" y="3290187"/>
            <a:chExt cx="796351" cy="352633"/>
          </a:xfrm>
        </p:grpSpPr>
        <p:sp>
          <p:nvSpPr>
            <p:cNvPr id="124" name="円形吹き出し 123">
              <a:extLst>
                <a:ext uri="{FF2B5EF4-FFF2-40B4-BE49-F238E27FC236}">
                  <a16:creationId xmlns:a16="http://schemas.microsoft.com/office/drawing/2014/main" id="{A13D4DF6-D450-4732-BEFB-52D266E5FC79}"/>
                </a:ext>
              </a:extLst>
            </p:cNvPr>
            <p:cNvSpPr/>
            <p:nvPr/>
          </p:nvSpPr>
          <p:spPr>
            <a:xfrm>
              <a:off x="1276866" y="3290187"/>
              <a:ext cx="571981" cy="352633"/>
            </a:xfrm>
            <a:prstGeom prst="wedgeEllipseCallout">
              <a:avLst>
                <a:gd name="adj1" fmla="val -39775"/>
                <a:gd name="adj2" fmla="val -5290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CBC04BCD-0D17-92CF-561F-FDCC082BDCA9}"/>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26" name="角丸四角形 125">
            <a:extLst>
              <a:ext uri="{FF2B5EF4-FFF2-40B4-BE49-F238E27FC236}">
                <a16:creationId xmlns:a16="http://schemas.microsoft.com/office/drawing/2014/main" id="{9B8FBB8C-4D0E-9496-BA63-EE90E6C3D81C}"/>
              </a:ext>
            </a:extLst>
          </p:cNvPr>
          <p:cNvSpPr/>
          <p:nvPr/>
        </p:nvSpPr>
        <p:spPr>
          <a:xfrm>
            <a:off x="9488382" y="3654689"/>
            <a:ext cx="701347" cy="22182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a:extLst>
              <a:ext uri="{FF2B5EF4-FFF2-40B4-BE49-F238E27FC236}">
                <a16:creationId xmlns:a16="http://schemas.microsoft.com/office/drawing/2014/main" id="{7CAED5C3-D7C1-1E5C-A120-8918AD3B13F0}"/>
              </a:ext>
            </a:extLst>
          </p:cNvPr>
          <p:cNvGrpSpPr/>
          <p:nvPr/>
        </p:nvGrpSpPr>
        <p:grpSpPr>
          <a:xfrm>
            <a:off x="9525871" y="3960832"/>
            <a:ext cx="796351" cy="352633"/>
            <a:chOff x="1164680" y="3290187"/>
            <a:chExt cx="796351" cy="352633"/>
          </a:xfrm>
        </p:grpSpPr>
        <p:sp>
          <p:nvSpPr>
            <p:cNvPr id="128" name="円形吹き出し 127">
              <a:extLst>
                <a:ext uri="{FF2B5EF4-FFF2-40B4-BE49-F238E27FC236}">
                  <a16:creationId xmlns:a16="http://schemas.microsoft.com/office/drawing/2014/main" id="{22121637-2E2D-EB21-3506-460C55D036F9}"/>
                </a:ext>
              </a:extLst>
            </p:cNvPr>
            <p:cNvSpPr/>
            <p:nvPr/>
          </p:nvSpPr>
          <p:spPr>
            <a:xfrm>
              <a:off x="1276866" y="3290187"/>
              <a:ext cx="571981" cy="352633"/>
            </a:xfrm>
            <a:prstGeom prst="wedgeEllipseCallout">
              <a:avLst>
                <a:gd name="adj1" fmla="val -31167"/>
                <a:gd name="adj2" fmla="val -60881"/>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39BF96CA-07AF-AE20-2BD0-96B0F3637333}"/>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 name="テキスト ボックス 1">
            <a:extLst>
              <a:ext uri="{FF2B5EF4-FFF2-40B4-BE49-F238E27FC236}">
                <a16:creationId xmlns:a16="http://schemas.microsoft.com/office/drawing/2014/main" id="{96656A9C-1EA2-658A-0EE4-7E1FB67F8FCA}"/>
              </a:ext>
            </a:extLst>
          </p:cNvPr>
          <p:cNvSpPr txBox="1"/>
          <p:nvPr/>
        </p:nvSpPr>
        <p:spPr>
          <a:xfrm>
            <a:off x="6869142" y="1517608"/>
            <a:ext cx="2913048" cy="307777"/>
          </a:xfrm>
          <a:prstGeom prst="rect">
            <a:avLst/>
          </a:prstGeom>
          <a:noFill/>
        </p:spPr>
        <p:txBody>
          <a:bodyPr wrap="square">
            <a:spAutoFit/>
          </a:bodyPr>
          <a:lstStyle/>
          <a:p>
            <a:r>
              <a:rPr lang="en-US" altLang="ja-JP" sz="1400" b="1" dirty="0">
                <a:latin typeface="Meiryo" panose="020B0604030504040204" pitchFamily="34" charset="-128"/>
                <a:ea typeface="Meiryo" panose="020B0604030504040204" pitchFamily="34" charset="-128"/>
              </a:rPr>
              <a:t>※</a:t>
            </a:r>
            <a:r>
              <a:rPr lang="ja-JP" altLang="en-US" sz="1400" b="1" dirty="0">
                <a:latin typeface="Meiryo" panose="020B0604030504040204" pitchFamily="34" charset="-128"/>
                <a:ea typeface="Meiryo" panose="020B0604030504040204" pitchFamily="34" charset="-128"/>
              </a:rPr>
              <a:t>下記は</a:t>
            </a:r>
            <a:r>
              <a:rPr lang="en-US" altLang="ja-JP" sz="1400" b="1" dirty="0">
                <a:latin typeface="Meiryo" panose="020B0604030504040204" pitchFamily="34" charset="-128"/>
                <a:ea typeface="Meiryo" panose="020B0604030504040204" pitchFamily="34" charset="-128"/>
              </a:rPr>
              <a:t>Android</a:t>
            </a:r>
            <a:r>
              <a:rPr lang="ja-JP" altLang="en-US" sz="1400" b="1" dirty="0">
                <a:latin typeface="Meiryo" panose="020B0604030504040204" pitchFamily="34" charset="-128"/>
                <a:ea typeface="Meiryo" panose="020B0604030504040204" pitchFamily="34" charset="-128"/>
              </a:rPr>
              <a:t>の場合です</a:t>
            </a:r>
          </a:p>
        </p:txBody>
      </p:sp>
      <p:pic>
        <p:nvPicPr>
          <p:cNvPr id="6" name="図 5" descr="キーボード が含まれている画像&#10;&#10;自動的に生成された説明">
            <a:extLst>
              <a:ext uri="{FF2B5EF4-FFF2-40B4-BE49-F238E27FC236}">
                <a16:creationId xmlns:a16="http://schemas.microsoft.com/office/drawing/2014/main" id="{C4A749D9-446D-B94F-97AF-1D62826C6C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98336" y="6639561"/>
            <a:ext cx="147229" cy="152735"/>
          </a:xfrm>
          <a:prstGeom prst="rect">
            <a:avLst/>
          </a:prstGeom>
          <a:ln w="9525">
            <a:noFill/>
          </a:ln>
        </p:spPr>
      </p:pic>
      <p:pic>
        <p:nvPicPr>
          <p:cNvPr id="10" name="図 9" descr="ロゴ&#10;&#10;自動的に生成された説明">
            <a:extLst>
              <a:ext uri="{FF2B5EF4-FFF2-40B4-BE49-F238E27FC236}">
                <a16:creationId xmlns:a16="http://schemas.microsoft.com/office/drawing/2014/main" id="{3E786F8B-CC25-BB0C-78CF-B23C277F2B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2315" y="3729543"/>
            <a:ext cx="659289" cy="677108"/>
          </a:xfrm>
          <a:prstGeom prst="rect">
            <a:avLst/>
          </a:prstGeom>
        </p:spPr>
      </p:pic>
      <p:grpSp>
        <p:nvGrpSpPr>
          <p:cNvPr id="11" name="グループ化 10">
            <a:extLst>
              <a:ext uri="{FF2B5EF4-FFF2-40B4-BE49-F238E27FC236}">
                <a16:creationId xmlns:a16="http://schemas.microsoft.com/office/drawing/2014/main" id="{49EA2EDE-5F44-0FCF-D549-7FD5D8582145}"/>
              </a:ext>
            </a:extLst>
          </p:cNvPr>
          <p:cNvGrpSpPr/>
          <p:nvPr/>
        </p:nvGrpSpPr>
        <p:grpSpPr>
          <a:xfrm>
            <a:off x="594844" y="3353985"/>
            <a:ext cx="796351" cy="352633"/>
            <a:chOff x="1117803" y="3290187"/>
            <a:chExt cx="796351" cy="352633"/>
          </a:xfrm>
        </p:grpSpPr>
        <p:sp>
          <p:nvSpPr>
            <p:cNvPr id="12" name="円形吹き出し 11">
              <a:extLst>
                <a:ext uri="{FF2B5EF4-FFF2-40B4-BE49-F238E27FC236}">
                  <a16:creationId xmlns:a16="http://schemas.microsoft.com/office/drawing/2014/main" id="{87D2F019-CEBD-5913-834B-2519BD65DDFE}"/>
                </a:ext>
              </a:extLst>
            </p:cNvPr>
            <p:cNvSpPr/>
            <p:nvPr/>
          </p:nvSpPr>
          <p:spPr>
            <a:xfrm>
              <a:off x="1196792" y="3290187"/>
              <a:ext cx="652055" cy="352633"/>
            </a:xfrm>
            <a:prstGeom prst="wedgeEllipseCallout">
              <a:avLst>
                <a:gd name="adj1" fmla="val 9669"/>
                <a:gd name="adj2" fmla="val 7689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CF482D0-8A93-F0A3-3616-6335EC4C22E4}"/>
                </a:ext>
              </a:extLst>
            </p:cNvPr>
            <p:cNvSpPr txBox="1"/>
            <p:nvPr/>
          </p:nvSpPr>
          <p:spPr>
            <a:xfrm>
              <a:off x="1117803" y="3362515"/>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9" name="スライド番号プレースホルダー 8">
            <a:extLst>
              <a:ext uri="{FF2B5EF4-FFF2-40B4-BE49-F238E27FC236}">
                <a16:creationId xmlns:a16="http://schemas.microsoft.com/office/drawing/2014/main" id="{04BF2508-B709-E8C3-EF8E-6BE5441F55A3}"/>
              </a:ext>
            </a:extLst>
          </p:cNvPr>
          <p:cNvSpPr>
            <a:spLocks noGrp="1"/>
          </p:cNvSpPr>
          <p:nvPr>
            <p:ph type="sldNum" sz="quarter" idx="12"/>
          </p:nvPr>
        </p:nvSpPr>
        <p:spPr/>
        <p:txBody>
          <a:bodyPr/>
          <a:lstStyle/>
          <a:p>
            <a:fld id="{0869AD2D-B8A4-B94C-A8F3-6904FAA7DB71}" type="slidenum">
              <a:rPr kumimoji="1" lang="ja-JP" altLang="en-US" smtClean="0"/>
              <a:t>7</a:t>
            </a:fld>
            <a:endParaRPr kumimoji="1" lang="ja-JP" altLang="en-US" dirty="0"/>
          </a:p>
        </p:txBody>
      </p:sp>
    </p:spTree>
    <p:extLst>
      <p:ext uri="{BB962C8B-B14F-4D97-AF65-F5344CB8AC3E}">
        <p14:creationId xmlns:p14="http://schemas.microsoft.com/office/powerpoint/2010/main" val="36585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descr="グラフィカル ユーザー インターフェイス, アプリケーション&#10;&#10;自動的に生成された説明">
            <a:extLst>
              <a:ext uri="{FF2B5EF4-FFF2-40B4-BE49-F238E27FC236}">
                <a16:creationId xmlns:a16="http://schemas.microsoft.com/office/drawing/2014/main" id="{C5605F36-FE37-D43F-207B-AF8D3575F1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59876" y="3004250"/>
            <a:ext cx="1679187" cy="3377771"/>
          </a:xfrm>
          <a:prstGeom prst="rect">
            <a:avLst/>
          </a:prstGeom>
        </p:spPr>
      </p:pic>
      <p:pic>
        <p:nvPicPr>
          <p:cNvPr id="43" name="図 42" descr="グラフィカル ユーザー インターフェイス, テキスト, アプリケーション&#10;&#10;自動的に生成された説明">
            <a:extLst>
              <a:ext uri="{FF2B5EF4-FFF2-40B4-BE49-F238E27FC236}">
                <a16:creationId xmlns:a16="http://schemas.microsoft.com/office/drawing/2014/main" id="{C615E5E8-73FF-A8F4-2A86-160AA7ED66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2071" y="3012628"/>
            <a:ext cx="1654249" cy="3336207"/>
          </a:xfrm>
          <a:prstGeom prst="rect">
            <a:avLst/>
          </a:prstGeom>
        </p:spPr>
      </p:pic>
      <p:pic>
        <p:nvPicPr>
          <p:cNvPr id="36" name="図 35" descr="グラフィカル ユーザー インターフェイス, アプリケーション&#10;&#10;自動的に生成された説明">
            <a:extLst>
              <a:ext uri="{FF2B5EF4-FFF2-40B4-BE49-F238E27FC236}">
                <a16:creationId xmlns:a16="http://schemas.microsoft.com/office/drawing/2014/main" id="{190DCA61-F712-800C-C78A-F1D515B8F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7653" y="3004250"/>
            <a:ext cx="1657020" cy="3336207"/>
          </a:xfrm>
          <a:prstGeom prst="rect">
            <a:avLst/>
          </a:prstGeom>
        </p:spPr>
      </p:pic>
      <p:pic>
        <p:nvPicPr>
          <p:cNvPr id="25" name="図 24" descr="モニター画面に映る文字のスクリーンショット&#10;&#10;自動的に生成された説明">
            <a:extLst>
              <a:ext uri="{FF2B5EF4-FFF2-40B4-BE49-F238E27FC236}">
                <a16:creationId xmlns:a16="http://schemas.microsoft.com/office/drawing/2014/main" id="{28241569-F2BE-6366-3570-75EFA4BA2B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4156" y="3024608"/>
            <a:ext cx="1653197" cy="3347003"/>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AB2EC51E-6432-E266-7D16-F3A2A9CB0F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0941" y="3749943"/>
            <a:ext cx="752001" cy="847006"/>
          </a:xfrm>
          <a:prstGeom prst="rect">
            <a:avLst/>
          </a:prstGeom>
        </p:spPr>
      </p:pic>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720000" y="14417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1. Zoom</a:t>
            </a:r>
            <a:r>
              <a:rPr lang="ja-JP" altLang="en-US" sz="2800" b="1">
                <a:latin typeface="Meiryo" panose="020B0604030504040204" pitchFamily="34" charset="-128"/>
                <a:ea typeface="Meiryo" panose="020B0604030504040204" pitchFamily="34" charset="-128"/>
              </a:rPr>
              <a:t>アプリをインストールする</a:t>
            </a:r>
          </a:p>
        </p:txBody>
      </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91" name="グループ化 90">
            <a:extLst>
              <a:ext uri="{FF2B5EF4-FFF2-40B4-BE49-F238E27FC236}">
                <a16:creationId xmlns:a16="http://schemas.microsoft.com/office/drawing/2014/main" id="{8281A381-BB1F-7003-B610-7A2E6A5832A7}"/>
              </a:ext>
            </a:extLst>
          </p:cNvPr>
          <p:cNvGrpSpPr/>
          <p:nvPr/>
        </p:nvGrpSpPr>
        <p:grpSpPr>
          <a:xfrm>
            <a:off x="779006" y="2327142"/>
            <a:ext cx="2499186" cy="4854535"/>
            <a:chOff x="779006" y="2327142"/>
            <a:chExt cx="2499186" cy="4854535"/>
          </a:xfrm>
        </p:grpSpPr>
        <p:sp>
          <p:nvSpPr>
            <p:cNvPr id="92" name="円/楕円 91">
              <a:extLst>
                <a:ext uri="{FF2B5EF4-FFF2-40B4-BE49-F238E27FC236}">
                  <a16:creationId xmlns:a16="http://schemas.microsoft.com/office/drawing/2014/main" id="{4865CC52-1E3E-E47C-9043-D960AAA1AD89}"/>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67A2F8ED-F3B7-3336-0EFC-D5AC52A2F166}"/>
                </a:ext>
              </a:extLst>
            </p:cNvPr>
            <p:cNvSpPr txBox="1"/>
            <p:nvPr/>
          </p:nvSpPr>
          <p:spPr>
            <a:xfrm>
              <a:off x="880453" y="2356386"/>
              <a:ext cx="281609" cy="553998"/>
            </a:xfrm>
            <a:prstGeom prst="rect">
              <a:avLst/>
            </a:prstGeom>
            <a:noFill/>
          </p:spPr>
          <p:txBody>
            <a:bodyPr wrap="square">
              <a:spAutoFit/>
            </a:bodyPr>
            <a:lstStyle/>
            <a:p>
              <a:pPr algn="ctr"/>
              <a:r>
                <a:rPr lang="ja-JP" altLang="en-US" sz="3000" b="1">
                  <a:solidFill>
                    <a:schemeClr val="bg1"/>
                  </a:solidFill>
                  <a:latin typeface="Meiryo" panose="020B0604030504040204" pitchFamily="34" charset="-128"/>
                  <a:ea typeface="Meiryo" panose="020B0604030504040204" pitchFamily="34" charset="-128"/>
                </a:rPr>
                <a:t>1</a:t>
              </a:r>
            </a:p>
          </p:txBody>
        </p:sp>
        <p:sp>
          <p:nvSpPr>
            <p:cNvPr id="94" name="テキスト ボックス 93">
              <a:extLst>
                <a:ext uri="{FF2B5EF4-FFF2-40B4-BE49-F238E27FC236}">
                  <a16:creationId xmlns:a16="http://schemas.microsoft.com/office/drawing/2014/main" id="{2DAA0837-2808-2583-4D8F-2EC8D7FB9939}"/>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「ズーム」</a:t>
              </a:r>
              <a:endParaRPr lang="en-US" altLang="ja-JP" sz="1900"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と入力</a:t>
              </a:r>
            </a:p>
          </p:txBody>
        </p:sp>
        <p:sp>
          <p:nvSpPr>
            <p:cNvPr id="95" name="テキスト ボックス 94">
              <a:extLst>
                <a:ext uri="{FF2B5EF4-FFF2-40B4-BE49-F238E27FC236}">
                  <a16:creationId xmlns:a16="http://schemas.microsoft.com/office/drawing/2014/main" id="{F8B1E2A0-9DD2-79B5-0129-92A612755230}"/>
                </a:ext>
              </a:extLst>
            </p:cNvPr>
            <p:cNvSpPr txBox="1"/>
            <p:nvPr/>
          </p:nvSpPr>
          <p:spPr>
            <a:xfrm>
              <a:off x="1198076" y="6412236"/>
              <a:ext cx="2036010" cy="769441"/>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ホーム画面の「</a:t>
              </a:r>
              <a:r>
                <a:rPr lang="en-US" altLang="ja-JP" sz="1100" dirty="0">
                  <a:latin typeface="Meiryo" panose="020B0604030504040204" pitchFamily="34" charset="-128"/>
                  <a:ea typeface="Meiryo" panose="020B0604030504040204" pitchFamily="34" charset="-128"/>
                </a:rPr>
                <a:t>App Store</a:t>
              </a:r>
              <a:r>
                <a:rPr lang="ja-JP" altLang="en-US" sz="1100" spc="-15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アプリをタップ（軽く触</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れる</a:t>
              </a:r>
              <a:r>
                <a:rPr lang="ja-JP" altLang="en-US" sz="1100" spc="-300" dirty="0">
                  <a:latin typeface="Meiryo" panose="020B0604030504040204" pitchFamily="34" charset="-128"/>
                  <a:ea typeface="Meiryo" panose="020B0604030504040204" pitchFamily="34" charset="-128"/>
                </a:rPr>
                <a:t>） 。</a:t>
              </a:r>
              <a:r>
                <a:rPr lang="ja-JP" altLang="en-US" sz="1100" dirty="0">
                  <a:latin typeface="Meiryo" panose="020B0604030504040204" pitchFamily="34" charset="-128"/>
                  <a:ea typeface="Meiryo" panose="020B0604030504040204" pitchFamily="34" charset="-128"/>
                </a:rPr>
                <a:t>検索窓をタップし、「ズーム」と入力します。</a:t>
              </a:r>
            </a:p>
          </p:txBody>
        </p:sp>
      </p:grpSp>
      <p:grpSp>
        <p:nvGrpSpPr>
          <p:cNvPr id="96" name="グループ化 95">
            <a:extLst>
              <a:ext uri="{FF2B5EF4-FFF2-40B4-BE49-F238E27FC236}">
                <a16:creationId xmlns:a16="http://schemas.microsoft.com/office/drawing/2014/main" id="{10151DD1-3B30-652F-8E0C-2B5C476709D3}"/>
              </a:ext>
            </a:extLst>
          </p:cNvPr>
          <p:cNvGrpSpPr/>
          <p:nvPr/>
        </p:nvGrpSpPr>
        <p:grpSpPr>
          <a:xfrm>
            <a:off x="3220103" y="2148637"/>
            <a:ext cx="2558395" cy="5217127"/>
            <a:chOff x="779006" y="2148869"/>
            <a:chExt cx="2558395" cy="5210374"/>
          </a:xfrm>
        </p:grpSpPr>
        <p:sp>
          <p:nvSpPr>
            <p:cNvPr id="97" name="円/楕円 96">
              <a:extLst>
                <a:ext uri="{FF2B5EF4-FFF2-40B4-BE49-F238E27FC236}">
                  <a16:creationId xmlns:a16="http://schemas.microsoft.com/office/drawing/2014/main" id="{F275A478-2995-BEDE-D36C-914FB1727EE0}"/>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4FACDCBA-3300-51F0-6997-0858D195692C}"/>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99" name="テキスト ボックス 98">
              <a:extLst>
                <a:ext uri="{FF2B5EF4-FFF2-40B4-BE49-F238E27FC236}">
                  <a16:creationId xmlns:a16="http://schemas.microsoft.com/office/drawing/2014/main" id="{C56B2049-49B7-D134-5E70-2B52B2D3C9A5}"/>
                </a:ext>
              </a:extLst>
            </p:cNvPr>
            <p:cNvSpPr txBox="1"/>
            <p:nvPr/>
          </p:nvSpPr>
          <p:spPr>
            <a:xfrm>
              <a:off x="1096488" y="2148869"/>
              <a:ext cx="2240913" cy="968241"/>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a:t>
              </a:r>
              <a:r>
                <a:rPr lang="en" altLang="ja-JP" b="1" dirty="0">
                  <a:latin typeface="Meiryo" panose="020B0604030504040204" pitchFamily="34" charset="-128"/>
                  <a:ea typeface="Meiryo" panose="020B0604030504040204" pitchFamily="34" charset="-128"/>
                </a:rPr>
                <a:t>Zoom–One Platform to Connect</a:t>
              </a:r>
              <a:r>
                <a:rPr lang="ja-JP" altLang="en-US" b="1">
                  <a:latin typeface="Meiryo" panose="020B0604030504040204" pitchFamily="34" charset="-128"/>
                  <a:ea typeface="Meiryo" panose="020B0604030504040204" pitchFamily="34" charset="-128"/>
                </a:rPr>
                <a:t>」</a:t>
              </a:r>
              <a:r>
                <a:rPr lang="ja-JP" altLang="en-US" sz="1900" b="1">
                  <a:latin typeface="Meiryo" panose="020B0604030504040204" pitchFamily="34" charset="-128"/>
                  <a:ea typeface="Meiryo" panose="020B0604030504040204" pitchFamily="34" charset="-128"/>
                </a:rPr>
                <a:t>を選択</a:t>
              </a:r>
            </a:p>
          </p:txBody>
        </p:sp>
        <p:sp>
          <p:nvSpPr>
            <p:cNvPr id="100" name="テキスト ボックス 99">
              <a:extLst>
                <a:ext uri="{FF2B5EF4-FFF2-40B4-BE49-F238E27FC236}">
                  <a16:creationId xmlns:a16="http://schemas.microsoft.com/office/drawing/2014/main" id="{B506EDF5-22BF-62D2-CFDC-B9635981BBC3}"/>
                </a:ext>
              </a:extLst>
            </p:cNvPr>
            <p:cNvSpPr txBox="1"/>
            <p:nvPr/>
          </p:nvSpPr>
          <p:spPr>
            <a:xfrm>
              <a:off x="1341892" y="6421739"/>
              <a:ext cx="1750104" cy="937504"/>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検索結果から</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　</a:t>
              </a:r>
              <a:r>
                <a:rPr lang="en-US" altLang="ja-JP" sz="1100" dirty="0">
                  <a:latin typeface="Meiryo" panose="020B0604030504040204" pitchFamily="34" charset="-128"/>
                  <a:ea typeface="Meiryo" panose="020B0604030504040204" pitchFamily="34" charset="-128"/>
                </a:rPr>
                <a:t> </a:t>
              </a:r>
              <a:r>
                <a:rPr lang="en" altLang="ja-JP" sz="1100" dirty="0">
                  <a:latin typeface="Meiryo" panose="020B0604030504040204" pitchFamily="34" charset="-128"/>
                  <a:ea typeface="Meiryo" panose="020B0604030504040204" pitchFamily="34" charset="-128"/>
                </a:rPr>
                <a:t>Zoom – One Platform to Connect</a:t>
              </a:r>
              <a:r>
                <a:rPr lang="ja-JP" altLang="en-US" sz="1100" dirty="0">
                  <a:latin typeface="Meiryo" panose="020B0604030504040204" pitchFamily="34" charset="-128"/>
                  <a:ea typeface="Meiryo" panose="020B0604030504040204" pitchFamily="34" charset="-128"/>
                </a:rPr>
                <a:t>」を見つけたらタップして詳細を表示させます。</a:t>
              </a:r>
            </a:p>
          </p:txBody>
        </p:sp>
      </p:grpSp>
      <p:grpSp>
        <p:nvGrpSpPr>
          <p:cNvPr id="101" name="グループ化 100">
            <a:extLst>
              <a:ext uri="{FF2B5EF4-FFF2-40B4-BE49-F238E27FC236}">
                <a16:creationId xmlns:a16="http://schemas.microsoft.com/office/drawing/2014/main" id="{99F1A39C-0458-BFB2-0D71-30544BEA2F52}"/>
              </a:ext>
            </a:extLst>
          </p:cNvPr>
          <p:cNvGrpSpPr/>
          <p:nvPr/>
        </p:nvGrpSpPr>
        <p:grpSpPr>
          <a:xfrm>
            <a:off x="5661200" y="2327142"/>
            <a:ext cx="2499186" cy="4877292"/>
            <a:chOff x="779006" y="2327142"/>
            <a:chExt cx="2499186" cy="4877292"/>
          </a:xfrm>
        </p:grpSpPr>
        <p:sp>
          <p:nvSpPr>
            <p:cNvPr id="102" name="円/楕円 101">
              <a:extLst>
                <a:ext uri="{FF2B5EF4-FFF2-40B4-BE49-F238E27FC236}">
                  <a16:creationId xmlns:a16="http://schemas.microsoft.com/office/drawing/2014/main" id="{720E8B37-E82F-C4F6-6766-3FDF06BE3A5F}"/>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31406895-08EB-CD3D-2E60-01B0EA421395}"/>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104" name="テキスト ボックス 103">
              <a:extLst>
                <a:ext uri="{FF2B5EF4-FFF2-40B4-BE49-F238E27FC236}">
                  <a16:creationId xmlns:a16="http://schemas.microsoft.com/office/drawing/2014/main" id="{0D597A93-9A05-870A-8F06-FA5697E9BEC7}"/>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「インストール」</a:t>
              </a:r>
            </a:p>
            <a:p>
              <a:pPr algn="ctr"/>
              <a:r>
                <a:rPr lang="ja-JP" altLang="en-US" sz="1900" b="1">
                  <a:latin typeface="Meiryo" panose="020B0604030504040204" pitchFamily="34" charset="-128"/>
                  <a:ea typeface="Meiryo" panose="020B0604030504040204" pitchFamily="34" charset="-128"/>
                </a:rPr>
                <a:t>をタップ</a:t>
              </a:r>
            </a:p>
          </p:txBody>
        </p:sp>
        <p:sp>
          <p:nvSpPr>
            <p:cNvPr id="105" name="テキスト ボックス 104">
              <a:extLst>
                <a:ext uri="{FF2B5EF4-FFF2-40B4-BE49-F238E27FC236}">
                  <a16:creationId xmlns:a16="http://schemas.microsoft.com/office/drawing/2014/main" id="{B933AF14-1654-27C7-7459-279DF80D5232}"/>
                </a:ext>
              </a:extLst>
            </p:cNvPr>
            <p:cNvSpPr txBox="1"/>
            <p:nvPr/>
          </p:nvSpPr>
          <p:spPr>
            <a:xfrm>
              <a:off x="1310782" y="6434993"/>
              <a:ext cx="1847536" cy="769441"/>
            </a:xfrm>
            <a:prstGeom prst="rect">
              <a:avLst/>
            </a:prstGeom>
            <a:noFill/>
          </p:spPr>
          <p:txBody>
            <a:bodyPr wrap="square">
              <a:spAutoFit/>
            </a:bodyPr>
            <a:lstStyle/>
            <a:p>
              <a:r>
                <a:rPr lang="ja-JP" altLang="en-US" sz="1100" spc="-150" dirty="0">
                  <a:latin typeface="Meiryo" panose="020B0604030504040204" pitchFamily="34" charset="-128"/>
                  <a:ea typeface="Meiryo" panose="020B0604030504040204" pitchFamily="34" charset="-128"/>
                </a:rPr>
                <a:t>「　　（インストールボタン）</a:t>
              </a:r>
              <a:r>
                <a:rPr lang="ja-JP" altLang="en-US" sz="1100" spc="-3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をタップします</a:t>
              </a:r>
              <a:r>
                <a:rPr lang="ja-JP" altLang="en-US" sz="1100" spc="-300" dirty="0">
                  <a:latin typeface="Meiryo" panose="020B0604030504040204" pitchFamily="34" charset="-128"/>
                  <a:ea typeface="Meiryo" panose="020B0604030504040204" pitchFamily="34" charset="-128"/>
                </a:rPr>
                <a:t>。インストール</a:t>
              </a:r>
              <a:r>
                <a:rPr lang="ja-JP" altLang="en-US" sz="1100" dirty="0">
                  <a:latin typeface="Meiryo" panose="020B0604030504040204" pitchFamily="34" charset="-128"/>
                  <a:ea typeface="Meiryo" panose="020B0604030504040204" pitchFamily="34" charset="-128"/>
                </a:rPr>
                <a:t>には少し時間がかかります。</a:t>
              </a:r>
            </a:p>
          </p:txBody>
        </p:sp>
      </p:grpSp>
      <p:grpSp>
        <p:nvGrpSpPr>
          <p:cNvPr id="106" name="グループ化 105">
            <a:extLst>
              <a:ext uri="{FF2B5EF4-FFF2-40B4-BE49-F238E27FC236}">
                <a16:creationId xmlns:a16="http://schemas.microsoft.com/office/drawing/2014/main" id="{E1B72B3D-1AF1-1378-1C1C-71849E4F136C}"/>
              </a:ext>
            </a:extLst>
          </p:cNvPr>
          <p:cNvGrpSpPr/>
          <p:nvPr/>
        </p:nvGrpSpPr>
        <p:grpSpPr>
          <a:xfrm>
            <a:off x="8102297" y="2327142"/>
            <a:ext cx="2499186" cy="4878823"/>
            <a:chOff x="779006" y="2327142"/>
            <a:chExt cx="2499186" cy="4878823"/>
          </a:xfrm>
        </p:grpSpPr>
        <p:sp>
          <p:nvSpPr>
            <p:cNvPr id="107" name="円/楕円 106">
              <a:extLst>
                <a:ext uri="{FF2B5EF4-FFF2-40B4-BE49-F238E27FC236}">
                  <a16:creationId xmlns:a16="http://schemas.microsoft.com/office/drawing/2014/main" id="{D342D784-A1C1-57F4-911D-6F4DE3BCC854}"/>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16EB50D1-9469-BA33-77BD-1132C4D8879A}"/>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109" name="テキスト ボックス 108">
              <a:extLst>
                <a:ext uri="{FF2B5EF4-FFF2-40B4-BE49-F238E27FC236}">
                  <a16:creationId xmlns:a16="http://schemas.microsoft.com/office/drawing/2014/main" id="{0A731A8B-1E25-8A7D-8EFD-4A5D26A991AF}"/>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「開く」</a:t>
              </a:r>
            </a:p>
            <a:p>
              <a:pPr algn="ctr"/>
              <a:r>
                <a:rPr lang="ja-JP" altLang="en-US" sz="1900" b="1">
                  <a:latin typeface="Meiryo" panose="020B0604030504040204" pitchFamily="34" charset="-128"/>
                  <a:ea typeface="Meiryo" panose="020B0604030504040204" pitchFamily="34" charset="-128"/>
                </a:rPr>
                <a:t>をタップ</a:t>
              </a:r>
            </a:p>
          </p:txBody>
        </p:sp>
        <p:sp>
          <p:nvSpPr>
            <p:cNvPr id="110" name="テキスト ボックス 109">
              <a:extLst>
                <a:ext uri="{FF2B5EF4-FFF2-40B4-BE49-F238E27FC236}">
                  <a16:creationId xmlns:a16="http://schemas.microsoft.com/office/drawing/2014/main" id="{75592F7B-0917-9127-6B4E-B9AF49D5911D}"/>
                </a:ext>
              </a:extLst>
            </p:cNvPr>
            <p:cNvSpPr txBox="1"/>
            <p:nvPr/>
          </p:nvSpPr>
          <p:spPr>
            <a:xfrm>
              <a:off x="1327528" y="6436524"/>
              <a:ext cx="1750103" cy="769441"/>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インストールが完了すると「開く」が表示されます。タップすると</a:t>
              </a:r>
              <a:r>
                <a:rPr lang="en-US" altLang="ja-JP" sz="1100" dirty="0">
                  <a:latin typeface="Meiryo" panose="020B0604030504040204" pitchFamily="34" charset="-128"/>
                  <a:ea typeface="Meiryo" panose="020B0604030504040204" pitchFamily="34" charset="-128"/>
                </a:rPr>
                <a:t>Zoom</a:t>
              </a:r>
              <a:r>
                <a:rPr lang="ja-JP" altLang="en-US" sz="1100" dirty="0">
                  <a:latin typeface="Meiryo" panose="020B0604030504040204" pitchFamily="34" charset="-128"/>
                  <a:ea typeface="Meiryo" panose="020B0604030504040204" pitchFamily="34" charset="-128"/>
                </a:rPr>
                <a:t>アプリが起動します。</a:t>
              </a:r>
            </a:p>
          </p:txBody>
        </p:sp>
      </p:grpSp>
      <p:sp>
        <p:nvSpPr>
          <p:cNvPr id="111" name="三角形 110">
            <a:extLst>
              <a:ext uri="{FF2B5EF4-FFF2-40B4-BE49-F238E27FC236}">
                <a16:creationId xmlns:a16="http://schemas.microsoft.com/office/drawing/2014/main" id="{3C26906C-A525-9CDF-8941-7380C9869750}"/>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三角形 111">
            <a:extLst>
              <a:ext uri="{FF2B5EF4-FFF2-40B4-BE49-F238E27FC236}">
                <a16:creationId xmlns:a16="http://schemas.microsoft.com/office/drawing/2014/main" id="{86888CA9-837D-97B7-DFA0-8C2639E0464A}"/>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三角形 112">
            <a:extLst>
              <a:ext uri="{FF2B5EF4-FFF2-40B4-BE49-F238E27FC236}">
                <a16:creationId xmlns:a16="http://schemas.microsoft.com/office/drawing/2014/main" id="{2060ED5E-3E7E-6504-19CC-536B9E4B99B7}"/>
              </a:ext>
            </a:extLst>
          </p:cNvPr>
          <p:cNvSpPr/>
          <p:nvPr/>
        </p:nvSpPr>
        <p:spPr>
          <a:xfrm rot="5400000">
            <a:off x="8208332"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4" name="グループ化 113">
            <a:extLst>
              <a:ext uri="{FF2B5EF4-FFF2-40B4-BE49-F238E27FC236}">
                <a16:creationId xmlns:a16="http://schemas.microsoft.com/office/drawing/2014/main" id="{1CE431F9-B096-264E-5611-40466C8285EB}"/>
              </a:ext>
            </a:extLst>
          </p:cNvPr>
          <p:cNvGrpSpPr/>
          <p:nvPr/>
        </p:nvGrpSpPr>
        <p:grpSpPr>
          <a:xfrm>
            <a:off x="1992942" y="3770154"/>
            <a:ext cx="751649" cy="359453"/>
            <a:chOff x="1164044" y="3290187"/>
            <a:chExt cx="751649" cy="359453"/>
          </a:xfrm>
        </p:grpSpPr>
        <p:sp>
          <p:nvSpPr>
            <p:cNvPr id="115" name="円形吹き出し 114">
              <a:extLst>
                <a:ext uri="{FF2B5EF4-FFF2-40B4-BE49-F238E27FC236}">
                  <a16:creationId xmlns:a16="http://schemas.microsoft.com/office/drawing/2014/main" id="{F6C1BB24-EC39-F837-2ABF-EA54360C4CEE}"/>
                </a:ext>
              </a:extLst>
            </p:cNvPr>
            <p:cNvSpPr/>
            <p:nvPr/>
          </p:nvSpPr>
          <p:spPr>
            <a:xfrm>
              <a:off x="1244746" y="3290187"/>
              <a:ext cx="600377" cy="359453"/>
            </a:xfrm>
            <a:prstGeom prst="wedgeEllipseCallout">
              <a:avLst>
                <a:gd name="adj1" fmla="val -34613"/>
                <a:gd name="adj2" fmla="val -6645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889F013F-7402-26D7-4E3F-2841C5068C0F}"/>
                </a:ext>
              </a:extLst>
            </p:cNvPr>
            <p:cNvSpPr txBox="1"/>
            <p:nvPr/>
          </p:nvSpPr>
          <p:spPr>
            <a:xfrm>
              <a:off x="1164044" y="3376200"/>
              <a:ext cx="751649"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17" name="角丸四角形 116">
            <a:extLst>
              <a:ext uri="{FF2B5EF4-FFF2-40B4-BE49-F238E27FC236}">
                <a16:creationId xmlns:a16="http://schemas.microsoft.com/office/drawing/2014/main" id="{8B0B1023-70FC-4EAB-9EA2-7268F62B7A78}"/>
              </a:ext>
            </a:extLst>
          </p:cNvPr>
          <p:cNvSpPr/>
          <p:nvPr/>
        </p:nvSpPr>
        <p:spPr>
          <a:xfrm>
            <a:off x="3947128" y="3330649"/>
            <a:ext cx="1351871" cy="32986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a:extLst>
              <a:ext uri="{FF2B5EF4-FFF2-40B4-BE49-F238E27FC236}">
                <a16:creationId xmlns:a16="http://schemas.microsoft.com/office/drawing/2014/main" id="{B0CDB1F7-D644-96CB-8289-C4A3918A4336}"/>
              </a:ext>
            </a:extLst>
          </p:cNvPr>
          <p:cNvGrpSpPr/>
          <p:nvPr/>
        </p:nvGrpSpPr>
        <p:grpSpPr>
          <a:xfrm>
            <a:off x="4634814" y="3810655"/>
            <a:ext cx="796351" cy="352633"/>
            <a:chOff x="1164680" y="3290187"/>
            <a:chExt cx="796351" cy="352633"/>
          </a:xfrm>
        </p:grpSpPr>
        <p:sp>
          <p:nvSpPr>
            <p:cNvPr id="119" name="円形吹き出し 118">
              <a:extLst>
                <a:ext uri="{FF2B5EF4-FFF2-40B4-BE49-F238E27FC236}">
                  <a16:creationId xmlns:a16="http://schemas.microsoft.com/office/drawing/2014/main" id="{2B69C83A-0548-1D2C-8164-93CE0D13D4F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9FF81B6A-A9D3-77EE-34C5-9E7442636A7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21" name="角丸四角形 120">
            <a:extLst>
              <a:ext uri="{FF2B5EF4-FFF2-40B4-BE49-F238E27FC236}">
                <a16:creationId xmlns:a16="http://schemas.microsoft.com/office/drawing/2014/main" id="{E9C719BB-ABDE-A97D-E3AB-6641FEBE7DD1}"/>
              </a:ext>
            </a:extLst>
          </p:cNvPr>
          <p:cNvSpPr/>
          <p:nvPr/>
        </p:nvSpPr>
        <p:spPr>
          <a:xfrm>
            <a:off x="1483980" y="3398899"/>
            <a:ext cx="1544969"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角丸四角形 121">
            <a:extLst>
              <a:ext uri="{FF2B5EF4-FFF2-40B4-BE49-F238E27FC236}">
                <a16:creationId xmlns:a16="http://schemas.microsoft.com/office/drawing/2014/main" id="{E01E1589-AABE-EA38-2200-D5507FAD24E5}"/>
              </a:ext>
            </a:extLst>
          </p:cNvPr>
          <p:cNvSpPr/>
          <p:nvPr/>
        </p:nvSpPr>
        <p:spPr>
          <a:xfrm>
            <a:off x="6956458" y="3547313"/>
            <a:ext cx="249202" cy="20263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a:extLst>
              <a:ext uri="{FF2B5EF4-FFF2-40B4-BE49-F238E27FC236}">
                <a16:creationId xmlns:a16="http://schemas.microsoft.com/office/drawing/2014/main" id="{903A151B-6351-CFA8-62E0-F70745F68CA6}"/>
              </a:ext>
            </a:extLst>
          </p:cNvPr>
          <p:cNvGrpSpPr/>
          <p:nvPr/>
        </p:nvGrpSpPr>
        <p:grpSpPr>
          <a:xfrm>
            <a:off x="6952773" y="3807613"/>
            <a:ext cx="796351" cy="352633"/>
            <a:chOff x="1164680" y="3290187"/>
            <a:chExt cx="796351" cy="352633"/>
          </a:xfrm>
        </p:grpSpPr>
        <p:sp>
          <p:nvSpPr>
            <p:cNvPr id="124" name="円形吹き出し 123">
              <a:extLst>
                <a:ext uri="{FF2B5EF4-FFF2-40B4-BE49-F238E27FC236}">
                  <a16:creationId xmlns:a16="http://schemas.microsoft.com/office/drawing/2014/main" id="{A13D4DF6-D450-4732-BEFB-52D266E5FC79}"/>
                </a:ext>
              </a:extLst>
            </p:cNvPr>
            <p:cNvSpPr/>
            <p:nvPr/>
          </p:nvSpPr>
          <p:spPr>
            <a:xfrm>
              <a:off x="1276866" y="3290187"/>
              <a:ext cx="571981" cy="352633"/>
            </a:xfrm>
            <a:prstGeom prst="wedgeEllipseCallout">
              <a:avLst>
                <a:gd name="adj1" fmla="val -39775"/>
                <a:gd name="adj2" fmla="val -5290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CBC04BCD-0D17-92CF-561F-FDCC082BDCA9}"/>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26" name="角丸四角形 125">
            <a:extLst>
              <a:ext uri="{FF2B5EF4-FFF2-40B4-BE49-F238E27FC236}">
                <a16:creationId xmlns:a16="http://schemas.microsoft.com/office/drawing/2014/main" id="{9B8FBB8C-4D0E-9496-BA63-EE90E6C3D81C}"/>
              </a:ext>
            </a:extLst>
          </p:cNvPr>
          <p:cNvSpPr/>
          <p:nvPr/>
        </p:nvSpPr>
        <p:spPr>
          <a:xfrm>
            <a:off x="9971549" y="3366461"/>
            <a:ext cx="404352" cy="22182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a:extLst>
              <a:ext uri="{FF2B5EF4-FFF2-40B4-BE49-F238E27FC236}">
                <a16:creationId xmlns:a16="http://schemas.microsoft.com/office/drawing/2014/main" id="{7CAED5C3-D7C1-1E5C-A120-8918AD3B13F0}"/>
              </a:ext>
            </a:extLst>
          </p:cNvPr>
          <p:cNvGrpSpPr/>
          <p:nvPr/>
        </p:nvGrpSpPr>
        <p:grpSpPr>
          <a:xfrm>
            <a:off x="9782190" y="3673655"/>
            <a:ext cx="796351" cy="352633"/>
            <a:chOff x="1164680" y="3290187"/>
            <a:chExt cx="796351" cy="352633"/>
          </a:xfrm>
        </p:grpSpPr>
        <p:sp>
          <p:nvSpPr>
            <p:cNvPr id="128" name="円形吹き出し 127">
              <a:extLst>
                <a:ext uri="{FF2B5EF4-FFF2-40B4-BE49-F238E27FC236}">
                  <a16:creationId xmlns:a16="http://schemas.microsoft.com/office/drawing/2014/main" id="{22121637-2E2D-EB21-3506-460C55D036F9}"/>
                </a:ext>
              </a:extLst>
            </p:cNvPr>
            <p:cNvSpPr/>
            <p:nvPr/>
          </p:nvSpPr>
          <p:spPr>
            <a:xfrm>
              <a:off x="1276866" y="3290187"/>
              <a:ext cx="571981" cy="352633"/>
            </a:xfrm>
            <a:prstGeom prst="wedgeEllipseCallout">
              <a:avLst>
                <a:gd name="adj1" fmla="val -31167"/>
                <a:gd name="adj2" fmla="val -60881"/>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39BF96CA-07AF-AE20-2BD0-96B0F3637333}"/>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 name="テキスト ボックス 1">
            <a:extLst>
              <a:ext uri="{FF2B5EF4-FFF2-40B4-BE49-F238E27FC236}">
                <a16:creationId xmlns:a16="http://schemas.microsoft.com/office/drawing/2014/main" id="{96656A9C-1EA2-658A-0EE4-7E1FB67F8FCA}"/>
              </a:ext>
            </a:extLst>
          </p:cNvPr>
          <p:cNvSpPr txBox="1"/>
          <p:nvPr/>
        </p:nvSpPr>
        <p:spPr>
          <a:xfrm>
            <a:off x="6869142" y="1517608"/>
            <a:ext cx="2913048" cy="307777"/>
          </a:xfrm>
          <a:prstGeom prst="rect">
            <a:avLst/>
          </a:prstGeom>
          <a:noFill/>
        </p:spPr>
        <p:txBody>
          <a:bodyPr wrap="square">
            <a:spAutoFit/>
          </a:bodyPr>
          <a:lstStyle/>
          <a:p>
            <a:r>
              <a:rPr lang="en-US" altLang="ja-JP" sz="1400" b="1" dirty="0">
                <a:latin typeface="Meiryo" panose="020B0604030504040204" pitchFamily="34" charset="-128"/>
                <a:ea typeface="Meiryo" panose="020B0604030504040204" pitchFamily="34" charset="-128"/>
              </a:rPr>
              <a:t>※</a:t>
            </a:r>
            <a:r>
              <a:rPr lang="ja-JP" altLang="en-US" sz="1400" b="1" dirty="0">
                <a:latin typeface="Meiryo" panose="020B0604030504040204" pitchFamily="34" charset="-128"/>
                <a:ea typeface="Meiryo" panose="020B0604030504040204" pitchFamily="34" charset="-128"/>
              </a:rPr>
              <a:t>下記は</a:t>
            </a:r>
            <a:r>
              <a:rPr lang="en-US" altLang="ja-JP" sz="1400" b="1" dirty="0">
                <a:latin typeface="Meiryo" panose="020B0604030504040204" pitchFamily="34" charset="-128"/>
                <a:ea typeface="Meiryo" panose="020B0604030504040204" pitchFamily="34" charset="-128"/>
              </a:rPr>
              <a:t>iPhone</a:t>
            </a:r>
            <a:r>
              <a:rPr lang="ja-JP" altLang="en-US" sz="1400" b="1" dirty="0">
                <a:latin typeface="Meiryo" panose="020B0604030504040204" pitchFamily="34" charset="-128"/>
                <a:ea typeface="Meiryo" panose="020B0604030504040204" pitchFamily="34" charset="-128"/>
              </a:rPr>
              <a:t>の場合です</a:t>
            </a:r>
          </a:p>
        </p:txBody>
      </p:sp>
      <p:pic>
        <p:nvPicPr>
          <p:cNvPr id="6" name="図 5" descr="キーボード が含まれている画像&#10;&#10;自動的に生成された説明">
            <a:extLst>
              <a:ext uri="{FF2B5EF4-FFF2-40B4-BE49-F238E27FC236}">
                <a16:creationId xmlns:a16="http://schemas.microsoft.com/office/drawing/2014/main" id="{C4A749D9-446D-B94F-97AF-1D62826C6CF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98336" y="6639561"/>
            <a:ext cx="147229" cy="152735"/>
          </a:xfrm>
          <a:prstGeom prst="rect">
            <a:avLst/>
          </a:prstGeom>
          <a:ln w="9525">
            <a:noFill/>
          </a:ln>
        </p:spPr>
      </p:pic>
      <p:grpSp>
        <p:nvGrpSpPr>
          <p:cNvPr id="11" name="グループ化 10">
            <a:extLst>
              <a:ext uri="{FF2B5EF4-FFF2-40B4-BE49-F238E27FC236}">
                <a16:creationId xmlns:a16="http://schemas.microsoft.com/office/drawing/2014/main" id="{49EA2EDE-5F44-0FCF-D549-7FD5D8582145}"/>
              </a:ext>
            </a:extLst>
          </p:cNvPr>
          <p:cNvGrpSpPr/>
          <p:nvPr/>
        </p:nvGrpSpPr>
        <p:grpSpPr>
          <a:xfrm>
            <a:off x="594844" y="3353985"/>
            <a:ext cx="796351" cy="352633"/>
            <a:chOff x="1117803" y="3290187"/>
            <a:chExt cx="796351" cy="352633"/>
          </a:xfrm>
        </p:grpSpPr>
        <p:sp>
          <p:nvSpPr>
            <p:cNvPr id="12" name="円形吹き出し 11">
              <a:extLst>
                <a:ext uri="{FF2B5EF4-FFF2-40B4-BE49-F238E27FC236}">
                  <a16:creationId xmlns:a16="http://schemas.microsoft.com/office/drawing/2014/main" id="{87D2F019-CEBD-5913-834B-2519BD65DDFE}"/>
                </a:ext>
              </a:extLst>
            </p:cNvPr>
            <p:cNvSpPr/>
            <p:nvPr/>
          </p:nvSpPr>
          <p:spPr>
            <a:xfrm>
              <a:off x="1196792" y="3290187"/>
              <a:ext cx="652055" cy="352633"/>
            </a:xfrm>
            <a:prstGeom prst="wedgeEllipseCallout">
              <a:avLst>
                <a:gd name="adj1" fmla="val 9669"/>
                <a:gd name="adj2" fmla="val 7689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CF482D0-8A93-F0A3-3616-6335EC4C22E4}"/>
                </a:ext>
              </a:extLst>
            </p:cNvPr>
            <p:cNvSpPr txBox="1"/>
            <p:nvPr/>
          </p:nvSpPr>
          <p:spPr>
            <a:xfrm>
              <a:off x="1117803" y="3362515"/>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2054" name="Picture 6">
            <a:extLst>
              <a:ext uri="{FF2B5EF4-FFF2-40B4-BE49-F238E27FC236}">
                <a16:creationId xmlns:a16="http://schemas.microsoft.com/office/drawing/2014/main" id="{7A9CDF97-8CC6-43F6-964A-21C0F6BC833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50678" y="6458586"/>
            <a:ext cx="214313" cy="180975"/>
          </a:xfrm>
          <a:prstGeom prst="rect">
            <a:avLst/>
          </a:prstGeom>
          <a:noFill/>
          <a:extLst>
            <a:ext uri="{909E8E84-426E-40DD-AFC4-6F175D3DCCD1}">
              <a14:hiddenFill xmlns:a14="http://schemas.microsoft.com/office/drawing/2010/main">
                <a:solidFill>
                  <a:srgbClr val="FFFFFF"/>
                </a:solidFill>
              </a14:hiddenFill>
            </a:ext>
          </a:extLst>
        </p:spPr>
      </p:pic>
      <p:sp>
        <p:nvSpPr>
          <p:cNvPr id="10" name="スライド番号プレースホルダー 9">
            <a:extLst>
              <a:ext uri="{FF2B5EF4-FFF2-40B4-BE49-F238E27FC236}">
                <a16:creationId xmlns:a16="http://schemas.microsoft.com/office/drawing/2014/main" id="{481C3E25-5227-AE73-2FAE-B3D004604F1F}"/>
              </a:ext>
            </a:extLst>
          </p:cNvPr>
          <p:cNvSpPr>
            <a:spLocks noGrp="1"/>
          </p:cNvSpPr>
          <p:nvPr>
            <p:ph type="sldNum" sz="quarter" idx="12"/>
          </p:nvPr>
        </p:nvSpPr>
        <p:spPr/>
        <p:txBody>
          <a:bodyPr/>
          <a:lstStyle/>
          <a:p>
            <a:fld id="{0869AD2D-B8A4-B94C-A8F3-6904FAA7DB71}" type="slidenum">
              <a:rPr kumimoji="1" lang="ja-JP" altLang="en-US" smtClean="0"/>
              <a:t>8</a:t>
            </a:fld>
            <a:endParaRPr kumimoji="1" lang="ja-JP" altLang="en-US" dirty="0"/>
          </a:p>
        </p:txBody>
      </p:sp>
    </p:spTree>
    <p:extLst>
      <p:ext uri="{BB962C8B-B14F-4D97-AF65-F5344CB8AC3E}">
        <p14:creationId xmlns:p14="http://schemas.microsoft.com/office/powerpoint/2010/main" val="231800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図 85" descr="パソコンの画面&#10;&#10;自動的に生成された説明">
            <a:extLst>
              <a:ext uri="{FF2B5EF4-FFF2-40B4-BE49-F238E27FC236}">
                <a16:creationId xmlns:a16="http://schemas.microsoft.com/office/drawing/2014/main" id="{6036D5B6-470C-686C-EA5A-FE5D2CC6C5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32"/>
          <a:stretch/>
        </p:blipFill>
        <p:spPr>
          <a:xfrm>
            <a:off x="6330378" y="3046723"/>
            <a:ext cx="1454400" cy="3341375"/>
          </a:xfrm>
          <a:prstGeom prst="rect">
            <a:avLst/>
          </a:prstGeom>
          <a:ln>
            <a:solidFill>
              <a:schemeClr val="tx1"/>
            </a:solidFill>
          </a:ln>
        </p:spPr>
      </p:pic>
      <p:pic>
        <p:nvPicPr>
          <p:cNvPr id="67" name="図 66" descr="冷蔵庫 が含まれている画像&#10;&#10;自動的に生成された説明">
            <a:extLst>
              <a:ext uri="{FF2B5EF4-FFF2-40B4-BE49-F238E27FC236}">
                <a16:creationId xmlns:a16="http://schemas.microsoft.com/office/drawing/2014/main" id="{04FB751A-1EB0-B730-B36E-7AD064C66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18"/>
          <a:stretch/>
        </p:blipFill>
        <p:spPr>
          <a:xfrm>
            <a:off x="1454515" y="3046724"/>
            <a:ext cx="1450800" cy="3341376"/>
          </a:xfrm>
          <a:prstGeom prst="rect">
            <a:avLst/>
          </a:prstGeom>
          <a:ln>
            <a:solidFill>
              <a:schemeClr val="tx1"/>
            </a:solidFill>
          </a:ln>
        </p:spPr>
      </p:pic>
      <p:pic>
        <p:nvPicPr>
          <p:cNvPr id="71" name="図 70">
            <a:extLst>
              <a:ext uri="{FF2B5EF4-FFF2-40B4-BE49-F238E27FC236}">
                <a16:creationId xmlns:a16="http://schemas.microsoft.com/office/drawing/2014/main" id="{A65E8AFF-77C5-DB18-509A-3BCB3AAD657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96735" y="3046724"/>
            <a:ext cx="1450800" cy="3341376"/>
          </a:xfrm>
          <a:prstGeom prst="rect">
            <a:avLst/>
          </a:prstGeom>
          <a:ln>
            <a:solidFill>
              <a:schemeClr val="tx1"/>
            </a:solidFill>
          </a:ln>
        </p:spPr>
      </p:pic>
      <p:sp>
        <p:nvSpPr>
          <p:cNvPr id="26" name="角丸四角形 25">
            <a:extLst>
              <a:ext uri="{FF2B5EF4-FFF2-40B4-BE49-F238E27FC236}">
                <a16:creationId xmlns:a16="http://schemas.microsoft.com/office/drawing/2014/main" id="{F129C32D-AE9B-4B41-4A08-253CE3B45D02}"/>
              </a:ext>
            </a:extLst>
          </p:cNvPr>
          <p:cNvSpPr/>
          <p:nvPr/>
        </p:nvSpPr>
        <p:spPr>
          <a:xfrm>
            <a:off x="3946199" y="3242017"/>
            <a:ext cx="1351871"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462F7BB3-8E5D-6104-868F-E05561FD77B5}"/>
              </a:ext>
            </a:extLst>
          </p:cNvPr>
          <p:cNvSpPr/>
          <p:nvPr/>
        </p:nvSpPr>
        <p:spPr>
          <a:xfrm>
            <a:off x="6371655" y="3973961"/>
            <a:ext cx="1384733" cy="22854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FA515099-4CEE-DD78-64DC-08FBDE866EA2}"/>
              </a:ext>
            </a:extLst>
          </p:cNvPr>
          <p:cNvGrpSpPr/>
          <p:nvPr/>
        </p:nvGrpSpPr>
        <p:grpSpPr>
          <a:xfrm>
            <a:off x="7478229" y="3561008"/>
            <a:ext cx="796351" cy="352633"/>
            <a:chOff x="1164680" y="3290187"/>
            <a:chExt cx="796351" cy="352633"/>
          </a:xfrm>
        </p:grpSpPr>
        <p:sp>
          <p:nvSpPr>
            <p:cNvPr id="32" name="円形吹き出し 31">
              <a:extLst>
                <a:ext uri="{FF2B5EF4-FFF2-40B4-BE49-F238E27FC236}">
                  <a16:creationId xmlns:a16="http://schemas.microsoft.com/office/drawing/2014/main" id="{BBBDEE50-979A-8D17-8279-1C8F65513E19}"/>
                </a:ext>
              </a:extLst>
            </p:cNvPr>
            <p:cNvSpPr/>
            <p:nvPr/>
          </p:nvSpPr>
          <p:spPr>
            <a:xfrm>
              <a:off x="1276866" y="3290187"/>
              <a:ext cx="571981" cy="352633"/>
            </a:xfrm>
            <a:prstGeom prst="wedgeEllipseCallout">
              <a:avLst>
                <a:gd name="adj1" fmla="val -27478"/>
                <a:gd name="adj2" fmla="val 6278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3EDB9AC-2B16-BDCD-6CC7-082FD0E4D82D}"/>
                </a:ext>
              </a:extLst>
            </p:cNvPr>
            <p:cNvSpPr txBox="1"/>
            <p:nvPr/>
          </p:nvSpPr>
          <p:spPr>
            <a:xfrm>
              <a:off x="1164680" y="3358796"/>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 name="テキスト ボックス 6">
            <a:extLst>
              <a:ext uri="{FF2B5EF4-FFF2-40B4-BE49-F238E27FC236}">
                <a16:creationId xmlns:a16="http://schemas.microsoft.com/office/drawing/2014/main"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［講座実践編］</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522938" y="1441712"/>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2. Zoom</a:t>
            </a:r>
            <a:r>
              <a:rPr lang="ja-JP" altLang="en-US" sz="2800" b="1">
                <a:latin typeface="Meiryo" panose="020B0604030504040204" pitchFamily="34" charset="-128"/>
                <a:ea typeface="Meiryo" panose="020B0604030504040204" pitchFamily="34" charset="-128"/>
              </a:rPr>
              <a:t>に参加する</a:t>
            </a:r>
          </a:p>
        </p:txBody>
      </p:sp>
      <p:grpSp>
        <p:nvGrpSpPr>
          <p:cNvPr id="12" name="グループ化 11">
            <a:extLst>
              <a:ext uri="{FF2B5EF4-FFF2-40B4-BE49-F238E27FC236}">
                <a16:creationId xmlns:a16="http://schemas.microsoft.com/office/drawing/2014/main" id="{3D1BF2C3-CFDB-4DD7-7402-D4D73856ACD9}"/>
              </a:ext>
            </a:extLst>
          </p:cNvPr>
          <p:cNvGrpSpPr/>
          <p:nvPr/>
        </p:nvGrpSpPr>
        <p:grpSpPr>
          <a:xfrm>
            <a:off x="779006" y="2327142"/>
            <a:ext cx="2499186" cy="4727785"/>
            <a:chOff x="779006" y="2327142"/>
            <a:chExt cx="2499186" cy="4727785"/>
          </a:xfrm>
        </p:grpSpPr>
        <p:sp>
          <p:nvSpPr>
            <p:cNvPr id="11" name="円/楕円 10">
              <a:extLst>
                <a:ext uri="{FF2B5EF4-FFF2-40B4-BE49-F238E27FC236}">
                  <a16:creationId xmlns:a16="http://schemas.microsoft.com/office/drawing/2014/main" id="{1940EF03-855A-5D7C-511D-639A94F565EB}"/>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0D7B48-396B-E769-27B7-A6256878331E}"/>
                </a:ext>
              </a:extLst>
            </p:cNvPr>
            <p:cNvSpPr txBox="1"/>
            <p:nvPr/>
          </p:nvSpPr>
          <p:spPr>
            <a:xfrm>
              <a:off x="880453" y="2356386"/>
              <a:ext cx="281609" cy="553998"/>
            </a:xfrm>
            <a:prstGeom prst="rect">
              <a:avLst/>
            </a:prstGeom>
            <a:noFill/>
          </p:spPr>
          <p:txBody>
            <a:bodyPr wrap="square">
              <a:spAutoFit/>
            </a:bodyPr>
            <a:lstStyle/>
            <a:p>
              <a:pPr algn="ctr"/>
              <a:r>
                <a:rPr lang="ja-JP" altLang="en-US" sz="3000" b="1">
                  <a:solidFill>
                    <a:schemeClr val="bg1"/>
                  </a:solidFill>
                  <a:latin typeface="Meiryo" panose="020B0604030504040204" pitchFamily="34" charset="-128"/>
                  <a:ea typeface="Meiryo" panose="020B0604030504040204" pitchFamily="34" charset="-128"/>
                </a:rPr>
                <a:t>1</a:t>
              </a:r>
            </a:p>
          </p:txBody>
        </p:sp>
        <p:sp>
          <p:nvSpPr>
            <p:cNvPr id="20" name="テキスト ボックス 19">
              <a:extLst>
                <a:ext uri="{FF2B5EF4-FFF2-40B4-BE49-F238E27FC236}">
                  <a16:creationId xmlns:a16="http://schemas.microsoft.com/office/drawing/2014/main" id="{861EDC38-4489-CA9A-75A8-650462448AB2}"/>
                </a:ext>
              </a:extLst>
            </p:cNvPr>
            <p:cNvSpPr txBox="1"/>
            <p:nvPr/>
          </p:nvSpPr>
          <p:spPr>
            <a:xfrm>
              <a:off x="1153970" y="2327142"/>
              <a:ext cx="2124222" cy="677108"/>
            </a:xfrm>
            <a:prstGeom prst="rect">
              <a:avLst/>
            </a:prstGeom>
            <a:noFill/>
          </p:spPr>
          <p:txBody>
            <a:bodyPr wrap="square">
              <a:spAutoFit/>
            </a:bodyPr>
            <a:lstStyle/>
            <a:p>
              <a:pPr algn="ctr"/>
              <a:r>
                <a:rPr lang="ja-JP" altLang="en-US" sz="1900" b="1">
                  <a:latin typeface="Meiryo" panose="020B0604030504040204" pitchFamily="34" charset="-128"/>
                  <a:ea typeface="Meiryo" panose="020B0604030504040204" pitchFamily="34" charset="-128"/>
                </a:rPr>
                <a:t>「ミーティングに参加」をタップ</a:t>
              </a:r>
            </a:p>
          </p:txBody>
        </p:sp>
        <p:sp>
          <p:nvSpPr>
            <p:cNvPr id="6" name="テキスト ボックス 5">
              <a:extLst>
                <a:ext uri="{FF2B5EF4-FFF2-40B4-BE49-F238E27FC236}">
                  <a16:creationId xmlns:a16="http://schemas.microsoft.com/office/drawing/2014/main" id="{BD9123E9-F367-B536-A50A-2C1218204E7F}"/>
                </a:ext>
              </a:extLst>
            </p:cNvPr>
            <p:cNvSpPr txBox="1"/>
            <p:nvPr/>
          </p:nvSpPr>
          <p:spPr>
            <a:xfrm>
              <a:off x="1377236" y="6454763"/>
              <a:ext cx="1613647" cy="600164"/>
            </a:xfrm>
            <a:prstGeom prst="rect">
              <a:avLst/>
            </a:prstGeom>
            <a:noFill/>
          </p:spPr>
          <p:txBody>
            <a:bodyPr wrap="square">
              <a:spAutoFit/>
            </a:bodyPr>
            <a:lstStyle/>
            <a:p>
              <a:r>
                <a:rPr lang="en-US" altLang="ja-JP" sz="1100" dirty="0">
                  <a:latin typeface="Meiryo" panose="020B0604030504040204" pitchFamily="34" charset="-128"/>
                  <a:ea typeface="Meiryo" panose="020B0604030504040204" pitchFamily="34" charset="-128"/>
                </a:rPr>
                <a:t>Zoom</a:t>
              </a:r>
              <a:r>
                <a:rPr lang="ja-JP" altLang="en-US" sz="1100" dirty="0">
                  <a:latin typeface="Meiryo" panose="020B0604030504040204" pitchFamily="34" charset="-128"/>
                  <a:ea typeface="Meiryo" panose="020B0604030504040204" pitchFamily="34" charset="-128"/>
                </a:rPr>
                <a:t>アプリを起動し、「ミーティングに参加」をタップします。</a:t>
              </a:r>
            </a:p>
          </p:txBody>
        </p:sp>
      </p:grpSp>
      <p:grpSp>
        <p:nvGrpSpPr>
          <p:cNvPr id="4" name="グループ化 3">
            <a:extLst>
              <a:ext uri="{FF2B5EF4-FFF2-40B4-BE49-F238E27FC236}">
                <a16:creationId xmlns:a16="http://schemas.microsoft.com/office/drawing/2014/main" id="{95ED6BDE-04D0-6FDF-7A6D-954C806D7B60}"/>
              </a:ext>
            </a:extLst>
          </p:cNvPr>
          <p:cNvGrpSpPr/>
          <p:nvPr/>
        </p:nvGrpSpPr>
        <p:grpSpPr>
          <a:xfrm>
            <a:off x="604646" y="0"/>
            <a:ext cx="1351370" cy="1047014"/>
            <a:chOff x="604646" y="0"/>
            <a:chExt cx="1351370" cy="1047014"/>
          </a:xfrm>
          <a:solidFill>
            <a:srgbClr val="6AC8F3"/>
          </a:solidFill>
        </p:grpSpPr>
        <p:sp>
          <p:nvSpPr>
            <p:cNvPr id="3" name="片側の 2 つの角を切り取った四角形 2">
              <a:extLst>
                <a:ext uri="{FF2B5EF4-FFF2-40B4-BE49-F238E27FC236}">
                  <a16:creationId xmlns:a16="http://schemas.microsoft.com/office/drawing/2014/main"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42" name="グループ化 41">
            <a:extLst>
              <a:ext uri="{FF2B5EF4-FFF2-40B4-BE49-F238E27FC236}">
                <a16:creationId xmlns:a16="http://schemas.microsoft.com/office/drawing/2014/main" id="{DD88F9E0-B055-E56E-C89D-5305382E7E54}"/>
              </a:ext>
            </a:extLst>
          </p:cNvPr>
          <p:cNvGrpSpPr/>
          <p:nvPr/>
        </p:nvGrpSpPr>
        <p:grpSpPr>
          <a:xfrm>
            <a:off x="3220103" y="2110533"/>
            <a:ext cx="2454500" cy="5113671"/>
            <a:chOff x="779006" y="2110533"/>
            <a:chExt cx="2454500" cy="5113671"/>
          </a:xfrm>
        </p:grpSpPr>
        <p:sp>
          <p:nvSpPr>
            <p:cNvPr id="43" name="円/楕円 42">
              <a:extLst>
                <a:ext uri="{FF2B5EF4-FFF2-40B4-BE49-F238E27FC236}">
                  <a16:creationId xmlns:a16="http://schemas.microsoft.com/office/drawing/2014/main" id="{0385A36A-4F2C-29E1-6D4A-5FE139BA62C5}"/>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72B7445-5A88-938F-7CA2-F35F5EE9C4F1}"/>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2</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96583D47-258C-0888-4F4F-EB44013C57F1}"/>
                </a:ext>
              </a:extLst>
            </p:cNvPr>
            <p:cNvSpPr txBox="1"/>
            <p:nvPr/>
          </p:nvSpPr>
          <p:spPr>
            <a:xfrm>
              <a:off x="1054164" y="2110533"/>
              <a:ext cx="2124222" cy="969496"/>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「ミーティング</a:t>
              </a:r>
              <a:r>
                <a:rPr lang="en-US" altLang="ja-JP" b="1" dirty="0">
                  <a:latin typeface="Meiryo" panose="020B0604030504040204" pitchFamily="34" charset="-128"/>
                  <a:ea typeface="Meiryo" panose="020B0604030504040204" pitchFamily="34" charset="-128"/>
                </a:rPr>
                <a:t>ID</a:t>
              </a:r>
              <a:r>
                <a:rPr lang="ja-JP" altLang="en-US" b="1">
                  <a:latin typeface="Meiryo" panose="020B0604030504040204" pitchFamily="34" charset="-128"/>
                  <a:ea typeface="Meiryo" panose="020B0604030504040204" pitchFamily="34" charset="-128"/>
                </a:rPr>
                <a:t>」</a:t>
              </a:r>
              <a:r>
                <a:rPr lang="ja-JP" altLang="en-US" sz="1900" b="1">
                  <a:latin typeface="Meiryo" panose="020B0604030504040204" pitchFamily="34" charset="-128"/>
                  <a:ea typeface="Meiryo" panose="020B0604030504040204" pitchFamily="34" charset="-128"/>
                </a:rPr>
                <a:t>を入力し</a:t>
              </a:r>
            </a:p>
            <a:p>
              <a:pPr algn="ctr"/>
              <a:r>
                <a:rPr lang="ja-JP" altLang="en-US" b="1">
                  <a:latin typeface="Meiryo" panose="020B0604030504040204" pitchFamily="34" charset="-128"/>
                  <a:ea typeface="Meiryo" panose="020B0604030504040204" pitchFamily="34" charset="-128"/>
                </a:rPr>
                <a:t>「参加」</a:t>
              </a:r>
              <a:r>
                <a:rPr lang="ja-JP" altLang="en-US" sz="1900" b="1">
                  <a:latin typeface="Meiryo" panose="020B0604030504040204" pitchFamily="34" charset="-128"/>
                  <a:ea typeface="Meiryo" panose="020B0604030504040204" pitchFamily="34" charset="-128"/>
                </a:rPr>
                <a:t>をタップ</a:t>
              </a:r>
            </a:p>
          </p:txBody>
        </p:sp>
        <p:sp>
          <p:nvSpPr>
            <p:cNvPr id="47" name="テキスト ボックス 46">
              <a:extLst>
                <a:ext uri="{FF2B5EF4-FFF2-40B4-BE49-F238E27FC236}">
                  <a16:creationId xmlns:a16="http://schemas.microsoft.com/office/drawing/2014/main" id="{83280CD2-199E-FB28-4F61-CF6FF5AB2BDA}"/>
                </a:ext>
              </a:extLst>
            </p:cNvPr>
            <p:cNvSpPr txBox="1"/>
            <p:nvPr/>
          </p:nvSpPr>
          <p:spPr>
            <a:xfrm>
              <a:off x="1138591" y="6454763"/>
              <a:ext cx="2094915" cy="769441"/>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主催者が発行した「ミーティング</a:t>
              </a:r>
              <a:r>
                <a:rPr lang="en-US" altLang="ja-JP" sz="1100" dirty="0">
                  <a:latin typeface="Meiryo" panose="020B0604030504040204" pitchFamily="34" charset="-128"/>
                  <a:ea typeface="Meiryo" panose="020B0604030504040204" pitchFamily="34" charset="-128"/>
                </a:rPr>
                <a:t>ID</a:t>
              </a:r>
              <a:r>
                <a:rPr lang="ja-JP" altLang="en-US" sz="1100" dirty="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10〜11</a:t>
              </a:r>
              <a:r>
                <a:rPr lang="ja-JP" altLang="en-US" sz="1100" dirty="0">
                  <a:latin typeface="Meiryo" panose="020B0604030504040204" pitchFamily="34" charset="-128"/>
                  <a:ea typeface="Meiryo" panose="020B0604030504040204" pitchFamily="34" charset="-128"/>
                </a:rPr>
                <a:t>桁の数字</a:t>
              </a:r>
              <a:r>
                <a:rPr lang="ja-JP" altLang="en-US" sz="1100" spc="-3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」を入力し</a:t>
              </a:r>
              <a:r>
                <a:rPr lang="ja-JP" altLang="en-US" sz="1100" spc="-3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名前を入力したら「参加」をタップします。</a:t>
              </a:r>
            </a:p>
          </p:txBody>
        </p:sp>
      </p:grpSp>
      <p:grpSp>
        <p:nvGrpSpPr>
          <p:cNvPr id="48" name="グループ化 47">
            <a:extLst>
              <a:ext uri="{FF2B5EF4-FFF2-40B4-BE49-F238E27FC236}">
                <a16:creationId xmlns:a16="http://schemas.microsoft.com/office/drawing/2014/main" id="{C658D3FF-0742-29E6-F713-8E901F4370D5}"/>
              </a:ext>
            </a:extLst>
          </p:cNvPr>
          <p:cNvGrpSpPr/>
          <p:nvPr/>
        </p:nvGrpSpPr>
        <p:grpSpPr>
          <a:xfrm>
            <a:off x="5661200" y="2111589"/>
            <a:ext cx="2354778" cy="4943338"/>
            <a:chOff x="779006" y="2111589"/>
            <a:chExt cx="2354778" cy="4943338"/>
          </a:xfrm>
        </p:grpSpPr>
        <p:sp>
          <p:nvSpPr>
            <p:cNvPr id="49" name="円/楕円 48">
              <a:extLst>
                <a:ext uri="{FF2B5EF4-FFF2-40B4-BE49-F238E27FC236}">
                  <a16:creationId xmlns:a16="http://schemas.microsoft.com/office/drawing/2014/main" id="{3272E57D-E36B-1142-288F-D4AAEF4C3BFE}"/>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D72FC73-80CD-D464-2D4F-D2CEF2FA64BD}"/>
                </a:ext>
              </a:extLst>
            </p:cNvPr>
            <p:cNvSpPr txBox="1"/>
            <p:nvPr/>
          </p:nvSpPr>
          <p:spPr>
            <a:xfrm>
              <a:off x="880453"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3</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DC2B4889-AAB7-FF19-584C-F588048E8E37}"/>
                </a:ext>
              </a:extLst>
            </p:cNvPr>
            <p:cNvSpPr txBox="1"/>
            <p:nvPr/>
          </p:nvSpPr>
          <p:spPr>
            <a:xfrm>
              <a:off x="1009562" y="2111589"/>
              <a:ext cx="2124222" cy="969496"/>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「パスコード」</a:t>
              </a:r>
            </a:p>
            <a:p>
              <a:pPr algn="ctr"/>
              <a:r>
                <a:rPr lang="ja-JP" altLang="en-US" sz="1900" b="1">
                  <a:latin typeface="Meiryo" panose="020B0604030504040204" pitchFamily="34" charset="-128"/>
                  <a:ea typeface="Meiryo" panose="020B0604030504040204" pitchFamily="34" charset="-128"/>
                </a:rPr>
                <a:t>を入力し</a:t>
              </a:r>
              <a:endParaRPr lang="en-US" altLang="ja-JP" sz="1900" b="1"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a:t>
              </a:r>
              <a:r>
                <a:rPr lang="en-US" altLang="ja-JP" b="1" dirty="0">
                  <a:latin typeface="Meiryo" panose="020B0604030504040204" pitchFamily="34" charset="-128"/>
                  <a:ea typeface="Meiryo" panose="020B0604030504040204" pitchFamily="34" charset="-128"/>
                </a:rPr>
                <a:t>OK</a:t>
              </a:r>
              <a:r>
                <a:rPr lang="ja-JP" altLang="en-US" b="1">
                  <a:latin typeface="Meiryo" panose="020B0604030504040204" pitchFamily="34" charset="-128"/>
                  <a:ea typeface="Meiryo" panose="020B0604030504040204" pitchFamily="34" charset="-128"/>
                </a:rPr>
                <a:t>」</a:t>
              </a:r>
              <a:r>
                <a:rPr lang="ja-JP" altLang="en-US" sz="1900" b="1">
                  <a:latin typeface="Meiryo" panose="020B0604030504040204" pitchFamily="34" charset="-128"/>
                  <a:ea typeface="Meiryo" panose="020B0604030504040204" pitchFamily="34" charset="-128"/>
                </a:rPr>
                <a:t>をタップ</a:t>
              </a:r>
            </a:p>
          </p:txBody>
        </p:sp>
        <p:sp>
          <p:nvSpPr>
            <p:cNvPr id="53" name="テキスト ボックス 52">
              <a:extLst>
                <a:ext uri="{FF2B5EF4-FFF2-40B4-BE49-F238E27FC236}">
                  <a16:creationId xmlns:a16="http://schemas.microsoft.com/office/drawing/2014/main" id="{2996C452-6EFC-0EDA-CD32-AF9460C2269C}"/>
                </a:ext>
              </a:extLst>
            </p:cNvPr>
            <p:cNvSpPr txBox="1"/>
            <p:nvPr/>
          </p:nvSpPr>
          <p:spPr>
            <a:xfrm>
              <a:off x="1319785" y="6454763"/>
              <a:ext cx="1766499" cy="600164"/>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同じく主催者が発行した</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「パスコード</a:t>
              </a:r>
              <a:r>
                <a:rPr lang="ja-JP" altLang="en-US" sz="1100" spc="-3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を入力し、</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OK</a:t>
              </a:r>
              <a:r>
                <a:rPr lang="ja-JP" altLang="en-US" sz="1100" spc="-3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をタップします。</a:t>
              </a:r>
            </a:p>
          </p:txBody>
        </p:sp>
      </p:grpSp>
      <p:grpSp>
        <p:nvGrpSpPr>
          <p:cNvPr id="54" name="グループ化 53">
            <a:extLst>
              <a:ext uri="{FF2B5EF4-FFF2-40B4-BE49-F238E27FC236}">
                <a16:creationId xmlns:a16="http://schemas.microsoft.com/office/drawing/2014/main" id="{ACF214C9-B5F1-EABD-9D2E-5E81B0C6653F}"/>
              </a:ext>
            </a:extLst>
          </p:cNvPr>
          <p:cNvGrpSpPr/>
          <p:nvPr/>
        </p:nvGrpSpPr>
        <p:grpSpPr>
          <a:xfrm>
            <a:off x="8102297" y="2112850"/>
            <a:ext cx="2449631" cy="969496"/>
            <a:chOff x="779006" y="2112850"/>
            <a:chExt cx="2449631" cy="969496"/>
          </a:xfrm>
        </p:grpSpPr>
        <p:sp>
          <p:nvSpPr>
            <p:cNvPr id="55" name="円/楕円 54">
              <a:extLst>
                <a:ext uri="{FF2B5EF4-FFF2-40B4-BE49-F238E27FC236}">
                  <a16:creationId xmlns:a16="http://schemas.microsoft.com/office/drawing/2014/main" id="{ADFDDFE8-006B-32F9-F3E1-612CBA16A6A3}"/>
                </a:ext>
              </a:extLst>
            </p:cNvPr>
            <p:cNvSpPr/>
            <p:nvPr/>
          </p:nvSpPr>
          <p:spPr>
            <a:xfrm>
              <a:off x="779006" y="2364630"/>
              <a:ext cx="468319" cy="468319"/>
            </a:xfrm>
            <a:prstGeom prst="ellips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B6FBA03-A3EA-8278-673F-652FC9B75A4C}"/>
                </a:ext>
              </a:extLst>
            </p:cNvPr>
            <p:cNvSpPr txBox="1"/>
            <p:nvPr/>
          </p:nvSpPr>
          <p:spPr>
            <a:xfrm>
              <a:off x="872361" y="2356386"/>
              <a:ext cx="281609" cy="553998"/>
            </a:xfrm>
            <a:prstGeom prst="rect">
              <a:avLst/>
            </a:prstGeom>
            <a:noFill/>
          </p:spPr>
          <p:txBody>
            <a:bodyPr wrap="square">
              <a:spAutoFit/>
            </a:bodyPr>
            <a:lstStyle/>
            <a:p>
              <a:pPr algn="ctr"/>
              <a:r>
                <a:rPr lang="en-US" altLang="ja-JP" sz="3000" b="1" dirty="0">
                  <a:solidFill>
                    <a:schemeClr val="bg1"/>
                  </a:solidFill>
                  <a:latin typeface="Meiryo" panose="020B0604030504040204" pitchFamily="34" charset="-128"/>
                  <a:ea typeface="Meiryo" panose="020B0604030504040204" pitchFamily="34" charset="-128"/>
                </a:rPr>
                <a:t>4</a:t>
              </a:r>
              <a:endParaRPr lang="ja-JP" altLang="en-US" sz="3000" b="1">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0054A139-54D6-CBAD-3CC7-FF0916290C6F}"/>
                </a:ext>
              </a:extLst>
            </p:cNvPr>
            <p:cNvSpPr txBox="1"/>
            <p:nvPr/>
          </p:nvSpPr>
          <p:spPr>
            <a:xfrm>
              <a:off x="1104415" y="2112850"/>
              <a:ext cx="2124222" cy="969496"/>
            </a:xfrm>
            <a:prstGeom prst="rect">
              <a:avLst/>
            </a:prstGeom>
            <a:noFill/>
          </p:spPr>
          <p:txBody>
            <a:bodyPr wrap="square">
              <a:spAutoFit/>
            </a:bodyPr>
            <a:lstStyle/>
            <a:p>
              <a:pPr algn="ctr"/>
              <a:r>
                <a:rPr lang="ja-JP" altLang="en-US" b="1">
                  <a:latin typeface="Meiryo" panose="020B0604030504040204" pitchFamily="34" charset="-128"/>
                  <a:ea typeface="Meiryo" panose="020B0604030504040204" pitchFamily="34" charset="-128"/>
                </a:rPr>
                <a:t>ビデオプ</a:t>
              </a:r>
              <a:r>
                <a:rPr lang="ja-JP" altLang="en-US" b="1" spc="-150">
                  <a:latin typeface="Meiryo" panose="020B0604030504040204" pitchFamily="34" charset="-128"/>
                  <a:ea typeface="Meiryo" panose="020B0604030504040204" pitchFamily="34" charset="-128"/>
                </a:rPr>
                <a:t>レ</a:t>
              </a:r>
              <a:r>
                <a:rPr lang="ja-JP" altLang="en-US" b="1">
                  <a:latin typeface="Meiryo" panose="020B0604030504040204" pitchFamily="34" charset="-128"/>
                  <a:ea typeface="Meiryo" panose="020B0604030504040204" pitchFamily="34" charset="-128"/>
                </a:rPr>
                <a:t>ビュ</a:t>
              </a:r>
              <a:r>
                <a:rPr lang="ja-JP" altLang="en-US" b="1" spc="-150">
                  <a:latin typeface="Meiryo" panose="020B0604030504040204" pitchFamily="34" charset="-128"/>
                  <a:ea typeface="Meiryo" panose="020B0604030504040204" pitchFamily="34" charset="-128"/>
                </a:rPr>
                <a:t>ー</a:t>
              </a:r>
              <a:endParaRPr lang="en-US" altLang="ja-JP" b="1" spc="-150" dirty="0">
                <a:latin typeface="Meiryo" panose="020B0604030504040204" pitchFamily="34" charset="-128"/>
                <a:ea typeface="Meiryo" panose="020B0604030504040204" pitchFamily="34" charset="-128"/>
              </a:endParaRPr>
            </a:p>
            <a:p>
              <a:pPr algn="ctr"/>
              <a:r>
                <a:rPr lang="ja-JP" altLang="en-US" b="1">
                  <a:latin typeface="Meiryo" panose="020B0604030504040204" pitchFamily="34" charset="-128"/>
                  <a:ea typeface="Meiryo" panose="020B0604030504040204" pitchFamily="34" charset="-128"/>
                </a:rPr>
                <a:t>画面で</a:t>
              </a:r>
              <a:endParaRPr lang="en-US" altLang="ja-JP" b="1" dirty="0">
                <a:latin typeface="Meiryo" panose="020B0604030504040204" pitchFamily="34" charset="-128"/>
                <a:ea typeface="Meiryo" panose="020B0604030504040204" pitchFamily="34" charset="-128"/>
              </a:endParaRPr>
            </a:p>
            <a:p>
              <a:pPr algn="ctr"/>
              <a:r>
                <a:rPr lang="ja-JP" altLang="en-US" sz="1900" b="1">
                  <a:latin typeface="Meiryo" panose="020B0604030504040204" pitchFamily="34" charset="-128"/>
                  <a:ea typeface="Meiryo" panose="020B0604030504040204" pitchFamily="34" charset="-128"/>
                </a:rPr>
                <a:t>「参加</a:t>
              </a:r>
              <a:r>
                <a:rPr lang="ja-JP" altLang="en-US" sz="1900" b="1" spc="-300">
                  <a:latin typeface="Meiryo" panose="020B0604030504040204" pitchFamily="34" charset="-128"/>
                  <a:ea typeface="Meiryo" panose="020B0604030504040204" pitchFamily="34" charset="-128"/>
                </a:rPr>
                <a:t>」</a:t>
              </a:r>
              <a:r>
                <a:rPr lang="ja-JP" altLang="en-US" sz="1900" b="1">
                  <a:latin typeface="Meiryo" panose="020B0604030504040204" pitchFamily="34" charset="-128"/>
                  <a:ea typeface="Meiryo" panose="020B0604030504040204" pitchFamily="34" charset="-128"/>
                </a:rPr>
                <a:t>をタップ</a:t>
              </a:r>
            </a:p>
          </p:txBody>
        </p:sp>
      </p:grpSp>
      <p:sp>
        <p:nvSpPr>
          <p:cNvPr id="60" name="三角形 59">
            <a:extLst>
              <a:ext uri="{FF2B5EF4-FFF2-40B4-BE49-F238E27FC236}">
                <a16:creationId xmlns:a16="http://schemas.microsoft.com/office/drawing/2014/main" id="{FEE1D0B8-EF15-8DE9-954E-A9D02418AFB4}"/>
              </a:ext>
            </a:extLst>
          </p:cNvPr>
          <p:cNvSpPr/>
          <p:nvPr/>
        </p:nvSpPr>
        <p:spPr>
          <a:xfrm rot="5400000">
            <a:off x="3345019"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7BDE8AE1-0C4A-F54F-45FA-6FDD0F549429}"/>
              </a:ext>
            </a:extLst>
          </p:cNvPr>
          <p:cNvSpPr/>
          <p:nvPr/>
        </p:nvSpPr>
        <p:spPr>
          <a:xfrm rot="5400000">
            <a:off x="57766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10EFAFEA-0841-CBDA-E02E-FA12B4AABB00}"/>
              </a:ext>
            </a:extLst>
          </p:cNvPr>
          <p:cNvSpPr/>
          <p:nvPr/>
        </p:nvSpPr>
        <p:spPr>
          <a:xfrm rot="5400000">
            <a:off x="8168576" y="4510539"/>
            <a:ext cx="234669" cy="234669"/>
          </a:xfrm>
          <a:prstGeom prst="triangle">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CAD51FC3-8CB2-4AA7-3382-40675ADC1B9D}"/>
              </a:ext>
            </a:extLst>
          </p:cNvPr>
          <p:cNvSpPr/>
          <p:nvPr/>
        </p:nvSpPr>
        <p:spPr>
          <a:xfrm>
            <a:off x="1549400" y="5680633"/>
            <a:ext cx="1257299"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メモ 39">
            <a:extLst>
              <a:ext uri="{FF2B5EF4-FFF2-40B4-BE49-F238E27FC236}">
                <a16:creationId xmlns:a16="http://schemas.microsoft.com/office/drawing/2014/main" id="{2A1B7061-2205-F9C5-D51E-169C6010CE02}"/>
              </a:ext>
            </a:extLst>
          </p:cNvPr>
          <p:cNvSpPr/>
          <p:nvPr/>
        </p:nvSpPr>
        <p:spPr>
          <a:xfrm>
            <a:off x="7175013" y="735995"/>
            <a:ext cx="3279919" cy="962505"/>
          </a:xfrm>
          <a:prstGeom prst="foldedCorner">
            <a:avLst/>
          </a:prstGeom>
          <a:solidFill>
            <a:schemeClr val="bg1"/>
          </a:solidFill>
          <a:ln w="19050" cap="rnd">
            <a:round/>
            <a:extLst>
              <a:ext uri="{C807C97D-BFC1-408E-A445-0C87EB9F89A2}">
                <ask:lineSketchStyleProps xmlns:ask="http://schemas.microsoft.com/office/drawing/2018/sketchyshapes" sd="1219033472">
                  <a:custGeom>
                    <a:avLst/>
                    <a:gdLst>
                      <a:gd name="connsiteX0" fmla="*/ 0 w 2819779"/>
                      <a:gd name="connsiteY0" fmla="*/ 0 h 1519064"/>
                      <a:gd name="connsiteX1" fmla="*/ 535758 w 2819779"/>
                      <a:gd name="connsiteY1" fmla="*/ 0 h 1519064"/>
                      <a:gd name="connsiteX2" fmla="*/ 1015120 w 2819779"/>
                      <a:gd name="connsiteY2" fmla="*/ 0 h 1519064"/>
                      <a:gd name="connsiteX3" fmla="*/ 1635472 w 2819779"/>
                      <a:gd name="connsiteY3" fmla="*/ 0 h 1519064"/>
                      <a:gd name="connsiteX4" fmla="*/ 2171230 w 2819779"/>
                      <a:gd name="connsiteY4" fmla="*/ 0 h 1519064"/>
                      <a:gd name="connsiteX5" fmla="*/ 2819779 w 2819779"/>
                      <a:gd name="connsiteY5" fmla="*/ 0 h 1519064"/>
                      <a:gd name="connsiteX6" fmla="*/ 2819779 w 2819779"/>
                      <a:gd name="connsiteY6" fmla="*/ 658259 h 1519064"/>
                      <a:gd name="connsiteX7" fmla="*/ 2819779 w 2819779"/>
                      <a:gd name="connsiteY7" fmla="*/ 1265882 h 1519064"/>
                      <a:gd name="connsiteX8" fmla="*/ 2566597 w 2819779"/>
                      <a:gd name="connsiteY8" fmla="*/ 1519064 h 1519064"/>
                      <a:gd name="connsiteX9" fmla="*/ 2001946 w 2819779"/>
                      <a:gd name="connsiteY9" fmla="*/ 1519064 h 1519064"/>
                      <a:gd name="connsiteX10" fmla="*/ 1385962 w 2819779"/>
                      <a:gd name="connsiteY10" fmla="*/ 1519064 h 1519064"/>
                      <a:gd name="connsiteX11" fmla="*/ 769979 w 2819779"/>
                      <a:gd name="connsiteY11" fmla="*/ 1519064 h 1519064"/>
                      <a:gd name="connsiteX12" fmla="*/ 0 w 2819779"/>
                      <a:gd name="connsiteY12" fmla="*/ 1519064 h 1519064"/>
                      <a:gd name="connsiteX13" fmla="*/ 0 w 2819779"/>
                      <a:gd name="connsiteY13" fmla="*/ 1027900 h 1519064"/>
                      <a:gd name="connsiteX14" fmla="*/ 0 w 2819779"/>
                      <a:gd name="connsiteY14" fmla="*/ 521545 h 1519064"/>
                      <a:gd name="connsiteX15" fmla="*/ 0 w 2819779"/>
                      <a:gd name="connsiteY15" fmla="*/ 0 h 1519064"/>
                      <a:gd name="connsiteX0" fmla="*/ 2566597 w 2819779"/>
                      <a:gd name="connsiteY0" fmla="*/ 1519064 h 1519064"/>
                      <a:gd name="connsiteX1" fmla="*/ 2617233 w 2819779"/>
                      <a:gd name="connsiteY1" fmla="*/ 1316518 h 1519064"/>
                      <a:gd name="connsiteX2" fmla="*/ 2819779 w 2819779"/>
                      <a:gd name="connsiteY2" fmla="*/ 1265882 h 1519064"/>
                      <a:gd name="connsiteX3" fmla="*/ 2566597 w 2819779"/>
                      <a:gd name="connsiteY3" fmla="*/ 1519064 h 1519064"/>
                      <a:gd name="connsiteX0" fmla="*/ 2566597 w 2819779"/>
                      <a:gd name="connsiteY0" fmla="*/ 1519064 h 1519064"/>
                      <a:gd name="connsiteX1" fmla="*/ 2617233 w 2819779"/>
                      <a:gd name="connsiteY1" fmla="*/ 1316518 h 1519064"/>
                      <a:gd name="connsiteX2" fmla="*/ 2819779 w 2819779"/>
                      <a:gd name="connsiteY2" fmla="*/ 1265882 h 1519064"/>
                      <a:gd name="connsiteX3" fmla="*/ 2566597 w 2819779"/>
                      <a:gd name="connsiteY3" fmla="*/ 1519064 h 1519064"/>
                      <a:gd name="connsiteX4" fmla="*/ 1873616 w 2819779"/>
                      <a:gd name="connsiteY4" fmla="*/ 1519064 h 1519064"/>
                      <a:gd name="connsiteX5" fmla="*/ 1206301 w 2819779"/>
                      <a:gd name="connsiteY5" fmla="*/ 1519064 h 1519064"/>
                      <a:gd name="connsiteX6" fmla="*/ 615983 w 2819779"/>
                      <a:gd name="connsiteY6" fmla="*/ 1519064 h 1519064"/>
                      <a:gd name="connsiteX7" fmla="*/ 0 w 2819779"/>
                      <a:gd name="connsiteY7" fmla="*/ 1519064 h 1519064"/>
                      <a:gd name="connsiteX8" fmla="*/ 0 w 2819779"/>
                      <a:gd name="connsiteY8" fmla="*/ 1058281 h 1519064"/>
                      <a:gd name="connsiteX9" fmla="*/ 0 w 2819779"/>
                      <a:gd name="connsiteY9" fmla="*/ 582308 h 1519064"/>
                      <a:gd name="connsiteX10" fmla="*/ 0 w 2819779"/>
                      <a:gd name="connsiteY10" fmla="*/ 0 h 1519064"/>
                      <a:gd name="connsiteX11" fmla="*/ 620351 w 2819779"/>
                      <a:gd name="connsiteY11" fmla="*/ 0 h 1519064"/>
                      <a:gd name="connsiteX12" fmla="*/ 1127912 w 2819779"/>
                      <a:gd name="connsiteY12" fmla="*/ 0 h 1519064"/>
                      <a:gd name="connsiteX13" fmla="*/ 1720065 w 2819779"/>
                      <a:gd name="connsiteY13" fmla="*/ 0 h 1519064"/>
                      <a:gd name="connsiteX14" fmla="*/ 2227625 w 2819779"/>
                      <a:gd name="connsiteY14" fmla="*/ 0 h 1519064"/>
                      <a:gd name="connsiteX15" fmla="*/ 2819779 w 2819779"/>
                      <a:gd name="connsiteY15" fmla="*/ 0 h 1519064"/>
                      <a:gd name="connsiteX16" fmla="*/ 2819779 w 2819779"/>
                      <a:gd name="connsiteY16" fmla="*/ 645600 h 1519064"/>
                      <a:gd name="connsiteX17" fmla="*/ 2819779 w 2819779"/>
                      <a:gd name="connsiteY17" fmla="*/ 1265882 h 15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9779" h="1519064" stroke="0" extrusionOk="0">
                        <a:moveTo>
                          <a:pt x="0" y="0"/>
                        </a:moveTo>
                        <a:cubicBezTo>
                          <a:pt x="121227" y="-10408"/>
                          <a:pt x="400360" y="4122"/>
                          <a:pt x="535758" y="0"/>
                        </a:cubicBezTo>
                        <a:cubicBezTo>
                          <a:pt x="671156" y="-4122"/>
                          <a:pt x="868715" y="4828"/>
                          <a:pt x="1015120" y="0"/>
                        </a:cubicBezTo>
                        <a:cubicBezTo>
                          <a:pt x="1161525" y="-4828"/>
                          <a:pt x="1500018" y="-8952"/>
                          <a:pt x="1635472" y="0"/>
                        </a:cubicBezTo>
                        <a:cubicBezTo>
                          <a:pt x="1770926" y="8952"/>
                          <a:pt x="1960283" y="1441"/>
                          <a:pt x="2171230" y="0"/>
                        </a:cubicBezTo>
                        <a:cubicBezTo>
                          <a:pt x="2382177" y="-1441"/>
                          <a:pt x="2597665" y="18787"/>
                          <a:pt x="2819779" y="0"/>
                        </a:cubicBezTo>
                        <a:cubicBezTo>
                          <a:pt x="2838578" y="241334"/>
                          <a:pt x="2845035" y="406629"/>
                          <a:pt x="2819779" y="658259"/>
                        </a:cubicBezTo>
                        <a:cubicBezTo>
                          <a:pt x="2794523" y="909889"/>
                          <a:pt x="2792837" y="991618"/>
                          <a:pt x="2819779" y="1265882"/>
                        </a:cubicBezTo>
                        <a:cubicBezTo>
                          <a:pt x="2695760" y="1384840"/>
                          <a:pt x="2638453" y="1442574"/>
                          <a:pt x="2566597" y="1519064"/>
                        </a:cubicBezTo>
                        <a:cubicBezTo>
                          <a:pt x="2358556" y="1540283"/>
                          <a:pt x="2133773" y="1510151"/>
                          <a:pt x="2001946" y="1519064"/>
                        </a:cubicBezTo>
                        <a:cubicBezTo>
                          <a:pt x="1870119" y="1527977"/>
                          <a:pt x="1630060" y="1494269"/>
                          <a:pt x="1385962" y="1519064"/>
                        </a:cubicBezTo>
                        <a:cubicBezTo>
                          <a:pt x="1141864" y="1543859"/>
                          <a:pt x="1029077" y="1508426"/>
                          <a:pt x="769979" y="1519064"/>
                        </a:cubicBezTo>
                        <a:cubicBezTo>
                          <a:pt x="510881" y="1529702"/>
                          <a:pt x="244130" y="1501799"/>
                          <a:pt x="0" y="1519064"/>
                        </a:cubicBezTo>
                        <a:cubicBezTo>
                          <a:pt x="-6851" y="1316562"/>
                          <a:pt x="-3283" y="1165048"/>
                          <a:pt x="0" y="1027900"/>
                        </a:cubicBezTo>
                        <a:cubicBezTo>
                          <a:pt x="3283" y="890752"/>
                          <a:pt x="-13918" y="771692"/>
                          <a:pt x="0" y="521545"/>
                        </a:cubicBezTo>
                        <a:cubicBezTo>
                          <a:pt x="13918" y="271399"/>
                          <a:pt x="21905" y="233233"/>
                          <a:pt x="0" y="0"/>
                        </a:cubicBezTo>
                        <a:close/>
                      </a:path>
                      <a:path w="2819779" h="1519064" fill="darkenLess" stroke="0" extrusionOk="0">
                        <a:moveTo>
                          <a:pt x="2566597" y="1519064"/>
                        </a:moveTo>
                        <a:cubicBezTo>
                          <a:pt x="2575068" y="1463760"/>
                          <a:pt x="2597597" y="1382850"/>
                          <a:pt x="2617233" y="1316518"/>
                        </a:cubicBezTo>
                        <a:cubicBezTo>
                          <a:pt x="2670563" y="1300685"/>
                          <a:pt x="2766999" y="1279904"/>
                          <a:pt x="2819779" y="1265882"/>
                        </a:cubicBezTo>
                        <a:cubicBezTo>
                          <a:pt x="2700758" y="1376338"/>
                          <a:pt x="2643143" y="1438290"/>
                          <a:pt x="2566597" y="1519064"/>
                        </a:cubicBezTo>
                        <a:close/>
                      </a:path>
                      <a:path w="2819779" h="1519064" fill="none" extrusionOk="0">
                        <a:moveTo>
                          <a:pt x="2566597" y="1519064"/>
                        </a:moveTo>
                        <a:cubicBezTo>
                          <a:pt x="2587500" y="1418581"/>
                          <a:pt x="2591404" y="1398269"/>
                          <a:pt x="2617233" y="1316518"/>
                        </a:cubicBezTo>
                        <a:cubicBezTo>
                          <a:pt x="2703415" y="1290432"/>
                          <a:pt x="2754784" y="1272312"/>
                          <a:pt x="2819779" y="1265882"/>
                        </a:cubicBezTo>
                        <a:cubicBezTo>
                          <a:pt x="2760583" y="1313974"/>
                          <a:pt x="2660737" y="1401763"/>
                          <a:pt x="2566597" y="1519064"/>
                        </a:cubicBezTo>
                        <a:cubicBezTo>
                          <a:pt x="2389123" y="1503630"/>
                          <a:pt x="2162916" y="1529580"/>
                          <a:pt x="1873616" y="1519064"/>
                        </a:cubicBezTo>
                        <a:cubicBezTo>
                          <a:pt x="1584316" y="1508548"/>
                          <a:pt x="1383209" y="1489839"/>
                          <a:pt x="1206301" y="1519064"/>
                        </a:cubicBezTo>
                        <a:cubicBezTo>
                          <a:pt x="1029393" y="1548289"/>
                          <a:pt x="828771" y="1520468"/>
                          <a:pt x="615983" y="1519064"/>
                        </a:cubicBezTo>
                        <a:cubicBezTo>
                          <a:pt x="403195" y="1517660"/>
                          <a:pt x="178404" y="1528038"/>
                          <a:pt x="0" y="1519064"/>
                        </a:cubicBezTo>
                        <a:cubicBezTo>
                          <a:pt x="7352" y="1403640"/>
                          <a:pt x="-5335" y="1287473"/>
                          <a:pt x="0" y="1058281"/>
                        </a:cubicBezTo>
                        <a:cubicBezTo>
                          <a:pt x="5335" y="829089"/>
                          <a:pt x="7358" y="819443"/>
                          <a:pt x="0" y="582308"/>
                        </a:cubicBezTo>
                        <a:cubicBezTo>
                          <a:pt x="-7358" y="345173"/>
                          <a:pt x="23687" y="233697"/>
                          <a:pt x="0" y="0"/>
                        </a:cubicBezTo>
                        <a:cubicBezTo>
                          <a:pt x="155449" y="4595"/>
                          <a:pt x="487405" y="-12535"/>
                          <a:pt x="620351" y="0"/>
                        </a:cubicBezTo>
                        <a:cubicBezTo>
                          <a:pt x="753297" y="12535"/>
                          <a:pt x="999315" y="-6545"/>
                          <a:pt x="1127912" y="0"/>
                        </a:cubicBezTo>
                        <a:cubicBezTo>
                          <a:pt x="1256509" y="6545"/>
                          <a:pt x="1442555" y="-5033"/>
                          <a:pt x="1720065" y="0"/>
                        </a:cubicBezTo>
                        <a:cubicBezTo>
                          <a:pt x="1997575" y="5033"/>
                          <a:pt x="2096809" y="-20751"/>
                          <a:pt x="2227625" y="0"/>
                        </a:cubicBezTo>
                        <a:cubicBezTo>
                          <a:pt x="2358441" y="20751"/>
                          <a:pt x="2617650" y="22846"/>
                          <a:pt x="2819779" y="0"/>
                        </a:cubicBezTo>
                        <a:cubicBezTo>
                          <a:pt x="2794216" y="251066"/>
                          <a:pt x="2797123" y="507693"/>
                          <a:pt x="2819779" y="645600"/>
                        </a:cubicBezTo>
                        <a:cubicBezTo>
                          <a:pt x="2842435" y="783507"/>
                          <a:pt x="2824266" y="1036267"/>
                          <a:pt x="2819779" y="1265882"/>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panose="020B0604030504040204" pitchFamily="34" charset="-128"/>
                <a:ea typeface="Meiryo" panose="020B0604030504040204" pitchFamily="34" charset="-128"/>
              </a:rPr>
              <a:t>ミーティング</a:t>
            </a:r>
            <a:r>
              <a:rPr lang="en" altLang="ja-JP" sz="1400" b="1" dirty="0">
                <a:solidFill>
                  <a:schemeClr val="tx1"/>
                </a:solidFill>
                <a:latin typeface="Meiryo" panose="020B0604030504040204" pitchFamily="34" charset="-128"/>
                <a:ea typeface="Meiryo" panose="020B0604030504040204" pitchFamily="34" charset="-128"/>
              </a:rPr>
              <a:t>ID:</a:t>
            </a:r>
            <a:r>
              <a:rPr lang="ja-JP" altLang="en-US" sz="1400" b="1" dirty="0">
                <a:solidFill>
                  <a:schemeClr val="tx1"/>
                </a:solidFill>
                <a:latin typeface="Meiryo" panose="020B0604030504040204" pitchFamily="34" charset="-128"/>
                <a:ea typeface="Meiryo" panose="020B0604030504040204" pitchFamily="34" charset="-128"/>
              </a:rPr>
              <a:t>　　　　</a:t>
            </a:r>
            <a:br>
              <a:rPr lang="en" altLang="ja-JP" sz="1400" b="1" dirty="0">
                <a:solidFill>
                  <a:schemeClr val="tx1"/>
                </a:solidFill>
                <a:latin typeface="Meiryo" panose="020B0604030504040204" pitchFamily="34" charset="-128"/>
                <a:ea typeface="Meiryo" panose="020B0604030504040204" pitchFamily="34" charset="-128"/>
              </a:rPr>
            </a:br>
            <a:r>
              <a:rPr lang="ja-JP" altLang="en-US" sz="1400" b="1" dirty="0">
                <a:solidFill>
                  <a:schemeClr val="tx1"/>
                </a:solidFill>
                <a:latin typeface="Meiryo" panose="020B0604030504040204" pitchFamily="34" charset="-128"/>
                <a:ea typeface="Meiryo" panose="020B0604030504040204" pitchFamily="34" charset="-128"/>
              </a:rPr>
              <a:t>パスコード</a:t>
            </a:r>
            <a:r>
              <a:rPr lang="en-US" altLang="ja-JP" sz="1400" b="1" dirty="0">
                <a:solidFill>
                  <a:schemeClr val="tx1"/>
                </a:solidFill>
                <a:latin typeface="Meiryo" panose="020B0604030504040204" pitchFamily="34" charset="-128"/>
                <a:ea typeface="Meiryo" panose="020B0604030504040204" pitchFamily="34" charset="-128"/>
              </a:rPr>
              <a:t>:</a:t>
            </a:r>
            <a:r>
              <a:rPr lang="ja-JP" altLang="en-US" sz="1400" b="1" dirty="0">
                <a:solidFill>
                  <a:schemeClr val="tx1"/>
                </a:solidFill>
                <a:latin typeface="Meiryo" panose="020B0604030504040204" pitchFamily="34" charset="-128"/>
                <a:ea typeface="Meiryo" panose="020B0604030504040204" pitchFamily="34" charset="-128"/>
              </a:rPr>
              <a:t>　　　</a:t>
            </a:r>
            <a:endParaRPr lang="en-US" altLang="ja-JP" sz="1400" b="1" dirty="0">
              <a:solidFill>
                <a:schemeClr val="tx1"/>
              </a:solidFill>
              <a:latin typeface="Meiryo" panose="020B0604030504040204" pitchFamily="34" charset="-128"/>
              <a:ea typeface="Meiryo" panose="020B0604030504040204" pitchFamily="34" charset="-128"/>
            </a:endParaRPr>
          </a:p>
        </p:txBody>
      </p:sp>
      <p:sp>
        <p:nvSpPr>
          <p:cNvPr id="64" name="テキスト ボックス 63">
            <a:extLst>
              <a:ext uri="{FF2B5EF4-FFF2-40B4-BE49-F238E27FC236}">
                <a16:creationId xmlns:a16="http://schemas.microsoft.com/office/drawing/2014/main" id="{F1A6C904-FC6B-A6C1-E5B6-3F9A842C9A88}"/>
              </a:ext>
            </a:extLst>
          </p:cNvPr>
          <p:cNvSpPr txBox="1"/>
          <p:nvPr/>
        </p:nvSpPr>
        <p:spPr>
          <a:xfrm>
            <a:off x="7433124" y="420406"/>
            <a:ext cx="2930610" cy="307777"/>
          </a:xfrm>
          <a:prstGeom prst="rect">
            <a:avLst/>
          </a:prstGeom>
          <a:noFill/>
        </p:spPr>
        <p:txBody>
          <a:bodyPr wrap="none" rtlCol="0">
            <a:spAutoFit/>
          </a:bodyPr>
          <a:lstStyle/>
          <a:p>
            <a:r>
              <a:rPr lang="ja-JP" altLang="en-US" sz="1400" b="1" dirty="0">
                <a:latin typeface="Meiryo" panose="020B0604030504040204" pitchFamily="34" charset="-128"/>
                <a:ea typeface="Meiryo" panose="020B0604030504040204" pitchFamily="34" charset="-128"/>
              </a:rPr>
              <a:t>＜ミーティング</a:t>
            </a:r>
            <a:r>
              <a:rPr lang="en-US" altLang="ja-JP" sz="1400" b="1" dirty="0">
                <a:latin typeface="Meiryo" panose="020B0604030504040204" pitchFamily="34" charset="-128"/>
                <a:ea typeface="Meiryo" panose="020B0604030504040204" pitchFamily="34" charset="-128"/>
              </a:rPr>
              <a:t>ID</a:t>
            </a:r>
            <a:r>
              <a:rPr lang="ja-JP" altLang="en-US" sz="1400" b="1" dirty="0">
                <a:latin typeface="Meiryo" panose="020B0604030504040204" pitchFamily="34" charset="-128"/>
                <a:ea typeface="Meiryo" panose="020B0604030504040204" pitchFamily="34" charset="-128"/>
              </a:rPr>
              <a:t>・パスワード＞</a:t>
            </a:r>
            <a:endParaRPr kumimoji="1" lang="ja-JP" altLang="en-US" sz="1400" dirty="0"/>
          </a:p>
        </p:txBody>
      </p:sp>
      <p:grpSp>
        <p:nvGrpSpPr>
          <p:cNvPr id="76" name="グループ化 75">
            <a:extLst>
              <a:ext uri="{FF2B5EF4-FFF2-40B4-BE49-F238E27FC236}">
                <a16:creationId xmlns:a16="http://schemas.microsoft.com/office/drawing/2014/main" id="{E33F27B5-305A-E1FB-0A2E-E13D42B4A03B}"/>
              </a:ext>
            </a:extLst>
          </p:cNvPr>
          <p:cNvGrpSpPr/>
          <p:nvPr/>
        </p:nvGrpSpPr>
        <p:grpSpPr>
          <a:xfrm>
            <a:off x="2401435" y="5248532"/>
            <a:ext cx="796351" cy="352633"/>
            <a:chOff x="1164680" y="3290187"/>
            <a:chExt cx="796351" cy="352633"/>
          </a:xfrm>
        </p:grpSpPr>
        <p:sp>
          <p:nvSpPr>
            <p:cNvPr id="77" name="円形吹き出し 76">
              <a:extLst>
                <a:ext uri="{FF2B5EF4-FFF2-40B4-BE49-F238E27FC236}">
                  <a16:creationId xmlns:a16="http://schemas.microsoft.com/office/drawing/2014/main" id="{599D3D68-7E2E-B7D5-6ABC-87B97C25B029}"/>
                </a:ext>
              </a:extLst>
            </p:cNvPr>
            <p:cNvSpPr/>
            <p:nvPr/>
          </p:nvSpPr>
          <p:spPr>
            <a:xfrm>
              <a:off x="1276866" y="3290187"/>
              <a:ext cx="571981" cy="352633"/>
            </a:xfrm>
            <a:prstGeom prst="wedgeEllipseCallout">
              <a:avLst>
                <a:gd name="adj1" fmla="val -27478"/>
                <a:gd name="adj2" fmla="val 6278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96B8F0F0-FB54-85CF-F8FF-8063BED2FFE2}"/>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79" name="グループ化 78">
            <a:extLst>
              <a:ext uri="{FF2B5EF4-FFF2-40B4-BE49-F238E27FC236}">
                <a16:creationId xmlns:a16="http://schemas.microsoft.com/office/drawing/2014/main" id="{615E8D02-185B-5A6E-348D-A16E4A90EA7D}"/>
              </a:ext>
            </a:extLst>
          </p:cNvPr>
          <p:cNvGrpSpPr/>
          <p:nvPr/>
        </p:nvGrpSpPr>
        <p:grpSpPr>
          <a:xfrm>
            <a:off x="3361713" y="3578101"/>
            <a:ext cx="796351" cy="352633"/>
            <a:chOff x="1222030" y="3290187"/>
            <a:chExt cx="796351" cy="352633"/>
          </a:xfrm>
        </p:grpSpPr>
        <p:sp>
          <p:nvSpPr>
            <p:cNvPr id="80" name="円形吹き出し 79">
              <a:extLst>
                <a:ext uri="{FF2B5EF4-FFF2-40B4-BE49-F238E27FC236}">
                  <a16:creationId xmlns:a16="http://schemas.microsoft.com/office/drawing/2014/main" id="{51D01FA8-4CB9-EFB5-12CD-4841F9A9324E}"/>
                </a:ext>
              </a:extLst>
            </p:cNvPr>
            <p:cNvSpPr/>
            <p:nvPr/>
          </p:nvSpPr>
          <p:spPr>
            <a:xfrm>
              <a:off x="1276866" y="3290187"/>
              <a:ext cx="684165" cy="352633"/>
            </a:xfrm>
            <a:prstGeom prst="wedgeEllipseCallout">
              <a:avLst>
                <a:gd name="adj1" fmla="val 38403"/>
                <a:gd name="adj2" fmla="val -53060"/>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04731B73-82F3-B9DF-1842-9B1E89B5AA48}"/>
                </a:ext>
              </a:extLst>
            </p:cNvPr>
            <p:cNvSpPr txBox="1"/>
            <p:nvPr/>
          </p:nvSpPr>
          <p:spPr>
            <a:xfrm>
              <a:off x="1222030" y="3361098"/>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❶</a:t>
              </a:r>
              <a:r>
                <a:rPr lang="ja-JP" altLang="en-US" sz="1100" b="1">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82" name="グループ化 81">
            <a:extLst>
              <a:ext uri="{FF2B5EF4-FFF2-40B4-BE49-F238E27FC236}">
                <a16:creationId xmlns:a16="http://schemas.microsoft.com/office/drawing/2014/main" id="{5F434325-2A9C-38E9-3847-040A9944C5C8}"/>
              </a:ext>
            </a:extLst>
          </p:cNvPr>
          <p:cNvGrpSpPr/>
          <p:nvPr/>
        </p:nvGrpSpPr>
        <p:grpSpPr>
          <a:xfrm>
            <a:off x="4667375" y="4399950"/>
            <a:ext cx="796351" cy="352633"/>
            <a:chOff x="1222030" y="3290187"/>
            <a:chExt cx="796351" cy="352633"/>
          </a:xfrm>
        </p:grpSpPr>
        <p:sp>
          <p:nvSpPr>
            <p:cNvPr id="83" name="円形吹き出し 82">
              <a:extLst>
                <a:ext uri="{FF2B5EF4-FFF2-40B4-BE49-F238E27FC236}">
                  <a16:creationId xmlns:a16="http://schemas.microsoft.com/office/drawing/2014/main" id="{FB46865C-ABC9-464F-6C94-BF64C08B0EBF}"/>
                </a:ext>
              </a:extLst>
            </p:cNvPr>
            <p:cNvSpPr/>
            <p:nvPr/>
          </p:nvSpPr>
          <p:spPr>
            <a:xfrm>
              <a:off x="1276866" y="3290187"/>
              <a:ext cx="684165" cy="352633"/>
            </a:xfrm>
            <a:prstGeom prst="wedgeEllipseCallout">
              <a:avLst>
                <a:gd name="adj1" fmla="val -35848"/>
                <a:gd name="adj2" fmla="val -63865"/>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5C304B83-EA15-DFFA-216D-77706AFF06BA}"/>
                </a:ext>
              </a:extLst>
            </p:cNvPr>
            <p:cNvSpPr txBox="1"/>
            <p:nvPr/>
          </p:nvSpPr>
          <p:spPr>
            <a:xfrm>
              <a:off x="1222030" y="3361098"/>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85" name="角丸四角形 84">
            <a:extLst>
              <a:ext uri="{FF2B5EF4-FFF2-40B4-BE49-F238E27FC236}">
                <a16:creationId xmlns:a16="http://schemas.microsoft.com/office/drawing/2014/main" id="{B1DC993E-DE88-F71B-283C-D02AB00B12EA}"/>
              </a:ext>
            </a:extLst>
          </p:cNvPr>
          <p:cNvSpPr/>
          <p:nvPr/>
        </p:nvSpPr>
        <p:spPr>
          <a:xfrm>
            <a:off x="3921131" y="4018631"/>
            <a:ext cx="1384733" cy="261610"/>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86">
            <a:extLst>
              <a:ext uri="{FF2B5EF4-FFF2-40B4-BE49-F238E27FC236}">
                <a16:creationId xmlns:a16="http://schemas.microsoft.com/office/drawing/2014/main" id="{7E73521C-0617-5727-744B-536CFC8C8666}"/>
              </a:ext>
            </a:extLst>
          </p:cNvPr>
          <p:cNvGrpSpPr/>
          <p:nvPr/>
        </p:nvGrpSpPr>
        <p:grpSpPr>
          <a:xfrm>
            <a:off x="6953867" y="4576267"/>
            <a:ext cx="796351" cy="352633"/>
            <a:chOff x="1222030" y="3290187"/>
            <a:chExt cx="796351" cy="352633"/>
          </a:xfrm>
        </p:grpSpPr>
        <p:sp>
          <p:nvSpPr>
            <p:cNvPr id="88" name="円形吹き出し 87">
              <a:extLst>
                <a:ext uri="{FF2B5EF4-FFF2-40B4-BE49-F238E27FC236}">
                  <a16:creationId xmlns:a16="http://schemas.microsoft.com/office/drawing/2014/main" id="{7B679071-A3C9-140B-0E2D-91278F0045C9}"/>
                </a:ext>
              </a:extLst>
            </p:cNvPr>
            <p:cNvSpPr/>
            <p:nvPr/>
          </p:nvSpPr>
          <p:spPr>
            <a:xfrm>
              <a:off x="1276866" y="3290187"/>
              <a:ext cx="684165" cy="352633"/>
            </a:xfrm>
            <a:prstGeom prst="wedgeEllipseCallout">
              <a:avLst>
                <a:gd name="adj1" fmla="val -3390"/>
                <a:gd name="adj2" fmla="val -7497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F5B6B21F-EFE4-3D60-41CB-2AC2C05181FF}"/>
                </a:ext>
              </a:extLst>
            </p:cNvPr>
            <p:cNvSpPr txBox="1"/>
            <p:nvPr/>
          </p:nvSpPr>
          <p:spPr>
            <a:xfrm>
              <a:off x="1222030" y="3361098"/>
              <a:ext cx="796351" cy="261610"/>
            </a:xfrm>
            <a:prstGeom prst="rect">
              <a:avLst/>
            </a:prstGeom>
            <a:noFill/>
          </p:spPr>
          <p:txBody>
            <a:bodyPr wrap="square">
              <a:spAutoFit/>
            </a:bodyPr>
            <a:lstStyle/>
            <a:p>
              <a:pPr algn="ctr"/>
              <a:r>
                <a:rPr lang="en-US" altLang="ja-JP" sz="1100" b="1" dirty="0">
                  <a:solidFill>
                    <a:srgbClr val="FF6000"/>
                  </a:solidFill>
                  <a:latin typeface="Meiryo" panose="020B0604030504040204" pitchFamily="34" charset="-128"/>
                  <a:ea typeface="Meiryo" panose="020B0604030504040204" pitchFamily="34" charset="-128"/>
                </a:rPr>
                <a:t>❷</a:t>
              </a: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90" name="角丸四角形 89">
            <a:extLst>
              <a:ext uri="{FF2B5EF4-FFF2-40B4-BE49-F238E27FC236}">
                <a16:creationId xmlns:a16="http://schemas.microsoft.com/office/drawing/2014/main" id="{B01E07D5-E373-B4FD-C706-DCB3AFCA41D0}"/>
              </a:ext>
            </a:extLst>
          </p:cNvPr>
          <p:cNvSpPr/>
          <p:nvPr/>
        </p:nvSpPr>
        <p:spPr>
          <a:xfrm>
            <a:off x="6953867" y="4244981"/>
            <a:ext cx="802522" cy="25189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D29CAC6-817B-F454-910B-112A4C315687}"/>
              </a:ext>
            </a:extLst>
          </p:cNvPr>
          <p:cNvSpPr txBox="1"/>
          <p:nvPr/>
        </p:nvSpPr>
        <p:spPr>
          <a:xfrm>
            <a:off x="8689709" y="6446080"/>
            <a:ext cx="1983284" cy="1015663"/>
          </a:xfrm>
          <a:prstGeom prst="rect">
            <a:avLst/>
          </a:prstGeom>
          <a:noFill/>
        </p:spPr>
        <p:txBody>
          <a:bodyPr wrap="square">
            <a:spAutoFit/>
          </a:bodyPr>
          <a:lstStyle/>
          <a:p>
            <a:r>
              <a:rPr lang="ja-JP" altLang="en-US" sz="1100" dirty="0">
                <a:latin typeface="Meiryo" panose="020B0604030504040204" pitchFamily="34" charset="-128"/>
                <a:ea typeface="Meiryo" panose="020B0604030504040204" pitchFamily="34" charset="-128"/>
              </a:rPr>
              <a:t>ビデオプレビュー画面が</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表示されますので、再度</a:t>
            </a:r>
            <a:endParaRPr lang="en-US" altLang="ja-JP" sz="1100" dirty="0">
              <a:latin typeface="Meiryo" panose="020B0604030504040204" pitchFamily="34" charset="-128"/>
              <a:ea typeface="Meiryo" panose="020B0604030504040204" pitchFamily="34" charset="-128"/>
            </a:endParaRPr>
          </a:p>
          <a:p>
            <a:r>
              <a:rPr lang="ja-JP" altLang="en-US" sz="1100" dirty="0">
                <a:latin typeface="Meiryo" panose="020B0604030504040204" pitchFamily="34" charset="-128"/>
                <a:ea typeface="Meiryo" panose="020B0604030504040204" pitchFamily="34" charset="-128"/>
              </a:rPr>
              <a:t>「参加」をタップします</a:t>
            </a:r>
            <a:r>
              <a:rPr lang="ja-JP" altLang="en-US" sz="1000" dirty="0">
                <a:latin typeface="Meiryo" panose="020B0604030504040204" pitchFamily="34" charset="-128"/>
                <a:ea typeface="Meiryo" panose="020B0604030504040204" pitchFamily="34" charset="-128"/>
              </a:rPr>
              <a:t>。</a:t>
            </a:r>
            <a:endParaRPr lang="en-US" altLang="ja-JP" sz="1000" dirty="0">
              <a:latin typeface="Meiryo" panose="020B0604030504040204" pitchFamily="34" charset="-128"/>
              <a:ea typeface="Meiryo" panose="020B0604030504040204" pitchFamily="34" charset="-128"/>
            </a:endParaRPr>
          </a:p>
          <a:p>
            <a:endParaRPr lang="en-US" altLang="ja-JP" sz="500" dirty="0">
              <a:latin typeface="Meiryo" panose="020B0604030504040204" pitchFamily="34" charset="-128"/>
              <a:ea typeface="Meiryo" panose="020B0604030504040204" pitchFamily="34" charset="-128"/>
            </a:endParaRPr>
          </a:p>
          <a:p>
            <a:r>
              <a:rPr lang="en-US" altLang="ja-JP" sz="105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この手順が表示されない</a:t>
            </a:r>
            <a:endParaRPr lang="en-US" altLang="ja-JP" sz="1050" dirty="0">
              <a:latin typeface="Meiryo" panose="020B0604030504040204" pitchFamily="34" charset="-128"/>
              <a:ea typeface="Meiryo" panose="020B0604030504040204" pitchFamily="34" charset="-128"/>
            </a:endParaRPr>
          </a:p>
          <a:p>
            <a:r>
              <a:rPr lang="ja-JP" altLang="en-US" sz="1050" dirty="0">
                <a:latin typeface="Meiryo" panose="020B0604030504040204" pitchFamily="34" charset="-128"/>
                <a:ea typeface="Meiryo" panose="020B0604030504040204" pitchFamily="34" charset="-128"/>
              </a:rPr>
              <a:t>　場合もあります。</a:t>
            </a:r>
          </a:p>
        </p:txBody>
      </p:sp>
      <p:pic>
        <p:nvPicPr>
          <p:cNvPr id="8" name="図 7" descr="コンピューターのスクリーンショット&#10;&#10;自動的に生成された説明">
            <a:extLst>
              <a:ext uri="{FF2B5EF4-FFF2-40B4-BE49-F238E27FC236}">
                <a16:creationId xmlns:a16="http://schemas.microsoft.com/office/drawing/2014/main" id="{226D5BC1-7769-8A54-B564-165D6268B7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14973" y="3046723"/>
            <a:ext cx="1490447" cy="3355462"/>
          </a:xfrm>
          <a:prstGeom prst="rect">
            <a:avLst/>
          </a:prstGeom>
          <a:ln w="9525">
            <a:solidFill>
              <a:schemeClr val="tx1"/>
            </a:solidFill>
          </a:ln>
        </p:spPr>
      </p:pic>
      <p:sp>
        <p:nvSpPr>
          <p:cNvPr id="9" name="角丸四角形 8">
            <a:extLst>
              <a:ext uri="{FF2B5EF4-FFF2-40B4-BE49-F238E27FC236}">
                <a16:creationId xmlns:a16="http://schemas.microsoft.com/office/drawing/2014/main" id="{84AEBCC9-53F4-99BF-3BAE-19BB4DDB7FC3}"/>
              </a:ext>
            </a:extLst>
          </p:cNvPr>
          <p:cNvSpPr/>
          <p:nvPr/>
        </p:nvSpPr>
        <p:spPr>
          <a:xfrm>
            <a:off x="8880708" y="5905243"/>
            <a:ext cx="1384733" cy="22854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BBE10A11-6D9B-3373-C65F-299DA2C4CDC5}"/>
              </a:ext>
            </a:extLst>
          </p:cNvPr>
          <p:cNvGrpSpPr/>
          <p:nvPr/>
        </p:nvGrpSpPr>
        <p:grpSpPr>
          <a:xfrm>
            <a:off x="9059900" y="5447946"/>
            <a:ext cx="796351" cy="352633"/>
            <a:chOff x="1164680" y="3290187"/>
            <a:chExt cx="796351" cy="352633"/>
          </a:xfrm>
        </p:grpSpPr>
        <p:sp>
          <p:nvSpPr>
            <p:cNvPr id="15" name="円形吹き出し 14">
              <a:extLst>
                <a:ext uri="{FF2B5EF4-FFF2-40B4-BE49-F238E27FC236}">
                  <a16:creationId xmlns:a16="http://schemas.microsoft.com/office/drawing/2014/main" id="{405B0C2B-207E-FEED-956B-C286C28A350B}"/>
                </a:ext>
              </a:extLst>
            </p:cNvPr>
            <p:cNvSpPr/>
            <p:nvPr/>
          </p:nvSpPr>
          <p:spPr>
            <a:xfrm>
              <a:off x="1276866" y="3290187"/>
              <a:ext cx="571981" cy="352633"/>
            </a:xfrm>
            <a:prstGeom prst="wedgeEllipseCallout">
              <a:avLst>
                <a:gd name="adj1" fmla="val -27478"/>
                <a:gd name="adj2" fmla="val 62788"/>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E4D1623-736B-E499-0351-4B1D83486860}"/>
                </a:ext>
              </a:extLst>
            </p:cNvPr>
            <p:cNvSpPr txBox="1"/>
            <p:nvPr/>
          </p:nvSpPr>
          <p:spPr>
            <a:xfrm>
              <a:off x="1164680" y="335879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8" name="Rectangle 1">
            <a:extLst>
              <a:ext uri="{FF2B5EF4-FFF2-40B4-BE49-F238E27FC236}">
                <a16:creationId xmlns:a16="http://schemas.microsoft.com/office/drawing/2014/main" id="{A53EC683-E581-A79E-4526-5250ACAA58D7}"/>
              </a:ext>
            </a:extLst>
          </p:cNvPr>
          <p:cNvSpPr>
            <a:spLocks noChangeArrowheads="1"/>
          </p:cNvSpPr>
          <p:nvPr/>
        </p:nvSpPr>
        <p:spPr bwMode="auto">
          <a:xfrm>
            <a:off x="0" y="0"/>
            <a:ext cx="1069181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232333"/>
                </a:solidFill>
                <a:effectLst/>
                <a:latin typeface="Arial" panose="020B0604020202020204" pitchFamily="34" charset="0"/>
                <a:ea typeface="Noto Sans JP"/>
              </a:rPr>
              <a:t>210282</a:t>
            </a:r>
            <a:endParaRPr kumimoji="0" lang="ja-JP" altLang="ja-JP" sz="7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rgbClr val="232333"/>
                </a:solidFill>
                <a:effectLst/>
                <a:latin typeface="Arial" panose="020B0604020202020204" pitchFamily="34" charset="0"/>
                <a:ea typeface="Noto Sans JP"/>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 name="スライド番号プレースホルダー 20">
            <a:extLst>
              <a:ext uri="{FF2B5EF4-FFF2-40B4-BE49-F238E27FC236}">
                <a16:creationId xmlns:a16="http://schemas.microsoft.com/office/drawing/2014/main" id="{3A0B2D20-B3A8-B655-4C47-ECD1199E6C62}"/>
              </a:ext>
            </a:extLst>
          </p:cNvPr>
          <p:cNvSpPr>
            <a:spLocks noGrp="1"/>
          </p:cNvSpPr>
          <p:nvPr>
            <p:ph type="sldNum" sz="quarter" idx="12"/>
          </p:nvPr>
        </p:nvSpPr>
        <p:spPr/>
        <p:txBody>
          <a:bodyPr/>
          <a:lstStyle/>
          <a:p>
            <a:fld id="{0869AD2D-B8A4-B94C-A8F3-6904FAA7DB71}" type="slidenum">
              <a:rPr kumimoji="1" lang="ja-JP" altLang="en-US" smtClean="0"/>
              <a:t>9</a:t>
            </a:fld>
            <a:endParaRPr kumimoji="1" lang="ja-JP" altLang="en-US" dirty="0"/>
          </a:p>
        </p:txBody>
      </p:sp>
      <p:sp>
        <p:nvSpPr>
          <p:cNvPr id="19" name="正方形/長方形 18">
            <a:extLst>
              <a:ext uri="{FF2B5EF4-FFF2-40B4-BE49-F238E27FC236}">
                <a16:creationId xmlns:a16="http://schemas.microsoft.com/office/drawing/2014/main" id="{C6604561-CF02-4047-7390-9A31F7CFB9DC}"/>
              </a:ext>
            </a:extLst>
          </p:cNvPr>
          <p:cNvSpPr/>
          <p:nvPr/>
        </p:nvSpPr>
        <p:spPr>
          <a:xfrm>
            <a:off x="8689709" y="905069"/>
            <a:ext cx="1512000" cy="1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E13DA79A-11FE-0449-0681-ED181737D128}"/>
              </a:ext>
            </a:extLst>
          </p:cNvPr>
          <p:cNvSpPr/>
          <p:nvPr/>
        </p:nvSpPr>
        <p:spPr>
          <a:xfrm>
            <a:off x="8285910" y="1139237"/>
            <a:ext cx="1908000" cy="1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51393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C1CFCEEA9F37544B60F19804920FCAC" ma:contentTypeVersion="15" ma:contentTypeDescription="新しいドキュメントを作成します。" ma:contentTypeScope="" ma:versionID="956d929354b6c2fefaaeeba3eab33a63">
  <xsd:schema xmlns:xsd="http://www.w3.org/2001/XMLSchema" xmlns:xs="http://www.w3.org/2001/XMLSchema" xmlns:p="http://schemas.microsoft.com/office/2006/metadata/properties" xmlns:ns2="96b385a2-4d23-4689-884a-f7000ab9a72d" xmlns:ns3="c88a0fe2-d500-4dc8-8209-1f9cc963f815" targetNamespace="http://schemas.microsoft.com/office/2006/metadata/properties" ma:root="true" ma:fieldsID="b5ff1c3aa7b4d1db239e38f9c164d5b0" ns2:_="" ns3:_="">
    <xsd:import namespace="96b385a2-4d23-4689-884a-f7000ab9a72d"/>
    <xsd:import namespace="c88a0fe2-d500-4dc8-8209-1f9cc963f8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385a2-4d23-4689-884a-f7000ab9a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8a0fe2-d500-4dc8-8209-1f9cc963f8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afd3e4d-99bd-4c79-9848-c7b5abd322b8}" ma:internalName="TaxCatchAll" ma:showField="CatchAllData" ma:web="c88a0fe2-d500-4dc8-8209-1f9cc963f81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88a0fe2-d500-4dc8-8209-1f9cc963f815" xsi:nil="true"/>
    <lcf76f155ced4ddcb4097134ff3c332f xmlns="96b385a2-4d23-4689-884a-f7000ab9a7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9977D8-4524-41F8-B6F0-9812206A17B7}"/>
</file>

<file path=customXml/itemProps2.xml><?xml version="1.0" encoding="utf-8"?>
<ds:datastoreItem xmlns:ds="http://schemas.openxmlformats.org/officeDocument/2006/customXml" ds:itemID="{48D33FAF-5F31-4F73-AEA0-1F7101F7B80B}">
  <ds:schemaRefs>
    <ds:schemaRef ds:uri="http://schemas.microsoft.com/sharepoint/v3/contenttype/forms"/>
  </ds:schemaRefs>
</ds:datastoreItem>
</file>

<file path=customXml/itemProps3.xml><?xml version="1.0" encoding="utf-8"?>
<ds:datastoreItem xmlns:ds="http://schemas.openxmlformats.org/officeDocument/2006/customXml" ds:itemID="{8A7ABD31-1AB2-4C76-B783-684CBE0ECC36}">
  <ds:schemaRefs>
    <ds:schemaRef ds:uri="http://purl.org/dc/dcmitype/"/>
    <ds:schemaRef ds:uri="96b385a2-4d23-4689-884a-f7000ab9a72d"/>
    <ds:schemaRef ds:uri="http://schemas.microsoft.com/office/infopath/2007/PartnerControls"/>
    <ds:schemaRef ds:uri="http://schemas.microsoft.com/office/2006/documentManagement/types"/>
    <ds:schemaRef ds:uri="c88a0fe2-d500-4dc8-8209-1f9cc963f815"/>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3984</TotalTime>
  <Words>5208</Words>
  <Application/>
  <PresentationFormat>ユーザー設定</PresentationFormat>
  <Paragraphs>858</Paragraphs>
  <Slides>31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Yu Gothic Pr6N B</vt:lpstr>
      <vt:lpstr>メイリオ</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futtefuttefutte@gmail.com</dc:creator>
  <cp:lastModifiedBy>箕島 茂</cp:lastModifiedBy>
  <cp:revision>451</cp:revision>
  <cp:lastPrinted>2023-03-03T06:30:39Z</cp:lastPrinted>
  <dcterms:created xsi:type="dcterms:W3CDTF">2022-11-10T06:32:51Z</dcterms:created>
  <dcterms:modified xsi:type="dcterms:W3CDTF">2024-03-21T23:40:45Z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0x0101006C1CFCEEA9F37544B60F19804920FCAC</vt:lpwstr>
  </property>
  <property fmtid="{D5CDD505-2E9C-101B-9397-08002B2CF9AE}" pid="3" name="MediaServiceImageTags">
    <vt:lpwstr/>
  </property>
</Properties>
</file>