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79" r:id="rId5"/>
    <p:sldId id="2147376388" r:id="rId6"/>
    <p:sldId id="2147376389" r:id="rId7"/>
    <p:sldId id="2147376392" r:id="rId8"/>
    <p:sldId id="2147376394" r:id="rId9"/>
    <p:sldId id="2147376395" r:id="rId10"/>
    <p:sldId id="2147376396" r:id="rId11"/>
    <p:sldId id="2147376397" r:id="rId12"/>
    <p:sldId id="2147376398" r:id="rId13"/>
    <p:sldId id="2147376399" r:id="rId14"/>
    <p:sldId id="327" r:id="rId15"/>
    <p:sldId id="2147376381" r:id="rId16"/>
    <p:sldId id="2147376382" r:id="rId17"/>
    <p:sldId id="2147376383" r:id="rId18"/>
    <p:sldId id="2147376384" r:id="rId19"/>
    <p:sldId id="2147376385" r:id="rId20"/>
    <p:sldId id="2147376386" r:id="rId21"/>
    <p:sldId id="2147376387" r:id="rId22"/>
    <p:sldId id="296" r:id="rId23"/>
  </p:sldIdLst>
  <p:sldSz cx="10691813" cy="755967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userDrawn="1">
          <p15:clr>
            <a:srgbClr val="A4A3A4"/>
          </p15:clr>
        </p15:guide>
        <p15:guide id="2" pos="3413" userDrawn="1">
          <p15:clr>
            <a:srgbClr val="A4A3A4"/>
          </p15:clr>
        </p15:guide>
        <p15:guide id="3" pos="374" userDrawn="1">
          <p15:clr>
            <a:srgbClr val="A4A3A4"/>
          </p15:clr>
        </p15:guide>
        <p15:guide id="4" pos="986" userDrawn="1">
          <p15:clr>
            <a:srgbClr val="A4A3A4"/>
          </p15:clr>
        </p15:guide>
        <p15:guide id="5" pos="6452" userDrawn="1">
          <p15:clr>
            <a:srgbClr val="A4A3A4"/>
          </p15:clr>
        </p15:guide>
        <p15:guide id="6" orient="horz" pos="410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2"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B00"/>
    <a:srgbClr val="12A3E4"/>
    <a:srgbClr val="BDE9FF"/>
    <a:srgbClr val="1BACED"/>
    <a:srgbClr val="00A478"/>
    <a:srgbClr val="F6A4B6"/>
    <a:srgbClr val="C62153"/>
    <a:srgbClr val="444444"/>
    <a:srgbClr val="FCF9EF"/>
    <a:srgbClr val="006D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733" autoAdjust="0"/>
  </p:normalViewPr>
  <p:slideViewPr>
    <p:cSldViewPr snapToGrid="0">
      <p:cViewPr varScale="1">
        <p:scale>
          <a:sx n="73" d="100"/>
          <a:sy n="73" d="100"/>
        </p:scale>
        <p:origin x="1368" y="58"/>
      </p:cViewPr>
      <p:guideLst>
        <p:guide orient="horz" pos="2132"/>
        <p:guide pos="3413"/>
        <p:guide pos="374"/>
        <p:guide pos="986"/>
        <p:guide pos="6452"/>
        <p:guide orient="horz" pos="410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梅村　優太郎" userId="544e84a1-0d30-458f-9937-ee441d46dca6" providerId="ADAL" clId="{4BAF05C1-2F1E-4432-BFD7-4D1A45E67FA3}"/>
    <pc:docChg chg="modMainMaster">
      <pc:chgData name="梅村　優太郎" userId="544e84a1-0d30-458f-9937-ee441d46dca6" providerId="ADAL" clId="{4BAF05C1-2F1E-4432-BFD7-4D1A45E67FA3}" dt="2024-05-14T04:51:47.253" v="36" actId="1037"/>
      <pc:docMkLst>
        <pc:docMk/>
      </pc:docMkLst>
      <pc:sldMasterChg chg="modSldLayout">
        <pc:chgData name="梅村　優太郎" userId="544e84a1-0d30-458f-9937-ee441d46dca6" providerId="ADAL" clId="{4BAF05C1-2F1E-4432-BFD7-4D1A45E67FA3}" dt="2024-05-14T04:51:47.253" v="36" actId="1037"/>
        <pc:sldMasterMkLst>
          <pc:docMk/>
          <pc:sldMasterMk cId="927227441" sldId="2147483660"/>
        </pc:sldMasterMkLst>
        <pc:sldLayoutChg chg="modSp mod">
          <pc:chgData name="梅村　優太郎" userId="544e84a1-0d30-458f-9937-ee441d46dca6" providerId="ADAL" clId="{4BAF05C1-2F1E-4432-BFD7-4D1A45E67FA3}" dt="2024-05-14T04:51:47.253" v="36" actId="1037"/>
          <pc:sldLayoutMkLst>
            <pc:docMk/>
            <pc:sldMasterMk cId="927227441" sldId="2147483660"/>
            <pc:sldLayoutMk cId="3733174944" sldId="2147483661"/>
          </pc:sldLayoutMkLst>
          <pc:spChg chg="mod">
            <ac:chgData name="梅村　優太郎" userId="544e84a1-0d30-458f-9937-ee441d46dca6" providerId="ADAL" clId="{4BAF05C1-2F1E-4432-BFD7-4D1A45E67FA3}" dt="2024-05-14T04:51:47.253" v="36" actId="1037"/>
            <ac:spMkLst>
              <pc:docMk/>
              <pc:sldMasterMk cId="927227441" sldId="2147483660"/>
              <pc:sldLayoutMk cId="3733174944" sldId="2147483661"/>
              <ac:spMk id="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E91C9DC2-08DD-49D3-9599-E7CC43DABE3C}" type="datetimeFigureOut">
              <a:rPr kumimoji="1" lang="ja-JP" altLang="en-US" smtClean="0"/>
              <a:t>2024/5/14</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C44EC5F4-985D-4335-94ED-7068519787E0}" type="slidenum">
              <a:rPr kumimoji="1" lang="ja-JP" altLang="en-US" smtClean="0"/>
              <a:t>‹#›</a:t>
            </a:fld>
            <a:endParaRPr kumimoji="1" lang="ja-JP" altLang="en-US"/>
          </a:p>
        </p:txBody>
      </p:sp>
    </p:spTree>
    <p:extLst>
      <p:ext uri="{BB962C8B-B14F-4D97-AF65-F5344CB8AC3E}">
        <p14:creationId xmlns:p14="http://schemas.microsoft.com/office/powerpoint/2010/main" val="30575132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47937FB-E6C9-42B8-926F-3DD3C958E843}" type="datetime1">
              <a:rPr kumimoji="1" lang="ja-JP" altLang="en-US" smtClean="0"/>
              <a:t>2024/5/14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052535" y="7006700"/>
            <a:ext cx="2405658" cy="402483"/>
          </a:xfrm>
        </p:spPr>
        <p:txBody>
          <a:bodyPr/>
          <a:lstStyle>
            <a:lvl1pPr>
              <a:defRPr sz="1600"/>
            </a:lvl1pPr>
          </a:lstStyle>
          <a:p>
            <a:fld id="{0869AD2D-B8A4-B94C-A8F3-6904FAA7DB71}" type="slidenum">
              <a:rPr kumimoji="1" lang="ja-JP" altLang="en-US" smtClean="0"/>
              <a:pPr/>
              <a:t>‹#›</a:t>
            </a:fld>
            <a:endParaRPr kumimoji="1" lang="ja-JP" altLang="en-US" dirty="0"/>
          </a:p>
        </p:txBody>
      </p:sp>
    </p:spTree>
    <p:extLst>
      <p:ext uri="{BB962C8B-B14F-4D97-AF65-F5344CB8AC3E}">
        <p14:creationId xmlns:p14="http://schemas.microsoft.com/office/powerpoint/2010/main" val="373317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C6D980-71B2-4446-8334-83E6F3ACD28F}" type="datetime1">
              <a:rPr kumimoji="1" lang="ja-JP" altLang="en-US" smtClean="0"/>
              <a:t>2024/5/14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60733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6005EA-853B-4F40-9079-4285BAC8DD86}" type="datetime1">
              <a:rPr kumimoji="1" lang="ja-JP" altLang="en-US" smtClean="0"/>
              <a:t>2024/5/14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34639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282A4C-5B70-4ABD-B91A-FCC2B923637C}" type="datetime1">
              <a:rPr kumimoji="1" lang="ja-JP" altLang="en-US" smtClean="0"/>
              <a:t>2024/5/14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81139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459FA3-6F9B-4AE1-B9DC-3D51E406AFA9}" type="datetime1">
              <a:rPr kumimoji="1" lang="ja-JP" altLang="en-US" smtClean="0"/>
              <a:t>2024/5/14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229157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5A9B40-CB18-4985-B30A-CDBC627BC78E}" type="datetime1">
              <a:rPr kumimoji="1" lang="ja-JP" altLang="en-US" smtClean="0"/>
              <a:t>2024/5/14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35679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486013-0A5E-45CE-81AB-B2E4E2D60C71}" type="datetime1">
              <a:rPr kumimoji="1" lang="ja-JP" altLang="en-US" smtClean="0"/>
              <a:t>2024/5/14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181782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CFD96B3-7357-4849-A740-F984EA8E7C38}" type="datetime1">
              <a:rPr kumimoji="1" lang="ja-JP" altLang="en-US" smtClean="0"/>
              <a:t>2024/5/14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158272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E0073-7330-4B68-96D9-D8001323C4FC}" type="datetime1">
              <a:rPr kumimoji="1" lang="ja-JP" altLang="en-US" smtClean="0"/>
              <a:t>2024/5/14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108607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780563-C2DA-44EC-BDBC-CE7F26DBA5D1}" type="datetime1">
              <a:rPr kumimoji="1" lang="ja-JP" altLang="en-US" smtClean="0"/>
              <a:t>2024/5/14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312983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A6E39F-BC73-4FE8-BA82-5BBEE433059A}" type="datetime1">
              <a:rPr kumimoji="1" lang="ja-JP" altLang="en-US" smtClean="0"/>
              <a:t>2024/5/14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125355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46003E6-1C8D-41A9-9504-B6CE1F994F44}" type="datetime1">
              <a:rPr kumimoji="1" lang="ja-JP" altLang="en-US" smtClean="0"/>
              <a:t>2024/5/14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927227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D20F103A-5418-7FE7-D9ED-5EEA60D81ADE}"/>
              </a:ext>
            </a:extLst>
          </p:cNvPr>
          <p:cNvSpPr txBox="1"/>
          <p:nvPr/>
        </p:nvSpPr>
        <p:spPr>
          <a:xfrm>
            <a:off x="3384471" y="2413168"/>
            <a:ext cx="3922869" cy="3539430"/>
          </a:xfrm>
          <a:prstGeom prst="rect">
            <a:avLst/>
          </a:prstGeom>
          <a:noFill/>
        </p:spPr>
        <p:txBody>
          <a:bodyPr wrap="none" rtlCol="0">
            <a:spAutoFit/>
          </a:bodyPr>
          <a:lstStyle/>
          <a:p>
            <a:pPr algn="ctr"/>
            <a:r>
              <a:rPr kumimoji="1" lang="ja-JP" altLang="en-US" sz="3500" b="1" dirty="0">
                <a:latin typeface="BIZ UDPゴシック" panose="020B0400000000000000" pitchFamily="50" charset="-128"/>
                <a:ea typeface="BIZ UDPゴシック" panose="020B0400000000000000" pitchFamily="50" charset="-128"/>
              </a:rPr>
              <a:t>台東区</a:t>
            </a:r>
            <a:endParaRPr kumimoji="1" lang="en-US" altLang="ja-JP" sz="3500" b="1" dirty="0">
              <a:latin typeface="BIZ UDPゴシック" panose="020B0400000000000000" pitchFamily="50" charset="-128"/>
              <a:ea typeface="BIZ UDPゴシック" panose="020B0400000000000000" pitchFamily="50" charset="-128"/>
            </a:endParaRPr>
          </a:p>
          <a:p>
            <a:pPr algn="ctr"/>
            <a:r>
              <a:rPr kumimoji="1" lang="ja-JP" altLang="en-US" sz="3500" b="1" dirty="0">
                <a:latin typeface="BIZ UDPゴシック" panose="020B0400000000000000" pitchFamily="50" charset="-128"/>
                <a:ea typeface="BIZ UDPゴシック" panose="020B0400000000000000" pitchFamily="50" charset="-128"/>
              </a:rPr>
              <a:t>聴覚障害者向け</a:t>
            </a:r>
            <a:endParaRPr kumimoji="1" lang="en-US" altLang="ja-JP" sz="3500" b="1" dirty="0">
              <a:latin typeface="BIZ UDPゴシック" panose="020B0400000000000000" pitchFamily="50" charset="-128"/>
              <a:ea typeface="BIZ UDPゴシック" panose="020B0400000000000000" pitchFamily="50" charset="-128"/>
            </a:endParaRPr>
          </a:p>
          <a:p>
            <a:pPr algn="ctr"/>
            <a:r>
              <a:rPr kumimoji="1" lang="ja-JP" altLang="en-US" sz="3500" b="1" dirty="0">
                <a:latin typeface="BIZ UDPゴシック" panose="020B0400000000000000" pitchFamily="50" charset="-128"/>
                <a:ea typeface="BIZ UDPゴシック" panose="020B0400000000000000" pitchFamily="50" charset="-128"/>
              </a:rPr>
              <a:t>スマートフォン教室</a:t>
            </a:r>
            <a:endParaRPr kumimoji="1" lang="en-US" altLang="ja-JP" sz="3500" b="1" dirty="0">
              <a:latin typeface="BIZ UDPゴシック" panose="020B0400000000000000" pitchFamily="50" charset="-128"/>
              <a:ea typeface="BIZ UDPゴシック" panose="020B0400000000000000" pitchFamily="50" charset="-128"/>
            </a:endParaRPr>
          </a:p>
          <a:p>
            <a:pPr algn="ctr"/>
            <a:endParaRPr kumimoji="1" lang="en-US" altLang="ja-JP" sz="3500" b="1" dirty="0">
              <a:latin typeface="BIZ UDPゴシック" panose="020B0400000000000000" pitchFamily="50" charset="-128"/>
              <a:ea typeface="BIZ UDPゴシック" panose="020B0400000000000000" pitchFamily="50" charset="-128"/>
            </a:endParaRPr>
          </a:p>
          <a:p>
            <a:pPr algn="ctr"/>
            <a:r>
              <a:rPr kumimoji="1" lang="en-US" altLang="ja-JP" sz="2800" b="1" dirty="0">
                <a:latin typeface="BIZ UDPゴシック" panose="020B0400000000000000" pitchFamily="50" charset="-128"/>
                <a:ea typeface="BIZ UDPゴシック" panose="020B0400000000000000" pitchFamily="50" charset="-128"/>
              </a:rPr>
              <a:t>【</a:t>
            </a:r>
            <a:r>
              <a:rPr kumimoji="1" lang="ja-JP" altLang="en-US" sz="2800" b="1" dirty="0">
                <a:latin typeface="BIZ UDPゴシック" panose="020B0400000000000000" pitchFamily="50" charset="-128"/>
                <a:ea typeface="BIZ UDPゴシック" panose="020B0400000000000000" pitchFamily="50" charset="-128"/>
              </a:rPr>
              <a:t>参考資料</a:t>
            </a:r>
            <a:r>
              <a:rPr kumimoji="1" lang="en-US" altLang="ja-JP" sz="2800" b="1" dirty="0">
                <a:latin typeface="BIZ UDPゴシック" panose="020B0400000000000000" pitchFamily="50" charset="-128"/>
                <a:ea typeface="BIZ UDPゴシック" panose="020B0400000000000000" pitchFamily="50" charset="-128"/>
              </a:rPr>
              <a:t>】</a:t>
            </a:r>
          </a:p>
          <a:p>
            <a:pPr algn="ctr"/>
            <a:r>
              <a:rPr kumimoji="1" lang="ja-JP" altLang="en-US" sz="2800" b="1" dirty="0">
                <a:latin typeface="BIZ UDPゴシック" panose="020B0400000000000000" pitchFamily="50" charset="-128"/>
                <a:ea typeface="BIZ UDPゴシック" panose="020B0400000000000000" pitchFamily="50" charset="-128"/>
              </a:rPr>
              <a:t>カメラの使い方</a:t>
            </a:r>
            <a:endParaRPr kumimoji="1" lang="en-US" altLang="ja-JP" sz="2800" b="1" dirty="0">
              <a:latin typeface="BIZ UDPゴシック" panose="020B0400000000000000" pitchFamily="50" charset="-128"/>
              <a:ea typeface="BIZ UDPゴシック" panose="020B0400000000000000" pitchFamily="50" charset="-128"/>
            </a:endParaRPr>
          </a:p>
          <a:p>
            <a:pPr algn="ctr"/>
            <a:r>
              <a:rPr kumimoji="1" lang="ja-JP" altLang="en-US" sz="2800" b="1" dirty="0">
                <a:latin typeface="BIZ UDPゴシック" panose="020B0400000000000000" pitchFamily="50" charset="-128"/>
                <a:ea typeface="BIZ UDPゴシック" panose="020B0400000000000000" pitchFamily="50" charset="-128"/>
              </a:rPr>
              <a:t>お買い物</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0096B64C-0A18-4CBA-82FC-1E96C0E16F56}"/>
              </a:ext>
            </a:extLst>
          </p:cNvPr>
          <p:cNvSpPr>
            <a:spLocks noGrp="1"/>
          </p:cNvSpPr>
          <p:nvPr>
            <p:ph type="sldNum" sz="quarter" idx="12"/>
          </p:nvPr>
        </p:nvSpPr>
        <p:spPr/>
        <p:txBody>
          <a:bodyPr/>
          <a:lstStyle/>
          <a:p>
            <a:fld id="{0869AD2D-B8A4-B94C-A8F3-6904FAA7DB71}" type="slidenum">
              <a:rPr kumimoji="1" lang="ja-JP" altLang="en-US" smtClean="0"/>
              <a:t>1</a:t>
            </a:fld>
            <a:endParaRPr kumimoji="1" lang="ja-JP" altLang="en-US"/>
          </a:p>
        </p:txBody>
      </p:sp>
    </p:spTree>
    <p:extLst>
      <p:ext uri="{BB962C8B-B14F-4D97-AF65-F5344CB8AC3E}">
        <p14:creationId xmlns:p14="http://schemas.microsoft.com/office/powerpoint/2010/main" val="372246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2" name="テキスト ボックス 1">
            <a:extLst>
              <a:ext uri="{FF2B5EF4-FFF2-40B4-BE49-F238E27FC236}">
                <a16:creationId xmlns:a16="http://schemas.microsoft.com/office/drawing/2014/main" id="{C8E5BFC6-0448-BF82-B444-75B694C0E7F6}"/>
              </a:ext>
            </a:extLst>
          </p:cNvPr>
          <p:cNvSpPr txBox="1"/>
          <p:nvPr/>
        </p:nvSpPr>
        <p:spPr>
          <a:xfrm>
            <a:off x="733606" y="1413002"/>
            <a:ext cx="8327898" cy="523220"/>
          </a:xfrm>
          <a:prstGeom prst="rect">
            <a:avLst/>
          </a:prstGeom>
          <a:noFill/>
        </p:spPr>
        <p:txBody>
          <a:bodyPr wrap="square">
            <a:spAutoFit/>
          </a:bodyPr>
          <a:lstStyle/>
          <a:p>
            <a:r>
              <a:rPr lang="ja-JP" altLang="en-US" sz="2800" b="1" dirty="0">
                <a:latin typeface="BIZ UDPゴシック" panose="020B0400000000000000" pitchFamily="50" charset="-128"/>
                <a:ea typeface="BIZ UDPゴシック" panose="020B0400000000000000" pitchFamily="50" charset="-128"/>
              </a:rPr>
              <a:t>１</a:t>
            </a:r>
            <a:r>
              <a:rPr lang="en-US" altLang="ja-JP" sz="2800" b="1" dirty="0">
                <a:latin typeface="BIZ UDPゴシック" panose="020B0400000000000000" pitchFamily="50" charset="-128"/>
                <a:ea typeface="BIZ UDPゴシック" panose="020B0400000000000000" pitchFamily="50" charset="-128"/>
              </a:rPr>
              <a:t>. </a:t>
            </a:r>
            <a:r>
              <a:rPr lang="ja-JP" altLang="en-US" sz="2800" b="1" dirty="0">
                <a:latin typeface="BIZ UDPゴシック" panose="020B0400000000000000" pitchFamily="50" charset="-128"/>
                <a:ea typeface="BIZ UDPゴシック" panose="020B0400000000000000" pitchFamily="50" charset="-128"/>
              </a:rPr>
              <a:t>カメラの使い方</a:t>
            </a:r>
            <a:endParaRPr lang="en-US" altLang="ja-JP" sz="2800" b="1" dirty="0">
              <a:latin typeface="BIZ UDPゴシック" panose="020B0400000000000000" pitchFamily="50" charset="-128"/>
              <a:ea typeface="BIZ UDPゴシック" panose="020B0400000000000000" pitchFamily="50" charset="-128"/>
            </a:endParaRPr>
          </a:p>
        </p:txBody>
      </p:sp>
      <p:sp>
        <p:nvSpPr>
          <p:cNvPr id="20" name="Google Shape;95;p4">
            <a:extLst>
              <a:ext uri="{FF2B5EF4-FFF2-40B4-BE49-F238E27FC236}">
                <a16:creationId xmlns:a16="http://schemas.microsoft.com/office/drawing/2014/main" id="{5F4B5483-6306-F474-AF18-96720A854AA9}"/>
              </a:ext>
            </a:extLst>
          </p:cNvPr>
          <p:cNvSpPr txBox="1">
            <a:spLocks/>
          </p:cNvSpPr>
          <p:nvPr/>
        </p:nvSpPr>
        <p:spPr>
          <a:xfrm>
            <a:off x="1215154" y="2048855"/>
            <a:ext cx="3732838" cy="678573"/>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ja-JP" altLang="en-US" sz="2800" b="1" dirty="0">
                <a:solidFill>
                  <a:schemeClr val="tx1"/>
                </a:solidFill>
                <a:latin typeface="BIZ UDPゴシック" panose="020B0400000000000000" pitchFamily="50" charset="-128"/>
                <a:ea typeface="BIZ UDPゴシック" panose="020B0400000000000000" pitchFamily="50" charset="-128"/>
                <a:cs typeface="Meiryo"/>
                <a:sym typeface="Meiryo"/>
              </a:rPr>
              <a:t>写真・動画を見る</a:t>
            </a:r>
          </a:p>
        </p:txBody>
      </p:sp>
      <p:sp>
        <p:nvSpPr>
          <p:cNvPr id="6" name="Google Shape;364;g1a693714173_0_472">
            <a:extLst>
              <a:ext uri="{FF2B5EF4-FFF2-40B4-BE49-F238E27FC236}">
                <a16:creationId xmlns:a16="http://schemas.microsoft.com/office/drawing/2014/main" id="{1B4BFCFD-2665-4108-003F-80EA0D9D9D36}"/>
              </a:ext>
            </a:extLst>
          </p:cNvPr>
          <p:cNvSpPr txBox="1"/>
          <p:nvPr/>
        </p:nvSpPr>
        <p:spPr>
          <a:xfrm>
            <a:off x="994589" y="2698374"/>
            <a:ext cx="8702633" cy="648492"/>
          </a:xfrm>
          <a:prstGeom prst="rect">
            <a:avLst/>
          </a:prstGeom>
          <a:noFill/>
          <a:ln>
            <a:noFill/>
          </a:ln>
        </p:spPr>
        <p:txBody>
          <a:bodyPr spcFirstLastPara="1" wrap="square" lIns="134372" tIns="134372" rIns="134372" bIns="134372" anchor="t" anchorCtr="0">
            <a:noAutofit/>
          </a:bodyPr>
          <a:lstStyle/>
          <a:p>
            <a:pPr algn="just">
              <a:lnSpc>
                <a:spcPct val="138888"/>
              </a:lnSpc>
              <a:buSzPts val="1100"/>
            </a:pPr>
            <a:r>
              <a:rPr lang="en-US" sz="1571" b="1" dirty="0">
                <a:latin typeface="BIZ UDPゴシック" panose="020B0400000000000000" pitchFamily="50" charset="-128"/>
                <a:ea typeface="BIZ UDPゴシック" panose="020B0400000000000000" pitchFamily="50" charset="-128"/>
                <a:cs typeface="Meiryo"/>
                <a:sym typeface="Meiryo"/>
              </a:rPr>
              <a:t>・</a:t>
            </a:r>
            <a:r>
              <a:rPr lang="en-US" sz="1598" b="1" dirty="0" err="1">
                <a:latin typeface="BIZ UDPゴシック" panose="020B0400000000000000" pitchFamily="50" charset="-128"/>
                <a:ea typeface="BIZ UDPゴシック" panose="020B0400000000000000" pitchFamily="50" charset="-128"/>
                <a:cs typeface="Meiryo"/>
                <a:sym typeface="Meiryo"/>
              </a:rPr>
              <a:t>画面いっぱいに広が</a:t>
            </a:r>
            <a:r>
              <a:rPr lang="ja-JP" altLang="en-US" sz="1571" b="1" dirty="0">
                <a:latin typeface="BIZ UDPゴシック" panose="020B0400000000000000" pitchFamily="50" charset="-128"/>
                <a:ea typeface="BIZ UDPゴシック" panose="020B0400000000000000" pitchFamily="50" charset="-128"/>
                <a:cs typeface="Meiryo"/>
                <a:sym typeface="Meiryo"/>
              </a:rPr>
              <a:t>ると</a:t>
            </a:r>
            <a:r>
              <a:rPr lang="en-US" sz="1571" b="1" dirty="0" err="1">
                <a:latin typeface="BIZ UDPゴシック" panose="020B0400000000000000" pitchFamily="50" charset="-128"/>
                <a:ea typeface="BIZ UDPゴシック" panose="020B0400000000000000" pitchFamily="50" charset="-128"/>
                <a:cs typeface="Meiryo"/>
                <a:sym typeface="Meiryo"/>
              </a:rPr>
              <a:t>表示完了</a:t>
            </a:r>
            <a:r>
              <a:rPr lang="ja-JP" altLang="en-US" sz="1571" b="1" dirty="0">
                <a:latin typeface="BIZ UDPゴシック" panose="020B0400000000000000" pitchFamily="50" charset="-128"/>
                <a:ea typeface="BIZ UDPゴシック" panose="020B0400000000000000" pitchFamily="50" charset="-128"/>
                <a:cs typeface="Meiryo"/>
                <a:sym typeface="Meiryo"/>
              </a:rPr>
              <a:t>です。</a:t>
            </a:r>
            <a:r>
              <a:rPr lang="en-US" sz="1571" b="1" dirty="0">
                <a:latin typeface="BIZ UDPゴシック" panose="020B0400000000000000" pitchFamily="50" charset="-128"/>
                <a:ea typeface="BIZ UDPゴシック" panose="020B0400000000000000" pitchFamily="50" charset="-128"/>
                <a:cs typeface="Meiryo"/>
                <a:sym typeface="Meiryo"/>
              </a:rPr>
              <a:t>　　</a:t>
            </a:r>
            <a:r>
              <a:rPr lang="ja-JP" altLang="en-US" sz="1571" b="1" dirty="0">
                <a:latin typeface="BIZ UDPゴシック" panose="020B0400000000000000" pitchFamily="50" charset="-128"/>
                <a:ea typeface="BIZ UDPゴシック" panose="020B0400000000000000" pitchFamily="50" charset="-128"/>
                <a:cs typeface="Meiryo"/>
                <a:sym typeface="Meiryo"/>
              </a:rPr>
              <a:t>　　　　　　</a:t>
            </a:r>
            <a:r>
              <a:rPr lang="en-US" sz="1571" b="1" dirty="0">
                <a:latin typeface="BIZ UDPゴシック" panose="020B0400000000000000" pitchFamily="50" charset="-128"/>
                <a:ea typeface="BIZ UDPゴシック" panose="020B0400000000000000" pitchFamily="50" charset="-128"/>
                <a:cs typeface="Meiryo"/>
                <a:sym typeface="Meiryo"/>
              </a:rPr>
              <a:t>・</a:t>
            </a:r>
            <a:r>
              <a:rPr lang="en-US" sz="1571" b="1" dirty="0" err="1">
                <a:latin typeface="BIZ UDPゴシック" panose="020B0400000000000000" pitchFamily="50" charset="-128"/>
                <a:ea typeface="BIZ UDPゴシック" panose="020B0400000000000000" pitchFamily="50" charset="-128"/>
                <a:cs typeface="Meiryo"/>
                <a:sym typeface="Meiryo"/>
              </a:rPr>
              <a:t>左右スライドで、前後の写真も見</a:t>
            </a:r>
            <a:r>
              <a:rPr lang="ja-JP" altLang="en-US" sz="1571" b="1" dirty="0">
                <a:latin typeface="BIZ UDPゴシック" panose="020B0400000000000000" pitchFamily="50" charset="-128"/>
                <a:ea typeface="BIZ UDPゴシック" panose="020B0400000000000000" pitchFamily="50" charset="-128"/>
                <a:cs typeface="Meiryo"/>
                <a:sym typeface="Meiryo"/>
              </a:rPr>
              <a:t>ら</a:t>
            </a:r>
            <a:r>
              <a:rPr lang="en-US" sz="1571" b="1" dirty="0" err="1">
                <a:latin typeface="BIZ UDPゴシック" panose="020B0400000000000000" pitchFamily="50" charset="-128"/>
                <a:ea typeface="BIZ UDPゴシック" panose="020B0400000000000000" pitchFamily="50" charset="-128"/>
                <a:cs typeface="Meiryo"/>
                <a:sym typeface="Meiryo"/>
              </a:rPr>
              <a:t>れます</a:t>
            </a:r>
            <a:r>
              <a:rPr lang="ja-JP" altLang="en-US" sz="1571" b="1" dirty="0">
                <a:latin typeface="BIZ UDPゴシック" panose="020B0400000000000000" pitchFamily="50" charset="-128"/>
                <a:ea typeface="BIZ UDPゴシック" panose="020B0400000000000000" pitchFamily="50" charset="-128"/>
                <a:cs typeface="Meiryo"/>
                <a:sym typeface="Meiryo"/>
              </a:rPr>
              <a:t>。</a:t>
            </a:r>
            <a:endParaRPr sz="1571" b="1" dirty="0">
              <a:latin typeface="BIZ UDPゴシック" panose="020B0400000000000000" pitchFamily="50" charset="-128"/>
              <a:ea typeface="BIZ UDPゴシック" panose="020B0400000000000000" pitchFamily="50" charset="-128"/>
              <a:cs typeface="Meiryo"/>
              <a:sym typeface="Meiryo"/>
            </a:endParaRPr>
          </a:p>
        </p:txBody>
      </p:sp>
      <p:pic>
        <p:nvPicPr>
          <p:cNvPr id="7" name="Google Shape;359;g1a693714173_0_472">
            <a:extLst>
              <a:ext uri="{FF2B5EF4-FFF2-40B4-BE49-F238E27FC236}">
                <a16:creationId xmlns:a16="http://schemas.microsoft.com/office/drawing/2014/main" id="{9A22897C-2280-0B1E-4B0B-F41E22014A31}"/>
              </a:ext>
            </a:extLst>
          </p:cNvPr>
          <p:cNvPicPr preferRelativeResize="0"/>
          <p:nvPr/>
        </p:nvPicPr>
        <p:blipFill>
          <a:blip r:embed="rId2">
            <a:alphaModFix/>
          </a:blip>
          <a:stretch>
            <a:fillRect/>
          </a:stretch>
        </p:blipFill>
        <p:spPr>
          <a:xfrm>
            <a:off x="6814290" y="3398234"/>
            <a:ext cx="1661718" cy="3416346"/>
          </a:xfrm>
          <a:prstGeom prst="rect">
            <a:avLst/>
          </a:prstGeom>
          <a:noFill/>
          <a:ln w="9525" cap="flat" cmpd="sng">
            <a:solidFill>
              <a:srgbClr val="434343"/>
            </a:solidFill>
            <a:prstDash val="solid"/>
            <a:round/>
            <a:headEnd type="none" w="sm" len="sm"/>
            <a:tailEnd type="none" w="sm" len="sm"/>
          </a:ln>
        </p:spPr>
      </p:pic>
      <p:pic>
        <p:nvPicPr>
          <p:cNvPr id="8" name="Google Shape;360;g1a693714173_0_472">
            <a:extLst>
              <a:ext uri="{FF2B5EF4-FFF2-40B4-BE49-F238E27FC236}">
                <a16:creationId xmlns:a16="http://schemas.microsoft.com/office/drawing/2014/main" id="{F98BD30B-45B1-ADC1-F941-09A9E13F7CD7}"/>
              </a:ext>
            </a:extLst>
          </p:cNvPr>
          <p:cNvPicPr preferRelativeResize="0"/>
          <p:nvPr/>
        </p:nvPicPr>
        <p:blipFill rotWithShape="1">
          <a:blip r:embed="rId3">
            <a:alphaModFix/>
          </a:blip>
          <a:srcRect/>
          <a:stretch/>
        </p:blipFill>
        <p:spPr>
          <a:xfrm>
            <a:off x="7301019" y="5916093"/>
            <a:ext cx="688259" cy="693000"/>
          </a:xfrm>
          <a:prstGeom prst="rect">
            <a:avLst/>
          </a:prstGeom>
          <a:noFill/>
          <a:ln>
            <a:noFill/>
          </a:ln>
        </p:spPr>
      </p:pic>
      <p:pic>
        <p:nvPicPr>
          <p:cNvPr id="9" name="Google Shape;361;g1a693714173_0_472">
            <a:extLst>
              <a:ext uri="{FF2B5EF4-FFF2-40B4-BE49-F238E27FC236}">
                <a16:creationId xmlns:a16="http://schemas.microsoft.com/office/drawing/2014/main" id="{92F8A6BB-2A36-BB40-0A4F-FE2EE2231EA5}"/>
              </a:ext>
            </a:extLst>
          </p:cNvPr>
          <p:cNvPicPr preferRelativeResize="0"/>
          <p:nvPr/>
        </p:nvPicPr>
        <p:blipFill>
          <a:blip r:embed="rId4">
            <a:alphaModFix/>
          </a:blip>
          <a:stretch>
            <a:fillRect/>
          </a:stretch>
        </p:blipFill>
        <p:spPr>
          <a:xfrm>
            <a:off x="2059491" y="3398251"/>
            <a:ext cx="1661719" cy="3416358"/>
          </a:xfrm>
          <a:prstGeom prst="rect">
            <a:avLst/>
          </a:prstGeom>
          <a:noFill/>
          <a:ln>
            <a:noFill/>
          </a:ln>
        </p:spPr>
      </p:pic>
      <p:sp>
        <p:nvSpPr>
          <p:cNvPr id="11" name="Google Shape;362;g1a693714173_0_472">
            <a:extLst>
              <a:ext uri="{FF2B5EF4-FFF2-40B4-BE49-F238E27FC236}">
                <a16:creationId xmlns:a16="http://schemas.microsoft.com/office/drawing/2014/main" id="{32F6580A-C59F-46A3-3C6C-DF7B6F38FF60}"/>
              </a:ext>
            </a:extLst>
          </p:cNvPr>
          <p:cNvSpPr/>
          <p:nvPr/>
        </p:nvSpPr>
        <p:spPr>
          <a:xfrm>
            <a:off x="2059491" y="5710580"/>
            <a:ext cx="952961" cy="1104027"/>
          </a:xfrm>
          <a:prstGeom prst="round2SameRect">
            <a:avLst>
              <a:gd name="adj1" fmla="val 38628"/>
              <a:gd name="adj2" fmla="val 0"/>
            </a:avLst>
          </a:prstGeom>
          <a:solidFill>
            <a:srgbClr val="EEEEEE"/>
          </a:solidFill>
          <a:ln w="9525" cap="flat" cmpd="sng">
            <a:solidFill>
              <a:srgbClr val="595959"/>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sp>
        <p:nvSpPr>
          <p:cNvPr id="12" name="Google Shape;363;g1a693714173_0_472">
            <a:extLst>
              <a:ext uri="{FF2B5EF4-FFF2-40B4-BE49-F238E27FC236}">
                <a16:creationId xmlns:a16="http://schemas.microsoft.com/office/drawing/2014/main" id="{C388C349-2DED-C509-BE8F-C2360AF573B6}"/>
              </a:ext>
            </a:extLst>
          </p:cNvPr>
          <p:cNvSpPr/>
          <p:nvPr/>
        </p:nvSpPr>
        <p:spPr>
          <a:xfrm>
            <a:off x="2116108" y="4745165"/>
            <a:ext cx="1077615" cy="106464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grpSp>
        <p:nvGrpSpPr>
          <p:cNvPr id="17" name="Google Shape;368;g1a693714173_0_472">
            <a:extLst>
              <a:ext uri="{FF2B5EF4-FFF2-40B4-BE49-F238E27FC236}">
                <a16:creationId xmlns:a16="http://schemas.microsoft.com/office/drawing/2014/main" id="{26FC7ADE-8CE0-7AEE-81BF-36ACDE22A18D}"/>
              </a:ext>
            </a:extLst>
          </p:cNvPr>
          <p:cNvGrpSpPr/>
          <p:nvPr/>
        </p:nvGrpSpPr>
        <p:grpSpPr>
          <a:xfrm>
            <a:off x="5501121" y="5163240"/>
            <a:ext cx="4294054" cy="717744"/>
            <a:chOff x="7053500" y="4279150"/>
            <a:chExt cx="3627375" cy="929338"/>
          </a:xfrm>
        </p:grpSpPr>
        <p:sp>
          <p:nvSpPr>
            <p:cNvPr id="18" name="Google Shape;369;g1a693714173_0_472">
              <a:extLst>
                <a:ext uri="{FF2B5EF4-FFF2-40B4-BE49-F238E27FC236}">
                  <a16:creationId xmlns:a16="http://schemas.microsoft.com/office/drawing/2014/main" id="{57D57EEC-96E3-4583-B3BE-B4EBF91D78FA}"/>
                </a:ext>
              </a:extLst>
            </p:cNvPr>
            <p:cNvSpPr/>
            <p:nvPr/>
          </p:nvSpPr>
          <p:spPr>
            <a:xfrm rot="10800000">
              <a:off x="7299975" y="4755788"/>
              <a:ext cx="581100" cy="452700"/>
            </a:xfrm>
            <a:prstGeom prst="rightArrow">
              <a:avLst>
                <a:gd name="adj1" fmla="val 50000"/>
                <a:gd name="adj2" fmla="val 50000"/>
              </a:avLst>
            </a:prstGeom>
            <a:solidFill>
              <a:srgbClr val="FFC000"/>
            </a:solidFill>
            <a:ln w="9525" cap="flat" cmpd="sng">
              <a:solidFill>
                <a:srgbClr val="EB8DAD"/>
              </a:solidFill>
              <a:prstDash val="solid"/>
              <a:round/>
              <a:headEnd type="none" w="sm" len="sm"/>
              <a:tailEnd type="none" w="sm" len="sm"/>
            </a:ln>
          </p:spPr>
          <p:txBody>
            <a:bodyPr spcFirstLastPara="1" wrap="square" lIns="100779" tIns="100779" rIns="100779" bIns="100779" anchor="ctr" anchorCtr="0">
              <a:noAutofit/>
            </a:bodyPr>
            <a:lstStyle/>
            <a:p>
              <a:pPr>
                <a:buClr>
                  <a:srgbClr val="000000"/>
                </a:buClr>
                <a:buSzPts val="1400"/>
              </a:pPr>
              <a:endParaRPr sz="1543">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43" name="Google Shape;370;g1a693714173_0_472">
              <a:extLst>
                <a:ext uri="{FF2B5EF4-FFF2-40B4-BE49-F238E27FC236}">
                  <a16:creationId xmlns:a16="http://schemas.microsoft.com/office/drawing/2014/main" id="{27C17330-AB39-E7DE-464D-F9DF862A23C5}"/>
                </a:ext>
              </a:extLst>
            </p:cNvPr>
            <p:cNvSpPr/>
            <p:nvPr/>
          </p:nvSpPr>
          <p:spPr>
            <a:xfrm>
              <a:off x="9812050" y="4755788"/>
              <a:ext cx="581100" cy="452700"/>
            </a:xfrm>
            <a:prstGeom prst="rightArrow">
              <a:avLst>
                <a:gd name="adj1" fmla="val 50000"/>
                <a:gd name="adj2" fmla="val 50000"/>
              </a:avLst>
            </a:prstGeom>
            <a:solidFill>
              <a:srgbClr val="FFC000"/>
            </a:solidFill>
            <a:ln w="9525" cap="flat" cmpd="sng">
              <a:solidFill>
                <a:srgbClr val="EB8DAD"/>
              </a:solidFill>
              <a:prstDash val="solid"/>
              <a:round/>
              <a:headEnd type="none" w="sm" len="sm"/>
              <a:tailEnd type="none" w="sm" len="sm"/>
            </a:ln>
          </p:spPr>
          <p:txBody>
            <a:bodyPr spcFirstLastPara="1" wrap="square" lIns="100779" tIns="100779" rIns="100779" bIns="100779" anchor="ctr" anchorCtr="0">
              <a:noAutofit/>
            </a:bodyPr>
            <a:lstStyle/>
            <a:p>
              <a:pPr>
                <a:buClr>
                  <a:srgbClr val="000000"/>
                </a:buClr>
                <a:buSzPts val="1400"/>
              </a:pPr>
              <a:endParaRPr sz="1543">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44" name="Google Shape;371;g1a693714173_0_472">
              <a:extLst>
                <a:ext uri="{FF2B5EF4-FFF2-40B4-BE49-F238E27FC236}">
                  <a16:creationId xmlns:a16="http://schemas.microsoft.com/office/drawing/2014/main" id="{04D0F62B-0AEA-2068-38D1-4024C59E3CF4}"/>
                </a:ext>
              </a:extLst>
            </p:cNvPr>
            <p:cNvSpPr txBox="1"/>
            <p:nvPr/>
          </p:nvSpPr>
          <p:spPr>
            <a:xfrm>
              <a:off x="7053500" y="4279150"/>
              <a:ext cx="581100" cy="570962"/>
            </a:xfrm>
            <a:prstGeom prst="rect">
              <a:avLst/>
            </a:prstGeom>
            <a:noFill/>
            <a:ln>
              <a:noFill/>
            </a:ln>
          </p:spPr>
          <p:txBody>
            <a:bodyPr spcFirstLastPara="1" wrap="square" lIns="100779" tIns="100779" rIns="100779" bIns="100779" anchor="t" anchorCtr="0">
              <a:spAutoFit/>
            </a:bodyPr>
            <a:lstStyle/>
            <a:p>
              <a:pPr>
                <a:buClr>
                  <a:srgbClr val="000000"/>
                </a:buClr>
                <a:buSzPts val="1400"/>
              </a:pPr>
              <a:r>
                <a:rPr lang="en-US" sz="1543" b="1" dirty="0" err="1">
                  <a:solidFill>
                    <a:srgbClr val="000000"/>
                  </a:solidFill>
                  <a:latin typeface="BIZ UDPゴシック" panose="020B0400000000000000" pitchFamily="50" charset="-128"/>
                  <a:ea typeface="BIZ UDPゴシック" panose="020B0400000000000000" pitchFamily="50" charset="-128"/>
                  <a:cs typeface="Meiryo"/>
                  <a:sym typeface="Meiryo"/>
                </a:rPr>
                <a:t>前へ</a:t>
              </a:r>
              <a:endParaRPr sz="1543" b="1" dirty="0">
                <a:solidFill>
                  <a:srgbClr val="000000"/>
                </a:solidFill>
                <a:latin typeface="BIZ UDPゴシック" panose="020B0400000000000000" pitchFamily="50" charset="-128"/>
                <a:ea typeface="BIZ UDPゴシック" panose="020B0400000000000000" pitchFamily="50" charset="-128"/>
                <a:cs typeface="Meiryo"/>
                <a:sym typeface="Meiryo"/>
              </a:endParaRPr>
            </a:p>
          </p:txBody>
        </p:sp>
        <p:sp>
          <p:nvSpPr>
            <p:cNvPr id="45" name="Google Shape;372;g1a693714173_0_472">
              <a:extLst>
                <a:ext uri="{FF2B5EF4-FFF2-40B4-BE49-F238E27FC236}">
                  <a16:creationId xmlns:a16="http://schemas.microsoft.com/office/drawing/2014/main" id="{E39B63EB-4A1B-BE8D-15F6-09F44D9B6F49}"/>
                </a:ext>
              </a:extLst>
            </p:cNvPr>
            <p:cNvSpPr txBox="1"/>
            <p:nvPr/>
          </p:nvSpPr>
          <p:spPr>
            <a:xfrm>
              <a:off x="10099775" y="4279150"/>
              <a:ext cx="581100" cy="570962"/>
            </a:xfrm>
            <a:prstGeom prst="rect">
              <a:avLst/>
            </a:prstGeom>
            <a:noFill/>
            <a:ln>
              <a:noFill/>
            </a:ln>
          </p:spPr>
          <p:txBody>
            <a:bodyPr spcFirstLastPara="1" wrap="square" lIns="100779" tIns="100779" rIns="100779" bIns="100779" anchor="t" anchorCtr="0">
              <a:spAutoFit/>
            </a:bodyPr>
            <a:lstStyle/>
            <a:p>
              <a:pPr>
                <a:buClr>
                  <a:srgbClr val="000000"/>
                </a:buClr>
                <a:buSzPts val="1400"/>
              </a:pPr>
              <a:r>
                <a:rPr lang="en-US" sz="1543" b="1">
                  <a:solidFill>
                    <a:srgbClr val="000000"/>
                  </a:solidFill>
                  <a:latin typeface="BIZ UDPゴシック" panose="020B0400000000000000" pitchFamily="50" charset="-128"/>
                  <a:ea typeface="BIZ UDPゴシック" panose="020B0400000000000000" pitchFamily="50" charset="-128"/>
                  <a:cs typeface="Meiryo"/>
                  <a:sym typeface="Meiryo"/>
                </a:rPr>
                <a:t>次へ</a:t>
              </a:r>
              <a:endParaRPr sz="1543" b="1">
                <a:solidFill>
                  <a:srgbClr val="000000"/>
                </a:solidFill>
                <a:latin typeface="BIZ UDPゴシック" panose="020B0400000000000000" pitchFamily="50" charset="-128"/>
                <a:ea typeface="BIZ UDPゴシック" panose="020B0400000000000000" pitchFamily="50" charset="-128"/>
                <a:cs typeface="Meiryo"/>
                <a:sym typeface="Meiryo"/>
              </a:endParaRPr>
            </a:p>
          </p:txBody>
        </p:sp>
      </p:grpSp>
      <p:grpSp>
        <p:nvGrpSpPr>
          <p:cNvPr id="46" name="Google Shape;342;g1a693714173_0_436">
            <a:extLst>
              <a:ext uri="{FF2B5EF4-FFF2-40B4-BE49-F238E27FC236}">
                <a16:creationId xmlns:a16="http://schemas.microsoft.com/office/drawing/2014/main" id="{DF87F791-53CB-110E-99C9-CCCE7E0AC2ED}"/>
              </a:ext>
            </a:extLst>
          </p:cNvPr>
          <p:cNvGrpSpPr/>
          <p:nvPr/>
        </p:nvGrpSpPr>
        <p:grpSpPr>
          <a:xfrm>
            <a:off x="5068710" y="4309694"/>
            <a:ext cx="640568" cy="648505"/>
            <a:chOff x="9396413" y="2947987"/>
            <a:chExt cx="360000" cy="360000"/>
          </a:xfrm>
        </p:grpSpPr>
        <p:sp>
          <p:nvSpPr>
            <p:cNvPr id="47" name="Google Shape;343;g1a693714173_0_436">
              <a:extLst>
                <a:ext uri="{FF2B5EF4-FFF2-40B4-BE49-F238E27FC236}">
                  <a16:creationId xmlns:a16="http://schemas.microsoft.com/office/drawing/2014/main" id="{8346B570-E781-8581-29DF-6F73F2B72C25}"/>
                </a:ext>
              </a:extLst>
            </p:cNvPr>
            <p:cNvSpPr/>
            <p:nvPr/>
          </p:nvSpPr>
          <p:spPr>
            <a:xfrm>
              <a:off x="9396413" y="2947987"/>
              <a:ext cx="360000" cy="360000"/>
            </a:xfrm>
            <a:prstGeom prst="ellipse">
              <a:avLst/>
            </a:prstGeom>
            <a:solidFill>
              <a:srgbClr val="FFC000"/>
            </a:solidFill>
            <a:ln>
              <a:noFill/>
            </a:ln>
          </p:spPr>
          <p:txBody>
            <a:bodyPr spcFirstLastPara="1" wrap="square" lIns="100779" tIns="50376" rIns="100779" bIns="50376" anchor="ctr" anchorCtr="0">
              <a:noAutofit/>
            </a:bodyPr>
            <a:lstStyle/>
            <a:p>
              <a:pPr algn="ctr">
                <a:buClr>
                  <a:srgbClr val="000000"/>
                </a:buClr>
                <a:buSzPts val="1200"/>
              </a:pPr>
              <a:endParaRPr sz="1323">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48" name="Google Shape;344;g1a693714173_0_436">
              <a:extLst>
                <a:ext uri="{FF2B5EF4-FFF2-40B4-BE49-F238E27FC236}">
                  <a16:creationId xmlns:a16="http://schemas.microsoft.com/office/drawing/2014/main" id="{401F1A0E-369A-D850-47F0-34B5B7A7A7F8}"/>
                </a:ext>
              </a:extLst>
            </p:cNvPr>
            <p:cNvSpPr/>
            <p:nvPr/>
          </p:nvSpPr>
          <p:spPr>
            <a:xfrm>
              <a:off x="9464495" y="2965604"/>
              <a:ext cx="247800" cy="324900"/>
            </a:xfrm>
            <a:prstGeom prst="rightArrow">
              <a:avLst>
                <a:gd name="adj1" fmla="val 50000"/>
                <a:gd name="adj2" fmla="val 57481"/>
              </a:avLst>
            </a:prstGeom>
            <a:solidFill>
              <a:srgbClr val="FFFFFF"/>
            </a:solidFill>
            <a:ln>
              <a:noFill/>
            </a:ln>
          </p:spPr>
          <p:txBody>
            <a:bodyPr spcFirstLastPara="1" wrap="square" lIns="100779" tIns="50376" rIns="100779" bIns="50376" anchor="ctr" anchorCtr="0">
              <a:noAutofit/>
            </a:bodyPr>
            <a:lstStyle/>
            <a:p>
              <a:pPr algn="ctr">
                <a:buClr>
                  <a:srgbClr val="000000"/>
                </a:buClr>
                <a:buSzPts val="1200"/>
              </a:pPr>
              <a:endParaRPr sz="1323">
                <a:solidFill>
                  <a:srgbClr val="000000"/>
                </a:solidFill>
                <a:latin typeface="BIZ UDPゴシック" panose="020B0400000000000000" pitchFamily="50" charset="-128"/>
                <a:ea typeface="BIZ UDPゴシック" panose="020B0400000000000000" pitchFamily="50" charset="-128"/>
                <a:cs typeface="Arial"/>
                <a:sym typeface="Arial"/>
              </a:endParaRPr>
            </a:p>
          </p:txBody>
        </p:sp>
      </p:grpSp>
      <p:sp>
        <p:nvSpPr>
          <p:cNvPr id="49" name="テキスト ボックス 48">
            <a:extLst>
              <a:ext uri="{FF2B5EF4-FFF2-40B4-BE49-F238E27FC236}">
                <a16:creationId xmlns:a16="http://schemas.microsoft.com/office/drawing/2014/main" id="{F26006EC-D0DD-983E-A4E9-701F74B01270}"/>
              </a:ext>
            </a:extLst>
          </p:cNvPr>
          <p:cNvSpPr txBox="1"/>
          <p:nvPr/>
        </p:nvSpPr>
        <p:spPr>
          <a:xfrm>
            <a:off x="6860495" y="1555654"/>
            <a:ext cx="1321847" cy="400110"/>
          </a:xfrm>
          <a:prstGeom prst="rect">
            <a:avLst/>
          </a:prstGeom>
          <a:noFill/>
          <a:ln>
            <a:solidFill>
              <a:schemeClr val="tx1"/>
            </a:solidFill>
          </a:ln>
        </p:spPr>
        <p:txBody>
          <a:bodyPr wrap="square">
            <a:spAutoFit/>
          </a:bodyPr>
          <a:lstStyle/>
          <a:p>
            <a:pPr algn="ctr"/>
            <a:r>
              <a:rPr lang="en-US" altLang="ja-JP" sz="2000" b="1" i="0" dirty="0">
                <a:solidFill>
                  <a:srgbClr val="252525"/>
                </a:solidFill>
                <a:effectLst/>
                <a:latin typeface="BIZ UDPゴシック" panose="020B0400000000000000" pitchFamily="50" charset="-128"/>
                <a:ea typeface="BIZ UDPゴシック" panose="020B0400000000000000" pitchFamily="50" charset="-128"/>
              </a:rPr>
              <a:t>iPhone</a:t>
            </a:r>
            <a:endParaRPr lang="ja-JP" altLang="en-US" sz="2000"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8C87A710-71C0-7DA0-3972-10132AE6A189}"/>
              </a:ext>
            </a:extLst>
          </p:cNvPr>
          <p:cNvSpPr txBox="1"/>
          <p:nvPr/>
        </p:nvSpPr>
        <p:spPr>
          <a:xfrm>
            <a:off x="8332139" y="1562394"/>
            <a:ext cx="1321847" cy="400110"/>
          </a:xfrm>
          <a:prstGeom prst="rect">
            <a:avLst/>
          </a:prstGeom>
          <a:noFill/>
          <a:ln>
            <a:solidFill>
              <a:schemeClr val="tx1"/>
            </a:solidFill>
          </a:ln>
        </p:spPr>
        <p:txBody>
          <a:bodyPr wrap="square">
            <a:spAutoFit/>
          </a:bodyPr>
          <a:lstStyle/>
          <a:p>
            <a:pPr algn="ctr"/>
            <a:r>
              <a:rPr lang="en-US" altLang="ja-JP" sz="2000" b="1" dirty="0">
                <a:solidFill>
                  <a:srgbClr val="252525"/>
                </a:solidFill>
                <a:latin typeface="BIZ UDPゴシック" panose="020B0400000000000000" pitchFamily="50" charset="-128"/>
                <a:ea typeface="BIZ UDPゴシック" panose="020B0400000000000000" pitchFamily="50" charset="-128"/>
              </a:rPr>
              <a:t>Android</a:t>
            </a:r>
            <a:endParaRPr lang="ja-JP" altLang="en-US" sz="2000" dirty="0">
              <a:latin typeface="BIZ UDPゴシック" panose="020B0400000000000000" pitchFamily="50" charset="-128"/>
              <a:ea typeface="BIZ UDPゴシック" panose="020B0400000000000000" pitchFamily="50" charset="-128"/>
            </a:endParaRPr>
          </a:p>
        </p:txBody>
      </p:sp>
      <p:sp>
        <p:nvSpPr>
          <p:cNvPr id="3" name="スライド番号プレースホルダー 3">
            <a:extLst>
              <a:ext uri="{FF2B5EF4-FFF2-40B4-BE49-F238E27FC236}">
                <a16:creationId xmlns:a16="http://schemas.microsoft.com/office/drawing/2014/main" id="{42945013-FC16-C5D7-2376-AAE2424E9CD4}"/>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10</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8913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7EDF6447-D56D-D20A-309F-FFD423503C15}"/>
              </a:ext>
            </a:extLst>
          </p:cNvPr>
          <p:cNvSpPr txBox="1"/>
          <p:nvPr/>
        </p:nvSpPr>
        <p:spPr>
          <a:xfrm>
            <a:off x="2085871" y="639937"/>
            <a:ext cx="7417685" cy="461665"/>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その他の便利なアプリ</a:t>
            </a:r>
          </a:p>
        </p:txBody>
      </p:sp>
      <p:sp>
        <p:nvSpPr>
          <p:cNvPr id="5" name="テキスト ボックス 4">
            <a:extLst>
              <a:ext uri="{FF2B5EF4-FFF2-40B4-BE49-F238E27FC236}">
                <a16:creationId xmlns:a16="http://schemas.microsoft.com/office/drawing/2014/main" id="{BB5A2881-40D8-03BA-229E-EEEF13DDD8E5}"/>
              </a:ext>
            </a:extLst>
          </p:cNvPr>
          <p:cNvSpPr txBox="1"/>
          <p:nvPr/>
        </p:nvSpPr>
        <p:spPr>
          <a:xfrm>
            <a:off x="733606" y="1413002"/>
            <a:ext cx="8327898" cy="523220"/>
          </a:xfrm>
          <a:prstGeom prst="rect">
            <a:avLst/>
          </a:prstGeom>
          <a:noFill/>
        </p:spPr>
        <p:txBody>
          <a:bodyPr wrap="square">
            <a:spAutoFit/>
          </a:bodyPr>
          <a:lstStyle/>
          <a:p>
            <a:r>
              <a:rPr lang="en-US" altLang="ja-JP" sz="2800" b="1" dirty="0">
                <a:latin typeface="BIZ UDPゴシック" panose="020B0400000000000000" pitchFamily="50" charset="-128"/>
                <a:ea typeface="BIZ UDPゴシック" panose="020B0400000000000000" pitchFamily="50" charset="-128"/>
              </a:rPr>
              <a:t>2. </a:t>
            </a:r>
            <a:r>
              <a:rPr lang="ja-JP" altLang="en-US" sz="2800" b="1" dirty="0">
                <a:latin typeface="BIZ UDPゴシック" panose="020B0400000000000000" pitchFamily="50" charset="-128"/>
                <a:ea typeface="BIZ UDPゴシック" panose="020B0400000000000000" pitchFamily="50" charset="-128"/>
              </a:rPr>
              <a:t>お買い物をしてみよう</a:t>
            </a:r>
            <a:endParaRPr lang="en-US" altLang="ja-JP" sz="28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12" name="Google Shape;605;g1ab1c55d1f1_0_452">
            <a:extLst>
              <a:ext uri="{FF2B5EF4-FFF2-40B4-BE49-F238E27FC236}">
                <a16:creationId xmlns:a16="http://schemas.microsoft.com/office/drawing/2014/main" id="{5489BDD2-9121-4719-7032-4C5FE4C1AC95}"/>
              </a:ext>
            </a:extLst>
          </p:cNvPr>
          <p:cNvSpPr txBox="1"/>
          <p:nvPr/>
        </p:nvSpPr>
        <p:spPr>
          <a:xfrm>
            <a:off x="1138687" y="3190827"/>
            <a:ext cx="5552360" cy="3728911"/>
          </a:xfrm>
          <a:prstGeom prst="rect">
            <a:avLst/>
          </a:prstGeom>
          <a:noFill/>
          <a:ln>
            <a:noFill/>
          </a:ln>
        </p:spPr>
        <p:txBody>
          <a:bodyPr spcFirstLastPara="1" wrap="square" lIns="134372" tIns="134372" rIns="134372" bIns="134372" anchor="t" anchorCtr="0">
            <a:noAutofit/>
          </a:bodyPr>
          <a:lstStyle/>
          <a:p>
            <a:pPr>
              <a:lnSpc>
                <a:spcPct val="115000"/>
              </a:lnSpc>
            </a:pPr>
            <a:r>
              <a:rPr lang="en-US" sz="1874" b="1" dirty="0" err="1">
                <a:latin typeface="BIZ UDPゴシック" panose="020B0400000000000000" pitchFamily="50" charset="-128"/>
                <a:ea typeface="BIZ UDPゴシック" panose="020B0400000000000000" pitchFamily="50" charset="-128"/>
                <a:cs typeface="Meiryo"/>
                <a:sym typeface="Meiryo"/>
              </a:rPr>
              <a:t>スマホが普及したことによって</a:t>
            </a:r>
            <a:r>
              <a:rPr lang="en-US" sz="1874" b="1" dirty="0">
                <a:latin typeface="BIZ UDPゴシック" panose="020B0400000000000000" pitchFamily="50" charset="-128"/>
                <a:ea typeface="BIZ UDPゴシック" panose="020B0400000000000000" pitchFamily="50" charset="-128"/>
                <a:cs typeface="Meiryo"/>
                <a:sym typeface="Meiryo"/>
              </a:rPr>
              <a:t>、</a:t>
            </a:r>
            <a:endParaRPr sz="1874"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874" b="1" dirty="0" err="1">
                <a:latin typeface="BIZ UDPゴシック" panose="020B0400000000000000" pitchFamily="50" charset="-128"/>
                <a:ea typeface="BIZ UDPゴシック" panose="020B0400000000000000" pitchFamily="50" charset="-128"/>
                <a:cs typeface="Meiryo"/>
                <a:sym typeface="Meiryo"/>
              </a:rPr>
              <a:t>ネットショッピングも非常に普及しています</a:t>
            </a:r>
            <a:r>
              <a:rPr lang="en-US" sz="1874" b="1" dirty="0">
                <a:latin typeface="BIZ UDPゴシック" panose="020B0400000000000000" pitchFamily="50" charset="-128"/>
                <a:ea typeface="BIZ UDPゴシック" panose="020B0400000000000000" pitchFamily="50" charset="-128"/>
                <a:cs typeface="Meiryo"/>
                <a:sym typeface="Meiryo"/>
              </a:rPr>
              <a:t>。</a:t>
            </a:r>
            <a:endParaRPr sz="1874"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endParaRPr sz="1874"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874" b="1" dirty="0" err="1">
                <a:latin typeface="BIZ UDPゴシック" panose="020B0400000000000000" pitchFamily="50" charset="-128"/>
                <a:ea typeface="BIZ UDPゴシック" panose="020B0400000000000000" pitchFamily="50" charset="-128"/>
                <a:cs typeface="Meiryo"/>
                <a:sym typeface="Meiryo"/>
              </a:rPr>
              <a:t>またコロナによる外出自粛などによって</a:t>
            </a:r>
            <a:r>
              <a:rPr lang="en-US" sz="1874" b="1" dirty="0">
                <a:latin typeface="BIZ UDPゴシック" panose="020B0400000000000000" pitchFamily="50" charset="-128"/>
                <a:ea typeface="BIZ UDPゴシック" panose="020B0400000000000000" pitchFamily="50" charset="-128"/>
                <a:cs typeface="Meiryo"/>
                <a:sym typeface="Meiryo"/>
              </a:rPr>
              <a:t>、</a:t>
            </a:r>
            <a:endParaRPr sz="1874"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874" b="1" dirty="0" err="1">
                <a:latin typeface="BIZ UDPゴシック" panose="020B0400000000000000" pitchFamily="50" charset="-128"/>
                <a:ea typeface="BIZ UDPゴシック" panose="020B0400000000000000" pitchFamily="50" charset="-128"/>
                <a:cs typeface="Meiryo"/>
                <a:sym typeface="Meiryo"/>
              </a:rPr>
              <a:t>ネットショッピングは更に加速しています</a:t>
            </a:r>
            <a:r>
              <a:rPr lang="en-US" sz="1874" b="1" dirty="0">
                <a:latin typeface="BIZ UDPゴシック" panose="020B0400000000000000" pitchFamily="50" charset="-128"/>
                <a:ea typeface="BIZ UDPゴシック" panose="020B0400000000000000" pitchFamily="50" charset="-128"/>
                <a:cs typeface="Meiryo"/>
                <a:sym typeface="Meiryo"/>
              </a:rPr>
              <a:t>。</a:t>
            </a:r>
            <a:endParaRPr sz="1874"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endParaRPr sz="1874"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874" b="1" dirty="0" err="1">
                <a:latin typeface="BIZ UDPゴシック" panose="020B0400000000000000" pitchFamily="50" charset="-128"/>
                <a:ea typeface="BIZ UDPゴシック" panose="020B0400000000000000" pitchFamily="50" charset="-128"/>
                <a:cs typeface="Meiryo"/>
                <a:sym typeface="Meiryo"/>
              </a:rPr>
              <a:t>アマゾンや楽天、Yahoo!をはじめ</a:t>
            </a:r>
            <a:r>
              <a:rPr lang="en-US" sz="1874" b="1" dirty="0">
                <a:latin typeface="BIZ UDPゴシック" panose="020B0400000000000000" pitchFamily="50" charset="-128"/>
                <a:ea typeface="BIZ UDPゴシック" panose="020B0400000000000000" pitchFamily="50" charset="-128"/>
                <a:cs typeface="Meiryo"/>
                <a:sym typeface="Meiryo"/>
              </a:rPr>
              <a:t>、</a:t>
            </a:r>
            <a:endParaRPr sz="1874"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874" b="1" dirty="0" err="1">
                <a:latin typeface="BIZ UDPゴシック" panose="020B0400000000000000" pitchFamily="50" charset="-128"/>
                <a:ea typeface="BIZ UDPゴシック" panose="020B0400000000000000" pitchFamily="50" charset="-128"/>
                <a:cs typeface="Meiryo"/>
                <a:sym typeface="Meiryo"/>
              </a:rPr>
              <a:t>TVショッピングなどでもQRコードを読取り</a:t>
            </a:r>
            <a:r>
              <a:rPr lang="en-US" sz="1874" b="1" dirty="0">
                <a:latin typeface="BIZ UDPゴシック" panose="020B0400000000000000" pitchFamily="50" charset="-128"/>
                <a:ea typeface="BIZ UDPゴシック" panose="020B0400000000000000" pitchFamily="50" charset="-128"/>
                <a:cs typeface="Meiryo"/>
                <a:sym typeface="Meiryo"/>
              </a:rPr>
              <a:t>、</a:t>
            </a:r>
            <a:endParaRPr sz="1874"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874" b="1" dirty="0" err="1">
                <a:latin typeface="BIZ UDPゴシック" panose="020B0400000000000000" pitchFamily="50" charset="-128"/>
                <a:ea typeface="BIZ UDPゴシック" panose="020B0400000000000000" pitchFamily="50" charset="-128"/>
                <a:cs typeface="Meiryo"/>
                <a:sym typeface="Meiryo"/>
              </a:rPr>
              <a:t>商品ページから詳細を確認出来たりと</a:t>
            </a:r>
            <a:r>
              <a:rPr lang="en-US" sz="1874" b="1" dirty="0">
                <a:latin typeface="BIZ UDPゴシック" panose="020B0400000000000000" pitchFamily="50" charset="-128"/>
                <a:ea typeface="BIZ UDPゴシック" panose="020B0400000000000000" pitchFamily="50" charset="-128"/>
                <a:cs typeface="Meiryo"/>
                <a:sym typeface="Meiryo"/>
              </a:rPr>
              <a:t>、</a:t>
            </a:r>
            <a:endParaRPr sz="1874"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874" b="1" dirty="0" err="1">
                <a:latin typeface="BIZ UDPゴシック" panose="020B0400000000000000" pitchFamily="50" charset="-128"/>
                <a:ea typeface="BIZ UDPゴシック" panose="020B0400000000000000" pitchFamily="50" charset="-128"/>
                <a:cs typeface="Meiryo"/>
                <a:sym typeface="Meiryo"/>
              </a:rPr>
              <a:t>詳細を確認出来るようになりました</a:t>
            </a:r>
            <a:r>
              <a:rPr lang="en-US" sz="1874" b="1" dirty="0">
                <a:latin typeface="BIZ UDPゴシック" panose="020B0400000000000000" pitchFamily="50" charset="-128"/>
                <a:ea typeface="BIZ UDPゴシック" panose="020B0400000000000000" pitchFamily="50" charset="-128"/>
                <a:cs typeface="Meiryo"/>
                <a:sym typeface="Meiryo"/>
              </a:rPr>
              <a:t>。</a:t>
            </a:r>
            <a:endParaRPr sz="1874" b="1" dirty="0">
              <a:latin typeface="BIZ UDPゴシック" panose="020B0400000000000000" pitchFamily="50" charset="-128"/>
              <a:ea typeface="BIZ UDPゴシック" panose="020B0400000000000000" pitchFamily="50" charset="-128"/>
              <a:cs typeface="Meiryo"/>
              <a:sym typeface="Meiryo"/>
            </a:endParaRPr>
          </a:p>
        </p:txBody>
      </p:sp>
      <p:sp>
        <p:nvSpPr>
          <p:cNvPr id="13" name="Google Shape;95;p4">
            <a:extLst>
              <a:ext uri="{FF2B5EF4-FFF2-40B4-BE49-F238E27FC236}">
                <a16:creationId xmlns:a16="http://schemas.microsoft.com/office/drawing/2014/main" id="{E1CCB6D1-E870-AD65-6C61-41DDDAEAD7DA}"/>
              </a:ext>
            </a:extLst>
          </p:cNvPr>
          <p:cNvSpPr txBox="1">
            <a:spLocks/>
          </p:cNvSpPr>
          <p:nvPr/>
        </p:nvSpPr>
        <p:spPr>
          <a:xfrm>
            <a:off x="854740" y="2206949"/>
            <a:ext cx="8085630" cy="678573"/>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ja-JP" altLang="en-US" sz="3200" b="1" dirty="0">
                <a:solidFill>
                  <a:schemeClr val="tx1"/>
                </a:solidFill>
                <a:latin typeface="BIZ UDPゴシック" panose="020B0400000000000000" pitchFamily="50" charset="-128"/>
                <a:ea typeface="BIZ UDPゴシック" panose="020B0400000000000000" pitchFamily="50" charset="-128"/>
                <a:cs typeface="Meiryo"/>
                <a:sym typeface="Meiryo"/>
              </a:rPr>
              <a:t>さまざまなネット通販</a:t>
            </a:r>
          </a:p>
        </p:txBody>
      </p:sp>
      <p:pic>
        <p:nvPicPr>
          <p:cNvPr id="1026" name="Picture 2" descr="携帯で買い物をしている人のイラスト | かわいいフリー素材集 ...">
            <a:extLst>
              <a:ext uri="{FF2B5EF4-FFF2-40B4-BE49-F238E27FC236}">
                <a16:creationId xmlns:a16="http://schemas.microsoft.com/office/drawing/2014/main" id="{F6D9DB7C-199E-E573-CC9A-A32D89961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322" y="2920973"/>
            <a:ext cx="3403178" cy="3728911"/>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3">
            <a:extLst>
              <a:ext uri="{FF2B5EF4-FFF2-40B4-BE49-F238E27FC236}">
                <a16:creationId xmlns:a16="http://schemas.microsoft.com/office/drawing/2014/main" id="{7E2D5854-2051-B155-3FF5-3D61BA36A8F0}"/>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11</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820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7EDF6447-D56D-D20A-309F-FFD423503C15}"/>
              </a:ext>
            </a:extLst>
          </p:cNvPr>
          <p:cNvSpPr txBox="1"/>
          <p:nvPr/>
        </p:nvSpPr>
        <p:spPr>
          <a:xfrm>
            <a:off x="2085871" y="639937"/>
            <a:ext cx="7417685" cy="461665"/>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その他の便利なアプリ</a:t>
            </a:r>
          </a:p>
        </p:txBody>
      </p:sp>
      <p:sp>
        <p:nvSpPr>
          <p:cNvPr id="5" name="テキスト ボックス 4">
            <a:extLst>
              <a:ext uri="{FF2B5EF4-FFF2-40B4-BE49-F238E27FC236}">
                <a16:creationId xmlns:a16="http://schemas.microsoft.com/office/drawing/2014/main" id="{BB5A2881-40D8-03BA-229E-EEEF13DDD8E5}"/>
              </a:ext>
            </a:extLst>
          </p:cNvPr>
          <p:cNvSpPr txBox="1"/>
          <p:nvPr/>
        </p:nvSpPr>
        <p:spPr>
          <a:xfrm>
            <a:off x="733606" y="1413002"/>
            <a:ext cx="8327898" cy="523220"/>
          </a:xfrm>
          <a:prstGeom prst="rect">
            <a:avLst/>
          </a:prstGeom>
          <a:noFill/>
        </p:spPr>
        <p:txBody>
          <a:bodyPr wrap="square">
            <a:spAutoFit/>
          </a:bodyPr>
          <a:lstStyle/>
          <a:p>
            <a:r>
              <a:rPr lang="en-US" altLang="ja-JP" sz="2800" b="1" dirty="0">
                <a:latin typeface="BIZ UDPゴシック" panose="020B0400000000000000" pitchFamily="50" charset="-128"/>
                <a:ea typeface="BIZ UDPゴシック" panose="020B0400000000000000" pitchFamily="50" charset="-128"/>
              </a:rPr>
              <a:t>2. </a:t>
            </a:r>
            <a:r>
              <a:rPr lang="ja-JP" altLang="en-US" sz="2800" b="1" dirty="0">
                <a:latin typeface="BIZ UDPゴシック" panose="020B0400000000000000" pitchFamily="50" charset="-128"/>
                <a:ea typeface="BIZ UDPゴシック" panose="020B0400000000000000" pitchFamily="50" charset="-128"/>
              </a:rPr>
              <a:t>お買い物をしてみよう</a:t>
            </a:r>
            <a:endParaRPr lang="en-US" altLang="ja-JP" sz="28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13" name="Google Shape;95;p4">
            <a:extLst>
              <a:ext uri="{FF2B5EF4-FFF2-40B4-BE49-F238E27FC236}">
                <a16:creationId xmlns:a16="http://schemas.microsoft.com/office/drawing/2014/main" id="{E1CCB6D1-E870-AD65-6C61-41DDDAEAD7DA}"/>
              </a:ext>
            </a:extLst>
          </p:cNvPr>
          <p:cNvSpPr txBox="1">
            <a:spLocks/>
          </p:cNvSpPr>
          <p:nvPr/>
        </p:nvSpPr>
        <p:spPr>
          <a:xfrm>
            <a:off x="788667" y="2078509"/>
            <a:ext cx="8085630" cy="678573"/>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ja-JP" altLang="en-US" sz="2800" b="1" dirty="0">
                <a:solidFill>
                  <a:schemeClr val="tx1"/>
                </a:solidFill>
                <a:latin typeface="BIZ UDPゴシック" panose="020B0400000000000000" pitchFamily="50" charset="-128"/>
                <a:ea typeface="BIZ UDPゴシック" panose="020B0400000000000000" pitchFamily="50" charset="-128"/>
                <a:cs typeface="Meiryo"/>
                <a:sym typeface="Meiryo"/>
              </a:rPr>
              <a:t>総合デパート型サイト</a:t>
            </a:r>
          </a:p>
        </p:txBody>
      </p:sp>
      <p:sp>
        <p:nvSpPr>
          <p:cNvPr id="2" name="Google Shape;615;g1ab1c55d1f1_0_468">
            <a:extLst>
              <a:ext uri="{FF2B5EF4-FFF2-40B4-BE49-F238E27FC236}">
                <a16:creationId xmlns:a16="http://schemas.microsoft.com/office/drawing/2014/main" id="{AF3C4039-F241-BD7C-958F-262589257928}"/>
              </a:ext>
            </a:extLst>
          </p:cNvPr>
          <p:cNvSpPr txBox="1"/>
          <p:nvPr/>
        </p:nvSpPr>
        <p:spPr>
          <a:xfrm>
            <a:off x="788667" y="2805706"/>
            <a:ext cx="8655596" cy="1666700"/>
          </a:xfrm>
          <a:prstGeom prst="rect">
            <a:avLst/>
          </a:prstGeom>
          <a:noFill/>
          <a:ln>
            <a:noFill/>
          </a:ln>
        </p:spPr>
        <p:txBody>
          <a:bodyPr spcFirstLastPara="1" wrap="square" lIns="134372" tIns="134372" rIns="134372" bIns="134372" anchor="t" anchorCtr="0">
            <a:noAutofit/>
          </a:bodyPr>
          <a:lstStyle/>
          <a:p>
            <a:pPr>
              <a:lnSpc>
                <a:spcPct val="115000"/>
              </a:lnSpc>
            </a:pPr>
            <a:r>
              <a:rPr lang="en-US" b="1" dirty="0" err="1">
                <a:latin typeface="BIZ UDPゴシック" panose="020B0400000000000000" pitchFamily="50" charset="-128"/>
                <a:ea typeface="BIZ UDPゴシック" panose="020B0400000000000000" pitchFamily="50" charset="-128"/>
                <a:cs typeface="Meiryo"/>
                <a:sym typeface="Meiryo"/>
              </a:rPr>
              <a:t>ユーザ</a:t>
            </a:r>
            <a:r>
              <a:rPr lang="en-US" b="1" dirty="0">
                <a:latin typeface="BIZ UDPゴシック" panose="020B0400000000000000" pitchFamily="50" charset="-128"/>
                <a:ea typeface="BIZ UDPゴシック" panose="020B0400000000000000" pitchFamily="50" charset="-128"/>
                <a:cs typeface="Meiryo"/>
                <a:sym typeface="Meiryo"/>
              </a:rPr>
              <a:t>ー（</a:t>
            </a:r>
            <a:r>
              <a:rPr lang="en-US" b="1" dirty="0" err="1">
                <a:latin typeface="BIZ UDPゴシック" panose="020B0400000000000000" pitchFamily="50" charset="-128"/>
                <a:ea typeface="BIZ UDPゴシック" panose="020B0400000000000000" pitchFamily="50" charset="-128"/>
                <a:cs typeface="Meiryo"/>
                <a:sym typeface="Meiryo"/>
              </a:rPr>
              <a:t>購入者）は数ある商品の中から好きな商品を選んで購入します</a:t>
            </a:r>
            <a:r>
              <a:rPr lang="en-US" b="1" dirty="0">
                <a:latin typeface="BIZ UDPゴシック" panose="020B0400000000000000" pitchFamily="50" charset="-128"/>
                <a:ea typeface="BIZ UDPゴシック" panose="020B0400000000000000" pitchFamily="50" charset="-128"/>
                <a:cs typeface="Meiryo"/>
                <a:sym typeface="Meiryo"/>
              </a:rPr>
              <a:t>。</a:t>
            </a:r>
            <a:endParaRPr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b="1" dirty="0" err="1">
                <a:latin typeface="BIZ UDPゴシック" panose="020B0400000000000000" pitchFamily="50" charset="-128"/>
                <a:ea typeface="BIZ UDPゴシック" panose="020B0400000000000000" pitchFamily="50" charset="-128"/>
                <a:cs typeface="Meiryo"/>
                <a:sym typeface="Meiryo"/>
              </a:rPr>
              <a:t>後日、指定した住所に商品が発送されます</a:t>
            </a:r>
            <a:r>
              <a:rPr lang="en-US" b="1" dirty="0">
                <a:latin typeface="BIZ UDPゴシック" panose="020B0400000000000000" pitchFamily="50" charset="-128"/>
                <a:ea typeface="BIZ UDPゴシック" panose="020B0400000000000000" pitchFamily="50" charset="-128"/>
                <a:cs typeface="Meiryo"/>
                <a:sym typeface="Meiryo"/>
              </a:rPr>
              <a:t>。</a:t>
            </a:r>
            <a:endParaRPr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endParaRPr sz="12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b="1" dirty="0" err="1">
                <a:latin typeface="BIZ UDPゴシック" panose="020B0400000000000000" pitchFamily="50" charset="-128"/>
                <a:ea typeface="BIZ UDPゴシック" panose="020B0400000000000000" pitchFamily="50" charset="-128"/>
                <a:cs typeface="Meiryo"/>
                <a:sym typeface="Meiryo"/>
              </a:rPr>
              <a:t>この形式では「amazon」が有名です</a:t>
            </a:r>
            <a:r>
              <a:rPr lang="en-US" b="1" dirty="0">
                <a:latin typeface="BIZ UDPゴシック" panose="020B0400000000000000" pitchFamily="50" charset="-128"/>
                <a:ea typeface="BIZ UDPゴシック" panose="020B0400000000000000" pitchFamily="50" charset="-128"/>
                <a:cs typeface="Meiryo"/>
                <a:sym typeface="Meiryo"/>
              </a:rPr>
              <a:t>。</a:t>
            </a:r>
            <a:endParaRPr b="1" dirty="0">
              <a:latin typeface="BIZ UDPゴシック" panose="020B0400000000000000" pitchFamily="50" charset="-128"/>
              <a:ea typeface="BIZ UDPゴシック" panose="020B0400000000000000" pitchFamily="50" charset="-128"/>
              <a:cs typeface="Meiryo"/>
              <a:sym typeface="Meiryo"/>
            </a:endParaRPr>
          </a:p>
        </p:txBody>
      </p:sp>
      <p:sp>
        <p:nvSpPr>
          <p:cNvPr id="4" name="Google Shape;95;p4">
            <a:extLst>
              <a:ext uri="{FF2B5EF4-FFF2-40B4-BE49-F238E27FC236}">
                <a16:creationId xmlns:a16="http://schemas.microsoft.com/office/drawing/2014/main" id="{8716E9A2-908C-CBDF-DCE5-CBF0704B1445}"/>
              </a:ext>
            </a:extLst>
          </p:cNvPr>
          <p:cNvSpPr txBox="1">
            <a:spLocks/>
          </p:cNvSpPr>
          <p:nvPr/>
        </p:nvSpPr>
        <p:spPr>
          <a:xfrm>
            <a:off x="5590596" y="607934"/>
            <a:ext cx="8085630" cy="678573"/>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endParaRPr lang="ja-JP" altLang="en-US" sz="3527" b="1" dirty="0">
              <a:solidFill>
                <a:srgbClr val="002060"/>
              </a:solidFill>
              <a:latin typeface="Meiryo"/>
              <a:ea typeface="Meiryo"/>
              <a:cs typeface="Meiryo"/>
              <a:sym typeface="Meiryo"/>
            </a:endParaRPr>
          </a:p>
        </p:txBody>
      </p:sp>
      <p:sp>
        <p:nvSpPr>
          <p:cNvPr id="6" name="正方形/長方形 5">
            <a:extLst>
              <a:ext uri="{FF2B5EF4-FFF2-40B4-BE49-F238E27FC236}">
                <a16:creationId xmlns:a16="http://schemas.microsoft.com/office/drawing/2014/main" id="{E6059ED5-0B38-CD82-13B4-D88F65F7DEB9}"/>
              </a:ext>
            </a:extLst>
          </p:cNvPr>
          <p:cNvSpPr/>
          <p:nvPr/>
        </p:nvSpPr>
        <p:spPr>
          <a:xfrm>
            <a:off x="6505449" y="4325109"/>
            <a:ext cx="3139699" cy="2396894"/>
          </a:xfrm>
          <a:prstGeom prst="rect">
            <a:avLst/>
          </a:prstGeom>
          <a:solidFill>
            <a:srgbClr val="92D05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84">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396C7113-06C8-6B30-ADD6-383C4CF44FC4}"/>
              </a:ext>
            </a:extLst>
          </p:cNvPr>
          <p:cNvSpPr/>
          <p:nvPr/>
        </p:nvSpPr>
        <p:spPr>
          <a:xfrm>
            <a:off x="6771804" y="4679069"/>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a:solidFill>
                  <a:srgbClr val="0070C0"/>
                </a:solidFill>
                <a:latin typeface="BIZ UDPゴシック" panose="020B0400000000000000" pitchFamily="50" charset="-128"/>
                <a:ea typeface="BIZ UDPゴシック" panose="020B0400000000000000" pitchFamily="50" charset="-128"/>
              </a:rPr>
              <a:t>売場</a:t>
            </a:r>
          </a:p>
        </p:txBody>
      </p:sp>
      <p:sp>
        <p:nvSpPr>
          <p:cNvPr id="8" name="正方形/長方形 7">
            <a:extLst>
              <a:ext uri="{FF2B5EF4-FFF2-40B4-BE49-F238E27FC236}">
                <a16:creationId xmlns:a16="http://schemas.microsoft.com/office/drawing/2014/main" id="{8B6CC11B-FDF5-A255-1CE5-E96C986023F1}"/>
              </a:ext>
            </a:extLst>
          </p:cNvPr>
          <p:cNvSpPr/>
          <p:nvPr/>
        </p:nvSpPr>
        <p:spPr>
          <a:xfrm>
            <a:off x="8707357" y="5970916"/>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a:solidFill>
                  <a:srgbClr val="0070C0"/>
                </a:solidFill>
                <a:latin typeface="BIZ UDPゴシック" panose="020B0400000000000000" pitchFamily="50" charset="-128"/>
                <a:ea typeface="BIZ UDPゴシック" panose="020B0400000000000000" pitchFamily="50" charset="-128"/>
              </a:rPr>
              <a:t>売場</a:t>
            </a:r>
          </a:p>
        </p:txBody>
      </p:sp>
      <p:sp>
        <p:nvSpPr>
          <p:cNvPr id="9" name="正方形/長方形 8">
            <a:extLst>
              <a:ext uri="{FF2B5EF4-FFF2-40B4-BE49-F238E27FC236}">
                <a16:creationId xmlns:a16="http://schemas.microsoft.com/office/drawing/2014/main" id="{4C7EFE32-5E26-EC87-5B03-72F04CA59D03}"/>
              </a:ext>
            </a:extLst>
          </p:cNvPr>
          <p:cNvSpPr/>
          <p:nvPr/>
        </p:nvSpPr>
        <p:spPr>
          <a:xfrm>
            <a:off x="6771804" y="5974734"/>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a:solidFill>
                  <a:srgbClr val="0070C0"/>
                </a:solidFill>
                <a:latin typeface="BIZ UDPゴシック" panose="020B0400000000000000" pitchFamily="50" charset="-128"/>
                <a:ea typeface="BIZ UDPゴシック" panose="020B0400000000000000" pitchFamily="50" charset="-128"/>
              </a:rPr>
              <a:t>売場</a:t>
            </a:r>
          </a:p>
        </p:txBody>
      </p:sp>
      <p:sp>
        <p:nvSpPr>
          <p:cNvPr id="11" name="正方形/長方形 10">
            <a:extLst>
              <a:ext uri="{FF2B5EF4-FFF2-40B4-BE49-F238E27FC236}">
                <a16:creationId xmlns:a16="http://schemas.microsoft.com/office/drawing/2014/main" id="{D259F967-4829-EF42-3C44-CEBD78DCAC99}"/>
              </a:ext>
            </a:extLst>
          </p:cNvPr>
          <p:cNvSpPr/>
          <p:nvPr/>
        </p:nvSpPr>
        <p:spPr>
          <a:xfrm>
            <a:off x="8706941" y="4679068"/>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a:solidFill>
                  <a:srgbClr val="0070C0"/>
                </a:solidFill>
                <a:latin typeface="BIZ UDPゴシック" panose="020B0400000000000000" pitchFamily="50" charset="-128"/>
                <a:ea typeface="BIZ UDPゴシック" panose="020B0400000000000000" pitchFamily="50" charset="-128"/>
              </a:rPr>
              <a:t>売場</a:t>
            </a:r>
          </a:p>
        </p:txBody>
      </p:sp>
      <p:sp>
        <p:nvSpPr>
          <p:cNvPr id="14" name="正方形/長方形 13">
            <a:extLst>
              <a:ext uri="{FF2B5EF4-FFF2-40B4-BE49-F238E27FC236}">
                <a16:creationId xmlns:a16="http://schemas.microsoft.com/office/drawing/2014/main" id="{E782F7E9-87A4-036F-B187-06EB92C33729}"/>
              </a:ext>
            </a:extLst>
          </p:cNvPr>
          <p:cNvSpPr/>
          <p:nvPr/>
        </p:nvSpPr>
        <p:spPr>
          <a:xfrm>
            <a:off x="7040255" y="5364359"/>
            <a:ext cx="2294683" cy="4423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984" b="1" dirty="0">
                <a:solidFill>
                  <a:schemeClr val="tx1"/>
                </a:solidFill>
                <a:latin typeface="BIZ UDPゴシック" panose="020B0400000000000000" pitchFamily="50" charset="-128"/>
                <a:ea typeface="BIZ UDPゴシック" panose="020B0400000000000000" pitchFamily="50" charset="-128"/>
              </a:rPr>
              <a:t>ショッピングサイト</a:t>
            </a:r>
          </a:p>
        </p:txBody>
      </p:sp>
      <p:cxnSp>
        <p:nvCxnSpPr>
          <p:cNvPr id="15" name="直線矢印コネクタ 14">
            <a:extLst>
              <a:ext uri="{FF2B5EF4-FFF2-40B4-BE49-F238E27FC236}">
                <a16:creationId xmlns:a16="http://schemas.microsoft.com/office/drawing/2014/main" id="{582D5347-D6AC-7329-5508-A3E5161E1F39}"/>
              </a:ext>
            </a:extLst>
          </p:cNvPr>
          <p:cNvCxnSpPr/>
          <p:nvPr/>
        </p:nvCxnSpPr>
        <p:spPr>
          <a:xfrm>
            <a:off x="4687331" y="5095527"/>
            <a:ext cx="133359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直線矢印コネクタ 16">
            <a:extLst>
              <a:ext uri="{FF2B5EF4-FFF2-40B4-BE49-F238E27FC236}">
                <a16:creationId xmlns:a16="http://schemas.microsoft.com/office/drawing/2014/main" id="{3CD8CAD6-93CB-AF44-16B2-B186B017389B}"/>
              </a:ext>
            </a:extLst>
          </p:cNvPr>
          <p:cNvCxnSpPr>
            <a:cxnSpLocks/>
          </p:cNvCxnSpPr>
          <p:nvPr/>
        </p:nvCxnSpPr>
        <p:spPr>
          <a:xfrm rot="10800000">
            <a:off x="4687331" y="6023306"/>
            <a:ext cx="133359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正方形/長方形 17">
            <a:extLst>
              <a:ext uri="{FF2B5EF4-FFF2-40B4-BE49-F238E27FC236}">
                <a16:creationId xmlns:a16="http://schemas.microsoft.com/office/drawing/2014/main" id="{3E9D5038-0B78-861D-18CD-05CB3CFEE1FF}"/>
              </a:ext>
            </a:extLst>
          </p:cNvPr>
          <p:cNvSpPr/>
          <p:nvPr/>
        </p:nvSpPr>
        <p:spPr>
          <a:xfrm>
            <a:off x="4980733" y="4721473"/>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a:solidFill>
                  <a:srgbClr val="FF0000"/>
                </a:solidFill>
                <a:latin typeface="BIZ UDPゴシック" panose="020B0400000000000000" pitchFamily="50" charset="-128"/>
                <a:ea typeface="BIZ UDPゴシック" panose="020B0400000000000000" pitchFamily="50" charset="-128"/>
              </a:rPr>
              <a:t>注文</a:t>
            </a:r>
          </a:p>
        </p:txBody>
      </p:sp>
      <p:sp>
        <p:nvSpPr>
          <p:cNvPr id="19" name="正方形/長方形 18">
            <a:extLst>
              <a:ext uri="{FF2B5EF4-FFF2-40B4-BE49-F238E27FC236}">
                <a16:creationId xmlns:a16="http://schemas.microsoft.com/office/drawing/2014/main" id="{18469F91-9C0A-0275-3B2F-F8DA714856D7}"/>
              </a:ext>
            </a:extLst>
          </p:cNvPr>
          <p:cNvSpPr/>
          <p:nvPr/>
        </p:nvSpPr>
        <p:spPr>
          <a:xfrm>
            <a:off x="4978273" y="5649250"/>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a:solidFill>
                  <a:srgbClr val="00B050"/>
                </a:solidFill>
                <a:latin typeface="BIZ UDPゴシック" panose="020B0400000000000000" pitchFamily="50" charset="-128"/>
                <a:ea typeface="BIZ UDPゴシック" panose="020B0400000000000000" pitchFamily="50" charset="-128"/>
              </a:rPr>
              <a:t>発送</a:t>
            </a:r>
          </a:p>
        </p:txBody>
      </p:sp>
      <p:sp>
        <p:nvSpPr>
          <p:cNvPr id="22" name="テキスト ボックス 21">
            <a:extLst>
              <a:ext uri="{FF2B5EF4-FFF2-40B4-BE49-F238E27FC236}">
                <a16:creationId xmlns:a16="http://schemas.microsoft.com/office/drawing/2014/main" id="{5EB278D3-C1A5-F26D-80ED-88B5BF549BC6}"/>
              </a:ext>
            </a:extLst>
          </p:cNvPr>
          <p:cNvSpPr txBox="1"/>
          <p:nvPr/>
        </p:nvSpPr>
        <p:spPr>
          <a:xfrm>
            <a:off x="1453590" y="6291601"/>
            <a:ext cx="2830684" cy="397673"/>
          </a:xfrm>
          <a:prstGeom prst="rect">
            <a:avLst/>
          </a:prstGeom>
          <a:noFill/>
        </p:spPr>
        <p:txBody>
          <a:bodyPr wrap="square" rtlCol="0" anchor="ctr">
            <a:spAutoFit/>
          </a:bodyPr>
          <a:lstStyle/>
          <a:p>
            <a:pPr algn="ctr"/>
            <a:r>
              <a:rPr kumimoji="1" lang="ja-JP" altLang="en-US" sz="1984" b="1" dirty="0">
                <a:latin typeface="BIZ UDPゴシック" panose="020B0400000000000000" pitchFamily="50" charset="-128"/>
                <a:ea typeface="BIZ UDPゴシック" panose="020B0400000000000000" pitchFamily="50" charset="-128"/>
              </a:rPr>
              <a:t>ユーザー（購入者）</a:t>
            </a:r>
          </a:p>
        </p:txBody>
      </p:sp>
      <p:grpSp>
        <p:nvGrpSpPr>
          <p:cNvPr id="23" name="Google Shape;641;g1b5db8c6940_1_22">
            <a:extLst>
              <a:ext uri="{FF2B5EF4-FFF2-40B4-BE49-F238E27FC236}">
                <a16:creationId xmlns:a16="http://schemas.microsoft.com/office/drawing/2014/main" id="{EBF72AD2-3792-AC0D-AFA0-5BF5ABC8BF87}"/>
              </a:ext>
            </a:extLst>
          </p:cNvPr>
          <p:cNvGrpSpPr/>
          <p:nvPr/>
        </p:nvGrpSpPr>
        <p:grpSpPr>
          <a:xfrm>
            <a:off x="2135979" y="4522633"/>
            <a:ext cx="1482178" cy="1624040"/>
            <a:chOff x="1128244" y="1857137"/>
            <a:chExt cx="1344605" cy="1473300"/>
          </a:xfrm>
        </p:grpSpPr>
        <p:pic>
          <p:nvPicPr>
            <p:cNvPr id="24" name="Google Shape;642;g1b5db8c6940_1_22">
              <a:extLst>
                <a:ext uri="{FF2B5EF4-FFF2-40B4-BE49-F238E27FC236}">
                  <a16:creationId xmlns:a16="http://schemas.microsoft.com/office/drawing/2014/main" id="{B8A8FD9B-5E75-AE2E-1C46-534E4D6CF5E9}"/>
                </a:ext>
              </a:extLst>
            </p:cNvPr>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flipH="1">
              <a:off x="1128244" y="1857137"/>
              <a:ext cx="1344605" cy="1473300"/>
            </a:xfrm>
            <a:prstGeom prst="rect">
              <a:avLst/>
            </a:prstGeom>
            <a:noFill/>
            <a:ln>
              <a:noFill/>
            </a:ln>
          </p:spPr>
        </p:pic>
        <p:sp>
          <p:nvSpPr>
            <p:cNvPr id="25" name="Google Shape;643;g1b5db8c6940_1_22">
              <a:extLst>
                <a:ext uri="{FF2B5EF4-FFF2-40B4-BE49-F238E27FC236}">
                  <a16:creationId xmlns:a16="http://schemas.microsoft.com/office/drawing/2014/main" id="{65E0CA70-0ECE-2AF9-80B9-63B0BC2DC010}"/>
                </a:ext>
              </a:extLst>
            </p:cNvPr>
            <p:cNvSpPr/>
            <p:nvPr/>
          </p:nvSpPr>
          <p:spPr>
            <a:xfrm>
              <a:off x="2079700" y="2261575"/>
              <a:ext cx="318300" cy="253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grpSp>
      <p:sp>
        <p:nvSpPr>
          <p:cNvPr id="12" name="スライド番号プレースホルダー 3">
            <a:extLst>
              <a:ext uri="{FF2B5EF4-FFF2-40B4-BE49-F238E27FC236}">
                <a16:creationId xmlns:a16="http://schemas.microsoft.com/office/drawing/2014/main" id="{75ACC02C-97E9-58F1-F5BC-1D164DD54065}"/>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12</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38870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7EDF6447-D56D-D20A-309F-FFD423503C15}"/>
              </a:ext>
            </a:extLst>
          </p:cNvPr>
          <p:cNvSpPr txBox="1"/>
          <p:nvPr/>
        </p:nvSpPr>
        <p:spPr>
          <a:xfrm>
            <a:off x="2085871" y="639937"/>
            <a:ext cx="7417685" cy="461665"/>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その他の便利なアプリ</a:t>
            </a:r>
          </a:p>
        </p:txBody>
      </p:sp>
      <p:sp>
        <p:nvSpPr>
          <p:cNvPr id="5" name="テキスト ボックス 4">
            <a:extLst>
              <a:ext uri="{FF2B5EF4-FFF2-40B4-BE49-F238E27FC236}">
                <a16:creationId xmlns:a16="http://schemas.microsoft.com/office/drawing/2014/main" id="{BB5A2881-40D8-03BA-229E-EEEF13DDD8E5}"/>
              </a:ext>
            </a:extLst>
          </p:cNvPr>
          <p:cNvSpPr txBox="1"/>
          <p:nvPr/>
        </p:nvSpPr>
        <p:spPr>
          <a:xfrm>
            <a:off x="733606" y="1413002"/>
            <a:ext cx="8327898" cy="523220"/>
          </a:xfrm>
          <a:prstGeom prst="rect">
            <a:avLst/>
          </a:prstGeom>
          <a:noFill/>
        </p:spPr>
        <p:txBody>
          <a:bodyPr wrap="square">
            <a:spAutoFit/>
          </a:bodyPr>
          <a:lstStyle/>
          <a:p>
            <a:r>
              <a:rPr lang="en-US" altLang="ja-JP" sz="2800" b="1" dirty="0">
                <a:latin typeface="BIZ UDPゴシック" panose="020B0400000000000000" pitchFamily="50" charset="-128"/>
                <a:ea typeface="BIZ UDPゴシック" panose="020B0400000000000000" pitchFamily="50" charset="-128"/>
              </a:rPr>
              <a:t>2. </a:t>
            </a:r>
            <a:r>
              <a:rPr lang="ja-JP" altLang="en-US" sz="2800" b="1" dirty="0">
                <a:latin typeface="BIZ UDPゴシック" panose="020B0400000000000000" pitchFamily="50" charset="-128"/>
                <a:ea typeface="BIZ UDPゴシック" panose="020B0400000000000000" pitchFamily="50" charset="-128"/>
              </a:rPr>
              <a:t>お買い物をしてみよう</a:t>
            </a:r>
            <a:endParaRPr lang="en-US" altLang="ja-JP" sz="28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13" name="Google Shape;95;p4">
            <a:extLst>
              <a:ext uri="{FF2B5EF4-FFF2-40B4-BE49-F238E27FC236}">
                <a16:creationId xmlns:a16="http://schemas.microsoft.com/office/drawing/2014/main" id="{E1CCB6D1-E870-AD65-6C61-41DDDAEAD7DA}"/>
              </a:ext>
            </a:extLst>
          </p:cNvPr>
          <p:cNvSpPr txBox="1">
            <a:spLocks/>
          </p:cNvSpPr>
          <p:nvPr/>
        </p:nvSpPr>
        <p:spPr>
          <a:xfrm>
            <a:off x="733606" y="2068444"/>
            <a:ext cx="7757632" cy="594439"/>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ja-JP" altLang="en-US" sz="2400" b="1" dirty="0">
                <a:solidFill>
                  <a:schemeClr val="tx1"/>
                </a:solidFill>
                <a:latin typeface="BIZ UDPゴシック" panose="020B0400000000000000" pitchFamily="50" charset="-128"/>
                <a:ea typeface="BIZ UDPゴシック" panose="020B0400000000000000" pitchFamily="50" charset="-128"/>
                <a:cs typeface="Meiryo"/>
                <a:sym typeface="Meiryo"/>
              </a:rPr>
              <a:t>ショッピングモール型サイト</a:t>
            </a:r>
          </a:p>
        </p:txBody>
      </p:sp>
      <p:grpSp>
        <p:nvGrpSpPr>
          <p:cNvPr id="2" name="グループ化 1">
            <a:extLst>
              <a:ext uri="{FF2B5EF4-FFF2-40B4-BE49-F238E27FC236}">
                <a16:creationId xmlns:a16="http://schemas.microsoft.com/office/drawing/2014/main" id="{DD4D95BD-CB16-5B54-609B-CE6D353B2E6A}"/>
              </a:ext>
            </a:extLst>
          </p:cNvPr>
          <p:cNvGrpSpPr/>
          <p:nvPr/>
        </p:nvGrpSpPr>
        <p:grpSpPr>
          <a:xfrm>
            <a:off x="4442778" y="3883949"/>
            <a:ext cx="2373143" cy="1852577"/>
            <a:chOff x="4310272" y="2130136"/>
            <a:chExt cx="2152873" cy="1680624"/>
          </a:xfrm>
        </p:grpSpPr>
        <p:sp>
          <p:nvSpPr>
            <p:cNvPr id="4" name="正方形/長方形 3">
              <a:extLst>
                <a:ext uri="{FF2B5EF4-FFF2-40B4-BE49-F238E27FC236}">
                  <a16:creationId xmlns:a16="http://schemas.microsoft.com/office/drawing/2014/main" id="{004810F6-7D2C-FF81-1B7A-099F8110353E}"/>
                </a:ext>
              </a:extLst>
            </p:cNvPr>
            <p:cNvSpPr/>
            <p:nvPr/>
          </p:nvSpPr>
          <p:spPr>
            <a:xfrm>
              <a:off x="4310272" y="2130136"/>
              <a:ext cx="2152873" cy="1680624"/>
            </a:xfrm>
            <a:prstGeom prst="rect">
              <a:avLst/>
            </a:prstGeom>
            <a:solidFill>
              <a:srgbClr val="92D05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84">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FC56A61E-B0E5-C0CB-41D9-91EE370EEB8A}"/>
                </a:ext>
              </a:extLst>
            </p:cNvPr>
            <p:cNvSpPr/>
            <p:nvPr/>
          </p:nvSpPr>
          <p:spPr>
            <a:xfrm>
              <a:off x="4325569" y="2811439"/>
              <a:ext cx="2081679" cy="310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984" b="1" dirty="0">
                  <a:solidFill>
                    <a:schemeClr val="tx1"/>
                  </a:solidFill>
                  <a:latin typeface="BIZ UDPゴシック" panose="020B0400000000000000" pitchFamily="50" charset="-128"/>
                  <a:ea typeface="BIZ UDPゴシック" panose="020B0400000000000000" pitchFamily="50" charset="-128"/>
                </a:rPr>
                <a:t>ショッピングサイト</a:t>
              </a:r>
            </a:p>
          </p:txBody>
        </p:sp>
      </p:grpSp>
      <p:sp>
        <p:nvSpPr>
          <p:cNvPr id="9" name="テキスト ボックス 8">
            <a:extLst>
              <a:ext uri="{FF2B5EF4-FFF2-40B4-BE49-F238E27FC236}">
                <a16:creationId xmlns:a16="http://schemas.microsoft.com/office/drawing/2014/main" id="{5A551405-29FF-783F-A10C-97E3AE78A7F0}"/>
              </a:ext>
            </a:extLst>
          </p:cNvPr>
          <p:cNvSpPr txBox="1"/>
          <p:nvPr/>
        </p:nvSpPr>
        <p:spPr>
          <a:xfrm>
            <a:off x="920463" y="6297885"/>
            <a:ext cx="2684331" cy="397673"/>
          </a:xfrm>
          <a:prstGeom prst="rect">
            <a:avLst/>
          </a:prstGeom>
          <a:noFill/>
        </p:spPr>
        <p:txBody>
          <a:bodyPr wrap="square" rtlCol="0" anchor="ctr">
            <a:spAutoFit/>
          </a:bodyPr>
          <a:lstStyle/>
          <a:p>
            <a:pPr algn="ctr"/>
            <a:r>
              <a:rPr kumimoji="1" lang="ja-JP" altLang="en-US" sz="1984" b="1" dirty="0">
                <a:latin typeface="BIZ UDPゴシック" panose="020B0400000000000000" pitchFamily="50" charset="-128"/>
                <a:ea typeface="BIZ UDPゴシック" panose="020B0400000000000000" pitchFamily="50" charset="-128"/>
              </a:rPr>
              <a:t>ユーザー（購入者）</a:t>
            </a:r>
          </a:p>
        </p:txBody>
      </p:sp>
      <p:cxnSp>
        <p:nvCxnSpPr>
          <p:cNvPr id="11" name="直線矢印コネクタ 10">
            <a:extLst>
              <a:ext uri="{FF2B5EF4-FFF2-40B4-BE49-F238E27FC236}">
                <a16:creationId xmlns:a16="http://schemas.microsoft.com/office/drawing/2014/main" id="{6FD1D455-053B-DCA4-BADC-8935FC2608CC}"/>
              </a:ext>
            </a:extLst>
          </p:cNvPr>
          <p:cNvCxnSpPr>
            <a:cxnSpLocks/>
          </p:cNvCxnSpPr>
          <p:nvPr/>
        </p:nvCxnSpPr>
        <p:spPr>
          <a:xfrm flipV="1">
            <a:off x="3204463" y="5071592"/>
            <a:ext cx="1186923" cy="7853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正方形/長方形 13">
            <a:extLst>
              <a:ext uri="{FF2B5EF4-FFF2-40B4-BE49-F238E27FC236}">
                <a16:creationId xmlns:a16="http://schemas.microsoft.com/office/drawing/2014/main" id="{FC8EE42E-D045-E60E-8D4E-BE5B76649288}"/>
              </a:ext>
            </a:extLst>
          </p:cNvPr>
          <p:cNvSpPr/>
          <p:nvPr/>
        </p:nvSpPr>
        <p:spPr>
          <a:xfrm>
            <a:off x="3434887" y="4829021"/>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a:solidFill>
                  <a:srgbClr val="FF0000"/>
                </a:solidFill>
                <a:latin typeface="BIZ UDPゴシック" panose="020B0400000000000000" pitchFamily="50" charset="-128"/>
                <a:ea typeface="BIZ UDPゴシック" panose="020B0400000000000000" pitchFamily="50" charset="-128"/>
              </a:rPr>
              <a:t>注文</a:t>
            </a:r>
          </a:p>
        </p:txBody>
      </p:sp>
      <p:cxnSp>
        <p:nvCxnSpPr>
          <p:cNvPr id="15" name="直線矢印コネクタ 14">
            <a:extLst>
              <a:ext uri="{FF2B5EF4-FFF2-40B4-BE49-F238E27FC236}">
                <a16:creationId xmlns:a16="http://schemas.microsoft.com/office/drawing/2014/main" id="{4B15879B-4CCB-F8F8-A02D-DBA36D8A6FC4}"/>
              </a:ext>
            </a:extLst>
          </p:cNvPr>
          <p:cNvCxnSpPr>
            <a:cxnSpLocks/>
          </p:cNvCxnSpPr>
          <p:nvPr/>
        </p:nvCxnSpPr>
        <p:spPr>
          <a:xfrm flipH="1">
            <a:off x="3450689" y="6498370"/>
            <a:ext cx="384898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正方形/長方形 16">
            <a:extLst>
              <a:ext uri="{FF2B5EF4-FFF2-40B4-BE49-F238E27FC236}">
                <a16:creationId xmlns:a16="http://schemas.microsoft.com/office/drawing/2014/main" id="{4B061BE3-A431-0814-51EF-51E59337CD54}"/>
              </a:ext>
            </a:extLst>
          </p:cNvPr>
          <p:cNvSpPr/>
          <p:nvPr/>
        </p:nvSpPr>
        <p:spPr>
          <a:xfrm>
            <a:off x="5027816" y="6118668"/>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a:solidFill>
                  <a:srgbClr val="00B050"/>
                </a:solidFill>
                <a:latin typeface="BIZ UDPゴシック" panose="020B0400000000000000" pitchFamily="50" charset="-128"/>
                <a:ea typeface="BIZ UDPゴシック" panose="020B0400000000000000" pitchFamily="50" charset="-128"/>
              </a:rPr>
              <a:t>発送</a:t>
            </a:r>
          </a:p>
        </p:txBody>
      </p:sp>
      <p:cxnSp>
        <p:nvCxnSpPr>
          <p:cNvPr id="18" name="直線矢印コネクタ 17">
            <a:extLst>
              <a:ext uri="{FF2B5EF4-FFF2-40B4-BE49-F238E27FC236}">
                <a16:creationId xmlns:a16="http://schemas.microsoft.com/office/drawing/2014/main" id="{494B872F-344C-5DE4-56FC-CB371C6734BE}"/>
              </a:ext>
            </a:extLst>
          </p:cNvPr>
          <p:cNvCxnSpPr>
            <a:cxnSpLocks/>
          </p:cNvCxnSpPr>
          <p:nvPr/>
        </p:nvCxnSpPr>
        <p:spPr>
          <a:xfrm>
            <a:off x="2425342" y="4308962"/>
            <a:ext cx="1962608" cy="3493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9" name="図 18" descr="アイコン が含まれている画像&#10;&#10;自動的に生成された説明">
            <a:extLst>
              <a:ext uri="{FF2B5EF4-FFF2-40B4-BE49-F238E27FC236}">
                <a16:creationId xmlns:a16="http://schemas.microsoft.com/office/drawing/2014/main" id="{F9298971-9867-ED6F-ADBB-CC6B6B6D32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73125" y="4285116"/>
            <a:ext cx="1161861" cy="1161861"/>
          </a:xfrm>
          <a:prstGeom prst="rect">
            <a:avLst/>
          </a:prstGeom>
        </p:spPr>
      </p:pic>
      <p:pic>
        <p:nvPicPr>
          <p:cNvPr id="20" name="図 19" descr="アイコン が含まれている画像&#10;&#10;自動的に生成された説明">
            <a:extLst>
              <a:ext uri="{FF2B5EF4-FFF2-40B4-BE49-F238E27FC236}">
                <a16:creationId xmlns:a16="http://schemas.microsoft.com/office/drawing/2014/main" id="{B2BB508A-88BF-AFF2-FB13-C8BA6822F6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99677" y="5706890"/>
            <a:ext cx="1181991" cy="1181991"/>
          </a:xfrm>
          <a:prstGeom prst="rect">
            <a:avLst/>
          </a:prstGeom>
        </p:spPr>
      </p:pic>
      <p:pic>
        <p:nvPicPr>
          <p:cNvPr id="21" name="図 20" descr="アイコン が含まれている画像&#10;&#10;自動的に生成された説明">
            <a:extLst>
              <a:ext uri="{FF2B5EF4-FFF2-40B4-BE49-F238E27FC236}">
                <a16:creationId xmlns:a16="http://schemas.microsoft.com/office/drawing/2014/main" id="{E67D338E-6702-91A7-2739-B97691E274D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99677" y="3206563"/>
            <a:ext cx="1161861" cy="1161861"/>
          </a:xfrm>
          <a:prstGeom prst="rect">
            <a:avLst/>
          </a:prstGeom>
        </p:spPr>
      </p:pic>
      <p:sp>
        <p:nvSpPr>
          <p:cNvPr id="22" name="正方形/長方形 21">
            <a:extLst>
              <a:ext uri="{FF2B5EF4-FFF2-40B4-BE49-F238E27FC236}">
                <a16:creationId xmlns:a16="http://schemas.microsoft.com/office/drawing/2014/main" id="{A96F9896-1C33-99EE-E6BC-636D5ED6BC12}"/>
              </a:ext>
            </a:extLst>
          </p:cNvPr>
          <p:cNvSpPr/>
          <p:nvPr/>
        </p:nvSpPr>
        <p:spPr>
          <a:xfrm>
            <a:off x="6827756" y="5338961"/>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dirty="0">
                <a:solidFill>
                  <a:srgbClr val="0070C0"/>
                </a:solidFill>
                <a:latin typeface="BIZ UDPゴシック" panose="020B0400000000000000" pitchFamily="50" charset="-128"/>
                <a:ea typeface="BIZ UDPゴシック" panose="020B0400000000000000" pitchFamily="50" charset="-128"/>
              </a:rPr>
              <a:t>出店</a:t>
            </a:r>
          </a:p>
        </p:txBody>
      </p:sp>
      <p:cxnSp>
        <p:nvCxnSpPr>
          <p:cNvPr id="23" name="直線矢印コネクタ 22">
            <a:extLst>
              <a:ext uri="{FF2B5EF4-FFF2-40B4-BE49-F238E27FC236}">
                <a16:creationId xmlns:a16="http://schemas.microsoft.com/office/drawing/2014/main" id="{2C664963-4980-E24D-EC3D-1A13EC435E15}"/>
              </a:ext>
            </a:extLst>
          </p:cNvPr>
          <p:cNvCxnSpPr>
            <a:cxnSpLocks/>
          </p:cNvCxnSpPr>
          <p:nvPr/>
        </p:nvCxnSpPr>
        <p:spPr>
          <a:xfrm flipH="1">
            <a:off x="6831274" y="3999616"/>
            <a:ext cx="468402" cy="3942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直線矢印コネクタ 23">
            <a:extLst>
              <a:ext uri="{FF2B5EF4-FFF2-40B4-BE49-F238E27FC236}">
                <a16:creationId xmlns:a16="http://schemas.microsoft.com/office/drawing/2014/main" id="{0797AD78-09D2-0FA4-2630-7D14FF0E6C3C}"/>
              </a:ext>
            </a:extLst>
          </p:cNvPr>
          <p:cNvCxnSpPr>
            <a:cxnSpLocks/>
          </p:cNvCxnSpPr>
          <p:nvPr/>
        </p:nvCxnSpPr>
        <p:spPr>
          <a:xfrm flipH="1">
            <a:off x="6827756" y="4805919"/>
            <a:ext cx="1450093" cy="108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直線矢印コネクタ 24">
            <a:extLst>
              <a:ext uri="{FF2B5EF4-FFF2-40B4-BE49-F238E27FC236}">
                <a16:creationId xmlns:a16="http://schemas.microsoft.com/office/drawing/2014/main" id="{2C33E99F-6D12-204D-9775-B5041A539483}"/>
              </a:ext>
            </a:extLst>
          </p:cNvPr>
          <p:cNvCxnSpPr>
            <a:cxnSpLocks/>
          </p:cNvCxnSpPr>
          <p:nvPr/>
        </p:nvCxnSpPr>
        <p:spPr>
          <a:xfrm flipH="1" flipV="1">
            <a:off x="6857160" y="5454096"/>
            <a:ext cx="482393" cy="3846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正方形/長方形 25">
            <a:extLst>
              <a:ext uri="{FF2B5EF4-FFF2-40B4-BE49-F238E27FC236}">
                <a16:creationId xmlns:a16="http://schemas.microsoft.com/office/drawing/2014/main" id="{42F5FC32-BC39-0FB6-3419-7C215ED122E0}"/>
              </a:ext>
            </a:extLst>
          </p:cNvPr>
          <p:cNvSpPr/>
          <p:nvPr/>
        </p:nvSpPr>
        <p:spPr>
          <a:xfrm>
            <a:off x="7299676" y="4442818"/>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dirty="0">
                <a:solidFill>
                  <a:srgbClr val="0070C0"/>
                </a:solidFill>
                <a:latin typeface="BIZ UDPゴシック" panose="020B0400000000000000" pitchFamily="50" charset="-128"/>
                <a:ea typeface="BIZ UDPゴシック" panose="020B0400000000000000" pitchFamily="50" charset="-128"/>
              </a:rPr>
              <a:t>出店</a:t>
            </a:r>
          </a:p>
        </p:txBody>
      </p:sp>
      <p:sp>
        <p:nvSpPr>
          <p:cNvPr id="27" name="Google Shape;626;g1ab1c55d1f1_0_481">
            <a:extLst>
              <a:ext uri="{FF2B5EF4-FFF2-40B4-BE49-F238E27FC236}">
                <a16:creationId xmlns:a16="http://schemas.microsoft.com/office/drawing/2014/main" id="{E8999376-080F-E664-6748-589612A73289}"/>
              </a:ext>
            </a:extLst>
          </p:cNvPr>
          <p:cNvSpPr txBox="1"/>
          <p:nvPr/>
        </p:nvSpPr>
        <p:spPr>
          <a:xfrm>
            <a:off x="759899" y="2613256"/>
            <a:ext cx="8955867" cy="1666700"/>
          </a:xfrm>
          <a:prstGeom prst="rect">
            <a:avLst/>
          </a:prstGeom>
          <a:noFill/>
          <a:ln>
            <a:noFill/>
          </a:ln>
        </p:spPr>
        <p:txBody>
          <a:bodyPr spcFirstLastPara="1" wrap="square" lIns="134372" tIns="134372" rIns="134372" bIns="134372" anchor="t" anchorCtr="0">
            <a:noAutofit/>
          </a:bodyPr>
          <a:lstStyle/>
          <a:p>
            <a:pPr>
              <a:lnSpc>
                <a:spcPct val="115000"/>
              </a:lnSpc>
            </a:pPr>
            <a:r>
              <a:rPr lang="en-US" sz="1600" b="1" dirty="0" err="1">
                <a:latin typeface="BIZ UDPゴシック" panose="020B0400000000000000" pitchFamily="50" charset="-128"/>
                <a:ea typeface="BIZ UDPゴシック" panose="020B0400000000000000" pitchFamily="50" charset="-128"/>
                <a:cs typeface="Meiryo"/>
                <a:sym typeface="Meiryo"/>
              </a:rPr>
              <a:t>ユーザ</a:t>
            </a:r>
            <a:r>
              <a:rPr lang="en-US" sz="1600" b="1" dirty="0">
                <a:latin typeface="BIZ UDPゴシック" panose="020B0400000000000000" pitchFamily="50" charset="-128"/>
                <a:ea typeface="BIZ UDPゴシック" panose="020B0400000000000000" pitchFamily="50" charset="-128"/>
                <a:cs typeface="Meiryo"/>
                <a:sym typeface="Meiryo"/>
              </a:rPr>
              <a:t>ー(</a:t>
            </a:r>
            <a:r>
              <a:rPr lang="en-US" sz="1600" b="1" dirty="0" err="1">
                <a:latin typeface="BIZ UDPゴシック" panose="020B0400000000000000" pitchFamily="50" charset="-128"/>
                <a:ea typeface="BIZ UDPゴシック" panose="020B0400000000000000" pitchFamily="50" charset="-128"/>
                <a:cs typeface="Meiryo"/>
                <a:sym typeface="Meiryo"/>
              </a:rPr>
              <a:t>購入者</a:t>
            </a:r>
            <a:r>
              <a:rPr lang="en-US" sz="1600" b="1" dirty="0">
                <a:latin typeface="BIZ UDPゴシック" panose="020B0400000000000000" pitchFamily="50" charset="-128"/>
                <a:ea typeface="BIZ UDPゴシック" panose="020B0400000000000000" pitchFamily="50" charset="-128"/>
                <a:cs typeface="Meiryo"/>
                <a:sym typeface="Meiryo"/>
              </a:rPr>
              <a:t>)</a:t>
            </a:r>
            <a:r>
              <a:rPr lang="en-US" sz="1600" b="1" dirty="0" err="1">
                <a:latin typeface="BIZ UDPゴシック" panose="020B0400000000000000" pitchFamily="50" charset="-128"/>
                <a:ea typeface="BIZ UDPゴシック" panose="020B0400000000000000" pitchFamily="50" charset="-128"/>
                <a:cs typeface="Meiryo"/>
                <a:sym typeface="Meiryo"/>
              </a:rPr>
              <a:t>は数ある商品の中から好きな店舗・商品を選んで購入します</a:t>
            </a:r>
            <a:r>
              <a:rPr lang="en-US" sz="1600" b="1" dirty="0">
                <a:latin typeface="BIZ UDPゴシック" panose="020B0400000000000000" pitchFamily="50" charset="-128"/>
                <a:ea typeface="BIZ UDPゴシック" panose="020B0400000000000000" pitchFamily="50" charset="-128"/>
                <a:cs typeface="Meiryo"/>
                <a:sym typeface="Meiryo"/>
              </a:rPr>
              <a:t>。</a:t>
            </a:r>
            <a:endParaRPr sz="16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600" b="1" dirty="0" err="1">
                <a:latin typeface="BIZ UDPゴシック" panose="020B0400000000000000" pitchFamily="50" charset="-128"/>
                <a:ea typeface="BIZ UDPゴシック" panose="020B0400000000000000" pitchFamily="50" charset="-128"/>
                <a:cs typeface="Meiryo"/>
                <a:sym typeface="Meiryo"/>
              </a:rPr>
              <a:t>後日、指定した住所に商品が発送されます</a:t>
            </a:r>
            <a:r>
              <a:rPr lang="en-US" sz="1600" b="1" dirty="0">
                <a:latin typeface="BIZ UDPゴシック" panose="020B0400000000000000" pitchFamily="50" charset="-128"/>
                <a:ea typeface="BIZ UDPゴシック" panose="020B0400000000000000" pitchFamily="50" charset="-128"/>
                <a:cs typeface="Meiryo"/>
                <a:sym typeface="Meiryo"/>
              </a:rPr>
              <a:t>。</a:t>
            </a:r>
            <a:endParaRPr sz="11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600" b="1" dirty="0" err="1">
                <a:latin typeface="BIZ UDPゴシック" panose="020B0400000000000000" pitchFamily="50" charset="-128"/>
                <a:ea typeface="BIZ UDPゴシック" panose="020B0400000000000000" pitchFamily="50" charset="-128"/>
                <a:cs typeface="Meiryo"/>
                <a:sym typeface="Meiryo"/>
              </a:rPr>
              <a:t>この形式では「楽天市場</a:t>
            </a:r>
            <a:r>
              <a:rPr lang="en-US" sz="1600" b="1" dirty="0">
                <a:latin typeface="BIZ UDPゴシック" panose="020B0400000000000000" pitchFamily="50" charset="-128"/>
                <a:ea typeface="BIZ UDPゴシック" panose="020B0400000000000000" pitchFamily="50" charset="-128"/>
                <a:cs typeface="Meiryo"/>
                <a:sym typeface="Meiryo"/>
              </a:rPr>
              <a:t>」「</a:t>
            </a:r>
            <a:r>
              <a:rPr lang="en-US" sz="1600" b="1" dirty="0" err="1">
                <a:latin typeface="BIZ UDPゴシック" panose="020B0400000000000000" pitchFamily="50" charset="-128"/>
                <a:ea typeface="BIZ UDPゴシック" panose="020B0400000000000000" pitchFamily="50" charset="-128"/>
                <a:cs typeface="Meiryo"/>
                <a:sym typeface="Meiryo"/>
              </a:rPr>
              <a:t>Yahoo!ショッピング」が有名です</a:t>
            </a:r>
            <a:r>
              <a:rPr lang="en-US" sz="1600" b="1" dirty="0">
                <a:latin typeface="BIZ UDPゴシック" panose="020B0400000000000000" pitchFamily="50" charset="-128"/>
                <a:ea typeface="BIZ UDPゴシック" panose="020B0400000000000000" pitchFamily="50" charset="-128"/>
                <a:cs typeface="Meiryo"/>
                <a:sym typeface="Meiryo"/>
              </a:rPr>
              <a:t>。</a:t>
            </a:r>
            <a:endParaRPr sz="1600" b="1" dirty="0">
              <a:latin typeface="BIZ UDPゴシック" panose="020B0400000000000000" pitchFamily="50" charset="-128"/>
              <a:ea typeface="BIZ UDPゴシック" panose="020B0400000000000000" pitchFamily="50" charset="-128"/>
              <a:cs typeface="Meiryo"/>
              <a:sym typeface="Meiryo"/>
            </a:endParaRPr>
          </a:p>
        </p:txBody>
      </p:sp>
      <p:grpSp>
        <p:nvGrpSpPr>
          <p:cNvPr id="28" name="Google Shape;641;g1b5db8c6940_1_22">
            <a:extLst>
              <a:ext uri="{FF2B5EF4-FFF2-40B4-BE49-F238E27FC236}">
                <a16:creationId xmlns:a16="http://schemas.microsoft.com/office/drawing/2014/main" id="{A1302A5E-F300-47F8-C566-48C01DDD38C2}"/>
              </a:ext>
            </a:extLst>
          </p:cNvPr>
          <p:cNvGrpSpPr/>
          <p:nvPr/>
        </p:nvGrpSpPr>
        <p:grpSpPr>
          <a:xfrm>
            <a:off x="1260622" y="3702658"/>
            <a:ext cx="1239806" cy="1358470"/>
            <a:chOff x="1128244" y="1857137"/>
            <a:chExt cx="1344605" cy="1473300"/>
          </a:xfrm>
        </p:grpSpPr>
        <p:pic>
          <p:nvPicPr>
            <p:cNvPr id="29" name="Google Shape;642;g1b5db8c6940_1_22">
              <a:extLst>
                <a:ext uri="{FF2B5EF4-FFF2-40B4-BE49-F238E27FC236}">
                  <a16:creationId xmlns:a16="http://schemas.microsoft.com/office/drawing/2014/main" id="{2BFB93DE-86F1-4C62-CADB-971E93A3BEB5}"/>
                </a:ext>
              </a:extLst>
            </p:cNvPr>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flipH="1">
              <a:off x="1128244" y="1857137"/>
              <a:ext cx="1344605" cy="1473300"/>
            </a:xfrm>
            <a:prstGeom prst="rect">
              <a:avLst/>
            </a:prstGeom>
            <a:noFill/>
            <a:ln>
              <a:noFill/>
            </a:ln>
          </p:spPr>
        </p:pic>
        <p:sp>
          <p:nvSpPr>
            <p:cNvPr id="30" name="Google Shape;643;g1b5db8c6940_1_22">
              <a:extLst>
                <a:ext uri="{FF2B5EF4-FFF2-40B4-BE49-F238E27FC236}">
                  <a16:creationId xmlns:a16="http://schemas.microsoft.com/office/drawing/2014/main" id="{15321159-6C73-CB87-8055-93C65F4FFED0}"/>
                </a:ext>
              </a:extLst>
            </p:cNvPr>
            <p:cNvSpPr/>
            <p:nvPr/>
          </p:nvSpPr>
          <p:spPr>
            <a:xfrm>
              <a:off x="2079700" y="2261575"/>
              <a:ext cx="318300" cy="253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grpSp>
      <p:grpSp>
        <p:nvGrpSpPr>
          <p:cNvPr id="31" name="Google Shape;641;g1b5db8c6940_1_22">
            <a:extLst>
              <a:ext uri="{FF2B5EF4-FFF2-40B4-BE49-F238E27FC236}">
                <a16:creationId xmlns:a16="http://schemas.microsoft.com/office/drawing/2014/main" id="{FDE0F39C-2E45-4DC9-A921-6CFBD6CB0C63}"/>
              </a:ext>
            </a:extLst>
          </p:cNvPr>
          <p:cNvGrpSpPr/>
          <p:nvPr/>
        </p:nvGrpSpPr>
        <p:grpSpPr>
          <a:xfrm>
            <a:off x="2026771" y="4968526"/>
            <a:ext cx="1292904" cy="1416650"/>
            <a:chOff x="1128244" y="1857137"/>
            <a:chExt cx="1344605" cy="1473300"/>
          </a:xfrm>
        </p:grpSpPr>
        <p:pic>
          <p:nvPicPr>
            <p:cNvPr id="32" name="Google Shape;642;g1b5db8c6940_1_22">
              <a:extLst>
                <a:ext uri="{FF2B5EF4-FFF2-40B4-BE49-F238E27FC236}">
                  <a16:creationId xmlns:a16="http://schemas.microsoft.com/office/drawing/2014/main" id="{EDB026CA-DC02-F40F-ABCE-09EDB6C0A801}"/>
                </a:ext>
              </a:extLst>
            </p:cNvPr>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flipH="1">
              <a:off x="1128244" y="1857137"/>
              <a:ext cx="1344605" cy="1473300"/>
            </a:xfrm>
            <a:prstGeom prst="rect">
              <a:avLst/>
            </a:prstGeom>
            <a:noFill/>
            <a:ln>
              <a:noFill/>
            </a:ln>
          </p:spPr>
        </p:pic>
        <p:sp>
          <p:nvSpPr>
            <p:cNvPr id="33" name="Google Shape;643;g1b5db8c6940_1_22">
              <a:extLst>
                <a:ext uri="{FF2B5EF4-FFF2-40B4-BE49-F238E27FC236}">
                  <a16:creationId xmlns:a16="http://schemas.microsoft.com/office/drawing/2014/main" id="{63F259E9-63A8-FADA-1B21-22400EDEA597}"/>
                </a:ext>
              </a:extLst>
            </p:cNvPr>
            <p:cNvSpPr/>
            <p:nvPr/>
          </p:nvSpPr>
          <p:spPr>
            <a:xfrm>
              <a:off x="2079700" y="2261575"/>
              <a:ext cx="318300" cy="253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grpSp>
      <p:sp>
        <p:nvSpPr>
          <p:cNvPr id="7" name="正方形/長方形 6">
            <a:extLst>
              <a:ext uri="{FF2B5EF4-FFF2-40B4-BE49-F238E27FC236}">
                <a16:creationId xmlns:a16="http://schemas.microsoft.com/office/drawing/2014/main" id="{E212B36A-C64D-9441-8C23-D64E0497C3AE}"/>
              </a:ext>
            </a:extLst>
          </p:cNvPr>
          <p:cNvSpPr/>
          <p:nvPr/>
        </p:nvSpPr>
        <p:spPr>
          <a:xfrm>
            <a:off x="6766688" y="3781096"/>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dirty="0">
                <a:solidFill>
                  <a:srgbClr val="0070C0"/>
                </a:solidFill>
                <a:latin typeface="BIZ UDPゴシック" panose="020B0400000000000000" pitchFamily="50" charset="-128"/>
                <a:ea typeface="BIZ UDPゴシック" panose="020B0400000000000000" pitchFamily="50" charset="-128"/>
              </a:rPr>
              <a:t>出店</a:t>
            </a:r>
          </a:p>
        </p:txBody>
      </p:sp>
      <p:sp>
        <p:nvSpPr>
          <p:cNvPr id="8" name="スライド番号プレースホルダー 3">
            <a:extLst>
              <a:ext uri="{FF2B5EF4-FFF2-40B4-BE49-F238E27FC236}">
                <a16:creationId xmlns:a16="http://schemas.microsoft.com/office/drawing/2014/main" id="{0348779D-BA3B-7DC2-6496-22933B7A1DDB}"/>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13</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89180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7EDF6447-D56D-D20A-309F-FFD423503C15}"/>
              </a:ext>
            </a:extLst>
          </p:cNvPr>
          <p:cNvSpPr txBox="1"/>
          <p:nvPr/>
        </p:nvSpPr>
        <p:spPr>
          <a:xfrm>
            <a:off x="2085871" y="639937"/>
            <a:ext cx="7417685" cy="461665"/>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その他の便利なアプリ</a:t>
            </a:r>
          </a:p>
        </p:txBody>
      </p:sp>
      <p:sp>
        <p:nvSpPr>
          <p:cNvPr id="5" name="テキスト ボックス 4">
            <a:extLst>
              <a:ext uri="{FF2B5EF4-FFF2-40B4-BE49-F238E27FC236}">
                <a16:creationId xmlns:a16="http://schemas.microsoft.com/office/drawing/2014/main" id="{BB5A2881-40D8-03BA-229E-EEEF13DDD8E5}"/>
              </a:ext>
            </a:extLst>
          </p:cNvPr>
          <p:cNvSpPr txBox="1"/>
          <p:nvPr/>
        </p:nvSpPr>
        <p:spPr>
          <a:xfrm>
            <a:off x="733606" y="1413002"/>
            <a:ext cx="8327898" cy="523220"/>
          </a:xfrm>
          <a:prstGeom prst="rect">
            <a:avLst/>
          </a:prstGeom>
          <a:noFill/>
        </p:spPr>
        <p:txBody>
          <a:bodyPr wrap="square">
            <a:spAutoFit/>
          </a:bodyPr>
          <a:lstStyle/>
          <a:p>
            <a:r>
              <a:rPr lang="en-US" altLang="ja-JP" sz="2800" b="1" dirty="0">
                <a:latin typeface="BIZ UDPゴシック" panose="020B0400000000000000" pitchFamily="50" charset="-128"/>
                <a:ea typeface="BIZ UDPゴシック" panose="020B0400000000000000" pitchFamily="50" charset="-128"/>
              </a:rPr>
              <a:t>2. </a:t>
            </a:r>
            <a:r>
              <a:rPr lang="ja-JP" altLang="en-US" sz="2800" b="1" dirty="0">
                <a:latin typeface="BIZ UDPゴシック" panose="020B0400000000000000" pitchFamily="50" charset="-128"/>
                <a:ea typeface="BIZ UDPゴシック" panose="020B0400000000000000" pitchFamily="50" charset="-128"/>
              </a:rPr>
              <a:t>お買い物をしてみよう</a:t>
            </a:r>
            <a:endParaRPr lang="en-US" altLang="ja-JP" sz="28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cxnSp>
        <p:nvCxnSpPr>
          <p:cNvPr id="2" name="Google Shape;632;g1b5db8c6940_1_22">
            <a:extLst>
              <a:ext uri="{FF2B5EF4-FFF2-40B4-BE49-F238E27FC236}">
                <a16:creationId xmlns:a16="http://schemas.microsoft.com/office/drawing/2014/main" id="{4F976714-ABDB-AB1F-72C9-D3BCC8A11733}"/>
              </a:ext>
            </a:extLst>
          </p:cNvPr>
          <p:cNvCxnSpPr/>
          <p:nvPr/>
        </p:nvCxnSpPr>
        <p:spPr>
          <a:xfrm rot="10800000" flipH="1">
            <a:off x="4296056" y="5240115"/>
            <a:ext cx="1391562" cy="762912"/>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grpSp>
        <p:nvGrpSpPr>
          <p:cNvPr id="4" name="Google Shape;638;g1b5db8c6940_1_22">
            <a:extLst>
              <a:ext uri="{FF2B5EF4-FFF2-40B4-BE49-F238E27FC236}">
                <a16:creationId xmlns:a16="http://schemas.microsoft.com/office/drawing/2014/main" id="{2CFB889D-550D-A8AD-432F-E8AA71F0767B}"/>
              </a:ext>
            </a:extLst>
          </p:cNvPr>
          <p:cNvGrpSpPr/>
          <p:nvPr/>
        </p:nvGrpSpPr>
        <p:grpSpPr>
          <a:xfrm>
            <a:off x="5685553" y="3602787"/>
            <a:ext cx="3408665" cy="3171559"/>
            <a:chOff x="4427000" y="1356875"/>
            <a:chExt cx="3333275" cy="3249950"/>
          </a:xfrm>
        </p:grpSpPr>
        <p:pic>
          <p:nvPicPr>
            <p:cNvPr id="6" name="Google Shape;639;g1b5db8c6940_1_22">
              <a:extLst>
                <a:ext uri="{FF2B5EF4-FFF2-40B4-BE49-F238E27FC236}">
                  <a16:creationId xmlns:a16="http://schemas.microsoft.com/office/drawing/2014/main" id="{B4A9EFB4-A374-720B-7020-194710F1869A}"/>
                </a:ext>
              </a:extLst>
            </p:cNvPr>
            <p:cNvPicPr preferRelativeResize="0"/>
            <p:nvPr/>
          </p:nvPicPr>
          <p:blipFill>
            <a:blip r:embed="rId2">
              <a:alphaModFix/>
              <a:extLst>
                <a:ext uri="{28A0092B-C50C-407E-A947-70E740481C1C}">
                  <a14:useLocalDpi xmlns:a14="http://schemas.microsoft.com/office/drawing/2010/main"/>
                </a:ext>
              </a:extLst>
            </a:blip>
            <a:stretch>
              <a:fillRect/>
            </a:stretch>
          </p:blipFill>
          <p:spPr>
            <a:xfrm>
              <a:off x="4427000" y="1356875"/>
              <a:ext cx="3333275" cy="3249950"/>
            </a:xfrm>
            <a:prstGeom prst="rect">
              <a:avLst/>
            </a:prstGeom>
            <a:noFill/>
            <a:ln>
              <a:noFill/>
            </a:ln>
          </p:spPr>
        </p:pic>
        <p:pic>
          <p:nvPicPr>
            <p:cNvPr id="7" name="Google Shape;640;g1b5db8c6940_1_22">
              <a:extLst>
                <a:ext uri="{FF2B5EF4-FFF2-40B4-BE49-F238E27FC236}">
                  <a16:creationId xmlns:a16="http://schemas.microsoft.com/office/drawing/2014/main" id="{0BDDE392-AC18-3697-3B8C-80EF36215CE0}"/>
                </a:ext>
              </a:extLst>
            </p:cNvPr>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5471225" y="1835725"/>
              <a:ext cx="294000" cy="294000"/>
            </a:xfrm>
            <a:prstGeom prst="rect">
              <a:avLst/>
            </a:prstGeom>
            <a:noFill/>
            <a:ln>
              <a:noFill/>
            </a:ln>
          </p:spPr>
        </p:pic>
      </p:grpSp>
      <p:grpSp>
        <p:nvGrpSpPr>
          <p:cNvPr id="8" name="Google Shape;641;g1b5db8c6940_1_22">
            <a:extLst>
              <a:ext uri="{FF2B5EF4-FFF2-40B4-BE49-F238E27FC236}">
                <a16:creationId xmlns:a16="http://schemas.microsoft.com/office/drawing/2014/main" id="{9785B98B-7E36-89CF-0273-0ED4B3209FE6}"/>
              </a:ext>
            </a:extLst>
          </p:cNvPr>
          <p:cNvGrpSpPr/>
          <p:nvPr/>
        </p:nvGrpSpPr>
        <p:grpSpPr>
          <a:xfrm>
            <a:off x="1665546" y="3664497"/>
            <a:ext cx="1482178" cy="1624040"/>
            <a:chOff x="1128244" y="1857137"/>
            <a:chExt cx="1344605" cy="1473300"/>
          </a:xfrm>
        </p:grpSpPr>
        <p:pic>
          <p:nvPicPr>
            <p:cNvPr id="9" name="Google Shape;642;g1b5db8c6940_1_22">
              <a:extLst>
                <a:ext uri="{FF2B5EF4-FFF2-40B4-BE49-F238E27FC236}">
                  <a16:creationId xmlns:a16="http://schemas.microsoft.com/office/drawing/2014/main" id="{3C008666-B281-3AE2-21F1-17AA802462E8}"/>
                </a:ext>
              </a:extLst>
            </p:cNvPr>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flipH="1">
              <a:off x="1128244" y="1857137"/>
              <a:ext cx="1344605" cy="1473300"/>
            </a:xfrm>
            <a:prstGeom prst="rect">
              <a:avLst/>
            </a:prstGeom>
            <a:noFill/>
            <a:ln>
              <a:noFill/>
            </a:ln>
          </p:spPr>
        </p:pic>
        <p:sp>
          <p:nvSpPr>
            <p:cNvPr id="11" name="Google Shape;643;g1b5db8c6940_1_22">
              <a:extLst>
                <a:ext uri="{FF2B5EF4-FFF2-40B4-BE49-F238E27FC236}">
                  <a16:creationId xmlns:a16="http://schemas.microsoft.com/office/drawing/2014/main" id="{0C3715FB-0E3D-918B-FADB-D1F751057517}"/>
                </a:ext>
              </a:extLst>
            </p:cNvPr>
            <p:cNvSpPr/>
            <p:nvPr/>
          </p:nvSpPr>
          <p:spPr>
            <a:xfrm>
              <a:off x="2079700" y="2261575"/>
              <a:ext cx="318300" cy="253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grpSp>
      <p:cxnSp>
        <p:nvCxnSpPr>
          <p:cNvPr id="14" name="Google Shape;644;g1b5db8c6940_1_22">
            <a:extLst>
              <a:ext uri="{FF2B5EF4-FFF2-40B4-BE49-F238E27FC236}">
                <a16:creationId xmlns:a16="http://schemas.microsoft.com/office/drawing/2014/main" id="{277D1E7D-DB46-4ED8-382E-BC15908AA5F4}"/>
              </a:ext>
            </a:extLst>
          </p:cNvPr>
          <p:cNvCxnSpPr/>
          <p:nvPr/>
        </p:nvCxnSpPr>
        <p:spPr>
          <a:xfrm>
            <a:off x="3137232" y="4449259"/>
            <a:ext cx="2419361" cy="198417"/>
          </a:xfrm>
          <a:prstGeom prst="straightConnector1">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15" name="Google Shape;645;g1b5db8c6940_1_22">
            <a:extLst>
              <a:ext uri="{FF2B5EF4-FFF2-40B4-BE49-F238E27FC236}">
                <a16:creationId xmlns:a16="http://schemas.microsoft.com/office/drawing/2014/main" id="{BC0CB9C0-98A1-62E1-CF76-03FF6B937537}"/>
              </a:ext>
            </a:extLst>
          </p:cNvPr>
          <p:cNvCxnSpPr/>
          <p:nvPr/>
        </p:nvCxnSpPr>
        <p:spPr>
          <a:xfrm>
            <a:off x="3208440" y="4057965"/>
            <a:ext cx="2411755" cy="180890"/>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7" name="Google Shape;646;g1b5db8c6940_1_22">
            <a:extLst>
              <a:ext uri="{FF2B5EF4-FFF2-40B4-BE49-F238E27FC236}">
                <a16:creationId xmlns:a16="http://schemas.microsoft.com/office/drawing/2014/main" id="{6488CE26-3140-675F-9490-48F2F4569AC9}"/>
              </a:ext>
            </a:extLst>
          </p:cNvPr>
          <p:cNvCxnSpPr/>
          <p:nvPr/>
        </p:nvCxnSpPr>
        <p:spPr>
          <a:xfrm rot="10800000" flipH="1">
            <a:off x="4353085" y="5571305"/>
            <a:ext cx="1328730" cy="723559"/>
          </a:xfrm>
          <a:prstGeom prst="straightConnector1">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pic>
        <p:nvPicPr>
          <p:cNvPr id="18" name="図 17">
            <a:extLst>
              <a:ext uri="{FF2B5EF4-FFF2-40B4-BE49-F238E27FC236}">
                <a16:creationId xmlns:a16="http://schemas.microsoft.com/office/drawing/2014/main" id="{89C71717-8771-C75A-B746-D5EAB240D45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54295" y="5188567"/>
            <a:ext cx="1728848" cy="1844105"/>
          </a:xfrm>
          <a:prstGeom prst="rect">
            <a:avLst/>
          </a:prstGeom>
        </p:spPr>
      </p:pic>
      <p:sp>
        <p:nvSpPr>
          <p:cNvPr id="19" name="正方形/長方形 18">
            <a:extLst>
              <a:ext uri="{FF2B5EF4-FFF2-40B4-BE49-F238E27FC236}">
                <a16:creationId xmlns:a16="http://schemas.microsoft.com/office/drawing/2014/main" id="{3951AE43-A7BE-D7E5-23FF-A07DFDCE1191}"/>
              </a:ext>
            </a:extLst>
          </p:cNvPr>
          <p:cNvSpPr/>
          <p:nvPr/>
        </p:nvSpPr>
        <p:spPr>
          <a:xfrm>
            <a:off x="4308428" y="5307652"/>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a:solidFill>
                  <a:srgbClr val="FF0000"/>
                </a:solidFill>
                <a:latin typeface="BIZ UDPゴシック" panose="020B0400000000000000" pitchFamily="50" charset="-128"/>
                <a:ea typeface="BIZ UDPゴシック" panose="020B0400000000000000" pitchFamily="50" charset="-128"/>
              </a:rPr>
              <a:t>注文</a:t>
            </a:r>
          </a:p>
        </p:txBody>
      </p:sp>
      <p:sp>
        <p:nvSpPr>
          <p:cNvPr id="20" name="正方形/長方形 19">
            <a:extLst>
              <a:ext uri="{FF2B5EF4-FFF2-40B4-BE49-F238E27FC236}">
                <a16:creationId xmlns:a16="http://schemas.microsoft.com/office/drawing/2014/main" id="{9A71E138-8CC3-DD6C-23E0-EC7078BCCD5A}"/>
              </a:ext>
            </a:extLst>
          </p:cNvPr>
          <p:cNvSpPr/>
          <p:nvPr/>
        </p:nvSpPr>
        <p:spPr>
          <a:xfrm>
            <a:off x="5049087" y="5991077"/>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a:solidFill>
                  <a:srgbClr val="00B050"/>
                </a:solidFill>
                <a:latin typeface="BIZ UDPゴシック" panose="020B0400000000000000" pitchFamily="50" charset="-128"/>
                <a:ea typeface="BIZ UDPゴシック" panose="020B0400000000000000" pitchFamily="50" charset="-128"/>
              </a:rPr>
              <a:t>発送</a:t>
            </a:r>
          </a:p>
        </p:txBody>
      </p:sp>
      <p:sp>
        <p:nvSpPr>
          <p:cNvPr id="21" name="正方形/長方形 20">
            <a:extLst>
              <a:ext uri="{FF2B5EF4-FFF2-40B4-BE49-F238E27FC236}">
                <a16:creationId xmlns:a16="http://schemas.microsoft.com/office/drawing/2014/main" id="{897F427C-196B-137E-AE56-50E61C3A5F8A}"/>
              </a:ext>
            </a:extLst>
          </p:cNvPr>
          <p:cNvSpPr/>
          <p:nvPr/>
        </p:nvSpPr>
        <p:spPr>
          <a:xfrm>
            <a:off x="3928171" y="3746236"/>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a:solidFill>
                  <a:srgbClr val="FF0000"/>
                </a:solidFill>
                <a:latin typeface="BIZ UDPゴシック" panose="020B0400000000000000" pitchFamily="50" charset="-128"/>
                <a:ea typeface="BIZ UDPゴシック" panose="020B0400000000000000" pitchFamily="50" charset="-128"/>
              </a:rPr>
              <a:t>注文</a:t>
            </a:r>
          </a:p>
        </p:txBody>
      </p:sp>
      <p:sp>
        <p:nvSpPr>
          <p:cNvPr id="22" name="正方形/長方形 21">
            <a:extLst>
              <a:ext uri="{FF2B5EF4-FFF2-40B4-BE49-F238E27FC236}">
                <a16:creationId xmlns:a16="http://schemas.microsoft.com/office/drawing/2014/main" id="{D343EBBC-9DD0-4908-8691-42DBD11BD261}"/>
              </a:ext>
            </a:extLst>
          </p:cNvPr>
          <p:cNvSpPr/>
          <p:nvPr/>
        </p:nvSpPr>
        <p:spPr>
          <a:xfrm>
            <a:off x="3928171" y="4657259"/>
            <a:ext cx="659934" cy="279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984" b="1">
                <a:solidFill>
                  <a:srgbClr val="00B050"/>
                </a:solidFill>
                <a:latin typeface="BIZ UDPゴシック" panose="020B0400000000000000" pitchFamily="50" charset="-128"/>
                <a:ea typeface="BIZ UDPゴシック" panose="020B0400000000000000" pitchFamily="50" charset="-128"/>
              </a:rPr>
              <a:t>発送</a:t>
            </a:r>
          </a:p>
        </p:txBody>
      </p:sp>
      <p:sp>
        <p:nvSpPr>
          <p:cNvPr id="23" name="Google Shape;95;p4">
            <a:extLst>
              <a:ext uri="{FF2B5EF4-FFF2-40B4-BE49-F238E27FC236}">
                <a16:creationId xmlns:a16="http://schemas.microsoft.com/office/drawing/2014/main" id="{00F533F5-1628-8F45-75C7-F78A91194F5B}"/>
              </a:ext>
            </a:extLst>
          </p:cNvPr>
          <p:cNvSpPr txBox="1">
            <a:spLocks/>
          </p:cNvSpPr>
          <p:nvPr/>
        </p:nvSpPr>
        <p:spPr>
          <a:xfrm>
            <a:off x="733606" y="2068444"/>
            <a:ext cx="7757632" cy="594439"/>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en-US" altLang="ja-JP" sz="2400" b="1" dirty="0">
                <a:solidFill>
                  <a:schemeClr val="tx1"/>
                </a:solidFill>
                <a:latin typeface="BIZ UDPゴシック" panose="020B0400000000000000" pitchFamily="50" charset="-128"/>
                <a:ea typeface="BIZ UDPゴシック" panose="020B0400000000000000" pitchFamily="50" charset="-128"/>
                <a:cs typeface="Meiryo"/>
                <a:sym typeface="Meiryo"/>
              </a:rPr>
              <a:t>TV</a:t>
            </a:r>
            <a:r>
              <a:rPr lang="ja-JP" altLang="en-US" sz="2400" b="1" dirty="0">
                <a:solidFill>
                  <a:schemeClr val="tx1"/>
                </a:solidFill>
                <a:latin typeface="BIZ UDPゴシック" panose="020B0400000000000000" pitchFamily="50" charset="-128"/>
                <a:ea typeface="BIZ UDPゴシック" panose="020B0400000000000000" pitchFamily="50" charset="-128"/>
                <a:cs typeface="Meiryo"/>
                <a:sym typeface="Meiryo"/>
              </a:rPr>
              <a:t>ショッピング型サイト</a:t>
            </a:r>
          </a:p>
        </p:txBody>
      </p:sp>
      <p:sp>
        <p:nvSpPr>
          <p:cNvPr id="24" name="Google Shape;626;g1ab1c55d1f1_0_481">
            <a:extLst>
              <a:ext uri="{FF2B5EF4-FFF2-40B4-BE49-F238E27FC236}">
                <a16:creationId xmlns:a16="http://schemas.microsoft.com/office/drawing/2014/main" id="{EB6B2F29-4245-6E2B-7BFB-60D9E37EA1C5}"/>
              </a:ext>
            </a:extLst>
          </p:cNvPr>
          <p:cNvSpPr txBox="1"/>
          <p:nvPr/>
        </p:nvSpPr>
        <p:spPr>
          <a:xfrm>
            <a:off x="788667" y="2559619"/>
            <a:ext cx="8955867" cy="1015579"/>
          </a:xfrm>
          <a:prstGeom prst="rect">
            <a:avLst/>
          </a:prstGeom>
          <a:noFill/>
          <a:ln>
            <a:noFill/>
          </a:ln>
        </p:spPr>
        <p:txBody>
          <a:bodyPr spcFirstLastPara="1" wrap="square" lIns="134372" tIns="134372" rIns="134372" bIns="134372" anchor="t" anchorCtr="0">
            <a:noAutofit/>
          </a:bodyPr>
          <a:lstStyle/>
          <a:p>
            <a:pPr>
              <a:lnSpc>
                <a:spcPct val="115000"/>
              </a:lnSpc>
            </a:pPr>
            <a:r>
              <a:rPr lang="ja-JP" altLang="en-US" sz="1600" b="1" dirty="0">
                <a:latin typeface="BIZ UDPゴシック" panose="020B0400000000000000" pitchFamily="50" charset="-128"/>
                <a:ea typeface="BIZ UDPゴシック" panose="020B0400000000000000" pitchFamily="50" charset="-128"/>
                <a:cs typeface="Meiryo"/>
                <a:sym typeface="Meiryo"/>
              </a:rPr>
              <a:t>ユーザー</a:t>
            </a:r>
            <a:r>
              <a:rPr lang="en-US" altLang="ja-JP" sz="1600" b="1" dirty="0">
                <a:latin typeface="BIZ UDPゴシック" panose="020B0400000000000000" pitchFamily="50" charset="-128"/>
                <a:ea typeface="BIZ UDPゴシック" panose="020B0400000000000000" pitchFamily="50" charset="-128"/>
                <a:cs typeface="Meiryo"/>
                <a:sym typeface="Meiryo"/>
              </a:rPr>
              <a:t>(</a:t>
            </a:r>
            <a:r>
              <a:rPr lang="ja-JP" altLang="en-US" sz="1600" b="1" dirty="0">
                <a:latin typeface="BIZ UDPゴシック" panose="020B0400000000000000" pitchFamily="50" charset="-128"/>
                <a:ea typeface="BIZ UDPゴシック" panose="020B0400000000000000" pitchFamily="50" charset="-128"/>
                <a:cs typeface="Meiryo"/>
                <a:sym typeface="Meiryo"/>
              </a:rPr>
              <a:t>購入者</a:t>
            </a:r>
            <a:r>
              <a:rPr lang="en-US" altLang="ja-JP" sz="1600" b="1" dirty="0">
                <a:latin typeface="BIZ UDPゴシック" panose="020B0400000000000000" pitchFamily="50" charset="-128"/>
                <a:ea typeface="BIZ UDPゴシック" panose="020B0400000000000000" pitchFamily="50" charset="-128"/>
                <a:cs typeface="Meiryo"/>
                <a:sym typeface="Meiryo"/>
              </a:rPr>
              <a:t>)</a:t>
            </a:r>
            <a:r>
              <a:rPr lang="ja-JP" altLang="en-US" sz="1600" b="1" dirty="0">
                <a:latin typeface="BIZ UDPゴシック" panose="020B0400000000000000" pitchFamily="50" charset="-128"/>
                <a:ea typeface="BIZ UDPゴシック" panose="020B0400000000000000" pitchFamily="50" charset="-128"/>
                <a:cs typeface="Meiryo"/>
                <a:sym typeface="Meiryo"/>
              </a:rPr>
              <a:t>は</a:t>
            </a:r>
            <a:r>
              <a:rPr lang="en-US" altLang="ja-JP" sz="1600" b="1" dirty="0">
                <a:latin typeface="BIZ UDPゴシック" panose="020B0400000000000000" pitchFamily="50" charset="-128"/>
                <a:ea typeface="BIZ UDPゴシック" panose="020B0400000000000000" pitchFamily="50" charset="-128"/>
                <a:cs typeface="Meiryo"/>
                <a:sym typeface="Meiryo"/>
              </a:rPr>
              <a:t>TV</a:t>
            </a:r>
            <a:r>
              <a:rPr lang="ja-JP" altLang="en-US" sz="1600" b="1" dirty="0">
                <a:latin typeface="BIZ UDPゴシック" panose="020B0400000000000000" pitchFamily="50" charset="-128"/>
                <a:ea typeface="BIZ UDPゴシック" panose="020B0400000000000000" pitchFamily="50" charset="-128"/>
                <a:cs typeface="Meiryo"/>
                <a:sym typeface="Meiryo"/>
              </a:rPr>
              <a:t>で紹介されている商品を電話・ネットで購入します。</a:t>
            </a:r>
          </a:p>
          <a:p>
            <a:pPr>
              <a:lnSpc>
                <a:spcPct val="115000"/>
              </a:lnSpc>
            </a:pPr>
            <a:r>
              <a:rPr lang="ja-JP" altLang="en-US" sz="1600" b="1" dirty="0">
                <a:latin typeface="BIZ UDPゴシック" panose="020B0400000000000000" pitchFamily="50" charset="-128"/>
                <a:ea typeface="BIZ UDPゴシック" panose="020B0400000000000000" pitchFamily="50" charset="-128"/>
                <a:cs typeface="Meiryo"/>
                <a:sym typeface="Meiryo"/>
              </a:rPr>
              <a:t>後日、指定した住所に商品が発送されます。</a:t>
            </a:r>
            <a:endParaRPr lang="ja-JP" altLang="en-US" sz="11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ja-JP" altLang="en-US" sz="1600" b="1" dirty="0">
                <a:latin typeface="BIZ UDPゴシック" panose="020B0400000000000000" pitchFamily="50" charset="-128"/>
                <a:ea typeface="BIZ UDPゴシック" panose="020B0400000000000000" pitchFamily="50" charset="-128"/>
                <a:cs typeface="Meiryo"/>
                <a:sym typeface="Meiryo"/>
              </a:rPr>
              <a:t>この形式では「ジャパネットたかた」「ショップチャンネル」などが有名です。</a:t>
            </a:r>
          </a:p>
        </p:txBody>
      </p:sp>
      <p:sp>
        <p:nvSpPr>
          <p:cNvPr id="12" name="スライド番号プレースホルダー 3">
            <a:extLst>
              <a:ext uri="{FF2B5EF4-FFF2-40B4-BE49-F238E27FC236}">
                <a16:creationId xmlns:a16="http://schemas.microsoft.com/office/drawing/2014/main" id="{031B6376-FF18-B0C9-5BF0-407EB464A839}"/>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14</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25599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7EDF6447-D56D-D20A-309F-FFD423503C15}"/>
              </a:ext>
            </a:extLst>
          </p:cNvPr>
          <p:cNvSpPr txBox="1"/>
          <p:nvPr/>
        </p:nvSpPr>
        <p:spPr>
          <a:xfrm>
            <a:off x="2085871" y="639937"/>
            <a:ext cx="7417685" cy="461665"/>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その他の便利なアプリ</a:t>
            </a:r>
          </a:p>
        </p:txBody>
      </p:sp>
      <p:sp>
        <p:nvSpPr>
          <p:cNvPr id="5" name="テキスト ボックス 4">
            <a:extLst>
              <a:ext uri="{FF2B5EF4-FFF2-40B4-BE49-F238E27FC236}">
                <a16:creationId xmlns:a16="http://schemas.microsoft.com/office/drawing/2014/main" id="{BB5A2881-40D8-03BA-229E-EEEF13DDD8E5}"/>
              </a:ext>
            </a:extLst>
          </p:cNvPr>
          <p:cNvSpPr txBox="1"/>
          <p:nvPr/>
        </p:nvSpPr>
        <p:spPr>
          <a:xfrm>
            <a:off x="733606" y="1413002"/>
            <a:ext cx="8327898" cy="523220"/>
          </a:xfrm>
          <a:prstGeom prst="rect">
            <a:avLst/>
          </a:prstGeom>
          <a:noFill/>
        </p:spPr>
        <p:txBody>
          <a:bodyPr wrap="square">
            <a:spAutoFit/>
          </a:bodyPr>
          <a:lstStyle/>
          <a:p>
            <a:r>
              <a:rPr lang="en-US" altLang="ja-JP" sz="2800" b="1" dirty="0">
                <a:latin typeface="BIZ UDPゴシック" panose="020B0400000000000000" pitchFamily="50" charset="-128"/>
                <a:ea typeface="BIZ UDPゴシック" panose="020B0400000000000000" pitchFamily="50" charset="-128"/>
              </a:rPr>
              <a:t>2. </a:t>
            </a:r>
            <a:r>
              <a:rPr lang="ja-JP" altLang="en-US" sz="2800" b="1" dirty="0">
                <a:latin typeface="BIZ UDPゴシック" panose="020B0400000000000000" pitchFamily="50" charset="-128"/>
                <a:ea typeface="BIZ UDPゴシック" panose="020B0400000000000000" pitchFamily="50" charset="-128"/>
              </a:rPr>
              <a:t>お買い物をしてみよう</a:t>
            </a:r>
            <a:endParaRPr lang="en-US" altLang="ja-JP" sz="28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2" name="Google Shape;659;g1ab1c55d1f1_0_520">
            <a:extLst>
              <a:ext uri="{FF2B5EF4-FFF2-40B4-BE49-F238E27FC236}">
                <a16:creationId xmlns:a16="http://schemas.microsoft.com/office/drawing/2014/main" id="{56BA8AB4-81C0-8E3B-E57D-3D5895ECD07A}"/>
              </a:ext>
            </a:extLst>
          </p:cNvPr>
          <p:cNvSpPr txBox="1"/>
          <p:nvPr/>
        </p:nvSpPr>
        <p:spPr>
          <a:xfrm>
            <a:off x="948051" y="2891606"/>
            <a:ext cx="9294498" cy="4061506"/>
          </a:xfrm>
          <a:prstGeom prst="rect">
            <a:avLst/>
          </a:prstGeom>
          <a:noFill/>
          <a:ln>
            <a:noFill/>
          </a:ln>
        </p:spPr>
        <p:txBody>
          <a:bodyPr spcFirstLastPara="1" wrap="square" lIns="100779" tIns="100779" rIns="100779" bIns="100779" anchor="t" anchorCtr="0">
            <a:spAutoFit/>
          </a:bodyPr>
          <a:lstStyle/>
          <a:p>
            <a:pPr>
              <a:lnSpc>
                <a:spcPct val="115000"/>
              </a:lnSpc>
            </a:pPr>
            <a:r>
              <a:rPr lang="en-US" b="1" dirty="0">
                <a:latin typeface="BIZ UDPゴシック" panose="020B0400000000000000" pitchFamily="50" charset="-128"/>
                <a:ea typeface="BIZ UDPゴシック" panose="020B0400000000000000" pitchFamily="50" charset="-128"/>
                <a:cs typeface="Meiryo"/>
                <a:sym typeface="Meiryo"/>
              </a:rPr>
              <a:t>①</a:t>
            </a:r>
            <a:r>
              <a:rPr lang="en-US" b="1" dirty="0" err="1">
                <a:latin typeface="BIZ UDPゴシック" panose="020B0400000000000000" pitchFamily="50" charset="-128"/>
                <a:ea typeface="BIZ UDPゴシック" panose="020B0400000000000000" pitchFamily="50" charset="-128"/>
                <a:cs typeface="Meiryo"/>
                <a:sym typeface="Meiryo"/>
              </a:rPr>
              <a:t>会員登録を行う</a:t>
            </a:r>
            <a:r>
              <a:rPr lang="en-US" b="1" dirty="0">
                <a:latin typeface="BIZ UDPゴシック" panose="020B0400000000000000" pitchFamily="50" charset="-128"/>
                <a:ea typeface="BIZ UDPゴシック" panose="020B0400000000000000" pitchFamily="50" charset="-128"/>
                <a:cs typeface="Meiryo"/>
                <a:sym typeface="Meiryo"/>
              </a:rPr>
              <a:t>(</a:t>
            </a:r>
            <a:r>
              <a:rPr lang="en-US" b="1" dirty="0" err="1">
                <a:latin typeface="BIZ UDPゴシック" panose="020B0400000000000000" pitchFamily="50" charset="-128"/>
                <a:ea typeface="BIZ UDPゴシック" panose="020B0400000000000000" pitchFamily="50" charset="-128"/>
                <a:cs typeface="Meiryo"/>
                <a:sym typeface="Meiryo"/>
              </a:rPr>
              <a:t>会計時の登録も可能</a:t>
            </a:r>
            <a:r>
              <a:rPr lang="en-US" b="1" dirty="0">
                <a:latin typeface="BIZ UDPゴシック" panose="020B0400000000000000" pitchFamily="50" charset="-128"/>
                <a:ea typeface="BIZ UDPゴシック" panose="020B0400000000000000" pitchFamily="50" charset="-128"/>
                <a:cs typeface="Meiryo"/>
                <a:sym typeface="Meiryo"/>
              </a:rPr>
              <a:t>)</a:t>
            </a:r>
            <a:endParaRPr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600" b="1" dirty="0">
                <a:latin typeface="BIZ UDPゴシック" panose="020B0400000000000000" pitchFamily="50" charset="-128"/>
                <a:ea typeface="BIZ UDPゴシック" panose="020B0400000000000000" pitchFamily="50" charset="-128"/>
                <a:cs typeface="Meiryo"/>
                <a:sym typeface="Meiryo"/>
              </a:rPr>
              <a:t>　・</a:t>
            </a:r>
            <a:r>
              <a:rPr lang="en-US" sz="1600" b="1" dirty="0" err="1">
                <a:latin typeface="BIZ UDPゴシック" panose="020B0400000000000000" pitchFamily="50" charset="-128"/>
                <a:ea typeface="BIZ UDPゴシック" panose="020B0400000000000000" pitchFamily="50" charset="-128"/>
                <a:cs typeface="Meiryo"/>
                <a:sym typeface="Meiryo"/>
              </a:rPr>
              <a:t>アカウント、パスワード作成</a:t>
            </a:r>
            <a:endParaRPr sz="16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600" b="1" dirty="0">
                <a:latin typeface="BIZ UDPゴシック" panose="020B0400000000000000" pitchFamily="50" charset="-128"/>
                <a:ea typeface="BIZ UDPゴシック" panose="020B0400000000000000" pitchFamily="50" charset="-128"/>
                <a:cs typeface="Meiryo"/>
                <a:sym typeface="Meiryo"/>
              </a:rPr>
              <a:t>　・</a:t>
            </a:r>
            <a:r>
              <a:rPr lang="en-US" sz="1600" b="1" dirty="0" err="1">
                <a:latin typeface="BIZ UDPゴシック" panose="020B0400000000000000" pitchFamily="50" charset="-128"/>
                <a:ea typeface="BIZ UDPゴシック" panose="020B0400000000000000" pitchFamily="50" charset="-128"/>
                <a:cs typeface="Meiryo"/>
                <a:sym typeface="Meiryo"/>
              </a:rPr>
              <a:t>配送先住所の登録</a:t>
            </a:r>
            <a:endParaRPr sz="16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600" b="1" dirty="0">
                <a:latin typeface="BIZ UDPゴシック" panose="020B0400000000000000" pitchFamily="50" charset="-128"/>
                <a:ea typeface="BIZ UDPゴシック" panose="020B0400000000000000" pitchFamily="50" charset="-128"/>
                <a:cs typeface="Meiryo"/>
                <a:sym typeface="Meiryo"/>
              </a:rPr>
              <a:t>　・</a:t>
            </a:r>
            <a:r>
              <a:rPr lang="en-US" sz="1600" b="1" dirty="0" err="1">
                <a:latin typeface="BIZ UDPゴシック" panose="020B0400000000000000" pitchFamily="50" charset="-128"/>
                <a:ea typeface="BIZ UDPゴシック" panose="020B0400000000000000" pitchFamily="50" charset="-128"/>
                <a:cs typeface="Meiryo"/>
                <a:sym typeface="Meiryo"/>
              </a:rPr>
              <a:t>支払方法の選択</a:t>
            </a:r>
            <a:r>
              <a:rPr lang="en-US" sz="1600" b="1" dirty="0">
                <a:latin typeface="BIZ UDPゴシック" panose="020B0400000000000000" pitchFamily="50" charset="-128"/>
                <a:ea typeface="BIZ UDPゴシック" panose="020B0400000000000000" pitchFamily="50" charset="-128"/>
                <a:cs typeface="Meiryo"/>
                <a:sym typeface="Meiryo"/>
              </a:rPr>
              <a:t>(</a:t>
            </a:r>
            <a:r>
              <a:rPr lang="en-US" sz="1600" b="1" dirty="0" err="1">
                <a:latin typeface="BIZ UDPゴシック" panose="020B0400000000000000" pitchFamily="50" charset="-128"/>
                <a:ea typeface="BIZ UDPゴシック" panose="020B0400000000000000" pitchFamily="50" charset="-128"/>
                <a:cs typeface="Meiryo"/>
                <a:sym typeface="Meiryo"/>
              </a:rPr>
              <a:t>クレジット・コンビニ支払・キャッシュレス連携</a:t>
            </a:r>
            <a:r>
              <a:rPr lang="en-US" sz="1600" b="1" dirty="0">
                <a:latin typeface="BIZ UDPゴシック" panose="020B0400000000000000" pitchFamily="50" charset="-128"/>
                <a:ea typeface="BIZ UDPゴシック" panose="020B0400000000000000" pitchFamily="50" charset="-128"/>
                <a:cs typeface="Meiryo"/>
                <a:sym typeface="Meiryo"/>
              </a:rPr>
              <a:t>)</a:t>
            </a:r>
            <a:endParaRPr sz="16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600" b="1" dirty="0">
                <a:latin typeface="BIZ UDPゴシック" panose="020B0400000000000000" pitchFamily="50" charset="-128"/>
                <a:ea typeface="BIZ UDPゴシック" panose="020B0400000000000000" pitchFamily="50" charset="-128"/>
                <a:cs typeface="Meiryo"/>
                <a:sym typeface="Meiryo"/>
              </a:rPr>
              <a:t>　　※</a:t>
            </a:r>
            <a:r>
              <a:rPr lang="en-US" sz="1600" b="1" dirty="0" err="1">
                <a:latin typeface="BIZ UDPゴシック" panose="020B0400000000000000" pitchFamily="50" charset="-128"/>
                <a:ea typeface="BIZ UDPゴシック" panose="020B0400000000000000" pitchFamily="50" charset="-128"/>
                <a:cs typeface="Meiryo"/>
                <a:sym typeface="Meiryo"/>
              </a:rPr>
              <a:t>銀行口座から直接の引き落としはほとんどありません</a:t>
            </a:r>
            <a:r>
              <a:rPr lang="en-US" sz="1600" b="1" dirty="0">
                <a:latin typeface="BIZ UDPゴシック" panose="020B0400000000000000" pitchFamily="50" charset="-128"/>
                <a:ea typeface="BIZ UDPゴシック" panose="020B0400000000000000" pitchFamily="50" charset="-128"/>
                <a:cs typeface="Meiryo"/>
                <a:sym typeface="Meiryo"/>
              </a:rPr>
              <a:t>。</a:t>
            </a:r>
            <a:endParaRPr sz="16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endParaRPr sz="16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b="1" dirty="0">
                <a:latin typeface="BIZ UDPゴシック" panose="020B0400000000000000" pitchFamily="50" charset="-128"/>
                <a:ea typeface="BIZ UDPゴシック" panose="020B0400000000000000" pitchFamily="50" charset="-128"/>
                <a:cs typeface="Meiryo"/>
                <a:sym typeface="Meiryo"/>
              </a:rPr>
              <a:t>②</a:t>
            </a:r>
            <a:r>
              <a:rPr lang="en-US" b="1" dirty="0" err="1">
                <a:latin typeface="BIZ UDPゴシック" panose="020B0400000000000000" pitchFamily="50" charset="-128"/>
                <a:ea typeface="BIZ UDPゴシック" panose="020B0400000000000000" pitchFamily="50" charset="-128"/>
                <a:cs typeface="Meiryo"/>
                <a:sym typeface="Meiryo"/>
              </a:rPr>
              <a:t>欲しい商品を探す</a:t>
            </a:r>
            <a:r>
              <a:rPr lang="en-US" b="1" dirty="0">
                <a:latin typeface="BIZ UDPゴシック" panose="020B0400000000000000" pitchFamily="50" charset="-128"/>
                <a:ea typeface="BIZ UDPゴシック" panose="020B0400000000000000" pitchFamily="50" charset="-128"/>
                <a:cs typeface="Meiryo"/>
                <a:sym typeface="Meiryo"/>
              </a:rPr>
              <a:t>。</a:t>
            </a:r>
            <a:endParaRPr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600" dirty="0">
                <a:latin typeface="BIZ UDPゴシック" panose="020B0400000000000000" pitchFamily="50" charset="-128"/>
                <a:ea typeface="BIZ UDPゴシック" panose="020B0400000000000000" pitchFamily="50" charset="-128"/>
                <a:cs typeface="Meiryo"/>
                <a:sym typeface="Meiryo"/>
              </a:rPr>
              <a:t>　</a:t>
            </a:r>
            <a:r>
              <a:rPr lang="en-US" sz="1600" b="1" dirty="0">
                <a:latin typeface="BIZ UDPゴシック" panose="020B0400000000000000" pitchFamily="50" charset="-128"/>
                <a:ea typeface="BIZ UDPゴシック" panose="020B0400000000000000" pitchFamily="50" charset="-128"/>
                <a:cs typeface="Meiryo"/>
                <a:sym typeface="Meiryo"/>
              </a:rPr>
              <a:t>・</a:t>
            </a:r>
            <a:r>
              <a:rPr lang="en-US" sz="1600" b="1" dirty="0" err="1">
                <a:latin typeface="BIZ UDPゴシック" panose="020B0400000000000000" pitchFamily="50" charset="-128"/>
                <a:ea typeface="BIZ UDPゴシック" panose="020B0400000000000000" pitchFamily="50" charset="-128"/>
                <a:cs typeface="Meiryo"/>
                <a:sym typeface="Meiryo"/>
              </a:rPr>
              <a:t>見つけたら「買い物かご</a:t>
            </a:r>
            <a:r>
              <a:rPr lang="en-US" sz="1600" b="1" dirty="0">
                <a:latin typeface="BIZ UDPゴシック" panose="020B0400000000000000" pitchFamily="50" charset="-128"/>
                <a:ea typeface="BIZ UDPゴシック" panose="020B0400000000000000" pitchFamily="50" charset="-128"/>
                <a:cs typeface="Meiryo"/>
                <a:sym typeface="Meiryo"/>
              </a:rPr>
              <a:t>(</a:t>
            </a:r>
            <a:r>
              <a:rPr lang="en-US" sz="1600" b="1" dirty="0" err="1">
                <a:latin typeface="BIZ UDPゴシック" panose="020B0400000000000000" pitchFamily="50" charset="-128"/>
                <a:ea typeface="BIZ UDPゴシック" panose="020B0400000000000000" pitchFamily="50" charset="-128"/>
                <a:cs typeface="Meiryo"/>
                <a:sym typeface="Meiryo"/>
              </a:rPr>
              <a:t>カート</a:t>
            </a:r>
            <a:r>
              <a:rPr lang="en-US" sz="1600" b="1" dirty="0">
                <a:latin typeface="BIZ UDPゴシック" panose="020B0400000000000000" pitchFamily="50" charset="-128"/>
                <a:ea typeface="BIZ UDPゴシック" panose="020B0400000000000000" pitchFamily="50" charset="-128"/>
                <a:cs typeface="Meiryo"/>
                <a:sym typeface="Meiryo"/>
              </a:rPr>
              <a:t>)</a:t>
            </a:r>
            <a:r>
              <a:rPr lang="en-US" sz="1600" b="1" dirty="0" err="1">
                <a:latin typeface="BIZ UDPゴシック" panose="020B0400000000000000" pitchFamily="50" charset="-128"/>
                <a:ea typeface="BIZ UDPゴシック" panose="020B0400000000000000" pitchFamily="50" charset="-128"/>
                <a:cs typeface="Meiryo"/>
                <a:sym typeface="Meiryo"/>
              </a:rPr>
              <a:t>に入れる」などをタップで</a:t>
            </a:r>
            <a:r>
              <a:rPr lang="en-US" sz="1600" b="1" dirty="0">
                <a:latin typeface="BIZ UDPゴシック" panose="020B0400000000000000" pitchFamily="50" charset="-128"/>
                <a:ea typeface="BIZ UDPゴシック" panose="020B0400000000000000" pitchFamily="50" charset="-128"/>
                <a:cs typeface="Meiryo"/>
                <a:sym typeface="Meiryo"/>
              </a:rPr>
              <a:t>、</a:t>
            </a:r>
            <a:endParaRPr sz="16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600" b="1" dirty="0">
                <a:latin typeface="BIZ UDPゴシック" panose="020B0400000000000000" pitchFamily="50" charset="-128"/>
                <a:ea typeface="BIZ UDPゴシック" panose="020B0400000000000000" pitchFamily="50" charset="-128"/>
                <a:cs typeface="Meiryo"/>
                <a:sym typeface="Meiryo"/>
              </a:rPr>
              <a:t>　　</a:t>
            </a:r>
            <a:r>
              <a:rPr lang="en-US" sz="1600" b="1" dirty="0" err="1">
                <a:latin typeface="BIZ UDPゴシック" panose="020B0400000000000000" pitchFamily="50" charset="-128"/>
                <a:ea typeface="BIZ UDPゴシック" panose="020B0400000000000000" pitchFamily="50" charset="-128"/>
                <a:cs typeface="Meiryo"/>
                <a:sym typeface="Meiryo"/>
              </a:rPr>
              <a:t>自分の買い物かごの中に一度保持される</a:t>
            </a:r>
            <a:r>
              <a:rPr lang="en-US" sz="1600" b="1" dirty="0">
                <a:latin typeface="BIZ UDPゴシック" panose="020B0400000000000000" pitchFamily="50" charset="-128"/>
                <a:ea typeface="BIZ UDPゴシック" panose="020B0400000000000000" pitchFamily="50" charset="-128"/>
                <a:cs typeface="Meiryo"/>
                <a:sym typeface="Meiryo"/>
              </a:rPr>
              <a:t>。</a:t>
            </a:r>
            <a:endParaRPr sz="16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endParaRPr sz="16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b="1" dirty="0">
                <a:latin typeface="BIZ UDPゴシック" panose="020B0400000000000000" pitchFamily="50" charset="-128"/>
                <a:ea typeface="BIZ UDPゴシック" panose="020B0400000000000000" pitchFamily="50" charset="-128"/>
                <a:cs typeface="Meiryo"/>
                <a:sym typeface="Meiryo"/>
              </a:rPr>
              <a:t>③</a:t>
            </a:r>
            <a:r>
              <a:rPr lang="en-US" b="1" dirty="0" err="1">
                <a:latin typeface="BIZ UDPゴシック" panose="020B0400000000000000" pitchFamily="50" charset="-128"/>
                <a:ea typeface="BIZ UDPゴシック" panose="020B0400000000000000" pitchFamily="50" charset="-128"/>
                <a:cs typeface="Meiryo"/>
                <a:sym typeface="Meiryo"/>
              </a:rPr>
              <a:t>会計・決済をする</a:t>
            </a:r>
            <a:endParaRPr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600" dirty="0">
                <a:latin typeface="BIZ UDPゴシック" panose="020B0400000000000000" pitchFamily="50" charset="-128"/>
                <a:ea typeface="BIZ UDPゴシック" panose="020B0400000000000000" pitchFamily="50" charset="-128"/>
                <a:cs typeface="Meiryo"/>
                <a:sym typeface="Meiryo"/>
              </a:rPr>
              <a:t>　</a:t>
            </a:r>
            <a:r>
              <a:rPr lang="en-US" sz="1600" b="1" dirty="0">
                <a:latin typeface="BIZ UDPゴシック" panose="020B0400000000000000" pitchFamily="50" charset="-128"/>
                <a:ea typeface="BIZ UDPゴシック" panose="020B0400000000000000" pitchFamily="50" charset="-128"/>
                <a:cs typeface="Meiryo"/>
                <a:sym typeface="Meiryo"/>
              </a:rPr>
              <a:t>・</a:t>
            </a:r>
            <a:r>
              <a:rPr lang="en-US" sz="1600" b="1" dirty="0" err="1">
                <a:latin typeface="BIZ UDPゴシック" panose="020B0400000000000000" pitchFamily="50" charset="-128"/>
                <a:ea typeface="BIZ UDPゴシック" panose="020B0400000000000000" pitchFamily="50" charset="-128"/>
                <a:cs typeface="Meiryo"/>
                <a:sym typeface="Meiryo"/>
              </a:rPr>
              <a:t>商品を選び終わったら「会計する」などのボタンをタップ</a:t>
            </a:r>
            <a:r>
              <a:rPr lang="en-US" sz="1600" b="1" dirty="0">
                <a:latin typeface="BIZ UDPゴシック" panose="020B0400000000000000" pitchFamily="50" charset="-128"/>
                <a:ea typeface="BIZ UDPゴシック" panose="020B0400000000000000" pitchFamily="50" charset="-128"/>
                <a:cs typeface="Meiryo"/>
                <a:sym typeface="Meiryo"/>
              </a:rPr>
              <a:t>、</a:t>
            </a:r>
            <a:endParaRPr sz="16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en-US" sz="1600" b="1" dirty="0">
                <a:latin typeface="BIZ UDPゴシック" panose="020B0400000000000000" pitchFamily="50" charset="-128"/>
                <a:ea typeface="BIZ UDPゴシック" panose="020B0400000000000000" pitchFamily="50" charset="-128"/>
                <a:cs typeface="Meiryo"/>
                <a:sym typeface="Meiryo"/>
              </a:rPr>
              <a:t>　　</a:t>
            </a:r>
            <a:r>
              <a:rPr lang="en-US" sz="1600" b="1" dirty="0" err="1">
                <a:latin typeface="BIZ UDPゴシック" panose="020B0400000000000000" pitchFamily="50" charset="-128"/>
                <a:ea typeface="BIZ UDPゴシック" panose="020B0400000000000000" pitchFamily="50" charset="-128"/>
                <a:cs typeface="Meiryo"/>
                <a:sym typeface="Meiryo"/>
              </a:rPr>
              <a:t>配送情報、支払方法などを確認し</a:t>
            </a:r>
            <a:r>
              <a:rPr lang="en-US" sz="1600" b="1" dirty="0">
                <a:latin typeface="BIZ UDPゴシック" panose="020B0400000000000000" pitchFamily="50" charset="-128"/>
                <a:ea typeface="BIZ UDPゴシック" panose="020B0400000000000000" pitchFamily="50" charset="-128"/>
                <a:cs typeface="Meiryo"/>
                <a:sym typeface="Meiryo"/>
              </a:rPr>
              <a:t>、「</a:t>
            </a:r>
            <a:r>
              <a:rPr lang="en-US" sz="1600" b="1" dirty="0" err="1">
                <a:latin typeface="BIZ UDPゴシック" panose="020B0400000000000000" pitchFamily="50" charset="-128"/>
                <a:ea typeface="BIZ UDPゴシック" panose="020B0400000000000000" pitchFamily="50" charset="-128"/>
                <a:cs typeface="Meiryo"/>
                <a:sym typeface="Meiryo"/>
              </a:rPr>
              <a:t>注文する」などをタップする</a:t>
            </a:r>
            <a:r>
              <a:rPr lang="en-US" sz="1600" b="1" dirty="0">
                <a:latin typeface="BIZ UDPゴシック" panose="020B0400000000000000" pitchFamily="50" charset="-128"/>
                <a:ea typeface="BIZ UDPゴシック" panose="020B0400000000000000" pitchFamily="50" charset="-128"/>
                <a:cs typeface="Meiryo"/>
                <a:sym typeface="Meiryo"/>
              </a:rPr>
              <a:t>。</a:t>
            </a:r>
            <a:endParaRPr sz="1600" b="1" dirty="0">
              <a:latin typeface="BIZ UDPゴシック" panose="020B0400000000000000" pitchFamily="50" charset="-128"/>
              <a:ea typeface="BIZ UDPゴシック" panose="020B0400000000000000" pitchFamily="50" charset="-128"/>
              <a:cs typeface="Meiryo"/>
              <a:sym typeface="Meiryo"/>
            </a:endParaRPr>
          </a:p>
        </p:txBody>
      </p:sp>
      <p:sp>
        <p:nvSpPr>
          <p:cNvPr id="4" name="Google Shape;95;p4">
            <a:extLst>
              <a:ext uri="{FF2B5EF4-FFF2-40B4-BE49-F238E27FC236}">
                <a16:creationId xmlns:a16="http://schemas.microsoft.com/office/drawing/2014/main" id="{6D2BDB23-6B08-EC42-0AEC-48584FBABFD1}"/>
              </a:ext>
            </a:extLst>
          </p:cNvPr>
          <p:cNvSpPr txBox="1">
            <a:spLocks/>
          </p:cNvSpPr>
          <p:nvPr/>
        </p:nvSpPr>
        <p:spPr>
          <a:xfrm>
            <a:off x="733606" y="2161058"/>
            <a:ext cx="9234893" cy="678573"/>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ja-JP" altLang="en-US" sz="2800" b="1">
                <a:solidFill>
                  <a:schemeClr val="tx1"/>
                </a:solidFill>
                <a:latin typeface="BIZ UDPゴシック" panose="020B0400000000000000" pitchFamily="50" charset="-128"/>
                <a:ea typeface="BIZ UDPゴシック" panose="020B0400000000000000" pitchFamily="50" charset="-128"/>
                <a:cs typeface="Meiryo"/>
                <a:sym typeface="Meiryo"/>
              </a:rPr>
              <a:t>ネット通販の流れ（デパート型、モール型）</a:t>
            </a:r>
            <a:endParaRPr lang="ja-JP" altLang="en-US" sz="2800" b="1" dirty="0">
              <a:solidFill>
                <a:schemeClr val="tx1"/>
              </a:solidFill>
              <a:latin typeface="BIZ UDPゴシック" panose="020B0400000000000000" pitchFamily="50" charset="-128"/>
              <a:ea typeface="BIZ UDPゴシック" panose="020B0400000000000000" pitchFamily="50" charset="-128"/>
              <a:cs typeface="Meiryo"/>
              <a:sym typeface="Meiryo"/>
            </a:endParaRPr>
          </a:p>
        </p:txBody>
      </p:sp>
      <p:pic>
        <p:nvPicPr>
          <p:cNvPr id="6" name="Picture 2" descr="ショッピングモールのイラスト">
            <a:extLst>
              <a:ext uri="{FF2B5EF4-FFF2-40B4-BE49-F238E27FC236}">
                <a16:creationId xmlns:a16="http://schemas.microsoft.com/office/drawing/2014/main" id="{FBD465C7-20FC-DA82-12C0-778E11754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235" y="4032245"/>
            <a:ext cx="2872864" cy="2114428"/>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3">
            <a:extLst>
              <a:ext uri="{FF2B5EF4-FFF2-40B4-BE49-F238E27FC236}">
                <a16:creationId xmlns:a16="http://schemas.microsoft.com/office/drawing/2014/main" id="{AFB34140-AEE7-52AF-524B-8F3CFC0267B2}"/>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15</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04046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7EDF6447-D56D-D20A-309F-FFD423503C15}"/>
              </a:ext>
            </a:extLst>
          </p:cNvPr>
          <p:cNvSpPr txBox="1"/>
          <p:nvPr/>
        </p:nvSpPr>
        <p:spPr>
          <a:xfrm>
            <a:off x="2085871" y="639937"/>
            <a:ext cx="7417685" cy="461665"/>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その他の便利なアプリ</a:t>
            </a:r>
          </a:p>
        </p:txBody>
      </p:sp>
      <p:sp>
        <p:nvSpPr>
          <p:cNvPr id="5" name="テキスト ボックス 4">
            <a:extLst>
              <a:ext uri="{FF2B5EF4-FFF2-40B4-BE49-F238E27FC236}">
                <a16:creationId xmlns:a16="http://schemas.microsoft.com/office/drawing/2014/main" id="{BB5A2881-40D8-03BA-229E-EEEF13DDD8E5}"/>
              </a:ext>
            </a:extLst>
          </p:cNvPr>
          <p:cNvSpPr txBox="1"/>
          <p:nvPr/>
        </p:nvSpPr>
        <p:spPr>
          <a:xfrm>
            <a:off x="733606" y="1413002"/>
            <a:ext cx="8327898" cy="523220"/>
          </a:xfrm>
          <a:prstGeom prst="rect">
            <a:avLst/>
          </a:prstGeom>
          <a:noFill/>
        </p:spPr>
        <p:txBody>
          <a:bodyPr wrap="square">
            <a:spAutoFit/>
          </a:bodyPr>
          <a:lstStyle/>
          <a:p>
            <a:r>
              <a:rPr lang="en-US" altLang="ja-JP" sz="2800" b="1" dirty="0">
                <a:latin typeface="BIZ UDPゴシック" panose="020B0400000000000000" pitchFamily="50" charset="-128"/>
                <a:ea typeface="BIZ UDPゴシック" panose="020B0400000000000000" pitchFamily="50" charset="-128"/>
              </a:rPr>
              <a:t>2. </a:t>
            </a:r>
            <a:r>
              <a:rPr lang="ja-JP" altLang="en-US" sz="2800" b="1" dirty="0">
                <a:latin typeface="BIZ UDPゴシック" panose="020B0400000000000000" pitchFamily="50" charset="-128"/>
                <a:ea typeface="BIZ UDPゴシック" panose="020B0400000000000000" pitchFamily="50" charset="-128"/>
              </a:rPr>
              <a:t>お買い物をしてみよう</a:t>
            </a:r>
            <a:endParaRPr lang="en-US" altLang="ja-JP" sz="28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2" name="Google Shape;659;g1ab1c55d1f1_0_520">
            <a:extLst>
              <a:ext uri="{FF2B5EF4-FFF2-40B4-BE49-F238E27FC236}">
                <a16:creationId xmlns:a16="http://schemas.microsoft.com/office/drawing/2014/main" id="{56BA8AB4-81C0-8E3B-E57D-3D5895ECD07A}"/>
              </a:ext>
            </a:extLst>
          </p:cNvPr>
          <p:cNvSpPr txBox="1"/>
          <p:nvPr/>
        </p:nvSpPr>
        <p:spPr>
          <a:xfrm>
            <a:off x="948051" y="2721480"/>
            <a:ext cx="9294498" cy="4143066"/>
          </a:xfrm>
          <a:prstGeom prst="rect">
            <a:avLst/>
          </a:prstGeom>
          <a:noFill/>
          <a:ln>
            <a:noFill/>
          </a:ln>
        </p:spPr>
        <p:txBody>
          <a:bodyPr spcFirstLastPara="1" wrap="square" lIns="100779" tIns="100779" rIns="100779" bIns="100779" anchor="t" anchorCtr="0">
            <a:spAutoFit/>
          </a:bodyPr>
          <a:lstStyle/>
          <a:p>
            <a:pPr>
              <a:lnSpc>
                <a:spcPct val="115000"/>
              </a:lnSpc>
            </a:pPr>
            <a:r>
              <a:rPr lang="ja-JP" altLang="en-US" sz="1600" b="1" dirty="0">
                <a:latin typeface="BIZ UDPゴシック" panose="020B0400000000000000" pitchFamily="50" charset="-128"/>
                <a:ea typeface="BIZ UDPゴシック" panose="020B0400000000000000" pitchFamily="50" charset="-128"/>
                <a:cs typeface="Meiryo"/>
                <a:sym typeface="Meiryo"/>
              </a:rPr>
              <a:t>①</a:t>
            </a:r>
            <a:r>
              <a:rPr lang="en-US" altLang="ja-JP" sz="1600" b="1" dirty="0">
                <a:latin typeface="BIZ UDPゴシック" panose="020B0400000000000000" pitchFamily="50" charset="-128"/>
                <a:ea typeface="BIZ UDPゴシック" panose="020B0400000000000000" pitchFamily="50" charset="-128"/>
                <a:cs typeface="Meiryo"/>
                <a:sym typeface="Meiryo"/>
              </a:rPr>
              <a:t>TV</a:t>
            </a:r>
            <a:r>
              <a:rPr lang="ja-JP" altLang="en-US" sz="1600" b="1" dirty="0">
                <a:latin typeface="BIZ UDPゴシック" panose="020B0400000000000000" pitchFamily="50" charset="-128"/>
                <a:ea typeface="BIZ UDPゴシック" panose="020B0400000000000000" pitchFamily="50" charset="-128"/>
                <a:cs typeface="Meiryo"/>
                <a:sym typeface="Meiryo"/>
              </a:rPr>
              <a:t>画面の</a:t>
            </a:r>
            <a:r>
              <a:rPr lang="en-US" altLang="ja-JP" sz="1600" b="1" dirty="0">
                <a:latin typeface="BIZ UDPゴシック" panose="020B0400000000000000" pitchFamily="50" charset="-128"/>
                <a:ea typeface="BIZ UDPゴシック" panose="020B0400000000000000" pitchFamily="50" charset="-128"/>
                <a:cs typeface="Meiryo"/>
                <a:sym typeface="Meiryo"/>
              </a:rPr>
              <a:t>QR</a:t>
            </a:r>
            <a:r>
              <a:rPr lang="ja-JP" altLang="en-US" sz="1600" b="1" dirty="0">
                <a:latin typeface="BIZ UDPゴシック" panose="020B0400000000000000" pitchFamily="50" charset="-128"/>
                <a:ea typeface="BIZ UDPゴシック" panose="020B0400000000000000" pitchFamily="50" charset="-128"/>
                <a:cs typeface="Meiryo"/>
                <a:sym typeface="Meiryo"/>
              </a:rPr>
              <a:t>コードを読取る。</a:t>
            </a:r>
          </a:p>
          <a:p>
            <a:pPr>
              <a:lnSpc>
                <a:spcPct val="150000"/>
              </a:lnSpc>
            </a:pPr>
            <a:r>
              <a:rPr lang="ja-JP" altLang="en-US" sz="1600" b="1" dirty="0">
                <a:latin typeface="BIZ UDPゴシック" panose="020B0400000000000000" pitchFamily="50" charset="-128"/>
                <a:ea typeface="BIZ UDPゴシック" panose="020B0400000000000000" pitchFamily="50" charset="-128"/>
                <a:cs typeface="Meiryo"/>
                <a:sym typeface="Meiryo"/>
              </a:rPr>
              <a:t>②商品をカートに入れる。</a:t>
            </a:r>
          </a:p>
          <a:p>
            <a:pPr>
              <a:lnSpc>
                <a:spcPct val="115000"/>
              </a:lnSpc>
            </a:pPr>
            <a:r>
              <a:rPr lang="ja-JP" altLang="en-US" sz="1600" b="1" dirty="0">
                <a:latin typeface="BIZ UDPゴシック" panose="020B0400000000000000" pitchFamily="50" charset="-128"/>
                <a:ea typeface="BIZ UDPゴシック" panose="020B0400000000000000" pitchFamily="50" charset="-128"/>
                <a:cs typeface="Meiryo"/>
                <a:sym typeface="Meiryo"/>
              </a:rPr>
              <a:t>　・</a:t>
            </a:r>
            <a:r>
              <a:rPr lang="en-US" altLang="ja-JP" sz="1600" b="1" dirty="0">
                <a:latin typeface="BIZ UDPゴシック" panose="020B0400000000000000" pitchFamily="50" charset="-128"/>
                <a:ea typeface="BIZ UDPゴシック" panose="020B0400000000000000" pitchFamily="50" charset="-128"/>
                <a:cs typeface="Meiryo"/>
                <a:sym typeface="Meiryo"/>
              </a:rPr>
              <a:t>QR</a:t>
            </a:r>
            <a:r>
              <a:rPr lang="ja-JP" altLang="en-US" sz="1600" b="1" dirty="0">
                <a:latin typeface="BIZ UDPゴシック" panose="020B0400000000000000" pitchFamily="50" charset="-128"/>
                <a:ea typeface="BIZ UDPゴシック" panose="020B0400000000000000" pitchFamily="50" charset="-128"/>
                <a:cs typeface="Meiryo"/>
                <a:sym typeface="Meiryo"/>
              </a:rPr>
              <a:t>を読取ると商品ページが表示されるので、</a:t>
            </a:r>
          </a:p>
          <a:p>
            <a:pPr>
              <a:lnSpc>
                <a:spcPct val="115000"/>
              </a:lnSpc>
            </a:pPr>
            <a:r>
              <a:rPr lang="ja-JP" altLang="en-US" sz="1600" b="1" dirty="0">
                <a:latin typeface="BIZ UDPゴシック" panose="020B0400000000000000" pitchFamily="50" charset="-128"/>
                <a:ea typeface="BIZ UDPゴシック" panose="020B0400000000000000" pitchFamily="50" charset="-128"/>
                <a:cs typeface="Meiryo"/>
                <a:sym typeface="Meiryo"/>
              </a:rPr>
              <a:t>　「買い物かご</a:t>
            </a:r>
            <a:r>
              <a:rPr lang="en-US" altLang="ja-JP" sz="1600" b="1" dirty="0">
                <a:latin typeface="BIZ UDPゴシック" panose="020B0400000000000000" pitchFamily="50" charset="-128"/>
                <a:ea typeface="BIZ UDPゴシック" panose="020B0400000000000000" pitchFamily="50" charset="-128"/>
                <a:cs typeface="Meiryo"/>
                <a:sym typeface="Meiryo"/>
              </a:rPr>
              <a:t>(</a:t>
            </a:r>
            <a:r>
              <a:rPr lang="ja-JP" altLang="en-US" sz="1600" b="1" dirty="0">
                <a:latin typeface="BIZ UDPゴシック" panose="020B0400000000000000" pitchFamily="50" charset="-128"/>
                <a:ea typeface="BIZ UDPゴシック" panose="020B0400000000000000" pitchFamily="50" charset="-128"/>
                <a:cs typeface="Meiryo"/>
                <a:sym typeface="Meiryo"/>
              </a:rPr>
              <a:t>カート</a:t>
            </a:r>
            <a:r>
              <a:rPr lang="en-US" altLang="ja-JP" sz="1600" b="1" dirty="0">
                <a:latin typeface="BIZ UDPゴシック" panose="020B0400000000000000" pitchFamily="50" charset="-128"/>
                <a:ea typeface="BIZ UDPゴシック" panose="020B0400000000000000" pitchFamily="50" charset="-128"/>
                <a:cs typeface="Meiryo"/>
                <a:sym typeface="Meiryo"/>
              </a:rPr>
              <a:t>)</a:t>
            </a:r>
            <a:r>
              <a:rPr lang="ja-JP" altLang="en-US" sz="1600" b="1" dirty="0">
                <a:latin typeface="BIZ UDPゴシック" panose="020B0400000000000000" pitchFamily="50" charset="-128"/>
                <a:ea typeface="BIZ UDPゴシック" panose="020B0400000000000000" pitchFamily="50" charset="-128"/>
                <a:cs typeface="Meiryo"/>
                <a:sym typeface="Meiryo"/>
              </a:rPr>
              <a:t>に入れる」などをタップし、</a:t>
            </a:r>
          </a:p>
          <a:p>
            <a:pPr>
              <a:lnSpc>
                <a:spcPct val="115000"/>
              </a:lnSpc>
            </a:pPr>
            <a:r>
              <a:rPr lang="ja-JP" altLang="en-US" sz="1600" b="1" dirty="0">
                <a:latin typeface="BIZ UDPゴシック" panose="020B0400000000000000" pitchFamily="50" charset="-128"/>
                <a:ea typeface="BIZ UDPゴシック" panose="020B0400000000000000" pitchFamily="50" charset="-128"/>
                <a:cs typeface="Meiryo"/>
                <a:sym typeface="Meiryo"/>
              </a:rPr>
              <a:t>　　自分の買い物かごの中に一度保持する。</a:t>
            </a:r>
          </a:p>
          <a:p>
            <a:pPr>
              <a:lnSpc>
                <a:spcPct val="150000"/>
              </a:lnSpc>
            </a:pPr>
            <a:r>
              <a:rPr lang="ja-JP" altLang="en-US" sz="1600" b="1" dirty="0">
                <a:latin typeface="BIZ UDPゴシック" panose="020B0400000000000000" pitchFamily="50" charset="-128"/>
                <a:ea typeface="BIZ UDPゴシック" panose="020B0400000000000000" pitchFamily="50" charset="-128"/>
                <a:cs typeface="Meiryo"/>
                <a:sym typeface="Meiryo"/>
              </a:rPr>
              <a:t>③会員登録を行う</a:t>
            </a:r>
          </a:p>
          <a:p>
            <a:pPr>
              <a:lnSpc>
                <a:spcPct val="115000"/>
              </a:lnSpc>
            </a:pPr>
            <a:r>
              <a:rPr lang="ja-JP" altLang="en-US" sz="1600" b="1" dirty="0">
                <a:latin typeface="BIZ UDPゴシック" panose="020B0400000000000000" pitchFamily="50" charset="-128"/>
                <a:ea typeface="BIZ UDPゴシック" panose="020B0400000000000000" pitchFamily="50" charset="-128"/>
                <a:cs typeface="Meiryo"/>
                <a:sym typeface="Meiryo"/>
              </a:rPr>
              <a:t>　・アカウント、パスワード作成</a:t>
            </a:r>
          </a:p>
          <a:p>
            <a:pPr>
              <a:lnSpc>
                <a:spcPct val="115000"/>
              </a:lnSpc>
            </a:pPr>
            <a:r>
              <a:rPr lang="ja-JP" altLang="en-US" sz="1600" b="1" dirty="0">
                <a:latin typeface="BIZ UDPゴシック" panose="020B0400000000000000" pitchFamily="50" charset="-128"/>
                <a:ea typeface="BIZ UDPゴシック" panose="020B0400000000000000" pitchFamily="50" charset="-128"/>
                <a:cs typeface="Meiryo"/>
                <a:sym typeface="Meiryo"/>
              </a:rPr>
              <a:t>　・配送先住所の登録</a:t>
            </a:r>
          </a:p>
          <a:p>
            <a:pPr>
              <a:lnSpc>
                <a:spcPct val="115000"/>
              </a:lnSpc>
            </a:pPr>
            <a:r>
              <a:rPr lang="ja-JP" altLang="en-US" sz="1600" b="1" dirty="0">
                <a:latin typeface="BIZ UDPゴシック" panose="020B0400000000000000" pitchFamily="50" charset="-128"/>
                <a:ea typeface="BIZ UDPゴシック" panose="020B0400000000000000" pitchFamily="50" charset="-128"/>
                <a:cs typeface="Meiryo"/>
                <a:sym typeface="Meiryo"/>
              </a:rPr>
              <a:t>　・支払方法の選択</a:t>
            </a:r>
            <a:r>
              <a:rPr lang="en-US" altLang="ja-JP" sz="1600" b="1" dirty="0">
                <a:latin typeface="BIZ UDPゴシック" panose="020B0400000000000000" pitchFamily="50" charset="-128"/>
                <a:ea typeface="BIZ UDPゴシック" panose="020B0400000000000000" pitchFamily="50" charset="-128"/>
                <a:cs typeface="Meiryo"/>
                <a:sym typeface="Meiryo"/>
              </a:rPr>
              <a:t>(</a:t>
            </a:r>
            <a:r>
              <a:rPr lang="ja-JP" altLang="en-US" sz="1600" b="1" dirty="0">
                <a:latin typeface="BIZ UDPゴシック" panose="020B0400000000000000" pitchFamily="50" charset="-128"/>
                <a:ea typeface="BIZ UDPゴシック" panose="020B0400000000000000" pitchFamily="50" charset="-128"/>
                <a:cs typeface="Meiryo"/>
                <a:sym typeface="Meiryo"/>
              </a:rPr>
              <a:t>クレジット・コンビニ支払・到着時払い</a:t>
            </a:r>
            <a:r>
              <a:rPr lang="en-US" altLang="ja-JP" sz="1600" b="1" dirty="0">
                <a:latin typeface="BIZ UDPゴシック" panose="020B0400000000000000" pitchFamily="50" charset="-128"/>
                <a:ea typeface="BIZ UDPゴシック" panose="020B0400000000000000" pitchFamily="50" charset="-128"/>
                <a:cs typeface="Meiryo"/>
                <a:sym typeface="Meiryo"/>
              </a:rPr>
              <a:t>)</a:t>
            </a:r>
          </a:p>
          <a:p>
            <a:pPr>
              <a:lnSpc>
                <a:spcPct val="115000"/>
              </a:lnSpc>
            </a:pPr>
            <a:r>
              <a:rPr lang="ja-JP" altLang="en-US" sz="1600" b="1" dirty="0">
                <a:latin typeface="BIZ UDPゴシック" panose="020B0400000000000000" pitchFamily="50" charset="-128"/>
                <a:ea typeface="BIZ UDPゴシック" panose="020B0400000000000000" pitchFamily="50" charset="-128"/>
                <a:cs typeface="Meiryo"/>
                <a:sym typeface="Meiryo"/>
              </a:rPr>
              <a:t>　　</a:t>
            </a:r>
            <a:r>
              <a:rPr lang="en-US" altLang="ja-JP" sz="1600" b="1" dirty="0">
                <a:latin typeface="BIZ UDPゴシック" panose="020B0400000000000000" pitchFamily="50" charset="-128"/>
                <a:ea typeface="BIZ UDPゴシック" panose="020B0400000000000000" pitchFamily="50" charset="-128"/>
                <a:cs typeface="Meiryo"/>
                <a:sym typeface="Meiryo"/>
              </a:rPr>
              <a:t>※</a:t>
            </a:r>
            <a:r>
              <a:rPr lang="ja-JP" altLang="en-US" sz="1600" b="1" dirty="0">
                <a:latin typeface="BIZ UDPゴシック" panose="020B0400000000000000" pitchFamily="50" charset="-128"/>
                <a:ea typeface="BIZ UDPゴシック" panose="020B0400000000000000" pitchFamily="50" charset="-128"/>
                <a:cs typeface="Meiryo"/>
                <a:sym typeface="Meiryo"/>
              </a:rPr>
              <a:t>銀行口座から直接の引き落としはほとんどありません。</a:t>
            </a:r>
          </a:p>
          <a:p>
            <a:pPr>
              <a:lnSpc>
                <a:spcPct val="150000"/>
              </a:lnSpc>
            </a:pPr>
            <a:r>
              <a:rPr lang="ja-JP" altLang="en-US" sz="1600" b="1" dirty="0">
                <a:latin typeface="BIZ UDPゴシック" panose="020B0400000000000000" pitchFamily="50" charset="-128"/>
                <a:ea typeface="BIZ UDPゴシック" panose="020B0400000000000000" pitchFamily="50" charset="-128"/>
                <a:cs typeface="Meiryo"/>
                <a:sym typeface="Meiryo"/>
              </a:rPr>
              <a:t>④会計する</a:t>
            </a:r>
          </a:p>
          <a:p>
            <a:pPr>
              <a:lnSpc>
                <a:spcPct val="115000"/>
              </a:lnSpc>
            </a:pPr>
            <a:r>
              <a:rPr lang="ja-JP" altLang="en-US" sz="1600" b="1" dirty="0">
                <a:latin typeface="BIZ UDPゴシック" panose="020B0400000000000000" pitchFamily="50" charset="-128"/>
                <a:ea typeface="BIZ UDPゴシック" panose="020B0400000000000000" pitchFamily="50" charset="-128"/>
                <a:cs typeface="Meiryo"/>
                <a:sym typeface="Meiryo"/>
              </a:rPr>
              <a:t>　・会員登録が済んだら「会計する」などのボタンをタップ、</a:t>
            </a:r>
          </a:p>
          <a:p>
            <a:pPr>
              <a:lnSpc>
                <a:spcPct val="115000"/>
              </a:lnSpc>
            </a:pPr>
            <a:r>
              <a:rPr lang="ja-JP" altLang="en-US" sz="1600" b="1" dirty="0">
                <a:latin typeface="BIZ UDPゴシック" panose="020B0400000000000000" pitchFamily="50" charset="-128"/>
                <a:ea typeface="BIZ UDPゴシック" panose="020B0400000000000000" pitchFamily="50" charset="-128"/>
                <a:cs typeface="Meiryo"/>
                <a:sym typeface="Meiryo"/>
              </a:rPr>
              <a:t>　　配送情報、支払方法などを確認し、「注文する」などをタップ。</a:t>
            </a:r>
          </a:p>
        </p:txBody>
      </p:sp>
      <p:sp>
        <p:nvSpPr>
          <p:cNvPr id="4" name="Google Shape;95;p4">
            <a:extLst>
              <a:ext uri="{FF2B5EF4-FFF2-40B4-BE49-F238E27FC236}">
                <a16:creationId xmlns:a16="http://schemas.microsoft.com/office/drawing/2014/main" id="{6D2BDB23-6B08-EC42-0AEC-48584FBABFD1}"/>
              </a:ext>
            </a:extLst>
          </p:cNvPr>
          <p:cNvSpPr txBox="1">
            <a:spLocks/>
          </p:cNvSpPr>
          <p:nvPr/>
        </p:nvSpPr>
        <p:spPr>
          <a:xfrm>
            <a:off x="733606" y="2022833"/>
            <a:ext cx="9234893" cy="678573"/>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ja-JP" altLang="en-US" sz="2800" b="1" dirty="0">
                <a:solidFill>
                  <a:schemeClr val="tx1"/>
                </a:solidFill>
                <a:latin typeface="BIZ UDPゴシック" panose="020B0400000000000000" pitchFamily="50" charset="-128"/>
                <a:ea typeface="BIZ UDPゴシック" panose="020B0400000000000000" pitchFamily="50" charset="-128"/>
                <a:cs typeface="Meiryo"/>
                <a:sym typeface="Meiryo"/>
              </a:rPr>
              <a:t>ネット通販の流れ（</a:t>
            </a:r>
            <a:r>
              <a:rPr lang="en-US" altLang="ja-JP" sz="2800" b="1" dirty="0">
                <a:solidFill>
                  <a:schemeClr val="tx1"/>
                </a:solidFill>
                <a:latin typeface="BIZ UDPゴシック" panose="020B0400000000000000" pitchFamily="50" charset="-128"/>
                <a:ea typeface="BIZ UDPゴシック" panose="020B0400000000000000" pitchFamily="50" charset="-128"/>
                <a:cs typeface="Meiryo"/>
                <a:sym typeface="Meiryo"/>
              </a:rPr>
              <a:t>TV</a:t>
            </a:r>
            <a:r>
              <a:rPr lang="ja-JP" altLang="en-US" sz="2800" b="1" dirty="0">
                <a:solidFill>
                  <a:schemeClr val="tx1"/>
                </a:solidFill>
                <a:latin typeface="BIZ UDPゴシック" panose="020B0400000000000000" pitchFamily="50" charset="-128"/>
                <a:ea typeface="BIZ UDPゴシック" panose="020B0400000000000000" pitchFamily="50" charset="-128"/>
                <a:cs typeface="Meiryo"/>
                <a:sym typeface="Meiryo"/>
              </a:rPr>
              <a:t>ショッピング型）</a:t>
            </a:r>
          </a:p>
        </p:txBody>
      </p:sp>
      <p:grpSp>
        <p:nvGrpSpPr>
          <p:cNvPr id="6" name="Google Shape;638;g1b5db8c6940_1_22">
            <a:extLst>
              <a:ext uri="{FF2B5EF4-FFF2-40B4-BE49-F238E27FC236}">
                <a16:creationId xmlns:a16="http://schemas.microsoft.com/office/drawing/2014/main" id="{E764608F-29A4-A73A-A2EC-CACE9A77F82B}"/>
              </a:ext>
            </a:extLst>
          </p:cNvPr>
          <p:cNvGrpSpPr/>
          <p:nvPr/>
        </p:nvGrpSpPr>
        <p:grpSpPr>
          <a:xfrm>
            <a:off x="7014624" y="3519377"/>
            <a:ext cx="2309856" cy="2149183"/>
            <a:chOff x="4427000" y="1356875"/>
            <a:chExt cx="3333275" cy="3249950"/>
          </a:xfrm>
        </p:grpSpPr>
        <p:pic>
          <p:nvPicPr>
            <p:cNvPr id="7" name="Google Shape;639;g1b5db8c6940_1_22">
              <a:extLst>
                <a:ext uri="{FF2B5EF4-FFF2-40B4-BE49-F238E27FC236}">
                  <a16:creationId xmlns:a16="http://schemas.microsoft.com/office/drawing/2014/main" id="{C2C7EBAB-AC64-5671-9E49-CA2A3F028362}"/>
                </a:ext>
              </a:extLst>
            </p:cNvPr>
            <p:cNvPicPr preferRelativeResize="0"/>
            <p:nvPr/>
          </p:nvPicPr>
          <p:blipFill>
            <a:blip r:embed="rId2">
              <a:alphaModFix/>
              <a:extLst>
                <a:ext uri="{28A0092B-C50C-407E-A947-70E740481C1C}">
                  <a14:useLocalDpi xmlns:a14="http://schemas.microsoft.com/office/drawing/2010/main"/>
                </a:ext>
              </a:extLst>
            </a:blip>
            <a:stretch>
              <a:fillRect/>
            </a:stretch>
          </p:blipFill>
          <p:spPr>
            <a:xfrm>
              <a:off x="4427000" y="1356875"/>
              <a:ext cx="3333275" cy="3249950"/>
            </a:xfrm>
            <a:prstGeom prst="rect">
              <a:avLst/>
            </a:prstGeom>
            <a:noFill/>
            <a:ln>
              <a:noFill/>
            </a:ln>
          </p:spPr>
        </p:pic>
        <p:pic>
          <p:nvPicPr>
            <p:cNvPr id="8" name="Google Shape;640;g1b5db8c6940_1_22">
              <a:extLst>
                <a:ext uri="{FF2B5EF4-FFF2-40B4-BE49-F238E27FC236}">
                  <a16:creationId xmlns:a16="http://schemas.microsoft.com/office/drawing/2014/main" id="{9FB1D128-26E4-AAEA-0A47-7AF626FC8340}"/>
                </a:ext>
              </a:extLst>
            </p:cNvPr>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5471225" y="1835725"/>
              <a:ext cx="294000" cy="294000"/>
            </a:xfrm>
            <a:prstGeom prst="rect">
              <a:avLst/>
            </a:prstGeom>
            <a:noFill/>
            <a:ln>
              <a:noFill/>
            </a:ln>
          </p:spPr>
        </p:pic>
      </p:grpSp>
      <p:sp>
        <p:nvSpPr>
          <p:cNvPr id="9" name="スライド番号プレースホルダー 3">
            <a:extLst>
              <a:ext uri="{FF2B5EF4-FFF2-40B4-BE49-F238E27FC236}">
                <a16:creationId xmlns:a16="http://schemas.microsoft.com/office/drawing/2014/main" id="{4535A146-5707-185B-A068-3D5637237B89}"/>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16</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3202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7EDF6447-D56D-D20A-309F-FFD423503C15}"/>
              </a:ext>
            </a:extLst>
          </p:cNvPr>
          <p:cNvSpPr txBox="1"/>
          <p:nvPr/>
        </p:nvSpPr>
        <p:spPr>
          <a:xfrm>
            <a:off x="2085871" y="639937"/>
            <a:ext cx="7417685" cy="461665"/>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その他の便利なアプリ</a:t>
            </a:r>
          </a:p>
        </p:txBody>
      </p:sp>
      <p:sp>
        <p:nvSpPr>
          <p:cNvPr id="5" name="テキスト ボックス 4">
            <a:extLst>
              <a:ext uri="{FF2B5EF4-FFF2-40B4-BE49-F238E27FC236}">
                <a16:creationId xmlns:a16="http://schemas.microsoft.com/office/drawing/2014/main" id="{BB5A2881-40D8-03BA-229E-EEEF13DDD8E5}"/>
              </a:ext>
            </a:extLst>
          </p:cNvPr>
          <p:cNvSpPr txBox="1"/>
          <p:nvPr/>
        </p:nvSpPr>
        <p:spPr>
          <a:xfrm>
            <a:off x="733606" y="1413002"/>
            <a:ext cx="8327898" cy="523220"/>
          </a:xfrm>
          <a:prstGeom prst="rect">
            <a:avLst/>
          </a:prstGeom>
          <a:noFill/>
        </p:spPr>
        <p:txBody>
          <a:bodyPr wrap="square">
            <a:spAutoFit/>
          </a:bodyPr>
          <a:lstStyle/>
          <a:p>
            <a:r>
              <a:rPr lang="en-US" altLang="ja-JP" sz="2800" b="1" dirty="0">
                <a:latin typeface="BIZ UDPゴシック" panose="020B0400000000000000" pitchFamily="50" charset="-128"/>
                <a:ea typeface="BIZ UDPゴシック" panose="020B0400000000000000" pitchFamily="50" charset="-128"/>
              </a:rPr>
              <a:t>2. </a:t>
            </a:r>
            <a:r>
              <a:rPr lang="ja-JP" altLang="en-US" sz="2800" b="1" dirty="0">
                <a:latin typeface="BIZ UDPゴシック" panose="020B0400000000000000" pitchFamily="50" charset="-128"/>
                <a:ea typeface="BIZ UDPゴシック" panose="020B0400000000000000" pitchFamily="50" charset="-128"/>
              </a:rPr>
              <a:t>お買い物をしてみよう</a:t>
            </a:r>
            <a:endParaRPr lang="en-US" altLang="ja-JP" sz="28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2" name="Google Shape;659;g1ab1c55d1f1_0_520">
            <a:extLst>
              <a:ext uri="{FF2B5EF4-FFF2-40B4-BE49-F238E27FC236}">
                <a16:creationId xmlns:a16="http://schemas.microsoft.com/office/drawing/2014/main" id="{56BA8AB4-81C0-8E3B-E57D-3D5895ECD07A}"/>
              </a:ext>
            </a:extLst>
          </p:cNvPr>
          <p:cNvSpPr txBox="1"/>
          <p:nvPr/>
        </p:nvSpPr>
        <p:spPr>
          <a:xfrm>
            <a:off x="948051" y="2891606"/>
            <a:ext cx="9294498" cy="4493932"/>
          </a:xfrm>
          <a:prstGeom prst="rect">
            <a:avLst/>
          </a:prstGeom>
          <a:noFill/>
          <a:ln>
            <a:noFill/>
          </a:ln>
        </p:spPr>
        <p:txBody>
          <a:bodyPr spcFirstLastPara="1" wrap="square" lIns="100779" tIns="100779" rIns="100779" bIns="100779" anchor="t" anchorCtr="0">
            <a:spAutoFit/>
          </a:bodyPr>
          <a:lstStyle/>
          <a:p>
            <a:r>
              <a:rPr lang="ja-JP" altLang="en-US" sz="2000" b="1" dirty="0">
                <a:solidFill>
                  <a:srgbClr val="FF6B00"/>
                </a:solidFill>
                <a:latin typeface="BIZ UDPゴシック" panose="020B0400000000000000" pitchFamily="50" charset="-128"/>
                <a:ea typeface="BIZ UDPゴシック" panose="020B0400000000000000" pitchFamily="50" charset="-128"/>
                <a:cs typeface="Meiryo"/>
                <a:sym typeface="Meiryo"/>
              </a:rPr>
              <a:t>配送日を確認する</a:t>
            </a:r>
          </a:p>
          <a:p>
            <a:r>
              <a:rPr lang="ja-JP" altLang="en-US" sz="1600" b="1" dirty="0">
                <a:solidFill>
                  <a:srgbClr val="434343"/>
                </a:solidFill>
                <a:latin typeface="BIZ UDPゴシック" panose="020B0400000000000000" pitchFamily="50" charset="-128"/>
                <a:ea typeface="BIZ UDPゴシック" panose="020B0400000000000000" pitchFamily="50" charset="-128"/>
                <a:cs typeface="Meiryo"/>
                <a:sym typeface="Meiryo"/>
              </a:rPr>
              <a:t>　</a:t>
            </a:r>
            <a:r>
              <a:rPr lang="ja-JP" altLang="en-US" sz="1600" b="1" dirty="0">
                <a:latin typeface="BIZ UDPゴシック" panose="020B0400000000000000" pitchFamily="50" charset="-128"/>
                <a:ea typeface="BIZ UDPゴシック" panose="020B0400000000000000" pitchFamily="50" charset="-128"/>
                <a:cs typeface="Meiryo"/>
                <a:sym typeface="Meiryo"/>
              </a:rPr>
              <a:t>デパート型、モール型サイトでの買い物時、</a:t>
            </a:r>
          </a:p>
          <a:p>
            <a:r>
              <a:rPr lang="ja-JP" altLang="en-US" sz="1600" b="1" dirty="0">
                <a:latin typeface="BIZ UDPゴシック" panose="020B0400000000000000" pitchFamily="50" charset="-128"/>
                <a:ea typeface="BIZ UDPゴシック" panose="020B0400000000000000" pitchFamily="50" charset="-128"/>
                <a:cs typeface="Meiryo"/>
                <a:sym typeface="Meiryo"/>
              </a:rPr>
              <a:t>　配送までの時間がかかるものがあるので、</a:t>
            </a:r>
          </a:p>
          <a:p>
            <a:r>
              <a:rPr lang="ja-JP" altLang="en-US" sz="1600" b="1" dirty="0">
                <a:latin typeface="BIZ UDPゴシック" panose="020B0400000000000000" pitchFamily="50" charset="-128"/>
                <a:ea typeface="BIZ UDPゴシック" panose="020B0400000000000000" pitchFamily="50" charset="-128"/>
                <a:cs typeface="Meiryo"/>
                <a:sym typeface="Meiryo"/>
              </a:rPr>
              <a:t>　必要となる日までに届くか、必ず確認しましょう。</a:t>
            </a:r>
          </a:p>
          <a:p>
            <a:r>
              <a:rPr lang="ja-JP" altLang="en-US" sz="1600" b="1" dirty="0">
                <a:solidFill>
                  <a:srgbClr val="434343"/>
                </a:solidFill>
                <a:latin typeface="BIZ UDPゴシック" panose="020B0400000000000000" pitchFamily="50" charset="-128"/>
                <a:ea typeface="BIZ UDPゴシック" panose="020B0400000000000000" pitchFamily="50" charset="-128"/>
                <a:cs typeface="Meiryo"/>
                <a:sym typeface="Meiryo"/>
              </a:rPr>
              <a:t>　</a:t>
            </a:r>
          </a:p>
          <a:p>
            <a:r>
              <a:rPr lang="ja-JP" altLang="en-US" sz="2000" b="1" dirty="0">
                <a:solidFill>
                  <a:srgbClr val="FF6B00"/>
                </a:solidFill>
                <a:latin typeface="BIZ UDPゴシック" panose="020B0400000000000000" pitchFamily="50" charset="-128"/>
                <a:ea typeface="BIZ UDPゴシック" panose="020B0400000000000000" pitchFamily="50" charset="-128"/>
                <a:cs typeface="Meiryo"/>
                <a:sym typeface="Meiryo"/>
              </a:rPr>
              <a:t>配送先住所を確認する</a:t>
            </a:r>
          </a:p>
          <a:p>
            <a:r>
              <a:rPr lang="ja-JP" altLang="en-US" sz="1600" b="1" dirty="0">
                <a:solidFill>
                  <a:srgbClr val="434343"/>
                </a:solidFill>
                <a:latin typeface="BIZ UDPゴシック" panose="020B0400000000000000" pitchFamily="50" charset="-128"/>
                <a:ea typeface="BIZ UDPゴシック" panose="020B0400000000000000" pitchFamily="50" charset="-128"/>
                <a:cs typeface="Meiryo"/>
                <a:sym typeface="Meiryo"/>
              </a:rPr>
              <a:t>　</a:t>
            </a:r>
            <a:r>
              <a:rPr lang="ja-JP" altLang="en-US" sz="1600" b="1" dirty="0">
                <a:latin typeface="BIZ UDPゴシック" panose="020B0400000000000000" pitchFamily="50" charset="-128"/>
                <a:ea typeface="BIZ UDPゴシック" panose="020B0400000000000000" pitchFamily="50" charset="-128"/>
                <a:cs typeface="Meiryo"/>
                <a:sym typeface="Meiryo"/>
              </a:rPr>
              <a:t>会計時の確認で配送先の項目があります。</a:t>
            </a:r>
          </a:p>
          <a:p>
            <a:r>
              <a:rPr lang="ja-JP" altLang="en-US" sz="1600" b="1" dirty="0">
                <a:latin typeface="BIZ UDPゴシック" panose="020B0400000000000000" pitchFamily="50" charset="-128"/>
                <a:ea typeface="BIZ UDPゴシック" panose="020B0400000000000000" pitchFamily="50" charset="-128"/>
                <a:cs typeface="Meiryo"/>
                <a:sym typeface="Meiryo"/>
              </a:rPr>
              <a:t>　ここが何かの手違い</a:t>
            </a:r>
            <a:r>
              <a:rPr lang="en-US" altLang="ja-JP" sz="1600" b="1" dirty="0">
                <a:latin typeface="BIZ UDPゴシック" panose="020B0400000000000000" pitchFamily="50" charset="-128"/>
                <a:ea typeface="BIZ UDPゴシック" panose="020B0400000000000000" pitchFamily="50" charset="-128"/>
                <a:cs typeface="Meiryo"/>
                <a:sym typeface="Meiryo"/>
              </a:rPr>
              <a:t>(</a:t>
            </a:r>
            <a:r>
              <a:rPr lang="ja-JP" altLang="en-US" sz="1600" b="1" dirty="0">
                <a:latin typeface="BIZ UDPゴシック" panose="020B0400000000000000" pitchFamily="50" charset="-128"/>
                <a:ea typeface="BIZ UDPゴシック" panose="020B0400000000000000" pitchFamily="50" charset="-128"/>
                <a:cs typeface="Meiryo"/>
                <a:sym typeface="Meiryo"/>
              </a:rPr>
              <a:t>入力間違いなど</a:t>
            </a:r>
            <a:r>
              <a:rPr lang="en-US" altLang="ja-JP" sz="1600" b="1" dirty="0">
                <a:latin typeface="BIZ UDPゴシック" panose="020B0400000000000000" pitchFamily="50" charset="-128"/>
                <a:ea typeface="BIZ UDPゴシック" panose="020B0400000000000000" pitchFamily="50" charset="-128"/>
                <a:cs typeface="Meiryo"/>
                <a:sym typeface="Meiryo"/>
              </a:rPr>
              <a:t>)</a:t>
            </a:r>
            <a:r>
              <a:rPr lang="ja-JP" altLang="en-US" sz="1600" b="1" dirty="0">
                <a:latin typeface="BIZ UDPゴシック" panose="020B0400000000000000" pitchFamily="50" charset="-128"/>
                <a:ea typeface="BIZ UDPゴシック" panose="020B0400000000000000" pitchFamily="50" charset="-128"/>
                <a:cs typeface="Meiryo"/>
                <a:sym typeface="Meiryo"/>
              </a:rPr>
              <a:t>で誤配送されないよう、</a:t>
            </a:r>
          </a:p>
          <a:p>
            <a:r>
              <a:rPr lang="ja-JP" altLang="en-US" sz="1600" b="1" dirty="0">
                <a:latin typeface="BIZ UDPゴシック" panose="020B0400000000000000" pitchFamily="50" charset="-128"/>
                <a:ea typeface="BIZ UDPゴシック" panose="020B0400000000000000" pitchFamily="50" charset="-128"/>
                <a:cs typeface="Meiryo"/>
                <a:sym typeface="Meiryo"/>
              </a:rPr>
              <a:t>　配送先の住所は必ず確認しましょう。</a:t>
            </a:r>
          </a:p>
          <a:p>
            <a:endParaRPr lang="ja-JP" altLang="en-US" sz="1600" b="1" dirty="0">
              <a:solidFill>
                <a:srgbClr val="434343"/>
              </a:solidFill>
              <a:latin typeface="BIZ UDPゴシック" panose="020B0400000000000000" pitchFamily="50" charset="-128"/>
              <a:ea typeface="BIZ UDPゴシック" panose="020B0400000000000000" pitchFamily="50" charset="-128"/>
              <a:cs typeface="Meiryo"/>
              <a:sym typeface="Meiryo"/>
            </a:endParaRPr>
          </a:p>
          <a:p>
            <a:r>
              <a:rPr lang="ja-JP" altLang="en-US" sz="2000" b="1" dirty="0">
                <a:solidFill>
                  <a:srgbClr val="FF6B00"/>
                </a:solidFill>
                <a:latin typeface="BIZ UDPゴシック" panose="020B0400000000000000" pitchFamily="50" charset="-128"/>
                <a:ea typeface="BIZ UDPゴシック" panose="020B0400000000000000" pitchFamily="50" charset="-128"/>
                <a:cs typeface="Meiryo"/>
                <a:sym typeface="Meiryo"/>
              </a:rPr>
              <a:t>購入個数を確認する</a:t>
            </a:r>
          </a:p>
          <a:p>
            <a:r>
              <a:rPr lang="ja-JP" altLang="en-US" sz="1600" b="1" dirty="0">
                <a:solidFill>
                  <a:srgbClr val="434343"/>
                </a:solidFill>
                <a:latin typeface="BIZ UDPゴシック" panose="020B0400000000000000" pitchFamily="50" charset="-128"/>
                <a:ea typeface="BIZ UDPゴシック" panose="020B0400000000000000" pitchFamily="50" charset="-128"/>
                <a:cs typeface="Meiryo"/>
                <a:sym typeface="Meiryo"/>
              </a:rPr>
              <a:t>　</a:t>
            </a:r>
            <a:r>
              <a:rPr lang="ja-JP" altLang="en-US" sz="1600" b="1" dirty="0">
                <a:latin typeface="BIZ UDPゴシック" panose="020B0400000000000000" pitchFamily="50" charset="-128"/>
                <a:ea typeface="BIZ UDPゴシック" panose="020B0400000000000000" pitchFamily="50" charset="-128"/>
                <a:cs typeface="Meiryo"/>
                <a:sym typeface="Meiryo"/>
              </a:rPr>
              <a:t>「買い物かご</a:t>
            </a:r>
            <a:r>
              <a:rPr lang="en-US" altLang="ja-JP" sz="1600" b="1" dirty="0">
                <a:latin typeface="BIZ UDPゴシック" panose="020B0400000000000000" pitchFamily="50" charset="-128"/>
                <a:ea typeface="BIZ UDPゴシック" panose="020B0400000000000000" pitchFamily="50" charset="-128"/>
                <a:cs typeface="Meiryo"/>
                <a:sym typeface="Meiryo"/>
              </a:rPr>
              <a:t>(</a:t>
            </a:r>
            <a:r>
              <a:rPr lang="ja-JP" altLang="en-US" sz="1600" b="1" dirty="0">
                <a:latin typeface="BIZ UDPゴシック" panose="020B0400000000000000" pitchFamily="50" charset="-128"/>
                <a:ea typeface="BIZ UDPゴシック" panose="020B0400000000000000" pitchFamily="50" charset="-128"/>
                <a:cs typeface="Meiryo"/>
                <a:sym typeface="Meiryo"/>
              </a:rPr>
              <a:t>カート</a:t>
            </a:r>
            <a:r>
              <a:rPr lang="en-US" altLang="ja-JP" sz="1600" b="1" dirty="0">
                <a:latin typeface="BIZ UDPゴシック" panose="020B0400000000000000" pitchFamily="50" charset="-128"/>
                <a:ea typeface="BIZ UDPゴシック" panose="020B0400000000000000" pitchFamily="50" charset="-128"/>
                <a:cs typeface="Meiryo"/>
                <a:sym typeface="Meiryo"/>
              </a:rPr>
              <a:t>)</a:t>
            </a:r>
            <a:r>
              <a:rPr lang="ja-JP" altLang="en-US" sz="1600" b="1" dirty="0">
                <a:latin typeface="BIZ UDPゴシック" panose="020B0400000000000000" pitchFamily="50" charset="-128"/>
                <a:ea typeface="BIZ UDPゴシック" panose="020B0400000000000000" pitchFamily="50" charset="-128"/>
                <a:cs typeface="Meiryo"/>
                <a:sym typeface="Meiryo"/>
              </a:rPr>
              <a:t>に入れる」ボタンを何回も押してしまったり、</a:t>
            </a:r>
          </a:p>
          <a:p>
            <a:r>
              <a:rPr lang="ja-JP" altLang="en-US" sz="1600" b="1" dirty="0">
                <a:latin typeface="BIZ UDPゴシック" panose="020B0400000000000000" pitchFamily="50" charset="-128"/>
                <a:ea typeface="BIZ UDPゴシック" panose="020B0400000000000000" pitchFamily="50" charset="-128"/>
                <a:cs typeface="Meiryo"/>
                <a:sym typeface="Meiryo"/>
              </a:rPr>
              <a:t>　何らかの操作ミスで購入したい個数が増えている場合があるので、</a:t>
            </a:r>
          </a:p>
          <a:p>
            <a:r>
              <a:rPr lang="ja-JP" altLang="en-US" sz="1600" b="1" dirty="0">
                <a:latin typeface="BIZ UDPゴシック" panose="020B0400000000000000" pitchFamily="50" charset="-128"/>
                <a:ea typeface="BIZ UDPゴシック" panose="020B0400000000000000" pitchFamily="50" charset="-128"/>
                <a:cs typeface="Meiryo"/>
                <a:sym typeface="Meiryo"/>
              </a:rPr>
              <a:t>　自分が欲しい個数を必ず確認しましょう。</a:t>
            </a:r>
          </a:p>
          <a:p>
            <a:pPr>
              <a:lnSpc>
                <a:spcPct val="115000"/>
              </a:lnSpc>
            </a:pPr>
            <a:endParaRPr lang="en-US" altLang="ja-JP" sz="14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endParaRPr lang="ja-JP" altLang="en-US" sz="1400" b="1" dirty="0">
              <a:latin typeface="BIZ UDPゴシック" panose="020B0400000000000000" pitchFamily="50" charset="-128"/>
              <a:ea typeface="BIZ UDPゴシック" panose="020B0400000000000000" pitchFamily="50" charset="-128"/>
              <a:cs typeface="Meiryo"/>
              <a:sym typeface="Meiryo"/>
            </a:endParaRPr>
          </a:p>
        </p:txBody>
      </p:sp>
      <p:sp>
        <p:nvSpPr>
          <p:cNvPr id="4" name="Google Shape;95;p4">
            <a:extLst>
              <a:ext uri="{FF2B5EF4-FFF2-40B4-BE49-F238E27FC236}">
                <a16:creationId xmlns:a16="http://schemas.microsoft.com/office/drawing/2014/main" id="{6D2BDB23-6B08-EC42-0AEC-48584FBABFD1}"/>
              </a:ext>
            </a:extLst>
          </p:cNvPr>
          <p:cNvSpPr txBox="1">
            <a:spLocks/>
          </p:cNvSpPr>
          <p:nvPr/>
        </p:nvSpPr>
        <p:spPr>
          <a:xfrm>
            <a:off x="733606" y="2161058"/>
            <a:ext cx="9234893" cy="678573"/>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ja-JP" altLang="en-US" sz="2800" b="1" dirty="0">
                <a:solidFill>
                  <a:schemeClr val="tx1"/>
                </a:solidFill>
                <a:latin typeface="BIZ UDPゴシック" panose="020B0400000000000000" pitchFamily="50" charset="-128"/>
                <a:ea typeface="BIZ UDPゴシック" panose="020B0400000000000000" pitchFamily="50" charset="-128"/>
                <a:cs typeface="Meiryo"/>
                <a:sym typeface="Meiryo"/>
              </a:rPr>
              <a:t>ネット通販サイトで注意すべき事</a:t>
            </a:r>
          </a:p>
        </p:txBody>
      </p:sp>
      <p:pic>
        <p:nvPicPr>
          <p:cNvPr id="7" name="Picture 2" descr="注意のマーク">
            <a:extLst>
              <a:ext uri="{FF2B5EF4-FFF2-40B4-BE49-F238E27FC236}">
                <a16:creationId xmlns:a16="http://schemas.microsoft.com/office/drawing/2014/main" id="{56AA7AF0-07FE-E3D5-EC12-9F95F786E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4703" y="3322899"/>
            <a:ext cx="2429059" cy="2216516"/>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3">
            <a:extLst>
              <a:ext uri="{FF2B5EF4-FFF2-40B4-BE49-F238E27FC236}">
                <a16:creationId xmlns:a16="http://schemas.microsoft.com/office/drawing/2014/main" id="{8D4B9E2B-A833-2D21-6982-ADDBEA6524C6}"/>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17</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70780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7EDF6447-D56D-D20A-309F-FFD423503C15}"/>
              </a:ext>
            </a:extLst>
          </p:cNvPr>
          <p:cNvSpPr txBox="1"/>
          <p:nvPr/>
        </p:nvSpPr>
        <p:spPr>
          <a:xfrm>
            <a:off x="2085871" y="639937"/>
            <a:ext cx="7417685" cy="461665"/>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その他の便利なアプリ</a:t>
            </a:r>
          </a:p>
        </p:txBody>
      </p:sp>
      <p:sp>
        <p:nvSpPr>
          <p:cNvPr id="5" name="テキスト ボックス 4">
            <a:extLst>
              <a:ext uri="{FF2B5EF4-FFF2-40B4-BE49-F238E27FC236}">
                <a16:creationId xmlns:a16="http://schemas.microsoft.com/office/drawing/2014/main" id="{BB5A2881-40D8-03BA-229E-EEEF13DDD8E5}"/>
              </a:ext>
            </a:extLst>
          </p:cNvPr>
          <p:cNvSpPr txBox="1"/>
          <p:nvPr/>
        </p:nvSpPr>
        <p:spPr>
          <a:xfrm>
            <a:off x="733606" y="1413002"/>
            <a:ext cx="8327898" cy="523220"/>
          </a:xfrm>
          <a:prstGeom prst="rect">
            <a:avLst/>
          </a:prstGeom>
          <a:noFill/>
        </p:spPr>
        <p:txBody>
          <a:bodyPr wrap="square">
            <a:spAutoFit/>
          </a:bodyPr>
          <a:lstStyle/>
          <a:p>
            <a:r>
              <a:rPr lang="en-US" altLang="ja-JP" sz="2800" b="1" dirty="0">
                <a:latin typeface="BIZ UDPゴシック" panose="020B0400000000000000" pitchFamily="50" charset="-128"/>
                <a:ea typeface="BIZ UDPゴシック" panose="020B0400000000000000" pitchFamily="50" charset="-128"/>
              </a:rPr>
              <a:t>2. </a:t>
            </a:r>
            <a:r>
              <a:rPr lang="ja-JP" altLang="en-US" sz="2800" b="1" dirty="0">
                <a:latin typeface="BIZ UDPゴシック" panose="020B0400000000000000" pitchFamily="50" charset="-128"/>
                <a:ea typeface="BIZ UDPゴシック" panose="020B0400000000000000" pitchFamily="50" charset="-128"/>
              </a:rPr>
              <a:t>お買い物をしてみよう</a:t>
            </a:r>
            <a:endParaRPr lang="en-US" altLang="ja-JP" sz="28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2" name="Google Shape;659;g1ab1c55d1f1_0_520">
            <a:extLst>
              <a:ext uri="{FF2B5EF4-FFF2-40B4-BE49-F238E27FC236}">
                <a16:creationId xmlns:a16="http://schemas.microsoft.com/office/drawing/2014/main" id="{56BA8AB4-81C0-8E3B-E57D-3D5895ECD07A}"/>
              </a:ext>
            </a:extLst>
          </p:cNvPr>
          <p:cNvSpPr txBox="1"/>
          <p:nvPr/>
        </p:nvSpPr>
        <p:spPr>
          <a:xfrm>
            <a:off x="1397315" y="3002887"/>
            <a:ext cx="9294498" cy="3916851"/>
          </a:xfrm>
          <a:prstGeom prst="rect">
            <a:avLst/>
          </a:prstGeom>
          <a:noFill/>
          <a:ln>
            <a:noFill/>
          </a:ln>
        </p:spPr>
        <p:txBody>
          <a:bodyPr spcFirstLastPara="1" wrap="square" lIns="100779" tIns="100779" rIns="100779" bIns="100779" anchor="t" anchorCtr="0">
            <a:spAutoFit/>
          </a:bodyPr>
          <a:lstStyle/>
          <a:p>
            <a:pPr>
              <a:lnSpc>
                <a:spcPct val="200000"/>
              </a:lnSpc>
            </a:pPr>
            <a:r>
              <a:rPr lang="ja-JP" altLang="en-US" b="1" dirty="0">
                <a:latin typeface="BIZ UDPゴシック" panose="020B0400000000000000" pitchFamily="50" charset="-128"/>
                <a:ea typeface="BIZ UDPゴシック" panose="020B0400000000000000" pitchFamily="50" charset="-128"/>
                <a:cs typeface="Meiryo"/>
                <a:sym typeface="Meiryo"/>
              </a:rPr>
              <a:t>ネット通販の中には大手サイトを模した詐欺サイトも存在します。</a:t>
            </a:r>
          </a:p>
          <a:p>
            <a:pPr>
              <a:lnSpc>
                <a:spcPct val="200000"/>
              </a:lnSpc>
            </a:pPr>
            <a:r>
              <a:rPr lang="ja-JP" altLang="en-US" sz="2000" b="1" dirty="0">
                <a:solidFill>
                  <a:srgbClr val="FF0000"/>
                </a:solidFill>
                <a:latin typeface="BIZ UDPゴシック" panose="020B0400000000000000" pitchFamily="50" charset="-128"/>
                <a:ea typeface="BIZ UDPゴシック" panose="020B0400000000000000" pitchFamily="50" charset="-128"/>
                <a:cs typeface="Meiryo"/>
                <a:sym typeface="Meiryo"/>
              </a:rPr>
              <a:t>一流ブランド品が市場価格よりも</a:t>
            </a:r>
            <a:r>
              <a:rPr lang="en-US" altLang="ja-JP" sz="2000" b="1" dirty="0">
                <a:solidFill>
                  <a:srgbClr val="FF0000"/>
                </a:solidFill>
                <a:latin typeface="BIZ UDPゴシック" panose="020B0400000000000000" pitchFamily="50" charset="-128"/>
                <a:ea typeface="BIZ UDPゴシック" panose="020B0400000000000000" pitchFamily="50" charset="-128"/>
                <a:cs typeface="Meiryo"/>
                <a:sym typeface="Meiryo"/>
              </a:rPr>
              <a:t>5</a:t>
            </a:r>
            <a:r>
              <a:rPr lang="ja-JP" altLang="en-US" sz="2000" b="1" dirty="0">
                <a:solidFill>
                  <a:srgbClr val="FF0000"/>
                </a:solidFill>
                <a:latin typeface="BIZ UDPゴシック" panose="020B0400000000000000" pitchFamily="50" charset="-128"/>
                <a:ea typeface="BIZ UDPゴシック" panose="020B0400000000000000" pitchFamily="50" charset="-128"/>
                <a:cs typeface="Meiryo"/>
                <a:sym typeface="Meiryo"/>
              </a:rPr>
              <a:t>割～</a:t>
            </a:r>
            <a:r>
              <a:rPr lang="en-US" altLang="ja-JP" sz="2000" b="1" dirty="0">
                <a:solidFill>
                  <a:srgbClr val="FF0000"/>
                </a:solidFill>
                <a:latin typeface="BIZ UDPゴシック" panose="020B0400000000000000" pitchFamily="50" charset="-128"/>
                <a:ea typeface="BIZ UDPゴシック" panose="020B0400000000000000" pitchFamily="50" charset="-128"/>
                <a:cs typeface="Meiryo"/>
                <a:sym typeface="Meiryo"/>
              </a:rPr>
              <a:t>8</a:t>
            </a:r>
            <a:r>
              <a:rPr lang="ja-JP" altLang="en-US" sz="2000" b="1" dirty="0">
                <a:solidFill>
                  <a:srgbClr val="FF0000"/>
                </a:solidFill>
                <a:latin typeface="BIZ UDPゴシック" panose="020B0400000000000000" pitchFamily="50" charset="-128"/>
                <a:ea typeface="BIZ UDPゴシック" panose="020B0400000000000000" pitchFamily="50" charset="-128"/>
                <a:cs typeface="Meiryo"/>
                <a:sym typeface="Meiryo"/>
              </a:rPr>
              <a:t>割引きの金額表示</a:t>
            </a:r>
          </a:p>
          <a:p>
            <a:pPr>
              <a:lnSpc>
                <a:spcPct val="200000"/>
              </a:lnSpc>
            </a:pPr>
            <a:r>
              <a:rPr lang="ja-JP" altLang="en-US" sz="2000" b="1" dirty="0">
                <a:solidFill>
                  <a:srgbClr val="FF0000"/>
                </a:solidFill>
                <a:latin typeface="BIZ UDPゴシック" panose="020B0400000000000000" pitchFamily="50" charset="-128"/>
                <a:ea typeface="BIZ UDPゴシック" panose="020B0400000000000000" pitchFamily="50" charset="-128"/>
                <a:cs typeface="Meiryo"/>
                <a:sym typeface="Meiryo"/>
              </a:rPr>
              <a:t>有名メーカーの家電などが市場価格よりも</a:t>
            </a:r>
            <a:r>
              <a:rPr lang="en-US" altLang="ja-JP" sz="2000" b="1" dirty="0">
                <a:solidFill>
                  <a:srgbClr val="FF0000"/>
                </a:solidFill>
                <a:latin typeface="BIZ UDPゴシック" panose="020B0400000000000000" pitchFamily="50" charset="-128"/>
                <a:ea typeface="BIZ UDPゴシック" panose="020B0400000000000000" pitchFamily="50" charset="-128"/>
                <a:cs typeface="Meiryo"/>
                <a:sym typeface="Meiryo"/>
              </a:rPr>
              <a:t>5</a:t>
            </a:r>
            <a:r>
              <a:rPr lang="ja-JP" altLang="en-US" sz="2000" b="1" dirty="0">
                <a:solidFill>
                  <a:srgbClr val="FF0000"/>
                </a:solidFill>
                <a:latin typeface="BIZ UDPゴシック" panose="020B0400000000000000" pitchFamily="50" charset="-128"/>
                <a:ea typeface="BIZ UDPゴシック" panose="020B0400000000000000" pitchFamily="50" charset="-128"/>
                <a:cs typeface="Meiryo"/>
                <a:sym typeface="Meiryo"/>
              </a:rPr>
              <a:t>割～</a:t>
            </a:r>
            <a:r>
              <a:rPr lang="en-US" altLang="ja-JP" sz="2000" b="1" dirty="0">
                <a:solidFill>
                  <a:srgbClr val="FF0000"/>
                </a:solidFill>
                <a:latin typeface="BIZ UDPゴシック" panose="020B0400000000000000" pitchFamily="50" charset="-128"/>
                <a:ea typeface="BIZ UDPゴシック" panose="020B0400000000000000" pitchFamily="50" charset="-128"/>
                <a:cs typeface="Meiryo"/>
                <a:sym typeface="Meiryo"/>
              </a:rPr>
              <a:t>8</a:t>
            </a:r>
            <a:r>
              <a:rPr lang="ja-JP" altLang="en-US" sz="2000" b="1" dirty="0">
                <a:solidFill>
                  <a:srgbClr val="FF0000"/>
                </a:solidFill>
                <a:latin typeface="BIZ UDPゴシック" panose="020B0400000000000000" pitchFamily="50" charset="-128"/>
                <a:ea typeface="BIZ UDPゴシック" panose="020B0400000000000000" pitchFamily="50" charset="-128"/>
                <a:cs typeface="Meiryo"/>
                <a:sym typeface="Meiryo"/>
              </a:rPr>
              <a:t>割引きの金額表示</a:t>
            </a:r>
          </a:p>
          <a:p>
            <a:pPr>
              <a:lnSpc>
                <a:spcPct val="150000"/>
              </a:lnSpc>
            </a:pPr>
            <a:r>
              <a:rPr lang="ja-JP" altLang="en-US" b="1" dirty="0">
                <a:latin typeface="BIZ UDPゴシック" panose="020B0400000000000000" pitchFamily="50" charset="-128"/>
                <a:ea typeface="BIZ UDPゴシック" panose="020B0400000000000000" pitchFamily="50" charset="-128"/>
                <a:cs typeface="Meiryo"/>
                <a:sym typeface="Meiryo"/>
              </a:rPr>
              <a:t>購入後は・・・商品が届かない、または別物が送られてくることがあります。</a:t>
            </a:r>
          </a:p>
          <a:p>
            <a:pPr>
              <a:lnSpc>
                <a:spcPct val="150000"/>
              </a:lnSpc>
            </a:pPr>
            <a:endParaRPr lang="ja-JP" altLang="en-US"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r>
              <a:rPr lang="ja-JP" altLang="en-US" b="1" dirty="0">
                <a:latin typeface="BIZ UDPゴシック" panose="020B0400000000000000" pitchFamily="50" charset="-128"/>
                <a:ea typeface="BIZ UDPゴシック" panose="020B0400000000000000" pitchFamily="50" charset="-128"/>
                <a:cs typeface="Meiryo"/>
                <a:sym typeface="Meiryo"/>
              </a:rPr>
              <a:t>このような詐欺サイトは一流品が非常に安いことが共通しており、</a:t>
            </a:r>
          </a:p>
          <a:p>
            <a:pPr>
              <a:lnSpc>
                <a:spcPct val="115000"/>
              </a:lnSpc>
            </a:pPr>
            <a:r>
              <a:rPr lang="ja-JP" altLang="en-US" b="1" dirty="0">
                <a:latin typeface="BIZ UDPゴシック" panose="020B0400000000000000" pitchFamily="50" charset="-128"/>
                <a:ea typeface="BIZ UDPゴシック" panose="020B0400000000000000" pitchFamily="50" charset="-128"/>
                <a:cs typeface="Meiryo"/>
                <a:sym typeface="Meiryo"/>
              </a:rPr>
              <a:t>詐欺被害にあわない為には公式アプリからの購入が安心です。</a:t>
            </a:r>
            <a:endParaRPr lang="ja-JP" altLang="en-US" sz="20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endParaRPr lang="en-US" altLang="ja-JP" sz="1100" b="1" dirty="0">
              <a:latin typeface="BIZ UDPゴシック" panose="020B0400000000000000" pitchFamily="50" charset="-128"/>
              <a:ea typeface="BIZ UDPゴシック" panose="020B0400000000000000" pitchFamily="50" charset="-128"/>
              <a:cs typeface="Meiryo"/>
              <a:sym typeface="Meiryo"/>
            </a:endParaRPr>
          </a:p>
          <a:p>
            <a:pPr>
              <a:lnSpc>
                <a:spcPct val="115000"/>
              </a:lnSpc>
            </a:pPr>
            <a:endParaRPr lang="ja-JP" altLang="en-US" sz="1200" b="1" dirty="0">
              <a:latin typeface="BIZ UDPゴシック" panose="020B0400000000000000" pitchFamily="50" charset="-128"/>
              <a:ea typeface="BIZ UDPゴシック" panose="020B0400000000000000" pitchFamily="50" charset="-128"/>
              <a:cs typeface="Meiryo"/>
              <a:sym typeface="Meiryo"/>
            </a:endParaRPr>
          </a:p>
        </p:txBody>
      </p:sp>
      <p:sp>
        <p:nvSpPr>
          <p:cNvPr id="4" name="Google Shape;95;p4">
            <a:extLst>
              <a:ext uri="{FF2B5EF4-FFF2-40B4-BE49-F238E27FC236}">
                <a16:creationId xmlns:a16="http://schemas.microsoft.com/office/drawing/2014/main" id="{6D2BDB23-6B08-EC42-0AEC-48584FBABFD1}"/>
              </a:ext>
            </a:extLst>
          </p:cNvPr>
          <p:cNvSpPr txBox="1">
            <a:spLocks/>
          </p:cNvSpPr>
          <p:nvPr/>
        </p:nvSpPr>
        <p:spPr>
          <a:xfrm>
            <a:off x="740184" y="2408392"/>
            <a:ext cx="9234893" cy="678573"/>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000000"/>
              </a:buClr>
              <a:buSzPts val="2400"/>
            </a:pPr>
            <a:r>
              <a:rPr lang="ja-JP" altLang="en-US" sz="2800" b="1" dirty="0">
                <a:solidFill>
                  <a:srgbClr val="FF0000"/>
                </a:solidFill>
                <a:latin typeface="BIZ UDPゴシック" panose="020B0400000000000000" pitchFamily="50" charset="-128"/>
                <a:ea typeface="BIZ UDPゴシック" panose="020B0400000000000000" pitchFamily="50" charset="-128"/>
                <a:cs typeface="Meiryo"/>
                <a:sym typeface="Meiryo"/>
              </a:rPr>
              <a:t>詐欺サイトに注意！！</a:t>
            </a:r>
            <a:endParaRPr lang="ja-JP" altLang="en-US" sz="2000" b="1" dirty="0">
              <a:solidFill>
                <a:srgbClr val="FF0000"/>
              </a:solidFill>
              <a:latin typeface="BIZ UDPゴシック" panose="020B0400000000000000" pitchFamily="50" charset="-128"/>
              <a:ea typeface="BIZ UDPゴシック" panose="020B0400000000000000" pitchFamily="50" charset="-128"/>
              <a:cs typeface="Meiryo"/>
              <a:sym typeface="Meiryo"/>
            </a:endParaRPr>
          </a:p>
        </p:txBody>
      </p:sp>
      <p:sp>
        <p:nvSpPr>
          <p:cNvPr id="6" name="スライド番号プレースホルダー 3">
            <a:extLst>
              <a:ext uri="{FF2B5EF4-FFF2-40B4-BE49-F238E27FC236}">
                <a16:creationId xmlns:a16="http://schemas.microsoft.com/office/drawing/2014/main" id="{43EB39AC-10A4-FAB1-0DA2-305236DF196E}"/>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18</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82023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a:extLst>
              <a:ext uri="{FF2B5EF4-FFF2-40B4-BE49-F238E27FC236}">
                <a16:creationId xmlns:a16="http://schemas.microsoft.com/office/drawing/2014/main" id="{A9575C32-0924-B273-D6EC-8241DD6E38E6}"/>
              </a:ext>
            </a:extLst>
          </p:cNvPr>
          <p:cNvSpPr/>
          <p:nvPr/>
        </p:nvSpPr>
        <p:spPr>
          <a:xfrm>
            <a:off x="752684" y="593558"/>
            <a:ext cx="9398480" cy="6272463"/>
          </a:xfrm>
          <a:prstGeom prst="roundRect">
            <a:avLst>
              <a:gd name="adj" fmla="val 1570"/>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D739E23-7F53-F943-2A3C-D03DD784E6DA}"/>
              </a:ext>
            </a:extLst>
          </p:cNvPr>
          <p:cNvSpPr txBox="1"/>
          <p:nvPr/>
        </p:nvSpPr>
        <p:spPr>
          <a:xfrm>
            <a:off x="1314505" y="1942570"/>
            <a:ext cx="8274838" cy="2363468"/>
          </a:xfrm>
          <a:prstGeom prst="rect">
            <a:avLst/>
          </a:prstGeom>
          <a:noFill/>
        </p:spPr>
        <p:txBody>
          <a:bodyPr wrap="square">
            <a:spAutoFit/>
          </a:bodyPr>
          <a:lstStyle/>
          <a:p>
            <a:pPr>
              <a:lnSpc>
                <a:spcPts val="164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免責</a:t>
            </a:r>
            <a:r>
              <a:rPr lang="en-US" altLang="ja-JP" sz="1400" dirty="0">
                <a:latin typeface="BIZ UDPゴシック" panose="020B0400000000000000" pitchFamily="50" charset="-128"/>
                <a:ea typeface="BIZ UDPゴシック" panose="020B0400000000000000" pitchFamily="50" charset="-128"/>
              </a:rPr>
              <a:t>】</a:t>
            </a:r>
          </a:p>
          <a:p>
            <a:pPr>
              <a:lnSpc>
                <a:spcPts val="1840"/>
              </a:lnSpc>
            </a:pPr>
            <a:r>
              <a:rPr lang="ja-JP" altLang="en-US" sz="1200" dirty="0">
                <a:latin typeface="BIZ UDPゴシック" panose="020B0400000000000000" pitchFamily="50" charset="-128"/>
                <a:ea typeface="BIZ UDPゴシック" panose="020B0400000000000000" pitchFamily="50" charset="-128"/>
              </a:rPr>
              <a:t>※本ガイドブックで紹介しているアプリ</a:t>
            </a:r>
            <a:r>
              <a:rPr lang="ja-JP" altLang="en-US" sz="1200" dirty="0">
                <a:solidFill>
                  <a:srgbClr val="211D1E"/>
                </a:solidFill>
                <a:latin typeface="BIZ UDPゴシック" panose="020B0400000000000000" pitchFamily="50" charset="-128"/>
                <a:ea typeface="BIZ UDPゴシック" panose="020B0400000000000000" pitchFamily="50" charset="-128"/>
              </a:rPr>
              <a:t>、</a:t>
            </a:r>
            <a:r>
              <a:rPr lang="ja-JP" altLang="en-US" sz="1200" dirty="0">
                <a:solidFill>
                  <a:srgbClr val="211D1E"/>
                </a:solidFill>
                <a:effectLst/>
                <a:latin typeface="BIZ UDPゴシック" panose="020B0400000000000000" pitchFamily="50" charset="-128"/>
                <a:ea typeface="BIZ UDPゴシック" panose="020B0400000000000000" pitchFamily="50" charset="-128"/>
              </a:rPr>
              <a:t>サービス内容や情報は</a:t>
            </a:r>
            <a:r>
              <a:rPr lang="en-US" altLang="ja-JP" sz="1200" dirty="0">
                <a:solidFill>
                  <a:srgbClr val="211D1E"/>
                </a:solidFill>
                <a:effectLst/>
                <a:latin typeface="BIZ UDPゴシック" panose="020B0400000000000000" pitchFamily="50" charset="-128"/>
                <a:ea typeface="BIZ UDPゴシック" panose="020B0400000000000000" pitchFamily="50" charset="-128"/>
              </a:rPr>
              <a:t>2023</a:t>
            </a:r>
            <a:r>
              <a:rPr lang="ja-JP" altLang="en-US" sz="1200" dirty="0">
                <a:solidFill>
                  <a:srgbClr val="211D1E"/>
                </a:solidFill>
                <a:effectLst/>
                <a:latin typeface="BIZ UDPゴシック" panose="020B0400000000000000" pitchFamily="50" charset="-128"/>
                <a:ea typeface="BIZ UDPゴシック" panose="020B0400000000000000" pitchFamily="50" charset="-128"/>
              </a:rPr>
              <a:t>年</a:t>
            </a:r>
            <a:r>
              <a:rPr lang="en-US" altLang="ja-JP" sz="1200" dirty="0">
                <a:solidFill>
                  <a:srgbClr val="211D1E"/>
                </a:solidFill>
                <a:effectLst/>
                <a:latin typeface="BIZ UDPゴシック" panose="020B0400000000000000" pitchFamily="50" charset="-128"/>
                <a:ea typeface="BIZ UDPゴシック" panose="020B0400000000000000" pitchFamily="50" charset="-128"/>
              </a:rPr>
              <a:t>12</a:t>
            </a:r>
            <a:r>
              <a:rPr lang="ja-JP" altLang="en-US" sz="1200" dirty="0">
                <a:solidFill>
                  <a:srgbClr val="211D1E"/>
                </a:solidFill>
                <a:effectLst/>
                <a:latin typeface="BIZ UDPゴシック" panose="020B0400000000000000" pitchFamily="50" charset="-128"/>
                <a:ea typeface="BIZ UDPゴシック" panose="020B0400000000000000" pitchFamily="50" charset="-128"/>
              </a:rPr>
              <a:t>月時点のものです。内容については変更</a:t>
            </a:r>
            <a:endParaRPr lang="en-US" altLang="ja-JP" sz="1200" dirty="0">
              <a:solidFill>
                <a:srgbClr val="211D1E"/>
              </a:solidFill>
              <a:effectLst/>
              <a:latin typeface="BIZ UDPゴシック" panose="020B0400000000000000" pitchFamily="50" charset="-128"/>
              <a:ea typeface="BIZ UDPゴシック" panose="020B0400000000000000" pitchFamily="50" charset="-128"/>
            </a:endParaRPr>
          </a:p>
          <a:p>
            <a:pPr>
              <a:lnSpc>
                <a:spcPts val="1840"/>
              </a:lnSpc>
            </a:pPr>
            <a:r>
              <a:rPr lang="ja-JP" altLang="en-US" sz="1200" dirty="0">
                <a:solidFill>
                  <a:srgbClr val="211D1E"/>
                </a:solidFill>
                <a:latin typeface="BIZ UDPゴシック" panose="020B0400000000000000" pitchFamily="50" charset="-128"/>
                <a:ea typeface="BIZ UDPゴシック" panose="020B0400000000000000" pitchFamily="50" charset="-128"/>
              </a:rPr>
              <a:t>　</a:t>
            </a:r>
            <a:r>
              <a:rPr lang="ja-JP" altLang="en-US" sz="1200" dirty="0">
                <a:solidFill>
                  <a:srgbClr val="211D1E"/>
                </a:solidFill>
                <a:effectLst/>
                <a:latin typeface="BIZ UDPゴシック" panose="020B0400000000000000" pitchFamily="50" charset="-128"/>
                <a:ea typeface="BIZ UDPゴシック" panose="020B0400000000000000" pitchFamily="50" charset="-128"/>
              </a:rPr>
              <a:t>される場合もあります。あらかじめご了承ください。</a:t>
            </a:r>
          </a:p>
          <a:p>
            <a:pPr>
              <a:lnSpc>
                <a:spcPts val="1840"/>
              </a:lnSpc>
            </a:pPr>
            <a:r>
              <a:rPr lang="ja-JP" altLang="en-US" sz="1200" dirty="0">
                <a:latin typeface="BIZ UDPゴシック" panose="020B0400000000000000" pitchFamily="50" charset="-128"/>
                <a:ea typeface="BIZ UDPゴシック" panose="020B0400000000000000" pitchFamily="50" charset="-128"/>
              </a:rPr>
              <a:t>※掲</a:t>
            </a:r>
            <a:r>
              <a:rPr lang="ja-JP" altLang="en-US" sz="1200" dirty="0">
                <a:solidFill>
                  <a:srgbClr val="211D1E"/>
                </a:solidFill>
                <a:effectLst/>
                <a:latin typeface="BIZ UDPゴシック" panose="020B0400000000000000" pitchFamily="50" charset="-128"/>
                <a:ea typeface="BIZ UDPゴシック" panose="020B0400000000000000" pitchFamily="50" charset="-128"/>
              </a:rPr>
              <a:t>載している情報や製品、アプリの利用により生じた損害については一切の責任を負いませんので、ご了承ください。</a:t>
            </a:r>
            <a:endParaRPr lang="en-US" altLang="ja-JP" sz="1200" dirty="0">
              <a:solidFill>
                <a:srgbClr val="211D1E"/>
              </a:solidFill>
              <a:effectLst/>
              <a:latin typeface="BIZ UDPゴシック" panose="020B0400000000000000" pitchFamily="50" charset="-128"/>
              <a:ea typeface="BIZ UDPゴシック" panose="020B0400000000000000" pitchFamily="50" charset="-128"/>
            </a:endParaRPr>
          </a:p>
          <a:p>
            <a:pPr>
              <a:lnSpc>
                <a:spcPts val="1840"/>
              </a:lnSpc>
            </a:pPr>
            <a:r>
              <a:rPr lang="en-US" altLang="ja-JP" sz="1200" dirty="0">
                <a:solidFill>
                  <a:srgbClr val="211D1E"/>
                </a:solidFill>
                <a:effectLst/>
                <a:latin typeface="BIZ UDPゴシック" panose="020B0400000000000000" pitchFamily="50" charset="-128"/>
                <a:ea typeface="BIZ UDPゴシック" panose="020B0400000000000000" pitchFamily="50" charset="-128"/>
              </a:rPr>
              <a:t>※</a:t>
            </a:r>
            <a:r>
              <a:rPr lang="ja-JP" altLang="en-US" sz="1200" dirty="0">
                <a:solidFill>
                  <a:srgbClr val="211D1E"/>
                </a:solidFill>
                <a:effectLst/>
                <a:latin typeface="BIZ UDPゴシック" panose="020B0400000000000000" pitchFamily="50" charset="-128"/>
                <a:ea typeface="BIZ UDPゴシック" panose="020B0400000000000000" pitchFamily="50" charset="-128"/>
              </a:rPr>
              <a:t>本ガイドブックで紹介している操作手順は、</a:t>
            </a:r>
            <a:r>
              <a:rPr lang="en" altLang="ja-JP" sz="1200" dirty="0">
                <a:solidFill>
                  <a:srgbClr val="211D1E"/>
                </a:solidFill>
                <a:latin typeface="BIZ UDPゴシック" panose="020B0400000000000000" pitchFamily="50" charset="-128"/>
                <a:ea typeface="BIZ UDPゴシック" panose="020B0400000000000000" pitchFamily="50" charset="-128"/>
              </a:rPr>
              <a:t>iPhone SE </a:t>
            </a:r>
            <a:r>
              <a:rPr lang="ja-JP" altLang="en-US" sz="1200" dirty="0">
                <a:solidFill>
                  <a:srgbClr val="211D1E"/>
                </a:solidFill>
                <a:effectLst/>
                <a:latin typeface="BIZ UDPゴシック" panose="020B0400000000000000" pitchFamily="50" charset="-128"/>
                <a:ea typeface="BIZ UDPゴシック" panose="020B0400000000000000" pitchFamily="50" charset="-128"/>
              </a:rPr>
              <a:t>を使って説明しています。機種や</a:t>
            </a:r>
            <a:r>
              <a:rPr lang="en" altLang="ja-JP" sz="1200" dirty="0">
                <a:solidFill>
                  <a:srgbClr val="211D1E"/>
                </a:solidFill>
                <a:effectLst/>
                <a:latin typeface="BIZ UDPゴシック" panose="020B0400000000000000" pitchFamily="50" charset="-128"/>
                <a:ea typeface="BIZ UDPゴシック" panose="020B0400000000000000" pitchFamily="50" charset="-128"/>
              </a:rPr>
              <a:t>OS</a:t>
            </a:r>
            <a:r>
              <a:rPr lang="ja-JP" altLang="en-US" sz="1200" dirty="0">
                <a:solidFill>
                  <a:srgbClr val="211D1E"/>
                </a:solidFill>
                <a:effectLst/>
                <a:latin typeface="BIZ UDPゴシック" panose="020B0400000000000000" pitchFamily="50" charset="-128"/>
                <a:ea typeface="BIZ UDPゴシック" panose="020B0400000000000000" pitchFamily="50" charset="-128"/>
              </a:rPr>
              <a:t>のバージョンにより</a:t>
            </a:r>
            <a:endParaRPr lang="en-US" altLang="ja-JP" sz="1200" dirty="0">
              <a:solidFill>
                <a:srgbClr val="211D1E"/>
              </a:solidFill>
              <a:effectLst/>
              <a:latin typeface="BIZ UDPゴシック" panose="020B0400000000000000" pitchFamily="50" charset="-128"/>
              <a:ea typeface="BIZ UDPゴシック" panose="020B0400000000000000" pitchFamily="50" charset="-128"/>
            </a:endParaRPr>
          </a:p>
          <a:p>
            <a:pPr>
              <a:lnSpc>
                <a:spcPts val="1840"/>
              </a:lnSpc>
            </a:pPr>
            <a:r>
              <a:rPr lang="ja-JP" altLang="en-US" sz="1200" dirty="0">
                <a:solidFill>
                  <a:srgbClr val="211D1E"/>
                </a:solidFill>
                <a:latin typeface="BIZ UDPゴシック" panose="020B0400000000000000" pitchFamily="50" charset="-128"/>
                <a:ea typeface="BIZ UDPゴシック" panose="020B0400000000000000" pitchFamily="50" charset="-128"/>
              </a:rPr>
              <a:t>　</a:t>
            </a:r>
            <a:r>
              <a:rPr lang="ja-JP" altLang="en-US" sz="1200" dirty="0">
                <a:solidFill>
                  <a:srgbClr val="211D1E"/>
                </a:solidFill>
                <a:effectLst/>
                <a:latin typeface="BIZ UDPゴシック" panose="020B0400000000000000" pitchFamily="50" charset="-128"/>
                <a:ea typeface="BIZ UDPゴシック" panose="020B0400000000000000" pitchFamily="50" charset="-128"/>
              </a:rPr>
              <a:t>操作手順が異なる場合もありますので、あらかじめご了承ください。</a:t>
            </a:r>
            <a:endParaRPr lang="en-US" altLang="ja-JP" sz="1200" dirty="0">
              <a:solidFill>
                <a:srgbClr val="211D1E"/>
              </a:solidFill>
              <a:effectLst/>
              <a:latin typeface="BIZ UDPゴシック" panose="020B0400000000000000" pitchFamily="50" charset="-128"/>
              <a:ea typeface="BIZ UDPゴシック" panose="020B0400000000000000" pitchFamily="50" charset="-128"/>
            </a:endParaRPr>
          </a:p>
          <a:p>
            <a:pPr>
              <a:lnSpc>
                <a:spcPts val="1840"/>
              </a:lnSpc>
            </a:pPr>
            <a:r>
              <a:rPr lang="en-US" altLang="ja-JP" sz="1200" dirty="0">
                <a:solidFill>
                  <a:srgbClr val="211D1E"/>
                </a:solidFill>
                <a:latin typeface="BIZ UDPゴシック" panose="020B0400000000000000" pitchFamily="50" charset="-128"/>
                <a:ea typeface="BIZ UDPゴシック" panose="020B0400000000000000" pitchFamily="50" charset="-128"/>
              </a:rPr>
              <a:t>※</a:t>
            </a:r>
            <a:r>
              <a:rPr lang="ja-JP" altLang="en-US" sz="1200" dirty="0">
                <a:solidFill>
                  <a:srgbClr val="211D1E"/>
                </a:solidFill>
                <a:latin typeface="BIZ UDPゴシック" panose="020B0400000000000000" pitchFamily="50" charset="-128"/>
                <a:ea typeface="BIZ UDPゴシック" panose="020B0400000000000000" pitchFamily="50" charset="-128"/>
              </a:rPr>
              <a:t>掲載している内容は、情報の提供のみを目的としています。このガイドブックによる運用については、必ずご自身の</a:t>
            </a:r>
            <a:endParaRPr lang="en-US" altLang="ja-JP" sz="1200" dirty="0">
              <a:solidFill>
                <a:srgbClr val="211D1E"/>
              </a:solidFill>
              <a:latin typeface="BIZ UDPゴシック" panose="020B0400000000000000" pitchFamily="50" charset="-128"/>
              <a:ea typeface="BIZ UDPゴシック" panose="020B0400000000000000" pitchFamily="50" charset="-128"/>
            </a:endParaRPr>
          </a:p>
          <a:p>
            <a:pPr>
              <a:lnSpc>
                <a:spcPts val="1840"/>
              </a:lnSpc>
            </a:pPr>
            <a:r>
              <a:rPr lang="ja-JP" altLang="en-US" sz="1200" dirty="0">
                <a:solidFill>
                  <a:srgbClr val="211D1E"/>
                </a:solidFill>
                <a:latin typeface="BIZ UDPゴシック" panose="020B0400000000000000" pitchFamily="50" charset="-128"/>
                <a:ea typeface="BIZ UDPゴシック" panose="020B0400000000000000" pitchFamily="50" charset="-128"/>
              </a:rPr>
              <a:t>　責任と判断によって行ってください。</a:t>
            </a:r>
          </a:p>
          <a:p>
            <a:pPr>
              <a:lnSpc>
                <a:spcPts val="1840"/>
              </a:lnSpc>
            </a:pPr>
            <a:r>
              <a:rPr lang="ja-JP" altLang="en-US" sz="1200" dirty="0">
                <a:solidFill>
                  <a:srgbClr val="211D1E"/>
                </a:solidFill>
                <a:latin typeface="BIZ UDPゴシック" panose="020B0400000000000000" pitchFamily="50" charset="-128"/>
                <a:ea typeface="BIZ UDPゴシック" panose="020B0400000000000000" pitchFamily="50" charset="-128"/>
              </a:rPr>
              <a:t>　また、事例として紹介するサービスや製品は一例です。各都道府県・自治体の方針に従い、使用するものを決定して</a:t>
            </a:r>
            <a:endParaRPr lang="en-US" altLang="ja-JP" sz="1200" dirty="0">
              <a:solidFill>
                <a:srgbClr val="211D1E"/>
              </a:solidFill>
              <a:latin typeface="BIZ UDPゴシック" panose="020B0400000000000000" pitchFamily="50" charset="-128"/>
              <a:ea typeface="BIZ UDPゴシック" panose="020B0400000000000000" pitchFamily="50" charset="-128"/>
            </a:endParaRPr>
          </a:p>
          <a:p>
            <a:pPr>
              <a:lnSpc>
                <a:spcPts val="1840"/>
              </a:lnSpc>
            </a:pPr>
            <a:r>
              <a:rPr lang="ja-JP" altLang="en-US" sz="1200" dirty="0">
                <a:solidFill>
                  <a:srgbClr val="211D1E"/>
                </a:solidFill>
                <a:latin typeface="BIZ UDPゴシック" panose="020B0400000000000000" pitchFamily="50" charset="-128"/>
                <a:ea typeface="BIZ UDPゴシック" panose="020B0400000000000000" pitchFamily="50" charset="-128"/>
              </a:rPr>
              <a:t>　ください。</a:t>
            </a:r>
            <a:endParaRPr lang="ja-JP" altLang="en-US" sz="1200" dirty="0">
              <a:solidFill>
                <a:srgbClr val="211D1E"/>
              </a:solidFill>
              <a:effectLst/>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36B3E305-8B5F-22D9-045C-EF7E4FE14AE4}"/>
              </a:ext>
            </a:extLst>
          </p:cNvPr>
          <p:cNvSpPr txBox="1"/>
          <p:nvPr/>
        </p:nvSpPr>
        <p:spPr>
          <a:xfrm>
            <a:off x="2019562" y="1274753"/>
            <a:ext cx="6864724" cy="461665"/>
          </a:xfrm>
          <a:prstGeom prst="rect">
            <a:avLst/>
          </a:prstGeom>
          <a:noFill/>
        </p:spPr>
        <p:txBody>
          <a:bodyPr wrap="square">
            <a:spAutoFit/>
          </a:bodyPr>
          <a:lstStyle/>
          <a:p>
            <a:pPr algn="ctr"/>
            <a:r>
              <a:rPr lang="ja-JP" altLang="en-US" sz="2400" b="1" dirty="0">
                <a:solidFill>
                  <a:srgbClr val="006DAB"/>
                </a:solidFill>
                <a:latin typeface="BIZ UDPゴシック" panose="020B0400000000000000" pitchFamily="50" charset="-128"/>
                <a:ea typeface="BIZ UDPゴシック" panose="020B0400000000000000" pitchFamily="50" charset="-128"/>
              </a:rPr>
              <a:t>免責・他社所有商標に関する表示</a:t>
            </a:r>
          </a:p>
        </p:txBody>
      </p:sp>
      <p:sp>
        <p:nvSpPr>
          <p:cNvPr id="6" name="テキスト ボックス 5">
            <a:extLst>
              <a:ext uri="{FF2B5EF4-FFF2-40B4-BE49-F238E27FC236}">
                <a16:creationId xmlns:a16="http://schemas.microsoft.com/office/drawing/2014/main" id="{201022A5-C2BD-D27A-D3CD-8707FDA21CED}"/>
              </a:ext>
            </a:extLst>
          </p:cNvPr>
          <p:cNvSpPr txBox="1"/>
          <p:nvPr/>
        </p:nvSpPr>
        <p:spPr>
          <a:xfrm>
            <a:off x="1314505" y="4725023"/>
            <a:ext cx="8274838" cy="1163139"/>
          </a:xfrm>
          <a:prstGeom prst="rect">
            <a:avLst/>
          </a:prstGeom>
          <a:noFill/>
        </p:spPr>
        <p:txBody>
          <a:bodyPr wrap="square">
            <a:spAutoFit/>
          </a:bodyPr>
          <a:lstStyle/>
          <a:p>
            <a:pPr>
              <a:lnSpc>
                <a:spcPts val="164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商標</a:t>
            </a:r>
            <a:r>
              <a:rPr lang="en-US" altLang="ja-JP" sz="14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iPhone</a:t>
            </a:r>
            <a:r>
              <a:rPr lang="ja-JP" altLang="en-US" sz="1200" dirty="0" err="1">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Safari</a:t>
            </a:r>
            <a:r>
              <a:rPr lang="ja-JP" altLang="en-US" sz="1200" dirty="0">
                <a:latin typeface="BIZ UDPゴシック" panose="020B0400000000000000" pitchFamily="50" charset="-128"/>
                <a:ea typeface="BIZ UDPゴシック" panose="020B0400000000000000" pitchFamily="50" charset="-128"/>
              </a:rPr>
              <a:t>は米国および他の国々における</a:t>
            </a:r>
            <a:r>
              <a:rPr lang="en-US" altLang="ja-JP" sz="1200" dirty="0">
                <a:latin typeface="BIZ UDPゴシック" panose="020B0400000000000000" pitchFamily="50" charset="-128"/>
                <a:ea typeface="BIZ UDPゴシック" panose="020B0400000000000000" pitchFamily="50" charset="-128"/>
              </a:rPr>
              <a:t>Apple Inc.</a:t>
            </a:r>
            <a:r>
              <a:rPr lang="ja-JP" altLang="en-US" sz="1200" dirty="0">
                <a:latin typeface="BIZ UDPゴシック" panose="020B0400000000000000" pitchFamily="50" charset="-128"/>
                <a:ea typeface="BIZ UDPゴシック" panose="020B0400000000000000" pitchFamily="50" charset="-128"/>
              </a:rPr>
              <a:t>の登録商標です。</a:t>
            </a:r>
            <a:endParaRPr lang="en-US" altLang="ja-JP" sz="1200" dirty="0">
              <a:latin typeface="BIZ UDPゴシック" panose="020B0400000000000000" pitchFamily="50" charset="-128"/>
              <a:ea typeface="BIZ UDPゴシック" panose="020B0400000000000000" pitchFamily="50" charset="-128"/>
            </a:endParaRPr>
          </a:p>
          <a:p>
            <a:pPr>
              <a:lnSpc>
                <a:spcPts val="1840"/>
              </a:lnSpc>
            </a:pPr>
            <a:r>
              <a:rPr lang="en-US" altLang="ja-JP" sz="1200" dirty="0">
                <a:latin typeface="BIZ UDPゴシック" panose="020B0400000000000000" pitchFamily="50" charset="-128"/>
                <a:ea typeface="BIZ UDPゴシック" panose="020B0400000000000000" pitchFamily="50" charset="-128"/>
              </a:rPr>
              <a:t>※</a:t>
            </a:r>
            <a:r>
              <a:rPr lang="en" altLang="ja-JP" sz="1200" i="0" dirty="0">
                <a:effectLst/>
                <a:latin typeface="BIZ UDPゴシック" panose="020B0400000000000000" pitchFamily="50" charset="-128"/>
                <a:ea typeface="BIZ UDPゴシック" panose="020B0400000000000000" pitchFamily="50" charset="-128"/>
              </a:rPr>
              <a:t>QR</a:t>
            </a:r>
            <a:r>
              <a:rPr lang="ja-JP" altLang="en-US" sz="1200" i="0" dirty="0">
                <a:effectLst/>
                <a:latin typeface="BIZ UDPゴシック" panose="020B0400000000000000" pitchFamily="50" charset="-128"/>
                <a:ea typeface="BIZ UDPゴシック" panose="020B0400000000000000" pitchFamily="50" charset="-128"/>
              </a:rPr>
              <a:t>コードは</a:t>
            </a:r>
            <a:r>
              <a:rPr lang="ja-JP" altLang="en-US" sz="1200" dirty="0">
                <a:latin typeface="BIZ UDPゴシック" panose="020B0400000000000000" pitchFamily="50" charset="-128"/>
                <a:ea typeface="BIZ UDPゴシック" panose="020B0400000000000000" pitchFamily="50" charset="-128"/>
              </a:rPr>
              <a:t>株式会社</a:t>
            </a:r>
            <a:r>
              <a:rPr lang="ja-JP" altLang="en-US" sz="1200" i="0" dirty="0">
                <a:effectLst/>
                <a:latin typeface="BIZ UDPゴシック" panose="020B0400000000000000" pitchFamily="50" charset="-128"/>
                <a:ea typeface="BIZ UDPゴシック" panose="020B0400000000000000" pitchFamily="50" charset="-128"/>
              </a:rPr>
              <a:t>デンソーウェーブの登録商標です。</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a:lnSpc>
                <a:spcPts val="1840"/>
              </a:lnSpc>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本文中のサービス名、商品名などは、それぞれの会社の商標、登録商標、商品名です。</a:t>
            </a:r>
            <a:endParaRPr lang="en-US" altLang="ja-JP" sz="1200" dirty="0">
              <a:latin typeface="BIZ UDPゴシック" panose="020B0400000000000000" pitchFamily="50" charset="-128"/>
              <a:ea typeface="BIZ UDPゴシック" panose="020B0400000000000000" pitchFamily="50" charset="-128"/>
            </a:endParaRPr>
          </a:p>
          <a:p>
            <a:pPr>
              <a:lnSpc>
                <a:spcPts val="1840"/>
              </a:lnSpc>
            </a:pPr>
            <a:r>
              <a:rPr lang="ja-JP" altLang="en-US" sz="1200" dirty="0">
                <a:latin typeface="BIZ UDPゴシック" panose="020B0400000000000000" pitchFamily="50" charset="-128"/>
                <a:ea typeface="BIZ UDPゴシック" panose="020B0400000000000000" pitchFamily="50" charset="-128"/>
              </a:rPr>
              <a:t>　なお、本文中では™マーク、</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マークは明記していません。</a:t>
            </a:r>
            <a:endParaRPr lang="ja-JP" altLang="en-US" sz="1200" dirty="0">
              <a:effectLst/>
              <a:latin typeface="BIZ UDPゴシック" panose="020B0400000000000000" pitchFamily="50" charset="-128"/>
              <a:ea typeface="BIZ UDPゴシック" panose="020B0400000000000000" pitchFamily="50" charset="-128"/>
            </a:endParaRPr>
          </a:p>
        </p:txBody>
      </p:sp>
      <p:sp>
        <p:nvSpPr>
          <p:cNvPr id="2" name="スライド番号プレースホルダー 3">
            <a:extLst>
              <a:ext uri="{FF2B5EF4-FFF2-40B4-BE49-F238E27FC236}">
                <a16:creationId xmlns:a16="http://schemas.microsoft.com/office/drawing/2014/main" id="{55FEFED4-9C47-E8AC-3C34-80F87F090BE5}"/>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19</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1089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2" name="Google Shape;223;p17">
            <a:extLst>
              <a:ext uri="{FF2B5EF4-FFF2-40B4-BE49-F238E27FC236}">
                <a16:creationId xmlns:a16="http://schemas.microsoft.com/office/drawing/2014/main" id="{AD773661-85DE-BD8A-E011-149F9A62E74F}"/>
              </a:ext>
            </a:extLst>
          </p:cNvPr>
          <p:cNvSpPr txBox="1"/>
          <p:nvPr/>
        </p:nvSpPr>
        <p:spPr>
          <a:xfrm>
            <a:off x="604646" y="2423007"/>
            <a:ext cx="9637903" cy="2846070"/>
          </a:xfrm>
          <a:prstGeom prst="rect">
            <a:avLst/>
          </a:prstGeom>
          <a:noFill/>
          <a:ln>
            <a:noFill/>
          </a:ln>
          <a:effectLst>
            <a:outerShdw blurRad="28575" dist="47625" dir="6480000" algn="bl" rotWithShape="0">
              <a:schemeClr val="lt1">
                <a:alpha val="90000"/>
              </a:schemeClr>
            </a:outerShdw>
          </a:effectLst>
        </p:spPr>
        <p:txBody>
          <a:bodyPr spcFirstLastPara="1" wrap="square" lIns="134372" tIns="134372" rIns="134372" bIns="134372" anchor="t" anchorCtr="0">
            <a:normAutofit/>
          </a:bodyPr>
          <a:lstStyle/>
          <a:p>
            <a:pPr algn="ctr"/>
            <a:r>
              <a:rPr lang="en-US" sz="2000" b="1" spc="331" dirty="0" err="1">
                <a:solidFill>
                  <a:srgbClr val="3E3E3E"/>
                </a:solidFill>
                <a:latin typeface="BIZ UDPゴシック" panose="020B0400000000000000" pitchFamily="50" charset="-128"/>
                <a:ea typeface="BIZ UDPゴシック" panose="020B0400000000000000" pitchFamily="50" charset="-128"/>
                <a:cs typeface="Meiryo"/>
                <a:sym typeface="Meiryo"/>
              </a:rPr>
              <a:t>スマホのカメラ機能は画質</a:t>
            </a:r>
            <a:r>
              <a:rPr 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a:t>
            </a:r>
            <a:r>
              <a:rPr lang="en-US" sz="2000" b="1" spc="331" dirty="0" err="1">
                <a:solidFill>
                  <a:srgbClr val="3E3E3E"/>
                </a:solidFill>
                <a:latin typeface="BIZ UDPゴシック" panose="020B0400000000000000" pitchFamily="50" charset="-128"/>
                <a:ea typeface="BIZ UDPゴシック" panose="020B0400000000000000" pitchFamily="50" charset="-128"/>
                <a:cs typeface="Meiryo"/>
                <a:sym typeface="Meiryo"/>
              </a:rPr>
              <a:t>解像度・画素数</a:t>
            </a:r>
            <a:r>
              <a:rPr 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a:t>
            </a:r>
            <a:r>
              <a:rPr lang="en-US" sz="2000" b="1" spc="331" dirty="0" err="1">
                <a:solidFill>
                  <a:srgbClr val="3E3E3E"/>
                </a:solidFill>
                <a:latin typeface="BIZ UDPゴシック" panose="020B0400000000000000" pitchFamily="50" charset="-128"/>
                <a:ea typeface="BIZ UDPゴシック" panose="020B0400000000000000" pitchFamily="50" charset="-128"/>
                <a:cs typeface="Meiryo"/>
                <a:sym typeface="Meiryo"/>
              </a:rPr>
              <a:t>が非常に良く</a:t>
            </a:r>
            <a:r>
              <a:rPr 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a:t>
            </a:r>
            <a:endParaRPr sz="2000" b="1" spc="331" dirty="0">
              <a:solidFill>
                <a:srgbClr val="3E3E3E"/>
              </a:solidFill>
              <a:latin typeface="BIZ UDPゴシック" panose="020B0400000000000000" pitchFamily="50" charset="-128"/>
              <a:ea typeface="BIZ UDPゴシック" panose="020B0400000000000000" pitchFamily="50" charset="-128"/>
              <a:cs typeface="Meiryo"/>
              <a:sym typeface="Meiryo"/>
            </a:endParaRPr>
          </a:p>
          <a:p>
            <a:pPr algn="ctr"/>
            <a:r>
              <a:rPr lang="en-US" sz="2000" b="1" spc="331" dirty="0" err="1">
                <a:solidFill>
                  <a:srgbClr val="3E3E3E"/>
                </a:solidFill>
                <a:latin typeface="BIZ UDPゴシック" panose="020B0400000000000000" pitchFamily="50" charset="-128"/>
                <a:ea typeface="BIZ UDPゴシック" panose="020B0400000000000000" pitchFamily="50" charset="-128"/>
                <a:cs typeface="Meiryo"/>
                <a:sym typeface="Meiryo"/>
              </a:rPr>
              <a:t>写真、動画</a:t>
            </a:r>
            <a:r>
              <a:rPr 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a:t>
            </a:r>
            <a:r>
              <a:rPr lang="en-US" sz="2000" b="1" spc="331" dirty="0" err="1">
                <a:solidFill>
                  <a:srgbClr val="3E3E3E"/>
                </a:solidFill>
                <a:latin typeface="BIZ UDPゴシック" panose="020B0400000000000000" pitchFamily="50" charset="-128"/>
                <a:ea typeface="BIZ UDPゴシック" panose="020B0400000000000000" pitchFamily="50" charset="-128"/>
                <a:cs typeface="Meiryo"/>
                <a:sym typeface="Meiryo"/>
              </a:rPr>
              <a:t>ビデオ</a:t>
            </a:r>
            <a:r>
              <a:rPr 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a:t>
            </a:r>
            <a:r>
              <a:rPr lang="en-US" sz="2000" b="1" spc="331" dirty="0" err="1">
                <a:solidFill>
                  <a:srgbClr val="3E3E3E"/>
                </a:solidFill>
                <a:latin typeface="BIZ UDPゴシック" panose="020B0400000000000000" pitchFamily="50" charset="-128"/>
                <a:ea typeface="BIZ UDPゴシック" panose="020B0400000000000000" pitchFamily="50" charset="-128"/>
                <a:cs typeface="Meiryo"/>
                <a:sym typeface="Meiryo"/>
              </a:rPr>
              <a:t>などを気軽に楽し</a:t>
            </a:r>
            <a:r>
              <a:rPr lang="ja-JP" alt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めます。</a:t>
            </a:r>
            <a:endParaRPr sz="2000" b="1" spc="331" dirty="0">
              <a:solidFill>
                <a:srgbClr val="3E3E3E"/>
              </a:solidFill>
              <a:latin typeface="BIZ UDPゴシック" panose="020B0400000000000000" pitchFamily="50" charset="-128"/>
              <a:ea typeface="BIZ UDPゴシック" panose="020B0400000000000000" pitchFamily="50" charset="-128"/>
              <a:cs typeface="Meiryo"/>
              <a:sym typeface="Meiryo"/>
            </a:endParaRPr>
          </a:p>
          <a:p>
            <a:pPr algn="ctr"/>
            <a:r>
              <a:rPr lang="en-US" sz="2000" b="1" spc="331" dirty="0" err="1">
                <a:solidFill>
                  <a:srgbClr val="3E3E3E"/>
                </a:solidFill>
                <a:latin typeface="BIZ UDPゴシック" panose="020B0400000000000000" pitchFamily="50" charset="-128"/>
                <a:ea typeface="BIZ UDPゴシック" panose="020B0400000000000000" pitchFamily="50" charset="-128"/>
                <a:cs typeface="Meiryo"/>
                <a:sym typeface="Meiryo"/>
              </a:rPr>
              <a:t>スマホを持っているほとんどの方が</a:t>
            </a:r>
            <a:r>
              <a:rPr lang="ja-JP" alt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楽しんで利用している</a:t>
            </a:r>
            <a:r>
              <a:rPr lang="en-US" sz="2000" b="1" spc="331" dirty="0" err="1">
                <a:solidFill>
                  <a:srgbClr val="3E3E3E"/>
                </a:solidFill>
                <a:latin typeface="BIZ UDPゴシック" panose="020B0400000000000000" pitchFamily="50" charset="-128"/>
                <a:ea typeface="BIZ UDPゴシック" panose="020B0400000000000000" pitchFamily="50" charset="-128"/>
                <a:cs typeface="Meiryo"/>
                <a:sym typeface="Meiryo"/>
              </a:rPr>
              <a:t>機能です</a:t>
            </a:r>
            <a:r>
              <a:rPr 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a:t>
            </a:r>
            <a:endParaRPr sz="2000" b="1" spc="331" dirty="0">
              <a:solidFill>
                <a:srgbClr val="3E3E3E"/>
              </a:solidFill>
              <a:latin typeface="BIZ UDPゴシック" panose="020B0400000000000000" pitchFamily="50" charset="-128"/>
              <a:ea typeface="BIZ UDPゴシック" panose="020B0400000000000000" pitchFamily="50" charset="-128"/>
              <a:cs typeface="Meiryo"/>
              <a:sym typeface="Meiryo"/>
            </a:endParaRPr>
          </a:p>
          <a:p>
            <a:pPr algn="ctr"/>
            <a:endParaRPr sz="2000" b="1" spc="331" dirty="0">
              <a:solidFill>
                <a:srgbClr val="3E3E3E"/>
              </a:solidFill>
              <a:latin typeface="BIZ UDPゴシック" panose="020B0400000000000000" pitchFamily="50" charset="-128"/>
              <a:ea typeface="BIZ UDPゴシック" panose="020B0400000000000000" pitchFamily="50" charset="-128"/>
              <a:cs typeface="Meiryo"/>
              <a:sym typeface="Meiryo"/>
            </a:endParaRPr>
          </a:p>
          <a:p>
            <a:pPr algn="ctr"/>
            <a:r>
              <a:rPr lang="en-US" sz="2000" b="1" spc="331" dirty="0" err="1">
                <a:solidFill>
                  <a:srgbClr val="3E3E3E"/>
                </a:solidFill>
                <a:latin typeface="BIZ UDPゴシック" panose="020B0400000000000000" pitchFamily="50" charset="-128"/>
                <a:ea typeface="BIZ UDPゴシック" panose="020B0400000000000000" pitchFamily="50" charset="-128"/>
                <a:cs typeface="Meiryo"/>
                <a:sym typeface="Meiryo"/>
              </a:rPr>
              <a:t>最近ではQRコードの読取りも</a:t>
            </a:r>
            <a:r>
              <a:rPr lang="ja-JP" alt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、専用アプリからだけではなく、</a:t>
            </a:r>
            <a:endParaRPr lang="en-US" altLang="ja-JP" sz="2000" b="1" spc="331" dirty="0">
              <a:solidFill>
                <a:srgbClr val="3E3E3E"/>
              </a:solidFill>
              <a:latin typeface="BIZ UDPゴシック" panose="020B0400000000000000" pitchFamily="50" charset="-128"/>
              <a:ea typeface="BIZ UDPゴシック" panose="020B0400000000000000" pitchFamily="50" charset="-128"/>
              <a:cs typeface="Meiryo"/>
              <a:sym typeface="Meiryo"/>
            </a:endParaRPr>
          </a:p>
          <a:p>
            <a:pPr algn="ctr"/>
            <a:r>
              <a:rPr lang="ja-JP" alt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通常の</a:t>
            </a:r>
            <a:r>
              <a:rPr lang="en-US" sz="2000" b="1" spc="331" dirty="0" err="1">
                <a:solidFill>
                  <a:srgbClr val="3E3E3E"/>
                </a:solidFill>
                <a:latin typeface="BIZ UDPゴシック" panose="020B0400000000000000" pitchFamily="50" charset="-128"/>
                <a:ea typeface="BIZ UDPゴシック" panose="020B0400000000000000" pitchFamily="50" charset="-128"/>
                <a:cs typeface="Meiryo"/>
                <a:sym typeface="Meiryo"/>
              </a:rPr>
              <a:t>カメラ機能で</a:t>
            </a:r>
            <a:r>
              <a:rPr lang="ja-JP" alt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も</a:t>
            </a:r>
            <a:r>
              <a:rPr lang="en-US" sz="2000" b="1" spc="331" dirty="0" err="1">
                <a:solidFill>
                  <a:srgbClr val="3E3E3E"/>
                </a:solidFill>
                <a:latin typeface="BIZ UDPゴシック" panose="020B0400000000000000" pitchFamily="50" charset="-128"/>
                <a:ea typeface="BIZ UDPゴシック" panose="020B0400000000000000" pitchFamily="50" charset="-128"/>
                <a:cs typeface="Meiryo"/>
                <a:sym typeface="Meiryo"/>
              </a:rPr>
              <a:t>行えるようになり、使用</a:t>
            </a:r>
            <a:r>
              <a:rPr lang="ja-JP" alt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しやすくなり</a:t>
            </a:r>
            <a:endParaRPr lang="en-US" altLang="ja-JP" sz="2000" b="1" spc="331" dirty="0">
              <a:solidFill>
                <a:srgbClr val="3E3E3E"/>
              </a:solidFill>
              <a:latin typeface="BIZ UDPゴシック" panose="020B0400000000000000" pitchFamily="50" charset="-128"/>
              <a:ea typeface="BIZ UDPゴシック" panose="020B0400000000000000" pitchFamily="50" charset="-128"/>
              <a:cs typeface="Meiryo"/>
              <a:sym typeface="Meiryo"/>
            </a:endParaRPr>
          </a:p>
          <a:p>
            <a:pPr algn="ctr"/>
            <a:r>
              <a:rPr lang="ja-JP" alt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また、使用</a:t>
            </a:r>
            <a:r>
              <a:rPr lang="en-US" sz="2000" b="1" spc="331" dirty="0" err="1">
                <a:solidFill>
                  <a:srgbClr val="3E3E3E"/>
                </a:solidFill>
                <a:latin typeface="BIZ UDPゴシック" panose="020B0400000000000000" pitchFamily="50" charset="-128"/>
                <a:ea typeface="BIZ UDPゴシック" panose="020B0400000000000000" pitchFamily="50" charset="-128"/>
                <a:cs typeface="Meiryo"/>
                <a:sym typeface="Meiryo"/>
              </a:rPr>
              <a:t>場面</a:t>
            </a:r>
            <a:r>
              <a:rPr lang="ja-JP" alt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も</a:t>
            </a:r>
            <a:r>
              <a:rPr lang="en-US" sz="2000" b="1" spc="331" dirty="0" err="1">
                <a:solidFill>
                  <a:srgbClr val="3E3E3E"/>
                </a:solidFill>
                <a:latin typeface="BIZ UDPゴシック" panose="020B0400000000000000" pitchFamily="50" charset="-128"/>
                <a:ea typeface="BIZ UDPゴシック" panose="020B0400000000000000" pitchFamily="50" charset="-128"/>
                <a:cs typeface="Meiryo"/>
                <a:sym typeface="Meiryo"/>
              </a:rPr>
              <a:t>大変増えています</a:t>
            </a:r>
            <a:r>
              <a:rPr lang="en-US" sz="2000" b="1" spc="331" dirty="0">
                <a:solidFill>
                  <a:srgbClr val="3E3E3E"/>
                </a:solidFill>
                <a:latin typeface="BIZ UDPゴシック" panose="020B0400000000000000" pitchFamily="50" charset="-128"/>
                <a:ea typeface="BIZ UDPゴシック" panose="020B0400000000000000" pitchFamily="50" charset="-128"/>
                <a:cs typeface="Meiryo"/>
                <a:sym typeface="Meiryo"/>
              </a:rPr>
              <a:t>。</a:t>
            </a:r>
            <a:endParaRPr sz="2000" b="1" spc="331" dirty="0">
              <a:solidFill>
                <a:srgbClr val="3E3E3E"/>
              </a:solidFill>
              <a:latin typeface="BIZ UDPゴシック" panose="020B0400000000000000" pitchFamily="50" charset="-128"/>
              <a:ea typeface="BIZ UDPゴシック" panose="020B0400000000000000" pitchFamily="50" charset="-128"/>
              <a:cs typeface="Meiryo"/>
              <a:sym typeface="Meiryo"/>
            </a:endParaRPr>
          </a:p>
        </p:txBody>
      </p:sp>
      <p:pic>
        <p:nvPicPr>
          <p:cNvPr id="4" name="図 3">
            <a:extLst>
              <a:ext uri="{FF2B5EF4-FFF2-40B4-BE49-F238E27FC236}">
                <a16:creationId xmlns:a16="http://schemas.microsoft.com/office/drawing/2014/main" id="{81206101-90AD-A369-C1E5-E92FB5FB7FEC}"/>
              </a:ext>
            </a:extLst>
          </p:cNvPr>
          <p:cNvPicPr>
            <a:picLocks noChangeAspect="1"/>
          </p:cNvPicPr>
          <p:nvPr/>
        </p:nvPicPr>
        <p:blipFill>
          <a:blip r:embed="rId2"/>
          <a:stretch>
            <a:fillRect/>
          </a:stretch>
        </p:blipFill>
        <p:spPr>
          <a:xfrm>
            <a:off x="3256463" y="5431838"/>
            <a:ext cx="2089443" cy="1391569"/>
          </a:xfrm>
          <a:prstGeom prst="rect">
            <a:avLst/>
          </a:prstGeom>
        </p:spPr>
      </p:pic>
      <p:pic>
        <p:nvPicPr>
          <p:cNvPr id="5" name="Picture 4">
            <a:extLst>
              <a:ext uri="{FF2B5EF4-FFF2-40B4-BE49-F238E27FC236}">
                <a16:creationId xmlns:a16="http://schemas.microsoft.com/office/drawing/2014/main" id="{1E256025-8809-E72F-315E-6D1B767AD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168" y="5454788"/>
            <a:ext cx="2089406" cy="13915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可愛いカラフルなお花をスマホで撮っている様子のフリー画像｜おしゃれなフリー写真素材：GIRLY DROP">
            <a:extLst>
              <a:ext uri="{FF2B5EF4-FFF2-40B4-BE49-F238E27FC236}">
                <a16:creationId xmlns:a16="http://schemas.microsoft.com/office/drawing/2014/main" id="{EE9DBF5D-B0F0-3E77-CF37-C5C85E501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1052" y="5433002"/>
            <a:ext cx="2089406" cy="139040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8AF519E9-E56D-620D-EF30-097129D4E4F3}"/>
              </a:ext>
            </a:extLst>
          </p:cNvPr>
          <p:cNvPicPr>
            <a:picLocks noChangeAspect="1"/>
          </p:cNvPicPr>
          <p:nvPr/>
        </p:nvPicPr>
        <p:blipFill>
          <a:blip r:embed="rId5"/>
          <a:stretch>
            <a:fillRect/>
          </a:stretch>
        </p:blipFill>
        <p:spPr>
          <a:xfrm>
            <a:off x="5490382" y="5454787"/>
            <a:ext cx="2076194" cy="1391569"/>
          </a:xfrm>
          <a:prstGeom prst="rect">
            <a:avLst/>
          </a:prstGeom>
        </p:spPr>
      </p:pic>
      <p:sp>
        <p:nvSpPr>
          <p:cNvPr id="8" name="テキスト ボックス 7">
            <a:extLst>
              <a:ext uri="{FF2B5EF4-FFF2-40B4-BE49-F238E27FC236}">
                <a16:creationId xmlns:a16="http://schemas.microsoft.com/office/drawing/2014/main" id="{AE46EB8E-64D3-B958-B971-718037A030E2}"/>
              </a:ext>
            </a:extLst>
          </p:cNvPr>
          <p:cNvSpPr txBox="1"/>
          <p:nvPr/>
        </p:nvSpPr>
        <p:spPr>
          <a:xfrm>
            <a:off x="733606" y="1413002"/>
            <a:ext cx="8327898" cy="523220"/>
          </a:xfrm>
          <a:prstGeom prst="rect">
            <a:avLst/>
          </a:prstGeom>
          <a:noFill/>
        </p:spPr>
        <p:txBody>
          <a:bodyPr wrap="square">
            <a:spAutoFit/>
          </a:bodyPr>
          <a:lstStyle/>
          <a:p>
            <a:r>
              <a:rPr lang="ja-JP" altLang="en-US" sz="2800" b="1" dirty="0">
                <a:latin typeface="BIZ UDPゴシック" panose="020B0400000000000000" pitchFamily="50" charset="-128"/>
                <a:ea typeface="BIZ UDPゴシック" panose="020B0400000000000000" pitchFamily="50" charset="-128"/>
              </a:rPr>
              <a:t>１</a:t>
            </a:r>
            <a:r>
              <a:rPr lang="en-US" altLang="ja-JP" sz="2800" b="1" dirty="0">
                <a:latin typeface="BIZ UDPゴシック" panose="020B0400000000000000" pitchFamily="50" charset="-128"/>
                <a:ea typeface="BIZ UDPゴシック" panose="020B0400000000000000" pitchFamily="50" charset="-128"/>
              </a:rPr>
              <a:t>. </a:t>
            </a:r>
            <a:r>
              <a:rPr lang="ja-JP" altLang="en-US" sz="2800" b="1" dirty="0">
                <a:latin typeface="BIZ UDPゴシック" panose="020B0400000000000000" pitchFamily="50" charset="-128"/>
                <a:ea typeface="BIZ UDPゴシック" panose="020B0400000000000000" pitchFamily="50" charset="-128"/>
              </a:rPr>
              <a:t>カメラの使い方</a:t>
            </a:r>
            <a:endParaRPr lang="en-US" altLang="ja-JP" sz="2800" b="1" dirty="0">
              <a:latin typeface="BIZ UDPゴシック" panose="020B0400000000000000" pitchFamily="50" charset="-128"/>
              <a:ea typeface="BIZ UDPゴシック" panose="020B0400000000000000" pitchFamily="50" charset="-128"/>
            </a:endParaRPr>
          </a:p>
        </p:txBody>
      </p:sp>
      <p:sp>
        <p:nvSpPr>
          <p:cNvPr id="3" name="スライド番号プレースホルダー 3">
            <a:extLst>
              <a:ext uri="{FF2B5EF4-FFF2-40B4-BE49-F238E27FC236}">
                <a16:creationId xmlns:a16="http://schemas.microsoft.com/office/drawing/2014/main" id="{CA7FB1DD-AE70-D4D6-89BF-0C87F25DBFCF}"/>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2</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738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pic>
        <p:nvPicPr>
          <p:cNvPr id="4" name="Google Shape;233;g1bf58382e14_0_10">
            <a:extLst>
              <a:ext uri="{FF2B5EF4-FFF2-40B4-BE49-F238E27FC236}">
                <a16:creationId xmlns:a16="http://schemas.microsoft.com/office/drawing/2014/main" id="{47D0CBF7-75D4-0A5F-CE87-747F0DAEB589}"/>
              </a:ext>
            </a:extLst>
          </p:cNvPr>
          <p:cNvPicPr preferRelativeResize="0"/>
          <p:nvPr/>
        </p:nvPicPr>
        <p:blipFill>
          <a:blip r:embed="rId2">
            <a:alphaModFix/>
          </a:blip>
          <a:stretch>
            <a:fillRect/>
          </a:stretch>
        </p:blipFill>
        <p:spPr>
          <a:xfrm>
            <a:off x="6661746" y="3370994"/>
            <a:ext cx="1729775" cy="3465094"/>
          </a:xfrm>
          <a:prstGeom prst="rect">
            <a:avLst/>
          </a:prstGeom>
          <a:noFill/>
          <a:ln w="9525" cap="flat" cmpd="sng">
            <a:solidFill>
              <a:srgbClr val="434343"/>
            </a:solidFill>
            <a:prstDash val="solid"/>
            <a:round/>
            <a:headEnd type="none" w="sm" len="sm"/>
            <a:tailEnd type="none" w="sm" len="sm"/>
          </a:ln>
        </p:spPr>
      </p:pic>
      <p:pic>
        <p:nvPicPr>
          <p:cNvPr id="5" name="Google Shape;235;g1bf58382e14_0_10">
            <a:extLst>
              <a:ext uri="{FF2B5EF4-FFF2-40B4-BE49-F238E27FC236}">
                <a16:creationId xmlns:a16="http://schemas.microsoft.com/office/drawing/2014/main" id="{671051C2-D54B-B4D7-25E6-FBA92B60B190}"/>
              </a:ext>
            </a:extLst>
          </p:cNvPr>
          <p:cNvPicPr preferRelativeResize="0"/>
          <p:nvPr/>
        </p:nvPicPr>
        <p:blipFill>
          <a:blip r:embed="rId3">
            <a:alphaModFix/>
          </a:blip>
          <a:stretch>
            <a:fillRect/>
          </a:stretch>
        </p:blipFill>
        <p:spPr>
          <a:xfrm>
            <a:off x="2515558" y="3501693"/>
            <a:ext cx="1642661" cy="3379685"/>
          </a:xfrm>
          <a:prstGeom prst="rect">
            <a:avLst/>
          </a:prstGeom>
          <a:noFill/>
          <a:ln w="9525" cap="flat" cmpd="sng">
            <a:solidFill>
              <a:srgbClr val="434343"/>
            </a:solidFill>
            <a:prstDash val="solid"/>
            <a:round/>
            <a:headEnd type="none" w="sm" len="sm"/>
            <a:tailEnd type="none" w="sm" len="sm"/>
          </a:ln>
          <a:effectLst>
            <a:outerShdw blurRad="57150" dist="19050" dir="5400000" algn="bl" rotWithShape="0">
              <a:srgbClr val="000000">
                <a:alpha val="50000"/>
              </a:srgbClr>
            </a:outerShdw>
          </a:effectLst>
        </p:spPr>
      </p:pic>
      <p:sp>
        <p:nvSpPr>
          <p:cNvPr id="7" name="Google Shape;237;g1bf58382e14_0_10">
            <a:extLst>
              <a:ext uri="{FF2B5EF4-FFF2-40B4-BE49-F238E27FC236}">
                <a16:creationId xmlns:a16="http://schemas.microsoft.com/office/drawing/2014/main" id="{A556D8CC-4207-1FE3-2B78-C2D43120CE69}"/>
              </a:ext>
            </a:extLst>
          </p:cNvPr>
          <p:cNvSpPr/>
          <p:nvPr/>
        </p:nvSpPr>
        <p:spPr>
          <a:xfrm>
            <a:off x="2588940" y="6254989"/>
            <a:ext cx="282736" cy="304907"/>
          </a:xfrm>
          <a:prstGeom prst="roundRect">
            <a:avLst>
              <a:gd name="adj" fmla="val 16667"/>
            </a:avLst>
          </a:prstGeom>
          <a:noFill/>
          <a:ln w="38100" cap="rnd" cmpd="sng">
            <a:solidFill>
              <a:srgbClr val="D24004"/>
            </a:solidFill>
            <a:prstDash val="solid"/>
            <a:bevel/>
            <a:headEnd type="none" w="sm" len="sm"/>
            <a:tailEnd type="none" w="sm" len="sm"/>
          </a:ln>
        </p:spPr>
        <p:txBody>
          <a:bodyPr spcFirstLastPara="1" wrap="square" lIns="100779" tIns="50376" rIns="100779" bIns="50376" anchor="ctr" anchorCtr="0">
            <a:noAutofit/>
          </a:bodyPr>
          <a:lstStyle/>
          <a:p>
            <a:pPr algn="ctr">
              <a:buClr>
                <a:srgbClr val="000000"/>
              </a:buClr>
              <a:buSzPts val="1300"/>
            </a:pPr>
            <a:endParaRPr sz="1433">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8" name="Google Shape;238;g1bf58382e14_0_10">
            <a:extLst>
              <a:ext uri="{FF2B5EF4-FFF2-40B4-BE49-F238E27FC236}">
                <a16:creationId xmlns:a16="http://schemas.microsoft.com/office/drawing/2014/main" id="{C96CEE03-228B-A060-F085-4EE32D0B3C6A}"/>
              </a:ext>
            </a:extLst>
          </p:cNvPr>
          <p:cNvSpPr/>
          <p:nvPr/>
        </p:nvSpPr>
        <p:spPr>
          <a:xfrm>
            <a:off x="7291149" y="6262982"/>
            <a:ext cx="395830" cy="361205"/>
          </a:xfrm>
          <a:prstGeom prst="roundRect">
            <a:avLst>
              <a:gd name="adj" fmla="val 16667"/>
            </a:avLst>
          </a:prstGeom>
          <a:noFill/>
          <a:ln w="38100" cap="rnd" cmpd="sng">
            <a:solidFill>
              <a:srgbClr val="D24004"/>
            </a:solidFill>
            <a:prstDash val="solid"/>
            <a:bevel/>
            <a:headEnd type="none" w="sm" len="sm"/>
            <a:tailEnd type="none" w="sm" len="sm"/>
          </a:ln>
        </p:spPr>
        <p:txBody>
          <a:bodyPr spcFirstLastPara="1" wrap="square" lIns="100779" tIns="50376" rIns="100779" bIns="50376" anchor="ctr" anchorCtr="0">
            <a:noAutofit/>
          </a:bodyPr>
          <a:lstStyle/>
          <a:p>
            <a:pPr algn="ctr">
              <a:buClr>
                <a:srgbClr val="000000"/>
              </a:buClr>
              <a:buSzPts val="1300"/>
            </a:pPr>
            <a:endParaRPr sz="1433">
              <a:solidFill>
                <a:srgbClr val="000000"/>
              </a:solidFill>
              <a:latin typeface="BIZ UDPゴシック" panose="020B0400000000000000" pitchFamily="50" charset="-128"/>
              <a:ea typeface="BIZ UDPゴシック" panose="020B0400000000000000" pitchFamily="50" charset="-128"/>
              <a:cs typeface="Arial"/>
              <a:sym typeface="Arial"/>
            </a:endParaRPr>
          </a:p>
        </p:txBody>
      </p:sp>
      <p:pic>
        <p:nvPicPr>
          <p:cNvPr id="9" name="Google Shape;239;g1bf58382e14_0_10">
            <a:extLst>
              <a:ext uri="{FF2B5EF4-FFF2-40B4-BE49-F238E27FC236}">
                <a16:creationId xmlns:a16="http://schemas.microsoft.com/office/drawing/2014/main" id="{E285968A-2DE8-A063-EE3C-E4BC549844E3}"/>
              </a:ext>
            </a:extLst>
          </p:cNvPr>
          <p:cNvPicPr preferRelativeResize="0"/>
          <p:nvPr/>
        </p:nvPicPr>
        <p:blipFill rotWithShape="1">
          <a:blip r:embed="rId4">
            <a:alphaModFix/>
          </a:blip>
          <a:srcRect/>
          <a:stretch/>
        </p:blipFill>
        <p:spPr>
          <a:xfrm flipH="1">
            <a:off x="1910460" y="6208834"/>
            <a:ext cx="539420" cy="668589"/>
          </a:xfrm>
          <a:prstGeom prst="rect">
            <a:avLst/>
          </a:prstGeom>
          <a:noFill/>
          <a:ln>
            <a:noFill/>
          </a:ln>
        </p:spPr>
      </p:pic>
      <p:pic>
        <p:nvPicPr>
          <p:cNvPr id="11" name="Google Shape;240;g1bf58382e14_0_10">
            <a:extLst>
              <a:ext uri="{FF2B5EF4-FFF2-40B4-BE49-F238E27FC236}">
                <a16:creationId xmlns:a16="http://schemas.microsoft.com/office/drawing/2014/main" id="{AC9C73C4-6146-6956-BE45-34FD3BBE5865}"/>
              </a:ext>
            </a:extLst>
          </p:cNvPr>
          <p:cNvPicPr preferRelativeResize="0"/>
          <p:nvPr/>
        </p:nvPicPr>
        <p:blipFill rotWithShape="1">
          <a:blip r:embed="rId4">
            <a:alphaModFix/>
          </a:blip>
          <a:srcRect/>
          <a:stretch/>
        </p:blipFill>
        <p:spPr>
          <a:xfrm>
            <a:off x="8618507" y="6186943"/>
            <a:ext cx="539421" cy="686151"/>
          </a:xfrm>
          <a:prstGeom prst="rect">
            <a:avLst/>
          </a:prstGeom>
          <a:noFill/>
          <a:ln>
            <a:noFill/>
          </a:ln>
        </p:spPr>
      </p:pic>
      <p:pic>
        <p:nvPicPr>
          <p:cNvPr id="12" name="Google Shape;241;g1bf58382e14_0_10">
            <a:extLst>
              <a:ext uri="{FF2B5EF4-FFF2-40B4-BE49-F238E27FC236}">
                <a16:creationId xmlns:a16="http://schemas.microsoft.com/office/drawing/2014/main" id="{BC0BCCC2-A9E8-9D87-F3B9-94B89B81942A}"/>
              </a:ext>
            </a:extLst>
          </p:cNvPr>
          <p:cNvPicPr preferRelativeResize="0"/>
          <p:nvPr/>
        </p:nvPicPr>
        <p:blipFill>
          <a:blip r:embed="rId5">
            <a:alphaModFix/>
          </a:blip>
          <a:stretch>
            <a:fillRect/>
          </a:stretch>
        </p:blipFill>
        <p:spPr>
          <a:xfrm>
            <a:off x="3173762" y="2937624"/>
            <a:ext cx="458499" cy="458499"/>
          </a:xfrm>
          <a:prstGeom prst="rect">
            <a:avLst/>
          </a:prstGeom>
          <a:noFill/>
          <a:ln>
            <a:noFill/>
          </a:ln>
        </p:spPr>
      </p:pic>
      <p:grpSp>
        <p:nvGrpSpPr>
          <p:cNvPr id="13" name="Google Shape;243;g1bf58382e14_0_10">
            <a:extLst>
              <a:ext uri="{FF2B5EF4-FFF2-40B4-BE49-F238E27FC236}">
                <a16:creationId xmlns:a16="http://schemas.microsoft.com/office/drawing/2014/main" id="{C58389DD-C8CB-C0A2-769A-F73A9AA9D1D8}"/>
              </a:ext>
            </a:extLst>
          </p:cNvPr>
          <p:cNvGrpSpPr/>
          <p:nvPr/>
        </p:nvGrpSpPr>
        <p:grpSpPr>
          <a:xfrm>
            <a:off x="5153563" y="4583871"/>
            <a:ext cx="482530" cy="488509"/>
            <a:chOff x="9396413" y="2947987"/>
            <a:chExt cx="360000" cy="360000"/>
          </a:xfrm>
        </p:grpSpPr>
        <p:sp>
          <p:nvSpPr>
            <p:cNvPr id="14" name="Google Shape;244;g1bf58382e14_0_10">
              <a:extLst>
                <a:ext uri="{FF2B5EF4-FFF2-40B4-BE49-F238E27FC236}">
                  <a16:creationId xmlns:a16="http://schemas.microsoft.com/office/drawing/2014/main" id="{274FF38F-BE6C-8B0D-25D3-A020D8BFFBBB}"/>
                </a:ext>
              </a:extLst>
            </p:cNvPr>
            <p:cNvSpPr/>
            <p:nvPr/>
          </p:nvSpPr>
          <p:spPr>
            <a:xfrm>
              <a:off x="9396413" y="2947987"/>
              <a:ext cx="360000" cy="360000"/>
            </a:xfrm>
            <a:prstGeom prst="ellipse">
              <a:avLst/>
            </a:prstGeom>
            <a:solidFill>
              <a:srgbClr val="FFC000"/>
            </a:solidFill>
            <a:ln>
              <a:noFill/>
            </a:ln>
          </p:spPr>
          <p:txBody>
            <a:bodyPr spcFirstLastPara="1" wrap="square" lIns="100779" tIns="50376" rIns="100779" bIns="50376" anchor="ctr" anchorCtr="0">
              <a:noAutofit/>
            </a:bodyPr>
            <a:lstStyle/>
            <a:p>
              <a:pPr algn="ctr">
                <a:buClr>
                  <a:srgbClr val="000000"/>
                </a:buClr>
                <a:buSzPts val="1200"/>
              </a:pPr>
              <a:endParaRPr sz="1323">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15" name="Google Shape;245;g1bf58382e14_0_10">
              <a:extLst>
                <a:ext uri="{FF2B5EF4-FFF2-40B4-BE49-F238E27FC236}">
                  <a16:creationId xmlns:a16="http://schemas.microsoft.com/office/drawing/2014/main" id="{3655EA96-D908-CAD3-D224-B5C5E487E23C}"/>
                </a:ext>
              </a:extLst>
            </p:cNvPr>
            <p:cNvSpPr/>
            <p:nvPr/>
          </p:nvSpPr>
          <p:spPr>
            <a:xfrm>
              <a:off x="9464495" y="2965604"/>
              <a:ext cx="247800" cy="324900"/>
            </a:xfrm>
            <a:prstGeom prst="rightArrow">
              <a:avLst>
                <a:gd name="adj1" fmla="val 50000"/>
                <a:gd name="adj2" fmla="val 57481"/>
              </a:avLst>
            </a:prstGeom>
            <a:solidFill>
              <a:srgbClr val="FFFFFF"/>
            </a:solidFill>
            <a:ln>
              <a:noFill/>
            </a:ln>
          </p:spPr>
          <p:txBody>
            <a:bodyPr spcFirstLastPara="1" wrap="square" lIns="100779" tIns="50376" rIns="100779" bIns="50376" anchor="ctr" anchorCtr="0">
              <a:noAutofit/>
            </a:bodyPr>
            <a:lstStyle/>
            <a:p>
              <a:pPr algn="ctr">
                <a:buClr>
                  <a:srgbClr val="000000"/>
                </a:buClr>
                <a:buSzPts val="1200"/>
              </a:pPr>
              <a:endParaRPr sz="1323">
                <a:solidFill>
                  <a:srgbClr val="000000"/>
                </a:solidFill>
                <a:latin typeface="BIZ UDPゴシック" panose="020B0400000000000000" pitchFamily="50" charset="-128"/>
                <a:ea typeface="BIZ UDPゴシック" panose="020B0400000000000000" pitchFamily="50" charset="-128"/>
                <a:cs typeface="Arial"/>
                <a:sym typeface="Arial"/>
              </a:endParaRPr>
            </a:p>
          </p:txBody>
        </p:sp>
      </p:grpSp>
      <p:grpSp>
        <p:nvGrpSpPr>
          <p:cNvPr id="17" name="グループ化 16">
            <a:extLst>
              <a:ext uri="{FF2B5EF4-FFF2-40B4-BE49-F238E27FC236}">
                <a16:creationId xmlns:a16="http://schemas.microsoft.com/office/drawing/2014/main" id="{F329A5BC-758A-9B16-1D73-D241831039AA}"/>
              </a:ext>
            </a:extLst>
          </p:cNvPr>
          <p:cNvGrpSpPr/>
          <p:nvPr/>
        </p:nvGrpSpPr>
        <p:grpSpPr>
          <a:xfrm>
            <a:off x="8591852" y="3501693"/>
            <a:ext cx="1132152" cy="556384"/>
            <a:chOff x="2467719" y="1150812"/>
            <a:chExt cx="1363452" cy="670054"/>
          </a:xfrm>
        </p:grpSpPr>
        <p:grpSp>
          <p:nvGrpSpPr>
            <p:cNvPr id="18" name="グループ化 17">
              <a:extLst>
                <a:ext uri="{FF2B5EF4-FFF2-40B4-BE49-F238E27FC236}">
                  <a16:creationId xmlns:a16="http://schemas.microsoft.com/office/drawing/2014/main" id="{D4AFBD6E-8091-BEB3-5747-865FD3A0EEA6}"/>
                </a:ext>
              </a:extLst>
            </p:cNvPr>
            <p:cNvGrpSpPr/>
            <p:nvPr/>
          </p:nvGrpSpPr>
          <p:grpSpPr>
            <a:xfrm>
              <a:off x="2585775" y="1268512"/>
              <a:ext cx="412797" cy="434674"/>
              <a:chOff x="4269206" y="3417471"/>
              <a:chExt cx="532005" cy="560200"/>
            </a:xfrm>
          </p:grpSpPr>
          <p:pic>
            <p:nvPicPr>
              <p:cNvPr id="23" name="Google Shape;246;g1bf58382e14_0_10">
                <a:extLst>
                  <a:ext uri="{FF2B5EF4-FFF2-40B4-BE49-F238E27FC236}">
                    <a16:creationId xmlns:a16="http://schemas.microsoft.com/office/drawing/2014/main" id="{2BF8B74C-55C9-EA26-9FBB-1FE9B823B469}"/>
                  </a:ext>
                </a:extLst>
              </p:cNvPr>
              <p:cNvPicPr preferRelativeResize="0"/>
              <p:nvPr/>
            </p:nvPicPr>
            <p:blipFill>
              <a:blip r:embed="rId6">
                <a:alphaModFix/>
              </a:blip>
              <a:stretch>
                <a:fillRect/>
              </a:stretch>
            </p:blipFill>
            <p:spPr>
              <a:xfrm>
                <a:off x="4269206" y="3417471"/>
                <a:ext cx="532005" cy="560200"/>
              </a:xfrm>
              <a:prstGeom prst="rect">
                <a:avLst/>
              </a:prstGeom>
              <a:noFill/>
              <a:ln>
                <a:noFill/>
              </a:ln>
            </p:spPr>
          </p:pic>
          <p:sp>
            <p:nvSpPr>
              <p:cNvPr id="24" name="Google Shape;248;g1bf58382e14_0_10">
                <a:extLst>
                  <a:ext uri="{FF2B5EF4-FFF2-40B4-BE49-F238E27FC236}">
                    <a16:creationId xmlns:a16="http://schemas.microsoft.com/office/drawing/2014/main" id="{A9D24AC7-743B-569C-3BB0-F106BF54C05C}"/>
                  </a:ext>
                </a:extLst>
              </p:cNvPr>
              <p:cNvSpPr/>
              <p:nvPr/>
            </p:nvSpPr>
            <p:spPr>
              <a:xfrm>
                <a:off x="4285952" y="3417477"/>
                <a:ext cx="498600" cy="524100"/>
              </a:xfrm>
              <a:prstGeom prst="ellipse">
                <a:avLst/>
              </a:prstGeom>
              <a:noFill/>
              <a:ln w="19050" cap="flat" cmpd="sng">
                <a:solidFill>
                  <a:srgbClr val="9E9E9E"/>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grpSp>
        <p:sp>
          <p:nvSpPr>
            <p:cNvPr id="19" name="Google Shape;249;g1bf58382e14_0_10">
              <a:extLst>
                <a:ext uri="{FF2B5EF4-FFF2-40B4-BE49-F238E27FC236}">
                  <a16:creationId xmlns:a16="http://schemas.microsoft.com/office/drawing/2014/main" id="{3273D33F-5B6C-72E5-06DA-B025484FEEDD}"/>
                </a:ext>
              </a:extLst>
            </p:cNvPr>
            <p:cNvSpPr/>
            <p:nvPr/>
          </p:nvSpPr>
          <p:spPr>
            <a:xfrm>
              <a:off x="2467719" y="1150812"/>
              <a:ext cx="649500" cy="660600"/>
            </a:xfrm>
            <a:prstGeom prst="ellipse">
              <a:avLst/>
            </a:prstGeom>
            <a:noFill/>
            <a:ln w="152400" cap="flat" cmpd="sng">
              <a:solidFill>
                <a:srgbClr val="FFFFFF"/>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grpSp>
          <p:nvGrpSpPr>
            <p:cNvPr id="20" name="グループ化 19">
              <a:extLst>
                <a:ext uri="{FF2B5EF4-FFF2-40B4-BE49-F238E27FC236}">
                  <a16:creationId xmlns:a16="http://schemas.microsoft.com/office/drawing/2014/main" id="{A5C2A5C5-F5BC-DAA8-B2FB-8AF675F4ABA2}"/>
                </a:ext>
              </a:extLst>
            </p:cNvPr>
            <p:cNvGrpSpPr/>
            <p:nvPr/>
          </p:nvGrpSpPr>
          <p:grpSpPr>
            <a:xfrm>
              <a:off x="3190724" y="1166058"/>
              <a:ext cx="640447" cy="654808"/>
              <a:chOff x="4424111" y="3788236"/>
              <a:chExt cx="631200" cy="645354"/>
            </a:xfrm>
          </p:grpSpPr>
          <p:pic>
            <p:nvPicPr>
              <p:cNvPr id="21" name="Google Shape;247;g1bf58382e14_0_10">
                <a:extLst>
                  <a:ext uri="{FF2B5EF4-FFF2-40B4-BE49-F238E27FC236}">
                    <a16:creationId xmlns:a16="http://schemas.microsoft.com/office/drawing/2014/main" id="{414EEB33-A421-32B6-BF77-7E3F88A29A9F}"/>
                  </a:ext>
                </a:extLst>
              </p:cNvPr>
              <p:cNvPicPr preferRelativeResize="0"/>
              <p:nvPr/>
            </p:nvPicPr>
            <p:blipFill>
              <a:blip r:embed="rId7">
                <a:alphaModFix/>
              </a:blip>
              <a:stretch>
                <a:fillRect/>
              </a:stretch>
            </p:blipFill>
            <p:spPr>
              <a:xfrm>
                <a:off x="4439319" y="3788236"/>
                <a:ext cx="594740" cy="645354"/>
              </a:xfrm>
              <a:prstGeom prst="rect">
                <a:avLst/>
              </a:prstGeom>
              <a:noFill/>
              <a:ln>
                <a:noFill/>
              </a:ln>
            </p:spPr>
          </p:pic>
          <p:sp>
            <p:nvSpPr>
              <p:cNvPr id="22" name="Google Shape;250;g1bf58382e14_0_10">
                <a:extLst>
                  <a:ext uri="{FF2B5EF4-FFF2-40B4-BE49-F238E27FC236}">
                    <a16:creationId xmlns:a16="http://schemas.microsoft.com/office/drawing/2014/main" id="{B32B351B-0D97-6455-5604-D3FB11812023}"/>
                  </a:ext>
                </a:extLst>
              </p:cNvPr>
              <p:cNvSpPr/>
              <p:nvPr/>
            </p:nvSpPr>
            <p:spPr>
              <a:xfrm>
                <a:off x="4424111" y="3815681"/>
                <a:ext cx="631200" cy="610200"/>
              </a:xfrm>
              <a:prstGeom prst="roundRect">
                <a:avLst>
                  <a:gd name="adj" fmla="val 20529"/>
                </a:avLst>
              </a:prstGeom>
              <a:noFill/>
              <a:ln w="114300" cap="flat" cmpd="sng">
                <a:solidFill>
                  <a:srgbClr val="FFFFFF"/>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grpSp>
      </p:grpSp>
      <p:sp>
        <p:nvSpPr>
          <p:cNvPr id="25" name="Google Shape;251;g1bf58382e14_0_10">
            <a:extLst>
              <a:ext uri="{FF2B5EF4-FFF2-40B4-BE49-F238E27FC236}">
                <a16:creationId xmlns:a16="http://schemas.microsoft.com/office/drawing/2014/main" id="{44E19353-6636-548F-C8C9-33D4FB6E6A1C}"/>
              </a:ext>
            </a:extLst>
          </p:cNvPr>
          <p:cNvSpPr txBox="1"/>
          <p:nvPr/>
        </p:nvSpPr>
        <p:spPr>
          <a:xfrm>
            <a:off x="4950763" y="2244234"/>
            <a:ext cx="5423681" cy="418970"/>
          </a:xfrm>
          <a:prstGeom prst="rect">
            <a:avLst/>
          </a:prstGeom>
          <a:noFill/>
          <a:ln>
            <a:noFill/>
          </a:ln>
        </p:spPr>
        <p:txBody>
          <a:bodyPr spcFirstLastPara="1" wrap="square" lIns="100779" tIns="100779" rIns="100779" bIns="100779" anchor="t" anchorCtr="0">
            <a:spAutoFit/>
          </a:bodyPr>
          <a:lstStyle/>
          <a:p>
            <a:r>
              <a:rPr lang="en-US" altLang="ja-JP" sz="1400" dirty="0">
                <a:latin typeface="BIZ UDPゴシック" panose="020B0400000000000000" pitchFamily="50" charset="-128"/>
                <a:ea typeface="BIZ UDPゴシック" panose="020B0400000000000000" pitchFamily="50" charset="-128"/>
                <a:cs typeface="Meiryo"/>
                <a:sym typeface="Meiryo"/>
              </a:rPr>
              <a:t>※</a:t>
            </a:r>
            <a:r>
              <a:rPr lang="ja-JP" altLang="en-US" sz="1400" dirty="0">
                <a:latin typeface="BIZ UDPゴシック" panose="020B0400000000000000" pitchFamily="50" charset="-128"/>
                <a:ea typeface="BIZ UDPゴシック" panose="020B0400000000000000" pitchFamily="50" charset="-128"/>
                <a:cs typeface="Meiryo"/>
                <a:sym typeface="Meiryo"/>
              </a:rPr>
              <a:t>カメラの</a:t>
            </a:r>
            <a:r>
              <a:rPr lang="en-US" sz="1400" dirty="0" err="1">
                <a:latin typeface="BIZ UDPゴシック" panose="020B0400000000000000" pitchFamily="50" charset="-128"/>
                <a:ea typeface="BIZ UDPゴシック" panose="020B0400000000000000" pitchFamily="50" charset="-128"/>
                <a:cs typeface="Meiryo"/>
                <a:sym typeface="Meiryo"/>
              </a:rPr>
              <a:t>アイコン</a:t>
            </a:r>
            <a:r>
              <a:rPr lang="ja-JP" altLang="en-US" sz="1400" dirty="0">
                <a:latin typeface="BIZ UDPゴシック" panose="020B0400000000000000" pitchFamily="50" charset="-128"/>
                <a:ea typeface="BIZ UDPゴシック" panose="020B0400000000000000" pitchFamily="50" charset="-128"/>
                <a:cs typeface="Meiryo"/>
                <a:sym typeface="Meiryo"/>
              </a:rPr>
              <a:t>は機種により異なります。</a:t>
            </a:r>
            <a:endParaRPr sz="1400" dirty="0">
              <a:latin typeface="BIZ UDPゴシック" panose="020B0400000000000000" pitchFamily="50" charset="-128"/>
              <a:ea typeface="BIZ UDPゴシック" panose="020B0400000000000000" pitchFamily="50" charset="-128"/>
              <a:cs typeface="Meiryo"/>
              <a:sym typeface="Meiryo"/>
            </a:endParaRPr>
          </a:p>
        </p:txBody>
      </p:sp>
      <p:sp>
        <p:nvSpPr>
          <p:cNvPr id="26" name="Google Shape;95;p4">
            <a:extLst>
              <a:ext uri="{FF2B5EF4-FFF2-40B4-BE49-F238E27FC236}">
                <a16:creationId xmlns:a16="http://schemas.microsoft.com/office/drawing/2014/main" id="{576DC985-1696-829A-9360-3EE26CF15018}"/>
              </a:ext>
            </a:extLst>
          </p:cNvPr>
          <p:cNvSpPr txBox="1">
            <a:spLocks/>
          </p:cNvSpPr>
          <p:nvPr/>
        </p:nvSpPr>
        <p:spPr>
          <a:xfrm>
            <a:off x="892807" y="2087125"/>
            <a:ext cx="4453099" cy="511159"/>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ja-JP" altLang="en-US" sz="2800" b="1" dirty="0">
                <a:solidFill>
                  <a:schemeClr val="tx1"/>
                </a:solidFill>
                <a:latin typeface="BIZ UDPゴシック" panose="020B0400000000000000" pitchFamily="50" charset="-128"/>
                <a:ea typeface="BIZ UDPゴシック" panose="020B0400000000000000" pitchFamily="50" charset="-128"/>
                <a:cs typeface="Meiryo"/>
                <a:sym typeface="Meiryo"/>
              </a:rPr>
              <a:t>カメラを起動してみよう</a:t>
            </a:r>
          </a:p>
        </p:txBody>
      </p:sp>
      <p:sp>
        <p:nvSpPr>
          <p:cNvPr id="30" name="テキスト ボックス 29">
            <a:extLst>
              <a:ext uri="{FF2B5EF4-FFF2-40B4-BE49-F238E27FC236}">
                <a16:creationId xmlns:a16="http://schemas.microsoft.com/office/drawing/2014/main" id="{5465C397-DA64-3793-B1AC-3C27534805A4}"/>
              </a:ext>
            </a:extLst>
          </p:cNvPr>
          <p:cNvSpPr txBox="1"/>
          <p:nvPr/>
        </p:nvSpPr>
        <p:spPr>
          <a:xfrm>
            <a:off x="5794713" y="2954895"/>
            <a:ext cx="4765954" cy="338554"/>
          </a:xfrm>
          <a:prstGeom prst="rect">
            <a:avLst/>
          </a:prstGeom>
          <a:noFill/>
        </p:spPr>
        <p:txBody>
          <a:bodyPr wrap="square" rtlCol="0">
            <a:spAutoFit/>
          </a:bodyPr>
          <a:lstStyle/>
          <a:p>
            <a:r>
              <a:rPr lang="en-US" altLang="ja-JP" sz="1600" b="1" dirty="0">
                <a:solidFill>
                  <a:srgbClr val="3E3E3E"/>
                </a:solidFill>
                <a:latin typeface="BIZ UDPゴシック" panose="020B0400000000000000" pitchFamily="50" charset="-128"/>
                <a:ea typeface="BIZ UDPゴシック" panose="020B0400000000000000" pitchFamily="50" charset="-128"/>
                <a:cs typeface="Meiryo"/>
                <a:sym typeface="Meiryo"/>
              </a:rPr>
              <a:t>②</a:t>
            </a:r>
            <a:r>
              <a:rPr lang="en-US" altLang="ja-JP" sz="1600" b="1" dirty="0" err="1">
                <a:solidFill>
                  <a:srgbClr val="3E3E3E"/>
                </a:solidFill>
                <a:latin typeface="BIZ UDPゴシック" panose="020B0400000000000000" pitchFamily="50" charset="-128"/>
                <a:ea typeface="BIZ UDPゴシック" panose="020B0400000000000000" pitchFamily="50" charset="-128"/>
                <a:cs typeface="Meiryo"/>
                <a:sym typeface="Meiryo"/>
              </a:rPr>
              <a:t>画面下部の</a:t>
            </a:r>
            <a:r>
              <a:rPr lang="en-US" altLang="ja-JP" sz="1600" b="1" dirty="0">
                <a:solidFill>
                  <a:srgbClr val="3E3E3E"/>
                </a:solidFill>
                <a:latin typeface="BIZ UDPゴシック" panose="020B0400000000000000" pitchFamily="50" charset="-128"/>
                <a:ea typeface="BIZ UDPゴシック" panose="020B0400000000000000" pitchFamily="50" charset="-128"/>
                <a:cs typeface="Meiryo"/>
                <a:sym typeface="Meiryo"/>
              </a:rPr>
              <a:t>「</a:t>
            </a:r>
            <a:r>
              <a:rPr lang="ja-JP" altLang="en-US" sz="1600" b="1" dirty="0">
                <a:solidFill>
                  <a:srgbClr val="3E3E3E"/>
                </a:solidFill>
                <a:latin typeface="BIZ UDPゴシック" panose="020B0400000000000000" pitchFamily="50" charset="-128"/>
                <a:ea typeface="BIZ UDPゴシック" panose="020B0400000000000000" pitchFamily="50" charset="-128"/>
                <a:cs typeface="Meiryo"/>
                <a:sym typeface="Meiryo"/>
              </a:rPr>
              <a:t>カメラ</a:t>
            </a:r>
            <a:r>
              <a:rPr lang="en-US" altLang="ja-JP" sz="1600" b="1" dirty="0">
                <a:solidFill>
                  <a:srgbClr val="3E3E3E"/>
                </a:solidFill>
                <a:latin typeface="BIZ UDPゴシック" panose="020B0400000000000000" pitchFamily="50" charset="-128"/>
                <a:ea typeface="BIZ UDPゴシック" panose="020B0400000000000000" pitchFamily="50" charset="-128"/>
                <a:cs typeface="Meiryo"/>
                <a:sym typeface="Meiryo"/>
              </a:rPr>
              <a:t>/</a:t>
            </a:r>
            <a:r>
              <a:rPr lang="ja-JP" altLang="en-US" sz="1600" b="1" dirty="0">
                <a:solidFill>
                  <a:srgbClr val="3E3E3E"/>
                </a:solidFill>
                <a:latin typeface="BIZ UDPゴシック" panose="020B0400000000000000" pitchFamily="50" charset="-128"/>
                <a:ea typeface="BIZ UDPゴシック" panose="020B0400000000000000" pitchFamily="50" charset="-128"/>
                <a:cs typeface="Meiryo"/>
                <a:sym typeface="Meiryo"/>
              </a:rPr>
              <a:t>写真</a:t>
            </a:r>
            <a:r>
              <a:rPr lang="en-US" altLang="ja-JP" sz="1600" b="1" dirty="0">
                <a:solidFill>
                  <a:srgbClr val="3E3E3E"/>
                </a:solidFill>
                <a:latin typeface="BIZ UDPゴシック" panose="020B0400000000000000" pitchFamily="50" charset="-128"/>
                <a:ea typeface="BIZ UDPゴシック" panose="020B0400000000000000" pitchFamily="50" charset="-128"/>
                <a:cs typeface="Meiryo"/>
                <a:sym typeface="Meiryo"/>
              </a:rPr>
              <a:t>」</a:t>
            </a:r>
            <a:r>
              <a:rPr lang="en-US" altLang="ja-JP" sz="1600" b="1" dirty="0" err="1">
                <a:solidFill>
                  <a:srgbClr val="3E3E3E"/>
                </a:solidFill>
                <a:latin typeface="BIZ UDPゴシック" panose="020B0400000000000000" pitchFamily="50" charset="-128"/>
                <a:ea typeface="BIZ UDPゴシック" panose="020B0400000000000000" pitchFamily="50" charset="-128"/>
                <a:cs typeface="Meiryo"/>
                <a:sym typeface="Meiryo"/>
              </a:rPr>
              <a:t>をタップ</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1A50D158-A4DC-16AA-9D84-1CD42747D88B}"/>
              </a:ext>
            </a:extLst>
          </p:cNvPr>
          <p:cNvSpPr txBox="1"/>
          <p:nvPr/>
        </p:nvSpPr>
        <p:spPr>
          <a:xfrm>
            <a:off x="1281165" y="3022269"/>
            <a:ext cx="4354928" cy="584775"/>
          </a:xfrm>
          <a:prstGeom prst="rect">
            <a:avLst/>
          </a:prstGeom>
          <a:noFill/>
        </p:spPr>
        <p:txBody>
          <a:bodyPr wrap="square" rtlCol="0">
            <a:spAutoFit/>
          </a:bodyPr>
          <a:lstStyle/>
          <a:p>
            <a:r>
              <a:rPr lang="ja-JP" altLang="en-US" sz="1600" b="1" dirty="0">
                <a:solidFill>
                  <a:srgbClr val="3E3E3E"/>
                </a:solidFill>
                <a:latin typeface="BIZ UDPゴシック" panose="020B0400000000000000" pitchFamily="50" charset="-128"/>
                <a:ea typeface="BIZ UDPゴシック" panose="020B0400000000000000" pitchFamily="50" charset="-128"/>
                <a:cs typeface="Meiryo"/>
                <a:sym typeface="Meiryo"/>
              </a:rPr>
              <a:t>①ホーム画面にある　　 を押します。　　　　</a:t>
            </a:r>
            <a:endParaRPr lang="ja-JP" altLang="en-US" dirty="0">
              <a:solidFill>
                <a:srgbClr val="3E3E3E"/>
              </a:solidFill>
              <a:latin typeface="BIZ UDPゴシック" panose="020B0400000000000000" pitchFamily="50" charset="-128"/>
              <a:ea typeface="BIZ UDPゴシック" panose="020B0400000000000000" pitchFamily="50" charset="-128"/>
              <a:cs typeface="Meiryo"/>
              <a:sym typeface="Meiryo"/>
            </a:endParaRPr>
          </a:p>
          <a:p>
            <a:endParaRPr kumimoji="1" lang="ja-JP" altLang="en-US" sz="16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13D02089-AD9B-68B6-CE5B-F349703C75BA}"/>
              </a:ext>
            </a:extLst>
          </p:cNvPr>
          <p:cNvSpPr txBox="1"/>
          <p:nvPr/>
        </p:nvSpPr>
        <p:spPr>
          <a:xfrm>
            <a:off x="733606" y="1413002"/>
            <a:ext cx="8327898" cy="523220"/>
          </a:xfrm>
          <a:prstGeom prst="rect">
            <a:avLst/>
          </a:prstGeom>
          <a:noFill/>
        </p:spPr>
        <p:txBody>
          <a:bodyPr wrap="square">
            <a:spAutoFit/>
          </a:bodyPr>
          <a:lstStyle/>
          <a:p>
            <a:r>
              <a:rPr lang="ja-JP" altLang="en-US" sz="2800" b="1" dirty="0">
                <a:latin typeface="BIZ UDPゴシック" panose="020B0400000000000000" pitchFamily="50" charset="-128"/>
                <a:ea typeface="BIZ UDPゴシック" panose="020B0400000000000000" pitchFamily="50" charset="-128"/>
              </a:rPr>
              <a:t>１</a:t>
            </a:r>
            <a:r>
              <a:rPr lang="en-US" altLang="ja-JP" sz="2800" b="1" dirty="0">
                <a:latin typeface="BIZ UDPゴシック" panose="020B0400000000000000" pitchFamily="50" charset="-128"/>
                <a:ea typeface="BIZ UDPゴシック" panose="020B0400000000000000" pitchFamily="50" charset="-128"/>
              </a:rPr>
              <a:t>. </a:t>
            </a:r>
            <a:r>
              <a:rPr lang="ja-JP" altLang="en-US" sz="2800" b="1" dirty="0">
                <a:latin typeface="BIZ UDPゴシック" panose="020B0400000000000000" pitchFamily="50" charset="-128"/>
                <a:ea typeface="BIZ UDPゴシック" panose="020B0400000000000000" pitchFamily="50" charset="-128"/>
              </a:rPr>
              <a:t>カメラの使い方</a:t>
            </a:r>
            <a:endParaRPr lang="en-US" altLang="ja-JP" sz="2800"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72ECE467-F35F-D5DB-C5AD-F8481240F3BF}"/>
              </a:ext>
            </a:extLst>
          </p:cNvPr>
          <p:cNvSpPr txBox="1"/>
          <p:nvPr/>
        </p:nvSpPr>
        <p:spPr>
          <a:xfrm>
            <a:off x="6860495" y="1555654"/>
            <a:ext cx="1321847" cy="400110"/>
          </a:xfrm>
          <a:prstGeom prst="rect">
            <a:avLst/>
          </a:prstGeom>
          <a:noFill/>
          <a:ln>
            <a:solidFill>
              <a:schemeClr val="tx1"/>
            </a:solidFill>
          </a:ln>
        </p:spPr>
        <p:txBody>
          <a:bodyPr wrap="square">
            <a:spAutoFit/>
          </a:bodyPr>
          <a:lstStyle/>
          <a:p>
            <a:pPr algn="ctr"/>
            <a:r>
              <a:rPr lang="en-US" altLang="ja-JP" sz="2000" b="1" i="0" dirty="0">
                <a:solidFill>
                  <a:srgbClr val="252525"/>
                </a:solidFill>
                <a:effectLst/>
                <a:latin typeface="BIZ UDPゴシック" panose="020B0400000000000000" pitchFamily="50" charset="-128"/>
                <a:ea typeface="BIZ UDPゴシック" panose="020B0400000000000000" pitchFamily="50" charset="-128"/>
              </a:rPr>
              <a:t>iPhone</a:t>
            </a:r>
            <a:endParaRPr lang="ja-JP" altLang="en-US" sz="20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C5909D9-548C-5A9C-0BCB-1052BE73A3A0}"/>
              </a:ext>
            </a:extLst>
          </p:cNvPr>
          <p:cNvSpPr txBox="1"/>
          <p:nvPr/>
        </p:nvSpPr>
        <p:spPr>
          <a:xfrm>
            <a:off x="8332139" y="1562394"/>
            <a:ext cx="1321847" cy="400110"/>
          </a:xfrm>
          <a:prstGeom prst="rect">
            <a:avLst/>
          </a:prstGeom>
          <a:noFill/>
          <a:ln>
            <a:solidFill>
              <a:schemeClr val="tx1"/>
            </a:solidFill>
          </a:ln>
        </p:spPr>
        <p:txBody>
          <a:bodyPr wrap="square">
            <a:spAutoFit/>
          </a:bodyPr>
          <a:lstStyle/>
          <a:p>
            <a:pPr algn="ctr"/>
            <a:r>
              <a:rPr lang="en-US" altLang="ja-JP" sz="2000" b="1" dirty="0">
                <a:solidFill>
                  <a:srgbClr val="252525"/>
                </a:solidFill>
                <a:latin typeface="BIZ UDPゴシック" panose="020B0400000000000000" pitchFamily="50" charset="-128"/>
                <a:ea typeface="BIZ UDPゴシック" panose="020B0400000000000000" pitchFamily="50" charset="-128"/>
              </a:rPr>
              <a:t>Android</a:t>
            </a:r>
            <a:endParaRPr lang="ja-JP" altLang="en-US" sz="2000" dirty="0">
              <a:latin typeface="BIZ UDPゴシック" panose="020B0400000000000000" pitchFamily="50" charset="-128"/>
              <a:ea typeface="BIZ UDPゴシック" panose="020B0400000000000000" pitchFamily="50" charset="-128"/>
            </a:endParaRPr>
          </a:p>
        </p:txBody>
      </p:sp>
      <p:sp>
        <p:nvSpPr>
          <p:cNvPr id="6" name="スライド番号プレースホルダー 3">
            <a:extLst>
              <a:ext uri="{FF2B5EF4-FFF2-40B4-BE49-F238E27FC236}">
                <a16:creationId xmlns:a16="http://schemas.microsoft.com/office/drawing/2014/main" id="{A2B6225A-DFB1-2361-82DF-2CF5512AEBAE}"/>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3</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61429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2" name="テキスト ボックス 1">
            <a:extLst>
              <a:ext uri="{FF2B5EF4-FFF2-40B4-BE49-F238E27FC236}">
                <a16:creationId xmlns:a16="http://schemas.microsoft.com/office/drawing/2014/main" id="{C8E5BFC6-0448-BF82-B444-75B694C0E7F6}"/>
              </a:ext>
            </a:extLst>
          </p:cNvPr>
          <p:cNvSpPr txBox="1"/>
          <p:nvPr/>
        </p:nvSpPr>
        <p:spPr>
          <a:xfrm>
            <a:off x="733606" y="1413002"/>
            <a:ext cx="8327898" cy="523220"/>
          </a:xfrm>
          <a:prstGeom prst="rect">
            <a:avLst/>
          </a:prstGeom>
          <a:noFill/>
        </p:spPr>
        <p:txBody>
          <a:bodyPr wrap="square">
            <a:spAutoFit/>
          </a:bodyPr>
          <a:lstStyle/>
          <a:p>
            <a:r>
              <a:rPr lang="ja-JP" altLang="en-US" sz="2800" b="1" dirty="0">
                <a:latin typeface="BIZ UDPゴシック" panose="020B0400000000000000" pitchFamily="50" charset="-128"/>
                <a:ea typeface="BIZ UDPゴシック" panose="020B0400000000000000" pitchFamily="50" charset="-128"/>
              </a:rPr>
              <a:t>１</a:t>
            </a:r>
            <a:r>
              <a:rPr lang="en-US" altLang="ja-JP" sz="2800" b="1" dirty="0">
                <a:latin typeface="BIZ UDPゴシック" panose="020B0400000000000000" pitchFamily="50" charset="-128"/>
                <a:ea typeface="BIZ UDPゴシック" panose="020B0400000000000000" pitchFamily="50" charset="-128"/>
              </a:rPr>
              <a:t>. </a:t>
            </a:r>
            <a:r>
              <a:rPr lang="ja-JP" altLang="en-US" sz="2800" b="1" dirty="0">
                <a:latin typeface="BIZ UDPゴシック" panose="020B0400000000000000" pitchFamily="50" charset="-128"/>
                <a:ea typeface="BIZ UDPゴシック" panose="020B0400000000000000" pitchFamily="50" charset="-128"/>
              </a:rPr>
              <a:t>カメラの使い方</a:t>
            </a:r>
            <a:endParaRPr lang="en-US" altLang="ja-JP" sz="2800" b="1" dirty="0">
              <a:latin typeface="BIZ UDPゴシック" panose="020B0400000000000000" pitchFamily="50" charset="-128"/>
              <a:ea typeface="BIZ UDPゴシック" panose="020B0400000000000000" pitchFamily="50" charset="-128"/>
            </a:endParaRPr>
          </a:p>
        </p:txBody>
      </p:sp>
      <p:pic>
        <p:nvPicPr>
          <p:cNvPr id="3" name="Google Shape;256;g1a693714173_0_280">
            <a:extLst>
              <a:ext uri="{FF2B5EF4-FFF2-40B4-BE49-F238E27FC236}">
                <a16:creationId xmlns:a16="http://schemas.microsoft.com/office/drawing/2014/main" id="{F42E2A30-31FF-A0B8-D66C-39AE52D8CB1E}"/>
              </a:ext>
            </a:extLst>
          </p:cNvPr>
          <p:cNvPicPr preferRelativeResize="0"/>
          <p:nvPr/>
        </p:nvPicPr>
        <p:blipFill>
          <a:blip r:embed="rId2">
            <a:alphaModFix/>
          </a:blip>
          <a:stretch>
            <a:fillRect/>
          </a:stretch>
        </p:blipFill>
        <p:spPr>
          <a:xfrm>
            <a:off x="2117007" y="3655537"/>
            <a:ext cx="6189088" cy="3094544"/>
          </a:xfrm>
          <a:prstGeom prst="rect">
            <a:avLst/>
          </a:prstGeom>
          <a:noFill/>
          <a:ln>
            <a:noFill/>
          </a:ln>
        </p:spPr>
      </p:pic>
      <p:sp>
        <p:nvSpPr>
          <p:cNvPr id="4" name="Google Shape;257;g1a693714173_0_280">
            <a:extLst>
              <a:ext uri="{FF2B5EF4-FFF2-40B4-BE49-F238E27FC236}">
                <a16:creationId xmlns:a16="http://schemas.microsoft.com/office/drawing/2014/main" id="{01A16FCD-9BC8-3950-91BC-4DFF8824655F}"/>
              </a:ext>
            </a:extLst>
          </p:cNvPr>
          <p:cNvSpPr txBox="1"/>
          <p:nvPr/>
        </p:nvSpPr>
        <p:spPr>
          <a:xfrm>
            <a:off x="1291069" y="2811101"/>
            <a:ext cx="8265055" cy="811803"/>
          </a:xfrm>
          <a:prstGeom prst="rect">
            <a:avLst/>
          </a:prstGeom>
          <a:noFill/>
          <a:ln>
            <a:noFill/>
          </a:ln>
        </p:spPr>
        <p:txBody>
          <a:bodyPr spcFirstLastPara="1" wrap="square" lIns="134372" tIns="134372" rIns="134372" bIns="134372" anchor="t" anchorCtr="0">
            <a:normAutofit/>
          </a:bodyPr>
          <a:lstStyle/>
          <a:p>
            <a:pPr algn="just">
              <a:lnSpc>
                <a:spcPct val="138888"/>
              </a:lnSpc>
            </a:pPr>
            <a:r>
              <a:rPr lang="en-US" sz="1400" b="1" dirty="0" err="1">
                <a:solidFill>
                  <a:srgbClr val="3E3E3E"/>
                </a:solidFill>
                <a:latin typeface="BIZ UDPゴシック" panose="020B0400000000000000" pitchFamily="50" charset="-128"/>
                <a:ea typeface="BIZ UDPゴシック" panose="020B0400000000000000" pitchFamily="50" charset="-128"/>
                <a:cs typeface="Meiryo"/>
                <a:sym typeface="Meiryo"/>
              </a:rPr>
              <a:t>スマホを横向きにすると広範囲が撮影出来るので、景色などの風景が撮影しやすくなります</a:t>
            </a:r>
            <a:r>
              <a:rPr lang="en-US" sz="1400" b="1" dirty="0">
                <a:solidFill>
                  <a:srgbClr val="3E3E3E"/>
                </a:solidFill>
                <a:latin typeface="BIZ UDPゴシック" panose="020B0400000000000000" pitchFamily="50" charset="-128"/>
                <a:ea typeface="BIZ UDPゴシック" panose="020B0400000000000000" pitchFamily="50" charset="-128"/>
                <a:cs typeface="Meiryo"/>
                <a:sym typeface="Meiryo"/>
              </a:rPr>
              <a:t>。</a:t>
            </a:r>
            <a:endParaRPr sz="1400" dirty="0">
              <a:solidFill>
                <a:srgbClr val="3E3E3E"/>
              </a:solidFill>
              <a:latin typeface="BIZ UDPゴシック" panose="020B0400000000000000" pitchFamily="50" charset="-128"/>
              <a:ea typeface="BIZ UDPゴシック" panose="020B0400000000000000" pitchFamily="50" charset="-128"/>
              <a:cs typeface="Meiryo"/>
              <a:sym typeface="Meiryo"/>
            </a:endParaRPr>
          </a:p>
        </p:txBody>
      </p:sp>
      <p:sp>
        <p:nvSpPr>
          <p:cNvPr id="5" name="Google Shape;95;p4">
            <a:extLst>
              <a:ext uri="{FF2B5EF4-FFF2-40B4-BE49-F238E27FC236}">
                <a16:creationId xmlns:a16="http://schemas.microsoft.com/office/drawing/2014/main" id="{522F4BB4-0586-208E-1A6E-9E9E307D7C9C}"/>
              </a:ext>
            </a:extLst>
          </p:cNvPr>
          <p:cNvSpPr txBox="1">
            <a:spLocks/>
          </p:cNvSpPr>
          <p:nvPr/>
        </p:nvSpPr>
        <p:spPr>
          <a:xfrm>
            <a:off x="1280329" y="2129589"/>
            <a:ext cx="3063703" cy="556934"/>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ja-JP" altLang="en-US" sz="2800" b="1" dirty="0">
                <a:solidFill>
                  <a:schemeClr val="tx1"/>
                </a:solidFill>
                <a:latin typeface="BIZ UDPゴシック" panose="020B0400000000000000" pitchFamily="50" charset="-128"/>
                <a:ea typeface="BIZ UDPゴシック" panose="020B0400000000000000" pitchFamily="50" charset="-128"/>
                <a:cs typeface="Meiryo"/>
                <a:sym typeface="Meiryo"/>
              </a:rPr>
              <a:t>風景画</a:t>
            </a:r>
          </a:p>
        </p:txBody>
      </p:sp>
      <p:sp>
        <p:nvSpPr>
          <p:cNvPr id="6" name="テキスト ボックス 5">
            <a:extLst>
              <a:ext uri="{FF2B5EF4-FFF2-40B4-BE49-F238E27FC236}">
                <a16:creationId xmlns:a16="http://schemas.microsoft.com/office/drawing/2014/main" id="{735276F5-19AD-3FE0-351A-32B623AC9867}"/>
              </a:ext>
            </a:extLst>
          </p:cNvPr>
          <p:cNvSpPr txBox="1"/>
          <p:nvPr/>
        </p:nvSpPr>
        <p:spPr>
          <a:xfrm>
            <a:off x="6860495" y="1555654"/>
            <a:ext cx="1321847" cy="400110"/>
          </a:xfrm>
          <a:prstGeom prst="rect">
            <a:avLst/>
          </a:prstGeom>
          <a:noFill/>
          <a:ln>
            <a:solidFill>
              <a:schemeClr val="tx1"/>
            </a:solidFill>
          </a:ln>
        </p:spPr>
        <p:txBody>
          <a:bodyPr wrap="square">
            <a:spAutoFit/>
          </a:bodyPr>
          <a:lstStyle/>
          <a:p>
            <a:pPr algn="ctr"/>
            <a:r>
              <a:rPr lang="en-US" altLang="ja-JP" sz="2000" b="1" i="0" dirty="0">
                <a:solidFill>
                  <a:srgbClr val="252525"/>
                </a:solidFill>
                <a:effectLst/>
                <a:latin typeface="BIZ UDPゴシック" panose="020B0400000000000000" pitchFamily="50" charset="-128"/>
                <a:ea typeface="BIZ UDPゴシック" panose="020B0400000000000000" pitchFamily="50" charset="-128"/>
              </a:rPr>
              <a:t>iPhone</a:t>
            </a:r>
            <a:endParaRPr lang="ja-JP" altLang="en-US" sz="20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69529D84-9AA7-67E6-7CEF-ADFD623A9A90}"/>
              </a:ext>
            </a:extLst>
          </p:cNvPr>
          <p:cNvSpPr txBox="1"/>
          <p:nvPr/>
        </p:nvSpPr>
        <p:spPr>
          <a:xfrm>
            <a:off x="8332139" y="1562394"/>
            <a:ext cx="1321847" cy="400110"/>
          </a:xfrm>
          <a:prstGeom prst="rect">
            <a:avLst/>
          </a:prstGeom>
          <a:noFill/>
          <a:ln>
            <a:solidFill>
              <a:schemeClr val="tx1"/>
            </a:solidFill>
          </a:ln>
        </p:spPr>
        <p:txBody>
          <a:bodyPr wrap="square">
            <a:spAutoFit/>
          </a:bodyPr>
          <a:lstStyle/>
          <a:p>
            <a:pPr algn="ctr"/>
            <a:r>
              <a:rPr lang="en-US" altLang="ja-JP" sz="2000" b="1" dirty="0">
                <a:solidFill>
                  <a:srgbClr val="252525"/>
                </a:solidFill>
                <a:latin typeface="BIZ UDPゴシック" panose="020B0400000000000000" pitchFamily="50" charset="-128"/>
                <a:ea typeface="BIZ UDPゴシック" panose="020B0400000000000000" pitchFamily="50" charset="-128"/>
              </a:rPr>
              <a:t>Android</a:t>
            </a:r>
            <a:endParaRPr lang="ja-JP" altLang="en-US" sz="2000" dirty="0">
              <a:latin typeface="BIZ UDPゴシック" panose="020B0400000000000000" pitchFamily="50" charset="-128"/>
              <a:ea typeface="BIZ UDPゴシック" panose="020B0400000000000000" pitchFamily="50" charset="-128"/>
            </a:endParaRPr>
          </a:p>
        </p:txBody>
      </p:sp>
      <p:sp>
        <p:nvSpPr>
          <p:cNvPr id="8" name="スライド番号プレースホルダー 3">
            <a:extLst>
              <a:ext uri="{FF2B5EF4-FFF2-40B4-BE49-F238E27FC236}">
                <a16:creationId xmlns:a16="http://schemas.microsoft.com/office/drawing/2014/main" id="{F77F8AEF-563D-6F79-120C-559D87AC9EF4}"/>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4</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185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2" name="テキスト ボックス 1">
            <a:extLst>
              <a:ext uri="{FF2B5EF4-FFF2-40B4-BE49-F238E27FC236}">
                <a16:creationId xmlns:a16="http://schemas.microsoft.com/office/drawing/2014/main" id="{C8E5BFC6-0448-BF82-B444-75B694C0E7F6}"/>
              </a:ext>
            </a:extLst>
          </p:cNvPr>
          <p:cNvSpPr txBox="1"/>
          <p:nvPr/>
        </p:nvSpPr>
        <p:spPr>
          <a:xfrm>
            <a:off x="733606" y="1413002"/>
            <a:ext cx="8327898" cy="523220"/>
          </a:xfrm>
          <a:prstGeom prst="rect">
            <a:avLst/>
          </a:prstGeom>
          <a:noFill/>
        </p:spPr>
        <p:txBody>
          <a:bodyPr wrap="square">
            <a:spAutoFit/>
          </a:bodyPr>
          <a:lstStyle/>
          <a:p>
            <a:r>
              <a:rPr lang="ja-JP" altLang="en-US" sz="2800" b="1" dirty="0">
                <a:latin typeface="BIZ UDPゴシック" panose="020B0400000000000000" pitchFamily="50" charset="-128"/>
                <a:ea typeface="BIZ UDPゴシック" panose="020B0400000000000000" pitchFamily="50" charset="-128"/>
              </a:rPr>
              <a:t>１</a:t>
            </a:r>
            <a:r>
              <a:rPr lang="en-US" altLang="ja-JP" sz="2800" b="1" dirty="0">
                <a:latin typeface="BIZ UDPゴシック" panose="020B0400000000000000" pitchFamily="50" charset="-128"/>
                <a:ea typeface="BIZ UDPゴシック" panose="020B0400000000000000" pitchFamily="50" charset="-128"/>
              </a:rPr>
              <a:t>. </a:t>
            </a:r>
            <a:r>
              <a:rPr lang="ja-JP" altLang="en-US" sz="2800" b="1" dirty="0">
                <a:latin typeface="BIZ UDPゴシック" panose="020B0400000000000000" pitchFamily="50" charset="-128"/>
                <a:ea typeface="BIZ UDPゴシック" panose="020B0400000000000000" pitchFamily="50" charset="-128"/>
              </a:rPr>
              <a:t>カメラの使い方</a:t>
            </a:r>
            <a:endParaRPr lang="en-US" altLang="ja-JP" sz="2800" b="1" dirty="0">
              <a:latin typeface="BIZ UDPゴシック" panose="020B0400000000000000" pitchFamily="50" charset="-128"/>
              <a:ea typeface="BIZ UDPゴシック" panose="020B0400000000000000" pitchFamily="50" charset="-128"/>
            </a:endParaRPr>
          </a:p>
        </p:txBody>
      </p:sp>
      <p:sp>
        <p:nvSpPr>
          <p:cNvPr id="6" name="Google Shape;265;g1a693714173_0_303">
            <a:extLst>
              <a:ext uri="{FF2B5EF4-FFF2-40B4-BE49-F238E27FC236}">
                <a16:creationId xmlns:a16="http://schemas.microsoft.com/office/drawing/2014/main" id="{92B00C6B-66EE-7F51-5DE7-39CA8B9ED42C}"/>
              </a:ext>
            </a:extLst>
          </p:cNvPr>
          <p:cNvSpPr txBox="1"/>
          <p:nvPr/>
        </p:nvSpPr>
        <p:spPr>
          <a:xfrm>
            <a:off x="3808112" y="6032409"/>
            <a:ext cx="4922892" cy="466280"/>
          </a:xfrm>
          <a:prstGeom prst="rect">
            <a:avLst/>
          </a:prstGeom>
          <a:noFill/>
          <a:ln>
            <a:noFill/>
          </a:ln>
        </p:spPr>
        <p:txBody>
          <a:bodyPr spcFirstLastPara="1" wrap="square" lIns="134372" tIns="134372" rIns="134372" bIns="134372" anchor="t" anchorCtr="0">
            <a:noAutofit/>
          </a:bodyPr>
          <a:lstStyle/>
          <a:p>
            <a:pPr algn="just">
              <a:lnSpc>
                <a:spcPct val="138888"/>
              </a:lnSpc>
            </a:pPr>
            <a:r>
              <a:rPr lang="en-US" b="1" dirty="0">
                <a:latin typeface="BIZ UDPゴシック" panose="020B0400000000000000" pitchFamily="50" charset="-128"/>
                <a:ea typeface="BIZ UDPゴシック" panose="020B0400000000000000" pitchFamily="50" charset="-128"/>
                <a:cs typeface="Meiryo"/>
                <a:sym typeface="Meiryo"/>
              </a:rPr>
              <a:t>・</a:t>
            </a:r>
            <a:r>
              <a:rPr lang="en-US" b="1" dirty="0" err="1">
                <a:latin typeface="BIZ UDPゴシック" panose="020B0400000000000000" pitchFamily="50" charset="-128"/>
                <a:ea typeface="BIZ UDPゴシック" panose="020B0400000000000000" pitchFamily="50" charset="-128"/>
                <a:cs typeface="Meiryo"/>
                <a:sym typeface="Meiryo"/>
              </a:rPr>
              <a:t>ピントを合わせたい部分をタップ</a:t>
            </a:r>
            <a:endParaRPr dirty="0">
              <a:latin typeface="BIZ UDPゴシック" panose="020B0400000000000000" pitchFamily="50" charset="-128"/>
              <a:ea typeface="BIZ UDPゴシック" panose="020B0400000000000000" pitchFamily="50" charset="-128"/>
              <a:cs typeface="Meiryo"/>
              <a:sym typeface="Meiryo"/>
            </a:endParaRPr>
          </a:p>
        </p:txBody>
      </p:sp>
      <p:sp>
        <p:nvSpPr>
          <p:cNvPr id="7" name="Google Shape;266;g1a693714173_0_303">
            <a:extLst>
              <a:ext uri="{FF2B5EF4-FFF2-40B4-BE49-F238E27FC236}">
                <a16:creationId xmlns:a16="http://schemas.microsoft.com/office/drawing/2014/main" id="{CAFAA140-5701-604B-6BD4-EC531D159E8D}"/>
              </a:ext>
            </a:extLst>
          </p:cNvPr>
          <p:cNvSpPr txBox="1"/>
          <p:nvPr/>
        </p:nvSpPr>
        <p:spPr>
          <a:xfrm>
            <a:off x="4808772" y="3418010"/>
            <a:ext cx="4922892" cy="1973242"/>
          </a:xfrm>
          <a:prstGeom prst="rect">
            <a:avLst/>
          </a:prstGeom>
          <a:noFill/>
          <a:ln>
            <a:noFill/>
          </a:ln>
        </p:spPr>
        <p:txBody>
          <a:bodyPr spcFirstLastPara="1" wrap="square" lIns="100779" tIns="100779" rIns="100779" bIns="100779" anchor="t" anchorCtr="0">
            <a:spAutoFit/>
          </a:bodyPr>
          <a:lstStyle/>
          <a:p>
            <a:pPr>
              <a:lnSpc>
                <a:spcPct val="115000"/>
              </a:lnSpc>
              <a:buClr>
                <a:schemeClr val="dk1"/>
              </a:buClr>
              <a:buSzPts val="1100"/>
            </a:pPr>
            <a:r>
              <a:rPr lang="en-US" sz="2000" b="1" dirty="0" err="1">
                <a:latin typeface="BIZ UDPゴシック" panose="020B0400000000000000" pitchFamily="50" charset="-128"/>
                <a:ea typeface="BIZ UDPゴシック" panose="020B0400000000000000" pitchFamily="50" charset="-128"/>
                <a:cs typeface="Meiryo"/>
                <a:sym typeface="Meiryo"/>
              </a:rPr>
              <a:t>ピント調整は基本的に自動ですが接写などする際には</a:t>
            </a:r>
            <a:r>
              <a:rPr lang="en-US" sz="2000" b="1" dirty="0">
                <a:latin typeface="BIZ UDPゴシック" panose="020B0400000000000000" pitchFamily="50" charset="-128"/>
                <a:ea typeface="BIZ UDPゴシック" panose="020B0400000000000000" pitchFamily="50" charset="-128"/>
                <a:cs typeface="Meiryo"/>
                <a:sym typeface="Meiryo"/>
              </a:rPr>
              <a:t>、</a:t>
            </a:r>
          </a:p>
          <a:p>
            <a:pPr>
              <a:lnSpc>
                <a:spcPct val="115000"/>
              </a:lnSpc>
              <a:buClr>
                <a:schemeClr val="dk1"/>
              </a:buClr>
              <a:buSzPts val="1100"/>
            </a:pPr>
            <a:r>
              <a:rPr lang="en-US" sz="2000" b="1" dirty="0" err="1">
                <a:latin typeface="BIZ UDPゴシック" panose="020B0400000000000000" pitchFamily="50" charset="-128"/>
                <a:ea typeface="BIZ UDPゴシック" panose="020B0400000000000000" pitchFamily="50" charset="-128"/>
                <a:cs typeface="Meiryo"/>
                <a:sym typeface="Meiryo"/>
              </a:rPr>
              <a:t>ピントを合わせたい部分をタップすると</a:t>
            </a:r>
            <a:endParaRPr lang="en-US" sz="2000" b="1" dirty="0">
              <a:latin typeface="BIZ UDPゴシック" panose="020B0400000000000000" pitchFamily="50" charset="-128"/>
              <a:ea typeface="BIZ UDPゴシック" panose="020B0400000000000000" pitchFamily="50" charset="-128"/>
              <a:cs typeface="Meiryo"/>
              <a:sym typeface="Meiryo"/>
            </a:endParaRPr>
          </a:p>
          <a:p>
            <a:pPr>
              <a:lnSpc>
                <a:spcPct val="115000"/>
              </a:lnSpc>
              <a:buClr>
                <a:schemeClr val="dk1"/>
              </a:buClr>
              <a:buSzPts val="1100"/>
            </a:pPr>
            <a:r>
              <a:rPr lang="en-US" sz="2000" b="1" dirty="0" err="1">
                <a:latin typeface="BIZ UDPゴシック" panose="020B0400000000000000" pitchFamily="50" charset="-128"/>
                <a:ea typeface="BIZ UDPゴシック" panose="020B0400000000000000" pitchFamily="50" charset="-128"/>
                <a:cs typeface="Meiryo"/>
                <a:sym typeface="Meiryo"/>
              </a:rPr>
              <a:t>そこを基準としてピント</a:t>
            </a:r>
            <a:r>
              <a:rPr lang="ja-JP" altLang="en-US" sz="2000" b="1" dirty="0">
                <a:latin typeface="BIZ UDPゴシック" panose="020B0400000000000000" pitchFamily="50" charset="-128"/>
                <a:ea typeface="BIZ UDPゴシック" panose="020B0400000000000000" pitchFamily="50" charset="-128"/>
                <a:cs typeface="Meiryo"/>
                <a:sym typeface="Meiryo"/>
              </a:rPr>
              <a:t>や</a:t>
            </a:r>
            <a:endParaRPr lang="en-US" altLang="ja-JP" sz="2000" b="1" dirty="0">
              <a:latin typeface="BIZ UDPゴシック" panose="020B0400000000000000" pitchFamily="50" charset="-128"/>
              <a:ea typeface="BIZ UDPゴシック" panose="020B0400000000000000" pitchFamily="50" charset="-128"/>
              <a:cs typeface="Meiryo"/>
              <a:sym typeface="Meiryo"/>
            </a:endParaRPr>
          </a:p>
          <a:p>
            <a:pPr>
              <a:lnSpc>
                <a:spcPct val="115000"/>
              </a:lnSpc>
              <a:buClr>
                <a:schemeClr val="dk1"/>
              </a:buClr>
              <a:buSzPts val="1100"/>
            </a:pPr>
            <a:r>
              <a:rPr lang="en-US" sz="2000" b="1" dirty="0" err="1">
                <a:latin typeface="BIZ UDPゴシック" panose="020B0400000000000000" pitchFamily="50" charset="-128"/>
                <a:ea typeface="BIZ UDPゴシック" panose="020B0400000000000000" pitchFamily="50" charset="-128"/>
                <a:cs typeface="Meiryo"/>
                <a:sym typeface="Meiryo"/>
              </a:rPr>
              <a:t>明るさの調整をしてくれます</a:t>
            </a:r>
            <a:r>
              <a:rPr lang="en-US" sz="2000" b="1" dirty="0">
                <a:latin typeface="BIZ UDPゴシック" panose="020B0400000000000000" pitchFamily="50" charset="-128"/>
                <a:ea typeface="BIZ UDPゴシック" panose="020B0400000000000000" pitchFamily="50" charset="-128"/>
                <a:cs typeface="Meiryo"/>
                <a:sym typeface="Meiryo"/>
              </a:rPr>
              <a:t>。</a:t>
            </a:r>
            <a:endParaRPr sz="2000" b="1" dirty="0">
              <a:latin typeface="BIZ UDPゴシック" panose="020B0400000000000000" pitchFamily="50" charset="-128"/>
              <a:ea typeface="BIZ UDPゴシック" panose="020B0400000000000000" pitchFamily="50" charset="-128"/>
              <a:cs typeface="Meiryo"/>
              <a:sym typeface="Meiryo"/>
            </a:endParaRPr>
          </a:p>
        </p:txBody>
      </p:sp>
      <p:grpSp>
        <p:nvGrpSpPr>
          <p:cNvPr id="8" name="グループ化 7">
            <a:extLst>
              <a:ext uri="{FF2B5EF4-FFF2-40B4-BE49-F238E27FC236}">
                <a16:creationId xmlns:a16="http://schemas.microsoft.com/office/drawing/2014/main" id="{73FB0A44-2AE7-D053-CB3B-E6EE894887CD}"/>
              </a:ext>
            </a:extLst>
          </p:cNvPr>
          <p:cNvGrpSpPr/>
          <p:nvPr/>
        </p:nvGrpSpPr>
        <p:grpSpPr>
          <a:xfrm>
            <a:off x="1771992" y="2963900"/>
            <a:ext cx="1792519" cy="3590814"/>
            <a:chOff x="1725125" y="1865963"/>
            <a:chExt cx="2149100" cy="4305125"/>
          </a:xfrm>
        </p:grpSpPr>
        <p:pic>
          <p:nvPicPr>
            <p:cNvPr id="9" name="Google Shape;264;g1a693714173_0_303">
              <a:extLst>
                <a:ext uri="{FF2B5EF4-FFF2-40B4-BE49-F238E27FC236}">
                  <a16:creationId xmlns:a16="http://schemas.microsoft.com/office/drawing/2014/main" id="{160F35EF-EBDA-287C-2B3D-0DB24B938A93}"/>
                </a:ext>
              </a:extLst>
            </p:cNvPr>
            <p:cNvPicPr preferRelativeResize="0"/>
            <p:nvPr/>
          </p:nvPicPr>
          <p:blipFill>
            <a:blip r:embed="rId2">
              <a:alphaModFix/>
            </a:blip>
            <a:stretch>
              <a:fillRect/>
            </a:stretch>
          </p:blipFill>
          <p:spPr>
            <a:xfrm>
              <a:off x="1725125" y="1865963"/>
              <a:ext cx="2149100" cy="4305125"/>
            </a:xfrm>
            <a:prstGeom prst="rect">
              <a:avLst/>
            </a:prstGeom>
            <a:noFill/>
            <a:ln w="9525" cap="flat" cmpd="sng">
              <a:solidFill>
                <a:srgbClr val="434343"/>
              </a:solidFill>
              <a:prstDash val="solid"/>
              <a:round/>
              <a:headEnd type="none" w="sm" len="sm"/>
              <a:tailEnd type="none" w="sm" len="sm"/>
            </a:ln>
          </p:spPr>
        </p:pic>
        <p:sp>
          <p:nvSpPr>
            <p:cNvPr id="11" name="Google Shape;269;g1a693714173_0_303">
              <a:extLst>
                <a:ext uri="{FF2B5EF4-FFF2-40B4-BE49-F238E27FC236}">
                  <a16:creationId xmlns:a16="http://schemas.microsoft.com/office/drawing/2014/main" id="{3899FCF8-6305-4F10-3C35-ECCBE37265BB}"/>
                </a:ext>
              </a:extLst>
            </p:cNvPr>
            <p:cNvSpPr/>
            <p:nvPr/>
          </p:nvSpPr>
          <p:spPr>
            <a:xfrm>
              <a:off x="2318387" y="3976938"/>
              <a:ext cx="874500" cy="897300"/>
            </a:xfrm>
            <a:prstGeom prst="ellipse">
              <a:avLst/>
            </a:prstGeom>
            <a:noFill/>
            <a:ln w="76200" cap="flat" cmpd="sng">
              <a:solidFill>
                <a:srgbClr val="D24004"/>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grpSp>
      <p:pic>
        <p:nvPicPr>
          <p:cNvPr id="12" name="Google Shape;270;g1a693714173_0_303">
            <a:extLst>
              <a:ext uri="{FF2B5EF4-FFF2-40B4-BE49-F238E27FC236}">
                <a16:creationId xmlns:a16="http://schemas.microsoft.com/office/drawing/2014/main" id="{2E9F4C31-261E-4444-9D02-D30B5D8DA982}"/>
              </a:ext>
            </a:extLst>
          </p:cNvPr>
          <p:cNvPicPr preferRelativeResize="0"/>
          <p:nvPr/>
        </p:nvPicPr>
        <p:blipFill rotWithShape="1">
          <a:blip r:embed="rId3">
            <a:alphaModFix/>
          </a:blip>
          <a:srcRect/>
          <a:stretch/>
        </p:blipFill>
        <p:spPr>
          <a:xfrm>
            <a:off x="3934490" y="5150760"/>
            <a:ext cx="693120" cy="881649"/>
          </a:xfrm>
          <a:prstGeom prst="rect">
            <a:avLst/>
          </a:prstGeom>
          <a:noFill/>
          <a:ln>
            <a:noFill/>
          </a:ln>
        </p:spPr>
      </p:pic>
      <p:sp>
        <p:nvSpPr>
          <p:cNvPr id="13" name="Google Shape;95;p4">
            <a:extLst>
              <a:ext uri="{FF2B5EF4-FFF2-40B4-BE49-F238E27FC236}">
                <a16:creationId xmlns:a16="http://schemas.microsoft.com/office/drawing/2014/main" id="{72F5CB25-098C-A5B6-D25D-6D7F0E615481}"/>
              </a:ext>
            </a:extLst>
          </p:cNvPr>
          <p:cNvSpPr txBox="1">
            <a:spLocks/>
          </p:cNvSpPr>
          <p:nvPr/>
        </p:nvSpPr>
        <p:spPr>
          <a:xfrm>
            <a:off x="1478532" y="2155412"/>
            <a:ext cx="2683993" cy="487909"/>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ja-JP" altLang="en-US" sz="2800" b="1" dirty="0">
                <a:solidFill>
                  <a:schemeClr val="tx1"/>
                </a:solidFill>
                <a:latin typeface="BIZ UDPゴシック" panose="020B0400000000000000" pitchFamily="50" charset="-128"/>
                <a:ea typeface="BIZ UDPゴシック" panose="020B0400000000000000" pitchFamily="50" charset="-128"/>
                <a:cs typeface="Meiryo"/>
                <a:sym typeface="Meiryo"/>
              </a:rPr>
              <a:t>ピント調節</a:t>
            </a:r>
          </a:p>
        </p:txBody>
      </p:sp>
      <p:sp>
        <p:nvSpPr>
          <p:cNvPr id="14" name="テキスト ボックス 13">
            <a:extLst>
              <a:ext uri="{FF2B5EF4-FFF2-40B4-BE49-F238E27FC236}">
                <a16:creationId xmlns:a16="http://schemas.microsoft.com/office/drawing/2014/main" id="{96AE04AC-5DE0-4673-C7DD-EE1BE89271F5}"/>
              </a:ext>
            </a:extLst>
          </p:cNvPr>
          <p:cNvSpPr txBox="1"/>
          <p:nvPr/>
        </p:nvSpPr>
        <p:spPr>
          <a:xfrm>
            <a:off x="6860495" y="1555654"/>
            <a:ext cx="1321847" cy="400110"/>
          </a:xfrm>
          <a:prstGeom prst="rect">
            <a:avLst/>
          </a:prstGeom>
          <a:noFill/>
          <a:ln>
            <a:solidFill>
              <a:schemeClr val="tx1"/>
            </a:solidFill>
          </a:ln>
        </p:spPr>
        <p:txBody>
          <a:bodyPr wrap="square">
            <a:spAutoFit/>
          </a:bodyPr>
          <a:lstStyle/>
          <a:p>
            <a:pPr algn="ctr"/>
            <a:r>
              <a:rPr lang="en-US" altLang="ja-JP" sz="2000" b="1" i="0" dirty="0">
                <a:solidFill>
                  <a:srgbClr val="252525"/>
                </a:solidFill>
                <a:effectLst/>
                <a:latin typeface="BIZ UDPゴシック" panose="020B0400000000000000" pitchFamily="50" charset="-128"/>
                <a:ea typeface="BIZ UDPゴシック" panose="020B0400000000000000" pitchFamily="50" charset="-128"/>
              </a:rPr>
              <a:t>iPhone</a:t>
            </a:r>
            <a:endParaRPr lang="ja-JP" altLang="en-US" sz="20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D700B740-7AA2-E146-38E9-05F96F14B398}"/>
              </a:ext>
            </a:extLst>
          </p:cNvPr>
          <p:cNvSpPr txBox="1"/>
          <p:nvPr/>
        </p:nvSpPr>
        <p:spPr>
          <a:xfrm>
            <a:off x="8332139" y="1562394"/>
            <a:ext cx="1321847" cy="400110"/>
          </a:xfrm>
          <a:prstGeom prst="rect">
            <a:avLst/>
          </a:prstGeom>
          <a:noFill/>
          <a:ln>
            <a:solidFill>
              <a:schemeClr val="tx1"/>
            </a:solidFill>
          </a:ln>
        </p:spPr>
        <p:txBody>
          <a:bodyPr wrap="square">
            <a:spAutoFit/>
          </a:bodyPr>
          <a:lstStyle/>
          <a:p>
            <a:pPr algn="ctr"/>
            <a:r>
              <a:rPr lang="en-US" altLang="ja-JP" sz="2000" b="1" dirty="0">
                <a:solidFill>
                  <a:srgbClr val="252525"/>
                </a:solidFill>
                <a:latin typeface="BIZ UDPゴシック" panose="020B0400000000000000" pitchFamily="50" charset="-128"/>
                <a:ea typeface="BIZ UDPゴシック" panose="020B0400000000000000" pitchFamily="50" charset="-128"/>
              </a:rPr>
              <a:t>Android</a:t>
            </a:r>
            <a:endParaRPr lang="ja-JP" altLang="en-US" sz="2000" dirty="0">
              <a:latin typeface="BIZ UDPゴシック" panose="020B0400000000000000" pitchFamily="50" charset="-128"/>
              <a:ea typeface="BIZ UDPゴシック" panose="020B0400000000000000" pitchFamily="50" charset="-128"/>
            </a:endParaRPr>
          </a:p>
        </p:txBody>
      </p:sp>
      <p:sp>
        <p:nvSpPr>
          <p:cNvPr id="3" name="スライド番号プレースホルダー 3">
            <a:extLst>
              <a:ext uri="{FF2B5EF4-FFF2-40B4-BE49-F238E27FC236}">
                <a16:creationId xmlns:a16="http://schemas.microsoft.com/office/drawing/2014/main" id="{8F9A5E14-1AB3-E1C6-297A-4855A3F1F3FF}"/>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5</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0962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2" name="テキスト ボックス 1">
            <a:extLst>
              <a:ext uri="{FF2B5EF4-FFF2-40B4-BE49-F238E27FC236}">
                <a16:creationId xmlns:a16="http://schemas.microsoft.com/office/drawing/2014/main" id="{C8E5BFC6-0448-BF82-B444-75B694C0E7F6}"/>
              </a:ext>
            </a:extLst>
          </p:cNvPr>
          <p:cNvSpPr txBox="1"/>
          <p:nvPr/>
        </p:nvSpPr>
        <p:spPr>
          <a:xfrm>
            <a:off x="733606" y="1413002"/>
            <a:ext cx="8327898" cy="523220"/>
          </a:xfrm>
          <a:prstGeom prst="rect">
            <a:avLst/>
          </a:prstGeom>
          <a:noFill/>
        </p:spPr>
        <p:txBody>
          <a:bodyPr wrap="square">
            <a:spAutoFit/>
          </a:bodyPr>
          <a:lstStyle/>
          <a:p>
            <a:r>
              <a:rPr lang="ja-JP" altLang="en-US" sz="2800" b="1" dirty="0">
                <a:latin typeface="BIZ UDPゴシック" panose="020B0400000000000000" pitchFamily="50" charset="-128"/>
                <a:ea typeface="BIZ UDPゴシック" panose="020B0400000000000000" pitchFamily="50" charset="-128"/>
              </a:rPr>
              <a:t>１</a:t>
            </a:r>
            <a:r>
              <a:rPr lang="en-US" altLang="ja-JP" sz="2800" b="1" dirty="0">
                <a:latin typeface="BIZ UDPゴシック" panose="020B0400000000000000" pitchFamily="50" charset="-128"/>
                <a:ea typeface="BIZ UDPゴシック" panose="020B0400000000000000" pitchFamily="50" charset="-128"/>
              </a:rPr>
              <a:t>. </a:t>
            </a:r>
            <a:r>
              <a:rPr lang="ja-JP" altLang="en-US" sz="2800" b="1" dirty="0">
                <a:latin typeface="BIZ UDPゴシック" panose="020B0400000000000000" pitchFamily="50" charset="-128"/>
                <a:ea typeface="BIZ UDPゴシック" panose="020B0400000000000000" pitchFamily="50" charset="-128"/>
              </a:rPr>
              <a:t>カメラの使い方</a:t>
            </a:r>
            <a:endParaRPr lang="en-US" altLang="ja-JP" sz="2800" b="1" dirty="0">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F0AF4177-9BAE-8213-586C-9B39C65F4D0A}"/>
              </a:ext>
            </a:extLst>
          </p:cNvPr>
          <p:cNvGrpSpPr/>
          <p:nvPr/>
        </p:nvGrpSpPr>
        <p:grpSpPr>
          <a:xfrm>
            <a:off x="1085872" y="2554658"/>
            <a:ext cx="4086061" cy="648491"/>
            <a:chOff x="1059924" y="1311739"/>
            <a:chExt cx="3706800" cy="588300"/>
          </a:xfrm>
        </p:grpSpPr>
        <p:sp>
          <p:nvSpPr>
            <p:cNvPr id="7" name="Google Shape;278;g1bc6528483c_0_73">
              <a:extLst>
                <a:ext uri="{FF2B5EF4-FFF2-40B4-BE49-F238E27FC236}">
                  <a16:creationId xmlns:a16="http://schemas.microsoft.com/office/drawing/2014/main" id="{018C24B1-B9CD-BBD8-6137-937517BB2781}"/>
                </a:ext>
              </a:extLst>
            </p:cNvPr>
            <p:cNvSpPr txBox="1"/>
            <p:nvPr/>
          </p:nvSpPr>
          <p:spPr>
            <a:xfrm>
              <a:off x="1059924" y="1311739"/>
              <a:ext cx="3706800" cy="588300"/>
            </a:xfrm>
            <a:prstGeom prst="rect">
              <a:avLst/>
            </a:prstGeom>
            <a:noFill/>
            <a:ln>
              <a:noFill/>
            </a:ln>
          </p:spPr>
          <p:txBody>
            <a:bodyPr spcFirstLastPara="1" wrap="square" lIns="134372" tIns="134372" rIns="134372" bIns="134372" anchor="t" anchorCtr="0">
              <a:noAutofit/>
            </a:bodyPr>
            <a:lstStyle/>
            <a:p>
              <a:pPr algn="ctr">
                <a:lnSpc>
                  <a:spcPct val="138888"/>
                </a:lnSpc>
              </a:pPr>
              <a:r>
                <a:rPr lang="en-US" sz="1600" b="1" dirty="0">
                  <a:solidFill>
                    <a:srgbClr val="3E3E3E"/>
                  </a:solidFill>
                  <a:latin typeface="BIZ UDPゴシック" panose="020B0400000000000000" pitchFamily="50" charset="-128"/>
                  <a:ea typeface="BIZ UDPゴシック" panose="020B0400000000000000" pitchFamily="50" charset="-128"/>
                  <a:cs typeface="Meiryo"/>
                  <a:sym typeface="Meiryo"/>
                </a:rPr>
                <a:t>①</a:t>
              </a:r>
              <a:r>
                <a:rPr lang="en-US" sz="1600" b="1" dirty="0" err="1">
                  <a:solidFill>
                    <a:srgbClr val="3E3E3E"/>
                  </a:solidFill>
                  <a:latin typeface="BIZ UDPゴシック" panose="020B0400000000000000" pitchFamily="50" charset="-128"/>
                  <a:ea typeface="BIZ UDPゴシック" panose="020B0400000000000000" pitchFamily="50" charset="-128"/>
                  <a:cs typeface="Meiryo"/>
                  <a:sym typeface="Meiryo"/>
                </a:rPr>
                <a:t>カメラ画面内の</a:t>
              </a:r>
              <a:r>
                <a:rPr lang="en-US" sz="1600" b="1" dirty="0">
                  <a:solidFill>
                    <a:srgbClr val="3E3E3E"/>
                  </a:solidFill>
                  <a:latin typeface="BIZ UDPゴシック" panose="020B0400000000000000" pitchFamily="50" charset="-128"/>
                  <a:ea typeface="BIZ UDPゴシック" panose="020B0400000000000000" pitchFamily="50" charset="-128"/>
                  <a:cs typeface="Meiryo"/>
                  <a:sym typeface="Meiryo"/>
                </a:rPr>
                <a:t>　     </a:t>
              </a:r>
              <a:r>
                <a:rPr lang="en-US" sz="1600" b="1" dirty="0" err="1">
                  <a:solidFill>
                    <a:srgbClr val="3E3E3E"/>
                  </a:solidFill>
                  <a:latin typeface="BIZ UDPゴシック" panose="020B0400000000000000" pitchFamily="50" charset="-128"/>
                  <a:ea typeface="BIZ UDPゴシック" panose="020B0400000000000000" pitchFamily="50" charset="-128"/>
                  <a:cs typeface="Meiryo"/>
                  <a:sym typeface="Meiryo"/>
                </a:rPr>
                <a:t>を押します</a:t>
              </a:r>
              <a:r>
                <a:rPr lang="ja-JP" altLang="en-US" sz="1600" b="1" dirty="0">
                  <a:solidFill>
                    <a:srgbClr val="3E3E3E"/>
                  </a:solidFill>
                  <a:latin typeface="BIZ UDPゴシック" panose="020B0400000000000000" pitchFamily="50" charset="-128"/>
                  <a:ea typeface="BIZ UDPゴシック" panose="020B0400000000000000" pitchFamily="50" charset="-128"/>
                  <a:cs typeface="Meiryo"/>
                  <a:sym typeface="Meiryo"/>
                </a:rPr>
                <a:t>。</a:t>
              </a:r>
              <a:r>
                <a:rPr lang="en-US" sz="1600" b="1" dirty="0">
                  <a:solidFill>
                    <a:srgbClr val="3E3E3E"/>
                  </a:solidFill>
                  <a:latin typeface="BIZ UDPゴシック" panose="020B0400000000000000" pitchFamily="50" charset="-128"/>
                  <a:ea typeface="BIZ UDPゴシック" panose="020B0400000000000000" pitchFamily="50" charset="-128"/>
                  <a:cs typeface="Meiryo"/>
                  <a:sym typeface="Meiryo"/>
                </a:rPr>
                <a:t>　　　</a:t>
              </a:r>
              <a:endParaRPr sz="1600" dirty="0">
                <a:solidFill>
                  <a:srgbClr val="3E3E3E"/>
                </a:solidFill>
                <a:latin typeface="BIZ UDPゴシック" panose="020B0400000000000000" pitchFamily="50" charset="-128"/>
                <a:ea typeface="BIZ UDPゴシック" panose="020B0400000000000000" pitchFamily="50" charset="-128"/>
                <a:cs typeface="Meiryo"/>
                <a:sym typeface="Meiryo"/>
              </a:endParaRPr>
            </a:p>
          </p:txBody>
        </p:sp>
        <p:pic>
          <p:nvPicPr>
            <p:cNvPr id="8" name="Google Shape;282;g1bc6528483c_0_73">
              <a:extLst>
                <a:ext uri="{FF2B5EF4-FFF2-40B4-BE49-F238E27FC236}">
                  <a16:creationId xmlns:a16="http://schemas.microsoft.com/office/drawing/2014/main" id="{5CC927CF-69ED-354F-2F58-368EDA77E304}"/>
                </a:ext>
              </a:extLst>
            </p:cNvPr>
            <p:cNvPicPr preferRelativeResize="0"/>
            <p:nvPr/>
          </p:nvPicPr>
          <p:blipFill>
            <a:blip r:embed="rId2">
              <a:alphaModFix/>
            </a:blip>
            <a:stretch>
              <a:fillRect/>
            </a:stretch>
          </p:blipFill>
          <p:spPr>
            <a:xfrm>
              <a:off x="2931161" y="1380997"/>
              <a:ext cx="421077" cy="410737"/>
            </a:xfrm>
            <a:prstGeom prst="rect">
              <a:avLst/>
            </a:prstGeom>
            <a:noFill/>
            <a:ln>
              <a:noFill/>
            </a:ln>
          </p:spPr>
        </p:pic>
      </p:grpSp>
      <p:sp>
        <p:nvSpPr>
          <p:cNvPr id="9" name="Google Shape;288;g1bc6528483c_0_73">
            <a:extLst>
              <a:ext uri="{FF2B5EF4-FFF2-40B4-BE49-F238E27FC236}">
                <a16:creationId xmlns:a16="http://schemas.microsoft.com/office/drawing/2014/main" id="{F63263CF-1EAC-ABCF-DD53-A5E3D72CC1AB}"/>
              </a:ext>
            </a:extLst>
          </p:cNvPr>
          <p:cNvSpPr txBox="1"/>
          <p:nvPr/>
        </p:nvSpPr>
        <p:spPr>
          <a:xfrm>
            <a:off x="5248596" y="2554659"/>
            <a:ext cx="4494468" cy="648492"/>
          </a:xfrm>
          <a:prstGeom prst="rect">
            <a:avLst/>
          </a:prstGeom>
          <a:noFill/>
          <a:ln>
            <a:noFill/>
          </a:ln>
        </p:spPr>
        <p:txBody>
          <a:bodyPr spcFirstLastPara="1" wrap="square" lIns="134372" tIns="134372" rIns="134372" bIns="134372" anchor="t" anchorCtr="0">
            <a:noAutofit/>
          </a:bodyPr>
          <a:lstStyle/>
          <a:p>
            <a:pPr algn="ctr">
              <a:lnSpc>
                <a:spcPct val="138888"/>
              </a:lnSpc>
            </a:pPr>
            <a:r>
              <a:rPr lang="en-US" sz="1600" b="1" dirty="0">
                <a:solidFill>
                  <a:srgbClr val="3E3E3E"/>
                </a:solidFill>
                <a:latin typeface="BIZ UDPゴシック" panose="020B0400000000000000" pitchFamily="50" charset="-128"/>
                <a:ea typeface="BIZ UDPゴシック" panose="020B0400000000000000" pitchFamily="50" charset="-128"/>
                <a:cs typeface="Meiryo"/>
                <a:sym typeface="Meiryo"/>
              </a:rPr>
              <a:t>②</a:t>
            </a:r>
            <a:r>
              <a:rPr lang="en-US" sz="1600" b="1" dirty="0" err="1">
                <a:solidFill>
                  <a:srgbClr val="3E3E3E"/>
                </a:solidFill>
                <a:latin typeface="BIZ UDPゴシック" panose="020B0400000000000000" pitchFamily="50" charset="-128"/>
                <a:ea typeface="BIZ UDPゴシック" panose="020B0400000000000000" pitchFamily="50" charset="-128"/>
                <a:cs typeface="Meiryo"/>
                <a:sym typeface="Meiryo"/>
              </a:rPr>
              <a:t>画面下部の丸い部分がシャッターです</a:t>
            </a:r>
            <a:r>
              <a:rPr lang="ja-JP" altLang="en-US" sz="1600" b="1" dirty="0">
                <a:solidFill>
                  <a:srgbClr val="3E3E3E"/>
                </a:solidFill>
                <a:latin typeface="BIZ UDPゴシック" panose="020B0400000000000000" pitchFamily="50" charset="-128"/>
                <a:ea typeface="BIZ UDPゴシック" panose="020B0400000000000000" pitchFamily="50" charset="-128"/>
                <a:cs typeface="Meiryo"/>
                <a:sym typeface="Meiryo"/>
              </a:rPr>
              <a:t>。</a:t>
            </a:r>
            <a:r>
              <a:rPr lang="en-US" sz="1600" b="1" dirty="0">
                <a:solidFill>
                  <a:srgbClr val="3E3E3E"/>
                </a:solidFill>
                <a:latin typeface="BIZ UDPゴシック" panose="020B0400000000000000" pitchFamily="50" charset="-128"/>
                <a:ea typeface="BIZ UDPゴシック" panose="020B0400000000000000" pitchFamily="50" charset="-128"/>
                <a:cs typeface="Meiryo"/>
                <a:sym typeface="Meiryo"/>
              </a:rPr>
              <a:t>　　　</a:t>
            </a:r>
            <a:endParaRPr sz="1600" dirty="0">
              <a:solidFill>
                <a:srgbClr val="3E3E3E"/>
              </a:solidFill>
              <a:latin typeface="BIZ UDPゴシック" panose="020B0400000000000000" pitchFamily="50" charset="-128"/>
              <a:ea typeface="BIZ UDPゴシック" panose="020B0400000000000000" pitchFamily="50" charset="-128"/>
              <a:cs typeface="Meiryo"/>
              <a:sym typeface="Meiryo"/>
            </a:endParaRPr>
          </a:p>
        </p:txBody>
      </p:sp>
      <p:sp>
        <p:nvSpPr>
          <p:cNvPr id="11" name="Google Shape;95;p4">
            <a:extLst>
              <a:ext uri="{FF2B5EF4-FFF2-40B4-BE49-F238E27FC236}">
                <a16:creationId xmlns:a16="http://schemas.microsoft.com/office/drawing/2014/main" id="{89E7FB3F-57D5-A4A1-BE67-2C60F71D87CD}"/>
              </a:ext>
            </a:extLst>
          </p:cNvPr>
          <p:cNvSpPr txBox="1">
            <a:spLocks/>
          </p:cNvSpPr>
          <p:nvPr/>
        </p:nvSpPr>
        <p:spPr>
          <a:xfrm>
            <a:off x="1217685" y="2029144"/>
            <a:ext cx="3732838" cy="678573"/>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ja-JP" altLang="en-US" sz="2800" b="1" dirty="0">
                <a:solidFill>
                  <a:schemeClr val="tx1"/>
                </a:solidFill>
                <a:latin typeface="BIZ UDPゴシック" panose="020B0400000000000000" pitchFamily="50" charset="-128"/>
                <a:ea typeface="BIZ UDPゴシック" panose="020B0400000000000000" pitchFamily="50" charset="-128"/>
                <a:cs typeface="Meiryo"/>
                <a:sym typeface="Meiryo"/>
              </a:rPr>
              <a:t>自撮り</a:t>
            </a:r>
          </a:p>
        </p:txBody>
      </p:sp>
      <p:pic>
        <p:nvPicPr>
          <p:cNvPr id="12" name="Google Shape;275;g1bc6528483c_0_73">
            <a:extLst>
              <a:ext uri="{FF2B5EF4-FFF2-40B4-BE49-F238E27FC236}">
                <a16:creationId xmlns:a16="http://schemas.microsoft.com/office/drawing/2014/main" id="{76BB1CD8-A356-A0D5-3674-E052D9012812}"/>
              </a:ext>
            </a:extLst>
          </p:cNvPr>
          <p:cNvPicPr preferRelativeResize="0"/>
          <p:nvPr/>
        </p:nvPicPr>
        <p:blipFill>
          <a:blip r:embed="rId3">
            <a:alphaModFix/>
          </a:blip>
          <a:stretch>
            <a:fillRect/>
          </a:stretch>
        </p:blipFill>
        <p:spPr>
          <a:xfrm>
            <a:off x="2466894" y="3198684"/>
            <a:ext cx="1543634" cy="3338637"/>
          </a:xfrm>
          <a:prstGeom prst="rect">
            <a:avLst/>
          </a:prstGeom>
          <a:noFill/>
          <a:ln w="9525" cap="flat" cmpd="sng">
            <a:solidFill>
              <a:srgbClr val="434343"/>
            </a:solidFill>
            <a:prstDash val="solid"/>
            <a:round/>
            <a:headEnd type="none" w="sm" len="sm"/>
            <a:tailEnd type="none" w="sm" len="sm"/>
          </a:ln>
        </p:spPr>
      </p:pic>
      <p:pic>
        <p:nvPicPr>
          <p:cNvPr id="13" name="Google Shape;276;g1bc6528483c_0_73">
            <a:extLst>
              <a:ext uri="{FF2B5EF4-FFF2-40B4-BE49-F238E27FC236}">
                <a16:creationId xmlns:a16="http://schemas.microsoft.com/office/drawing/2014/main" id="{DE1A905D-B6D0-3208-107B-BB242BD6C3F2}"/>
              </a:ext>
            </a:extLst>
          </p:cNvPr>
          <p:cNvPicPr preferRelativeResize="0"/>
          <p:nvPr/>
        </p:nvPicPr>
        <p:blipFill>
          <a:blip r:embed="rId4">
            <a:alphaModFix/>
          </a:blip>
          <a:stretch>
            <a:fillRect/>
          </a:stretch>
        </p:blipFill>
        <p:spPr>
          <a:xfrm>
            <a:off x="6667502" y="3198686"/>
            <a:ext cx="1584484" cy="3338635"/>
          </a:xfrm>
          <a:prstGeom prst="rect">
            <a:avLst/>
          </a:prstGeom>
          <a:noFill/>
          <a:ln w="9525" cap="flat" cmpd="sng">
            <a:solidFill>
              <a:srgbClr val="434343"/>
            </a:solidFill>
            <a:prstDash val="solid"/>
            <a:round/>
            <a:headEnd type="none" w="sm" len="sm"/>
            <a:tailEnd type="none" w="sm" len="sm"/>
          </a:ln>
        </p:spPr>
      </p:pic>
      <p:sp>
        <p:nvSpPr>
          <p:cNvPr id="14" name="Google Shape;277;g1bc6528483c_0_73">
            <a:extLst>
              <a:ext uri="{FF2B5EF4-FFF2-40B4-BE49-F238E27FC236}">
                <a16:creationId xmlns:a16="http://schemas.microsoft.com/office/drawing/2014/main" id="{3CB50BB9-B196-9F07-97FA-33131E8F314A}"/>
              </a:ext>
            </a:extLst>
          </p:cNvPr>
          <p:cNvSpPr/>
          <p:nvPr/>
        </p:nvSpPr>
        <p:spPr>
          <a:xfrm>
            <a:off x="7225060" y="4609843"/>
            <a:ext cx="759192" cy="816453"/>
          </a:xfrm>
          <a:prstGeom prst="ellipse">
            <a:avLst/>
          </a:prstGeom>
          <a:solidFill>
            <a:srgbClr val="FFD3A7"/>
          </a:solidFill>
          <a:ln>
            <a:noFill/>
          </a:ln>
        </p:spPr>
        <p:txBody>
          <a:bodyPr spcFirstLastPara="1" wrap="square" lIns="100779" tIns="100779" rIns="100779" bIns="100779" anchor="ctr" anchorCtr="0">
            <a:noAutofit/>
          </a:bodyPr>
          <a:lstStyle/>
          <a:p>
            <a:pPr>
              <a:buClr>
                <a:srgbClr val="000000"/>
              </a:buClr>
              <a:buSzPts val="1400"/>
            </a:pPr>
            <a:endParaRPr sz="1543">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15" name="Google Shape;279;g1bc6528483c_0_73">
            <a:extLst>
              <a:ext uri="{FF2B5EF4-FFF2-40B4-BE49-F238E27FC236}">
                <a16:creationId xmlns:a16="http://schemas.microsoft.com/office/drawing/2014/main" id="{7EC4B938-A05C-21F7-5CB3-75997E939D29}"/>
              </a:ext>
            </a:extLst>
          </p:cNvPr>
          <p:cNvSpPr/>
          <p:nvPr/>
        </p:nvSpPr>
        <p:spPr>
          <a:xfrm>
            <a:off x="2559045" y="5687270"/>
            <a:ext cx="333785" cy="363922"/>
          </a:xfrm>
          <a:prstGeom prst="roundRect">
            <a:avLst>
              <a:gd name="adj" fmla="val 16667"/>
            </a:avLst>
          </a:prstGeom>
          <a:noFill/>
          <a:ln w="38100" cap="rnd" cmpd="sng">
            <a:solidFill>
              <a:srgbClr val="D24004"/>
            </a:solidFill>
            <a:prstDash val="solid"/>
            <a:bevel/>
            <a:headEnd type="none" w="sm" len="sm"/>
            <a:tailEnd type="none" w="sm" len="sm"/>
          </a:ln>
        </p:spPr>
        <p:txBody>
          <a:bodyPr spcFirstLastPara="1" wrap="square" lIns="100779" tIns="50376" rIns="100779" bIns="50376" anchor="ctr" anchorCtr="0">
            <a:noAutofit/>
          </a:bodyPr>
          <a:lstStyle/>
          <a:p>
            <a:pPr algn="ctr">
              <a:buClr>
                <a:srgbClr val="000000"/>
              </a:buClr>
              <a:buSzPts val="1300"/>
            </a:pPr>
            <a:endParaRPr sz="1433">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17" name="Google Shape;284;g1bc6528483c_0_73">
            <a:extLst>
              <a:ext uri="{FF2B5EF4-FFF2-40B4-BE49-F238E27FC236}">
                <a16:creationId xmlns:a16="http://schemas.microsoft.com/office/drawing/2014/main" id="{E5BB63E8-C249-F6C0-8C9F-D14EEDCA2E19}"/>
              </a:ext>
            </a:extLst>
          </p:cNvPr>
          <p:cNvSpPr/>
          <p:nvPr/>
        </p:nvSpPr>
        <p:spPr>
          <a:xfrm>
            <a:off x="7244935" y="5625410"/>
            <a:ext cx="405201" cy="402922"/>
          </a:xfrm>
          <a:prstGeom prst="roundRect">
            <a:avLst>
              <a:gd name="adj" fmla="val 16667"/>
            </a:avLst>
          </a:prstGeom>
          <a:noFill/>
          <a:ln w="38100" cap="rnd" cmpd="sng">
            <a:solidFill>
              <a:srgbClr val="D24004"/>
            </a:solidFill>
            <a:prstDash val="solid"/>
            <a:bevel/>
            <a:headEnd type="none" w="sm" len="sm"/>
            <a:tailEnd type="none" w="sm" len="sm"/>
          </a:ln>
        </p:spPr>
        <p:txBody>
          <a:bodyPr spcFirstLastPara="1" wrap="square" lIns="100779" tIns="50376" rIns="100779" bIns="50376" anchor="ctr" anchorCtr="0">
            <a:noAutofit/>
          </a:bodyPr>
          <a:lstStyle/>
          <a:p>
            <a:pPr algn="ctr">
              <a:buClr>
                <a:srgbClr val="000000"/>
              </a:buClr>
              <a:buSzPts val="1300"/>
            </a:pPr>
            <a:endParaRPr sz="1433">
              <a:solidFill>
                <a:srgbClr val="000000"/>
              </a:solidFill>
              <a:latin typeface="BIZ UDPゴシック" panose="020B0400000000000000" pitchFamily="50" charset="-128"/>
              <a:ea typeface="BIZ UDPゴシック" panose="020B0400000000000000" pitchFamily="50" charset="-128"/>
              <a:cs typeface="Arial"/>
              <a:sym typeface="Arial"/>
            </a:endParaRPr>
          </a:p>
        </p:txBody>
      </p:sp>
      <p:pic>
        <p:nvPicPr>
          <p:cNvPr id="18" name="Google Shape;285;g1bc6528483c_0_73">
            <a:extLst>
              <a:ext uri="{FF2B5EF4-FFF2-40B4-BE49-F238E27FC236}">
                <a16:creationId xmlns:a16="http://schemas.microsoft.com/office/drawing/2014/main" id="{E0142B88-468B-0860-1DD5-94C79FECB312}"/>
              </a:ext>
            </a:extLst>
          </p:cNvPr>
          <p:cNvPicPr preferRelativeResize="0"/>
          <p:nvPr/>
        </p:nvPicPr>
        <p:blipFill rotWithShape="1">
          <a:blip r:embed="rId5">
            <a:alphaModFix/>
          </a:blip>
          <a:srcRect/>
          <a:stretch/>
        </p:blipFill>
        <p:spPr>
          <a:xfrm flipH="1">
            <a:off x="1697465" y="5727469"/>
            <a:ext cx="548394" cy="679711"/>
          </a:xfrm>
          <a:prstGeom prst="rect">
            <a:avLst/>
          </a:prstGeom>
          <a:noFill/>
          <a:ln>
            <a:noFill/>
          </a:ln>
        </p:spPr>
      </p:pic>
      <p:pic>
        <p:nvPicPr>
          <p:cNvPr id="19" name="Google Shape;286;g1bc6528483c_0_73">
            <a:extLst>
              <a:ext uri="{FF2B5EF4-FFF2-40B4-BE49-F238E27FC236}">
                <a16:creationId xmlns:a16="http://schemas.microsoft.com/office/drawing/2014/main" id="{F32F9126-4750-4351-41E1-7A8EB8B573D8}"/>
              </a:ext>
            </a:extLst>
          </p:cNvPr>
          <p:cNvPicPr preferRelativeResize="0"/>
          <p:nvPr/>
        </p:nvPicPr>
        <p:blipFill rotWithShape="1">
          <a:blip r:embed="rId5">
            <a:alphaModFix/>
          </a:blip>
          <a:srcRect/>
          <a:stretch/>
        </p:blipFill>
        <p:spPr>
          <a:xfrm>
            <a:off x="8550284" y="5625410"/>
            <a:ext cx="548393" cy="697564"/>
          </a:xfrm>
          <a:prstGeom prst="rect">
            <a:avLst/>
          </a:prstGeom>
          <a:noFill/>
          <a:ln>
            <a:noFill/>
          </a:ln>
        </p:spPr>
      </p:pic>
      <p:grpSp>
        <p:nvGrpSpPr>
          <p:cNvPr id="20" name="Google Shape;289;g1bc6528483c_0_73">
            <a:extLst>
              <a:ext uri="{FF2B5EF4-FFF2-40B4-BE49-F238E27FC236}">
                <a16:creationId xmlns:a16="http://schemas.microsoft.com/office/drawing/2014/main" id="{3AFF3D8A-4778-9C54-DF97-1561B8526C50}"/>
              </a:ext>
            </a:extLst>
          </p:cNvPr>
          <p:cNvGrpSpPr/>
          <p:nvPr/>
        </p:nvGrpSpPr>
        <p:grpSpPr>
          <a:xfrm>
            <a:off x="5178318" y="4588537"/>
            <a:ext cx="490557" cy="496635"/>
            <a:chOff x="9396413" y="2947987"/>
            <a:chExt cx="360000" cy="360000"/>
          </a:xfrm>
        </p:grpSpPr>
        <p:sp>
          <p:nvSpPr>
            <p:cNvPr id="21" name="Google Shape;290;g1bc6528483c_0_73">
              <a:extLst>
                <a:ext uri="{FF2B5EF4-FFF2-40B4-BE49-F238E27FC236}">
                  <a16:creationId xmlns:a16="http://schemas.microsoft.com/office/drawing/2014/main" id="{6FFF4D4A-DA20-004E-6565-9867D146DAC2}"/>
                </a:ext>
              </a:extLst>
            </p:cNvPr>
            <p:cNvSpPr/>
            <p:nvPr/>
          </p:nvSpPr>
          <p:spPr>
            <a:xfrm>
              <a:off x="9396413" y="2947987"/>
              <a:ext cx="360000" cy="360000"/>
            </a:xfrm>
            <a:prstGeom prst="ellipse">
              <a:avLst/>
            </a:prstGeom>
            <a:solidFill>
              <a:srgbClr val="FFC000"/>
            </a:solidFill>
            <a:ln>
              <a:noFill/>
            </a:ln>
          </p:spPr>
          <p:txBody>
            <a:bodyPr spcFirstLastPara="1" wrap="square" lIns="100779" tIns="50376" rIns="100779" bIns="50376" anchor="ctr" anchorCtr="0">
              <a:noAutofit/>
            </a:bodyPr>
            <a:lstStyle/>
            <a:p>
              <a:pPr algn="ctr">
                <a:buClr>
                  <a:srgbClr val="000000"/>
                </a:buClr>
                <a:buSzPts val="1200"/>
              </a:pPr>
              <a:endParaRPr sz="1323">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22" name="Google Shape;291;g1bc6528483c_0_73">
              <a:extLst>
                <a:ext uri="{FF2B5EF4-FFF2-40B4-BE49-F238E27FC236}">
                  <a16:creationId xmlns:a16="http://schemas.microsoft.com/office/drawing/2014/main" id="{118FCF74-DB48-76C3-9B2A-0477F598AA52}"/>
                </a:ext>
              </a:extLst>
            </p:cNvPr>
            <p:cNvSpPr/>
            <p:nvPr/>
          </p:nvSpPr>
          <p:spPr>
            <a:xfrm>
              <a:off x="9464495" y="2965604"/>
              <a:ext cx="247800" cy="324900"/>
            </a:xfrm>
            <a:prstGeom prst="rightArrow">
              <a:avLst>
                <a:gd name="adj1" fmla="val 50000"/>
                <a:gd name="adj2" fmla="val 57481"/>
              </a:avLst>
            </a:prstGeom>
            <a:solidFill>
              <a:srgbClr val="FFFFFF"/>
            </a:solidFill>
            <a:ln>
              <a:noFill/>
            </a:ln>
          </p:spPr>
          <p:txBody>
            <a:bodyPr spcFirstLastPara="1" wrap="square" lIns="100779" tIns="50376" rIns="100779" bIns="50376" anchor="ctr" anchorCtr="0">
              <a:noAutofit/>
            </a:bodyPr>
            <a:lstStyle/>
            <a:p>
              <a:pPr algn="ctr">
                <a:buClr>
                  <a:srgbClr val="000000"/>
                </a:buClr>
                <a:buSzPts val="1200"/>
              </a:pPr>
              <a:endParaRPr sz="1323">
                <a:solidFill>
                  <a:srgbClr val="000000"/>
                </a:solidFill>
                <a:latin typeface="BIZ UDPゴシック" panose="020B0400000000000000" pitchFamily="50" charset="-128"/>
                <a:ea typeface="BIZ UDPゴシック" panose="020B0400000000000000" pitchFamily="50" charset="-128"/>
                <a:cs typeface="Arial"/>
                <a:sym typeface="Arial"/>
              </a:endParaRPr>
            </a:p>
          </p:txBody>
        </p:sp>
      </p:grpSp>
      <p:sp>
        <p:nvSpPr>
          <p:cNvPr id="23" name="Google Shape;281;g1bc6528483c_0_73">
            <a:extLst>
              <a:ext uri="{FF2B5EF4-FFF2-40B4-BE49-F238E27FC236}">
                <a16:creationId xmlns:a16="http://schemas.microsoft.com/office/drawing/2014/main" id="{7CEAD929-6E6B-1751-92CF-63B52C6879C1}"/>
              </a:ext>
            </a:extLst>
          </p:cNvPr>
          <p:cNvSpPr txBox="1"/>
          <p:nvPr/>
        </p:nvSpPr>
        <p:spPr>
          <a:xfrm>
            <a:off x="1606025" y="6589167"/>
            <a:ext cx="7945464" cy="418970"/>
          </a:xfrm>
          <a:prstGeom prst="rect">
            <a:avLst/>
          </a:prstGeom>
          <a:noFill/>
          <a:ln>
            <a:noFill/>
          </a:ln>
        </p:spPr>
        <p:txBody>
          <a:bodyPr spcFirstLastPara="1" wrap="square" lIns="100779" tIns="100779" rIns="100779" bIns="100779" anchor="t" anchorCtr="0">
            <a:spAutoFit/>
          </a:bodyPr>
          <a:lstStyle/>
          <a:p>
            <a:pPr algn="ctr"/>
            <a:r>
              <a:rPr lang="en-US" sz="1400" b="1" dirty="0">
                <a:latin typeface="BIZ UDPゴシック" panose="020B0400000000000000" pitchFamily="50" charset="-128"/>
                <a:ea typeface="BIZ UDPゴシック" panose="020B0400000000000000" pitchFamily="50" charset="-128"/>
                <a:cs typeface="Meiryo"/>
                <a:sym typeface="Meiryo"/>
              </a:rPr>
              <a:t>※</a:t>
            </a:r>
            <a:r>
              <a:rPr lang="en-US" sz="1400" b="1" dirty="0" err="1">
                <a:latin typeface="BIZ UDPゴシック" panose="020B0400000000000000" pitchFamily="50" charset="-128"/>
                <a:ea typeface="BIZ UDPゴシック" panose="020B0400000000000000" pitchFamily="50" charset="-128"/>
                <a:cs typeface="Meiryo"/>
                <a:sym typeface="Meiryo"/>
              </a:rPr>
              <a:t>機種によって切替マークの位置が異なる場合があります</a:t>
            </a:r>
            <a:endParaRPr sz="1400" b="1" dirty="0">
              <a:latin typeface="BIZ UDPゴシック" panose="020B0400000000000000" pitchFamily="50" charset="-128"/>
              <a:ea typeface="BIZ UDPゴシック" panose="020B0400000000000000" pitchFamily="50" charset="-128"/>
              <a:cs typeface="Meiryo"/>
              <a:sym typeface="Meiryo"/>
            </a:endParaRPr>
          </a:p>
        </p:txBody>
      </p:sp>
      <p:sp>
        <p:nvSpPr>
          <p:cNvPr id="24" name="テキスト ボックス 23">
            <a:extLst>
              <a:ext uri="{FF2B5EF4-FFF2-40B4-BE49-F238E27FC236}">
                <a16:creationId xmlns:a16="http://schemas.microsoft.com/office/drawing/2014/main" id="{3380CC9B-8F99-C757-13D8-864AE068FA3D}"/>
              </a:ext>
            </a:extLst>
          </p:cNvPr>
          <p:cNvSpPr txBox="1"/>
          <p:nvPr/>
        </p:nvSpPr>
        <p:spPr>
          <a:xfrm>
            <a:off x="6860495" y="1555654"/>
            <a:ext cx="1321847" cy="400110"/>
          </a:xfrm>
          <a:prstGeom prst="rect">
            <a:avLst/>
          </a:prstGeom>
          <a:noFill/>
          <a:ln>
            <a:solidFill>
              <a:schemeClr val="tx1"/>
            </a:solidFill>
          </a:ln>
        </p:spPr>
        <p:txBody>
          <a:bodyPr wrap="square">
            <a:spAutoFit/>
          </a:bodyPr>
          <a:lstStyle/>
          <a:p>
            <a:pPr algn="ctr"/>
            <a:r>
              <a:rPr lang="en-US" altLang="ja-JP" sz="2000" b="1" i="0" dirty="0">
                <a:solidFill>
                  <a:srgbClr val="252525"/>
                </a:solidFill>
                <a:effectLst/>
                <a:latin typeface="BIZ UDPゴシック" panose="020B0400000000000000" pitchFamily="50" charset="-128"/>
                <a:ea typeface="BIZ UDPゴシック" panose="020B0400000000000000" pitchFamily="50" charset="-128"/>
              </a:rPr>
              <a:t>iPhone</a:t>
            </a:r>
            <a:endParaRPr lang="ja-JP" altLang="en-US" sz="20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599BE68-2EC5-C90D-434E-7C6F1DA533DC}"/>
              </a:ext>
            </a:extLst>
          </p:cNvPr>
          <p:cNvSpPr txBox="1"/>
          <p:nvPr/>
        </p:nvSpPr>
        <p:spPr>
          <a:xfrm>
            <a:off x="8332139" y="1562394"/>
            <a:ext cx="1321847" cy="400110"/>
          </a:xfrm>
          <a:prstGeom prst="rect">
            <a:avLst/>
          </a:prstGeom>
          <a:noFill/>
          <a:ln>
            <a:solidFill>
              <a:schemeClr val="tx1"/>
            </a:solidFill>
          </a:ln>
        </p:spPr>
        <p:txBody>
          <a:bodyPr wrap="square">
            <a:spAutoFit/>
          </a:bodyPr>
          <a:lstStyle/>
          <a:p>
            <a:pPr algn="ctr"/>
            <a:r>
              <a:rPr lang="en-US" altLang="ja-JP" sz="2000" b="1" dirty="0">
                <a:solidFill>
                  <a:srgbClr val="252525"/>
                </a:solidFill>
                <a:latin typeface="BIZ UDPゴシック" panose="020B0400000000000000" pitchFamily="50" charset="-128"/>
                <a:ea typeface="BIZ UDPゴシック" panose="020B0400000000000000" pitchFamily="50" charset="-128"/>
              </a:rPr>
              <a:t>Android</a:t>
            </a:r>
            <a:endParaRPr lang="ja-JP" altLang="en-US" sz="2000" dirty="0">
              <a:latin typeface="BIZ UDPゴシック" panose="020B0400000000000000" pitchFamily="50" charset="-128"/>
              <a:ea typeface="BIZ UDPゴシック" panose="020B0400000000000000" pitchFamily="50" charset="-128"/>
            </a:endParaRPr>
          </a:p>
        </p:txBody>
      </p:sp>
      <p:sp>
        <p:nvSpPr>
          <p:cNvPr id="3" name="スライド番号プレースホルダー 3">
            <a:extLst>
              <a:ext uri="{FF2B5EF4-FFF2-40B4-BE49-F238E27FC236}">
                <a16:creationId xmlns:a16="http://schemas.microsoft.com/office/drawing/2014/main" id="{F9C087B2-1387-CA1F-78EA-57C399968B9E}"/>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6</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68817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2" name="テキスト ボックス 1">
            <a:extLst>
              <a:ext uri="{FF2B5EF4-FFF2-40B4-BE49-F238E27FC236}">
                <a16:creationId xmlns:a16="http://schemas.microsoft.com/office/drawing/2014/main" id="{C8E5BFC6-0448-BF82-B444-75B694C0E7F6}"/>
              </a:ext>
            </a:extLst>
          </p:cNvPr>
          <p:cNvSpPr txBox="1"/>
          <p:nvPr/>
        </p:nvSpPr>
        <p:spPr>
          <a:xfrm>
            <a:off x="733606" y="1413002"/>
            <a:ext cx="8327898" cy="523220"/>
          </a:xfrm>
          <a:prstGeom prst="rect">
            <a:avLst/>
          </a:prstGeom>
          <a:noFill/>
        </p:spPr>
        <p:txBody>
          <a:bodyPr wrap="square">
            <a:spAutoFit/>
          </a:bodyPr>
          <a:lstStyle/>
          <a:p>
            <a:r>
              <a:rPr lang="ja-JP" altLang="en-US" sz="2800" b="1" dirty="0">
                <a:latin typeface="BIZ UDPゴシック" panose="020B0400000000000000" pitchFamily="50" charset="-128"/>
                <a:ea typeface="BIZ UDPゴシック" panose="020B0400000000000000" pitchFamily="50" charset="-128"/>
              </a:rPr>
              <a:t>１</a:t>
            </a:r>
            <a:r>
              <a:rPr lang="en-US" altLang="ja-JP" sz="2800" b="1" dirty="0">
                <a:latin typeface="BIZ UDPゴシック" panose="020B0400000000000000" pitchFamily="50" charset="-128"/>
                <a:ea typeface="BIZ UDPゴシック" panose="020B0400000000000000" pitchFamily="50" charset="-128"/>
              </a:rPr>
              <a:t>. </a:t>
            </a:r>
            <a:r>
              <a:rPr lang="ja-JP" altLang="en-US" sz="2800" b="1" dirty="0">
                <a:latin typeface="BIZ UDPゴシック" panose="020B0400000000000000" pitchFamily="50" charset="-128"/>
                <a:ea typeface="BIZ UDPゴシック" panose="020B0400000000000000" pitchFamily="50" charset="-128"/>
              </a:rPr>
              <a:t>カメラの使い方</a:t>
            </a:r>
            <a:endParaRPr lang="en-US" altLang="ja-JP" sz="2800" b="1" dirty="0">
              <a:latin typeface="BIZ UDPゴシック" panose="020B0400000000000000" pitchFamily="50" charset="-128"/>
              <a:ea typeface="BIZ UDPゴシック" panose="020B0400000000000000" pitchFamily="50" charset="-128"/>
            </a:endParaRPr>
          </a:p>
        </p:txBody>
      </p:sp>
      <p:sp>
        <p:nvSpPr>
          <p:cNvPr id="3" name="Google Shape;95;p4">
            <a:extLst>
              <a:ext uri="{FF2B5EF4-FFF2-40B4-BE49-F238E27FC236}">
                <a16:creationId xmlns:a16="http://schemas.microsoft.com/office/drawing/2014/main" id="{A47C87C8-CD80-1050-C233-FEFE513079F1}"/>
              </a:ext>
            </a:extLst>
          </p:cNvPr>
          <p:cNvSpPr txBox="1">
            <a:spLocks/>
          </p:cNvSpPr>
          <p:nvPr/>
        </p:nvSpPr>
        <p:spPr>
          <a:xfrm>
            <a:off x="1215154" y="2048855"/>
            <a:ext cx="3732838" cy="678573"/>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ja-JP" altLang="en-US" sz="2800" b="1" dirty="0">
                <a:solidFill>
                  <a:schemeClr val="tx1"/>
                </a:solidFill>
                <a:latin typeface="BIZ UDPゴシック" panose="020B0400000000000000" pitchFamily="50" charset="-128"/>
                <a:ea typeface="BIZ UDPゴシック" panose="020B0400000000000000" pitchFamily="50" charset="-128"/>
                <a:cs typeface="Meiryo"/>
                <a:sym typeface="Meiryo"/>
              </a:rPr>
              <a:t>動画撮影</a:t>
            </a:r>
          </a:p>
        </p:txBody>
      </p:sp>
      <p:grpSp>
        <p:nvGrpSpPr>
          <p:cNvPr id="4" name="グループ化 3">
            <a:extLst>
              <a:ext uri="{FF2B5EF4-FFF2-40B4-BE49-F238E27FC236}">
                <a16:creationId xmlns:a16="http://schemas.microsoft.com/office/drawing/2014/main" id="{B54654F0-C3BF-21F9-707D-4E0DA7AFF0FF}"/>
              </a:ext>
            </a:extLst>
          </p:cNvPr>
          <p:cNvGrpSpPr/>
          <p:nvPr/>
        </p:nvGrpSpPr>
        <p:grpSpPr>
          <a:xfrm>
            <a:off x="1154448" y="2531360"/>
            <a:ext cx="8382916" cy="648492"/>
            <a:chOff x="1207383" y="1387084"/>
            <a:chExt cx="7604829" cy="588300"/>
          </a:xfrm>
        </p:grpSpPr>
        <p:sp>
          <p:nvSpPr>
            <p:cNvPr id="5" name="Google Shape;299;g1bc6528483c_0_52">
              <a:extLst>
                <a:ext uri="{FF2B5EF4-FFF2-40B4-BE49-F238E27FC236}">
                  <a16:creationId xmlns:a16="http://schemas.microsoft.com/office/drawing/2014/main" id="{4B96BCEE-8743-2A6D-68FB-A8EDAE01C545}"/>
                </a:ext>
              </a:extLst>
            </p:cNvPr>
            <p:cNvSpPr txBox="1"/>
            <p:nvPr/>
          </p:nvSpPr>
          <p:spPr>
            <a:xfrm>
              <a:off x="1207383" y="1387084"/>
              <a:ext cx="7604829" cy="588300"/>
            </a:xfrm>
            <a:prstGeom prst="rect">
              <a:avLst/>
            </a:prstGeom>
            <a:noFill/>
            <a:ln>
              <a:noFill/>
            </a:ln>
          </p:spPr>
          <p:txBody>
            <a:bodyPr spcFirstLastPara="1" wrap="square" lIns="134372" tIns="134372" rIns="134372" bIns="134372" anchor="t" anchorCtr="0">
              <a:normAutofit/>
            </a:bodyPr>
            <a:lstStyle/>
            <a:p>
              <a:pPr algn="just">
                <a:lnSpc>
                  <a:spcPct val="138888"/>
                </a:lnSpc>
              </a:pPr>
              <a:r>
                <a:rPr lang="en-US" sz="1764" b="1" dirty="0">
                  <a:solidFill>
                    <a:srgbClr val="3E3E3E"/>
                  </a:solidFill>
                  <a:latin typeface="BIZ UDPゴシック" panose="020B0400000000000000" pitchFamily="50" charset="-128"/>
                  <a:ea typeface="BIZ UDPゴシック" panose="020B0400000000000000" pitchFamily="50" charset="-128"/>
                  <a:cs typeface="Meiryo"/>
                  <a:sym typeface="Meiryo"/>
                </a:rPr>
                <a:t>①</a:t>
              </a:r>
              <a:r>
                <a:rPr lang="en-US" sz="1764" b="1" dirty="0" err="1">
                  <a:solidFill>
                    <a:srgbClr val="3E3E3E"/>
                  </a:solidFill>
                  <a:latin typeface="BIZ UDPゴシック" panose="020B0400000000000000" pitchFamily="50" charset="-128"/>
                  <a:ea typeface="BIZ UDPゴシック" panose="020B0400000000000000" pitchFamily="50" charset="-128"/>
                  <a:cs typeface="Meiryo"/>
                  <a:sym typeface="Meiryo"/>
                </a:rPr>
                <a:t>ホーム画面にある</a:t>
              </a:r>
              <a:r>
                <a:rPr lang="en-US" sz="1764" b="1" dirty="0">
                  <a:solidFill>
                    <a:srgbClr val="3E3E3E"/>
                  </a:solidFill>
                  <a:latin typeface="BIZ UDPゴシック" panose="020B0400000000000000" pitchFamily="50" charset="-128"/>
                  <a:ea typeface="BIZ UDPゴシック" panose="020B0400000000000000" pitchFamily="50" charset="-128"/>
                  <a:cs typeface="Meiryo"/>
                  <a:sym typeface="Meiryo"/>
                </a:rPr>
                <a:t>　　　 </a:t>
              </a:r>
              <a:r>
                <a:rPr lang="en-US" sz="1764" b="1" dirty="0" err="1">
                  <a:solidFill>
                    <a:srgbClr val="3E3E3E"/>
                  </a:solidFill>
                  <a:latin typeface="BIZ UDPゴシック" panose="020B0400000000000000" pitchFamily="50" charset="-128"/>
                  <a:ea typeface="BIZ UDPゴシック" panose="020B0400000000000000" pitchFamily="50" charset="-128"/>
                  <a:cs typeface="Meiryo"/>
                  <a:sym typeface="Meiryo"/>
                </a:rPr>
                <a:t>を押します</a:t>
              </a:r>
              <a:r>
                <a:rPr lang="ja-JP" altLang="en-US" sz="1764" b="1" dirty="0">
                  <a:solidFill>
                    <a:srgbClr val="3E3E3E"/>
                  </a:solidFill>
                  <a:latin typeface="BIZ UDPゴシック" panose="020B0400000000000000" pitchFamily="50" charset="-128"/>
                  <a:ea typeface="BIZ UDPゴシック" panose="020B0400000000000000" pitchFamily="50" charset="-128"/>
                  <a:cs typeface="Meiryo"/>
                  <a:sym typeface="Meiryo"/>
                </a:rPr>
                <a:t>。　</a:t>
              </a:r>
              <a:r>
                <a:rPr lang="en-US" sz="1764" b="1" dirty="0">
                  <a:solidFill>
                    <a:srgbClr val="3E3E3E"/>
                  </a:solidFill>
                  <a:latin typeface="BIZ UDPゴシック" panose="020B0400000000000000" pitchFamily="50" charset="-128"/>
                  <a:ea typeface="BIZ UDPゴシック" panose="020B0400000000000000" pitchFamily="50" charset="-128"/>
                  <a:cs typeface="Meiryo"/>
                  <a:sym typeface="Meiryo"/>
                </a:rPr>
                <a:t>　②</a:t>
              </a:r>
              <a:r>
                <a:rPr lang="en-US" sz="1764" b="1" dirty="0" err="1">
                  <a:solidFill>
                    <a:srgbClr val="3E3E3E"/>
                  </a:solidFill>
                  <a:latin typeface="BIZ UDPゴシック" panose="020B0400000000000000" pitchFamily="50" charset="-128"/>
                  <a:ea typeface="BIZ UDPゴシック" panose="020B0400000000000000" pitchFamily="50" charset="-128"/>
                  <a:cs typeface="Meiryo"/>
                  <a:sym typeface="Meiryo"/>
                </a:rPr>
                <a:t>画面下部の「動画</a:t>
              </a:r>
              <a:r>
                <a:rPr lang="en-US" sz="1764" b="1" dirty="0">
                  <a:solidFill>
                    <a:srgbClr val="3E3E3E"/>
                  </a:solidFill>
                  <a:latin typeface="BIZ UDPゴシック" panose="020B0400000000000000" pitchFamily="50" charset="-128"/>
                  <a:ea typeface="BIZ UDPゴシック" panose="020B0400000000000000" pitchFamily="50" charset="-128"/>
                  <a:cs typeface="Meiryo"/>
                  <a:sym typeface="Meiryo"/>
                </a:rPr>
                <a:t>/</a:t>
              </a:r>
              <a:r>
                <a:rPr lang="ja-JP" altLang="en-US" sz="1764" b="1" dirty="0">
                  <a:solidFill>
                    <a:srgbClr val="3E3E3E"/>
                  </a:solidFill>
                  <a:latin typeface="BIZ UDPゴシック" panose="020B0400000000000000" pitchFamily="50" charset="-128"/>
                  <a:ea typeface="BIZ UDPゴシック" panose="020B0400000000000000" pitchFamily="50" charset="-128"/>
                  <a:cs typeface="Meiryo"/>
                  <a:sym typeface="Meiryo"/>
                </a:rPr>
                <a:t>ビデオ</a:t>
              </a:r>
              <a:r>
                <a:rPr lang="en-US" sz="1764" b="1" dirty="0">
                  <a:solidFill>
                    <a:srgbClr val="3E3E3E"/>
                  </a:solidFill>
                  <a:latin typeface="BIZ UDPゴシック" panose="020B0400000000000000" pitchFamily="50" charset="-128"/>
                  <a:ea typeface="BIZ UDPゴシック" panose="020B0400000000000000" pitchFamily="50" charset="-128"/>
                  <a:cs typeface="Meiryo"/>
                  <a:sym typeface="Meiryo"/>
                </a:rPr>
                <a:t>」</a:t>
              </a:r>
              <a:r>
                <a:rPr lang="en-US" sz="1764" b="1" dirty="0" err="1">
                  <a:solidFill>
                    <a:srgbClr val="3E3E3E"/>
                  </a:solidFill>
                  <a:latin typeface="BIZ UDPゴシック" panose="020B0400000000000000" pitchFamily="50" charset="-128"/>
                  <a:ea typeface="BIZ UDPゴシック" panose="020B0400000000000000" pitchFamily="50" charset="-128"/>
                  <a:cs typeface="Meiryo"/>
                  <a:sym typeface="Meiryo"/>
                </a:rPr>
                <a:t>をタップ</a:t>
              </a:r>
              <a:r>
                <a:rPr lang="ja-JP" altLang="en-US" sz="1764" b="1" dirty="0">
                  <a:solidFill>
                    <a:srgbClr val="3E3E3E"/>
                  </a:solidFill>
                  <a:latin typeface="BIZ UDPゴシック" panose="020B0400000000000000" pitchFamily="50" charset="-128"/>
                  <a:ea typeface="BIZ UDPゴシック" panose="020B0400000000000000" pitchFamily="50" charset="-128"/>
                  <a:cs typeface="Meiryo"/>
                  <a:sym typeface="Meiryo"/>
                </a:rPr>
                <a:t>。</a:t>
              </a:r>
              <a:endParaRPr sz="1984" dirty="0">
                <a:solidFill>
                  <a:srgbClr val="3E3E3E"/>
                </a:solidFill>
                <a:latin typeface="BIZ UDPゴシック" panose="020B0400000000000000" pitchFamily="50" charset="-128"/>
                <a:ea typeface="BIZ UDPゴシック" panose="020B0400000000000000" pitchFamily="50" charset="-128"/>
                <a:cs typeface="Meiryo"/>
                <a:sym typeface="Meiryo"/>
              </a:endParaRPr>
            </a:p>
          </p:txBody>
        </p:sp>
        <p:pic>
          <p:nvPicPr>
            <p:cNvPr id="14" name="Google Shape;303;g1bc6528483c_0_52">
              <a:extLst>
                <a:ext uri="{FF2B5EF4-FFF2-40B4-BE49-F238E27FC236}">
                  <a16:creationId xmlns:a16="http://schemas.microsoft.com/office/drawing/2014/main" id="{32346B32-4FE1-C635-EB75-D0F494524A93}"/>
                </a:ext>
              </a:extLst>
            </p:cNvPr>
            <p:cNvPicPr preferRelativeResize="0"/>
            <p:nvPr/>
          </p:nvPicPr>
          <p:blipFill>
            <a:blip r:embed="rId2">
              <a:alphaModFix/>
            </a:blip>
            <a:stretch>
              <a:fillRect/>
            </a:stretch>
          </p:blipFill>
          <p:spPr>
            <a:xfrm>
              <a:off x="3134120" y="1412031"/>
              <a:ext cx="493188" cy="473940"/>
            </a:xfrm>
            <a:prstGeom prst="rect">
              <a:avLst/>
            </a:prstGeom>
            <a:noFill/>
            <a:ln>
              <a:noFill/>
            </a:ln>
          </p:spPr>
        </p:pic>
      </p:grpSp>
      <p:pic>
        <p:nvPicPr>
          <p:cNvPr id="15" name="Google Shape;296;g1bc6528483c_0_52">
            <a:extLst>
              <a:ext uri="{FF2B5EF4-FFF2-40B4-BE49-F238E27FC236}">
                <a16:creationId xmlns:a16="http://schemas.microsoft.com/office/drawing/2014/main" id="{78555124-26F9-9296-554C-C3212DBCA607}"/>
              </a:ext>
            </a:extLst>
          </p:cNvPr>
          <p:cNvPicPr preferRelativeResize="0"/>
          <p:nvPr/>
        </p:nvPicPr>
        <p:blipFill>
          <a:blip r:embed="rId3">
            <a:alphaModFix/>
          </a:blip>
          <a:stretch>
            <a:fillRect/>
          </a:stretch>
        </p:blipFill>
        <p:spPr>
          <a:xfrm>
            <a:off x="6297519" y="3356062"/>
            <a:ext cx="1734694" cy="3474948"/>
          </a:xfrm>
          <a:prstGeom prst="rect">
            <a:avLst/>
          </a:prstGeom>
          <a:noFill/>
          <a:ln w="9525" cap="flat" cmpd="sng">
            <a:solidFill>
              <a:srgbClr val="434343"/>
            </a:solidFill>
            <a:prstDash val="solid"/>
            <a:round/>
            <a:headEnd type="none" w="sm" len="sm"/>
            <a:tailEnd type="none" w="sm" len="sm"/>
          </a:ln>
        </p:spPr>
      </p:pic>
      <p:pic>
        <p:nvPicPr>
          <p:cNvPr id="17" name="Google Shape;298;g1bc6528483c_0_52">
            <a:extLst>
              <a:ext uri="{FF2B5EF4-FFF2-40B4-BE49-F238E27FC236}">
                <a16:creationId xmlns:a16="http://schemas.microsoft.com/office/drawing/2014/main" id="{1EB4DA05-CBAC-DF7F-61E0-08BE0D3E1FC9}"/>
              </a:ext>
            </a:extLst>
          </p:cNvPr>
          <p:cNvPicPr preferRelativeResize="0"/>
          <p:nvPr/>
        </p:nvPicPr>
        <p:blipFill>
          <a:blip r:embed="rId4">
            <a:alphaModFix/>
          </a:blip>
          <a:stretch>
            <a:fillRect/>
          </a:stretch>
        </p:blipFill>
        <p:spPr>
          <a:xfrm>
            <a:off x="2413836" y="3356062"/>
            <a:ext cx="1688962" cy="3474948"/>
          </a:xfrm>
          <a:prstGeom prst="rect">
            <a:avLst/>
          </a:prstGeom>
          <a:noFill/>
          <a:ln w="9525" cap="flat" cmpd="sng">
            <a:solidFill>
              <a:srgbClr val="434343"/>
            </a:solidFill>
            <a:prstDash val="solid"/>
            <a:round/>
            <a:headEnd type="none" w="sm" len="sm"/>
            <a:tailEnd type="none" w="sm" len="sm"/>
          </a:ln>
          <a:effectLst>
            <a:outerShdw blurRad="57150" dist="19050" dir="5400000" algn="bl" rotWithShape="0">
              <a:srgbClr val="000000">
                <a:alpha val="50000"/>
              </a:srgbClr>
            </a:outerShdw>
          </a:effectLst>
        </p:spPr>
      </p:pic>
      <p:sp>
        <p:nvSpPr>
          <p:cNvPr id="18" name="Google Shape;300;g1bc6528483c_0_52">
            <a:extLst>
              <a:ext uri="{FF2B5EF4-FFF2-40B4-BE49-F238E27FC236}">
                <a16:creationId xmlns:a16="http://schemas.microsoft.com/office/drawing/2014/main" id="{E4AC7A53-37B8-1B22-D062-BA460D39376D}"/>
              </a:ext>
            </a:extLst>
          </p:cNvPr>
          <p:cNvSpPr/>
          <p:nvPr/>
        </p:nvSpPr>
        <p:spPr>
          <a:xfrm>
            <a:off x="2438675" y="6145371"/>
            <a:ext cx="375338" cy="404770"/>
          </a:xfrm>
          <a:prstGeom prst="roundRect">
            <a:avLst>
              <a:gd name="adj" fmla="val 16667"/>
            </a:avLst>
          </a:prstGeom>
          <a:noFill/>
          <a:ln w="38100" cap="rnd" cmpd="sng">
            <a:solidFill>
              <a:srgbClr val="D24004"/>
            </a:solidFill>
            <a:prstDash val="solid"/>
            <a:bevel/>
            <a:headEnd type="none" w="sm" len="sm"/>
            <a:tailEnd type="none" w="sm" len="sm"/>
          </a:ln>
        </p:spPr>
        <p:txBody>
          <a:bodyPr spcFirstLastPara="1" wrap="square" lIns="100779" tIns="50376" rIns="100779" bIns="50376" anchor="ctr" anchorCtr="0">
            <a:noAutofit/>
          </a:bodyPr>
          <a:lstStyle/>
          <a:p>
            <a:pPr algn="ctr">
              <a:buClr>
                <a:srgbClr val="000000"/>
              </a:buClr>
              <a:buSzPts val="1300"/>
            </a:pPr>
            <a:endParaRPr sz="1433">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19" name="Google Shape;301;g1bc6528483c_0_52">
            <a:extLst>
              <a:ext uri="{FF2B5EF4-FFF2-40B4-BE49-F238E27FC236}">
                <a16:creationId xmlns:a16="http://schemas.microsoft.com/office/drawing/2014/main" id="{E5634673-C36D-0276-7AC0-16742BC035DC}"/>
              </a:ext>
            </a:extLst>
          </p:cNvPr>
          <p:cNvSpPr/>
          <p:nvPr/>
        </p:nvSpPr>
        <p:spPr>
          <a:xfrm>
            <a:off x="7316120" y="6323309"/>
            <a:ext cx="382347" cy="308309"/>
          </a:xfrm>
          <a:prstGeom prst="roundRect">
            <a:avLst>
              <a:gd name="adj" fmla="val 16667"/>
            </a:avLst>
          </a:prstGeom>
          <a:noFill/>
          <a:ln w="38100" cap="rnd" cmpd="sng">
            <a:solidFill>
              <a:srgbClr val="D24004"/>
            </a:solidFill>
            <a:prstDash val="solid"/>
            <a:bevel/>
            <a:headEnd type="none" w="sm" len="sm"/>
            <a:tailEnd type="none" w="sm" len="sm"/>
          </a:ln>
        </p:spPr>
        <p:txBody>
          <a:bodyPr spcFirstLastPara="1" wrap="square" lIns="100779" tIns="50376" rIns="100779" bIns="50376" anchor="ctr" anchorCtr="0">
            <a:noAutofit/>
          </a:bodyPr>
          <a:lstStyle/>
          <a:p>
            <a:pPr algn="ctr">
              <a:buClr>
                <a:srgbClr val="000000"/>
              </a:buClr>
              <a:buSzPts val="1300"/>
            </a:pPr>
            <a:endParaRPr sz="1433">
              <a:solidFill>
                <a:srgbClr val="000000"/>
              </a:solidFill>
              <a:latin typeface="BIZ UDPゴシック" panose="020B0400000000000000" pitchFamily="50" charset="-128"/>
              <a:ea typeface="BIZ UDPゴシック" panose="020B0400000000000000" pitchFamily="50" charset="-128"/>
              <a:cs typeface="Arial"/>
              <a:sym typeface="Arial"/>
            </a:endParaRPr>
          </a:p>
        </p:txBody>
      </p:sp>
      <p:pic>
        <p:nvPicPr>
          <p:cNvPr id="20" name="Google Shape;302;g1bc6528483c_0_52">
            <a:extLst>
              <a:ext uri="{FF2B5EF4-FFF2-40B4-BE49-F238E27FC236}">
                <a16:creationId xmlns:a16="http://schemas.microsoft.com/office/drawing/2014/main" id="{233C5F66-5D91-7AEF-83FB-1A8BC46D2FBA}"/>
              </a:ext>
            </a:extLst>
          </p:cNvPr>
          <p:cNvPicPr preferRelativeResize="0"/>
          <p:nvPr/>
        </p:nvPicPr>
        <p:blipFill rotWithShape="1">
          <a:blip r:embed="rId5">
            <a:alphaModFix/>
          </a:blip>
          <a:srcRect/>
          <a:stretch/>
        </p:blipFill>
        <p:spPr>
          <a:xfrm flipH="1">
            <a:off x="1584244" y="6060865"/>
            <a:ext cx="716091" cy="887565"/>
          </a:xfrm>
          <a:prstGeom prst="rect">
            <a:avLst/>
          </a:prstGeom>
          <a:noFill/>
          <a:ln>
            <a:noFill/>
          </a:ln>
        </p:spPr>
      </p:pic>
      <p:pic>
        <p:nvPicPr>
          <p:cNvPr id="21" name="Google Shape;306;g1bc6528483c_0_52">
            <a:extLst>
              <a:ext uri="{FF2B5EF4-FFF2-40B4-BE49-F238E27FC236}">
                <a16:creationId xmlns:a16="http://schemas.microsoft.com/office/drawing/2014/main" id="{BC081782-4ECE-C010-875D-FC77A7F7A297}"/>
              </a:ext>
            </a:extLst>
          </p:cNvPr>
          <p:cNvPicPr preferRelativeResize="0"/>
          <p:nvPr/>
        </p:nvPicPr>
        <p:blipFill rotWithShape="1">
          <a:blip r:embed="rId5">
            <a:alphaModFix/>
          </a:blip>
          <a:srcRect/>
          <a:stretch/>
        </p:blipFill>
        <p:spPr>
          <a:xfrm>
            <a:off x="8277977" y="5920883"/>
            <a:ext cx="716091" cy="910878"/>
          </a:xfrm>
          <a:prstGeom prst="rect">
            <a:avLst/>
          </a:prstGeom>
          <a:noFill/>
          <a:ln>
            <a:noFill/>
          </a:ln>
        </p:spPr>
      </p:pic>
      <p:grpSp>
        <p:nvGrpSpPr>
          <p:cNvPr id="22" name="Google Shape;307;g1bc6528483c_0_52">
            <a:extLst>
              <a:ext uri="{FF2B5EF4-FFF2-40B4-BE49-F238E27FC236}">
                <a16:creationId xmlns:a16="http://schemas.microsoft.com/office/drawing/2014/main" id="{6702AD0E-20EE-F8AE-D1AA-5408FBDD2ABE}"/>
              </a:ext>
            </a:extLst>
          </p:cNvPr>
          <p:cNvGrpSpPr/>
          <p:nvPr/>
        </p:nvGrpSpPr>
        <p:grpSpPr>
          <a:xfrm>
            <a:off x="4910349" y="4637424"/>
            <a:ext cx="640568" cy="648505"/>
            <a:chOff x="9396413" y="2947987"/>
            <a:chExt cx="360000" cy="360000"/>
          </a:xfrm>
        </p:grpSpPr>
        <p:sp>
          <p:nvSpPr>
            <p:cNvPr id="23" name="Google Shape;308;g1bc6528483c_0_52">
              <a:extLst>
                <a:ext uri="{FF2B5EF4-FFF2-40B4-BE49-F238E27FC236}">
                  <a16:creationId xmlns:a16="http://schemas.microsoft.com/office/drawing/2014/main" id="{4E2E7A0E-6B6E-D113-8408-D81F961DF1AC}"/>
                </a:ext>
              </a:extLst>
            </p:cNvPr>
            <p:cNvSpPr/>
            <p:nvPr/>
          </p:nvSpPr>
          <p:spPr>
            <a:xfrm>
              <a:off x="9396413" y="2947987"/>
              <a:ext cx="360000" cy="360000"/>
            </a:xfrm>
            <a:prstGeom prst="ellipse">
              <a:avLst/>
            </a:prstGeom>
            <a:solidFill>
              <a:srgbClr val="FFC000"/>
            </a:solidFill>
            <a:ln>
              <a:noFill/>
            </a:ln>
          </p:spPr>
          <p:txBody>
            <a:bodyPr spcFirstLastPara="1" wrap="square" lIns="100779" tIns="50376" rIns="100779" bIns="50376" anchor="ctr" anchorCtr="0">
              <a:noAutofit/>
            </a:bodyPr>
            <a:lstStyle/>
            <a:p>
              <a:pPr algn="ctr">
                <a:buClr>
                  <a:srgbClr val="000000"/>
                </a:buClr>
                <a:buSzPts val="1200"/>
              </a:pPr>
              <a:endParaRPr sz="1323">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24" name="Google Shape;309;g1bc6528483c_0_52">
              <a:extLst>
                <a:ext uri="{FF2B5EF4-FFF2-40B4-BE49-F238E27FC236}">
                  <a16:creationId xmlns:a16="http://schemas.microsoft.com/office/drawing/2014/main" id="{9A598AB0-BB97-2364-5EF2-497F0870BE3C}"/>
                </a:ext>
              </a:extLst>
            </p:cNvPr>
            <p:cNvSpPr/>
            <p:nvPr/>
          </p:nvSpPr>
          <p:spPr>
            <a:xfrm>
              <a:off x="9464495" y="2965604"/>
              <a:ext cx="247800" cy="324900"/>
            </a:xfrm>
            <a:prstGeom prst="rightArrow">
              <a:avLst>
                <a:gd name="adj1" fmla="val 50000"/>
                <a:gd name="adj2" fmla="val 57481"/>
              </a:avLst>
            </a:prstGeom>
            <a:solidFill>
              <a:srgbClr val="FFFFFF"/>
            </a:solidFill>
            <a:ln>
              <a:noFill/>
            </a:ln>
          </p:spPr>
          <p:txBody>
            <a:bodyPr spcFirstLastPara="1" wrap="square" lIns="100779" tIns="50376" rIns="100779" bIns="50376" anchor="ctr" anchorCtr="0">
              <a:noAutofit/>
            </a:bodyPr>
            <a:lstStyle/>
            <a:p>
              <a:pPr algn="ctr">
                <a:buClr>
                  <a:srgbClr val="000000"/>
                </a:buClr>
                <a:buSzPts val="1200"/>
              </a:pPr>
              <a:endParaRPr sz="1323">
                <a:solidFill>
                  <a:srgbClr val="000000"/>
                </a:solidFill>
                <a:latin typeface="BIZ UDPゴシック" panose="020B0400000000000000" pitchFamily="50" charset="-128"/>
                <a:ea typeface="BIZ UDPゴシック" panose="020B0400000000000000" pitchFamily="50" charset="-128"/>
                <a:cs typeface="Arial"/>
                <a:sym typeface="Arial"/>
              </a:endParaRPr>
            </a:p>
          </p:txBody>
        </p:sp>
      </p:grpSp>
      <p:sp>
        <p:nvSpPr>
          <p:cNvPr id="25" name="Google Shape;304;g1bc6528483c_0_52">
            <a:extLst>
              <a:ext uri="{FF2B5EF4-FFF2-40B4-BE49-F238E27FC236}">
                <a16:creationId xmlns:a16="http://schemas.microsoft.com/office/drawing/2014/main" id="{881D7342-309A-4925-67F7-0752FF131C83}"/>
              </a:ext>
            </a:extLst>
          </p:cNvPr>
          <p:cNvSpPr txBox="1"/>
          <p:nvPr/>
        </p:nvSpPr>
        <p:spPr>
          <a:xfrm>
            <a:off x="5484654" y="2928832"/>
            <a:ext cx="4427625" cy="407108"/>
          </a:xfrm>
          <a:prstGeom prst="rect">
            <a:avLst/>
          </a:prstGeom>
          <a:noFill/>
          <a:ln>
            <a:noFill/>
          </a:ln>
        </p:spPr>
        <p:txBody>
          <a:bodyPr spcFirstLastPara="1" wrap="square" lIns="100779" tIns="100779" rIns="100779" bIns="100779" anchor="t" anchorCtr="0">
            <a:spAutoFit/>
          </a:bodyPr>
          <a:lstStyle/>
          <a:p>
            <a:r>
              <a:rPr lang="en-US" sz="1323" b="1" dirty="0">
                <a:latin typeface="BIZ UDPゴシック" panose="020B0400000000000000" pitchFamily="50" charset="-128"/>
                <a:ea typeface="BIZ UDPゴシック" panose="020B0400000000000000" pitchFamily="50" charset="-128"/>
                <a:cs typeface="Meiryo"/>
                <a:sym typeface="Meiryo"/>
              </a:rPr>
              <a:t>※</a:t>
            </a:r>
            <a:r>
              <a:rPr lang="en-US" sz="1323" b="1" dirty="0" err="1">
                <a:latin typeface="BIZ UDPゴシック" panose="020B0400000000000000" pitchFamily="50" charset="-128"/>
                <a:ea typeface="BIZ UDPゴシック" panose="020B0400000000000000" pitchFamily="50" charset="-128"/>
                <a:cs typeface="Meiryo"/>
                <a:sym typeface="Meiryo"/>
              </a:rPr>
              <a:t>機種によってビデオのマークなどの場合があります</a:t>
            </a:r>
            <a:r>
              <a:rPr lang="en-US" sz="1323" b="1" dirty="0">
                <a:latin typeface="BIZ UDPゴシック" panose="020B0400000000000000" pitchFamily="50" charset="-128"/>
                <a:ea typeface="BIZ UDPゴシック" panose="020B0400000000000000" pitchFamily="50" charset="-128"/>
                <a:cs typeface="Meiryo"/>
                <a:sym typeface="Meiryo"/>
              </a:rPr>
              <a:t>。　　</a:t>
            </a:r>
            <a:endParaRPr sz="1323" b="1" dirty="0">
              <a:latin typeface="BIZ UDPゴシック" panose="020B0400000000000000" pitchFamily="50" charset="-128"/>
              <a:ea typeface="BIZ UDPゴシック" panose="020B0400000000000000" pitchFamily="50" charset="-128"/>
              <a:cs typeface="Meiryo"/>
              <a:sym typeface="Meiryo"/>
            </a:endParaRPr>
          </a:p>
        </p:txBody>
      </p:sp>
      <p:sp>
        <p:nvSpPr>
          <p:cNvPr id="26" name="テキスト ボックス 25">
            <a:extLst>
              <a:ext uri="{FF2B5EF4-FFF2-40B4-BE49-F238E27FC236}">
                <a16:creationId xmlns:a16="http://schemas.microsoft.com/office/drawing/2014/main" id="{14AC87CE-B5CB-4CDC-F436-5867934F8927}"/>
              </a:ext>
            </a:extLst>
          </p:cNvPr>
          <p:cNvSpPr txBox="1"/>
          <p:nvPr/>
        </p:nvSpPr>
        <p:spPr>
          <a:xfrm>
            <a:off x="6860495" y="1555654"/>
            <a:ext cx="1321847" cy="400110"/>
          </a:xfrm>
          <a:prstGeom prst="rect">
            <a:avLst/>
          </a:prstGeom>
          <a:noFill/>
          <a:ln>
            <a:solidFill>
              <a:schemeClr val="tx1"/>
            </a:solidFill>
          </a:ln>
        </p:spPr>
        <p:txBody>
          <a:bodyPr wrap="square">
            <a:spAutoFit/>
          </a:bodyPr>
          <a:lstStyle/>
          <a:p>
            <a:pPr algn="ctr"/>
            <a:r>
              <a:rPr lang="en-US" altLang="ja-JP" sz="2000" b="1" i="0" dirty="0">
                <a:solidFill>
                  <a:srgbClr val="252525"/>
                </a:solidFill>
                <a:effectLst/>
                <a:latin typeface="BIZ UDPゴシック" panose="020B0400000000000000" pitchFamily="50" charset="-128"/>
                <a:ea typeface="BIZ UDPゴシック" panose="020B0400000000000000" pitchFamily="50" charset="-128"/>
              </a:rPr>
              <a:t>iPhone</a:t>
            </a:r>
            <a:endParaRPr lang="ja-JP" altLang="en-US" sz="20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D42726E8-C354-62E8-8693-F452F2028F0E}"/>
              </a:ext>
            </a:extLst>
          </p:cNvPr>
          <p:cNvSpPr txBox="1"/>
          <p:nvPr/>
        </p:nvSpPr>
        <p:spPr>
          <a:xfrm>
            <a:off x="8332139" y="1562394"/>
            <a:ext cx="1321847" cy="400110"/>
          </a:xfrm>
          <a:prstGeom prst="rect">
            <a:avLst/>
          </a:prstGeom>
          <a:noFill/>
          <a:ln>
            <a:solidFill>
              <a:schemeClr val="tx1"/>
            </a:solidFill>
          </a:ln>
        </p:spPr>
        <p:txBody>
          <a:bodyPr wrap="square">
            <a:spAutoFit/>
          </a:bodyPr>
          <a:lstStyle/>
          <a:p>
            <a:pPr algn="ctr"/>
            <a:r>
              <a:rPr lang="en-US" altLang="ja-JP" sz="2000" b="1" dirty="0">
                <a:solidFill>
                  <a:srgbClr val="252525"/>
                </a:solidFill>
                <a:latin typeface="BIZ UDPゴシック" panose="020B0400000000000000" pitchFamily="50" charset="-128"/>
                <a:ea typeface="BIZ UDPゴシック" panose="020B0400000000000000" pitchFamily="50" charset="-128"/>
              </a:rPr>
              <a:t>Android</a:t>
            </a:r>
            <a:endParaRPr lang="ja-JP" altLang="en-US" sz="2000" dirty="0">
              <a:latin typeface="BIZ UDPゴシック" panose="020B0400000000000000" pitchFamily="50" charset="-128"/>
              <a:ea typeface="BIZ UDPゴシック" panose="020B0400000000000000" pitchFamily="50" charset="-128"/>
            </a:endParaRPr>
          </a:p>
        </p:txBody>
      </p:sp>
      <p:sp>
        <p:nvSpPr>
          <p:cNvPr id="6" name="スライド番号プレースホルダー 3">
            <a:extLst>
              <a:ext uri="{FF2B5EF4-FFF2-40B4-BE49-F238E27FC236}">
                <a16:creationId xmlns:a16="http://schemas.microsoft.com/office/drawing/2014/main" id="{0AD70E03-79D0-64C1-705B-8FE0D59E028F}"/>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7</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9066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2" name="テキスト ボックス 1">
            <a:extLst>
              <a:ext uri="{FF2B5EF4-FFF2-40B4-BE49-F238E27FC236}">
                <a16:creationId xmlns:a16="http://schemas.microsoft.com/office/drawing/2014/main" id="{C8E5BFC6-0448-BF82-B444-75B694C0E7F6}"/>
              </a:ext>
            </a:extLst>
          </p:cNvPr>
          <p:cNvSpPr txBox="1"/>
          <p:nvPr/>
        </p:nvSpPr>
        <p:spPr>
          <a:xfrm>
            <a:off x="733606" y="1413002"/>
            <a:ext cx="8327898" cy="523220"/>
          </a:xfrm>
          <a:prstGeom prst="rect">
            <a:avLst/>
          </a:prstGeom>
          <a:noFill/>
        </p:spPr>
        <p:txBody>
          <a:bodyPr wrap="square">
            <a:spAutoFit/>
          </a:bodyPr>
          <a:lstStyle/>
          <a:p>
            <a:r>
              <a:rPr lang="ja-JP" altLang="en-US" sz="2800" b="1" dirty="0">
                <a:latin typeface="BIZ UDPゴシック" panose="020B0400000000000000" pitchFamily="50" charset="-128"/>
                <a:ea typeface="BIZ UDPゴシック" panose="020B0400000000000000" pitchFamily="50" charset="-128"/>
              </a:rPr>
              <a:t>１</a:t>
            </a:r>
            <a:r>
              <a:rPr lang="en-US" altLang="ja-JP" sz="2800" b="1" dirty="0">
                <a:latin typeface="BIZ UDPゴシック" panose="020B0400000000000000" pitchFamily="50" charset="-128"/>
                <a:ea typeface="BIZ UDPゴシック" panose="020B0400000000000000" pitchFamily="50" charset="-128"/>
              </a:rPr>
              <a:t>. </a:t>
            </a:r>
            <a:r>
              <a:rPr lang="ja-JP" altLang="en-US" sz="2800" b="1" dirty="0">
                <a:latin typeface="BIZ UDPゴシック" panose="020B0400000000000000" pitchFamily="50" charset="-128"/>
                <a:ea typeface="BIZ UDPゴシック" panose="020B0400000000000000" pitchFamily="50" charset="-128"/>
              </a:rPr>
              <a:t>カメラの使い方</a:t>
            </a:r>
            <a:endParaRPr lang="en-US" altLang="ja-JP" sz="2800" b="1" dirty="0">
              <a:latin typeface="BIZ UDPゴシック" panose="020B0400000000000000" pitchFamily="50" charset="-128"/>
              <a:ea typeface="BIZ UDPゴシック" panose="020B0400000000000000" pitchFamily="50" charset="-128"/>
            </a:endParaRPr>
          </a:p>
        </p:txBody>
      </p:sp>
      <p:pic>
        <p:nvPicPr>
          <p:cNvPr id="6" name="Google Shape;314;g1a693714173_0_420">
            <a:extLst>
              <a:ext uri="{FF2B5EF4-FFF2-40B4-BE49-F238E27FC236}">
                <a16:creationId xmlns:a16="http://schemas.microsoft.com/office/drawing/2014/main" id="{4BB00F66-1EC9-E484-B639-8D71211FAD5F}"/>
              </a:ext>
            </a:extLst>
          </p:cNvPr>
          <p:cNvPicPr preferRelativeResize="0"/>
          <p:nvPr/>
        </p:nvPicPr>
        <p:blipFill>
          <a:blip r:embed="rId2">
            <a:alphaModFix/>
          </a:blip>
          <a:stretch>
            <a:fillRect/>
          </a:stretch>
        </p:blipFill>
        <p:spPr>
          <a:xfrm>
            <a:off x="6703309" y="3661324"/>
            <a:ext cx="1589803" cy="3184684"/>
          </a:xfrm>
          <a:prstGeom prst="rect">
            <a:avLst/>
          </a:prstGeom>
          <a:noFill/>
          <a:ln w="9525" cap="flat" cmpd="sng">
            <a:solidFill>
              <a:srgbClr val="434343"/>
            </a:solidFill>
            <a:prstDash val="solid"/>
            <a:round/>
            <a:headEnd type="none" w="sm" len="sm"/>
            <a:tailEnd type="none" w="sm" len="sm"/>
          </a:ln>
        </p:spPr>
      </p:pic>
      <p:pic>
        <p:nvPicPr>
          <p:cNvPr id="7" name="Google Shape;315;g1a693714173_0_420">
            <a:extLst>
              <a:ext uri="{FF2B5EF4-FFF2-40B4-BE49-F238E27FC236}">
                <a16:creationId xmlns:a16="http://schemas.microsoft.com/office/drawing/2014/main" id="{8633EB06-561F-BCA7-9653-776A929E8B0C}"/>
              </a:ext>
            </a:extLst>
          </p:cNvPr>
          <p:cNvPicPr preferRelativeResize="0"/>
          <p:nvPr/>
        </p:nvPicPr>
        <p:blipFill>
          <a:blip r:embed="rId3">
            <a:alphaModFix/>
          </a:blip>
          <a:stretch>
            <a:fillRect/>
          </a:stretch>
        </p:blipFill>
        <p:spPr>
          <a:xfrm>
            <a:off x="2340575" y="3645291"/>
            <a:ext cx="1589797" cy="3184690"/>
          </a:xfrm>
          <a:prstGeom prst="rect">
            <a:avLst/>
          </a:prstGeom>
          <a:noFill/>
          <a:ln w="9525" cap="flat" cmpd="sng">
            <a:solidFill>
              <a:srgbClr val="434343"/>
            </a:solidFill>
            <a:prstDash val="solid"/>
            <a:round/>
            <a:headEnd type="none" w="sm" len="sm"/>
            <a:tailEnd type="none" w="sm" len="sm"/>
          </a:ln>
        </p:spPr>
      </p:pic>
      <p:sp>
        <p:nvSpPr>
          <p:cNvPr id="8" name="Google Shape;316;g1a693714173_0_420">
            <a:extLst>
              <a:ext uri="{FF2B5EF4-FFF2-40B4-BE49-F238E27FC236}">
                <a16:creationId xmlns:a16="http://schemas.microsoft.com/office/drawing/2014/main" id="{4ECDB86E-73E1-099F-CB49-BCBE0E960AAC}"/>
              </a:ext>
            </a:extLst>
          </p:cNvPr>
          <p:cNvSpPr txBox="1"/>
          <p:nvPr/>
        </p:nvSpPr>
        <p:spPr>
          <a:xfrm>
            <a:off x="1124881" y="2533925"/>
            <a:ext cx="8748395" cy="671418"/>
          </a:xfrm>
          <a:prstGeom prst="rect">
            <a:avLst/>
          </a:prstGeom>
          <a:noFill/>
          <a:ln>
            <a:noFill/>
          </a:ln>
        </p:spPr>
        <p:txBody>
          <a:bodyPr spcFirstLastPara="1" wrap="square" lIns="134372" tIns="134372" rIns="134372" bIns="134372" anchor="t" anchorCtr="0">
            <a:normAutofit/>
          </a:bodyPr>
          <a:lstStyle/>
          <a:p>
            <a:pPr algn="just">
              <a:lnSpc>
                <a:spcPct val="138888"/>
              </a:lnSpc>
            </a:pPr>
            <a:r>
              <a:rPr lang="en-US" sz="1764" b="1" dirty="0">
                <a:solidFill>
                  <a:srgbClr val="3E3E3E"/>
                </a:solidFill>
                <a:latin typeface="BIZ UDPゴシック" panose="020B0400000000000000" pitchFamily="50" charset="-128"/>
                <a:ea typeface="BIZ UDPゴシック" panose="020B0400000000000000" pitchFamily="50" charset="-128"/>
                <a:cs typeface="Meiryo"/>
                <a:sym typeface="Meiryo"/>
              </a:rPr>
              <a:t>・</a:t>
            </a:r>
            <a:r>
              <a:rPr lang="en-US" sz="1764" b="1" dirty="0" err="1">
                <a:solidFill>
                  <a:srgbClr val="3E3E3E"/>
                </a:solidFill>
                <a:latin typeface="BIZ UDPゴシック" panose="020B0400000000000000" pitchFamily="50" charset="-128"/>
                <a:ea typeface="BIZ UDPゴシック" panose="020B0400000000000000" pitchFamily="50" charset="-128"/>
                <a:cs typeface="Meiryo"/>
                <a:sym typeface="Meiryo"/>
              </a:rPr>
              <a:t>シャッターボタンを押すと撮影開始、もう一度押すと撮影終了です</a:t>
            </a:r>
            <a:r>
              <a:rPr lang="en-US" sz="1764" b="1" dirty="0">
                <a:solidFill>
                  <a:srgbClr val="3E3E3E"/>
                </a:solidFill>
                <a:latin typeface="BIZ UDPゴシック" panose="020B0400000000000000" pitchFamily="50" charset="-128"/>
                <a:ea typeface="BIZ UDPゴシック" panose="020B0400000000000000" pitchFamily="50" charset="-128"/>
                <a:cs typeface="Meiryo"/>
                <a:sym typeface="Meiryo"/>
              </a:rPr>
              <a:t>。</a:t>
            </a:r>
            <a:endParaRPr sz="1764" dirty="0">
              <a:solidFill>
                <a:srgbClr val="3E3E3E"/>
              </a:solidFill>
              <a:latin typeface="BIZ UDPゴシック" panose="020B0400000000000000" pitchFamily="50" charset="-128"/>
              <a:ea typeface="BIZ UDPゴシック" panose="020B0400000000000000" pitchFamily="50" charset="-128"/>
              <a:cs typeface="Meiryo"/>
              <a:sym typeface="Meiryo"/>
            </a:endParaRPr>
          </a:p>
        </p:txBody>
      </p:sp>
      <p:sp>
        <p:nvSpPr>
          <p:cNvPr id="9" name="Google Shape;317;g1a693714173_0_420">
            <a:extLst>
              <a:ext uri="{FF2B5EF4-FFF2-40B4-BE49-F238E27FC236}">
                <a16:creationId xmlns:a16="http://schemas.microsoft.com/office/drawing/2014/main" id="{6CB549CC-21D6-7B52-392D-92D7123A9CED}"/>
              </a:ext>
            </a:extLst>
          </p:cNvPr>
          <p:cNvSpPr/>
          <p:nvPr/>
        </p:nvSpPr>
        <p:spPr>
          <a:xfrm>
            <a:off x="2868364" y="5908910"/>
            <a:ext cx="524481" cy="536717"/>
          </a:xfrm>
          <a:prstGeom prst="roundRect">
            <a:avLst>
              <a:gd name="adj" fmla="val 16667"/>
            </a:avLst>
          </a:prstGeom>
          <a:noFill/>
          <a:ln w="38100" cap="rnd" cmpd="sng">
            <a:solidFill>
              <a:srgbClr val="D24004"/>
            </a:solidFill>
            <a:prstDash val="solid"/>
            <a:bevel/>
            <a:headEnd type="none" w="sm" len="sm"/>
            <a:tailEnd type="none" w="sm" len="sm"/>
          </a:ln>
        </p:spPr>
        <p:txBody>
          <a:bodyPr spcFirstLastPara="1" wrap="square" lIns="100779" tIns="50376" rIns="100779" bIns="50376" anchor="ctr" anchorCtr="0">
            <a:noAutofit/>
          </a:bodyPr>
          <a:lstStyle/>
          <a:p>
            <a:pPr algn="ctr">
              <a:buClr>
                <a:srgbClr val="000000"/>
              </a:buClr>
              <a:buSzPts val="1300"/>
            </a:pPr>
            <a:endParaRPr sz="1433">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11" name="Google Shape;318;g1a693714173_0_420">
            <a:extLst>
              <a:ext uri="{FF2B5EF4-FFF2-40B4-BE49-F238E27FC236}">
                <a16:creationId xmlns:a16="http://schemas.microsoft.com/office/drawing/2014/main" id="{421628A8-DF99-8956-68CE-BA6FD7600C54}"/>
              </a:ext>
            </a:extLst>
          </p:cNvPr>
          <p:cNvSpPr/>
          <p:nvPr/>
        </p:nvSpPr>
        <p:spPr>
          <a:xfrm>
            <a:off x="7213169" y="5942827"/>
            <a:ext cx="543331" cy="514230"/>
          </a:xfrm>
          <a:prstGeom prst="roundRect">
            <a:avLst>
              <a:gd name="adj" fmla="val 16667"/>
            </a:avLst>
          </a:prstGeom>
          <a:noFill/>
          <a:ln w="38100" cap="rnd" cmpd="sng">
            <a:solidFill>
              <a:srgbClr val="D24004"/>
            </a:solidFill>
            <a:prstDash val="solid"/>
            <a:bevel/>
            <a:headEnd type="none" w="sm" len="sm"/>
            <a:tailEnd type="none" w="sm" len="sm"/>
          </a:ln>
        </p:spPr>
        <p:txBody>
          <a:bodyPr spcFirstLastPara="1" wrap="square" lIns="100779" tIns="50376" rIns="100779" bIns="50376" anchor="ctr" anchorCtr="0">
            <a:noAutofit/>
          </a:bodyPr>
          <a:lstStyle/>
          <a:p>
            <a:pPr algn="ctr">
              <a:buClr>
                <a:srgbClr val="000000"/>
              </a:buClr>
              <a:buSzPts val="1300"/>
            </a:pPr>
            <a:endParaRPr sz="1433">
              <a:solidFill>
                <a:srgbClr val="000000"/>
              </a:solidFill>
              <a:latin typeface="BIZ UDPゴシック" panose="020B0400000000000000" pitchFamily="50" charset="-128"/>
              <a:ea typeface="BIZ UDPゴシック" panose="020B0400000000000000" pitchFamily="50" charset="-128"/>
              <a:cs typeface="Arial"/>
              <a:sym typeface="Arial"/>
            </a:endParaRPr>
          </a:p>
        </p:txBody>
      </p:sp>
      <p:pic>
        <p:nvPicPr>
          <p:cNvPr id="12" name="Google Shape;319;g1a693714173_0_420">
            <a:extLst>
              <a:ext uri="{FF2B5EF4-FFF2-40B4-BE49-F238E27FC236}">
                <a16:creationId xmlns:a16="http://schemas.microsoft.com/office/drawing/2014/main" id="{23104E7E-6177-4C41-A77E-FA119FBFE753}"/>
              </a:ext>
            </a:extLst>
          </p:cNvPr>
          <p:cNvPicPr preferRelativeResize="0"/>
          <p:nvPr/>
        </p:nvPicPr>
        <p:blipFill rotWithShape="1">
          <a:blip r:embed="rId4">
            <a:alphaModFix/>
          </a:blip>
          <a:srcRect/>
          <a:stretch/>
        </p:blipFill>
        <p:spPr>
          <a:xfrm flipH="1">
            <a:off x="1451646" y="5912723"/>
            <a:ext cx="716091" cy="887565"/>
          </a:xfrm>
          <a:prstGeom prst="rect">
            <a:avLst/>
          </a:prstGeom>
          <a:noFill/>
          <a:ln>
            <a:noFill/>
          </a:ln>
        </p:spPr>
      </p:pic>
      <p:pic>
        <p:nvPicPr>
          <p:cNvPr id="13" name="Google Shape;320;g1a693714173_0_420">
            <a:extLst>
              <a:ext uri="{FF2B5EF4-FFF2-40B4-BE49-F238E27FC236}">
                <a16:creationId xmlns:a16="http://schemas.microsoft.com/office/drawing/2014/main" id="{E7DD2996-0587-DE40-9E7A-184EB98A0304}"/>
              </a:ext>
            </a:extLst>
          </p:cNvPr>
          <p:cNvPicPr preferRelativeResize="0"/>
          <p:nvPr/>
        </p:nvPicPr>
        <p:blipFill rotWithShape="1">
          <a:blip r:embed="rId4">
            <a:alphaModFix/>
          </a:blip>
          <a:srcRect/>
          <a:stretch/>
        </p:blipFill>
        <p:spPr>
          <a:xfrm>
            <a:off x="8433496" y="5998462"/>
            <a:ext cx="716091" cy="910878"/>
          </a:xfrm>
          <a:prstGeom prst="rect">
            <a:avLst/>
          </a:prstGeom>
          <a:noFill/>
          <a:ln>
            <a:noFill/>
          </a:ln>
        </p:spPr>
      </p:pic>
      <p:sp>
        <p:nvSpPr>
          <p:cNvPr id="14" name="Google Shape;321;g1a693714173_0_420">
            <a:extLst>
              <a:ext uri="{FF2B5EF4-FFF2-40B4-BE49-F238E27FC236}">
                <a16:creationId xmlns:a16="http://schemas.microsoft.com/office/drawing/2014/main" id="{CB73286C-4B15-7E42-603D-8400FE2AC6FE}"/>
              </a:ext>
            </a:extLst>
          </p:cNvPr>
          <p:cNvSpPr txBox="1"/>
          <p:nvPr/>
        </p:nvSpPr>
        <p:spPr>
          <a:xfrm>
            <a:off x="1569529" y="3169394"/>
            <a:ext cx="4093019" cy="407108"/>
          </a:xfrm>
          <a:prstGeom prst="rect">
            <a:avLst/>
          </a:prstGeom>
          <a:noFill/>
          <a:ln>
            <a:noFill/>
          </a:ln>
        </p:spPr>
        <p:txBody>
          <a:bodyPr spcFirstLastPara="1" wrap="square" lIns="100779" tIns="100779" rIns="100779" bIns="100779" anchor="t" anchorCtr="0">
            <a:spAutoFit/>
          </a:bodyPr>
          <a:lstStyle/>
          <a:p>
            <a:r>
              <a:rPr lang="en-US" sz="1323" b="1" dirty="0">
                <a:latin typeface="BIZ UDPゴシック" panose="020B0400000000000000" pitchFamily="50" charset="-128"/>
                <a:ea typeface="BIZ UDPゴシック" panose="020B0400000000000000" pitchFamily="50" charset="-128"/>
                <a:cs typeface="Meiryo"/>
                <a:sym typeface="Meiryo"/>
              </a:rPr>
              <a:t>※</a:t>
            </a:r>
            <a:r>
              <a:rPr lang="en-US" sz="1323" b="1" dirty="0" err="1">
                <a:latin typeface="BIZ UDPゴシック" panose="020B0400000000000000" pitchFamily="50" charset="-128"/>
                <a:ea typeface="BIZ UDPゴシック" panose="020B0400000000000000" pitchFamily="50" charset="-128"/>
                <a:cs typeface="Meiryo"/>
                <a:sym typeface="Meiryo"/>
              </a:rPr>
              <a:t>機種によってボタンの色が違う場合があります</a:t>
            </a:r>
            <a:r>
              <a:rPr lang="en-US" sz="1323" b="1" dirty="0">
                <a:latin typeface="BIZ UDPゴシック" panose="020B0400000000000000" pitchFamily="50" charset="-128"/>
                <a:ea typeface="BIZ UDPゴシック" panose="020B0400000000000000" pitchFamily="50" charset="-128"/>
                <a:cs typeface="Meiryo"/>
                <a:sym typeface="Meiryo"/>
              </a:rPr>
              <a:t>。　　</a:t>
            </a:r>
            <a:endParaRPr sz="1323" b="1" dirty="0">
              <a:latin typeface="BIZ UDPゴシック" panose="020B0400000000000000" pitchFamily="50" charset="-128"/>
              <a:ea typeface="BIZ UDPゴシック" panose="020B0400000000000000" pitchFamily="50" charset="-128"/>
              <a:cs typeface="Meiryo"/>
              <a:sym typeface="Meiryo"/>
            </a:endParaRPr>
          </a:p>
        </p:txBody>
      </p:sp>
      <p:grpSp>
        <p:nvGrpSpPr>
          <p:cNvPr id="15" name="Google Shape;324;g1a693714173_0_420">
            <a:extLst>
              <a:ext uri="{FF2B5EF4-FFF2-40B4-BE49-F238E27FC236}">
                <a16:creationId xmlns:a16="http://schemas.microsoft.com/office/drawing/2014/main" id="{712A9457-B9D0-BB70-F65D-B924832BCB5D}"/>
              </a:ext>
            </a:extLst>
          </p:cNvPr>
          <p:cNvGrpSpPr/>
          <p:nvPr/>
        </p:nvGrpSpPr>
        <p:grpSpPr>
          <a:xfrm>
            <a:off x="5021625" y="4616288"/>
            <a:ext cx="640568" cy="648505"/>
            <a:chOff x="9396413" y="2947987"/>
            <a:chExt cx="360000" cy="360000"/>
          </a:xfrm>
        </p:grpSpPr>
        <p:sp>
          <p:nvSpPr>
            <p:cNvPr id="17" name="Google Shape;325;g1a693714173_0_420">
              <a:extLst>
                <a:ext uri="{FF2B5EF4-FFF2-40B4-BE49-F238E27FC236}">
                  <a16:creationId xmlns:a16="http://schemas.microsoft.com/office/drawing/2014/main" id="{AE5AD91F-3E36-2D6B-AFB7-0409B0C6F232}"/>
                </a:ext>
              </a:extLst>
            </p:cNvPr>
            <p:cNvSpPr/>
            <p:nvPr/>
          </p:nvSpPr>
          <p:spPr>
            <a:xfrm>
              <a:off x="9396413" y="2947987"/>
              <a:ext cx="360000" cy="360000"/>
            </a:xfrm>
            <a:prstGeom prst="ellipse">
              <a:avLst/>
            </a:prstGeom>
            <a:solidFill>
              <a:srgbClr val="FFC000"/>
            </a:solidFill>
            <a:ln>
              <a:noFill/>
            </a:ln>
          </p:spPr>
          <p:txBody>
            <a:bodyPr spcFirstLastPara="1" wrap="square" lIns="100779" tIns="50376" rIns="100779" bIns="50376" anchor="ctr" anchorCtr="0">
              <a:noAutofit/>
            </a:bodyPr>
            <a:lstStyle/>
            <a:p>
              <a:pPr algn="ctr">
                <a:buClr>
                  <a:srgbClr val="000000"/>
                </a:buClr>
                <a:buSzPts val="1200"/>
              </a:pPr>
              <a:endParaRPr sz="1323" dirty="0">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18" name="Google Shape;326;g1a693714173_0_420">
              <a:extLst>
                <a:ext uri="{FF2B5EF4-FFF2-40B4-BE49-F238E27FC236}">
                  <a16:creationId xmlns:a16="http://schemas.microsoft.com/office/drawing/2014/main" id="{79C8E831-B104-8A0B-1317-A9254EC6B031}"/>
                </a:ext>
              </a:extLst>
            </p:cNvPr>
            <p:cNvSpPr/>
            <p:nvPr/>
          </p:nvSpPr>
          <p:spPr>
            <a:xfrm>
              <a:off x="9464495" y="2965604"/>
              <a:ext cx="247800" cy="324900"/>
            </a:xfrm>
            <a:prstGeom prst="rightArrow">
              <a:avLst>
                <a:gd name="adj1" fmla="val 50000"/>
                <a:gd name="adj2" fmla="val 57481"/>
              </a:avLst>
            </a:prstGeom>
            <a:solidFill>
              <a:srgbClr val="FFFFFF"/>
            </a:solidFill>
            <a:ln>
              <a:noFill/>
            </a:ln>
          </p:spPr>
          <p:txBody>
            <a:bodyPr spcFirstLastPara="1" wrap="square" lIns="100779" tIns="50376" rIns="100779" bIns="50376" anchor="ctr" anchorCtr="0">
              <a:noAutofit/>
            </a:bodyPr>
            <a:lstStyle/>
            <a:p>
              <a:pPr algn="ctr">
                <a:buClr>
                  <a:srgbClr val="000000"/>
                </a:buClr>
                <a:buSzPts val="1200"/>
              </a:pPr>
              <a:endParaRPr sz="1323">
                <a:solidFill>
                  <a:srgbClr val="000000"/>
                </a:solidFill>
                <a:latin typeface="BIZ UDPゴシック" panose="020B0400000000000000" pitchFamily="50" charset="-128"/>
                <a:ea typeface="BIZ UDPゴシック" panose="020B0400000000000000" pitchFamily="50" charset="-128"/>
                <a:cs typeface="Arial"/>
                <a:sym typeface="Arial"/>
              </a:endParaRPr>
            </a:p>
          </p:txBody>
        </p:sp>
      </p:grpSp>
      <p:sp>
        <p:nvSpPr>
          <p:cNvPr id="20" name="Google Shape;95;p4">
            <a:extLst>
              <a:ext uri="{FF2B5EF4-FFF2-40B4-BE49-F238E27FC236}">
                <a16:creationId xmlns:a16="http://schemas.microsoft.com/office/drawing/2014/main" id="{5F4B5483-6306-F474-AF18-96720A854AA9}"/>
              </a:ext>
            </a:extLst>
          </p:cNvPr>
          <p:cNvSpPr txBox="1">
            <a:spLocks/>
          </p:cNvSpPr>
          <p:nvPr/>
        </p:nvSpPr>
        <p:spPr>
          <a:xfrm>
            <a:off x="1215154" y="2048855"/>
            <a:ext cx="3732838" cy="678573"/>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ja-JP" altLang="en-US" sz="2800" b="1" dirty="0">
                <a:solidFill>
                  <a:schemeClr val="tx1"/>
                </a:solidFill>
                <a:latin typeface="BIZ UDPゴシック" panose="020B0400000000000000" pitchFamily="50" charset="-128"/>
                <a:ea typeface="BIZ UDPゴシック" panose="020B0400000000000000" pitchFamily="50" charset="-128"/>
                <a:cs typeface="Meiryo"/>
                <a:sym typeface="Meiryo"/>
              </a:rPr>
              <a:t>動画撮影</a:t>
            </a:r>
          </a:p>
        </p:txBody>
      </p:sp>
      <p:sp>
        <p:nvSpPr>
          <p:cNvPr id="21" name="テキスト ボックス 20">
            <a:extLst>
              <a:ext uri="{FF2B5EF4-FFF2-40B4-BE49-F238E27FC236}">
                <a16:creationId xmlns:a16="http://schemas.microsoft.com/office/drawing/2014/main" id="{98C19B29-6340-1B4E-DE8C-B6D3F9F227A7}"/>
              </a:ext>
            </a:extLst>
          </p:cNvPr>
          <p:cNvSpPr txBox="1"/>
          <p:nvPr/>
        </p:nvSpPr>
        <p:spPr>
          <a:xfrm>
            <a:off x="6860495" y="1555654"/>
            <a:ext cx="1321847" cy="400110"/>
          </a:xfrm>
          <a:prstGeom prst="rect">
            <a:avLst/>
          </a:prstGeom>
          <a:noFill/>
          <a:ln>
            <a:solidFill>
              <a:schemeClr val="tx1"/>
            </a:solidFill>
          </a:ln>
        </p:spPr>
        <p:txBody>
          <a:bodyPr wrap="square">
            <a:spAutoFit/>
          </a:bodyPr>
          <a:lstStyle/>
          <a:p>
            <a:pPr algn="ctr"/>
            <a:r>
              <a:rPr lang="en-US" altLang="ja-JP" sz="2000" b="1" i="0" dirty="0">
                <a:solidFill>
                  <a:srgbClr val="252525"/>
                </a:solidFill>
                <a:effectLst/>
                <a:latin typeface="BIZ UDPゴシック" panose="020B0400000000000000" pitchFamily="50" charset="-128"/>
                <a:ea typeface="BIZ UDPゴシック" panose="020B0400000000000000" pitchFamily="50" charset="-128"/>
              </a:rPr>
              <a:t>iPhone</a:t>
            </a:r>
            <a:endParaRPr lang="ja-JP" altLang="en-US" sz="20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76DEFD63-5AC4-8723-4098-DFE737E74CD5}"/>
              </a:ext>
            </a:extLst>
          </p:cNvPr>
          <p:cNvSpPr txBox="1"/>
          <p:nvPr/>
        </p:nvSpPr>
        <p:spPr>
          <a:xfrm>
            <a:off x="8332139" y="1562394"/>
            <a:ext cx="1321847" cy="400110"/>
          </a:xfrm>
          <a:prstGeom prst="rect">
            <a:avLst/>
          </a:prstGeom>
          <a:noFill/>
          <a:ln>
            <a:solidFill>
              <a:schemeClr val="tx1"/>
            </a:solidFill>
          </a:ln>
        </p:spPr>
        <p:txBody>
          <a:bodyPr wrap="square">
            <a:spAutoFit/>
          </a:bodyPr>
          <a:lstStyle/>
          <a:p>
            <a:pPr algn="ctr"/>
            <a:r>
              <a:rPr lang="en-US" altLang="ja-JP" sz="2000" b="1" dirty="0">
                <a:solidFill>
                  <a:srgbClr val="252525"/>
                </a:solidFill>
                <a:latin typeface="BIZ UDPゴシック" panose="020B0400000000000000" pitchFamily="50" charset="-128"/>
                <a:ea typeface="BIZ UDPゴシック" panose="020B0400000000000000" pitchFamily="50" charset="-128"/>
              </a:rPr>
              <a:t>Android</a:t>
            </a:r>
            <a:endParaRPr lang="ja-JP" altLang="en-US" sz="2000" dirty="0">
              <a:latin typeface="BIZ UDPゴシック" panose="020B0400000000000000" pitchFamily="50" charset="-128"/>
              <a:ea typeface="BIZ UDPゴシック" panose="020B0400000000000000" pitchFamily="50" charset="-128"/>
            </a:endParaRPr>
          </a:p>
        </p:txBody>
      </p:sp>
      <p:sp>
        <p:nvSpPr>
          <p:cNvPr id="3" name="スライド番号プレースホルダー 3">
            <a:extLst>
              <a:ext uri="{FF2B5EF4-FFF2-40B4-BE49-F238E27FC236}">
                <a16:creationId xmlns:a16="http://schemas.microsoft.com/office/drawing/2014/main" id="{1E8401F4-5FFE-8A0C-9301-40F44660EA14}"/>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8</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3644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2">
            <a:extLst>
              <a:ext uri="{FF2B5EF4-FFF2-40B4-BE49-F238E27FC236}">
                <a16:creationId xmlns:a16="http://schemas.microsoft.com/office/drawing/2014/main" id="{014D2080-5B23-F1C0-DE0B-82C078DA0B73}"/>
              </a:ext>
            </a:extLst>
          </p:cNvPr>
          <p:cNvSpPr/>
          <p:nvPr/>
        </p:nvSpPr>
        <p:spPr>
          <a:xfrm>
            <a:off x="604646" y="2005011"/>
            <a:ext cx="9637903" cy="5041887"/>
          </a:xfrm>
          <a:prstGeom prst="roundRect">
            <a:avLst>
              <a:gd name="adj" fmla="val 3708"/>
            </a:avLst>
          </a:prstGeom>
          <a:solidFill>
            <a:schemeClr val="bg1"/>
          </a:solid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2193CC3C-A15B-7944-E378-B3A9392801A5}"/>
              </a:ext>
            </a:extLst>
          </p:cNvPr>
          <p:cNvGrpSpPr/>
          <p:nvPr/>
        </p:nvGrpSpPr>
        <p:grpSpPr>
          <a:xfrm>
            <a:off x="604646" y="0"/>
            <a:ext cx="1351370" cy="1035997"/>
            <a:chOff x="604646" y="0"/>
            <a:chExt cx="1351370" cy="1035997"/>
          </a:xfrm>
          <a:solidFill>
            <a:schemeClr val="accent2"/>
          </a:solidFill>
        </p:grpSpPr>
        <p:sp>
          <p:nvSpPr>
            <p:cNvPr id="63" name="片側の 2 つの角を切り取った四角形 62">
              <a:extLst>
                <a:ext uri="{FF2B5EF4-FFF2-40B4-BE49-F238E27FC236}">
                  <a16:creationId xmlns:a16="http://schemas.microsoft.com/office/drawing/2014/main" id="{D5D591E5-42FA-A1C1-F2B5-82F382922DC1}"/>
                </a:ext>
              </a:extLst>
            </p:cNvPr>
            <p:cNvSpPr/>
            <p:nvPr/>
          </p:nvSpPr>
          <p:spPr>
            <a:xfrm>
              <a:off x="604647" y="512776"/>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53E253BF-0BEE-8106-B465-7BD2014B1DE0}"/>
              </a:ext>
            </a:extLst>
          </p:cNvPr>
          <p:cNvSpPr txBox="1"/>
          <p:nvPr/>
        </p:nvSpPr>
        <p:spPr>
          <a:xfrm>
            <a:off x="788667" y="403384"/>
            <a:ext cx="983325" cy="523220"/>
          </a:xfrm>
          <a:prstGeom prst="rect">
            <a:avLst/>
          </a:prstGeom>
          <a:noFill/>
        </p:spPr>
        <p:txBody>
          <a:bodyPr wrap="square">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参考</a:t>
            </a:r>
          </a:p>
        </p:txBody>
      </p:sp>
      <p:sp>
        <p:nvSpPr>
          <p:cNvPr id="2" name="テキスト ボックス 1">
            <a:extLst>
              <a:ext uri="{FF2B5EF4-FFF2-40B4-BE49-F238E27FC236}">
                <a16:creationId xmlns:a16="http://schemas.microsoft.com/office/drawing/2014/main" id="{C8E5BFC6-0448-BF82-B444-75B694C0E7F6}"/>
              </a:ext>
            </a:extLst>
          </p:cNvPr>
          <p:cNvSpPr txBox="1"/>
          <p:nvPr/>
        </p:nvSpPr>
        <p:spPr>
          <a:xfrm>
            <a:off x="733606" y="1413002"/>
            <a:ext cx="8327898" cy="523220"/>
          </a:xfrm>
          <a:prstGeom prst="rect">
            <a:avLst/>
          </a:prstGeom>
          <a:noFill/>
        </p:spPr>
        <p:txBody>
          <a:bodyPr wrap="square">
            <a:spAutoFit/>
          </a:bodyPr>
          <a:lstStyle/>
          <a:p>
            <a:r>
              <a:rPr lang="ja-JP" altLang="en-US" sz="2800" b="1" dirty="0">
                <a:latin typeface="BIZ UDPゴシック" panose="020B0400000000000000" pitchFamily="50" charset="-128"/>
                <a:ea typeface="BIZ UDPゴシック" panose="020B0400000000000000" pitchFamily="50" charset="-128"/>
              </a:rPr>
              <a:t>１</a:t>
            </a:r>
            <a:r>
              <a:rPr lang="en-US" altLang="ja-JP" sz="2800" b="1" dirty="0">
                <a:latin typeface="BIZ UDPゴシック" panose="020B0400000000000000" pitchFamily="50" charset="-128"/>
                <a:ea typeface="BIZ UDPゴシック" panose="020B0400000000000000" pitchFamily="50" charset="-128"/>
              </a:rPr>
              <a:t>. </a:t>
            </a:r>
            <a:r>
              <a:rPr lang="ja-JP" altLang="en-US" sz="2800" b="1" dirty="0">
                <a:latin typeface="BIZ UDPゴシック" panose="020B0400000000000000" pitchFamily="50" charset="-128"/>
                <a:ea typeface="BIZ UDPゴシック" panose="020B0400000000000000" pitchFamily="50" charset="-128"/>
              </a:rPr>
              <a:t>カメラの使い方</a:t>
            </a:r>
            <a:endParaRPr lang="en-US" altLang="ja-JP" sz="2800" b="1" dirty="0">
              <a:latin typeface="BIZ UDPゴシック" panose="020B0400000000000000" pitchFamily="50" charset="-128"/>
              <a:ea typeface="BIZ UDPゴシック" panose="020B0400000000000000" pitchFamily="50" charset="-128"/>
            </a:endParaRPr>
          </a:p>
        </p:txBody>
      </p:sp>
      <p:sp>
        <p:nvSpPr>
          <p:cNvPr id="20" name="Google Shape;95;p4">
            <a:extLst>
              <a:ext uri="{FF2B5EF4-FFF2-40B4-BE49-F238E27FC236}">
                <a16:creationId xmlns:a16="http://schemas.microsoft.com/office/drawing/2014/main" id="{5F4B5483-6306-F474-AF18-96720A854AA9}"/>
              </a:ext>
            </a:extLst>
          </p:cNvPr>
          <p:cNvSpPr txBox="1">
            <a:spLocks/>
          </p:cNvSpPr>
          <p:nvPr/>
        </p:nvSpPr>
        <p:spPr>
          <a:xfrm>
            <a:off x="1215154" y="2048855"/>
            <a:ext cx="3732838" cy="678573"/>
          </a:xfrm>
          <a:prstGeom prst="rect">
            <a:avLst/>
          </a:prstGeom>
          <a:noFill/>
          <a:ln>
            <a:noFill/>
          </a:ln>
        </p:spPr>
        <p:txBody>
          <a:bodyPr spcFirstLastPara="1" wrap="square" lIns="134372" tIns="134372" rIns="134372" bIns="13437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2400"/>
            </a:pPr>
            <a:r>
              <a:rPr lang="ja-JP" altLang="en-US" sz="2800" b="1" dirty="0">
                <a:solidFill>
                  <a:schemeClr val="tx1"/>
                </a:solidFill>
                <a:latin typeface="BIZ UDPゴシック" panose="020B0400000000000000" pitchFamily="50" charset="-128"/>
                <a:ea typeface="BIZ UDPゴシック" panose="020B0400000000000000" pitchFamily="50" charset="-128"/>
                <a:cs typeface="Meiryo"/>
                <a:sym typeface="Meiryo"/>
              </a:rPr>
              <a:t>写真・動画を見る</a:t>
            </a:r>
          </a:p>
        </p:txBody>
      </p:sp>
      <p:sp>
        <p:nvSpPr>
          <p:cNvPr id="3" name="Google Shape;340;g1a693714173_0_436">
            <a:extLst>
              <a:ext uri="{FF2B5EF4-FFF2-40B4-BE49-F238E27FC236}">
                <a16:creationId xmlns:a16="http://schemas.microsoft.com/office/drawing/2014/main" id="{8A0A6C3E-9C42-63CC-4230-7C9939CA6B71}"/>
              </a:ext>
            </a:extLst>
          </p:cNvPr>
          <p:cNvSpPr txBox="1"/>
          <p:nvPr/>
        </p:nvSpPr>
        <p:spPr>
          <a:xfrm>
            <a:off x="1133786" y="2728115"/>
            <a:ext cx="4998895" cy="648492"/>
          </a:xfrm>
          <a:prstGeom prst="rect">
            <a:avLst/>
          </a:prstGeom>
          <a:noFill/>
          <a:ln>
            <a:noFill/>
          </a:ln>
        </p:spPr>
        <p:txBody>
          <a:bodyPr spcFirstLastPara="1" wrap="square" lIns="134372" tIns="134372" rIns="134372" bIns="134372" anchor="t" anchorCtr="0">
            <a:noAutofit/>
          </a:bodyPr>
          <a:lstStyle/>
          <a:p>
            <a:pPr algn="just">
              <a:lnSpc>
                <a:spcPct val="138888"/>
              </a:lnSpc>
              <a:buSzPts val="688"/>
            </a:pPr>
            <a:r>
              <a:rPr lang="en-US" sz="1400" b="1" dirty="0">
                <a:solidFill>
                  <a:srgbClr val="3E3E3E"/>
                </a:solidFill>
                <a:latin typeface="BIZ UDPゴシック" panose="020B0400000000000000" pitchFamily="50" charset="-128"/>
                <a:ea typeface="BIZ UDPゴシック" panose="020B0400000000000000" pitchFamily="50" charset="-128"/>
                <a:cs typeface="Meiryo"/>
                <a:sym typeface="Meiryo"/>
              </a:rPr>
              <a:t>①</a:t>
            </a:r>
            <a:r>
              <a:rPr lang="en-US" sz="1400" b="1" dirty="0" err="1">
                <a:solidFill>
                  <a:srgbClr val="3E3E3E"/>
                </a:solidFill>
                <a:latin typeface="BIZ UDPゴシック" panose="020B0400000000000000" pitchFamily="50" charset="-128"/>
                <a:ea typeface="BIZ UDPゴシック" panose="020B0400000000000000" pitchFamily="50" charset="-128"/>
                <a:cs typeface="Meiryo"/>
                <a:sym typeface="Meiryo"/>
              </a:rPr>
              <a:t>ホーム画面の</a:t>
            </a:r>
            <a:r>
              <a:rPr lang="en-US" sz="1400" b="1" dirty="0">
                <a:solidFill>
                  <a:srgbClr val="3E3E3E"/>
                </a:solidFill>
                <a:latin typeface="BIZ UDPゴシック" panose="020B0400000000000000" pitchFamily="50" charset="-128"/>
                <a:ea typeface="BIZ UDPゴシック" panose="020B0400000000000000" pitchFamily="50" charset="-128"/>
                <a:cs typeface="Meiryo"/>
                <a:sym typeface="Meiryo"/>
              </a:rPr>
              <a:t> 　　　  /</a:t>
            </a:r>
            <a:r>
              <a:rPr lang="ja-JP" altLang="en-US" sz="1400" b="1" dirty="0">
                <a:solidFill>
                  <a:srgbClr val="3E3E3E"/>
                </a:solidFill>
                <a:latin typeface="BIZ UDPゴシック" panose="020B0400000000000000" pitchFamily="50" charset="-128"/>
                <a:ea typeface="BIZ UDPゴシック" panose="020B0400000000000000" pitchFamily="50" charset="-128"/>
                <a:cs typeface="Meiryo"/>
                <a:sym typeface="Meiryo"/>
              </a:rPr>
              <a:t>　</a:t>
            </a:r>
            <a:r>
              <a:rPr lang="en-US" sz="1400" b="1" dirty="0">
                <a:solidFill>
                  <a:srgbClr val="3E3E3E"/>
                </a:solidFill>
                <a:latin typeface="BIZ UDPゴシック" panose="020B0400000000000000" pitchFamily="50" charset="-128"/>
                <a:ea typeface="BIZ UDPゴシック" panose="020B0400000000000000" pitchFamily="50" charset="-128"/>
                <a:cs typeface="Meiryo"/>
                <a:sym typeface="Meiryo"/>
              </a:rPr>
              <a:t>　</a:t>
            </a:r>
            <a:r>
              <a:rPr lang="ja-JP" altLang="en-US" sz="1400" b="1" dirty="0">
                <a:solidFill>
                  <a:srgbClr val="3E3E3E"/>
                </a:solidFill>
                <a:latin typeface="BIZ UDPゴシック" panose="020B0400000000000000" pitchFamily="50" charset="-128"/>
                <a:ea typeface="BIZ UDPゴシック" panose="020B0400000000000000" pitchFamily="50" charset="-128"/>
                <a:cs typeface="Meiryo"/>
                <a:sym typeface="Meiryo"/>
              </a:rPr>
              <a:t>　　</a:t>
            </a:r>
            <a:r>
              <a:rPr lang="en-US" sz="1400" b="1" dirty="0">
                <a:solidFill>
                  <a:srgbClr val="3E3E3E"/>
                </a:solidFill>
                <a:latin typeface="BIZ UDPゴシック" panose="020B0400000000000000" pitchFamily="50" charset="-128"/>
                <a:ea typeface="BIZ UDPゴシック" panose="020B0400000000000000" pitchFamily="50" charset="-128"/>
                <a:cs typeface="Meiryo"/>
                <a:sym typeface="Meiryo"/>
              </a:rPr>
              <a:t>を</a:t>
            </a:r>
            <a:r>
              <a:rPr lang="ja-JP" altLang="en-US" sz="1400" b="1" dirty="0">
                <a:solidFill>
                  <a:srgbClr val="3E3E3E"/>
                </a:solidFill>
                <a:latin typeface="BIZ UDPゴシック" panose="020B0400000000000000" pitchFamily="50" charset="-128"/>
                <a:ea typeface="BIZ UDPゴシック" panose="020B0400000000000000" pitchFamily="50" charset="-128"/>
                <a:cs typeface="Meiryo"/>
                <a:sym typeface="Meiryo"/>
              </a:rPr>
              <a:t>タップ</a:t>
            </a:r>
            <a:r>
              <a:rPr lang="en-US" sz="1400" b="1" dirty="0">
                <a:solidFill>
                  <a:srgbClr val="3E3E3E"/>
                </a:solidFill>
                <a:latin typeface="BIZ UDPゴシック" panose="020B0400000000000000" pitchFamily="50" charset="-128"/>
                <a:ea typeface="BIZ UDPゴシック" panose="020B0400000000000000" pitchFamily="50" charset="-128"/>
                <a:cs typeface="Meiryo"/>
                <a:sym typeface="Meiryo"/>
              </a:rPr>
              <a:t>　</a:t>
            </a:r>
            <a:endParaRPr sz="1400" b="1" dirty="0">
              <a:solidFill>
                <a:srgbClr val="3E3E3E"/>
              </a:solidFill>
              <a:latin typeface="BIZ UDPゴシック" panose="020B0400000000000000" pitchFamily="50" charset="-128"/>
              <a:ea typeface="BIZ UDPゴシック" panose="020B0400000000000000" pitchFamily="50" charset="-128"/>
              <a:cs typeface="Meiryo"/>
              <a:sym typeface="Meiryo"/>
            </a:endParaRPr>
          </a:p>
        </p:txBody>
      </p:sp>
      <p:sp>
        <p:nvSpPr>
          <p:cNvPr id="4" name="Google Shape;354;g1a693714173_0_436">
            <a:extLst>
              <a:ext uri="{FF2B5EF4-FFF2-40B4-BE49-F238E27FC236}">
                <a16:creationId xmlns:a16="http://schemas.microsoft.com/office/drawing/2014/main" id="{61149C2D-D84F-A569-BC9E-A41BCCE4A6F3}"/>
              </a:ext>
            </a:extLst>
          </p:cNvPr>
          <p:cNvSpPr txBox="1"/>
          <p:nvPr/>
        </p:nvSpPr>
        <p:spPr>
          <a:xfrm>
            <a:off x="6067435" y="2704585"/>
            <a:ext cx="3304147" cy="648492"/>
          </a:xfrm>
          <a:prstGeom prst="rect">
            <a:avLst/>
          </a:prstGeom>
          <a:noFill/>
          <a:ln>
            <a:noFill/>
          </a:ln>
        </p:spPr>
        <p:txBody>
          <a:bodyPr spcFirstLastPara="1" wrap="square" lIns="134372" tIns="134372" rIns="134372" bIns="134372" anchor="t" anchorCtr="0">
            <a:noAutofit/>
          </a:bodyPr>
          <a:lstStyle/>
          <a:p>
            <a:pPr algn="just">
              <a:buSzPts val="688"/>
            </a:pPr>
            <a:r>
              <a:rPr lang="en-US" sz="1400" b="1" dirty="0">
                <a:solidFill>
                  <a:srgbClr val="3E3E3E"/>
                </a:solidFill>
                <a:latin typeface="BIZ UDPゴシック" panose="020B0400000000000000" pitchFamily="50" charset="-128"/>
                <a:ea typeface="BIZ UDPゴシック" panose="020B0400000000000000" pitchFamily="50" charset="-128"/>
                <a:cs typeface="Meiryo"/>
                <a:sym typeface="Meiryo"/>
              </a:rPr>
              <a:t>②</a:t>
            </a:r>
            <a:r>
              <a:rPr lang="en-US" sz="1400" b="1" dirty="0" err="1">
                <a:solidFill>
                  <a:srgbClr val="3E3E3E"/>
                </a:solidFill>
                <a:latin typeface="BIZ UDPゴシック" panose="020B0400000000000000" pitchFamily="50" charset="-128"/>
                <a:ea typeface="BIZ UDPゴシック" panose="020B0400000000000000" pitchFamily="50" charset="-128"/>
                <a:cs typeface="Meiryo"/>
                <a:sym typeface="Meiryo"/>
              </a:rPr>
              <a:t>撮影した日付順になっており</a:t>
            </a:r>
            <a:r>
              <a:rPr lang="en-US" sz="1400" b="1" dirty="0">
                <a:solidFill>
                  <a:srgbClr val="3E3E3E"/>
                </a:solidFill>
                <a:latin typeface="BIZ UDPゴシック" panose="020B0400000000000000" pitchFamily="50" charset="-128"/>
                <a:ea typeface="BIZ UDPゴシック" panose="020B0400000000000000" pitchFamily="50" charset="-128"/>
                <a:cs typeface="Meiryo"/>
                <a:sym typeface="Meiryo"/>
              </a:rPr>
              <a:t>、</a:t>
            </a:r>
            <a:endParaRPr sz="1400" b="1" dirty="0">
              <a:solidFill>
                <a:srgbClr val="3E3E3E"/>
              </a:solidFill>
              <a:latin typeface="BIZ UDPゴシック" panose="020B0400000000000000" pitchFamily="50" charset="-128"/>
              <a:ea typeface="BIZ UDPゴシック" panose="020B0400000000000000" pitchFamily="50" charset="-128"/>
              <a:cs typeface="Meiryo"/>
              <a:sym typeface="Meiryo"/>
            </a:endParaRPr>
          </a:p>
          <a:p>
            <a:pPr algn="just">
              <a:buSzPts val="688"/>
            </a:pPr>
            <a:r>
              <a:rPr lang="en-US" sz="1400" b="1" dirty="0">
                <a:solidFill>
                  <a:srgbClr val="3E3E3E"/>
                </a:solidFill>
                <a:latin typeface="BIZ UDPゴシック" panose="020B0400000000000000" pitchFamily="50" charset="-128"/>
                <a:ea typeface="BIZ UDPゴシック" panose="020B0400000000000000" pitchFamily="50" charset="-128"/>
                <a:cs typeface="Meiryo"/>
                <a:sym typeface="Meiryo"/>
              </a:rPr>
              <a:t>　</a:t>
            </a:r>
            <a:r>
              <a:rPr lang="en-US" sz="1400" b="1" dirty="0" err="1">
                <a:solidFill>
                  <a:srgbClr val="3E3E3E"/>
                </a:solidFill>
                <a:latin typeface="BIZ UDPゴシック" panose="020B0400000000000000" pitchFamily="50" charset="-128"/>
                <a:ea typeface="BIZ UDPゴシック" panose="020B0400000000000000" pitchFamily="50" charset="-128"/>
                <a:cs typeface="Meiryo"/>
                <a:sym typeface="Meiryo"/>
              </a:rPr>
              <a:t>見たいものを選択</a:t>
            </a:r>
            <a:r>
              <a:rPr lang="en-US" sz="1400" b="1" dirty="0">
                <a:solidFill>
                  <a:srgbClr val="3E3E3E"/>
                </a:solidFill>
                <a:latin typeface="BIZ UDPゴシック" panose="020B0400000000000000" pitchFamily="50" charset="-128"/>
                <a:ea typeface="BIZ UDPゴシック" panose="020B0400000000000000" pitchFamily="50" charset="-128"/>
                <a:cs typeface="Meiryo"/>
                <a:sym typeface="Meiryo"/>
              </a:rPr>
              <a:t>。　</a:t>
            </a:r>
            <a:endParaRPr sz="1400" b="1" dirty="0">
              <a:solidFill>
                <a:srgbClr val="3E3E3E"/>
              </a:solidFill>
              <a:latin typeface="BIZ UDPゴシック" panose="020B0400000000000000" pitchFamily="50" charset="-128"/>
              <a:ea typeface="BIZ UDPゴシック" panose="020B0400000000000000" pitchFamily="50" charset="-128"/>
              <a:cs typeface="Meiryo"/>
              <a:sym typeface="Meiryo"/>
            </a:endParaRPr>
          </a:p>
        </p:txBody>
      </p:sp>
      <p:grpSp>
        <p:nvGrpSpPr>
          <p:cNvPr id="5" name="グループ化 4">
            <a:extLst>
              <a:ext uri="{FF2B5EF4-FFF2-40B4-BE49-F238E27FC236}">
                <a16:creationId xmlns:a16="http://schemas.microsoft.com/office/drawing/2014/main" id="{7CF0B140-ED7E-8B6E-F510-B338806538CB}"/>
              </a:ext>
            </a:extLst>
          </p:cNvPr>
          <p:cNvGrpSpPr/>
          <p:nvPr/>
        </p:nvGrpSpPr>
        <p:grpSpPr>
          <a:xfrm>
            <a:off x="3117842" y="2779867"/>
            <a:ext cx="443033" cy="445269"/>
            <a:chOff x="3569860" y="1237135"/>
            <a:chExt cx="666996" cy="661288"/>
          </a:xfrm>
        </p:grpSpPr>
        <p:sp>
          <p:nvSpPr>
            <p:cNvPr id="19" name="Google Shape;348;g1a693714173_0_436">
              <a:extLst>
                <a:ext uri="{FF2B5EF4-FFF2-40B4-BE49-F238E27FC236}">
                  <a16:creationId xmlns:a16="http://schemas.microsoft.com/office/drawing/2014/main" id="{0A97A68C-1C9F-32EC-38F1-FB25CA26EA43}"/>
                </a:ext>
              </a:extLst>
            </p:cNvPr>
            <p:cNvSpPr/>
            <p:nvPr/>
          </p:nvSpPr>
          <p:spPr>
            <a:xfrm>
              <a:off x="3569860" y="1237135"/>
              <a:ext cx="666996" cy="661288"/>
            </a:xfrm>
            <a:prstGeom prst="roundRect">
              <a:avLst>
                <a:gd name="adj" fmla="val 16667"/>
              </a:avLst>
            </a:prstGeom>
            <a:noFill/>
            <a:ln w="38100" cap="flat" cmpd="sng">
              <a:solidFill>
                <a:srgbClr val="EEEEEE"/>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pic>
          <p:nvPicPr>
            <p:cNvPr id="21" name="Google Shape;337;g1a693714173_0_436">
              <a:extLst>
                <a:ext uri="{FF2B5EF4-FFF2-40B4-BE49-F238E27FC236}">
                  <a16:creationId xmlns:a16="http://schemas.microsoft.com/office/drawing/2014/main" id="{27B50D72-53DA-FBCC-C567-80559FA82FB6}"/>
                </a:ext>
              </a:extLst>
            </p:cNvPr>
            <p:cNvPicPr preferRelativeResize="0"/>
            <p:nvPr/>
          </p:nvPicPr>
          <p:blipFill>
            <a:blip r:embed="rId2">
              <a:alphaModFix/>
            </a:blip>
            <a:stretch>
              <a:fillRect/>
            </a:stretch>
          </p:blipFill>
          <p:spPr>
            <a:xfrm>
              <a:off x="3635673" y="1313473"/>
              <a:ext cx="535371" cy="508612"/>
            </a:xfrm>
            <a:prstGeom prst="rect">
              <a:avLst/>
            </a:prstGeom>
            <a:noFill/>
            <a:ln>
              <a:noFill/>
            </a:ln>
          </p:spPr>
        </p:pic>
      </p:grpSp>
      <p:grpSp>
        <p:nvGrpSpPr>
          <p:cNvPr id="22" name="グループ化 21">
            <a:extLst>
              <a:ext uri="{FF2B5EF4-FFF2-40B4-BE49-F238E27FC236}">
                <a16:creationId xmlns:a16="http://schemas.microsoft.com/office/drawing/2014/main" id="{97AA3631-E621-C48E-D53A-9595CAD3487F}"/>
              </a:ext>
            </a:extLst>
          </p:cNvPr>
          <p:cNvGrpSpPr/>
          <p:nvPr/>
        </p:nvGrpSpPr>
        <p:grpSpPr>
          <a:xfrm>
            <a:off x="2583189" y="2779868"/>
            <a:ext cx="443033" cy="445269"/>
            <a:chOff x="2804500" y="1209963"/>
            <a:chExt cx="666996" cy="661288"/>
          </a:xfrm>
        </p:grpSpPr>
        <p:pic>
          <p:nvPicPr>
            <p:cNvPr id="23" name="Google Shape;350;g1a693714173_0_436">
              <a:extLst>
                <a:ext uri="{FF2B5EF4-FFF2-40B4-BE49-F238E27FC236}">
                  <a16:creationId xmlns:a16="http://schemas.microsoft.com/office/drawing/2014/main" id="{9CFA79E9-45B8-85FE-EAE6-B58E22041721}"/>
                </a:ext>
              </a:extLst>
            </p:cNvPr>
            <p:cNvPicPr preferRelativeResize="0"/>
            <p:nvPr/>
          </p:nvPicPr>
          <p:blipFill>
            <a:blip r:embed="rId3">
              <a:alphaModFix/>
            </a:blip>
            <a:stretch>
              <a:fillRect/>
            </a:stretch>
          </p:blipFill>
          <p:spPr>
            <a:xfrm>
              <a:off x="2870313" y="1272922"/>
              <a:ext cx="535371" cy="535371"/>
            </a:xfrm>
            <a:prstGeom prst="rect">
              <a:avLst/>
            </a:prstGeom>
            <a:noFill/>
            <a:ln>
              <a:noFill/>
            </a:ln>
          </p:spPr>
        </p:pic>
        <p:sp>
          <p:nvSpPr>
            <p:cNvPr id="24" name="Google Shape;348;g1a693714173_0_436">
              <a:extLst>
                <a:ext uri="{FF2B5EF4-FFF2-40B4-BE49-F238E27FC236}">
                  <a16:creationId xmlns:a16="http://schemas.microsoft.com/office/drawing/2014/main" id="{5957B9A5-C46E-A147-90AB-93900D381A0D}"/>
                </a:ext>
              </a:extLst>
            </p:cNvPr>
            <p:cNvSpPr/>
            <p:nvPr/>
          </p:nvSpPr>
          <p:spPr>
            <a:xfrm>
              <a:off x="2804500" y="1209963"/>
              <a:ext cx="666996" cy="661288"/>
            </a:xfrm>
            <a:prstGeom prst="roundRect">
              <a:avLst>
                <a:gd name="adj" fmla="val 16667"/>
              </a:avLst>
            </a:prstGeom>
            <a:noFill/>
            <a:ln w="38100" cap="flat" cmpd="sng">
              <a:solidFill>
                <a:srgbClr val="EEEEEE"/>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grpSp>
      <p:pic>
        <p:nvPicPr>
          <p:cNvPr id="25" name="Google Shape;331;g1a693714173_0_436">
            <a:extLst>
              <a:ext uri="{FF2B5EF4-FFF2-40B4-BE49-F238E27FC236}">
                <a16:creationId xmlns:a16="http://schemas.microsoft.com/office/drawing/2014/main" id="{AFF6C731-D207-751A-C6A5-F16760CE7DE7}"/>
              </a:ext>
            </a:extLst>
          </p:cNvPr>
          <p:cNvPicPr preferRelativeResize="0"/>
          <p:nvPr/>
        </p:nvPicPr>
        <p:blipFill>
          <a:blip r:embed="rId4">
            <a:alphaModFix/>
          </a:blip>
          <a:stretch>
            <a:fillRect/>
          </a:stretch>
        </p:blipFill>
        <p:spPr>
          <a:xfrm>
            <a:off x="6833242" y="3347898"/>
            <a:ext cx="1805579" cy="3645396"/>
          </a:xfrm>
          <a:prstGeom prst="rect">
            <a:avLst/>
          </a:prstGeom>
          <a:noFill/>
          <a:ln>
            <a:noFill/>
          </a:ln>
        </p:spPr>
      </p:pic>
      <p:sp>
        <p:nvSpPr>
          <p:cNvPr id="26" name="Google Shape;332;g1a693714173_0_436">
            <a:extLst>
              <a:ext uri="{FF2B5EF4-FFF2-40B4-BE49-F238E27FC236}">
                <a16:creationId xmlns:a16="http://schemas.microsoft.com/office/drawing/2014/main" id="{19E21106-1783-C37B-E30C-C85FECC59720}"/>
              </a:ext>
            </a:extLst>
          </p:cNvPr>
          <p:cNvSpPr/>
          <p:nvPr/>
        </p:nvSpPr>
        <p:spPr>
          <a:xfrm>
            <a:off x="6897760" y="4834864"/>
            <a:ext cx="624592" cy="335731"/>
          </a:xfrm>
          <a:prstGeom prst="round2SameRect">
            <a:avLst>
              <a:gd name="adj1" fmla="val 38628"/>
              <a:gd name="adj2" fmla="val 0"/>
            </a:avLst>
          </a:prstGeom>
          <a:solidFill>
            <a:srgbClr val="EEEEEE"/>
          </a:solidFill>
          <a:ln w="9525" cap="flat" cmpd="sng">
            <a:solidFill>
              <a:srgbClr val="595959"/>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sp>
        <p:nvSpPr>
          <p:cNvPr id="27" name="Google Shape;334;g1a693714173_0_436">
            <a:extLst>
              <a:ext uri="{FF2B5EF4-FFF2-40B4-BE49-F238E27FC236}">
                <a16:creationId xmlns:a16="http://schemas.microsoft.com/office/drawing/2014/main" id="{A691AFF9-D6B6-3A50-A111-7001C45ACF29}"/>
              </a:ext>
            </a:extLst>
          </p:cNvPr>
          <p:cNvSpPr/>
          <p:nvPr/>
        </p:nvSpPr>
        <p:spPr>
          <a:xfrm>
            <a:off x="6847373" y="3797051"/>
            <a:ext cx="1165808" cy="1408547"/>
          </a:xfrm>
          <a:prstGeom prst="roundRect">
            <a:avLst>
              <a:gd name="adj" fmla="val 16667"/>
            </a:avLst>
          </a:prstGeom>
          <a:noFill/>
          <a:ln w="76200" cap="rnd" cmpd="sng">
            <a:solidFill>
              <a:srgbClr val="D24004"/>
            </a:solidFill>
            <a:prstDash val="solid"/>
            <a:bevel/>
            <a:headEnd type="none" w="sm" len="sm"/>
            <a:tailEnd type="none" w="sm" len="sm"/>
          </a:ln>
        </p:spPr>
        <p:txBody>
          <a:bodyPr spcFirstLastPara="1" wrap="square" lIns="100779" tIns="50376" rIns="100779" bIns="50376" anchor="ctr" anchorCtr="0">
            <a:noAutofit/>
          </a:bodyPr>
          <a:lstStyle/>
          <a:p>
            <a:pPr algn="ctr">
              <a:buClr>
                <a:srgbClr val="000000"/>
              </a:buClr>
              <a:buSzPts val="1300"/>
            </a:pPr>
            <a:endParaRPr sz="1433">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28" name="Google Shape;335;g1a693714173_0_436">
            <a:extLst>
              <a:ext uri="{FF2B5EF4-FFF2-40B4-BE49-F238E27FC236}">
                <a16:creationId xmlns:a16="http://schemas.microsoft.com/office/drawing/2014/main" id="{2F39EF91-845B-5F69-FE35-B5463512528D}"/>
              </a:ext>
            </a:extLst>
          </p:cNvPr>
          <p:cNvSpPr/>
          <p:nvPr/>
        </p:nvSpPr>
        <p:spPr>
          <a:xfrm>
            <a:off x="8231736" y="3972483"/>
            <a:ext cx="407085" cy="402786"/>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sp>
        <p:nvSpPr>
          <p:cNvPr id="29" name="Google Shape;336;g1a693714173_0_436">
            <a:extLst>
              <a:ext uri="{FF2B5EF4-FFF2-40B4-BE49-F238E27FC236}">
                <a16:creationId xmlns:a16="http://schemas.microsoft.com/office/drawing/2014/main" id="{DB36E076-99F9-B286-D840-37D5454F5F1D}"/>
              </a:ext>
            </a:extLst>
          </p:cNvPr>
          <p:cNvSpPr/>
          <p:nvPr/>
        </p:nvSpPr>
        <p:spPr>
          <a:xfrm>
            <a:off x="7606096" y="5729258"/>
            <a:ext cx="407085" cy="402786"/>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pic>
        <p:nvPicPr>
          <p:cNvPr id="30" name="Google Shape;339;g1a693714173_0_436">
            <a:extLst>
              <a:ext uri="{FF2B5EF4-FFF2-40B4-BE49-F238E27FC236}">
                <a16:creationId xmlns:a16="http://schemas.microsoft.com/office/drawing/2014/main" id="{85493AD6-894D-824A-A6B5-B349F8C1DCB7}"/>
              </a:ext>
            </a:extLst>
          </p:cNvPr>
          <p:cNvPicPr preferRelativeResize="0"/>
          <p:nvPr/>
        </p:nvPicPr>
        <p:blipFill>
          <a:blip r:embed="rId5">
            <a:alphaModFix/>
          </a:blip>
          <a:stretch>
            <a:fillRect/>
          </a:stretch>
        </p:blipFill>
        <p:spPr>
          <a:xfrm>
            <a:off x="2227958" y="3376203"/>
            <a:ext cx="1718982" cy="3536713"/>
          </a:xfrm>
          <a:prstGeom prst="rect">
            <a:avLst/>
          </a:prstGeom>
          <a:noFill/>
          <a:ln w="9525" cap="flat" cmpd="sng">
            <a:solidFill>
              <a:srgbClr val="434343"/>
            </a:solidFill>
            <a:prstDash val="solid"/>
            <a:round/>
            <a:headEnd type="none" w="sm" len="sm"/>
            <a:tailEnd type="none" w="sm" len="sm"/>
          </a:ln>
          <a:effectLst>
            <a:outerShdw blurRad="57150" dist="19050" dir="5400000" algn="bl" rotWithShape="0">
              <a:srgbClr val="000000">
                <a:alpha val="50000"/>
              </a:srgbClr>
            </a:outerShdw>
          </a:effectLst>
        </p:spPr>
      </p:pic>
      <p:sp>
        <p:nvSpPr>
          <p:cNvPr id="31" name="Google Shape;341;g1a693714173_0_436">
            <a:extLst>
              <a:ext uri="{FF2B5EF4-FFF2-40B4-BE49-F238E27FC236}">
                <a16:creationId xmlns:a16="http://schemas.microsoft.com/office/drawing/2014/main" id="{4AECB7A9-5A9C-F009-9B20-7E6ABB3EBD4F}"/>
              </a:ext>
            </a:extLst>
          </p:cNvPr>
          <p:cNvSpPr/>
          <p:nvPr/>
        </p:nvSpPr>
        <p:spPr>
          <a:xfrm>
            <a:off x="2227958" y="5636426"/>
            <a:ext cx="405762" cy="496703"/>
          </a:xfrm>
          <a:prstGeom prst="roundRect">
            <a:avLst>
              <a:gd name="adj" fmla="val 16667"/>
            </a:avLst>
          </a:prstGeom>
          <a:noFill/>
          <a:ln w="38100" cap="rnd" cmpd="sng">
            <a:solidFill>
              <a:srgbClr val="D24004"/>
            </a:solidFill>
            <a:prstDash val="solid"/>
            <a:bevel/>
            <a:headEnd type="none" w="sm" len="sm"/>
            <a:tailEnd type="none" w="sm" len="sm"/>
          </a:ln>
        </p:spPr>
        <p:txBody>
          <a:bodyPr spcFirstLastPara="1" wrap="square" lIns="100779" tIns="50376" rIns="100779" bIns="50376" anchor="ctr" anchorCtr="0">
            <a:noAutofit/>
          </a:bodyPr>
          <a:lstStyle/>
          <a:p>
            <a:pPr algn="ctr">
              <a:buClr>
                <a:srgbClr val="000000"/>
              </a:buClr>
              <a:buSzPts val="1300"/>
            </a:pPr>
            <a:endParaRPr sz="1433">
              <a:solidFill>
                <a:srgbClr val="000000"/>
              </a:solidFill>
              <a:latin typeface="BIZ UDPゴシック" panose="020B0400000000000000" pitchFamily="50" charset="-128"/>
              <a:ea typeface="BIZ UDPゴシック" panose="020B0400000000000000" pitchFamily="50" charset="-128"/>
              <a:cs typeface="Arial"/>
              <a:sym typeface="Arial"/>
            </a:endParaRPr>
          </a:p>
        </p:txBody>
      </p:sp>
      <p:grpSp>
        <p:nvGrpSpPr>
          <p:cNvPr id="32" name="Google Shape;342;g1a693714173_0_436">
            <a:extLst>
              <a:ext uri="{FF2B5EF4-FFF2-40B4-BE49-F238E27FC236}">
                <a16:creationId xmlns:a16="http://schemas.microsoft.com/office/drawing/2014/main" id="{6482E6F8-BC2E-F1DD-0CED-CF20B8FD0F9A}"/>
              </a:ext>
            </a:extLst>
          </p:cNvPr>
          <p:cNvGrpSpPr/>
          <p:nvPr/>
        </p:nvGrpSpPr>
        <p:grpSpPr>
          <a:xfrm>
            <a:off x="5068710" y="4309694"/>
            <a:ext cx="640568" cy="648505"/>
            <a:chOff x="9396413" y="2947987"/>
            <a:chExt cx="360000" cy="360000"/>
          </a:xfrm>
        </p:grpSpPr>
        <p:sp>
          <p:nvSpPr>
            <p:cNvPr id="33" name="Google Shape;343;g1a693714173_0_436">
              <a:extLst>
                <a:ext uri="{FF2B5EF4-FFF2-40B4-BE49-F238E27FC236}">
                  <a16:creationId xmlns:a16="http://schemas.microsoft.com/office/drawing/2014/main" id="{EA8DB8C2-E85D-47C9-79F2-D57650126E1D}"/>
                </a:ext>
              </a:extLst>
            </p:cNvPr>
            <p:cNvSpPr/>
            <p:nvPr/>
          </p:nvSpPr>
          <p:spPr>
            <a:xfrm>
              <a:off x="9396413" y="2947987"/>
              <a:ext cx="360000" cy="360000"/>
            </a:xfrm>
            <a:prstGeom prst="ellipse">
              <a:avLst/>
            </a:prstGeom>
            <a:solidFill>
              <a:srgbClr val="FFC000"/>
            </a:solidFill>
            <a:ln>
              <a:noFill/>
            </a:ln>
          </p:spPr>
          <p:txBody>
            <a:bodyPr spcFirstLastPara="1" wrap="square" lIns="100779" tIns="50376" rIns="100779" bIns="50376" anchor="ctr" anchorCtr="0">
              <a:noAutofit/>
            </a:bodyPr>
            <a:lstStyle/>
            <a:p>
              <a:pPr algn="ctr">
                <a:buClr>
                  <a:srgbClr val="000000"/>
                </a:buClr>
                <a:buSzPts val="1200"/>
              </a:pPr>
              <a:endParaRPr sz="1323">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34" name="Google Shape;344;g1a693714173_0_436">
              <a:extLst>
                <a:ext uri="{FF2B5EF4-FFF2-40B4-BE49-F238E27FC236}">
                  <a16:creationId xmlns:a16="http://schemas.microsoft.com/office/drawing/2014/main" id="{2ADFDD23-C003-7B8F-6BA1-9EB63DE7E141}"/>
                </a:ext>
              </a:extLst>
            </p:cNvPr>
            <p:cNvSpPr/>
            <p:nvPr/>
          </p:nvSpPr>
          <p:spPr>
            <a:xfrm>
              <a:off x="9464495" y="2965604"/>
              <a:ext cx="247800" cy="324900"/>
            </a:xfrm>
            <a:prstGeom prst="rightArrow">
              <a:avLst>
                <a:gd name="adj1" fmla="val 50000"/>
                <a:gd name="adj2" fmla="val 57481"/>
              </a:avLst>
            </a:prstGeom>
            <a:solidFill>
              <a:srgbClr val="FFFFFF"/>
            </a:solidFill>
            <a:ln>
              <a:noFill/>
            </a:ln>
          </p:spPr>
          <p:txBody>
            <a:bodyPr spcFirstLastPara="1" wrap="square" lIns="100779" tIns="50376" rIns="100779" bIns="50376" anchor="ctr" anchorCtr="0">
              <a:noAutofit/>
            </a:bodyPr>
            <a:lstStyle/>
            <a:p>
              <a:pPr algn="ctr">
                <a:buClr>
                  <a:srgbClr val="000000"/>
                </a:buClr>
                <a:buSzPts val="1200"/>
              </a:pPr>
              <a:endParaRPr sz="1323">
                <a:solidFill>
                  <a:srgbClr val="000000"/>
                </a:solidFill>
                <a:latin typeface="BIZ UDPゴシック" panose="020B0400000000000000" pitchFamily="50" charset="-128"/>
                <a:ea typeface="BIZ UDPゴシック" panose="020B0400000000000000" pitchFamily="50" charset="-128"/>
                <a:cs typeface="Arial"/>
                <a:sym typeface="Arial"/>
              </a:endParaRPr>
            </a:p>
          </p:txBody>
        </p:sp>
      </p:grpSp>
      <p:pic>
        <p:nvPicPr>
          <p:cNvPr id="35" name="Google Shape;345;g1a693714173_0_436">
            <a:extLst>
              <a:ext uri="{FF2B5EF4-FFF2-40B4-BE49-F238E27FC236}">
                <a16:creationId xmlns:a16="http://schemas.microsoft.com/office/drawing/2014/main" id="{3636A915-1AB4-50EB-EC49-C2E6ECA0B8FD}"/>
              </a:ext>
            </a:extLst>
          </p:cNvPr>
          <p:cNvPicPr preferRelativeResize="0"/>
          <p:nvPr/>
        </p:nvPicPr>
        <p:blipFill rotWithShape="1">
          <a:blip r:embed="rId6">
            <a:alphaModFix/>
          </a:blip>
          <a:srcRect/>
          <a:stretch/>
        </p:blipFill>
        <p:spPr>
          <a:xfrm flipH="1">
            <a:off x="1247518" y="5884778"/>
            <a:ext cx="716091" cy="887565"/>
          </a:xfrm>
          <a:prstGeom prst="rect">
            <a:avLst/>
          </a:prstGeom>
          <a:noFill/>
          <a:ln>
            <a:noFill/>
          </a:ln>
        </p:spPr>
      </p:pic>
      <p:pic>
        <p:nvPicPr>
          <p:cNvPr id="36" name="Google Shape;346;g1a693714173_0_436">
            <a:extLst>
              <a:ext uri="{FF2B5EF4-FFF2-40B4-BE49-F238E27FC236}">
                <a16:creationId xmlns:a16="http://schemas.microsoft.com/office/drawing/2014/main" id="{51E4E795-0967-D995-A2FE-A642D5B265C0}"/>
              </a:ext>
            </a:extLst>
          </p:cNvPr>
          <p:cNvPicPr preferRelativeResize="0"/>
          <p:nvPr/>
        </p:nvPicPr>
        <p:blipFill rotWithShape="1">
          <a:blip r:embed="rId6">
            <a:alphaModFix/>
          </a:blip>
          <a:srcRect/>
          <a:stretch/>
        </p:blipFill>
        <p:spPr>
          <a:xfrm>
            <a:off x="9061504" y="4808009"/>
            <a:ext cx="716091" cy="910878"/>
          </a:xfrm>
          <a:prstGeom prst="rect">
            <a:avLst/>
          </a:prstGeom>
          <a:noFill/>
          <a:ln>
            <a:noFill/>
          </a:ln>
        </p:spPr>
      </p:pic>
      <p:grpSp>
        <p:nvGrpSpPr>
          <p:cNvPr id="37" name="グループ化 36">
            <a:extLst>
              <a:ext uri="{FF2B5EF4-FFF2-40B4-BE49-F238E27FC236}">
                <a16:creationId xmlns:a16="http://schemas.microsoft.com/office/drawing/2014/main" id="{0838AAD7-DD1B-1BD9-D565-D705B5B97F98}"/>
              </a:ext>
            </a:extLst>
          </p:cNvPr>
          <p:cNvGrpSpPr/>
          <p:nvPr/>
        </p:nvGrpSpPr>
        <p:grpSpPr>
          <a:xfrm>
            <a:off x="4985712" y="5472707"/>
            <a:ext cx="806564" cy="989107"/>
            <a:chOff x="4674780" y="4705164"/>
            <a:chExt cx="731700" cy="897300"/>
          </a:xfrm>
        </p:grpSpPr>
        <p:pic>
          <p:nvPicPr>
            <p:cNvPr id="38" name="Google Shape;338;g1a693714173_0_436">
              <a:extLst>
                <a:ext uri="{FF2B5EF4-FFF2-40B4-BE49-F238E27FC236}">
                  <a16:creationId xmlns:a16="http://schemas.microsoft.com/office/drawing/2014/main" id="{FB34CCA1-3B21-DAFD-4A35-B4CD7433C8F3}"/>
                </a:ext>
              </a:extLst>
            </p:cNvPr>
            <p:cNvPicPr preferRelativeResize="0"/>
            <p:nvPr/>
          </p:nvPicPr>
          <p:blipFill>
            <a:blip r:embed="rId7">
              <a:alphaModFix/>
            </a:blip>
            <a:stretch>
              <a:fillRect/>
            </a:stretch>
          </p:blipFill>
          <p:spPr>
            <a:xfrm>
              <a:off x="4674780" y="4735509"/>
              <a:ext cx="731700" cy="807797"/>
            </a:xfrm>
            <a:prstGeom prst="rect">
              <a:avLst/>
            </a:prstGeom>
            <a:noFill/>
            <a:ln>
              <a:noFill/>
            </a:ln>
          </p:spPr>
        </p:pic>
        <p:sp>
          <p:nvSpPr>
            <p:cNvPr id="39" name="Google Shape;349;g1a693714173_0_436">
              <a:extLst>
                <a:ext uri="{FF2B5EF4-FFF2-40B4-BE49-F238E27FC236}">
                  <a16:creationId xmlns:a16="http://schemas.microsoft.com/office/drawing/2014/main" id="{70A629B8-6F00-B19E-4FA0-989D245AE243}"/>
                </a:ext>
              </a:extLst>
            </p:cNvPr>
            <p:cNvSpPr/>
            <p:nvPr/>
          </p:nvSpPr>
          <p:spPr>
            <a:xfrm>
              <a:off x="4690085" y="4705164"/>
              <a:ext cx="701100" cy="897300"/>
            </a:xfrm>
            <a:prstGeom prst="roundRect">
              <a:avLst>
                <a:gd name="adj" fmla="val 16667"/>
              </a:avLst>
            </a:prstGeom>
            <a:noFill/>
            <a:ln w="76200" cap="flat" cmpd="sng">
              <a:solidFill>
                <a:srgbClr val="FFFFFF"/>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grpSp>
      <p:sp>
        <p:nvSpPr>
          <p:cNvPr id="40" name="Google Shape;351;g1a693714173_0_436">
            <a:extLst>
              <a:ext uri="{FF2B5EF4-FFF2-40B4-BE49-F238E27FC236}">
                <a16:creationId xmlns:a16="http://schemas.microsoft.com/office/drawing/2014/main" id="{BCCB44CB-0900-5AB8-7DE8-7DB9437D04B5}"/>
              </a:ext>
            </a:extLst>
          </p:cNvPr>
          <p:cNvSpPr/>
          <p:nvPr/>
        </p:nvSpPr>
        <p:spPr>
          <a:xfrm>
            <a:off x="7024472" y="4480893"/>
            <a:ext cx="514740" cy="46764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sp>
        <p:nvSpPr>
          <p:cNvPr id="41" name="Google Shape;353;g1a693714173_0_436">
            <a:extLst>
              <a:ext uri="{FF2B5EF4-FFF2-40B4-BE49-F238E27FC236}">
                <a16:creationId xmlns:a16="http://schemas.microsoft.com/office/drawing/2014/main" id="{D30372D1-68E6-C606-7B58-B49FDF876116}"/>
              </a:ext>
            </a:extLst>
          </p:cNvPr>
          <p:cNvSpPr/>
          <p:nvPr/>
        </p:nvSpPr>
        <p:spPr>
          <a:xfrm>
            <a:off x="8145929" y="5608705"/>
            <a:ext cx="478184" cy="496703"/>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100779" tIns="100779" rIns="100779" bIns="100779" anchor="ctr" anchorCtr="0">
            <a:noAutofit/>
          </a:bodyPr>
          <a:lstStyle/>
          <a:p>
            <a:endParaRPr sz="1984">
              <a:latin typeface="BIZ UDPゴシック" panose="020B0400000000000000" pitchFamily="50" charset="-128"/>
              <a:ea typeface="BIZ UDPゴシック" panose="020B0400000000000000" pitchFamily="50" charset="-128"/>
            </a:endParaRPr>
          </a:p>
        </p:txBody>
      </p:sp>
      <p:sp>
        <p:nvSpPr>
          <p:cNvPr id="42" name="Google Shape;347;g1a693714173_0_436">
            <a:extLst>
              <a:ext uri="{FF2B5EF4-FFF2-40B4-BE49-F238E27FC236}">
                <a16:creationId xmlns:a16="http://schemas.microsoft.com/office/drawing/2014/main" id="{4C9A5CB2-E1FA-09CF-03B1-AABAD3617799}"/>
              </a:ext>
            </a:extLst>
          </p:cNvPr>
          <p:cNvSpPr txBox="1"/>
          <p:nvPr/>
        </p:nvSpPr>
        <p:spPr>
          <a:xfrm>
            <a:off x="4246271" y="6341908"/>
            <a:ext cx="2199270" cy="634414"/>
          </a:xfrm>
          <a:prstGeom prst="rect">
            <a:avLst/>
          </a:prstGeom>
          <a:noFill/>
          <a:ln>
            <a:noFill/>
          </a:ln>
        </p:spPr>
        <p:txBody>
          <a:bodyPr spcFirstLastPara="1" wrap="square" lIns="100779" tIns="100779" rIns="100779" bIns="100779" anchor="t" anchorCtr="0">
            <a:spAutoFit/>
          </a:bodyPr>
          <a:lstStyle/>
          <a:p>
            <a:pPr algn="ctr"/>
            <a:r>
              <a:rPr lang="ja-JP" altLang="en-US" sz="1400" b="1" dirty="0">
                <a:latin typeface="BIZ UDPゴシック" panose="020B0400000000000000" pitchFamily="50" charset="-128"/>
                <a:ea typeface="BIZ UDPゴシック" panose="020B0400000000000000" pitchFamily="50" charset="-128"/>
              </a:rPr>
              <a:t>上記</a:t>
            </a:r>
            <a:r>
              <a:rPr lang="en-US" sz="1400" b="1" dirty="0" err="1">
                <a:latin typeface="BIZ UDPゴシック" panose="020B0400000000000000" pitchFamily="50" charset="-128"/>
                <a:ea typeface="BIZ UDPゴシック" panose="020B0400000000000000" pitchFamily="50" charset="-128"/>
              </a:rPr>
              <a:t>のようなアイコンの</a:t>
            </a:r>
            <a:endParaRPr lang="en-US" sz="1400" b="1" dirty="0">
              <a:latin typeface="BIZ UDPゴシック" panose="020B0400000000000000" pitchFamily="50" charset="-128"/>
              <a:ea typeface="BIZ UDPゴシック" panose="020B0400000000000000" pitchFamily="50" charset="-128"/>
            </a:endParaRPr>
          </a:p>
          <a:p>
            <a:pPr algn="ctr"/>
            <a:r>
              <a:rPr lang="en-US" sz="1400" b="1" dirty="0" err="1">
                <a:latin typeface="BIZ UDPゴシック" panose="020B0400000000000000" pitchFamily="50" charset="-128"/>
                <a:ea typeface="BIZ UDPゴシック" panose="020B0400000000000000" pitchFamily="50" charset="-128"/>
              </a:rPr>
              <a:t>機種もあります</a:t>
            </a:r>
            <a:r>
              <a:rPr lang="en-US" sz="1400" b="1" dirty="0">
                <a:latin typeface="BIZ UDPゴシック" panose="020B0400000000000000" pitchFamily="50" charset="-128"/>
                <a:ea typeface="BIZ UDPゴシック" panose="020B0400000000000000" pitchFamily="50" charset="-128"/>
              </a:rPr>
              <a:t>。</a:t>
            </a:r>
            <a:endParaRPr sz="1400" b="1"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34BAF48E-53F3-89C8-D1F2-FC807DE473A0}"/>
              </a:ext>
            </a:extLst>
          </p:cNvPr>
          <p:cNvSpPr txBox="1"/>
          <p:nvPr/>
        </p:nvSpPr>
        <p:spPr>
          <a:xfrm>
            <a:off x="6860495" y="1555654"/>
            <a:ext cx="1321847" cy="400110"/>
          </a:xfrm>
          <a:prstGeom prst="rect">
            <a:avLst/>
          </a:prstGeom>
          <a:noFill/>
          <a:ln>
            <a:solidFill>
              <a:schemeClr val="tx1"/>
            </a:solidFill>
          </a:ln>
        </p:spPr>
        <p:txBody>
          <a:bodyPr wrap="square">
            <a:spAutoFit/>
          </a:bodyPr>
          <a:lstStyle/>
          <a:p>
            <a:pPr algn="ctr"/>
            <a:r>
              <a:rPr lang="en-US" altLang="ja-JP" sz="2000" b="1" i="0" dirty="0">
                <a:solidFill>
                  <a:srgbClr val="252525"/>
                </a:solidFill>
                <a:effectLst/>
                <a:latin typeface="BIZ UDPゴシック" panose="020B0400000000000000" pitchFamily="50" charset="-128"/>
                <a:ea typeface="BIZ UDPゴシック" panose="020B0400000000000000" pitchFamily="50" charset="-128"/>
              </a:rPr>
              <a:t>iPhone</a:t>
            </a:r>
            <a:endParaRPr lang="ja-JP" altLang="en-US" sz="2000"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88852259-63EF-654D-3BF3-280D07AB10DF}"/>
              </a:ext>
            </a:extLst>
          </p:cNvPr>
          <p:cNvSpPr txBox="1"/>
          <p:nvPr/>
        </p:nvSpPr>
        <p:spPr>
          <a:xfrm>
            <a:off x="8332139" y="1562394"/>
            <a:ext cx="1321847" cy="400110"/>
          </a:xfrm>
          <a:prstGeom prst="rect">
            <a:avLst/>
          </a:prstGeom>
          <a:noFill/>
          <a:ln>
            <a:solidFill>
              <a:schemeClr val="tx1"/>
            </a:solidFill>
          </a:ln>
        </p:spPr>
        <p:txBody>
          <a:bodyPr wrap="square">
            <a:spAutoFit/>
          </a:bodyPr>
          <a:lstStyle/>
          <a:p>
            <a:pPr algn="ctr"/>
            <a:r>
              <a:rPr lang="en-US" altLang="ja-JP" sz="2000" b="1" dirty="0">
                <a:solidFill>
                  <a:srgbClr val="252525"/>
                </a:solidFill>
                <a:latin typeface="BIZ UDPゴシック" panose="020B0400000000000000" pitchFamily="50" charset="-128"/>
                <a:ea typeface="BIZ UDPゴシック" panose="020B0400000000000000" pitchFamily="50" charset="-128"/>
              </a:rPr>
              <a:t>Android</a:t>
            </a:r>
            <a:endParaRPr lang="ja-JP" altLang="en-US" sz="2000" dirty="0">
              <a:latin typeface="BIZ UDPゴシック" panose="020B0400000000000000" pitchFamily="50" charset="-128"/>
              <a:ea typeface="BIZ UDPゴシック" panose="020B0400000000000000" pitchFamily="50" charset="-128"/>
            </a:endParaRPr>
          </a:p>
        </p:txBody>
      </p:sp>
      <p:sp>
        <p:nvSpPr>
          <p:cNvPr id="6" name="スライド番号プレースホルダー 3">
            <a:extLst>
              <a:ext uri="{FF2B5EF4-FFF2-40B4-BE49-F238E27FC236}">
                <a16:creationId xmlns:a16="http://schemas.microsoft.com/office/drawing/2014/main" id="{318CCA98-7BEE-4988-D897-99A60EDE9D07}"/>
              </a:ext>
            </a:extLst>
          </p:cNvPr>
          <p:cNvSpPr>
            <a:spLocks noGrp="1"/>
          </p:cNvSpPr>
          <p:nvPr>
            <p:ph type="sldNum" sz="quarter" idx="12"/>
          </p:nvPr>
        </p:nvSpPr>
        <p:spPr>
          <a:xfrm>
            <a:off x="7643648" y="7086783"/>
            <a:ext cx="2743200" cy="365125"/>
          </a:xfrm>
        </p:spPr>
        <p:txBody>
          <a:bodyPr/>
          <a:lstStyle/>
          <a:p>
            <a:fld id="{3F1EFF2D-C022-4060-B400-78EB9920A370}" type="slidenum">
              <a:rPr kumimoji="1" lang="ja-JP" altLang="en-US" smtClean="0">
                <a:latin typeface="BIZ UDPゴシック" panose="020B0400000000000000" pitchFamily="50" charset="-128"/>
                <a:ea typeface="BIZ UDPゴシック" panose="020B0400000000000000" pitchFamily="50" charset="-128"/>
              </a:rPr>
              <a:t>9</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1828702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8a0fe2-d500-4dc8-8209-1f9cc963f815" xsi:nil="true"/>
    <lcf76f155ced4ddcb4097134ff3c332f xmlns="96b385a2-4d23-4689-884a-f7000ab9a72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C1CFCEEA9F37544B60F19804920FCAC" ma:contentTypeVersion="15" ma:contentTypeDescription="新しいドキュメントを作成します。" ma:contentTypeScope="" ma:versionID="956d929354b6c2fefaaeeba3eab33a63">
  <xsd:schema xmlns:xsd="http://www.w3.org/2001/XMLSchema" xmlns:xs="http://www.w3.org/2001/XMLSchema" xmlns:p="http://schemas.microsoft.com/office/2006/metadata/properties" xmlns:ns2="96b385a2-4d23-4689-884a-f7000ab9a72d" xmlns:ns3="c88a0fe2-d500-4dc8-8209-1f9cc963f815" targetNamespace="http://schemas.microsoft.com/office/2006/metadata/properties" ma:root="true" ma:fieldsID="b5ff1c3aa7b4d1db239e38f9c164d5b0" ns2:_="" ns3:_="">
    <xsd:import namespace="96b385a2-4d23-4689-884a-f7000ab9a72d"/>
    <xsd:import namespace="c88a0fe2-d500-4dc8-8209-1f9cc963f81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385a2-4d23-4689-884a-f7000ab9a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1e887751-6760-42ee-8103-2ba6b2d9304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8a0fe2-d500-4dc8-8209-1f9cc963f81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afd3e4d-99bd-4c79-9848-c7b5abd322b8}" ma:internalName="TaxCatchAll" ma:showField="CatchAllData" ma:web="c88a0fe2-d500-4dc8-8209-1f9cc963f81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44B338-4E2E-4E79-AB6C-EAB19FD46C4E}">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96b385a2-4d23-4689-884a-f7000ab9a72d"/>
    <ds:schemaRef ds:uri="http://schemas.microsoft.com/office/infopath/2007/PartnerControls"/>
    <ds:schemaRef ds:uri="http://purl.org/dc/elements/1.1/"/>
    <ds:schemaRef ds:uri="c88a0fe2-d500-4dc8-8209-1f9cc963f815"/>
    <ds:schemaRef ds:uri="http://www.w3.org/XML/1998/namespace"/>
    <ds:schemaRef ds:uri="http://purl.org/dc/dcmitype/"/>
  </ds:schemaRefs>
</ds:datastoreItem>
</file>

<file path=customXml/itemProps2.xml><?xml version="1.0" encoding="utf-8"?>
<ds:datastoreItem xmlns:ds="http://schemas.openxmlformats.org/officeDocument/2006/customXml" ds:itemID="{8B9C1D23-B51B-4FBA-B099-6CA8DD92902B}">
  <ds:schemaRefs>
    <ds:schemaRef ds:uri="http://schemas.microsoft.com/sharepoint/v3/contenttype/forms"/>
  </ds:schemaRefs>
</ds:datastoreItem>
</file>

<file path=customXml/itemProps3.xml><?xml version="1.0" encoding="utf-8"?>
<ds:datastoreItem xmlns:ds="http://schemas.openxmlformats.org/officeDocument/2006/customXml" ds:itemID="{B66A0A94-D637-471A-B0B9-862FE52672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b385a2-4d23-4689-884a-f7000ab9a72d"/>
    <ds:schemaRef ds:uri="c88a0fe2-d500-4dc8-8209-1f9cc963f8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2659</TotalTime>
  <Words>1260</Words>
  <Application/>
  <PresentationFormat>ユーザー設定</PresentationFormat>
  <Paragraphs>233</Paragraphs>
  <Slides>19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BIZ UDPゴシック</vt:lpstr>
      <vt:lpstr>Meiryo</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DNP</dc:creator>
  <cp:lastModifiedBy>梅村　優太郎</cp:lastModifiedBy>
  <cp:revision>394</cp:revision>
  <cp:lastPrinted>2023-03-03T06:31:37Z</cp:lastPrinted>
  <dcterms:created xsi:type="dcterms:W3CDTF">2022-11-10T06:32:51Z</dcterms:created>
  <dcterms:modified xsi:type="dcterms:W3CDTF">2024-05-14T04:51:59Z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0x0101006C1CFCEEA9F37544B60F19804920FCAC</vt:lpwstr>
  </property>
  <property fmtid="{D5CDD505-2E9C-101B-9397-08002B2CF9AE}" pid="3" name="MediaServiceImageTags">
    <vt:lpwstr/>
  </property>
</Properties>
</file>