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58"/>
  </p:notesMasterIdLst>
  <p:sldIdLst>
    <p:sldId id="279" r:id="rId5"/>
    <p:sldId id="280" r:id="rId6"/>
    <p:sldId id="303" r:id="rId7"/>
    <p:sldId id="304" r:id="rId8"/>
    <p:sldId id="305" r:id="rId9"/>
    <p:sldId id="2147376394" r:id="rId10"/>
    <p:sldId id="2147376395" r:id="rId11"/>
    <p:sldId id="2147376398" r:id="rId12"/>
    <p:sldId id="306" r:id="rId13"/>
    <p:sldId id="309" r:id="rId14"/>
    <p:sldId id="2147376431" r:id="rId15"/>
    <p:sldId id="2147376429" r:id="rId16"/>
    <p:sldId id="2147376432" r:id="rId17"/>
    <p:sldId id="2147376400" r:id="rId18"/>
    <p:sldId id="2147376430" r:id="rId19"/>
    <p:sldId id="308" r:id="rId20"/>
    <p:sldId id="311" r:id="rId21"/>
    <p:sldId id="312" r:id="rId22"/>
    <p:sldId id="316" r:id="rId23"/>
    <p:sldId id="2147376402" r:id="rId24"/>
    <p:sldId id="2147376403" r:id="rId25"/>
    <p:sldId id="2147376401" r:id="rId26"/>
    <p:sldId id="317" r:id="rId27"/>
    <p:sldId id="2147376406" r:id="rId28"/>
    <p:sldId id="2147376407" r:id="rId29"/>
    <p:sldId id="318" r:id="rId30"/>
    <p:sldId id="2147376409" r:id="rId31"/>
    <p:sldId id="2147376408" r:id="rId32"/>
    <p:sldId id="2147376405" r:id="rId33"/>
    <p:sldId id="2147376410" r:id="rId34"/>
    <p:sldId id="2147376411" r:id="rId35"/>
    <p:sldId id="2147376412" r:id="rId36"/>
    <p:sldId id="2147376413" r:id="rId37"/>
    <p:sldId id="319" r:id="rId38"/>
    <p:sldId id="322" r:id="rId39"/>
    <p:sldId id="323" r:id="rId40"/>
    <p:sldId id="321" r:id="rId41"/>
    <p:sldId id="324" r:id="rId42"/>
    <p:sldId id="2147376414" r:id="rId43"/>
    <p:sldId id="2147376420" r:id="rId44"/>
    <p:sldId id="320" r:id="rId45"/>
    <p:sldId id="2147376415" r:id="rId46"/>
    <p:sldId id="2147376416" r:id="rId47"/>
    <p:sldId id="2147376417" r:id="rId48"/>
    <p:sldId id="325" r:id="rId49"/>
    <p:sldId id="326" r:id="rId50"/>
    <p:sldId id="327" r:id="rId51"/>
    <p:sldId id="2147376418" r:id="rId52"/>
    <p:sldId id="2147376425" r:id="rId53"/>
    <p:sldId id="2147376426" r:id="rId54"/>
    <p:sldId id="2147376427" r:id="rId55"/>
    <p:sldId id="2147376428" r:id="rId56"/>
    <p:sldId id="296" r:id="rId57"/>
  </p:sldIdLst>
  <p:sldSz cx="10691813" cy="7559675"/>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2" userDrawn="1">
          <p15:clr>
            <a:srgbClr val="A4A3A4"/>
          </p15:clr>
        </p15:guide>
        <p15:guide id="2" pos="3413" userDrawn="1">
          <p15:clr>
            <a:srgbClr val="A4A3A4"/>
          </p15:clr>
        </p15:guide>
        <p15:guide id="3" pos="374" userDrawn="1">
          <p15:clr>
            <a:srgbClr val="A4A3A4"/>
          </p15:clr>
        </p15:guide>
        <p15:guide id="4" pos="986" userDrawn="1">
          <p15:clr>
            <a:srgbClr val="A4A3A4"/>
          </p15:clr>
        </p15:guide>
        <p15:guide id="5" pos="6452" userDrawn="1">
          <p15:clr>
            <a:srgbClr val="A4A3A4"/>
          </p15:clr>
        </p15:guide>
        <p15:guide id="6" orient="horz" pos="410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wner" initials="O" lastIdx="2" clrIdx="0">
    <p:extLst>
      <p:ext uri="{19B8F6BF-5375-455C-9EA6-DF929625EA0E}">
        <p15:presenceInfo xmlns:p15="http://schemas.microsoft.com/office/powerpoint/2012/main" userId="Owner" providerId="None"/>
      </p:ext>
    </p:extLst>
  </p:cmAuthor>
  <p:cmAuthor id="2" name="梅村　優太郎" initials="梅村　優太郎" lastIdx="15" clrIdx="1">
    <p:extLst>
      <p:ext uri="{19B8F6BF-5375-455C-9EA6-DF929625EA0E}">
        <p15:presenceInfo xmlns:p15="http://schemas.microsoft.com/office/powerpoint/2012/main" userId="S::T0543358@taims.metro.tokyo.jp::544e84a1-0d30-458f-9937-ee441d46dca6" providerId="AD"/>
      </p:ext>
    </p:extLst>
  </p:cmAuthor>
  <p:cmAuthor id="3" name="石川　恵夢" initials="石川　恵夢" lastIdx="5" clrIdx="2">
    <p:extLst>
      <p:ext uri="{19B8F6BF-5375-455C-9EA6-DF929625EA0E}">
        <p15:presenceInfo xmlns:p15="http://schemas.microsoft.com/office/powerpoint/2012/main" userId="S::T0522916@taims.metro.tokyo.jp::8f127462-3316-4c7b-a269-2dd767a16a9a" providerId="AD"/>
      </p:ext>
    </p:extLst>
  </p:cmAuthor>
  <p:cmAuthor id="4" name="箕島 茂" initials="箕島" lastIdx="11" clrIdx="3">
    <p:extLst>
      <p:ext uri="{19B8F6BF-5375-455C-9EA6-DF929625EA0E}">
        <p15:presenceInfo xmlns:p15="http://schemas.microsoft.com/office/powerpoint/2012/main" userId="S::Minoshima-S@mail.dnp.co.jp::019de19d-896e-4509-9d43-e9ee669f6e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B00"/>
    <a:srgbClr val="12A3E4"/>
    <a:srgbClr val="BDE9FF"/>
    <a:srgbClr val="1BACED"/>
    <a:srgbClr val="00A478"/>
    <a:srgbClr val="F6A4B6"/>
    <a:srgbClr val="C62153"/>
    <a:srgbClr val="444444"/>
    <a:srgbClr val="FCF9EF"/>
    <a:srgbClr val="006D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E1E82B-29BB-08AA-A8AB-07E8F79C3EC5}" v="3" dt="2024-03-25T06:36:16.4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1500" y="84"/>
      </p:cViewPr>
      <p:guideLst>
        <p:guide orient="horz" pos="2132"/>
        <p:guide pos="3413"/>
        <p:guide pos="374"/>
        <p:guide pos="986"/>
        <p:guide pos="6452"/>
        <p:guide orient="horz" pos="410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石川　恵夢" userId="8f127462-3316-4c7b-a269-2dd767a16a9a" providerId="ADAL" clId="{FC5F2AA9-1EA9-4589-83B7-94B49643A622}"/>
    <pc:docChg chg="custSel modSld">
      <pc:chgData name="石川　恵夢" userId="8f127462-3316-4c7b-a269-2dd767a16a9a" providerId="ADAL" clId="{FC5F2AA9-1EA9-4589-83B7-94B49643A622}" dt="2024-03-01T06:17:53.238" v="11"/>
      <pc:docMkLst>
        <pc:docMk/>
      </pc:docMkLst>
      <pc:sldChg chg="addCm modCm">
        <pc:chgData name="石川　恵夢" userId="8f127462-3316-4c7b-a269-2dd767a16a9a" providerId="ADAL" clId="{FC5F2AA9-1EA9-4589-83B7-94B49643A622}" dt="2024-03-01T06:17:53.238" v="11"/>
        <pc:sldMkLst>
          <pc:docMk/>
          <pc:sldMk cId="1910895429" sldId="296"/>
        </pc:sldMkLst>
      </pc:sldChg>
      <pc:sldChg chg="addCm modCm">
        <pc:chgData name="石川　恵夢" userId="8f127462-3316-4c7b-a269-2dd767a16a9a" providerId="ADAL" clId="{FC5F2AA9-1EA9-4589-83B7-94B49643A622}" dt="2024-03-01T06:04:18.359" v="8"/>
        <pc:sldMkLst>
          <pc:docMk/>
          <pc:sldMk cId="3985871415" sldId="2147376403"/>
        </pc:sldMkLst>
      </pc:sldChg>
    </pc:docChg>
  </pc:docChgLst>
  <pc:docChgLst>
    <pc:chgData name="梅村　優太郎" userId="544e84a1-0d30-458f-9937-ee441d46dca6" providerId="ADAL" clId="{389207CF-614F-4B3C-8846-B7FB94BCC4B4}"/>
    <pc:docChg chg="custSel modSld">
      <pc:chgData name="梅村　優太郎" userId="544e84a1-0d30-458f-9937-ee441d46dca6" providerId="ADAL" clId="{389207CF-614F-4B3C-8846-B7FB94BCC4B4}" dt="2024-03-18T08:36:18.289" v="8" actId="1589"/>
      <pc:docMkLst>
        <pc:docMk/>
      </pc:docMkLst>
      <pc:sldChg chg="addCm">
        <pc:chgData name="梅村　優太郎" userId="544e84a1-0d30-458f-9937-ee441d46dca6" providerId="ADAL" clId="{389207CF-614F-4B3C-8846-B7FB94BCC4B4}" dt="2024-03-18T08:33:52.718" v="3" actId="1589"/>
        <pc:sldMkLst>
          <pc:docMk/>
          <pc:sldMk cId="2407930830" sldId="2147376400"/>
        </pc:sldMkLst>
      </pc:sldChg>
      <pc:sldChg chg="addCm modCm">
        <pc:chgData name="梅村　優太郎" userId="544e84a1-0d30-458f-9937-ee441d46dca6" providerId="ADAL" clId="{389207CF-614F-4B3C-8846-B7FB94BCC4B4}" dt="2024-03-18T08:35:32.860" v="6"/>
        <pc:sldMkLst>
          <pc:docMk/>
          <pc:sldMk cId="3985871415" sldId="2147376403"/>
        </pc:sldMkLst>
      </pc:sldChg>
      <pc:sldChg chg="addCm">
        <pc:chgData name="梅村　優太郎" userId="544e84a1-0d30-458f-9937-ee441d46dca6" providerId="ADAL" clId="{389207CF-614F-4B3C-8846-B7FB94BCC4B4}" dt="2024-03-18T08:36:08.342" v="7" actId="1589"/>
        <pc:sldMkLst>
          <pc:docMk/>
          <pc:sldMk cId="1438637608" sldId="2147376411"/>
        </pc:sldMkLst>
      </pc:sldChg>
      <pc:sldChg chg="addCm">
        <pc:chgData name="梅村　優太郎" userId="544e84a1-0d30-458f-9937-ee441d46dca6" providerId="ADAL" clId="{389207CF-614F-4B3C-8846-B7FB94BCC4B4}" dt="2024-03-18T08:36:18.289" v="8" actId="1589"/>
        <pc:sldMkLst>
          <pc:docMk/>
          <pc:sldMk cId="2430419725" sldId="2147376413"/>
        </pc:sldMkLst>
      </pc:sldChg>
      <pc:sldChg chg="addCm">
        <pc:chgData name="梅村　優太郎" userId="544e84a1-0d30-458f-9937-ee441d46dca6" providerId="ADAL" clId="{389207CF-614F-4B3C-8846-B7FB94BCC4B4}" dt="2024-03-18T08:30:06.422" v="0" actId="1589"/>
        <pc:sldMkLst>
          <pc:docMk/>
          <pc:sldMk cId="633449104" sldId="2147376431"/>
        </pc:sldMkLst>
      </pc:sldChg>
      <pc:sldChg chg="addCm modCm">
        <pc:chgData name="梅村　優太郎" userId="544e84a1-0d30-458f-9937-ee441d46dca6" providerId="ADAL" clId="{389207CF-614F-4B3C-8846-B7FB94BCC4B4}" dt="2024-03-18T08:33:47.590" v="2"/>
        <pc:sldMkLst>
          <pc:docMk/>
          <pc:sldMk cId="45840673" sldId="2147376432"/>
        </pc:sldMkLst>
      </pc:sldChg>
    </pc:docChg>
  </pc:docChgLst>
  <pc:docChgLst>
    <pc:chgData name="石川　恵夢" userId="S::t0522916@taims.metro.tokyo.jp::8f127462-3316-4c7b-a269-2dd767a16a9a" providerId="AD" clId="Web-{0CE1E82B-29BB-08AA-A8AB-07E8F79C3EC5}"/>
    <pc:docChg chg="">
      <pc:chgData name="石川　恵夢" userId="S::t0522916@taims.metro.tokyo.jp::8f127462-3316-4c7b-a269-2dd767a16a9a" providerId="AD" clId="Web-{0CE1E82B-29BB-08AA-A8AB-07E8F79C3EC5}" dt="2024-03-25T06:36:16.494" v="2"/>
      <pc:docMkLst>
        <pc:docMk/>
      </pc:docMkLst>
      <pc:sldChg chg="addCm delCm">
        <pc:chgData name="石川　恵夢" userId="S::t0522916@taims.metro.tokyo.jp::8f127462-3316-4c7b-a269-2dd767a16a9a" providerId="AD" clId="Web-{0CE1E82B-29BB-08AA-A8AB-07E8F79C3EC5}" dt="2024-03-25T06:36:16.494" v="2"/>
        <pc:sldMkLst>
          <pc:docMk/>
          <pc:sldMk cId="3985871415" sldId="2147376403"/>
        </pc:sldMkLst>
      </pc:sldChg>
    </pc:docChg>
  </pc:docChgLst>
  <pc:docChgLst>
    <pc:chgData name="梅村　優太郎" userId="544e84a1-0d30-458f-9937-ee441d46dca6" providerId="ADAL" clId="{D26636C7-322F-40B5-8B7F-322D76E6FFFD}"/>
    <pc:docChg chg="custSel">
      <pc:chgData name="梅村　優太郎" userId="544e84a1-0d30-458f-9937-ee441d46dca6" providerId="ADAL" clId="{D26636C7-322F-40B5-8B7F-322D76E6FFFD}" dt="2024-03-22T10:33:50.289" v="0" actId="1589"/>
      <pc:docMkLst>
        <pc:docMk/>
      </pc:docMkLst>
      <pc:sldChg chg="addCm">
        <pc:chgData name="梅村　優太郎" userId="544e84a1-0d30-458f-9937-ee441d46dca6" providerId="ADAL" clId="{D26636C7-322F-40B5-8B7F-322D76E6FFFD}" dt="2024-03-22T10:33:50.289" v="0" actId="1589"/>
        <pc:sldMkLst>
          <pc:docMk/>
          <pc:sldMk cId="3985871415" sldId="2147376403"/>
        </pc:sldMkLst>
      </pc:sldChg>
    </pc:docChg>
  </pc:docChgLst>
  <pc:docChgLst>
    <pc:chgData name="梅村　優太郎" userId="544e84a1-0d30-458f-9937-ee441d46dca6" providerId="ADAL" clId="{480365FD-C5AD-47FE-8B71-2012A01FE3BF}"/>
    <pc:docChg chg="custSel modSld">
      <pc:chgData name="梅村　優太郎" userId="544e84a1-0d30-458f-9937-ee441d46dca6" providerId="ADAL" clId="{480365FD-C5AD-47FE-8B71-2012A01FE3BF}" dt="2024-02-28T05:52:45.269" v="12"/>
      <pc:docMkLst>
        <pc:docMk/>
      </pc:docMkLst>
      <pc:sldChg chg="addCm modCm">
        <pc:chgData name="梅村　優太郎" userId="544e84a1-0d30-458f-9937-ee441d46dca6" providerId="ADAL" clId="{480365FD-C5AD-47FE-8B71-2012A01FE3BF}" dt="2024-02-28T05:22:14.621" v="2"/>
        <pc:sldMkLst>
          <pc:docMk/>
          <pc:sldMk cId="4038885405" sldId="307"/>
        </pc:sldMkLst>
      </pc:sldChg>
      <pc:sldChg chg="addCm modCm">
        <pc:chgData name="梅村　優太郎" userId="544e84a1-0d30-458f-9937-ee441d46dca6" providerId="ADAL" clId="{480365FD-C5AD-47FE-8B71-2012A01FE3BF}" dt="2024-02-28T05:43:03.851" v="5"/>
        <pc:sldMkLst>
          <pc:docMk/>
          <pc:sldMk cId="2407930830" sldId="2147376400"/>
        </pc:sldMkLst>
      </pc:sldChg>
      <pc:sldChg chg="modSp mod">
        <pc:chgData name="梅村　優太郎" userId="544e84a1-0d30-458f-9937-ee441d46dca6" providerId="ADAL" clId="{480365FD-C5AD-47FE-8B71-2012A01FE3BF}" dt="2024-02-28T05:49:43.570" v="6" actId="1035"/>
        <pc:sldMkLst>
          <pc:docMk/>
          <pc:sldMk cId="4193420753" sldId="2147376405"/>
        </pc:sldMkLst>
        <pc:spChg chg="mod">
          <ac:chgData name="梅村　優太郎" userId="544e84a1-0d30-458f-9937-ee441d46dca6" providerId="ADAL" clId="{480365FD-C5AD-47FE-8B71-2012A01FE3BF}" dt="2024-02-28T05:49:43.570" v="6" actId="1035"/>
          <ac:spMkLst>
            <pc:docMk/>
            <pc:sldMk cId="4193420753" sldId="2147376405"/>
            <ac:spMk id="3" creationId="{A06ADF98-E12A-2637-882B-679466C9B146}"/>
          </ac:spMkLst>
        </pc:spChg>
      </pc:sldChg>
      <pc:sldChg chg="addCm modCm">
        <pc:chgData name="梅村　優太郎" userId="544e84a1-0d30-458f-9937-ee441d46dca6" providerId="ADAL" clId="{480365FD-C5AD-47FE-8B71-2012A01FE3BF}" dt="2024-02-28T05:52:23.953" v="9" actId="5900"/>
        <pc:sldMkLst>
          <pc:docMk/>
          <pc:sldMk cId="1438637608" sldId="2147376411"/>
        </pc:sldMkLst>
      </pc:sldChg>
      <pc:sldChg chg="addCm modCm">
        <pc:chgData name="梅村　優太郎" userId="544e84a1-0d30-458f-9937-ee441d46dca6" providerId="ADAL" clId="{480365FD-C5AD-47FE-8B71-2012A01FE3BF}" dt="2024-02-28T05:52:45.269" v="12"/>
        <pc:sldMkLst>
          <pc:docMk/>
          <pc:sldMk cId="2430419725" sldId="2147376413"/>
        </pc:sldMkLst>
      </pc:sldChg>
    </pc:docChg>
  </pc:docChgLst>
  <pc:docChgLst>
    <pc:chgData name="石川　恵夢" userId="S::t0522916@taims.metro.tokyo.jp::8f127462-3316-4c7b-a269-2dd767a16a9a" providerId="AD" clId="Web-{A658DCC5-FCBC-ACEE-22E2-051A71B31A71}"/>
    <pc:docChg chg="">
      <pc:chgData name="石川　恵夢" userId="S::t0522916@taims.metro.tokyo.jp::8f127462-3316-4c7b-a269-2dd767a16a9a" providerId="AD" clId="Web-{A658DCC5-FCBC-ACEE-22E2-051A71B31A71}" dt="2024-03-21T10:48:28.991" v="1"/>
      <pc:docMkLst>
        <pc:docMk/>
      </pc:docMkLst>
      <pc:sldChg chg="addCm">
        <pc:chgData name="石川　恵夢" userId="S::t0522916@taims.metro.tokyo.jp::8f127462-3316-4c7b-a269-2dd767a16a9a" providerId="AD" clId="Web-{A658DCC5-FCBC-ACEE-22E2-051A71B31A71}" dt="2024-03-21T10:48:28.991" v="1"/>
        <pc:sldMkLst>
          <pc:docMk/>
          <pc:sldMk cId="1910895429" sldId="296"/>
        </pc:sldMkLst>
      </pc:sldChg>
      <pc:sldChg chg="addCm">
        <pc:chgData name="石川　恵夢" userId="S::t0522916@taims.metro.tokyo.jp::8f127462-3316-4c7b-a269-2dd767a16a9a" providerId="AD" clId="Web-{A658DCC5-FCBC-ACEE-22E2-051A71B31A71}" dt="2024-03-21T10:48:07.053" v="0"/>
        <pc:sldMkLst>
          <pc:docMk/>
          <pc:sldMk cId="3985871415" sldId="21473764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E91C9DC2-08DD-49D3-9599-E7CC43DABE3C}" type="datetimeFigureOut">
              <a:rPr kumimoji="1" lang="ja-JP" altLang="en-US" smtClean="0"/>
              <a:t>2024/3/27</a:t>
            </a:fld>
            <a:endParaRPr kumimoji="1" lang="ja-JP" altLang="en-US"/>
          </a:p>
        </p:txBody>
      </p:sp>
      <p:sp>
        <p:nvSpPr>
          <p:cNvPr id="4" name="スライド イメージ プレースホルダー 3"/>
          <p:cNvSpPr>
            <a:spLocks noGrp="1" noRot="1" noChangeAspect="1"/>
          </p:cNvSpPr>
          <p:nvPr>
            <p:ph type="sldImg" idx="2"/>
          </p:nvPr>
        </p:nvSpPr>
        <p:spPr>
          <a:xfrm>
            <a:off x="1014413" y="1233488"/>
            <a:ext cx="4706937"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C44EC5F4-985D-4335-94ED-7068519787E0}" type="slidenum">
              <a:rPr kumimoji="1" lang="ja-JP" altLang="en-US" smtClean="0"/>
              <a:t>‹#›</a:t>
            </a:fld>
            <a:endParaRPr kumimoji="1" lang="ja-JP" altLang="en-US"/>
          </a:p>
        </p:txBody>
      </p:sp>
    </p:spTree>
    <p:extLst>
      <p:ext uri="{BB962C8B-B14F-4D97-AF65-F5344CB8AC3E}">
        <p14:creationId xmlns:p14="http://schemas.microsoft.com/office/powerpoint/2010/main" val="305751328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44EC5F4-985D-4335-94ED-7068519787E0}" type="slidenum">
              <a:rPr kumimoji="1" lang="ja-JP" altLang="en-US" smtClean="0"/>
              <a:t>11</a:t>
            </a:fld>
            <a:endParaRPr kumimoji="1" lang="ja-JP" altLang="en-US"/>
          </a:p>
        </p:txBody>
      </p:sp>
    </p:spTree>
    <p:extLst>
      <p:ext uri="{BB962C8B-B14F-4D97-AF65-F5344CB8AC3E}">
        <p14:creationId xmlns:p14="http://schemas.microsoft.com/office/powerpoint/2010/main" val="3168123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44EC5F4-985D-4335-94ED-7068519787E0}" type="slidenum">
              <a:rPr kumimoji="1" lang="ja-JP" altLang="en-US" smtClean="0"/>
              <a:t>12</a:t>
            </a:fld>
            <a:endParaRPr kumimoji="1" lang="ja-JP" altLang="en-US"/>
          </a:p>
        </p:txBody>
      </p:sp>
    </p:spTree>
    <p:extLst>
      <p:ext uri="{BB962C8B-B14F-4D97-AF65-F5344CB8AC3E}">
        <p14:creationId xmlns:p14="http://schemas.microsoft.com/office/powerpoint/2010/main" val="1196656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音声のことに触れる際はご家族の方にサポートしていただく際に便利です。と一言</a:t>
            </a:r>
          </a:p>
        </p:txBody>
      </p:sp>
      <p:sp>
        <p:nvSpPr>
          <p:cNvPr id="4" name="スライド番号プレースホルダー 3"/>
          <p:cNvSpPr>
            <a:spLocks noGrp="1"/>
          </p:cNvSpPr>
          <p:nvPr>
            <p:ph type="sldNum" sz="quarter" idx="5"/>
          </p:nvPr>
        </p:nvSpPr>
        <p:spPr/>
        <p:txBody>
          <a:bodyPr/>
          <a:lstStyle/>
          <a:p>
            <a:fld id="{C44EC5F4-985D-4335-94ED-7068519787E0}" type="slidenum">
              <a:rPr kumimoji="1" lang="ja-JP" altLang="en-US" smtClean="0"/>
              <a:t>30</a:t>
            </a:fld>
            <a:endParaRPr kumimoji="1" lang="ja-JP" altLang="en-US"/>
          </a:p>
        </p:txBody>
      </p:sp>
    </p:spTree>
    <p:extLst>
      <p:ext uri="{BB962C8B-B14F-4D97-AF65-F5344CB8AC3E}">
        <p14:creationId xmlns:p14="http://schemas.microsoft.com/office/powerpoint/2010/main" val="361990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44EC5F4-985D-4335-94ED-7068519787E0}" type="slidenum">
              <a:rPr kumimoji="1" lang="ja-JP" altLang="en-US" smtClean="0"/>
              <a:t>31</a:t>
            </a:fld>
            <a:endParaRPr kumimoji="1" lang="ja-JP" altLang="en-US"/>
          </a:p>
        </p:txBody>
      </p:sp>
    </p:spTree>
    <p:extLst>
      <p:ext uri="{BB962C8B-B14F-4D97-AF65-F5344CB8AC3E}">
        <p14:creationId xmlns:p14="http://schemas.microsoft.com/office/powerpoint/2010/main" val="2428382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音声のことに触れる際はご家族の方にサポートしていただく際に便利です。と一言</a:t>
            </a:r>
          </a:p>
        </p:txBody>
      </p:sp>
      <p:sp>
        <p:nvSpPr>
          <p:cNvPr id="4" name="スライド番号プレースホルダー 3"/>
          <p:cNvSpPr>
            <a:spLocks noGrp="1"/>
          </p:cNvSpPr>
          <p:nvPr>
            <p:ph type="sldNum" sz="quarter" idx="5"/>
          </p:nvPr>
        </p:nvSpPr>
        <p:spPr/>
        <p:txBody>
          <a:bodyPr/>
          <a:lstStyle/>
          <a:p>
            <a:fld id="{C44EC5F4-985D-4335-94ED-7068519787E0}" type="slidenum">
              <a:rPr kumimoji="1" lang="ja-JP" altLang="en-US" smtClean="0"/>
              <a:t>32</a:t>
            </a:fld>
            <a:endParaRPr kumimoji="1" lang="ja-JP" altLang="en-US"/>
          </a:p>
        </p:txBody>
      </p:sp>
    </p:spTree>
    <p:extLst>
      <p:ext uri="{BB962C8B-B14F-4D97-AF65-F5344CB8AC3E}">
        <p14:creationId xmlns:p14="http://schemas.microsoft.com/office/powerpoint/2010/main" val="900928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44EC5F4-985D-4335-94ED-7068519787E0}" type="slidenum">
              <a:rPr kumimoji="1" lang="ja-JP" altLang="en-US" smtClean="0"/>
              <a:t>33</a:t>
            </a:fld>
            <a:endParaRPr kumimoji="1" lang="ja-JP" altLang="en-US"/>
          </a:p>
        </p:txBody>
      </p:sp>
    </p:spTree>
    <p:extLst>
      <p:ext uri="{BB962C8B-B14F-4D97-AF65-F5344CB8AC3E}">
        <p14:creationId xmlns:p14="http://schemas.microsoft.com/office/powerpoint/2010/main" val="3756065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F60D0388-D4E3-45EB-90FA-BA48DC6BD2A1}" type="datetime1">
              <a:rPr kumimoji="1" lang="ja-JP" altLang="en-US" smtClean="0"/>
              <a:t>2024/3/27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733174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35DF87FD-A47B-4D1D-8A0A-315965A28D15}" type="datetime1">
              <a:rPr kumimoji="1" lang="ja-JP" altLang="en-US" smtClean="0"/>
              <a:t>2024/3/27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60733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6DE8AC4E-03FC-4CFA-BEEC-0359F7BBD37F}" type="datetime1">
              <a:rPr kumimoji="1" lang="ja-JP" altLang="en-US" smtClean="0"/>
              <a:t>2024/3/27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463975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47135F42-6356-46B5-9C61-24E2BFB143C8}" type="datetime1">
              <a:rPr kumimoji="1" lang="ja-JP" altLang="en-US" smtClean="0"/>
              <a:t>2024/3/27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811394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a:t>マスター タイトルの書式設定</a:t>
            </a:r>
            <a:endParaRPr lang="en-US"/>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FA34309-B9C3-4B8E-94AF-F65F4B2818DB}" type="datetime1">
              <a:rPr kumimoji="1" lang="ja-JP" altLang="en-US" smtClean="0"/>
              <a:t>2024/3/27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2291573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735062"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5412730"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FC4DDDA7-1C12-4850-A1BA-1DDCCC7579CF}" type="datetime1">
              <a:rPr kumimoji="1" lang="ja-JP" altLang="en-US" smtClean="0"/>
              <a:t>2024/3/27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56794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86C76FDF-ACBC-4959-A01E-8182008EF81A}" type="datetime1">
              <a:rPr kumimoji="1" lang="ja-JP" altLang="en-US" smtClean="0"/>
              <a:t>2024/3/27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817821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8FBD8681-BB79-467B-8B8F-FC92A977C305}" type="datetime1">
              <a:rPr kumimoji="1" lang="ja-JP" altLang="en-US" smtClean="0"/>
              <a:t>2024/3/27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582723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F47BBD-A46D-4AAE-BB1C-A25FC81181A7}" type="datetime1">
              <a:rPr kumimoji="1" lang="ja-JP" altLang="en-US" smtClean="0"/>
              <a:t>2024/3/27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086074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E0F62FF-36BA-408A-97EF-B4A016E11956}" type="datetime1">
              <a:rPr kumimoji="1" lang="ja-JP" altLang="en-US" smtClean="0"/>
              <a:t>2024/3/27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129834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023A752-1F29-4A70-9886-A49554CCB7D6}" type="datetime1">
              <a:rPr kumimoji="1" lang="ja-JP" altLang="en-US" smtClean="0"/>
              <a:t>2024/3/27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253556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8B262A9A-E783-43DC-A867-A33CFD2344AD}" type="datetime1">
              <a:rPr kumimoji="1" lang="ja-JP" altLang="en-US" smtClean="0"/>
              <a:t>2024/3/27</a:t>
            </a:fld>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927227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emf"/></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8.jpe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jpeg"/><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3.png"/></Relationships>
</file>

<file path=ppt/slides/_rels/slide4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xml"/><Relationship Id="rId5" Type="http://schemas.openxmlformats.org/officeDocument/2006/relationships/image" Target="../media/image100.jpeg"/><Relationship Id="rId4"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 Id="rId5" Type="http://schemas.openxmlformats.org/officeDocument/2006/relationships/image" Target="../media/image104.png"/><Relationship Id="rId4" Type="http://schemas.openxmlformats.org/officeDocument/2006/relationships/image" Target="../media/image103.png"/></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xml"/><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4.png"/><Relationship Id="rId1" Type="http://schemas.openxmlformats.org/officeDocument/2006/relationships/slideLayout" Target="../slideLayouts/slideLayout1.xml"/><Relationship Id="rId4" Type="http://schemas.openxmlformats.org/officeDocument/2006/relationships/image" Target="../media/image113.jpeg"/></Relationships>
</file>

<file path=ppt/slides/_rels/slide5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 Id="rId4" Type="http://schemas.openxmlformats.org/officeDocument/2006/relationships/image" Target="../media/image11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D20F103A-5418-7FE7-D9ED-5EEA60D81ADE}"/>
              </a:ext>
            </a:extLst>
          </p:cNvPr>
          <p:cNvSpPr txBox="1"/>
          <p:nvPr/>
        </p:nvSpPr>
        <p:spPr>
          <a:xfrm>
            <a:off x="3342430" y="2458046"/>
            <a:ext cx="3922869" cy="1708160"/>
          </a:xfrm>
          <a:prstGeom prst="rect">
            <a:avLst/>
          </a:prstGeom>
          <a:noFill/>
        </p:spPr>
        <p:txBody>
          <a:bodyPr wrap="none" rtlCol="0">
            <a:spAutoFit/>
          </a:bodyPr>
          <a:lstStyle/>
          <a:p>
            <a:pPr algn="ctr"/>
            <a:r>
              <a:rPr kumimoji="1" lang="ja-JP" altLang="en-US" sz="3500" b="1">
                <a:latin typeface="BIZ UDPゴシック" panose="020B0400000000000000" pitchFamily="50" charset="-128"/>
                <a:ea typeface="BIZ UDPゴシック" panose="020B0400000000000000" pitchFamily="50" charset="-128"/>
              </a:rPr>
              <a:t>台東区</a:t>
            </a:r>
            <a:endParaRPr kumimoji="1" lang="en-US" altLang="ja-JP" sz="3500" b="1">
              <a:latin typeface="BIZ UDPゴシック" panose="020B0400000000000000" pitchFamily="50" charset="-128"/>
              <a:ea typeface="BIZ UDPゴシック" panose="020B0400000000000000" pitchFamily="50" charset="-128"/>
            </a:endParaRPr>
          </a:p>
          <a:p>
            <a:pPr algn="ctr"/>
            <a:r>
              <a:rPr kumimoji="1" lang="ja-JP" altLang="en-US" sz="3500" b="1">
                <a:latin typeface="BIZ UDPゴシック" panose="020B0400000000000000" pitchFamily="50" charset="-128"/>
                <a:ea typeface="BIZ UDPゴシック" panose="020B0400000000000000" pitchFamily="50" charset="-128"/>
              </a:rPr>
              <a:t>聴覚障害者向け</a:t>
            </a:r>
            <a:endParaRPr kumimoji="1" lang="en-US" altLang="ja-JP" sz="3500" b="1">
              <a:latin typeface="BIZ UDPゴシック" panose="020B0400000000000000" pitchFamily="50" charset="-128"/>
              <a:ea typeface="BIZ UDPゴシック" panose="020B0400000000000000" pitchFamily="50" charset="-128"/>
            </a:endParaRPr>
          </a:p>
          <a:p>
            <a:pPr algn="ctr"/>
            <a:r>
              <a:rPr kumimoji="1" lang="ja-JP" altLang="en-US" sz="3500" b="1">
                <a:latin typeface="BIZ UDPゴシック" panose="020B0400000000000000" pitchFamily="50" charset="-128"/>
                <a:ea typeface="BIZ UDPゴシック" panose="020B0400000000000000" pitchFamily="50" charset="-128"/>
              </a:rPr>
              <a:t>スマートフォン教室</a:t>
            </a:r>
            <a:endParaRPr kumimoji="1" lang="en-US" altLang="ja-JP" sz="3500" b="1">
              <a:latin typeface="BIZ UDPゴシック" panose="020B0400000000000000" pitchFamily="50" charset="-128"/>
              <a:ea typeface="BIZ UDPゴシック" panose="020B0400000000000000" pitchFamily="50" charset="-128"/>
            </a:endParaRPr>
          </a:p>
        </p:txBody>
      </p:sp>
      <p:sp>
        <p:nvSpPr>
          <p:cNvPr id="2" name="スライド番号プレースホルダー 3">
            <a:extLst>
              <a:ext uri="{FF2B5EF4-FFF2-40B4-BE49-F238E27FC236}">
                <a16:creationId xmlns:a16="http://schemas.microsoft.com/office/drawing/2014/main" id="{AC153E68-1D95-BE1D-936D-816C2CA13923}"/>
              </a:ext>
            </a:extLst>
          </p:cNvPr>
          <p:cNvSpPr>
            <a:spLocks noGrp="1"/>
          </p:cNvSpPr>
          <p:nvPr>
            <p:ph type="sldNum" sz="quarter" idx="12"/>
          </p:nvPr>
        </p:nvSpPr>
        <p:spPr>
          <a:xfrm>
            <a:off x="7598979" y="6906982"/>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2246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42">
            <a:extLst>
              <a:ext uri="{FF2B5EF4-FFF2-40B4-BE49-F238E27FC236}">
                <a16:creationId xmlns:a16="http://schemas.microsoft.com/office/drawing/2014/main" id="{A34F056A-A9DD-6929-FE25-67166D35776F}"/>
              </a:ext>
            </a:extLst>
          </p:cNvPr>
          <p:cNvSpPr/>
          <p:nvPr/>
        </p:nvSpPr>
        <p:spPr>
          <a:xfrm>
            <a:off x="592845" y="2122941"/>
            <a:ext cx="9744079" cy="4967077"/>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スマホの基本設定をする</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6.</a:t>
            </a:r>
            <a:r>
              <a:rPr lang="ja-JP" altLang="en-US" sz="2800" b="1">
                <a:latin typeface="BIZ UDPゴシック" panose="020B0400000000000000" pitchFamily="50" charset="-128"/>
                <a:ea typeface="BIZ UDPゴシック" panose="020B0400000000000000" pitchFamily="50" charset="-128"/>
              </a:rPr>
              <a:t> 音声</a:t>
            </a:r>
            <a:r>
              <a:rPr lang="en-US" altLang="ja-JP" sz="2800" b="1">
                <a:latin typeface="BIZ UDPゴシック" panose="020B0400000000000000" pitchFamily="50" charset="-128"/>
                <a:ea typeface="BIZ UDPゴシック" panose="020B0400000000000000" pitchFamily="50" charset="-128"/>
              </a:rPr>
              <a:t>OFF</a:t>
            </a:r>
            <a:r>
              <a:rPr lang="ja-JP" altLang="en-US" sz="2800" b="1">
                <a:latin typeface="BIZ UDPゴシック" panose="020B0400000000000000" pitchFamily="50" charset="-128"/>
                <a:ea typeface="BIZ UDPゴシック" panose="020B0400000000000000" pitchFamily="50" charset="-128"/>
              </a:rPr>
              <a:t>の設定</a:t>
            </a: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965532C8-CC8B-9D2C-0EDA-6198C3C45FF3}"/>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ja-JP" altLang="en-US" sz="35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5" name="テキスト ボックス 4">
            <a:extLst>
              <a:ext uri="{FF2B5EF4-FFF2-40B4-BE49-F238E27FC236}">
                <a16:creationId xmlns:a16="http://schemas.microsoft.com/office/drawing/2014/main" id="{57E0B4DF-FBF3-5C8E-1A4E-A46B191A40DC}"/>
              </a:ext>
            </a:extLst>
          </p:cNvPr>
          <p:cNvSpPr txBox="1"/>
          <p:nvPr/>
        </p:nvSpPr>
        <p:spPr>
          <a:xfrm>
            <a:off x="4223025" y="1612117"/>
            <a:ext cx="1321847" cy="400110"/>
          </a:xfrm>
          <a:prstGeom prst="rect">
            <a:avLst/>
          </a:prstGeom>
          <a:noFill/>
          <a:ln>
            <a:solidFill>
              <a:schemeClr val="tx1"/>
            </a:solidFill>
          </a:ln>
        </p:spPr>
        <p:txBody>
          <a:bodyPr wrap="square">
            <a:spAutoFit/>
          </a:bodyPr>
          <a:lstStyle/>
          <a:p>
            <a:pPr algn="ctr"/>
            <a:r>
              <a:rPr lang="en-US" altLang="ja-JP" sz="2000" b="1">
                <a:solidFill>
                  <a:srgbClr val="252525"/>
                </a:solidFill>
                <a:latin typeface="BIZ UDPゴシック" panose="020B0400000000000000" pitchFamily="50" charset="-128"/>
                <a:ea typeface="BIZ UDPゴシック" panose="020B0400000000000000" pitchFamily="50" charset="-128"/>
              </a:rPr>
              <a:t>Android</a:t>
            </a:r>
            <a:endParaRPr lang="ja-JP" altLang="en-US" sz="2000">
              <a:latin typeface="BIZ UDPゴシック" panose="020B0400000000000000" pitchFamily="50" charset="-128"/>
              <a:ea typeface="BIZ UDPゴシック" panose="020B0400000000000000" pitchFamily="50" charset="-128"/>
            </a:endParaRPr>
          </a:p>
        </p:txBody>
      </p:sp>
      <p:pic>
        <p:nvPicPr>
          <p:cNvPr id="2" name="Picture 2" descr="Android向けホーム画面アプリ「Microsoft Launcher 5.5」が正式リリース - 窓の杜">
            <a:extLst>
              <a:ext uri="{FF2B5EF4-FFF2-40B4-BE49-F238E27FC236}">
                <a16:creationId xmlns:a16="http://schemas.microsoft.com/office/drawing/2014/main" id="{3C3B2292-0F5E-1140-532F-8F81D411D239}"/>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792446" y="4012221"/>
            <a:ext cx="1385303" cy="2861884"/>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B0E0C75A-7BFB-24C5-F42C-92644768BCF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33922" y="3958977"/>
            <a:ext cx="1453650" cy="3003081"/>
          </a:xfrm>
          <a:prstGeom prst="rect">
            <a:avLst/>
          </a:prstGeom>
        </p:spPr>
      </p:pic>
      <p:grpSp>
        <p:nvGrpSpPr>
          <p:cNvPr id="10" name="グループ化 9">
            <a:extLst>
              <a:ext uri="{FF2B5EF4-FFF2-40B4-BE49-F238E27FC236}">
                <a16:creationId xmlns:a16="http://schemas.microsoft.com/office/drawing/2014/main" id="{359BAB23-369E-01A2-19AB-9C0358EA2174}"/>
              </a:ext>
            </a:extLst>
          </p:cNvPr>
          <p:cNvGrpSpPr/>
          <p:nvPr/>
        </p:nvGrpSpPr>
        <p:grpSpPr>
          <a:xfrm>
            <a:off x="1914975" y="3610711"/>
            <a:ext cx="2676406" cy="1005939"/>
            <a:chOff x="863622" y="2672215"/>
            <a:chExt cx="2468968" cy="1501913"/>
          </a:xfrm>
        </p:grpSpPr>
        <p:sp>
          <p:nvSpPr>
            <p:cNvPr id="15" name="テキスト ボックス 14">
              <a:extLst>
                <a:ext uri="{FF2B5EF4-FFF2-40B4-BE49-F238E27FC236}">
                  <a16:creationId xmlns:a16="http://schemas.microsoft.com/office/drawing/2014/main" id="{6A61D1B6-919C-598E-8CEC-BF9EAAE2C798}"/>
                </a:ext>
              </a:extLst>
            </p:cNvPr>
            <p:cNvSpPr txBox="1"/>
            <p:nvPr/>
          </p:nvSpPr>
          <p:spPr>
            <a:xfrm>
              <a:off x="863622" y="3346983"/>
              <a:ext cx="281609" cy="827145"/>
            </a:xfrm>
            <a:prstGeom prst="rect">
              <a:avLst/>
            </a:prstGeom>
            <a:noFill/>
          </p:spPr>
          <p:txBody>
            <a:bodyPr wrap="square">
              <a:spAutoFit/>
            </a:bodyPr>
            <a:lstStyle/>
            <a:p>
              <a:pPr algn="ctr"/>
              <a:r>
                <a:rPr lang="en-US" altLang="ja-JP" sz="3000" b="1">
                  <a:solidFill>
                    <a:schemeClr val="bg1"/>
                  </a:solidFill>
                  <a:latin typeface="BIZ UDPゴシック" panose="020B0400000000000000" pitchFamily="50" charset="-128"/>
                  <a:ea typeface="BIZ UDPゴシック" panose="020B0400000000000000" pitchFamily="50" charset="-128"/>
                </a:rPr>
                <a:t>1</a:t>
              </a:r>
              <a:endParaRPr lang="ja-JP" altLang="en-US" sz="3000" b="1">
                <a:solidFill>
                  <a:schemeClr val="bg1"/>
                </a:solidFill>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316CD634-0F64-5B84-2AFC-02991E8E589C}"/>
                </a:ext>
              </a:extLst>
            </p:cNvPr>
            <p:cNvSpPr txBox="1"/>
            <p:nvPr/>
          </p:nvSpPr>
          <p:spPr>
            <a:xfrm>
              <a:off x="1428127" y="2672215"/>
              <a:ext cx="1904463" cy="413572"/>
            </a:xfrm>
            <a:prstGeom prst="rect">
              <a:avLst/>
            </a:prstGeom>
            <a:noFill/>
          </p:spPr>
          <p:txBody>
            <a:bodyPr wrap="square">
              <a:spAutoFit/>
            </a:bodyPr>
            <a:lstStyle/>
            <a:p>
              <a:r>
                <a:rPr lang="ja-JP" altLang="en-US" sz="1200" b="1">
                  <a:latin typeface="BIZ UDPゴシック" panose="020B0400000000000000" pitchFamily="50" charset="-128"/>
                  <a:ea typeface="BIZ UDPゴシック" panose="020B0400000000000000" pitchFamily="50" charset="-128"/>
                </a:rPr>
                <a:t>画面を上から下へスワイプ</a:t>
              </a:r>
            </a:p>
          </p:txBody>
        </p:sp>
      </p:grpSp>
      <p:sp>
        <p:nvSpPr>
          <p:cNvPr id="20" name="円/楕円 10">
            <a:extLst>
              <a:ext uri="{FF2B5EF4-FFF2-40B4-BE49-F238E27FC236}">
                <a16:creationId xmlns:a16="http://schemas.microsoft.com/office/drawing/2014/main" id="{E8FA9CDD-C323-13EE-54F6-4584C1DDB0BD}"/>
              </a:ext>
            </a:extLst>
          </p:cNvPr>
          <p:cNvSpPr/>
          <p:nvPr/>
        </p:nvSpPr>
        <p:spPr>
          <a:xfrm>
            <a:off x="1681734" y="3451391"/>
            <a:ext cx="690728" cy="706180"/>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a:latin typeface="BIZ UDPゴシック" panose="020B0400000000000000" pitchFamily="50" charset="-128"/>
              <a:ea typeface="BIZ UDPゴシック" panose="020B0400000000000000" pitchFamily="50" charset="-128"/>
            </a:endParaRPr>
          </a:p>
          <a:p>
            <a:pPr algn="ctr"/>
            <a:r>
              <a:rPr kumimoji="1" lang="ja-JP" altLang="en-US" sz="2400" b="1">
                <a:latin typeface="BIZ UDPゴシック" panose="020B0400000000000000" pitchFamily="50" charset="-128"/>
                <a:ea typeface="BIZ UDPゴシック" panose="020B0400000000000000" pitchFamily="50" charset="-128"/>
              </a:rPr>
              <a:t>１</a:t>
            </a:r>
          </a:p>
        </p:txBody>
      </p:sp>
      <p:sp>
        <p:nvSpPr>
          <p:cNvPr id="21" name="テキスト ボックス 20">
            <a:extLst>
              <a:ext uri="{FF2B5EF4-FFF2-40B4-BE49-F238E27FC236}">
                <a16:creationId xmlns:a16="http://schemas.microsoft.com/office/drawing/2014/main" id="{4BA3ED32-8418-CABC-FFFA-AE3E75CE9872}"/>
              </a:ext>
            </a:extLst>
          </p:cNvPr>
          <p:cNvSpPr txBox="1"/>
          <p:nvPr/>
        </p:nvSpPr>
        <p:spPr>
          <a:xfrm>
            <a:off x="6578523" y="3584643"/>
            <a:ext cx="2064472" cy="276999"/>
          </a:xfrm>
          <a:prstGeom prst="rect">
            <a:avLst/>
          </a:prstGeom>
          <a:noFill/>
        </p:spPr>
        <p:txBody>
          <a:bodyPr wrap="square">
            <a:spAutoFit/>
          </a:bodyPr>
          <a:lstStyle/>
          <a:p>
            <a:r>
              <a:rPr lang="ja-JP" altLang="en-US" sz="1200" b="1">
                <a:latin typeface="BIZ UDPゴシック" panose="020B0400000000000000" pitchFamily="50" charset="-128"/>
                <a:ea typeface="BIZ UDPゴシック" panose="020B0400000000000000" pitchFamily="50" charset="-128"/>
              </a:rPr>
              <a:t>通知マークをタップ</a:t>
            </a:r>
          </a:p>
        </p:txBody>
      </p:sp>
      <p:sp>
        <p:nvSpPr>
          <p:cNvPr id="22" name="円/楕円 10">
            <a:extLst>
              <a:ext uri="{FF2B5EF4-FFF2-40B4-BE49-F238E27FC236}">
                <a16:creationId xmlns:a16="http://schemas.microsoft.com/office/drawing/2014/main" id="{4C1AE258-0C8F-BEFD-87F8-F9854220C8F5}"/>
              </a:ext>
            </a:extLst>
          </p:cNvPr>
          <p:cNvSpPr/>
          <p:nvPr/>
        </p:nvSpPr>
        <p:spPr>
          <a:xfrm>
            <a:off x="5733348" y="3425323"/>
            <a:ext cx="690728" cy="706180"/>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a:latin typeface="BIZ UDPゴシック" panose="020B0400000000000000" pitchFamily="50" charset="-128"/>
              <a:ea typeface="BIZ UDPゴシック" panose="020B0400000000000000" pitchFamily="50" charset="-128"/>
            </a:endParaRPr>
          </a:p>
          <a:p>
            <a:pPr algn="ctr"/>
            <a:r>
              <a:rPr kumimoji="1" lang="en-US" altLang="ja-JP" sz="2400" b="1">
                <a:latin typeface="BIZ UDPゴシック" panose="020B0400000000000000" pitchFamily="50" charset="-128"/>
                <a:ea typeface="BIZ UDPゴシック" panose="020B0400000000000000" pitchFamily="50" charset="-128"/>
              </a:rPr>
              <a:t>2</a:t>
            </a:r>
            <a:endParaRPr kumimoji="1" lang="ja-JP" altLang="en-US" sz="2400" b="1">
              <a:latin typeface="BIZ UDPゴシック" panose="020B0400000000000000" pitchFamily="50" charset="-128"/>
              <a:ea typeface="BIZ UDPゴシック" panose="020B0400000000000000" pitchFamily="50" charset="-128"/>
            </a:endParaRPr>
          </a:p>
        </p:txBody>
      </p:sp>
      <p:sp>
        <p:nvSpPr>
          <p:cNvPr id="23" name="矢印: 下 22">
            <a:extLst>
              <a:ext uri="{FF2B5EF4-FFF2-40B4-BE49-F238E27FC236}">
                <a16:creationId xmlns:a16="http://schemas.microsoft.com/office/drawing/2014/main" id="{6C06CDD8-18E3-8240-459E-12087F82C669}"/>
              </a:ext>
            </a:extLst>
          </p:cNvPr>
          <p:cNvSpPr/>
          <p:nvPr/>
        </p:nvSpPr>
        <p:spPr>
          <a:xfrm>
            <a:off x="3060375" y="4477094"/>
            <a:ext cx="839812" cy="1316421"/>
          </a:xfrm>
          <a:prstGeom prst="down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24" name="Google Shape;199;g1a693714173_0_208">
            <a:extLst>
              <a:ext uri="{FF2B5EF4-FFF2-40B4-BE49-F238E27FC236}">
                <a16:creationId xmlns:a16="http://schemas.microsoft.com/office/drawing/2014/main" id="{30FBBDAA-29B3-CD14-28D0-7D5819546937}"/>
              </a:ext>
            </a:extLst>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rot="19848234">
            <a:off x="4294524" y="4736354"/>
            <a:ext cx="891588" cy="942909"/>
          </a:xfrm>
          <a:prstGeom prst="rect">
            <a:avLst/>
          </a:prstGeom>
          <a:noFill/>
          <a:ln>
            <a:noFill/>
          </a:ln>
        </p:spPr>
      </p:pic>
      <p:sp>
        <p:nvSpPr>
          <p:cNvPr id="25" name="テキスト ボックス 24">
            <a:extLst>
              <a:ext uri="{FF2B5EF4-FFF2-40B4-BE49-F238E27FC236}">
                <a16:creationId xmlns:a16="http://schemas.microsoft.com/office/drawing/2014/main" id="{1277FD61-D249-13C1-3AB0-4E228802C710}"/>
              </a:ext>
            </a:extLst>
          </p:cNvPr>
          <p:cNvSpPr txBox="1"/>
          <p:nvPr/>
        </p:nvSpPr>
        <p:spPr>
          <a:xfrm>
            <a:off x="675013" y="2386019"/>
            <a:ext cx="8912711" cy="923330"/>
          </a:xfrm>
          <a:prstGeom prst="rect">
            <a:avLst/>
          </a:prstGeom>
          <a:noFill/>
        </p:spPr>
        <p:txBody>
          <a:bodyPr wrap="square">
            <a:spAutoFit/>
          </a:bodyPr>
          <a:lstStyle/>
          <a:p>
            <a:r>
              <a:rPr lang="ja-JP" altLang="en-US" b="1">
                <a:solidFill>
                  <a:srgbClr val="252525"/>
                </a:solidFill>
                <a:latin typeface="BIZ UDPゴシック" panose="020B0400000000000000" pitchFamily="50" charset="-128"/>
                <a:ea typeface="BIZ UDPゴシック" panose="020B0400000000000000" pitchFamily="50" charset="-128"/>
              </a:rPr>
              <a:t>周りに人がいるような状態（電車の中など）で、着信があったときには音声が</a:t>
            </a:r>
            <a:r>
              <a:rPr lang="en-US" altLang="ja-JP" b="1">
                <a:solidFill>
                  <a:srgbClr val="252525"/>
                </a:solidFill>
                <a:latin typeface="BIZ UDPゴシック" panose="020B0400000000000000" pitchFamily="50" charset="-128"/>
                <a:ea typeface="BIZ UDPゴシック" panose="020B0400000000000000" pitchFamily="50" charset="-128"/>
              </a:rPr>
              <a:t>ON</a:t>
            </a:r>
            <a:r>
              <a:rPr lang="ja-JP" altLang="en-US" b="1">
                <a:solidFill>
                  <a:srgbClr val="252525"/>
                </a:solidFill>
                <a:latin typeface="BIZ UDPゴシック" panose="020B0400000000000000" pitchFamily="50" charset="-128"/>
                <a:ea typeface="BIZ UDPゴシック" panose="020B0400000000000000" pitchFamily="50" charset="-128"/>
              </a:rPr>
              <a:t>に</a:t>
            </a:r>
            <a:endParaRPr lang="en-US" altLang="ja-JP" b="1">
              <a:solidFill>
                <a:srgbClr val="252525"/>
              </a:solidFill>
              <a:latin typeface="BIZ UDPゴシック" panose="020B0400000000000000" pitchFamily="50" charset="-128"/>
              <a:ea typeface="BIZ UDPゴシック" panose="020B0400000000000000" pitchFamily="50" charset="-128"/>
            </a:endParaRPr>
          </a:p>
          <a:p>
            <a:r>
              <a:rPr lang="ja-JP" altLang="en-US" b="1">
                <a:solidFill>
                  <a:srgbClr val="252525"/>
                </a:solidFill>
                <a:latin typeface="BIZ UDPゴシック" panose="020B0400000000000000" pitchFamily="50" charset="-128"/>
                <a:ea typeface="BIZ UDPゴシック" panose="020B0400000000000000" pitchFamily="50" charset="-128"/>
              </a:rPr>
              <a:t>なっていると迷惑をかけてしまう場合があります。</a:t>
            </a:r>
            <a:endParaRPr lang="en-US" altLang="ja-JP" b="1">
              <a:solidFill>
                <a:srgbClr val="252525"/>
              </a:solidFill>
              <a:latin typeface="BIZ UDPゴシック" panose="020B0400000000000000" pitchFamily="50" charset="-128"/>
              <a:ea typeface="BIZ UDPゴシック" panose="020B0400000000000000" pitchFamily="50" charset="-128"/>
            </a:endParaRPr>
          </a:p>
          <a:p>
            <a:r>
              <a:rPr lang="ja-JP" altLang="en-US" b="1">
                <a:solidFill>
                  <a:srgbClr val="252525"/>
                </a:solidFill>
                <a:latin typeface="BIZ UDPゴシック" panose="020B0400000000000000" pitchFamily="50" charset="-128"/>
                <a:ea typeface="BIZ UDPゴシック" panose="020B0400000000000000" pitchFamily="50" charset="-128"/>
              </a:rPr>
              <a:t>そのような状態では音声</a:t>
            </a:r>
            <a:r>
              <a:rPr lang="en-US" altLang="ja-JP" b="1">
                <a:solidFill>
                  <a:srgbClr val="252525"/>
                </a:solidFill>
                <a:latin typeface="BIZ UDPゴシック" panose="020B0400000000000000" pitchFamily="50" charset="-128"/>
                <a:ea typeface="BIZ UDPゴシック" panose="020B0400000000000000" pitchFamily="50" charset="-128"/>
              </a:rPr>
              <a:t>OFF</a:t>
            </a:r>
            <a:r>
              <a:rPr lang="ja-JP" altLang="en-US" b="1">
                <a:solidFill>
                  <a:srgbClr val="252525"/>
                </a:solidFill>
                <a:latin typeface="BIZ UDPゴシック" panose="020B0400000000000000" pitchFamily="50" charset="-128"/>
                <a:ea typeface="BIZ UDPゴシック" panose="020B0400000000000000" pitchFamily="50" charset="-128"/>
              </a:rPr>
              <a:t>に設定をしていると安心です。</a:t>
            </a:r>
            <a:endParaRPr lang="en-US" altLang="ja-JP" b="1" i="0">
              <a:solidFill>
                <a:srgbClr val="252525"/>
              </a:solidFill>
              <a:effectLst/>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2E573DEF-8D0F-5101-722B-17CF59B4181F}"/>
              </a:ext>
            </a:extLst>
          </p:cNvPr>
          <p:cNvSpPr/>
          <p:nvPr/>
        </p:nvSpPr>
        <p:spPr>
          <a:xfrm>
            <a:off x="6982963" y="4789091"/>
            <a:ext cx="399050" cy="364936"/>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4A2941BE-3A13-1713-B8DF-7E197F537FB9}"/>
              </a:ext>
            </a:extLst>
          </p:cNvPr>
          <p:cNvSpPr>
            <a:spLocks noGrp="1"/>
          </p:cNvSpPr>
          <p:nvPr>
            <p:ph type="sldNum" sz="quarter" idx="12"/>
          </p:nvPr>
        </p:nvSpPr>
        <p:spPr>
          <a:xfrm>
            <a:off x="7643648" y="698391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10</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80984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42">
            <a:extLst>
              <a:ext uri="{FF2B5EF4-FFF2-40B4-BE49-F238E27FC236}">
                <a16:creationId xmlns:a16="http://schemas.microsoft.com/office/drawing/2014/main" id="{A34F056A-A9DD-6929-FE25-67166D35776F}"/>
              </a:ext>
            </a:extLst>
          </p:cNvPr>
          <p:cNvSpPr/>
          <p:nvPr/>
        </p:nvSpPr>
        <p:spPr>
          <a:xfrm>
            <a:off x="592845" y="2122941"/>
            <a:ext cx="9744079" cy="4967077"/>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スマホの基本設定をする</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5433807"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7.</a:t>
            </a:r>
            <a:r>
              <a:rPr lang="ja-JP" altLang="en-US" sz="2800" b="1">
                <a:latin typeface="BIZ UDPゴシック" panose="020B0400000000000000" pitchFamily="50" charset="-128"/>
                <a:ea typeface="BIZ UDPゴシック" panose="020B0400000000000000" pitchFamily="50" charset="-128"/>
              </a:rPr>
              <a:t> </a:t>
            </a:r>
            <a:r>
              <a:rPr lang="en-US" altLang="ja-JP" sz="2800" b="1">
                <a:latin typeface="BIZ UDPゴシック" panose="020B0400000000000000" pitchFamily="50" charset="-128"/>
                <a:ea typeface="BIZ UDPゴシック" panose="020B0400000000000000" pitchFamily="50" charset="-128"/>
              </a:rPr>
              <a:t>LED</a:t>
            </a:r>
            <a:r>
              <a:rPr lang="ja-JP" altLang="en-US" sz="2800" b="1">
                <a:latin typeface="BIZ UDPゴシック" panose="020B0400000000000000" pitchFamily="50" charset="-128"/>
                <a:ea typeface="BIZ UDPゴシック" panose="020B0400000000000000" pitchFamily="50" charset="-128"/>
              </a:rPr>
              <a:t>フラッシュ通知の設定</a:t>
            </a:r>
          </a:p>
        </p:txBody>
      </p:sp>
      <p:sp>
        <p:nvSpPr>
          <p:cNvPr id="2" name="テキスト ボックス 1">
            <a:extLst>
              <a:ext uri="{FF2B5EF4-FFF2-40B4-BE49-F238E27FC236}">
                <a16:creationId xmlns:a16="http://schemas.microsoft.com/office/drawing/2014/main" id="{04C83C61-D477-D02F-4903-4BC1D5EAA901}"/>
              </a:ext>
            </a:extLst>
          </p:cNvPr>
          <p:cNvSpPr txBox="1"/>
          <p:nvPr/>
        </p:nvSpPr>
        <p:spPr>
          <a:xfrm>
            <a:off x="679254" y="2182804"/>
            <a:ext cx="9262397" cy="646331"/>
          </a:xfrm>
          <a:prstGeom prst="rect">
            <a:avLst/>
          </a:prstGeom>
          <a:noFill/>
        </p:spPr>
        <p:txBody>
          <a:bodyPr wrap="square">
            <a:spAutoFit/>
          </a:bodyPr>
          <a:lstStyle/>
          <a:p>
            <a:r>
              <a:rPr lang="ja-JP" altLang="en-US" b="1" i="0">
                <a:solidFill>
                  <a:srgbClr val="252525"/>
                </a:solidFill>
                <a:effectLst/>
                <a:latin typeface="BIZ UDPゴシック" panose="020B0400000000000000" pitchFamily="50" charset="-128"/>
                <a:ea typeface="BIZ UDPゴシック" panose="020B0400000000000000" pitchFamily="50" charset="-128"/>
              </a:rPr>
              <a:t>電話を着信したとき・メールやメッセージの受信</a:t>
            </a:r>
            <a:r>
              <a:rPr lang="ja-JP" altLang="en-US" b="1">
                <a:solidFill>
                  <a:srgbClr val="252525"/>
                </a:solidFill>
                <a:latin typeface="BIZ UDPゴシック" panose="020B0400000000000000" pitchFamily="50" charset="-128"/>
                <a:ea typeface="BIZ UDPゴシック" panose="020B0400000000000000" pitchFamily="50" charset="-128"/>
              </a:rPr>
              <a:t>したときに</a:t>
            </a:r>
            <a:r>
              <a:rPr lang="ja-JP" altLang="en-US" b="1" i="0">
                <a:solidFill>
                  <a:srgbClr val="252525"/>
                </a:solidFill>
                <a:effectLst/>
                <a:latin typeface="BIZ UDPゴシック" panose="020B0400000000000000" pitchFamily="50" charset="-128"/>
                <a:ea typeface="BIZ UDPゴシック" panose="020B0400000000000000" pitchFamily="50" charset="-128"/>
              </a:rPr>
              <a:t>、</a:t>
            </a:r>
            <a:endParaRPr lang="en-US" altLang="ja-JP" b="1" i="0">
              <a:solidFill>
                <a:srgbClr val="252525"/>
              </a:solidFill>
              <a:effectLst/>
              <a:latin typeface="BIZ UDPゴシック" panose="020B0400000000000000" pitchFamily="50" charset="-128"/>
              <a:ea typeface="BIZ UDPゴシック" panose="020B0400000000000000" pitchFamily="50" charset="-128"/>
            </a:endParaRPr>
          </a:p>
          <a:p>
            <a:r>
              <a:rPr lang="ja-JP" altLang="en-US" b="1" i="0">
                <a:solidFill>
                  <a:srgbClr val="252525"/>
                </a:solidFill>
                <a:effectLst/>
                <a:latin typeface="BIZ UDPゴシック" panose="020B0400000000000000" pitchFamily="50" charset="-128"/>
                <a:ea typeface="BIZ UDPゴシック" panose="020B0400000000000000" pitchFamily="50" charset="-128"/>
              </a:rPr>
              <a:t>背面の</a:t>
            </a:r>
            <a:r>
              <a:rPr lang="en-US" altLang="ja-JP" b="1" i="0">
                <a:solidFill>
                  <a:srgbClr val="252525"/>
                </a:solidFill>
                <a:effectLst/>
                <a:latin typeface="BIZ UDPゴシック" panose="020B0400000000000000" pitchFamily="50" charset="-128"/>
                <a:ea typeface="BIZ UDPゴシック" panose="020B0400000000000000" pitchFamily="50" charset="-128"/>
              </a:rPr>
              <a:t>LED</a:t>
            </a:r>
            <a:r>
              <a:rPr lang="ja-JP" altLang="en-US" b="1" i="0">
                <a:solidFill>
                  <a:srgbClr val="252525"/>
                </a:solidFill>
                <a:effectLst/>
                <a:latin typeface="BIZ UDPゴシック" panose="020B0400000000000000" pitchFamily="50" charset="-128"/>
                <a:ea typeface="BIZ UDPゴシック" panose="020B0400000000000000" pitchFamily="50" charset="-128"/>
              </a:rPr>
              <a:t>が光り（フラッシュ）、視覚的に通知</a:t>
            </a:r>
            <a:r>
              <a:rPr lang="ja-JP" altLang="en-US" b="1">
                <a:solidFill>
                  <a:srgbClr val="252525"/>
                </a:solidFill>
                <a:latin typeface="BIZ UDPゴシック" panose="020B0400000000000000" pitchFamily="50" charset="-128"/>
                <a:ea typeface="BIZ UDPゴシック" panose="020B0400000000000000" pitchFamily="50" charset="-128"/>
              </a:rPr>
              <a:t>します。</a:t>
            </a:r>
            <a:endParaRPr lang="ja-JP" altLang="en-US" b="1">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D58A27E8-F5E0-9C5D-1062-88755EC4B80F}"/>
              </a:ext>
            </a:extLst>
          </p:cNvPr>
          <p:cNvSpPr txBox="1"/>
          <p:nvPr/>
        </p:nvSpPr>
        <p:spPr>
          <a:xfrm>
            <a:off x="5819993" y="1628245"/>
            <a:ext cx="1321847" cy="400110"/>
          </a:xfrm>
          <a:prstGeom prst="rect">
            <a:avLst/>
          </a:prstGeom>
          <a:noFill/>
          <a:ln>
            <a:solidFill>
              <a:schemeClr val="tx1"/>
            </a:solidFill>
          </a:ln>
        </p:spPr>
        <p:txBody>
          <a:bodyPr wrap="square">
            <a:spAutoFit/>
          </a:bodyPr>
          <a:lstStyle/>
          <a:p>
            <a:pPr algn="ctr"/>
            <a:r>
              <a:rPr lang="en-US" altLang="ja-JP" sz="2000" b="1" i="0">
                <a:solidFill>
                  <a:srgbClr val="252525"/>
                </a:solidFill>
                <a:effectLst/>
                <a:latin typeface="BIZ UDPゴシック" panose="020B0400000000000000" pitchFamily="50" charset="-128"/>
                <a:ea typeface="BIZ UDPゴシック" panose="020B0400000000000000" pitchFamily="50" charset="-128"/>
              </a:rPr>
              <a:t>iPhone</a:t>
            </a:r>
            <a:endParaRPr lang="ja-JP" altLang="en-US" sz="2000">
              <a:latin typeface="BIZ UDPゴシック" panose="020B0400000000000000" pitchFamily="50" charset="-128"/>
              <a:ea typeface="BIZ UDPゴシック" panose="020B0400000000000000" pitchFamily="50" charset="-128"/>
            </a:endParaRPr>
          </a:p>
        </p:txBody>
      </p:sp>
      <p:grpSp>
        <p:nvGrpSpPr>
          <p:cNvPr id="4" name="グループ化 3">
            <a:extLst>
              <a:ext uri="{FF2B5EF4-FFF2-40B4-BE49-F238E27FC236}">
                <a16:creationId xmlns:a16="http://schemas.microsoft.com/office/drawing/2014/main" id="{878183F7-E7CF-CF84-B151-58FF8AE5033F}"/>
              </a:ext>
            </a:extLst>
          </p:cNvPr>
          <p:cNvGrpSpPr/>
          <p:nvPr/>
        </p:nvGrpSpPr>
        <p:grpSpPr>
          <a:xfrm>
            <a:off x="604646" y="0"/>
            <a:ext cx="1351370" cy="1035997"/>
            <a:chOff x="604646" y="0"/>
            <a:chExt cx="1351370" cy="1035997"/>
          </a:xfrm>
          <a:solidFill>
            <a:srgbClr val="00A478"/>
          </a:solidFill>
        </p:grpSpPr>
        <p:sp>
          <p:nvSpPr>
            <p:cNvPr id="5" name="片側の 2 つの角を切り取った四角形 13">
              <a:extLst>
                <a:ext uri="{FF2B5EF4-FFF2-40B4-BE49-F238E27FC236}">
                  <a16:creationId xmlns:a16="http://schemas.microsoft.com/office/drawing/2014/main" id="{CE777077-C07F-DEDC-79E6-FB9054958076}"/>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片側の 2 つの角を切り取った四角形 16">
              <a:extLst>
                <a:ext uri="{FF2B5EF4-FFF2-40B4-BE49-F238E27FC236}">
                  <a16:creationId xmlns:a16="http://schemas.microsoft.com/office/drawing/2014/main" id="{05DE950C-A797-8EA4-BFED-8FA758AE048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8F9FA927-60F3-F241-8874-64FECAE77764}"/>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ja-JP" altLang="en-US" sz="35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10" name="スライド番号プレースホルダー 3">
            <a:extLst>
              <a:ext uri="{FF2B5EF4-FFF2-40B4-BE49-F238E27FC236}">
                <a16:creationId xmlns:a16="http://schemas.microsoft.com/office/drawing/2014/main" id="{AB73611B-36CE-C8F4-7D3A-D7B902CEA5EA}"/>
              </a:ext>
            </a:extLst>
          </p:cNvPr>
          <p:cNvSpPr>
            <a:spLocks noGrp="1"/>
          </p:cNvSpPr>
          <p:nvPr>
            <p:ph type="sldNum" sz="quarter" idx="12"/>
          </p:nvPr>
        </p:nvSpPr>
        <p:spPr>
          <a:xfrm>
            <a:off x="7643648" y="704106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11</a:t>
            </a:fld>
            <a:endParaRPr kumimoji="1" lang="ja-JP" altLang="en-US">
              <a:latin typeface="BIZ UDPゴシック" panose="020B0400000000000000" pitchFamily="50" charset="-128"/>
              <a:ea typeface="BIZ UDPゴシック" panose="020B0400000000000000" pitchFamily="50" charset="-128"/>
            </a:endParaRPr>
          </a:p>
        </p:txBody>
      </p:sp>
      <p:pic>
        <p:nvPicPr>
          <p:cNvPr id="12" name="図 11">
            <a:extLst>
              <a:ext uri="{FF2B5EF4-FFF2-40B4-BE49-F238E27FC236}">
                <a16:creationId xmlns:a16="http://schemas.microsoft.com/office/drawing/2014/main" id="{BFCA9B1F-1454-D187-8254-633E148911B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54170" y="2834259"/>
            <a:ext cx="2033547" cy="4140000"/>
          </a:xfrm>
          <a:prstGeom prst="rect">
            <a:avLst/>
          </a:prstGeom>
        </p:spPr>
      </p:pic>
      <p:pic>
        <p:nvPicPr>
          <p:cNvPr id="13" name="図 12">
            <a:extLst>
              <a:ext uri="{FF2B5EF4-FFF2-40B4-BE49-F238E27FC236}">
                <a16:creationId xmlns:a16="http://schemas.microsoft.com/office/drawing/2014/main" id="{E4CF0911-5046-D880-B2D5-944FE95DDBB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704786" y="2816827"/>
            <a:ext cx="2019718" cy="4140000"/>
          </a:xfrm>
          <a:prstGeom prst="rect">
            <a:avLst/>
          </a:prstGeom>
        </p:spPr>
      </p:pic>
      <p:sp>
        <p:nvSpPr>
          <p:cNvPr id="14" name="テキスト ボックス 13">
            <a:extLst>
              <a:ext uri="{FF2B5EF4-FFF2-40B4-BE49-F238E27FC236}">
                <a16:creationId xmlns:a16="http://schemas.microsoft.com/office/drawing/2014/main" id="{9EF74BBC-62D8-7D3E-237D-A40621A0B8E9}"/>
              </a:ext>
            </a:extLst>
          </p:cNvPr>
          <p:cNvSpPr txBox="1"/>
          <p:nvPr/>
        </p:nvSpPr>
        <p:spPr>
          <a:xfrm>
            <a:off x="8041446" y="394329"/>
            <a:ext cx="2407156" cy="276999"/>
          </a:xfrm>
          <a:prstGeom prst="rect">
            <a:avLst/>
          </a:prstGeom>
          <a:noFill/>
        </p:spPr>
        <p:txBody>
          <a:bodyPr wrap="square">
            <a:spAutoFit/>
          </a:bodyPr>
          <a:lstStyle/>
          <a:p>
            <a:r>
              <a:rPr lang="ja-JP" altLang="en-US" sz="1200" b="1">
                <a:latin typeface="BIZ UDPゴシック" panose="020B0400000000000000" pitchFamily="50" charset="-128"/>
                <a:ea typeface="BIZ UDPゴシック" panose="020B0400000000000000" pitchFamily="50" charset="-128"/>
              </a:rPr>
              <a:t>まずは設定マークをタップ！</a:t>
            </a:r>
          </a:p>
        </p:txBody>
      </p:sp>
      <p:pic>
        <p:nvPicPr>
          <p:cNvPr id="17" name="Picture 2" descr="iPhoneの画面の色が変になったときの対処法 | モバイル修理.jp ニットーモール熊谷店 さん">
            <a:extLst>
              <a:ext uri="{FF2B5EF4-FFF2-40B4-BE49-F238E27FC236}">
                <a16:creationId xmlns:a16="http://schemas.microsoft.com/office/drawing/2014/main" id="{54B885E4-412D-88BB-20A4-BD8DF2A5110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74821" y="647283"/>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C8D162D6-7BD6-CB12-32B0-C33063281752}"/>
              </a:ext>
            </a:extLst>
          </p:cNvPr>
          <p:cNvSpPr txBox="1"/>
          <p:nvPr/>
        </p:nvSpPr>
        <p:spPr>
          <a:xfrm>
            <a:off x="861002" y="3664485"/>
            <a:ext cx="1727141" cy="430887"/>
          </a:xfrm>
          <a:prstGeom prst="rect">
            <a:avLst/>
          </a:prstGeom>
          <a:noFill/>
        </p:spPr>
        <p:txBody>
          <a:bodyPr wrap="square">
            <a:spAutoFit/>
          </a:bodyPr>
          <a:lstStyle/>
          <a:p>
            <a:r>
              <a:rPr lang="ja-JP" altLang="en-US" sz="1100" b="1">
                <a:latin typeface="BIZ UDPゴシック" panose="020B0400000000000000" pitchFamily="50" charset="-128"/>
                <a:ea typeface="BIZ UDPゴシック" panose="020B0400000000000000" pitchFamily="50" charset="-128"/>
              </a:rPr>
              <a:t>アクセシビリティ</a:t>
            </a:r>
            <a:r>
              <a:rPr lang="en-US" altLang="ja-JP" sz="1100" b="1">
                <a:latin typeface="BIZ UDPゴシック" panose="020B0400000000000000" pitchFamily="50" charset="-128"/>
                <a:ea typeface="BIZ UDPゴシック" panose="020B0400000000000000" pitchFamily="50" charset="-128"/>
              </a:rPr>
              <a:t>―</a:t>
            </a:r>
          </a:p>
          <a:p>
            <a:r>
              <a:rPr lang="ja-JP" altLang="en-US" sz="1100" b="1">
                <a:latin typeface="BIZ UDPゴシック" panose="020B0400000000000000" pitchFamily="50" charset="-128"/>
                <a:ea typeface="BIZ UDPゴシック" panose="020B0400000000000000" pitchFamily="50" charset="-128"/>
              </a:rPr>
              <a:t>をタップ</a:t>
            </a:r>
          </a:p>
        </p:txBody>
      </p:sp>
      <p:sp>
        <p:nvSpPr>
          <p:cNvPr id="19" name="テキスト ボックス 18">
            <a:extLst>
              <a:ext uri="{FF2B5EF4-FFF2-40B4-BE49-F238E27FC236}">
                <a16:creationId xmlns:a16="http://schemas.microsoft.com/office/drawing/2014/main" id="{B5F987BD-0E4A-0D3B-6410-3025475695A8}"/>
              </a:ext>
            </a:extLst>
          </p:cNvPr>
          <p:cNvSpPr txBox="1"/>
          <p:nvPr/>
        </p:nvSpPr>
        <p:spPr>
          <a:xfrm>
            <a:off x="5203898" y="3621499"/>
            <a:ext cx="1490291" cy="430887"/>
          </a:xfrm>
          <a:prstGeom prst="rect">
            <a:avLst/>
          </a:prstGeom>
          <a:noFill/>
        </p:spPr>
        <p:txBody>
          <a:bodyPr wrap="square">
            <a:spAutoFit/>
          </a:bodyPr>
          <a:lstStyle/>
          <a:p>
            <a:r>
              <a:rPr lang="ja-JP" altLang="en-US" sz="1100" b="1">
                <a:latin typeface="BIZ UDPゴシック" panose="020B0400000000000000" pitchFamily="50" charset="-128"/>
                <a:ea typeface="BIZ UDPゴシック" panose="020B0400000000000000" pitchFamily="50" charset="-128"/>
              </a:rPr>
              <a:t>聴覚コントロールセンターをタップ</a:t>
            </a:r>
          </a:p>
        </p:txBody>
      </p:sp>
      <p:sp>
        <p:nvSpPr>
          <p:cNvPr id="20" name="円/楕円 10">
            <a:extLst>
              <a:ext uri="{FF2B5EF4-FFF2-40B4-BE49-F238E27FC236}">
                <a16:creationId xmlns:a16="http://schemas.microsoft.com/office/drawing/2014/main" id="{39515775-9371-4A16-619B-9A7111A795D9}"/>
              </a:ext>
            </a:extLst>
          </p:cNvPr>
          <p:cNvSpPr/>
          <p:nvPr/>
        </p:nvSpPr>
        <p:spPr>
          <a:xfrm>
            <a:off x="915817" y="3117220"/>
            <a:ext cx="454018" cy="479664"/>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00" b="1">
              <a:latin typeface="BIZ UDPゴシック" panose="020B0400000000000000" pitchFamily="50" charset="-128"/>
              <a:ea typeface="BIZ UDPゴシック" panose="020B0400000000000000" pitchFamily="50" charset="-128"/>
            </a:endParaRPr>
          </a:p>
          <a:p>
            <a:pPr algn="ctr"/>
            <a:r>
              <a:rPr kumimoji="1" lang="ja-JP" altLang="en-US" b="1">
                <a:latin typeface="BIZ UDPゴシック" panose="020B0400000000000000" pitchFamily="50" charset="-128"/>
                <a:ea typeface="BIZ UDPゴシック" panose="020B0400000000000000" pitchFamily="50" charset="-128"/>
              </a:rPr>
              <a:t>１</a:t>
            </a:r>
          </a:p>
        </p:txBody>
      </p:sp>
      <p:sp>
        <p:nvSpPr>
          <p:cNvPr id="21" name="円/楕円 10">
            <a:extLst>
              <a:ext uri="{FF2B5EF4-FFF2-40B4-BE49-F238E27FC236}">
                <a16:creationId xmlns:a16="http://schemas.microsoft.com/office/drawing/2014/main" id="{09678D8B-AA37-2E1A-0E76-76933039A46A}"/>
              </a:ext>
            </a:extLst>
          </p:cNvPr>
          <p:cNvSpPr/>
          <p:nvPr/>
        </p:nvSpPr>
        <p:spPr>
          <a:xfrm>
            <a:off x="5274448" y="3084985"/>
            <a:ext cx="454018" cy="479664"/>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00" b="1">
              <a:latin typeface="BIZ UDPゴシック" panose="020B0400000000000000" pitchFamily="50" charset="-128"/>
              <a:ea typeface="BIZ UDPゴシック" panose="020B0400000000000000" pitchFamily="50" charset="-128"/>
            </a:endParaRPr>
          </a:p>
          <a:p>
            <a:pPr algn="ctr"/>
            <a:r>
              <a:rPr kumimoji="1" lang="en-US" altLang="ja-JP" b="1">
                <a:latin typeface="BIZ UDPゴシック" panose="020B0400000000000000" pitchFamily="50" charset="-128"/>
                <a:ea typeface="BIZ UDPゴシック" panose="020B0400000000000000" pitchFamily="50" charset="-128"/>
              </a:rPr>
              <a:t>2</a:t>
            </a:r>
            <a:endParaRPr kumimoji="1" lang="ja-JP" altLang="en-US" b="1">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2EC75370-121A-C09F-5D87-ADAB8DCA28F3}"/>
              </a:ext>
            </a:extLst>
          </p:cNvPr>
          <p:cNvSpPr/>
          <p:nvPr/>
        </p:nvSpPr>
        <p:spPr>
          <a:xfrm>
            <a:off x="2434094" y="4026418"/>
            <a:ext cx="1647217" cy="288000"/>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233D58A6-363D-4AAE-7A1D-BE00218CC2AB}"/>
              </a:ext>
            </a:extLst>
          </p:cNvPr>
          <p:cNvSpPr/>
          <p:nvPr/>
        </p:nvSpPr>
        <p:spPr>
          <a:xfrm>
            <a:off x="6822618" y="5734784"/>
            <a:ext cx="1711783" cy="267853"/>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33449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42">
            <a:extLst>
              <a:ext uri="{FF2B5EF4-FFF2-40B4-BE49-F238E27FC236}">
                <a16:creationId xmlns:a16="http://schemas.microsoft.com/office/drawing/2014/main" id="{A34F056A-A9DD-6929-FE25-67166D35776F}"/>
              </a:ext>
            </a:extLst>
          </p:cNvPr>
          <p:cNvSpPr/>
          <p:nvPr/>
        </p:nvSpPr>
        <p:spPr>
          <a:xfrm>
            <a:off x="592845" y="2122941"/>
            <a:ext cx="9744079" cy="4967077"/>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スマホの基本設定をする</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5433807"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7.</a:t>
            </a:r>
            <a:r>
              <a:rPr lang="ja-JP" altLang="en-US" sz="2800" b="1">
                <a:latin typeface="BIZ UDPゴシック" panose="020B0400000000000000" pitchFamily="50" charset="-128"/>
                <a:ea typeface="BIZ UDPゴシック" panose="020B0400000000000000" pitchFamily="50" charset="-128"/>
              </a:rPr>
              <a:t> </a:t>
            </a:r>
            <a:r>
              <a:rPr lang="en-US" altLang="ja-JP" sz="2800" b="1">
                <a:latin typeface="BIZ UDPゴシック" panose="020B0400000000000000" pitchFamily="50" charset="-128"/>
                <a:ea typeface="BIZ UDPゴシック" panose="020B0400000000000000" pitchFamily="50" charset="-128"/>
              </a:rPr>
              <a:t>LED</a:t>
            </a:r>
            <a:r>
              <a:rPr lang="ja-JP" altLang="en-US" sz="2800" b="1">
                <a:latin typeface="BIZ UDPゴシック" panose="020B0400000000000000" pitchFamily="50" charset="-128"/>
                <a:ea typeface="BIZ UDPゴシック" panose="020B0400000000000000" pitchFamily="50" charset="-128"/>
              </a:rPr>
              <a:t>フラッシュ通知の設定</a:t>
            </a:r>
          </a:p>
        </p:txBody>
      </p:sp>
      <p:sp>
        <p:nvSpPr>
          <p:cNvPr id="15" name="テキスト ボックス 14">
            <a:extLst>
              <a:ext uri="{FF2B5EF4-FFF2-40B4-BE49-F238E27FC236}">
                <a16:creationId xmlns:a16="http://schemas.microsoft.com/office/drawing/2014/main" id="{D58A27E8-F5E0-9C5D-1062-88755EC4B80F}"/>
              </a:ext>
            </a:extLst>
          </p:cNvPr>
          <p:cNvSpPr txBox="1"/>
          <p:nvPr/>
        </p:nvSpPr>
        <p:spPr>
          <a:xfrm>
            <a:off x="5819993" y="1628245"/>
            <a:ext cx="1321847" cy="400110"/>
          </a:xfrm>
          <a:prstGeom prst="rect">
            <a:avLst/>
          </a:prstGeom>
          <a:noFill/>
          <a:ln>
            <a:solidFill>
              <a:schemeClr val="tx1"/>
            </a:solidFill>
          </a:ln>
        </p:spPr>
        <p:txBody>
          <a:bodyPr wrap="square">
            <a:spAutoFit/>
          </a:bodyPr>
          <a:lstStyle/>
          <a:p>
            <a:pPr algn="ctr"/>
            <a:r>
              <a:rPr lang="en-US" altLang="ja-JP" sz="2000" b="1" i="0">
                <a:solidFill>
                  <a:srgbClr val="252525"/>
                </a:solidFill>
                <a:effectLst/>
                <a:latin typeface="BIZ UDPゴシック" panose="020B0400000000000000" pitchFamily="50" charset="-128"/>
                <a:ea typeface="BIZ UDPゴシック" panose="020B0400000000000000" pitchFamily="50" charset="-128"/>
              </a:rPr>
              <a:t>iPhone</a:t>
            </a:r>
            <a:endParaRPr lang="ja-JP" altLang="en-US" sz="2000">
              <a:latin typeface="BIZ UDPゴシック" panose="020B0400000000000000" pitchFamily="50" charset="-128"/>
              <a:ea typeface="BIZ UDPゴシック" panose="020B0400000000000000" pitchFamily="50" charset="-128"/>
            </a:endParaRPr>
          </a:p>
        </p:txBody>
      </p:sp>
      <p:pic>
        <p:nvPicPr>
          <p:cNvPr id="9" name="図 8">
            <a:extLst>
              <a:ext uri="{FF2B5EF4-FFF2-40B4-BE49-F238E27FC236}">
                <a16:creationId xmlns:a16="http://schemas.microsoft.com/office/drawing/2014/main" id="{B3834A0F-28EC-534B-8674-2E30A1FA069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9098"/>
          <a:stretch/>
        </p:blipFill>
        <p:spPr>
          <a:xfrm>
            <a:off x="8203993" y="3697108"/>
            <a:ext cx="1870689" cy="3102195"/>
          </a:xfrm>
          <a:prstGeom prst="rect">
            <a:avLst/>
          </a:prstGeom>
        </p:spPr>
      </p:pic>
      <p:pic>
        <p:nvPicPr>
          <p:cNvPr id="22" name="図 21">
            <a:extLst>
              <a:ext uri="{FF2B5EF4-FFF2-40B4-BE49-F238E27FC236}">
                <a16:creationId xmlns:a16="http://schemas.microsoft.com/office/drawing/2014/main" id="{A448F1D7-D96F-C760-7D45-F352E6BCA50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20790" y="2551303"/>
            <a:ext cx="2086596" cy="4248000"/>
          </a:xfrm>
          <a:prstGeom prst="rect">
            <a:avLst/>
          </a:prstGeom>
        </p:spPr>
      </p:pic>
      <p:pic>
        <p:nvPicPr>
          <p:cNvPr id="24" name="図 23">
            <a:extLst>
              <a:ext uri="{FF2B5EF4-FFF2-40B4-BE49-F238E27FC236}">
                <a16:creationId xmlns:a16="http://schemas.microsoft.com/office/drawing/2014/main" id="{E50D0545-7AF7-4E17-F13E-4E788144B7D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823944" y="2533137"/>
            <a:ext cx="2086596" cy="4248000"/>
          </a:xfrm>
          <a:prstGeom prst="rect">
            <a:avLst/>
          </a:prstGeom>
        </p:spPr>
      </p:pic>
      <p:sp>
        <p:nvSpPr>
          <p:cNvPr id="30" name="テキスト ボックス 29">
            <a:extLst>
              <a:ext uri="{FF2B5EF4-FFF2-40B4-BE49-F238E27FC236}">
                <a16:creationId xmlns:a16="http://schemas.microsoft.com/office/drawing/2014/main" id="{D2D67F4B-B75A-A6CB-59AE-64F6CA0CC61F}"/>
              </a:ext>
            </a:extLst>
          </p:cNvPr>
          <p:cNvSpPr txBox="1"/>
          <p:nvPr/>
        </p:nvSpPr>
        <p:spPr>
          <a:xfrm>
            <a:off x="604646" y="3036458"/>
            <a:ext cx="1834253" cy="430887"/>
          </a:xfrm>
          <a:prstGeom prst="rect">
            <a:avLst/>
          </a:prstGeom>
          <a:noFill/>
        </p:spPr>
        <p:txBody>
          <a:bodyPr wrap="square">
            <a:spAutoFit/>
          </a:bodyPr>
          <a:lstStyle/>
          <a:p>
            <a:r>
              <a:rPr lang="ja-JP" altLang="en-US" sz="1100" b="1">
                <a:latin typeface="BIZ UDPゴシック" panose="020B0400000000000000" pitchFamily="50" charset="-128"/>
                <a:ea typeface="BIZ UDPゴシック" panose="020B0400000000000000" pitchFamily="50" charset="-128"/>
              </a:rPr>
              <a:t>オーディオ</a:t>
            </a:r>
            <a:r>
              <a:rPr lang="en-US" altLang="ja-JP" sz="1100" b="1">
                <a:latin typeface="BIZ UDPゴシック" panose="020B0400000000000000" pitchFamily="50" charset="-128"/>
                <a:ea typeface="BIZ UDPゴシック" panose="020B0400000000000000" pitchFamily="50" charset="-128"/>
              </a:rPr>
              <a:t>/</a:t>
            </a:r>
            <a:r>
              <a:rPr lang="ja-JP" altLang="en-US" sz="1100" b="1">
                <a:latin typeface="BIZ UDPゴシック" panose="020B0400000000000000" pitchFamily="50" charset="-128"/>
                <a:ea typeface="BIZ UDPゴシック" panose="020B0400000000000000" pitchFamily="50" charset="-128"/>
              </a:rPr>
              <a:t>ビジュアル</a:t>
            </a:r>
            <a:endParaRPr lang="en-US" altLang="ja-JP" sz="1100" b="1">
              <a:latin typeface="BIZ UDPゴシック" panose="020B0400000000000000" pitchFamily="50" charset="-128"/>
              <a:ea typeface="BIZ UDPゴシック" panose="020B0400000000000000" pitchFamily="50" charset="-128"/>
            </a:endParaRPr>
          </a:p>
          <a:p>
            <a:r>
              <a:rPr lang="ja-JP" altLang="en-US" sz="1100" b="1">
                <a:latin typeface="BIZ UDPゴシック" panose="020B0400000000000000" pitchFamily="50" charset="-128"/>
                <a:ea typeface="BIZ UDPゴシック" panose="020B0400000000000000" pitchFamily="50" charset="-128"/>
              </a:rPr>
              <a:t>をタップ</a:t>
            </a:r>
          </a:p>
        </p:txBody>
      </p:sp>
      <p:sp>
        <p:nvSpPr>
          <p:cNvPr id="31" name="テキスト ボックス 30">
            <a:extLst>
              <a:ext uri="{FF2B5EF4-FFF2-40B4-BE49-F238E27FC236}">
                <a16:creationId xmlns:a16="http://schemas.microsoft.com/office/drawing/2014/main" id="{97B563B3-8EC2-1793-4821-E21E3F019E7B}"/>
              </a:ext>
            </a:extLst>
          </p:cNvPr>
          <p:cNvSpPr txBox="1"/>
          <p:nvPr/>
        </p:nvSpPr>
        <p:spPr>
          <a:xfrm>
            <a:off x="4437735" y="3006200"/>
            <a:ext cx="1834253" cy="430887"/>
          </a:xfrm>
          <a:prstGeom prst="rect">
            <a:avLst/>
          </a:prstGeom>
          <a:noFill/>
        </p:spPr>
        <p:txBody>
          <a:bodyPr wrap="square">
            <a:spAutoFit/>
          </a:bodyPr>
          <a:lstStyle/>
          <a:p>
            <a:r>
              <a:rPr lang="en-US" altLang="ja-JP" sz="1100" b="1">
                <a:latin typeface="BIZ UDPゴシック" panose="020B0400000000000000" pitchFamily="50" charset="-128"/>
                <a:ea typeface="BIZ UDPゴシック" panose="020B0400000000000000" pitchFamily="50" charset="-128"/>
              </a:rPr>
              <a:t>LED</a:t>
            </a:r>
            <a:r>
              <a:rPr lang="ja-JP" altLang="en-US" sz="1100" b="1">
                <a:latin typeface="BIZ UDPゴシック" panose="020B0400000000000000" pitchFamily="50" charset="-128"/>
                <a:ea typeface="BIZ UDPゴシック" panose="020B0400000000000000" pitchFamily="50" charset="-128"/>
              </a:rPr>
              <a:t>フラッシュ通知</a:t>
            </a:r>
            <a:endParaRPr lang="en-US" altLang="ja-JP" sz="1100" b="1">
              <a:latin typeface="BIZ UDPゴシック" panose="020B0400000000000000" pitchFamily="50" charset="-128"/>
              <a:ea typeface="BIZ UDPゴシック" panose="020B0400000000000000" pitchFamily="50" charset="-128"/>
            </a:endParaRPr>
          </a:p>
          <a:p>
            <a:r>
              <a:rPr lang="ja-JP" altLang="en-US" sz="1100" b="1">
                <a:latin typeface="BIZ UDPゴシック" panose="020B0400000000000000" pitchFamily="50" charset="-128"/>
                <a:ea typeface="BIZ UDPゴシック" panose="020B0400000000000000" pitchFamily="50" charset="-128"/>
              </a:rPr>
              <a:t>をタップ</a:t>
            </a:r>
          </a:p>
        </p:txBody>
      </p:sp>
      <p:sp>
        <p:nvSpPr>
          <p:cNvPr id="2048" name="テキスト ボックス 2047">
            <a:extLst>
              <a:ext uri="{FF2B5EF4-FFF2-40B4-BE49-F238E27FC236}">
                <a16:creationId xmlns:a16="http://schemas.microsoft.com/office/drawing/2014/main" id="{12FA24F6-B693-196F-7D99-FE94504835B5}"/>
              </a:ext>
            </a:extLst>
          </p:cNvPr>
          <p:cNvSpPr txBox="1"/>
          <p:nvPr/>
        </p:nvSpPr>
        <p:spPr>
          <a:xfrm>
            <a:off x="8162143" y="2987375"/>
            <a:ext cx="1834253" cy="430887"/>
          </a:xfrm>
          <a:prstGeom prst="rect">
            <a:avLst/>
          </a:prstGeom>
          <a:noFill/>
        </p:spPr>
        <p:txBody>
          <a:bodyPr wrap="square">
            <a:spAutoFit/>
          </a:bodyPr>
          <a:lstStyle/>
          <a:p>
            <a:r>
              <a:rPr lang="en-US" altLang="ja-JP" sz="1100" b="1">
                <a:latin typeface="BIZ UDPゴシック" panose="020B0400000000000000" pitchFamily="50" charset="-128"/>
                <a:ea typeface="BIZ UDPゴシック" panose="020B0400000000000000" pitchFamily="50" charset="-128"/>
              </a:rPr>
              <a:t>LED</a:t>
            </a:r>
            <a:r>
              <a:rPr lang="ja-JP" altLang="en-US" sz="1100" b="1">
                <a:latin typeface="BIZ UDPゴシック" panose="020B0400000000000000" pitchFamily="50" charset="-128"/>
                <a:ea typeface="BIZ UDPゴシック" panose="020B0400000000000000" pitchFamily="50" charset="-128"/>
              </a:rPr>
              <a:t>フラッシュ通知</a:t>
            </a:r>
            <a:endParaRPr lang="en-US" altLang="ja-JP" sz="1100" b="1">
              <a:latin typeface="BIZ UDPゴシック" panose="020B0400000000000000" pitchFamily="50" charset="-128"/>
              <a:ea typeface="BIZ UDPゴシック" panose="020B0400000000000000" pitchFamily="50" charset="-128"/>
            </a:endParaRPr>
          </a:p>
          <a:p>
            <a:r>
              <a:rPr lang="ja-JP" altLang="en-US" sz="1100" b="1">
                <a:latin typeface="BIZ UDPゴシック" panose="020B0400000000000000" pitchFamily="50" charset="-128"/>
                <a:ea typeface="BIZ UDPゴシック" panose="020B0400000000000000" pitchFamily="50" charset="-128"/>
              </a:rPr>
              <a:t>をオン</a:t>
            </a:r>
          </a:p>
        </p:txBody>
      </p:sp>
      <p:sp>
        <p:nvSpPr>
          <p:cNvPr id="2053" name="円/楕円 10">
            <a:extLst>
              <a:ext uri="{FF2B5EF4-FFF2-40B4-BE49-F238E27FC236}">
                <a16:creationId xmlns:a16="http://schemas.microsoft.com/office/drawing/2014/main" id="{0FBBBA48-EF9D-D91B-3730-71CFC0B41932}"/>
              </a:ext>
            </a:extLst>
          </p:cNvPr>
          <p:cNvSpPr/>
          <p:nvPr/>
        </p:nvSpPr>
        <p:spPr>
          <a:xfrm>
            <a:off x="719296" y="2462208"/>
            <a:ext cx="454018" cy="479664"/>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00" b="1">
              <a:latin typeface="BIZ UDPゴシック" panose="020B0400000000000000" pitchFamily="50" charset="-128"/>
              <a:ea typeface="BIZ UDPゴシック" panose="020B0400000000000000" pitchFamily="50" charset="-128"/>
            </a:endParaRPr>
          </a:p>
          <a:p>
            <a:pPr algn="ctr"/>
            <a:r>
              <a:rPr kumimoji="1" lang="en-US" altLang="ja-JP" b="1">
                <a:latin typeface="BIZ UDPゴシック" panose="020B0400000000000000" pitchFamily="50" charset="-128"/>
                <a:ea typeface="BIZ UDPゴシック" panose="020B0400000000000000" pitchFamily="50" charset="-128"/>
              </a:rPr>
              <a:t>3</a:t>
            </a:r>
            <a:endParaRPr kumimoji="1" lang="ja-JP" altLang="en-US" b="1">
              <a:latin typeface="BIZ UDPゴシック" panose="020B0400000000000000" pitchFamily="50" charset="-128"/>
              <a:ea typeface="BIZ UDPゴシック" panose="020B0400000000000000" pitchFamily="50" charset="-128"/>
            </a:endParaRPr>
          </a:p>
        </p:txBody>
      </p:sp>
      <p:sp>
        <p:nvSpPr>
          <p:cNvPr id="2054" name="円/楕円 10">
            <a:extLst>
              <a:ext uri="{FF2B5EF4-FFF2-40B4-BE49-F238E27FC236}">
                <a16:creationId xmlns:a16="http://schemas.microsoft.com/office/drawing/2014/main" id="{B2EF7328-91D3-D867-FA8E-6AB2A05CEE24}"/>
              </a:ext>
            </a:extLst>
          </p:cNvPr>
          <p:cNvSpPr/>
          <p:nvPr/>
        </p:nvSpPr>
        <p:spPr>
          <a:xfrm>
            <a:off x="4548426" y="2453913"/>
            <a:ext cx="454018" cy="479664"/>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00" b="1">
              <a:latin typeface="BIZ UDPゴシック" panose="020B0400000000000000" pitchFamily="50" charset="-128"/>
              <a:ea typeface="BIZ UDPゴシック" panose="020B0400000000000000" pitchFamily="50" charset="-128"/>
            </a:endParaRPr>
          </a:p>
          <a:p>
            <a:pPr algn="ctr"/>
            <a:r>
              <a:rPr kumimoji="1" lang="en-US" altLang="ja-JP" b="1">
                <a:latin typeface="BIZ UDPゴシック" panose="020B0400000000000000" pitchFamily="50" charset="-128"/>
                <a:ea typeface="BIZ UDPゴシック" panose="020B0400000000000000" pitchFamily="50" charset="-128"/>
              </a:rPr>
              <a:t>4</a:t>
            </a:r>
            <a:endParaRPr kumimoji="1" lang="ja-JP" altLang="en-US" b="1">
              <a:latin typeface="BIZ UDPゴシック" panose="020B0400000000000000" pitchFamily="50" charset="-128"/>
              <a:ea typeface="BIZ UDPゴシック" panose="020B0400000000000000" pitchFamily="50" charset="-128"/>
            </a:endParaRPr>
          </a:p>
        </p:txBody>
      </p:sp>
      <p:sp>
        <p:nvSpPr>
          <p:cNvPr id="2055" name="円/楕円 10">
            <a:extLst>
              <a:ext uri="{FF2B5EF4-FFF2-40B4-BE49-F238E27FC236}">
                <a16:creationId xmlns:a16="http://schemas.microsoft.com/office/drawing/2014/main" id="{3D3FBBF0-0753-F102-8632-0D3F4668DC43}"/>
              </a:ext>
            </a:extLst>
          </p:cNvPr>
          <p:cNvSpPr/>
          <p:nvPr/>
        </p:nvSpPr>
        <p:spPr>
          <a:xfrm>
            <a:off x="8244014" y="2460418"/>
            <a:ext cx="454018" cy="479664"/>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00" b="1">
              <a:latin typeface="BIZ UDPゴシック" panose="020B0400000000000000" pitchFamily="50" charset="-128"/>
              <a:ea typeface="BIZ UDPゴシック" panose="020B0400000000000000" pitchFamily="50" charset="-128"/>
            </a:endParaRPr>
          </a:p>
          <a:p>
            <a:pPr algn="ctr"/>
            <a:r>
              <a:rPr kumimoji="1" lang="en-US" altLang="ja-JP" b="1">
                <a:latin typeface="BIZ UDPゴシック" panose="020B0400000000000000" pitchFamily="50" charset="-128"/>
                <a:ea typeface="BIZ UDPゴシック" panose="020B0400000000000000" pitchFamily="50" charset="-128"/>
              </a:rPr>
              <a:t>5</a:t>
            </a:r>
            <a:endParaRPr kumimoji="1" lang="ja-JP" altLang="en-US" b="1">
              <a:latin typeface="BIZ UDPゴシック" panose="020B0400000000000000" pitchFamily="50" charset="-128"/>
              <a:ea typeface="BIZ UDPゴシック" panose="020B0400000000000000" pitchFamily="50" charset="-128"/>
            </a:endParaRPr>
          </a:p>
        </p:txBody>
      </p:sp>
      <p:sp>
        <p:nvSpPr>
          <p:cNvPr id="2058" name="四角形: 角を丸くする 2057">
            <a:extLst>
              <a:ext uri="{FF2B5EF4-FFF2-40B4-BE49-F238E27FC236}">
                <a16:creationId xmlns:a16="http://schemas.microsoft.com/office/drawing/2014/main" id="{43A143C1-47D2-31ED-2C70-57E1733FC2C2}"/>
              </a:ext>
            </a:extLst>
          </p:cNvPr>
          <p:cNvSpPr/>
          <p:nvPr/>
        </p:nvSpPr>
        <p:spPr>
          <a:xfrm>
            <a:off x="2333975" y="3825490"/>
            <a:ext cx="1736580" cy="247772"/>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059" name="四角形: 角を丸くする 2058">
            <a:extLst>
              <a:ext uri="{FF2B5EF4-FFF2-40B4-BE49-F238E27FC236}">
                <a16:creationId xmlns:a16="http://schemas.microsoft.com/office/drawing/2014/main" id="{A95CD2CF-4363-D10C-D0AB-322196325D65}"/>
              </a:ext>
            </a:extLst>
          </p:cNvPr>
          <p:cNvSpPr/>
          <p:nvPr/>
        </p:nvSpPr>
        <p:spPr>
          <a:xfrm>
            <a:off x="5864291" y="6079564"/>
            <a:ext cx="1749859" cy="353113"/>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060" name="四角形: 角を丸くする 2059">
            <a:extLst>
              <a:ext uri="{FF2B5EF4-FFF2-40B4-BE49-F238E27FC236}">
                <a16:creationId xmlns:a16="http://schemas.microsoft.com/office/drawing/2014/main" id="{F1F4D328-E937-D3FB-D2E3-BAC68DAC957D}"/>
              </a:ext>
            </a:extLst>
          </p:cNvPr>
          <p:cNvSpPr/>
          <p:nvPr/>
        </p:nvSpPr>
        <p:spPr>
          <a:xfrm>
            <a:off x="8287224" y="4001658"/>
            <a:ext cx="1787458" cy="344200"/>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4" name="グループ化 3">
            <a:extLst>
              <a:ext uri="{FF2B5EF4-FFF2-40B4-BE49-F238E27FC236}">
                <a16:creationId xmlns:a16="http://schemas.microsoft.com/office/drawing/2014/main" id="{878183F7-E7CF-CF84-B151-58FF8AE5033F}"/>
              </a:ext>
            </a:extLst>
          </p:cNvPr>
          <p:cNvGrpSpPr/>
          <p:nvPr/>
        </p:nvGrpSpPr>
        <p:grpSpPr>
          <a:xfrm>
            <a:off x="604646" y="0"/>
            <a:ext cx="1351370" cy="1035997"/>
            <a:chOff x="604646" y="0"/>
            <a:chExt cx="1351370" cy="1035997"/>
          </a:xfrm>
          <a:solidFill>
            <a:srgbClr val="00A478"/>
          </a:solidFill>
        </p:grpSpPr>
        <p:sp>
          <p:nvSpPr>
            <p:cNvPr id="5" name="片側の 2 つの角を切り取った四角形 13">
              <a:extLst>
                <a:ext uri="{FF2B5EF4-FFF2-40B4-BE49-F238E27FC236}">
                  <a16:creationId xmlns:a16="http://schemas.microsoft.com/office/drawing/2014/main" id="{CE777077-C07F-DEDC-79E6-FB9054958076}"/>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片側の 2 つの角を切り取った四角形 16">
              <a:extLst>
                <a:ext uri="{FF2B5EF4-FFF2-40B4-BE49-F238E27FC236}">
                  <a16:creationId xmlns:a16="http://schemas.microsoft.com/office/drawing/2014/main" id="{05DE950C-A797-8EA4-BFED-8FA758AE048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8F9FA927-60F3-F241-8874-64FECAE77764}"/>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ja-JP" altLang="en-US" sz="35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10" name="スライド番号プレースホルダー 3">
            <a:extLst>
              <a:ext uri="{FF2B5EF4-FFF2-40B4-BE49-F238E27FC236}">
                <a16:creationId xmlns:a16="http://schemas.microsoft.com/office/drawing/2014/main" id="{AB73611B-36CE-C8F4-7D3A-D7B902CEA5EA}"/>
              </a:ext>
            </a:extLst>
          </p:cNvPr>
          <p:cNvSpPr>
            <a:spLocks noGrp="1"/>
          </p:cNvSpPr>
          <p:nvPr>
            <p:ph type="sldNum" sz="quarter" idx="12"/>
          </p:nvPr>
        </p:nvSpPr>
        <p:spPr>
          <a:xfrm>
            <a:off x="7643648" y="704106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12</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37784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42">
            <a:extLst>
              <a:ext uri="{FF2B5EF4-FFF2-40B4-BE49-F238E27FC236}">
                <a16:creationId xmlns:a16="http://schemas.microsoft.com/office/drawing/2014/main" id="{A34F056A-A9DD-6929-FE25-67166D35776F}"/>
              </a:ext>
            </a:extLst>
          </p:cNvPr>
          <p:cNvSpPr/>
          <p:nvPr/>
        </p:nvSpPr>
        <p:spPr>
          <a:xfrm>
            <a:off x="592845" y="2122941"/>
            <a:ext cx="9744079" cy="4967077"/>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スマホの基本設定をする</a:t>
            </a: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965532C8-CC8B-9D2C-0EDA-6198C3C45FF3}"/>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ja-JP" altLang="en-US" sz="35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8" name="テキスト ボックス 7">
            <a:extLst>
              <a:ext uri="{FF2B5EF4-FFF2-40B4-BE49-F238E27FC236}">
                <a16:creationId xmlns:a16="http://schemas.microsoft.com/office/drawing/2014/main" id="{00DCC2E7-2702-6611-C77D-9E49F3427F5A}"/>
              </a:ext>
            </a:extLst>
          </p:cNvPr>
          <p:cNvSpPr txBox="1"/>
          <p:nvPr/>
        </p:nvSpPr>
        <p:spPr>
          <a:xfrm>
            <a:off x="5812215" y="1611839"/>
            <a:ext cx="1321847" cy="400110"/>
          </a:xfrm>
          <a:prstGeom prst="rect">
            <a:avLst/>
          </a:prstGeom>
          <a:noFill/>
          <a:ln>
            <a:solidFill>
              <a:schemeClr val="tx1"/>
            </a:solidFill>
          </a:ln>
        </p:spPr>
        <p:txBody>
          <a:bodyPr wrap="square">
            <a:spAutoFit/>
          </a:bodyPr>
          <a:lstStyle/>
          <a:p>
            <a:pPr algn="ctr"/>
            <a:r>
              <a:rPr lang="en-US" altLang="ja-JP" sz="2000" b="1">
                <a:solidFill>
                  <a:srgbClr val="252525"/>
                </a:solidFill>
                <a:latin typeface="BIZ UDPゴシック" panose="020B0400000000000000" pitchFamily="50" charset="-128"/>
                <a:ea typeface="BIZ UDPゴシック" panose="020B0400000000000000" pitchFamily="50" charset="-128"/>
              </a:rPr>
              <a:t>Android</a:t>
            </a:r>
            <a:endParaRPr lang="ja-JP" altLang="en-US" sz="200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F902FF50-180A-A118-59C3-61CD9D682D0C}"/>
              </a:ext>
            </a:extLst>
          </p:cNvPr>
          <p:cNvSpPr txBox="1"/>
          <p:nvPr/>
        </p:nvSpPr>
        <p:spPr>
          <a:xfrm>
            <a:off x="720000" y="1441711"/>
            <a:ext cx="5433807"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7.</a:t>
            </a:r>
            <a:r>
              <a:rPr lang="ja-JP" altLang="en-US" sz="2800" b="1">
                <a:latin typeface="BIZ UDPゴシック" panose="020B0400000000000000" pitchFamily="50" charset="-128"/>
                <a:ea typeface="BIZ UDPゴシック" panose="020B0400000000000000" pitchFamily="50" charset="-128"/>
              </a:rPr>
              <a:t> </a:t>
            </a:r>
            <a:r>
              <a:rPr lang="en-US" altLang="ja-JP" sz="2800" b="1">
                <a:latin typeface="BIZ UDPゴシック" panose="020B0400000000000000" pitchFamily="50" charset="-128"/>
                <a:ea typeface="BIZ UDPゴシック" panose="020B0400000000000000" pitchFamily="50" charset="-128"/>
              </a:rPr>
              <a:t>LED</a:t>
            </a:r>
            <a:r>
              <a:rPr lang="ja-JP" altLang="en-US" sz="2800" b="1">
                <a:latin typeface="BIZ UDPゴシック" panose="020B0400000000000000" pitchFamily="50" charset="-128"/>
                <a:ea typeface="BIZ UDPゴシック" panose="020B0400000000000000" pitchFamily="50" charset="-128"/>
              </a:rPr>
              <a:t>フラッシュ通知の設定</a:t>
            </a:r>
          </a:p>
        </p:txBody>
      </p:sp>
      <p:sp>
        <p:nvSpPr>
          <p:cNvPr id="6" name="テキスト ボックス 5">
            <a:extLst>
              <a:ext uri="{FF2B5EF4-FFF2-40B4-BE49-F238E27FC236}">
                <a16:creationId xmlns:a16="http://schemas.microsoft.com/office/drawing/2014/main" id="{50EFFBE3-61FF-CCFF-7F44-FBAA93398182}"/>
              </a:ext>
            </a:extLst>
          </p:cNvPr>
          <p:cNvSpPr txBox="1"/>
          <p:nvPr/>
        </p:nvSpPr>
        <p:spPr>
          <a:xfrm>
            <a:off x="2712950" y="7098035"/>
            <a:ext cx="5811924" cy="338554"/>
          </a:xfrm>
          <a:prstGeom prst="rect">
            <a:avLst/>
          </a:prstGeom>
          <a:noFill/>
        </p:spPr>
        <p:txBody>
          <a:bodyPr wrap="square" rtlCol="0">
            <a:spAutoFit/>
          </a:bodyPr>
          <a:lstStyle/>
          <a:p>
            <a:r>
              <a:rPr kumimoji="1" lang="en-US" altLang="ja-JP" sz="1600">
                <a:latin typeface="BIZ UDPゴシック" panose="020B0400000000000000" pitchFamily="50" charset="-128"/>
                <a:ea typeface="BIZ UDPゴシック" panose="020B0400000000000000" pitchFamily="50" charset="-128"/>
              </a:rPr>
              <a:t>※Android</a:t>
            </a:r>
            <a:r>
              <a:rPr kumimoji="1" lang="ja-JP" altLang="en-US" sz="1600">
                <a:latin typeface="BIZ UDPゴシック" panose="020B0400000000000000" pitchFamily="50" charset="-128"/>
                <a:ea typeface="BIZ UDPゴシック" panose="020B0400000000000000" pitchFamily="50" charset="-128"/>
              </a:rPr>
              <a:t>は中には対応していない機種もございます</a:t>
            </a:r>
          </a:p>
        </p:txBody>
      </p:sp>
      <p:sp>
        <p:nvSpPr>
          <p:cNvPr id="10" name="スライド番号プレースホルダー 3">
            <a:extLst>
              <a:ext uri="{FF2B5EF4-FFF2-40B4-BE49-F238E27FC236}">
                <a16:creationId xmlns:a16="http://schemas.microsoft.com/office/drawing/2014/main" id="{67E9653C-7FB1-331C-48BF-F2BF5D96B91A}"/>
              </a:ext>
            </a:extLst>
          </p:cNvPr>
          <p:cNvSpPr>
            <a:spLocks noGrp="1"/>
          </p:cNvSpPr>
          <p:nvPr>
            <p:ph type="sldNum" sz="quarter" idx="12"/>
          </p:nvPr>
        </p:nvSpPr>
        <p:spPr>
          <a:xfrm>
            <a:off x="7643648" y="704106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13</a:t>
            </a:fld>
            <a:endParaRPr kumimoji="1" lang="ja-JP" altLang="en-US">
              <a:latin typeface="BIZ UDPゴシック" panose="020B0400000000000000" pitchFamily="50" charset="-128"/>
              <a:ea typeface="BIZ UDPゴシック" panose="020B0400000000000000" pitchFamily="50" charset="-128"/>
            </a:endParaRPr>
          </a:p>
        </p:txBody>
      </p:sp>
      <p:sp>
        <p:nvSpPr>
          <p:cNvPr id="12" name="角丸四角形 42">
            <a:extLst>
              <a:ext uri="{FF2B5EF4-FFF2-40B4-BE49-F238E27FC236}">
                <a16:creationId xmlns:a16="http://schemas.microsoft.com/office/drawing/2014/main" id="{8762A73D-425B-32C8-95B4-485D16887186}"/>
              </a:ext>
            </a:extLst>
          </p:cNvPr>
          <p:cNvSpPr/>
          <p:nvPr/>
        </p:nvSpPr>
        <p:spPr>
          <a:xfrm>
            <a:off x="592845" y="2122941"/>
            <a:ext cx="9744079" cy="4967077"/>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8582E064-98D7-EED3-EE88-057470FA1D77}"/>
              </a:ext>
            </a:extLst>
          </p:cNvPr>
          <p:cNvSpPr txBox="1"/>
          <p:nvPr/>
        </p:nvSpPr>
        <p:spPr>
          <a:xfrm>
            <a:off x="1074755" y="2223304"/>
            <a:ext cx="2286000" cy="369332"/>
          </a:xfrm>
          <a:prstGeom prst="rect">
            <a:avLst/>
          </a:prstGeom>
          <a:noFill/>
        </p:spPr>
        <p:txBody>
          <a:bodyPr wrap="square" rtlCol="0">
            <a:spAutoFit/>
          </a:bodyPr>
          <a:lstStyle/>
          <a:p>
            <a:r>
              <a:rPr lang="en-US" altLang="ja-JP" b="1" i="0">
                <a:solidFill>
                  <a:srgbClr val="3E3E3E"/>
                </a:solidFill>
                <a:effectLst/>
                <a:latin typeface="BIZ UDPゴシック" panose="020B0400000000000000" pitchFamily="50" charset="-128"/>
                <a:ea typeface="BIZ UDPゴシック" panose="020B0400000000000000" pitchFamily="50" charset="-128"/>
              </a:rPr>
              <a:t>AQUOS</a:t>
            </a:r>
            <a:r>
              <a:rPr lang="ja-JP" altLang="en-US" b="1" i="0">
                <a:solidFill>
                  <a:srgbClr val="3E3E3E"/>
                </a:solidFill>
                <a:effectLst/>
                <a:latin typeface="BIZ UDPゴシック" panose="020B0400000000000000" pitchFamily="50" charset="-128"/>
                <a:ea typeface="BIZ UDPゴシック" panose="020B0400000000000000" pitchFamily="50" charset="-128"/>
              </a:rPr>
              <a:t>シリーズ</a:t>
            </a:r>
          </a:p>
        </p:txBody>
      </p:sp>
      <p:pic>
        <p:nvPicPr>
          <p:cNvPr id="20" name="Picture 2">
            <a:extLst>
              <a:ext uri="{FF2B5EF4-FFF2-40B4-BE49-F238E27FC236}">
                <a16:creationId xmlns:a16="http://schemas.microsoft.com/office/drawing/2014/main" id="{DFB64455-E0D0-D350-238F-B342948D5852}"/>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315196" y="3253537"/>
            <a:ext cx="2129792" cy="37571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2DD83F4E-1D8B-9991-3139-F2119BC191A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388639" y="3253537"/>
            <a:ext cx="2050721" cy="361764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793624CC-6412-2741-F32A-1DAD4C2A6025}"/>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134062" y="3288999"/>
            <a:ext cx="2129792" cy="3546724"/>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a:extLst>
              <a:ext uri="{FF2B5EF4-FFF2-40B4-BE49-F238E27FC236}">
                <a16:creationId xmlns:a16="http://schemas.microsoft.com/office/drawing/2014/main" id="{24FBCB16-6C63-24CC-AE48-C4788532AC59}"/>
              </a:ext>
            </a:extLst>
          </p:cNvPr>
          <p:cNvSpPr txBox="1"/>
          <p:nvPr/>
        </p:nvSpPr>
        <p:spPr>
          <a:xfrm>
            <a:off x="1892388" y="2690055"/>
            <a:ext cx="1727141" cy="430887"/>
          </a:xfrm>
          <a:prstGeom prst="rect">
            <a:avLst/>
          </a:prstGeom>
          <a:noFill/>
        </p:spPr>
        <p:txBody>
          <a:bodyPr wrap="square">
            <a:spAutoFit/>
          </a:bodyPr>
          <a:lstStyle/>
          <a:p>
            <a:r>
              <a:rPr lang="ja-JP" altLang="en-US" sz="1100" b="1">
                <a:latin typeface="BIZ UDPゴシック" panose="020B0400000000000000" pitchFamily="50" charset="-128"/>
                <a:ea typeface="BIZ UDPゴシック" panose="020B0400000000000000" pitchFamily="50" charset="-128"/>
              </a:rPr>
              <a:t>ディスプレイ</a:t>
            </a:r>
            <a:endParaRPr lang="en-US" altLang="ja-JP" sz="1100" b="1">
              <a:latin typeface="BIZ UDPゴシック" panose="020B0400000000000000" pitchFamily="50" charset="-128"/>
              <a:ea typeface="BIZ UDPゴシック" panose="020B0400000000000000" pitchFamily="50" charset="-128"/>
            </a:endParaRPr>
          </a:p>
          <a:p>
            <a:r>
              <a:rPr lang="ja-JP" altLang="en-US" sz="1100" b="1">
                <a:latin typeface="BIZ UDPゴシック" panose="020B0400000000000000" pitchFamily="50" charset="-128"/>
                <a:ea typeface="BIZ UDPゴシック" panose="020B0400000000000000" pitchFamily="50" charset="-128"/>
              </a:rPr>
              <a:t>をタップ</a:t>
            </a:r>
          </a:p>
        </p:txBody>
      </p:sp>
      <p:sp>
        <p:nvSpPr>
          <p:cNvPr id="31" name="テキスト ボックス 30">
            <a:extLst>
              <a:ext uri="{FF2B5EF4-FFF2-40B4-BE49-F238E27FC236}">
                <a16:creationId xmlns:a16="http://schemas.microsoft.com/office/drawing/2014/main" id="{EC728549-0594-9D34-B159-692795BCC2A2}"/>
              </a:ext>
            </a:extLst>
          </p:cNvPr>
          <p:cNvSpPr txBox="1"/>
          <p:nvPr/>
        </p:nvSpPr>
        <p:spPr>
          <a:xfrm>
            <a:off x="4626531" y="2544831"/>
            <a:ext cx="2164488" cy="600164"/>
          </a:xfrm>
          <a:prstGeom prst="rect">
            <a:avLst/>
          </a:prstGeom>
          <a:noFill/>
        </p:spPr>
        <p:txBody>
          <a:bodyPr wrap="square">
            <a:spAutoFit/>
          </a:bodyPr>
          <a:lstStyle/>
          <a:p>
            <a:r>
              <a:rPr lang="ja-JP" altLang="en-US" sz="1100" b="1">
                <a:latin typeface="BIZ UDPゴシック" panose="020B0400000000000000" pitchFamily="50" charset="-128"/>
                <a:ea typeface="BIZ UDPゴシック" panose="020B0400000000000000" pitchFamily="50" charset="-128"/>
              </a:rPr>
              <a:t>詳細設定</a:t>
            </a:r>
            <a:endParaRPr lang="en-US" altLang="ja-JP" sz="1100" b="1">
              <a:latin typeface="BIZ UDPゴシック" panose="020B0400000000000000" pitchFamily="50" charset="-128"/>
              <a:ea typeface="BIZ UDPゴシック" panose="020B0400000000000000" pitchFamily="50" charset="-128"/>
            </a:endParaRPr>
          </a:p>
          <a:p>
            <a:r>
              <a:rPr lang="ja-JP" altLang="en-US" sz="1100" b="1">
                <a:latin typeface="BIZ UDPゴシック" panose="020B0400000000000000" pitchFamily="50" charset="-128"/>
                <a:ea typeface="BIZ UDPゴシック" panose="020B0400000000000000" pitchFamily="50" charset="-128"/>
              </a:rPr>
              <a:t>→ヒカリエモーション</a:t>
            </a:r>
            <a:endParaRPr lang="en-US" altLang="ja-JP" sz="1100" b="1">
              <a:latin typeface="BIZ UDPゴシック" panose="020B0400000000000000" pitchFamily="50" charset="-128"/>
              <a:ea typeface="BIZ UDPゴシック" panose="020B0400000000000000" pitchFamily="50" charset="-128"/>
            </a:endParaRPr>
          </a:p>
          <a:p>
            <a:r>
              <a:rPr lang="ja-JP" altLang="en-US" sz="1100" b="1">
                <a:latin typeface="BIZ UDPゴシック" panose="020B0400000000000000" pitchFamily="50" charset="-128"/>
                <a:ea typeface="BIZ UDPゴシック" panose="020B0400000000000000" pitchFamily="50" charset="-128"/>
              </a:rPr>
              <a:t>の順にタップ</a:t>
            </a:r>
          </a:p>
        </p:txBody>
      </p:sp>
      <p:sp>
        <p:nvSpPr>
          <p:cNvPr id="2048" name="テキスト ボックス 2047">
            <a:extLst>
              <a:ext uri="{FF2B5EF4-FFF2-40B4-BE49-F238E27FC236}">
                <a16:creationId xmlns:a16="http://schemas.microsoft.com/office/drawing/2014/main" id="{4C0182BA-F6F9-CB2A-37DC-F1AF7F08669D}"/>
              </a:ext>
            </a:extLst>
          </p:cNvPr>
          <p:cNvSpPr txBox="1"/>
          <p:nvPr/>
        </p:nvSpPr>
        <p:spPr>
          <a:xfrm>
            <a:off x="7433124" y="2739771"/>
            <a:ext cx="1834253" cy="261610"/>
          </a:xfrm>
          <a:prstGeom prst="rect">
            <a:avLst/>
          </a:prstGeom>
          <a:noFill/>
        </p:spPr>
        <p:txBody>
          <a:bodyPr wrap="square">
            <a:spAutoFit/>
          </a:bodyPr>
          <a:lstStyle/>
          <a:p>
            <a:r>
              <a:rPr lang="ja-JP" altLang="en-US" sz="1100" b="1">
                <a:latin typeface="BIZ UDPゴシック" panose="020B0400000000000000" pitchFamily="50" charset="-128"/>
                <a:ea typeface="BIZ UDPゴシック" panose="020B0400000000000000" pitchFamily="50" charset="-128"/>
              </a:rPr>
              <a:t>お知らせ通知をオン</a:t>
            </a:r>
          </a:p>
        </p:txBody>
      </p:sp>
      <p:sp>
        <p:nvSpPr>
          <p:cNvPr id="2049" name="円/楕円 10">
            <a:extLst>
              <a:ext uri="{FF2B5EF4-FFF2-40B4-BE49-F238E27FC236}">
                <a16:creationId xmlns:a16="http://schemas.microsoft.com/office/drawing/2014/main" id="{523B1B28-34F3-7B97-3F8C-496A6630E549}"/>
              </a:ext>
            </a:extLst>
          </p:cNvPr>
          <p:cNvSpPr/>
          <p:nvPr/>
        </p:nvSpPr>
        <p:spPr>
          <a:xfrm>
            <a:off x="1316941" y="2645930"/>
            <a:ext cx="454018" cy="479664"/>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00" b="1">
              <a:latin typeface="BIZ UDPゴシック" panose="020B0400000000000000" pitchFamily="50" charset="-128"/>
              <a:ea typeface="BIZ UDPゴシック" panose="020B0400000000000000" pitchFamily="50" charset="-128"/>
            </a:endParaRPr>
          </a:p>
          <a:p>
            <a:pPr algn="ctr"/>
            <a:r>
              <a:rPr kumimoji="1" lang="ja-JP" altLang="en-US" b="1">
                <a:latin typeface="BIZ UDPゴシック" panose="020B0400000000000000" pitchFamily="50" charset="-128"/>
                <a:ea typeface="BIZ UDPゴシック" panose="020B0400000000000000" pitchFamily="50" charset="-128"/>
              </a:rPr>
              <a:t>１</a:t>
            </a:r>
          </a:p>
        </p:txBody>
      </p:sp>
      <p:sp>
        <p:nvSpPr>
          <p:cNvPr id="2051" name="円/楕円 10">
            <a:extLst>
              <a:ext uri="{FF2B5EF4-FFF2-40B4-BE49-F238E27FC236}">
                <a16:creationId xmlns:a16="http://schemas.microsoft.com/office/drawing/2014/main" id="{FD6E27E3-5C68-C718-D374-D8B198234D50}"/>
              </a:ext>
            </a:extLst>
          </p:cNvPr>
          <p:cNvSpPr/>
          <p:nvPr/>
        </p:nvSpPr>
        <p:spPr>
          <a:xfrm>
            <a:off x="4088187" y="2640576"/>
            <a:ext cx="454018" cy="479664"/>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00" b="1">
              <a:latin typeface="BIZ UDPゴシック" panose="020B0400000000000000" pitchFamily="50" charset="-128"/>
              <a:ea typeface="BIZ UDPゴシック" panose="020B0400000000000000" pitchFamily="50" charset="-128"/>
            </a:endParaRPr>
          </a:p>
          <a:p>
            <a:pPr algn="ctr"/>
            <a:r>
              <a:rPr kumimoji="1" lang="en-US" altLang="ja-JP" b="1">
                <a:latin typeface="BIZ UDPゴシック" panose="020B0400000000000000" pitchFamily="50" charset="-128"/>
                <a:ea typeface="BIZ UDPゴシック" panose="020B0400000000000000" pitchFamily="50" charset="-128"/>
              </a:rPr>
              <a:t>2</a:t>
            </a:r>
            <a:endParaRPr kumimoji="1" lang="ja-JP" altLang="en-US" b="1">
              <a:latin typeface="BIZ UDPゴシック" panose="020B0400000000000000" pitchFamily="50" charset="-128"/>
              <a:ea typeface="BIZ UDPゴシック" panose="020B0400000000000000" pitchFamily="50" charset="-128"/>
            </a:endParaRPr>
          </a:p>
        </p:txBody>
      </p:sp>
      <p:sp>
        <p:nvSpPr>
          <p:cNvPr id="2053" name="円/楕円 10">
            <a:extLst>
              <a:ext uri="{FF2B5EF4-FFF2-40B4-BE49-F238E27FC236}">
                <a16:creationId xmlns:a16="http://schemas.microsoft.com/office/drawing/2014/main" id="{A661F576-C8F2-7979-B0B2-5F894923788A}"/>
              </a:ext>
            </a:extLst>
          </p:cNvPr>
          <p:cNvSpPr/>
          <p:nvPr/>
        </p:nvSpPr>
        <p:spPr>
          <a:xfrm>
            <a:off x="6944514" y="2636098"/>
            <a:ext cx="454018" cy="479664"/>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00" b="1">
              <a:latin typeface="BIZ UDPゴシック" panose="020B0400000000000000" pitchFamily="50" charset="-128"/>
              <a:ea typeface="BIZ UDPゴシック" panose="020B0400000000000000" pitchFamily="50" charset="-128"/>
            </a:endParaRPr>
          </a:p>
          <a:p>
            <a:pPr algn="ctr"/>
            <a:r>
              <a:rPr kumimoji="1" lang="en-US" altLang="ja-JP" b="1">
                <a:latin typeface="BIZ UDPゴシック" panose="020B0400000000000000" pitchFamily="50" charset="-128"/>
                <a:ea typeface="BIZ UDPゴシック" panose="020B0400000000000000" pitchFamily="50" charset="-128"/>
              </a:rPr>
              <a:t>3</a:t>
            </a:r>
            <a:endParaRPr kumimoji="1" lang="ja-JP" altLang="en-US" b="1">
              <a:latin typeface="BIZ UDPゴシック" panose="020B0400000000000000" pitchFamily="50" charset="-128"/>
              <a:ea typeface="BIZ UDPゴシック" panose="020B0400000000000000" pitchFamily="50" charset="-128"/>
            </a:endParaRPr>
          </a:p>
        </p:txBody>
      </p:sp>
      <p:pic>
        <p:nvPicPr>
          <p:cNvPr id="2054" name="図 2053">
            <a:extLst>
              <a:ext uri="{FF2B5EF4-FFF2-40B4-BE49-F238E27FC236}">
                <a16:creationId xmlns:a16="http://schemas.microsoft.com/office/drawing/2014/main" id="{37117F94-0C7F-8425-1246-AD91072E7B0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02590" y="780104"/>
            <a:ext cx="1738182" cy="1738182"/>
          </a:xfrm>
          <a:prstGeom prst="rect">
            <a:avLst/>
          </a:prstGeom>
        </p:spPr>
      </p:pic>
      <p:sp>
        <p:nvSpPr>
          <p:cNvPr id="2055" name="テキスト ボックス 2054">
            <a:extLst>
              <a:ext uri="{FF2B5EF4-FFF2-40B4-BE49-F238E27FC236}">
                <a16:creationId xmlns:a16="http://schemas.microsoft.com/office/drawing/2014/main" id="{15FB1AFA-4AE0-4467-1EE2-F5CE2A998D5D}"/>
              </a:ext>
            </a:extLst>
          </p:cNvPr>
          <p:cNvSpPr txBox="1"/>
          <p:nvPr/>
        </p:nvSpPr>
        <p:spPr>
          <a:xfrm>
            <a:off x="7929768" y="423038"/>
            <a:ext cx="2407156" cy="276999"/>
          </a:xfrm>
          <a:prstGeom prst="rect">
            <a:avLst/>
          </a:prstGeom>
          <a:noFill/>
        </p:spPr>
        <p:txBody>
          <a:bodyPr wrap="square">
            <a:spAutoFit/>
          </a:bodyPr>
          <a:lstStyle/>
          <a:p>
            <a:r>
              <a:rPr lang="ja-JP" altLang="en-US" sz="1200" b="1">
                <a:latin typeface="BIZ UDPゴシック" panose="020B0400000000000000" pitchFamily="50" charset="-128"/>
                <a:ea typeface="BIZ UDPゴシック" panose="020B0400000000000000" pitchFamily="50" charset="-128"/>
              </a:rPr>
              <a:t>まずは設定マークをタップ！</a:t>
            </a:r>
          </a:p>
        </p:txBody>
      </p:sp>
    </p:spTree>
    <p:extLst>
      <p:ext uri="{BB962C8B-B14F-4D97-AF65-F5344CB8AC3E}">
        <p14:creationId xmlns:p14="http://schemas.microsoft.com/office/powerpoint/2010/main" val="45840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42">
            <a:extLst>
              <a:ext uri="{FF2B5EF4-FFF2-40B4-BE49-F238E27FC236}">
                <a16:creationId xmlns:a16="http://schemas.microsoft.com/office/drawing/2014/main" id="{A34F056A-A9DD-6929-FE25-67166D35776F}"/>
              </a:ext>
            </a:extLst>
          </p:cNvPr>
          <p:cNvSpPr/>
          <p:nvPr/>
        </p:nvSpPr>
        <p:spPr>
          <a:xfrm>
            <a:off x="592845" y="2122941"/>
            <a:ext cx="9744079" cy="4967077"/>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スマホの基本設定をする</a:t>
            </a: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965532C8-CC8B-9D2C-0EDA-6198C3C45FF3}"/>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ja-JP" altLang="en-US" sz="35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8" name="テキスト ボックス 7">
            <a:extLst>
              <a:ext uri="{FF2B5EF4-FFF2-40B4-BE49-F238E27FC236}">
                <a16:creationId xmlns:a16="http://schemas.microsoft.com/office/drawing/2014/main" id="{00DCC2E7-2702-6611-C77D-9E49F3427F5A}"/>
              </a:ext>
            </a:extLst>
          </p:cNvPr>
          <p:cNvSpPr txBox="1"/>
          <p:nvPr/>
        </p:nvSpPr>
        <p:spPr>
          <a:xfrm>
            <a:off x="5812215" y="1611839"/>
            <a:ext cx="1321847" cy="400110"/>
          </a:xfrm>
          <a:prstGeom prst="rect">
            <a:avLst/>
          </a:prstGeom>
          <a:noFill/>
          <a:ln>
            <a:solidFill>
              <a:schemeClr val="tx1"/>
            </a:solidFill>
          </a:ln>
        </p:spPr>
        <p:txBody>
          <a:bodyPr wrap="square">
            <a:spAutoFit/>
          </a:bodyPr>
          <a:lstStyle/>
          <a:p>
            <a:pPr algn="ctr"/>
            <a:r>
              <a:rPr lang="en-US" altLang="ja-JP" sz="2000" b="1">
                <a:solidFill>
                  <a:srgbClr val="252525"/>
                </a:solidFill>
                <a:latin typeface="BIZ UDPゴシック" panose="020B0400000000000000" pitchFamily="50" charset="-128"/>
                <a:ea typeface="BIZ UDPゴシック" panose="020B0400000000000000" pitchFamily="50" charset="-128"/>
              </a:rPr>
              <a:t>Android</a:t>
            </a:r>
            <a:endParaRPr lang="ja-JP" altLang="en-US" sz="200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F902FF50-180A-A118-59C3-61CD9D682D0C}"/>
              </a:ext>
            </a:extLst>
          </p:cNvPr>
          <p:cNvSpPr txBox="1"/>
          <p:nvPr/>
        </p:nvSpPr>
        <p:spPr>
          <a:xfrm>
            <a:off x="720000" y="1441711"/>
            <a:ext cx="5433807"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7.</a:t>
            </a:r>
            <a:r>
              <a:rPr lang="ja-JP" altLang="en-US" sz="2800" b="1">
                <a:latin typeface="BIZ UDPゴシック" panose="020B0400000000000000" pitchFamily="50" charset="-128"/>
                <a:ea typeface="BIZ UDPゴシック" panose="020B0400000000000000" pitchFamily="50" charset="-128"/>
              </a:rPr>
              <a:t> </a:t>
            </a:r>
            <a:r>
              <a:rPr lang="en-US" altLang="ja-JP" sz="2800" b="1">
                <a:latin typeface="BIZ UDPゴシック" panose="020B0400000000000000" pitchFamily="50" charset="-128"/>
                <a:ea typeface="BIZ UDPゴシック" panose="020B0400000000000000" pitchFamily="50" charset="-128"/>
              </a:rPr>
              <a:t>LED</a:t>
            </a:r>
            <a:r>
              <a:rPr lang="ja-JP" altLang="en-US" sz="2800" b="1">
                <a:latin typeface="BIZ UDPゴシック" panose="020B0400000000000000" pitchFamily="50" charset="-128"/>
                <a:ea typeface="BIZ UDPゴシック" panose="020B0400000000000000" pitchFamily="50" charset="-128"/>
              </a:rPr>
              <a:t>フラッシュ通知の設定</a:t>
            </a:r>
          </a:p>
        </p:txBody>
      </p:sp>
      <p:sp>
        <p:nvSpPr>
          <p:cNvPr id="5" name="テキスト ボックス 4">
            <a:extLst>
              <a:ext uri="{FF2B5EF4-FFF2-40B4-BE49-F238E27FC236}">
                <a16:creationId xmlns:a16="http://schemas.microsoft.com/office/drawing/2014/main" id="{03751B43-A623-9388-B7B4-739AF72A19C6}"/>
              </a:ext>
            </a:extLst>
          </p:cNvPr>
          <p:cNvSpPr txBox="1"/>
          <p:nvPr/>
        </p:nvSpPr>
        <p:spPr>
          <a:xfrm>
            <a:off x="916381" y="2239433"/>
            <a:ext cx="2286000" cy="369332"/>
          </a:xfrm>
          <a:prstGeom prst="rect">
            <a:avLst/>
          </a:prstGeom>
          <a:noFill/>
        </p:spPr>
        <p:txBody>
          <a:bodyPr wrap="square" rtlCol="0">
            <a:spAutoFit/>
          </a:bodyPr>
          <a:lstStyle/>
          <a:p>
            <a:pPr algn="l"/>
            <a:r>
              <a:rPr lang="en-US" altLang="ja-JP" b="1" i="0">
                <a:solidFill>
                  <a:srgbClr val="3E3E3E"/>
                </a:solidFill>
                <a:effectLst/>
                <a:latin typeface="BIZ UDPゴシック" panose="020B0400000000000000" pitchFamily="50" charset="-128"/>
                <a:ea typeface="BIZ UDPゴシック" panose="020B0400000000000000" pitchFamily="50" charset="-128"/>
              </a:rPr>
              <a:t>Xperia</a:t>
            </a:r>
            <a:r>
              <a:rPr lang="ja-JP" altLang="en-US" b="1" i="0">
                <a:solidFill>
                  <a:srgbClr val="3E3E3E"/>
                </a:solidFill>
                <a:effectLst/>
                <a:latin typeface="BIZ UDPゴシック" panose="020B0400000000000000" pitchFamily="50" charset="-128"/>
                <a:ea typeface="BIZ UDPゴシック" panose="020B0400000000000000" pitchFamily="50" charset="-128"/>
              </a:rPr>
              <a:t>シリーズ</a:t>
            </a:r>
          </a:p>
        </p:txBody>
      </p:sp>
      <p:sp>
        <p:nvSpPr>
          <p:cNvPr id="16" name="テキスト ボックス 15">
            <a:extLst>
              <a:ext uri="{FF2B5EF4-FFF2-40B4-BE49-F238E27FC236}">
                <a16:creationId xmlns:a16="http://schemas.microsoft.com/office/drawing/2014/main" id="{B9D874B4-15C2-50D8-2E0D-8DFBE053F4FE}"/>
              </a:ext>
            </a:extLst>
          </p:cNvPr>
          <p:cNvSpPr txBox="1"/>
          <p:nvPr/>
        </p:nvSpPr>
        <p:spPr>
          <a:xfrm>
            <a:off x="1153721" y="3193984"/>
            <a:ext cx="2437155" cy="461665"/>
          </a:xfrm>
          <a:prstGeom prst="rect">
            <a:avLst/>
          </a:prstGeom>
          <a:noFill/>
        </p:spPr>
        <p:txBody>
          <a:bodyPr wrap="square">
            <a:spAutoFit/>
          </a:bodyPr>
          <a:lstStyle/>
          <a:p>
            <a:pPr algn="l"/>
            <a:r>
              <a:rPr lang="ja-JP" altLang="en-US" sz="1200" b="0" i="0">
                <a:solidFill>
                  <a:srgbClr val="3E3E3E"/>
                </a:solidFill>
                <a:effectLst/>
                <a:latin typeface="BIZ UDPゴシック" panose="020B0400000000000000" pitchFamily="50" charset="-128"/>
                <a:ea typeface="BIZ UDPゴシック" panose="020B0400000000000000" pitchFamily="50" charset="-128"/>
              </a:rPr>
              <a:t>アプリと通知</a:t>
            </a:r>
            <a:r>
              <a:rPr lang="en-US" altLang="ja-JP" sz="1200" b="0" i="0">
                <a:solidFill>
                  <a:srgbClr val="3E3E3E"/>
                </a:solidFill>
                <a:effectLst/>
                <a:latin typeface="BIZ UDPゴシック" panose="020B0400000000000000" pitchFamily="50" charset="-128"/>
                <a:ea typeface="BIZ UDPゴシック" panose="020B0400000000000000" pitchFamily="50" charset="-128"/>
              </a:rPr>
              <a:t>】⇒【</a:t>
            </a:r>
            <a:r>
              <a:rPr lang="ja-JP" altLang="en-US" sz="1200" b="0" i="0">
                <a:solidFill>
                  <a:srgbClr val="3E3E3E"/>
                </a:solidFill>
                <a:effectLst/>
                <a:latin typeface="BIZ UDPゴシック" panose="020B0400000000000000" pitchFamily="50" charset="-128"/>
                <a:ea typeface="BIZ UDPゴシック" panose="020B0400000000000000" pitchFamily="50" charset="-128"/>
              </a:rPr>
              <a:t>通知の設定</a:t>
            </a:r>
            <a:r>
              <a:rPr lang="en-US" altLang="ja-JP" sz="1200" b="0" i="0">
                <a:solidFill>
                  <a:srgbClr val="3E3E3E"/>
                </a:solidFill>
                <a:effectLst/>
                <a:latin typeface="BIZ UDPゴシック" panose="020B0400000000000000" pitchFamily="50" charset="-128"/>
                <a:ea typeface="BIZ UDPゴシック" panose="020B0400000000000000" pitchFamily="50" charset="-128"/>
              </a:rPr>
              <a:t>】</a:t>
            </a:r>
            <a:r>
              <a:rPr lang="ja-JP" altLang="en-US" sz="1200" b="0" i="0">
                <a:solidFill>
                  <a:srgbClr val="3E3E3E"/>
                </a:solidFill>
                <a:effectLst/>
                <a:latin typeface="BIZ UDPゴシック" panose="020B0400000000000000" pitchFamily="50" charset="-128"/>
                <a:ea typeface="BIZ UDPゴシック" panose="020B0400000000000000" pitchFamily="50" charset="-128"/>
              </a:rPr>
              <a:t>の</a:t>
            </a:r>
            <a:endParaRPr lang="en-US" altLang="ja-JP" sz="1200" b="0" i="0">
              <a:solidFill>
                <a:srgbClr val="3E3E3E"/>
              </a:solidFill>
              <a:effectLst/>
              <a:latin typeface="BIZ UDPゴシック" panose="020B0400000000000000" pitchFamily="50" charset="-128"/>
              <a:ea typeface="BIZ UDPゴシック" panose="020B0400000000000000" pitchFamily="50" charset="-128"/>
            </a:endParaRPr>
          </a:p>
          <a:p>
            <a:pPr algn="l"/>
            <a:r>
              <a:rPr lang="ja-JP" altLang="en-US" sz="1200" b="0" i="0">
                <a:solidFill>
                  <a:srgbClr val="3E3E3E"/>
                </a:solidFill>
                <a:effectLst/>
                <a:latin typeface="BIZ UDPゴシック" panose="020B0400000000000000" pitchFamily="50" charset="-128"/>
                <a:ea typeface="BIZ UDPゴシック" panose="020B0400000000000000" pitchFamily="50" charset="-128"/>
              </a:rPr>
              <a:t>順にタップ</a:t>
            </a:r>
          </a:p>
        </p:txBody>
      </p:sp>
      <p:sp>
        <p:nvSpPr>
          <p:cNvPr id="22" name="円/楕円 10">
            <a:extLst>
              <a:ext uri="{FF2B5EF4-FFF2-40B4-BE49-F238E27FC236}">
                <a16:creationId xmlns:a16="http://schemas.microsoft.com/office/drawing/2014/main" id="{F6A74CC4-EFCB-ED5B-EC41-BC1E190650F3}"/>
              </a:ext>
            </a:extLst>
          </p:cNvPr>
          <p:cNvSpPr/>
          <p:nvPr/>
        </p:nvSpPr>
        <p:spPr>
          <a:xfrm>
            <a:off x="790273" y="3248521"/>
            <a:ext cx="336619" cy="355634"/>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00" b="1">
              <a:latin typeface="BIZ UDPゴシック" panose="020B0400000000000000" pitchFamily="50" charset="-128"/>
              <a:ea typeface="BIZ UDPゴシック" panose="020B0400000000000000" pitchFamily="50" charset="-128"/>
            </a:endParaRPr>
          </a:p>
          <a:p>
            <a:pPr algn="ctr"/>
            <a:r>
              <a:rPr kumimoji="1" lang="ja-JP" altLang="en-US" sz="1600" b="1">
                <a:latin typeface="BIZ UDPゴシック" panose="020B0400000000000000" pitchFamily="50" charset="-128"/>
                <a:ea typeface="BIZ UDPゴシック" panose="020B0400000000000000" pitchFamily="50" charset="-128"/>
              </a:rPr>
              <a:t>１</a:t>
            </a:r>
          </a:p>
        </p:txBody>
      </p:sp>
      <p:pic>
        <p:nvPicPr>
          <p:cNvPr id="2050" name="Picture 2">
            <a:extLst>
              <a:ext uri="{FF2B5EF4-FFF2-40B4-BE49-F238E27FC236}">
                <a16:creationId xmlns:a16="http://schemas.microsoft.com/office/drawing/2014/main" id="{E193621A-2CB3-F1BC-2843-2C881CF1617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65194" y="2656285"/>
            <a:ext cx="6409975" cy="4284000"/>
          </a:xfrm>
          <a:prstGeom prst="rect">
            <a:avLst/>
          </a:prstGeom>
          <a:noFill/>
          <a:extLst>
            <a:ext uri="{909E8E84-426E-40DD-AFC4-6F175D3DCCD1}">
              <a14:hiddenFill xmlns:a14="http://schemas.microsoft.com/office/drawing/2010/main">
                <a:solidFill>
                  <a:srgbClr val="FFFFFF"/>
                </a:solidFill>
              </a14:hiddenFill>
            </a:ext>
          </a:extLst>
        </p:spPr>
      </p:pic>
      <p:sp>
        <p:nvSpPr>
          <p:cNvPr id="2" name="円/楕円 10">
            <a:extLst>
              <a:ext uri="{FF2B5EF4-FFF2-40B4-BE49-F238E27FC236}">
                <a16:creationId xmlns:a16="http://schemas.microsoft.com/office/drawing/2014/main" id="{1829B2B0-547F-7282-2499-E5ECE19C886E}"/>
              </a:ext>
            </a:extLst>
          </p:cNvPr>
          <p:cNvSpPr/>
          <p:nvPr/>
        </p:nvSpPr>
        <p:spPr>
          <a:xfrm>
            <a:off x="788667" y="4069897"/>
            <a:ext cx="336619" cy="355634"/>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00" b="1">
              <a:latin typeface="BIZ UDPゴシック" panose="020B0400000000000000" pitchFamily="50" charset="-128"/>
              <a:ea typeface="BIZ UDPゴシック" panose="020B0400000000000000" pitchFamily="50" charset="-128"/>
            </a:endParaRPr>
          </a:p>
          <a:p>
            <a:pPr algn="ctr"/>
            <a:r>
              <a:rPr kumimoji="1" lang="en-US" altLang="ja-JP" sz="1600" b="1">
                <a:latin typeface="BIZ UDPゴシック" panose="020B0400000000000000" pitchFamily="50" charset="-128"/>
                <a:ea typeface="BIZ UDPゴシック" panose="020B0400000000000000" pitchFamily="50" charset="-128"/>
              </a:rPr>
              <a:t>2</a:t>
            </a:r>
            <a:endParaRPr kumimoji="1" lang="ja-JP" altLang="en-US" sz="1600" b="1">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B2B55956-6CC7-E22A-763E-8AD600742291}"/>
              </a:ext>
            </a:extLst>
          </p:cNvPr>
          <p:cNvSpPr txBox="1"/>
          <p:nvPr/>
        </p:nvSpPr>
        <p:spPr>
          <a:xfrm>
            <a:off x="1147232" y="4064031"/>
            <a:ext cx="2202024" cy="461665"/>
          </a:xfrm>
          <a:prstGeom prst="rect">
            <a:avLst/>
          </a:prstGeom>
          <a:noFill/>
        </p:spPr>
        <p:txBody>
          <a:bodyPr wrap="square">
            <a:spAutoFit/>
          </a:bodyPr>
          <a:lstStyle/>
          <a:p>
            <a:pPr algn="l"/>
            <a:r>
              <a:rPr lang="ja-JP" altLang="en-US" sz="1200" b="0" i="0">
                <a:solidFill>
                  <a:srgbClr val="3E3E3E"/>
                </a:solidFill>
                <a:effectLst/>
                <a:latin typeface="BIZ UDPゴシック" panose="020B0400000000000000" pitchFamily="50" charset="-128"/>
                <a:ea typeface="BIZ UDPゴシック" panose="020B0400000000000000" pitchFamily="50" charset="-128"/>
              </a:rPr>
              <a:t>通知着信時の</a:t>
            </a:r>
            <a:r>
              <a:rPr lang="en-US" altLang="ja-JP" sz="1200" b="0" i="0">
                <a:solidFill>
                  <a:srgbClr val="3E3E3E"/>
                </a:solidFill>
                <a:effectLst/>
                <a:latin typeface="BIZ UDPゴシック" panose="020B0400000000000000" pitchFamily="50" charset="-128"/>
                <a:ea typeface="BIZ UDPゴシック" panose="020B0400000000000000" pitchFamily="50" charset="-128"/>
              </a:rPr>
              <a:t>LED</a:t>
            </a:r>
            <a:r>
              <a:rPr lang="ja-JP" altLang="en-US" sz="1200" b="0" i="0">
                <a:solidFill>
                  <a:srgbClr val="3E3E3E"/>
                </a:solidFill>
                <a:effectLst/>
                <a:latin typeface="BIZ UDPゴシック" panose="020B0400000000000000" pitchFamily="50" charset="-128"/>
                <a:ea typeface="BIZ UDPゴシック" panose="020B0400000000000000" pitchFamily="50" charset="-128"/>
              </a:rPr>
              <a:t>点滅」の</a:t>
            </a:r>
            <a:endParaRPr lang="en-US" altLang="ja-JP" sz="1200" b="0" i="0">
              <a:solidFill>
                <a:srgbClr val="3E3E3E"/>
              </a:solidFill>
              <a:effectLst/>
              <a:latin typeface="BIZ UDPゴシック" panose="020B0400000000000000" pitchFamily="50" charset="-128"/>
              <a:ea typeface="BIZ UDPゴシック" panose="020B0400000000000000" pitchFamily="50" charset="-128"/>
            </a:endParaRPr>
          </a:p>
          <a:p>
            <a:pPr algn="l"/>
            <a:r>
              <a:rPr lang="ja-JP" altLang="en-US" sz="1200" b="0" i="0">
                <a:solidFill>
                  <a:srgbClr val="3E3E3E"/>
                </a:solidFill>
                <a:effectLst/>
                <a:latin typeface="BIZ UDPゴシック" panose="020B0400000000000000" pitchFamily="50" charset="-128"/>
                <a:ea typeface="BIZ UDPゴシック" panose="020B0400000000000000" pitchFamily="50" charset="-128"/>
              </a:rPr>
              <a:t>スイッチをタップ</a:t>
            </a:r>
          </a:p>
        </p:txBody>
      </p:sp>
      <p:sp>
        <p:nvSpPr>
          <p:cNvPr id="6" name="テキスト ボックス 5">
            <a:extLst>
              <a:ext uri="{FF2B5EF4-FFF2-40B4-BE49-F238E27FC236}">
                <a16:creationId xmlns:a16="http://schemas.microsoft.com/office/drawing/2014/main" id="{50EFFBE3-61FF-CCFF-7F44-FBAA93398182}"/>
              </a:ext>
            </a:extLst>
          </p:cNvPr>
          <p:cNvSpPr txBox="1"/>
          <p:nvPr/>
        </p:nvSpPr>
        <p:spPr>
          <a:xfrm>
            <a:off x="2712950" y="7098035"/>
            <a:ext cx="5811924" cy="338554"/>
          </a:xfrm>
          <a:prstGeom prst="rect">
            <a:avLst/>
          </a:prstGeom>
          <a:noFill/>
        </p:spPr>
        <p:txBody>
          <a:bodyPr wrap="square" rtlCol="0">
            <a:spAutoFit/>
          </a:bodyPr>
          <a:lstStyle/>
          <a:p>
            <a:r>
              <a:rPr kumimoji="1" lang="en-US" altLang="ja-JP" sz="1600">
                <a:latin typeface="BIZ UDPゴシック" panose="020B0400000000000000" pitchFamily="50" charset="-128"/>
                <a:ea typeface="BIZ UDPゴシック" panose="020B0400000000000000" pitchFamily="50" charset="-128"/>
              </a:rPr>
              <a:t>※Android</a:t>
            </a:r>
            <a:r>
              <a:rPr kumimoji="1" lang="ja-JP" altLang="en-US" sz="1600">
                <a:latin typeface="BIZ UDPゴシック" panose="020B0400000000000000" pitchFamily="50" charset="-128"/>
                <a:ea typeface="BIZ UDPゴシック" panose="020B0400000000000000" pitchFamily="50" charset="-128"/>
              </a:rPr>
              <a:t>は中には対応していない機種もございます</a:t>
            </a:r>
          </a:p>
        </p:txBody>
      </p:sp>
      <p:sp>
        <p:nvSpPr>
          <p:cNvPr id="10" name="スライド番号プレースホルダー 3">
            <a:extLst>
              <a:ext uri="{FF2B5EF4-FFF2-40B4-BE49-F238E27FC236}">
                <a16:creationId xmlns:a16="http://schemas.microsoft.com/office/drawing/2014/main" id="{67E9653C-7FB1-331C-48BF-F2BF5D96B91A}"/>
              </a:ext>
            </a:extLst>
          </p:cNvPr>
          <p:cNvSpPr>
            <a:spLocks noGrp="1"/>
          </p:cNvSpPr>
          <p:nvPr>
            <p:ph type="sldNum" sz="quarter" idx="12"/>
          </p:nvPr>
        </p:nvSpPr>
        <p:spPr>
          <a:xfrm>
            <a:off x="7643648" y="704106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14</a:t>
            </a:fld>
            <a:endParaRPr kumimoji="1" lang="ja-JP" altLang="en-US">
              <a:latin typeface="BIZ UDPゴシック" panose="020B0400000000000000" pitchFamily="50" charset="-128"/>
              <a:ea typeface="BIZ UDPゴシック" panose="020B0400000000000000" pitchFamily="50" charset="-128"/>
            </a:endParaRPr>
          </a:p>
        </p:txBody>
      </p:sp>
      <p:pic>
        <p:nvPicPr>
          <p:cNvPr id="12" name="図 11">
            <a:extLst>
              <a:ext uri="{FF2B5EF4-FFF2-40B4-BE49-F238E27FC236}">
                <a16:creationId xmlns:a16="http://schemas.microsoft.com/office/drawing/2014/main" id="{5FD0C1DA-8525-96BF-9D9B-E9D45D6A322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02590" y="780104"/>
            <a:ext cx="1738182" cy="1738182"/>
          </a:xfrm>
          <a:prstGeom prst="rect">
            <a:avLst/>
          </a:prstGeom>
        </p:spPr>
      </p:pic>
      <p:sp>
        <p:nvSpPr>
          <p:cNvPr id="15" name="テキスト ボックス 14">
            <a:extLst>
              <a:ext uri="{FF2B5EF4-FFF2-40B4-BE49-F238E27FC236}">
                <a16:creationId xmlns:a16="http://schemas.microsoft.com/office/drawing/2014/main" id="{3C9E8E08-76F6-2787-33FA-B5948884831C}"/>
              </a:ext>
            </a:extLst>
          </p:cNvPr>
          <p:cNvSpPr txBox="1"/>
          <p:nvPr/>
        </p:nvSpPr>
        <p:spPr>
          <a:xfrm>
            <a:off x="7929768" y="423038"/>
            <a:ext cx="2407156" cy="276999"/>
          </a:xfrm>
          <a:prstGeom prst="rect">
            <a:avLst/>
          </a:prstGeom>
          <a:noFill/>
        </p:spPr>
        <p:txBody>
          <a:bodyPr wrap="square">
            <a:spAutoFit/>
          </a:bodyPr>
          <a:lstStyle/>
          <a:p>
            <a:r>
              <a:rPr lang="ja-JP" altLang="en-US" sz="1200" b="1">
                <a:latin typeface="BIZ UDPゴシック" panose="020B0400000000000000" pitchFamily="50" charset="-128"/>
                <a:ea typeface="BIZ UDPゴシック" panose="020B0400000000000000" pitchFamily="50" charset="-128"/>
              </a:rPr>
              <a:t>まずは設定マークをタップ！</a:t>
            </a:r>
          </a:p>
        </p:txBody>
      </p:sp>
    </p:spTree>
    <p:extLst>
      <p:ext uri="{BB962C8B-B14F-4D97-AF65-F5344CB8AC3E}">
        <p14:creationId xmlns:p14="http://schemas.microsoft.com/office/powerpoint/2010/main" val="2407930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42">
            <a:extLst>
              <a:ext uri="{FF2B5EF4-FFF2-40B4-BE49-F238E27FC236}">
                <a16:creationId xmlns:a16="http://schemas.microsoft.com/office/drawing/2014/main" id="{A34F056A-A9DD-6929-FE25-67166D35776F}"/>
              </a:ext>
            </a:extLst>
          </p:cNvPr>
          <p:cNvSpPr/>
          <p:nvPr/>
        </p:nvSpPr>
        <p:spPr>
          <a:xfrm>
            <a:off x="592845" y="2122941"/>
            <a:ext cx="9744079" cy="4967077"/>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スマホの基本設定をする</a:t>
            </a: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965532C8-CC8B-9D2C-0EDA-6198C3C45FF3}"/>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ja-JP" altLang="en-US" sz="35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8" name="テキスト ボックス 7">
            <a:extLst>
              <a:ext uri="{FF2B5EF4-FFF2-40B4-BE49-F238E27FC236}">
                <a16:creationId xmlns:a16="http://schemas.microsoft.com/office/drawing/2014/main" id="{00DCC2E7-2702-6611-C77D-9E49F3427F5A}"/>
              </a:ext>
            </a:extLst>
          </p:cNvPr>
          <p:cNvSpPr txBox="1"/>
          <p:nvPr/>
        </p:nvSpPr>
        <p:spPr>
          <a:xfrm>
            <a:off x="5812215" y="1611839"/>
            <a:ext cx="1321847" cy="400110"/>
          </a:xfrm>
          <a:prstGeom prst="rect">
            <a:avLst/>
          </a:prstGeom>
          <a:noFill/>
          <a:ln>
            <a:solidFill>
              <a:schemeClr val="tx1"/>
            </a:solidFill>
          </a:ln>
        </p:spPr>
        <p:txBody>
          <a:bodyPr wrap="square">
            <a:spAutoFit/>
          </a:bodyPr>
          <a:lstStyle/>
          <a:p>
            <a:pPr algn="ctr"/>
            <a:r>
              <a:rPr lang="en-US" altLang="ja-JP" sz="2000" b="1">
                <a:solidFill>
                  <a:srgbClr val="252525"/>
                </a:solidFill>
                <a:latin typeface="BIZ UDPゴシック" panose="020B0400000000000000" pitchFamily="50" charset="-128"/>
                <a:ea typeface="BIZ UDPゴシック" panose="020B0400000000000000" pitchFamily="50" charset="-128"/>
              </a:rPr>
              <a:t>Android</a:t>
            </a:r>
            <a:endParaRPr lang="ja-JP" altLang="en-US" sz="200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F902FF50-180A-A118-59C3-61CD9D682D0C}"/>
              </a:ext>
            </a:extLst>
          </p:cNvPr>
          <p:cNvSpPr txBox="1"/>
          <p:nvPr/>
        </p:nvSpPr>
        <p:spPr>
          <a:xfrm>
            <a:off x="720000" y="1441711"/>
            <a:ext cx="5433807"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7.</a:t>
            </a:r>
            <a:r>
              <a:rPr lang="ja-JP" altLang="en-US" sz="2800" b="1">
                <a:latin typeface="BIZ UDPゴシック" panose="020B0400000000000000" pitchFamily="50" charset="-128"/>
                <a:ea typeface="BIZ UDPゴシック" panose="020B0400000000000000" pitchFamily="50" charset="-128"/>
              </a:rPr>
              <a:t> </a:t>
            </a:r>
            <a:r>
              <a:rPr lang="en-US" altLang="ja-JP" sz="2800" b="1">
                <a:latin typeface="BIZ UDPゴシック" panose="020B0400000000000000" pitchFamily="50" charset="-128"/>
                <a:ea typeface="BIZ UDPゴシック" panose="020B0400000000000000" pitchFamily="50" charset="-128"/>
              </a:rPr>
              <a:t>LED</a:t>
            </a:r>
            <a:r>
              <a:rPr lang="ja-JP" altLang="en-US" sz="2800" b="1">
                <a:latin typeface="BIZ UDPゴシック" panose="020B0400000000000000" pitchFamily="50" charset="-128"/>
                <a:ea typeface="BIZ UDPゴシック" panose="020B0400000000000000" pitchFamily="50" charset="-128"/>
              </a:rPr>
              <a:t>フラッシュ通知の設定</a:t>
            </a:r>
          </a:p>
        </p:txBody>
      </p:sp>
      <p:pic>
        <p:nvPicPr>
          <p:cNvPr id="2052" name="Picture 4" descr="arrows beの通知LED">
            <a:extLst>
              <a:ext uri="{FF2B5EF4-FFF2-40B4-BE49-F238E27FC236}">
                <a16:creationId xmlns:a16="http://schemas.microsoft.com/office/drawing/2014/main" id="{0382D983-7E7C-6F08-2845-F24FC712C98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60247" y="3277288"/>
            <a:ext cx="7409274" cy="3716986"/>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CE711FEA-5AED-E03D-5DB3-97DAC309CD56}"/>
              </a:ext>
            </a:extLst>
          </p:cNvPr>
          <p:cNvSpPr txBox="1"/>
          <p:nvPr/>
        </p:nvSpPr>
        <p:spPr>
          <a:xfrm>
            <a:off x="763445" y="2331988"/>
            <a:ext cx="2286000" cy="369332"/>
          </a:xfrm>
          <a:prstGeom prst="rect">
            <a:avLst/>
          </a:prstGeom>
          <a:noFill/>
        </p:spPr>
        <p:txBody>
          <a:bodyPr wrap="square" rtlCol="0">
            <a:spAutoFit/>
          </a:bodyPr>
          <a:lstStyle/>
          <a:p>
            <a:pPr algn="l"/>
            <a:r>
              <a:rPr lang="en-US" altLang="ja-JP" b="1" i="0">
                <a:solidFill>
                  <a:srgbClr val="3E3E3E"/>
                </a:solidFill>
                <a:effectLst/>
                <a:latin typeface="BIZ UDPゴシック" panose="020B0400000000000000" pitchFamily="50" charset="-128"/>
                <a:ea typeface="BIZ UDPゴシック" panose="020B0400000000000000" pitchFamily="50" charset="-128"/>
              </a:rPr>
              <a:t>arrows</a:t>
            </a:r>
            <a:r>
              <a:rPr lang="ja-JP" altLang="en-US" b="1" i="0">
                <a:solidFill>
                  <a:srgbClr val="3E3E3E"/>
                </a:solidFill>
                <a:effectLst/>
                <a:latin typeface="BIZ UDPゴシック" panose="020B0400000000000000" pitchFamily="50" charset="-128"/>
                <a:ea typeface="BIZ UDPゴシック" panose="020B0400000000000000" pitchFamily="50" charset="-128"/>
              </a:rPr>
              <a:t>シリーズ</a:t>
            </a:r>
          </a:p>
        </p:txBody>
      </p:sp>
      <p:sp>
        <p:nvSpPr>
          <p:cNvPr id="25" name="テキスト ボックス 24">
            <a:extLst>
              <a:ext uri="{FF2B5EF4-FFF2-40B4-BE49-F238E27FC236}">
                <a16:creationId xmlns:a16="http://schemas.microsoft.com/office/drawing/2014/main" id="{D82612EA-99A0-4ABD-B028-A4EAD31F7C9F}"/>
              </a:ext>
            </a:extLst>
          </p:cNvPr>
          <p:cNvSpPr txBox="1"/>
          <p:nvPr/>
        </p:nvSpPr>
        <p:spPr>
          <a:xfrm>
            <a:off x="1248217" y="2876527"/>
            <a:ext cx="4277285" cy="276999"/>
          </a:xfrm>
          <a:prstGeom prst="rect">
            <a:avLst/>
          </a:prstGeom>
          <a:noFill/>
        </p:spPr>
        <p:txBody>
          <a:bodyPr wrap="square">
            <a:spAutoFit/>
          </a:bodyPr>
          <a:lstStyle/>
          <a:p>
            <a:pPr algn="l"/>
            <a:r>
              <a:rPr lang="en-US" altLang="ja-JP" sz="1200" b="0" i="0">
                <a:solidFill>
                  <a:srgbClr val="3E3E3E"/>
                </a:solidFill>
                <a:effectLst/>
                <a:latin typeface="BIZ UDPゴシック" panose="020B0400000000000000" pitchFamily="50" charset="-128"/>
                <a:ea typeface="BIZ UDPゴシック" panose="020B0400000000000000" pitchFamily="50" charset="-128"/>
              </a:rPr>
              <a:t>【</a:t>
            </a:r>
            <a:r>
              <a:rPr lang="ja-JP" altLang="en-US" sz="1200" b="0" i="0">
                <a:solidFill>
                  <a:srgbClr val="3E3E3E"/>
                </a:solidFill>
                <a:effectLst/>
                <a:latin typeface="BIZ UDPゴシック" panose="020B0400000000000000" pitchFamily="50" charset="-128"/>
                <a:ea typeface="BIZ UDPゴシック" panose="020B0400000000000000" pitchFamily="50" charset="-128"/>
              </a:rPr>
              <a:t>通知</a:t>
            </a:r>
            <a:r>
              <a:rPr lang="en-US" altLang="ja-JP" sz="1200" b="0" i="0">
                <a:solidFill>
                  <a:srgbClr val="3E3E3E"/>
                </a:solidFill>
                <a:effectLst/>
                <a:latin typeface="BIZ UDPゴシック" panose="020B0400000000000000" pitchFamily="50" charset="-128"/>
                <a:ea typeface="BIZ UDPゴシック" panose="020B0400000000000000" pitchFamily="50" charset="-128"/>
              </a:rPr>
              <a:t>】</a:t>
            </a:r>
            <a:r>
              <a:rPr lang="ja-JP" altLang="en-US" sz="1200" b="0" i="0">
                <a:solidFill>
                  <a:srgbClr val="3E3E3E"/>
                </a:solidFill>
                <a:effectLst/>
                <a:latin typeface="BIZ UDPゴシック" panose="020B0400000000000000" pitchFamily="50" charset="-128"/>
                <a:ea typeface="BIZ UDPゴシック" panose="020B0400000000000000" pitchFamily="50" charset="-128"/>
              </a:rPr>
              <a:t>をタップ</a:t>
            </a:r>
          </a:p>
        </p:txBody>
      </p:sp>
      <p:sp>
        <p:nvSpPr>
          <p:cNvPr id="28" name="円/楕円 10">
            <a:extLst>
              <a:ext uri="{FF2B5EF4-FFF2-40B4-BE49-F238E27FC236}">
                <a16:creationId xmlns:a16="http://schemas.microsoft.com/office/drawing/2014/main" id="{E3F14C66-6E7B-B465-315E-E7FCC6DEAA0D}"/>
              </a:ext>
            </a:extLst>
          </p:cNvPr>
          <p:cNvSpPr/>
          <p:nvPr/>
        </p:nvSpPr>
        <p:spPr>
          <a:xfrm>
            <a:off x="861694" y="2849270"/>
            <a:ext cx="336619" cy="355634"/>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00" b="1">
              <a:latin typeface="BIZ UDPゴシック" panose="020B0400000000000000" pitchFamily="50" charset="-128"/>
              <a:ea typeface="BIZ UDPゴシック" panose="020B0400000000000000" pitchFamily="50" charset="-128"/>
            </a:endParaRPr>
          </a:p>
          <a:p>
            <a:pPr algn="ctr"/>
            <a:r>
              <a:rPr kumimoji="1" lang="ja-JP" altLang="en-US" sz="1600" b="1">
                <a:latin typeface="BIZ UDPゴシック" panose="020B0400000000000000" pitchFamily="50" charset="-128"/>
                <a:ea typeface="BIZ UDPゴシック" panose="020B0400000000000000" pitchFamily="50" charset="-128"/>
              </a:rPr>
              <a:t>１</a:t>
            </a:r>
          </a:p>
        </p:txBody>
      </p:sp>
      <p:sp>
        <p:nvSpPr>
          <p:cNvPr id="29" name="円/楕円 10">
            <a:extLst>
              <a:ext uri="{FF2B5EF4-FFF2-40B4-BE49-F238E27FC236}">
                <a16:creationId xmlns:a16="http://schemas.microsoft.com/office/drawing/2014/main" id="{428FD30E-A466-09AE-E6E2-13FB4EFD2B95}"/>
              </a:ext>
            </a:extLst>
          </p:cNvPr>
          <p:cNvSpPr/>
          <p:nvPr/>
        </p:nvSpPr>
        <p:spPr>
          <a:xfrm>
            <a:off x="3099095" y="2833942"/>
            <a:ext cx="336619" cy="355634"/>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00" b="1">
              <a:latin typeface="BIZ UDPゴシック" panose="020B0400000000000000" pitchFamily="50" charset="-128"/>
              <a:ea typeface="BIZ UDPゴシック" panose="020B0400000000000000" pitchFamily="50" charset="-128"/>
            </a:endParaRPr>
          </a:p>
          <a:p>
            <a:pPr algn="ctr"/>
            <a:r>
              <a:rPr kumimoji="1" lang="en-US" altLang="ja-JP" sz="1600" b="1">
                <a:latin typeface="BIZ UDPゴシック" panose="020B0400000000000000" pitchFamily="50" charset="-128"/>
                <a:ea typeface="BIZ UDPゴシック" panose="020B0400000000000000" pitchFamily="50" charset="-128"/>
              </a:rPr>
              <a:t>2</a:t>
            </a:r>
            <a:endParaRPr kumimoji="1" lang="ja-JP" altLang="en-US" sz="1600" b="1">
              <a:latin typeface="BIZ UDPゴシック" panose="020B0400000000000000" pitchFamily="50" charset="-128"/>
              <a:ea typeface="BIZ UDPゴシック" panose="020B0400000000000000" pitchFamily="50" charset="-128"/>
            </a:endParaRPr>
          </a:p>
        </p:txBody>
      </p:sp>
      <p:sp>
        <p:nvSpPr>
          <p:cNvPr id="30" name="テキスト ボックス 29">
            <a:extLst>
              <a:ext uri="{FF2B5EF4-FFF2-40B4-BE49-F238E27FC236}">
                <a16:creationId xmlns:a16="http://schemas.microsoft.com/office/drawing/2014/main" id="{B4216EEB-53E4-6694-C77D-926AAACA7106}"/>
              </a:ext>
            </a:extLst>
          </p:cNvPr>
          <p:cNvSpPr txBox="1"/>
          <p:nvPr/>
        </p:nvSpPr>
        <p:spPr>
          <a:xfrm>
            <a:off x="3435714" y="2873259"/>
            <a:ext cx="5236083" cy="276999"/>
          </a:xfrm>
          <a:prstGeom prst="rect">
            <a:avLst/>
          </a:prstGeom>
          <a:noFill/>
        </p:spPr>
        <p:txBody>
          <a:bodyPr wrap="square">
            <a:spAutoFit/>
          </a:bodyPr>
          <a:lstStyle/>
          <a:p>
            <a:pPr algn="l"/>
            <a:r>
              <a:rPr lang="ja-JP" altLang="en-US" sz="1200" b="0" i="0">
                <a:solidFill>
                  <a:srgbClr val="3E3E3E"/>
                </a:solidFill>
                <a:effectLst/>
                <a:latin typeface="BIZ UDPゴシック" panose="020B0400000000000000" pitchFamily="50" charset="-128"/>
                <a:ea typeface="BIZ UDPゴシック" panose="020B0400000000000000" pitchFamily="50" charset="-128"/>
              </a:rPr>
              <a:t>右上の</a:t>
            </a:r>
            <a:r>
              <a:rPr lang="en-US" altLang="ja-JP" sz="1200" b="0" i="0">
                <a:solidFill>
                  <a:srgbClr val="3E3E3E"/>
                </a:solidFill>
                <a:effectLst/>
                <a:latin typeface="BIZ UDPゴシック" panose="020B0400000000000000" pitchFamily="50" charset="-128"/>
                <a:ea typeface="BIZ UDPゴシック" panose="020B0400000000000000" pitchFamily="50" charset="-128"/>
              </a:rPr>
              <a:t>【</a:t>
            </a:r>
            <a:r>
              <a:rPr lang="ja-JP" altLang="en-US" sz="1200" b="0" i="0">
                <a:solidFill>
                  <a:srgbClr val="3E3E3E"/>
                </a:solidFill>
                <a:effectLst/>
                <a:latin typeface="BIZ UDPゴシック" panose="020B0400000000000000" pitchFamily="50" charset="-128"/>
                <a:ea typeface="BIZ UDPゴシック" panose="020B0400000000000000" pitchFamily="50" charset="-128"/>
              </a:rPr>
              <a:t>詳細設定</a:t>
            </a:r>
            <a:r>
              <a:rPr lang="en-US" altLang="ja-JP" sz="1200" b="0" i="0">
                <a:solidFill>
                  <a:srgbClr val="3E3E3E"/>
                </a:solidFill>
                <a:effectLst/>
                <a:latin typeface="BIZ UDPゴシック" panose="020B0400000000000000" pitchFamily="50" charset="-128"/>
                <a:ea typeface="BIZ UDPゴシック" panose="020B0400000000000000" pitchFamily="50" charset="-128"/>
              </a:rPr>
              <a:t>】⇒</a:t>
            </a:r>
            <a:r>
              <a:rPr lang="ja-JP" altLang="en-US" sz="1200" b="0" i="0">
                <a:solidFill>
                  <a:srgbClr val="3E3E3E"/>
                </a:solidFill>
                <a:effectLst/>
                <a:latin typeface="BIZ UDPゴシック" panose="020B0400000000000000" pitchFamily="50" charset="-128"/>
                <a:ea typeface="BIZ UDPゴシック" panose="020B0400000000000000" pitchFamily="50" charset="-128"/>
              </a:rPr>
              <a:t>「通知</a:t>
            </a:r>
            <a:r>
              <a:rPr lang="en-US" altLang="ja-JP" sz="1200" b="0" i="0">
                <a:solidFill>
                  <a:srgbClr val="3E3E3E"/>
                </a:solidFill>
                <a:effectLst/>
                <a:latin typeface="BIZ UDPゴシック" panose="020B0400000000000000" pitchFamily="50" charset="-128"/>
                <a:ea typeface="BIZ UDPゴシック" panose="020B0400000000000000" pitchFamily="50" charset="-128"/>
              </a:rPr>
              <a:t>LED</a:t>
            </a:r>
            <a:r>
              <a:rPr lang="ja-JP" altLang="en-US" sz="1200" b="0" i="0">
                <a:solidFill>
                  <a:srgbClr val="3E3E3E"/>
                </a:solidFill>
                <a:effectLst/>
                <a:latin typeface="BIZ UDPゴシック" panose="020B0400000000000000" pitchFamily="50" charset="-128"/>
                <a:ea typeface="BIZ UDPゴシック" panose="020B0400000000000000" pitchFamily="50" charset="-128"/>
              </a:rPr>
              <a:t>」より設定</a:t>
            </a:r>
          </a:p>
        </p:txBody>
      </p:sp>
      <p:sp>
        <p:nvSpPr>
          <p:cNvPr id="6" name="テキスト ボックス 5">
            <a:extLst>
              <a:ext uri="{FF2B5EF4-FFF2-40B4-BE49-F238E27FC236}">
                <a16:creationId xmlns:a16="http://schemas.microsoft.com/office/drawing/2014/main" id="{50EFFBE3-61FF-CCFF-7F44-FBAA93398182}"/>
              </a:ext>
            </a:extLst>
          </p:cNvPr>
          <p:cNvSpPr txBox="1"/>
          <p:nvPr/>
        </p:nvSpPr>
        <p:spPr>
          <a:xfrm>
            <a:off x="2712950" y="7098035"/>
            <a:ext cx="5811924" cy="338554"/>
          </a:xfrm>
          <a:prstGeom prst="rect">
            <a:avLst/>
          </a:prstGeom>
          <a:noFill/>
        </p:spPr>
        <p:txBody>
          <a:bodyPr wrap="square" rtlCol="0">
            <a:spAutoFit/>
          </a:bodyPr>
          <a:lstStyle/>
          <a:p>
            <a:r>
              <a:rPr kumimoji="1" lang="en-US" altLang="ja-JP" sz="1600">
                <a:latin typeface="BIZ UDPゴシック" panose="020B0400000000000000" pitchFamily="50" charset="-128"/>
                <a:ea typeface="BIZ UDPゴシック" panose="020B0400000000000000" pitchFamily="50" charset="-128"/>
              </a:rPr>
              <a:t>※Android</a:t>
            </a:r>
            <a:r>
              <a:rPr kumimoji="1" lang="ja-JP" altLang="en-US" sz="1600">
                <a:latin typeface="BIZ UDPゴシック" panose="020B0400000000000000" pitchFamily="50" charset="-128"/>
                <a:ea typeface="BIZ UDPゴシック" panose="020B0400000000000000" pitchFamily="50" charset="-128"/>
              </a:rPr>
              <a:t>は中には対応していない機種もございます</a:t>
            </a:r>
          </a:p>
        </p:txBody>
      </p:sp>
      <p:sp>
        <p:nvSpPr>
          <p:cNvPr id="10" name="スライド番号プレースホルダー 3">
            <a:extLst>
              <a:ext uri="{FF2B5EF4-FFF2-40B4-BE49-F238E27FC236}">
                <a16:creationId xmlns:a16="http://schemas.microsoft.com/office/drawing/2014/main" id="{67E9653C-7FB1-331C-48BF-F2BF5D96B91A}"/>
              </a:ext>
            </a:extLst>
          </p:cNvPr>
          <p:cNvSpPr>
            <a:spLocks noGrp="1"/>
          </p:cNvSpPr>
          <p:nvPr>
            <p:ph type="sldNum" sz="quarter" idx="12"/>
          </p:nvPr>
        </p:nvSpPr>
        <p:spPr>
          <a:xfrm>
            <a:off x="7643648" y="704106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15</a:t>
            </a:fld>
            <a:endParaRPr kumimoji="1" lang="ja-JP" altLang="en-US">
              <a:latin typeface="BIZ UDPゴシック" panose="020B0400000000000000" pitchFamily="50" charset="-128"/>
              <a:ea typeface="BIZ UDPゴシック" panose="020B0400000000000000" pitchFamily="50" charset="-128"/>
            </a:endParaRPr>
          </a:p>
        </p:txBody>
      </p:sp>
      <p:pic>
        <p:nvPicPr>
          <p:cNvPr id="12" name="図 11">
            <a:extLst>
              <a:ext uri="{FF2B5EF4-FFF2-40B4-BE49-F238E27FC236}">
                <a16:creationId xmlns:a16="http://schemas.microsoft.com/office/drawing/2014/main" id="{972ADE41-0A38-92CE-E32F-90232AEE63B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76064" y="985110"/>
            <a:ext cx="1599368" cy="1599368"/>
          </a:xfrm>
          <a:prstGeom prst="rect">
            <a:avLst/>
          </a:prstGeom>
        </p:spPr>
      </p:pic>
      <p:sp>
        <p:nvSpPr>
          <p:cNvPr id="15" name="テキスト ボックス 14">
            <a:extLst>
              <a:ext uri="{FF2B5EF4-FFF2-40B4-BE49-F238E27FC236}">
                <a16:creationId xmlns:a16="http://schemas.microsoft.com/office/drawing/2014/main" id="{1D806BE4-93B4-6C85-AF1E-9A7A409DC2D3}"/>
              </a:ext>
            </a:extLst>
          </p:cNvPr>
          <p:cNvSpPr txBox="1"/>
          <p:nvPr/>
        </p:nvSpPr>
        <p:spPr>
          <a:xfrm>
            <a:off x="7929768" y="635886"/>
            <a:ext cx="2407156" cy="276999"/>
          </a:xfrm>
          <a:prstGeom prst="rect">
            <a:avLst/>
          </a:prstGeom>
          <a:noFill/>
        </p:spPr>
        <p:txBody>
          <a:bodyPr wrap="square">
            <a:spAutoFit/>
          </a:bodyPr>
          <a:lstStyle/>
          <a:p>
            <a:r>
              <a:rPr lang="ja-JP" altLang="en-US" sz="1200" b="1">
                <a:latin typeface="BIZ UDPゴシック" panose="020B0400000000000000" pitchFamily="50" charset="-128"/>
                <a:ea typeface="BIZ UDPゴシック" panose="020B0400000000000000" pitchFamily="50" charset="-128"/>
              </a:rPr>
              <a:t>まずは設定マークをタップ！</a:t>
            </a:r>
          </a:p>
        </p:txBody>
      </p:sp>
    </p:spTree>
    <p:extLst>
      <p:ext uri="{BB962C8B-B14F-4D97-AF65-F5344CB8AC3E}">
        <p14:creationId xmlns:p14="http://schemas.microsoft.com/office/powerpoint/2010/main" val="4096743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42">
            <a:extLst>
              <a:ext uri="{FF2B5EF4-FFF2-40B4-BE49-F238E27FC236}">
                <a16:creationId xmlns:a16="http://schemas.microsoft.com/office/drawing/2014/main" id="{A34F056A-A9DD-6929-FE25-67166D35776F}"/>
              </a:ext>
            </a:extLst>
          </p:cNvPr>
          <p:cNvSpPr/>
          <p:nvPr/>
        </p:nvSpPr>
        <p:spPr>
          <a:xfrm>
            <a:off x="592845" y="2122941"/>
            <a:ext cx="9744079" cy="4967077"/>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スマホの基本設定をする</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8.</a:t>
            </a:r>
            <a:r>
              <a:rPr lang="ja-JP" altLang="en-US" sz="2800" b="1">
                <a:latin typeface="BIZ UDPゴシック" panose="020B0400000000000000" pitchFamily="50" charset="-128"/>
                <a:ea typeface="BIZ UDPゴシック" panose="020B0400000000000000" pitchFamily="50" charset="-128"/>
              </a:rPr>
              <a:t> 画面回転ロックの設定</a:t>
            </a:r>
          </a:p>
        </p:txBody>
      </p:sp>
      <p:sp>
        <p:nvSpPr>
          <p:cNvPr id="2" name="テキスト ボックス 1">
            <a:extLst>
              <a:ext uri="{FF2B5EF4-FFF2-40B4-BE49-F238E27FC236}">
                <a16:creationId xmlns:a16="http://schemas.microsoft.com/office/drawing/2014/main" id="{B6737F57-4187-2182-BC20-3925796FDEE4}"/>
              </a:ext>
            </a:extLst>
          </p:cNvPr>
          <p:cNvSpPr txBox="1"/>
          <p:nvPr/>
        </p:nvSpPr>
        <p:spPr>
          <a:xfrm>
            <a:off x="1085604" y="2257261"/>
            <a:ext cx="8912711" cy="923330"/>
          </a:xfrm>
          <a:prstGeom prst="rect">
            <a:avLst/>
          </a:prstGeom>
          <a:noFill/>
        </p:spPr>
        <p:txBody>
          <a:bodyPr wrap="square">
            <a:spAutoFit/>
          </a:bodyPr>
          <a:lstStyle/>
          <a:p>
            <a:r>
              <a:rPr lang="ja-JP" altLang="en-US" b="1" i="0">
                <a:solidFill>
                  <a:srgbClr val="252525"/>
                </a:solidFill>
                <a:effectLst/>
                <a:latin typeface="BIZ UDPゴシック" panose="020B0400000000000000" pitchFamily="50" charset="-128"/>
                <a:ea typeface="BIZ UDPゴシック" panose="020B0400000000000000" pitchFamily="50" charset="-128"/>
              </a:rPr>
              <a:t>スマホは画面の向き（タテ</a:t>
            </a:r>
            <a:r>
              <a:rPr lang="en-US" altLang="ja-JP" b="1" i="0">
                <a:solidFill>
                  <a:srgbClr val="252525"/>
                </a:solidFill>
                <a:effectLst/>
                <a:latin typeface="BIZ UDPゴシック" panose="020B0400000000000000" pitchFamily="50" charset="-128"/>
                <a:ea typeface="BIZ UDPゴシック" panose="020B0400000000000000" pitchFamily="50" charset="-128"/>
              </a:rPr>
              <a:t>/</a:t>
            </a:r>
            <a:r>
              <a:rPr lang="ja-JP" altLang="en-US" b="1" i="0">
                <a:solidFill>
                  <a:srgbClr val="252525"/>
                </a:solidFill>
                <a:effectLst/>
                <a:latin typeface="BIZ UDPゴシック" panose="020B0400000000000000" pitchFamily="50" charset="-128"/>
                <a:ea typeface="BIZ UDPゴシック" panose="020B0400000000000000" pitchFamily="50" charset="-128"/>
              </a:rPr>
              <a:t>ヨコ）によって見ている画面が回転します。</a:t>
            </a:r>
            <a:endParaRPr lang="en-US" altLang="ja-JP" b="1" i="0">
              <a:solidFill>
                <a:srgbClr val="252525"/>
              </a:solidFill>
              <a:effectLst/>
              <a:latin typeface="BIZ UDPゴシック" panose="020B0400000000000000" pitchFamily="50" charset="-128"/>
              <a:ea typeface="BIZ UDPゴシック" panose="020B0400000000000000" pitchFamily="50" charset="-128"/>
            </a:endParaRPr>
          </a:p>
          <a:p>
            <a:r>
              <a:rPr lang="ja-JP" altLang="en-US" b="1" i="0">
                <a:solidFill>
                  <a:srgbClr val="252525"/>
                </a:solidFill>
                <a:effectLst/>
                <a:latin typeface="BIZ UDPゴシック" panose="020B0400000000000000" pitchFamily="50" charset="-128"/>
                <a:ea typeface="BIZ UDPゴシック" panose="020B0400000000000000" pitchFamily="50" charset="-128"/>
              </a:rPr>
              <a:t>画面が回転すると見え方が変わってしまいわかりづらくなってしまう方は、</a:t>
            </a:r>
            <a:endParaRPr lang="en-US" altLang="ja-JP" b="1" i="0">
              <a:solidFill>
                <a:srgbClr val="252525"/>
              </a:solidFill>
              <a:effectLst/>
              <a:latin typeface="BIZ UDPゴシック" panose="020B0400000000000000" pitchFamily="50" charset="-128"/>
              <a:ea typeface="BIZ UDPゴシック" panose="020B0400000000000000" pitchFamily="50" charset="-128"/>
            </a:endParaRPr>
          </a:p>
          <a:p>
            <a:r>
              <a:rPr lang="ja-JP" altLang="en-US" b="1">
                <a:solidFill>
                  <a:srgbClr val="252525"/>
                </a:solidFill>
                <a:latin typeface="BIZ UDPゴシック" panose="020B0400000000000000" pitchFamily="50" charset="-128"/>
                <a:ea typeface="BIZ UDPゴシック" panose="020B0400000000000000" pitchFamily="50" charset="-128"/>
              </a:rPr>
              <a:t>画面を固定することができます。</a:t>
            </a:r>
            <a:endParaRPr lang="en-US" altLang="ja-JP" b="1" i="0">
              <a:solidFill>
                <a:srgbClr val="252525"/>
              </a:solidFill>
              <a:effectLst/>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32547F3F-9C46-7D85-ADA0-41DE40DD8847}"/>
              </a:ext>
            </a:extLst>
          </p:cNvPr>
          <p:cNvSpPr txBox="1"/>
          <p:nvPr/>
        </p:nvSpPr>
        <p:spPr>
          <a:xfrm>
            <a:off x="5819993" y="1628245"/>
            <a:ext cx="1321847" cy="400110"/>
          </a:xfrm>
          <a:prstGeom prst="rect">
            <a:avLst/>
          </a:prstGeom>
          <a:noFill/>
          <a:ln>
            <a:solidFill>
              <a:schemeClr val="tx1"/>
            </a:solidFill>
          </a:ln>
        </p:spPr>
        <p:txBody>
          <a:bodyPr wrap="square">
            <a:spAutoFit/>
          </a:bodyPr>
          <a:lstStyle/>
          <a:p>
            <a:pPr algn="ctr"/>
            <a:r>
              <a:rPr lang="en-US" altLang="ja-JP" sz="2000" b="1" i="0">
                <a:solidFill>
                  <a:srgbClr val="252525"/>
                </a:solidFill>
                <a:effectLst/>
                <a:latin typeface="BIZ UDPゴシック" panose="020B0400000000000000" pitchFamily="50" charset="-128"/>
                <a:ea typeface="BIZ UDPゴシック" panose="020B0400000000000000" pitchFamily="50" charset="-128"/>
              </a:rPr>
              <a:t>iPhone</a:t>
            </a:r>
            <a:endParaRPr lang="ja-JP" altLang="en-US" sz="2000">
              <a:latin typeface="BIZ UDPゴシック" panose="020B0400000000000000" pitchFamily="50" charset="-128"/>
              <a:ea typeface="BIZ UDPゴシック" panose="020B0400000000000000" pitchFamily="50" charset="-128"/>
            </a:endParaRPr>
          </a:p>
        </p:txBody>
      </p:sp>
      <p:grpSp>
        <p:nvGrpSpPr>
          <p:cNvPr id="10" name="グループ化 9">
            <a:extLst>
              <a:ext uri="{FF2B5EF4-FFF2-40B4-BE49-F238E27FC236}">
                <a16:creationId xmlns:a16="http://schemas.microsoft.com/office/drawing/2014/main" id="{5FECD9B8-541F-B10D-8B7E-51EDE4926E86}"/>
              </a:ext>
            </a:extLst>
          </p:cNvPr>
          <p:cNvGrpSpPr/>
          <p:nvPr/>
        </p:nvGrpSpPr>
        <p:grpSpPr>
          <a:xfrm>
            <a:off x="1914975" y="3610711"/>
            <a:ext cx="2676406" cy="1005939"/>
            <a:chOff x="863622" y="2672215"/>
            <a:chExt cx="2468968" cy="1501913"/>
          </a:xfrm>
        </p:grpSpPr>
        <p:sp>
          <p:nvSpPr>
            <p:cNvPr id="11" name="テキスト ボックス 10">
              <a:extLst>
                <a:ext uri="{FF2B5EF4-FFF2-40B4-BE49-F238E27FC236}">
                  <a16:creationId xmlns:a16="http://schemas.microsoft.com/office/drawing/2014/main" id="{F97358E8-7025-5C18-C1E1-A2AAD9D77732}"/>
                </a:ext>
              </a:extLst>
            </p:cNvPr>
            <p:cNvSpPr txBox="1"/>
            <p:nvPr/>
          </p:nvSpPr>
          <p:spPr>
            <a:xfrm>
              <a:off x="863622" y="3346983"/>
              <a:ext cx="281609" cy="827145"/>
            </a:xfrm>
            <a:prstGeom prst="rect">
              <a:avLst/>
            </a:prstGeom>
            <a:noFill/>
          </p:spPr>
          <p:txBody>
            <a:bodyPr wrap="square">
              <a:spAutoFit/>
            </a:bodyPr>
            <a:lstStyle/>
            <a:p>
              <a:pPr algn="ctr"/>
              <a:r>
                <a:rPr lang="en-US" altLang="ja-JP" sz="3000" b="1">
                  <a:solidFill>
                    <a:schemeClr val="bg1"/>
                  </a:solidFill>
                  <a:latin typeface="BIZ UDPゴシック" panose="020B0400000000000000" pitchFamily="50" charset="-128"/>
                  <a:ea typeface="BIZ UDPゴシック" panose="020B0400000000000000" pitchFamily="50" charset="-128"/>
                </a:rPr>
                <a:t>1</a:t>
              </a:r>
              <a:endParaRPr lang="ja-JP" altLang="en-US" sz="3000" b="1">
                <a:solidFill>
                  <a:schemeClr val="bg1"/>
                </a:solidFill>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64056AA8-2B46-44EE-BFEA-B43CA883857A}"/>
                </a:ext>
              </a:extLst>
            </p:cNvPr>
            <p:cNvSpPr txBox="1"/>
            <p:nvPr/>
          </p:nvSpPr>
          <p:spPr>
            <a:xfrm>
              <a:off x="1428127" y="2672215"/>
              <a:ext cx="1904463" cy="413572"/>
            </a:xfrm>
            <a:prstGeom prst="rect">
              <a:avLst/>
            </a:prstGeom>
            <a:noFill/>
          </p:spPr>
          <p:txBody>
            <a:bodyPr wrap="square">
              <a:spAutoFit/>
            </a:bodyPr>
            <a:lstStyle/>
            <a:p>
              <a:r>
                <a:rPr lang="ja-JP" altLang="en-US" sz="1200" b="1">
                  <a:latin typeface="BIZ UDPゴシック" panose="020B0400000000000000" pitchFamily="50" charset="-128"/>
                  <a:ea typeface="BIZ UDPゴシック" panose="020B0400000000000000" pitchFamily="50" charset="-128"/>
                </a:rPr>
                <a:t>画面を上から下へスワイプ</a:t>
              </a:r>
            </a:p>
          </p:txBody>
        </p:sp>
      </p:grpSp>
      <p:sp>
        <p:nvSpPr>
          <p:cNvPr id="15" name="円/楕円 10">
            <a:extLst>
              <a:ext uri="{FF2B5EF4-FFF2-40B4-BE49-F238E27FC236}">
                <a16:creationId xmlns:a16="http://schemas.microsoft.com/office/drawing/2014/main" id="{5C882508-3F1E-FC2A-4C4E-E1FFDC594349}"/>
              </a:ext>
            </a:extLst>
          </p:cNvPr>
          <p:cNvSpPr/>
          <p:nvPr/>
        </p:nvSpPr>
        <p:spPr>
          <a:xfrm>
            <a:off x="1681734" y="3451391"/>
            <a:ext cx="690728" cy="706180"/>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a:latin typeface="BIZ UDPゴシック" panose="020B0400000000000000" pitchFamily="50" charset="-128"/>
              <a:ea typeface="BIZ UDPゴシック" panose="020B0400000000000000" pitchFamily="50" charset="-128"/>
            </a:endParaRPr>
          </a:p>
          <a:p>
            <a:pPr algn="ctr"/>
            <a:r>
              <a:rPr kumimoji="1" lang="ja-JP" altLang="en-US" sz="2400" b="1">
                <a:latin typeface="BIZ UDPゴシック" panose="020B0400000000000000" pitchFamily="50" charset="-128"/>
                <a:ea typeface="BIZ UDPゴシック" panose="020B0400000000000000" pitchFamily="50" charset="-128"/>
              </a:rPr>
              <a:t>１</a:t>
            </a:r>
          </a:p>
        </p:txBody>
      </p:sp>
      <p:sp>
        <p:nvSpPr>
          <p:cNvPr id="21" name="テキスト ボックス 20">
            <a:extLst>
              <a:ext uri="{FF2B5EF4-FFF2-40B4-BE49-F238E27FC236}">
                <a16:creationId xmlns:a16="http://schemas.microsoft.com/office/drawing/2014/main" id="{8BD7417D-2790-7078-60CD-915D377907ED}"/>
              </a:ext>
            </a:extLst>
          </p:cNvPr>
          <p:cNvSpPr txBox="1"/>
          <p:nvPr/>
        </p:nvSpPr>
        <p:spPr>
          <a:xfrm>
            <a:off x="6578523" y="3584643"/>
            <a:ext cx="2064472" cy="276999"/>
          </a:xfrm>
          <a:prstGeom prst="rect">
            <a:avLst/>
          </a:prstGeom>
          <a:noFill/>
        </p:spPr>
        <p:txBody>
          <a:bodyPr wrap="square">
            <a:spAutoFit/>
          </a:bodyPr>
          <a:lstStyle/>
          <a:p>
            <a:r>
              <a:rPr lang="ja-JP" altLang="en-US" sz="1200" b="1">
                <a:latin typeface="BIZ UDPゴシック" panose="020B0400000000000000" pitchFamily="50" charset="-128"/>
                <a:ea typeface="BIZ UDPゴシック" panose="020B0400000000000000" pitchFamily="50" charset="-128"/>
              </a:rPr>
              <a:t>画面ロックマークをタップ</a:t>
            </a:r>
          </a:p>
        </p:txBody>
      </p:sp>
      <p:sp>
        <p:nvSpPr>
          <p:cNvPr id="22" name="円/楕円 10">
            <a:extLst>
              <a:ext uri="{FF2B5EF4-FFF2-40B4-BE49-F238E27FC236}">
                <a16:creationId xmlns:a16="http://schemas.microsoft.com/office/drawing/2014/main" id="{DD21481B-C1A1-53FE-3DBD-000EF40AE164}"/>
              </a:ext>
            </a:extLst>
          </p:cNvPr>
          <p:cNvSpPr/>
          <p:nvPr/>
        </p:nvSpPr>
        <p:spPr>
          <a:xfrm>
            <a:off x="5733348" y="3425323"/>
            <a:ext cx="690728" cy="706180"/>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a:latin typeface="BIZ UDPゴシック" panose="020B0400000000000000" pitchFamily="50" charset="-128"/>
              <a:ea typeface="BIZ UDPゴシック" panose="020B0400000000000000" pitchFamily="50" charset="-128"/>
            </a:endParaRPr>
          </a:p>
          <a:p>
            <a:pPr algn="ctr"/>
            <a:r>
              <a:rPr kumimoji="1" lang="en-US" altLang="ja-JP" sz="2400" b="1">
                <a:latin typeface="BIZ UDPゴシック" panose="020B0400000000000000" pitchFamily="50" charset="-128"/>
                <a:ea typeface="BIZ UDPゴシック" panose="020B0400000000000000" pitchFamily="50" charset="-128"/>
              </a:rPr>
              <a:t>2</a:t>
            </a:r>
            <a:endParaRPr kumimoji="1" lang="ja-JP" altLang="en-US" sz="2400" b="1">
              <a:latin typeface="BIZ UDPゴシック" panose="020B0400000000000000" pitchFamily="50" charset="-128"/>
              <a:ea typeface="BIZ UDPゴシック" panose="020B0400000000000000" pitchFamily="50" charset="-128"/>
            </a:endParaRPr>
          </a:p>
        </p:txBody>
      </p:sp>
      <p:pic>
        <p:nvPicPr>
          <p:cNvPr id="23" name="図 22">
            <a:extLst>
              <a:ext uri="{FF2B5EF4-FFF2-40B4-BE49-F238E27FC236}">
                <a16:creationId xmlns:a16="http://schemas.microsoft.com/office/drawing/2014/main" id="{C89A4014-A76C-29D3-2CFB-711BA8FDBAE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21844" y="4012221"/>
            <a:ext cx="1316874" cy="2850963"/>
          </a:xfrm>
          <a:prstGeom prst="rect">
            <a:avLst/>
          </a:prstGeom>
        </p:spPr>
      </p:pic>
      <p:sp>
        <p:nvSpPr>
          <p:cNvPr id="24" name="矢印: 下 23">
            <a:extLst>
              <a:ext uri="{FF2B5EF4-FFF2-40B4-BE49-F238E27FC236}">
                <a16:creationId xmlns:a16="http://schemas.microsoft.com/office/drawing/2014/main" id="{EA27B10E-D341-82A4-8901-8A67A595C8F3}"/>
              </a:ext>
            </a:extLst>
          </p:cNvPr>
          <p:cNvSpPr/>
          <p:nvPr/>
        </p:nvSpPr>
        <p:spPr>
          <a:xfrm>
            <a:off x="3060375" y="4477094"/>
            <a:ext cx="839812" cy="1316421"/>
          </a:xfrm>
          <a:prstGeom prst="down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25" name="Google Shape;199;g1a693714173_0_208">
            <a:extLst>
              <a:ext uri="{FF2B5EF4-FFF2-40B4-BE49-F238E27FC236}">
                <a16:creationId xmlns:a16="http://schemas.microsoft.com/office/drawing/2014/main" id="{51CC9E22-CC7B-D74A-CCD3-E9C8C2344F66}"/>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9848234">
            <a:off x="4294524" y="4736354"/>
            <a:ext cx="891588" cy="942909"/>
          </a:xfrm>
          <a:prstGeom prst="rect">
            <a:avLst/>
          </a:prstGeom>
          <a:noFill/>
          <a:ln>
            <a:noFill/>
          </a:ln>
        </p:spPr>
      </p:pic>
      <p:pic>
        <p:nvPicPr>
          <p:cNvPr id="27" name="図 26">
            <a:extLst>
              <a:ext uri="{FF2B5EF4-FFF2-40B4-BE49-F238E27FC236}">
                <a16:creationId xmlns:a16="http://schemas.microsoft.com/office/drawing/2014/main" id="{7D853A24-F9C1-166A-30F2-BB6B994A43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31091" y="3990591"/>
            <a:ext cx="1336617" cy="2894221"/>
          </a:xfrm>
          <a:prstGeom prst="rect">
            <a:avLst/>
          </a:prstGeom>
        </p:spPr>
      </p:pic>
      <p:sp>
        <p:nvSpPr>
          <p:cNvPr id="28" name="四角形: 角を丸くする 27">
            <a:extLst>
              <a:ext uri="{FF2B5EF4-FFF2-40B4-BE49-F238E27FC236}">
                <a16:creationId xmlns:a16="http://schemas.microsoft.com/office/drawing/2014/main" id="{2F192470-C7B0-251E-513E-EEC7C7813AE6}"/>
              </a:ext>
            </a:extLst>
          </p:cNvPr>
          <p:cNvSpPr/>
          <p:nvPr/>
        </p:nvSpPr>
        <p:spPr>
          <a:xfrm>
            <a:off x="6841724" y="4993441"/>
            <a:ext cx="399050" cy="364936"/>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9" name="円形吹き出し 6">
            <a:extLst>
              <a:ext uri="{FF2B5EF4-FFF2-40B4-BE49-F238E27FC236}">
                <a16:creationId xmlns:a16="http://schemas.microsoft.com/office/drawing/2014/main" id="{EA2B4A84-C4AE-D586-646E-E7BBFB781CA6}"/>
              </a:ext>
            </a:extLst>
          </p:cNvPr>
          <p:cNvSpPr/>
          <p:nvPr/>
        </p:nvSpPr>
        <p:spPr>
          <a:xfrm>
            <a:off x="8116288" y="4457078"/>
            <a:ext cx="1580033" cy="978053"/>
          </a:xfrm>
          <a:prstGeom prst="wedgeEllipseCallout">
            <a:avLst>
              <a:gd name="adj1" fmla="val -57746"/>
              <a:gd name="adj2" fmla="val 2420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30" name="テキスト ボックス 29">
            <a:extLst>
              <a:ext uri="{FF2B5EF4-FFF2-40B4-BE49-F238E27FC236}">
                <a16:creationId xmlns:a16="http://schemas.microsoft.com/office/drawing/2014/main" id="{B8C407EA-FAC8-B7F7-7451-34A3E1719487}"/>
              </a:ext>
            </a:extLst>
          </p:cNvPr>
          <p:cNvSpPr txBox="1"/>
          <p:nvPr/>
        </p:nvSpPr>
        <p:spPr>
          <a:xfrm>
            <a:off x="8114318" y="4778458"/>
            <a:ext cx="1580033" cy="461665"/>
          </a:xfrm>
          <a:prstGeom prst="rect">
            <a:avLst/>
          </a:prstGeom>
          <a:noFill/>
        </p:spPr>
        <p:txBody>
          <a:bodyPr wrap="square">
            <a:spAutoFit/>
          </a:bodyPr>
          <a:lstStyle/>
          <a:p>
            <a:pPr algn="ctr"/>
            <a:r>
              <a:rPr lang="ja-JP" altLang="en-US" sz="1200" b="1">
                <a:solidFill>
                  <a:srgbClr val="FF6000"/>
                </a:solidFill>
                <a:latin typeface="BIZ UDPゴシック" panose="020B0400000000000000" pitchFamily="50" charset="-128"/>
                <a:ea typeface="BIZ UDPゴシック" panose="020B0400000000000000" pitchFamily="50" charset="-128"/>
              </a:rPr>
              <a:t>白くなっている時がロック状態</a:t>
            </a:r>
            <a:endParaRPr lang="en-US" altLang="ja-JP" sz="1200" b="1">
              <a:solidFill>
                <a:srgbClr val="FF6000"/>
              </a:solidFill>
              <a:latin typeface="BIZ UDPゴシック" panose="020B0400000000000000" pitchFamily="50" charset="-128"/>
              <a:ea typeface="BIZ UDPゴシック" panose="020B0400000000000000" pitchFamily="50" charset="-128"/>
            </a:endParaRPr>
          </a:p>
        </p:txBody>
      </p:sp>
      <p:grpSp>
        <p:nvGrpSpPr>
          <p:cNvPr id="4" name="グループ化 3">
            <a:extLst>
              <a:ext uri="{FF2B5EF4-FFF2-40B4-BE49-F238E27FC236}">
                <a16:creationId xmlns:a16="http://schemas.microsoft.com/office/drawing/2014/main" id="{3ED423FE-B0BF-3480-8F9D-139F4626B40F}"/>
              </a:ext>
            </a:extLst>
          </p:cNvPr>
          <p:cNvGrpSpPr/>
          <p:nvPr/>
        </p:nvGrpSpPr>
        <p:grpSpPr>
          <a:xfrm>
            <a:off x="604646" y="0"/>
            <a:ext cx="1351370" cy="1035997"/>
            <a:chOff x="604646" y="0"/>
            <a:chExt cx="1351370" cy="1035997"/>
          </a:xfrm>
          <a:solidFill>
            <a:srgbClr val="00A478"/>
          </a:solidFill>
        </p:grpSpPr>
        <p:sp>
          <p:nvSpPr>
            <p:cNvPr id="6" name="片側の 2 つの角を切り取った四角形 13">
              <a:extLst>
                <a:ext uri="{FF2B5EF4-FFF2-40B4-BE49-F238E27FC236}">
                  <a16:creationId xmlns:a16="http://schemas.microsoft.com/office/drawing/2014/main" id="{FBDE2BB2-9925-03EB-D9DE-8F8AF7C2D97F}"/>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片側の 2 つの角を切り取った四角形 16">
              <a:extLst>
                <a:ext uri="{FF2B5EF4-FFF2-40B4-BE49-F238E27FC236}">
                  <a16:creationId xmlns:a16="http://schemas.microsoft.com/office/drawing/2014/main" id="{0B6951E7-2F8D-9EF7-29D2-C9F44D328DFE}"/>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CB5C576E-D130-760D-50C2-997D9BF2BC35}"/>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ja-JP" altLang="en-US" sz="35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13" name="スライド番号プレースホルダー 3">
            <a:extLst>
              <a:ext uri="{FF2B5EF4-FFF2-40B4-BE49-F238E27FC236}">
                <a16:creationId xmlns:a16="http://schemas.microsoft.com/office/drawing/2014/main" id="{FE257FAB-71CD-D2A3-A07A-C0299278D856}"/>
              </a:ext>
            </a:extLst>
          </p:cNvPr>
          <p:cNvSpPr>
            <a:spLocks noGrp="1"/>
          </p:cNvSpPr>
          <p:nvPr>
            <p:ph type="sldNum" sz="quarter" idx="12"/>
          </p:nvPr>
        </p:nvSpPr>
        <p:spPr>
          <a:xfrm>
            <a:off x="7643648" y="704106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16</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54193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42">
            <a:extLst>
              <a:ext uri="{FF2B5EF4-FFF2-40B4-BE49-F238E27FC236}">
                <a16:creationId xmlns:a16="http://schemas.microsoft.com/office/drawing/2014/main" id="{A34F056A-A9DD-6929-FE25-67166D35776F}"/>
              </a:ext>
            </a:extLst>
          </p:cNvPr>
          <p:cNvSpPr/>
          <p:nvPr/>
        </p:nvSpPr>
        <p:spPr>
          <a:xfrm>
            <a:off x="592845" y="2122941"/>
            <a:ext cx="9744079" cy="4967077"/>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スマホの基本設定をする</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8.</a:t>
            </a:r>
            <a:r>
              <a:rPr lang="ja-JP" altLang="en-US" sz="2800" b="1">
                <a:latin typeface="BIZ UDPゴシック" panose="020B0400000000000000" pitchFamily="50" charset="-128"/>
                <a:ea typeface="BIZ UDPゴシック" panose="020B0400000000000000" pitchFamily="50" charset="-128"/>
              </a:rPr>
              <a:t> 画面回転ロックの設定</a:t>
            </a: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965532C8-CC8B-9D2C-0EDA-6198C3C45FF3}"/>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ja-JP" altLang="en-US" sz="35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10" name="テキスト ボックス 9">
            <a:extLst>
              <a:ext uri="{FF2B5EF4-FFF2-40B4-BE49-F238E27FC236}">
                <a16:creationId xmlns:a16="http://schemas.microsoft.com/office/drawing/2014/main" id="{7F403FEF-CF81-2F2F-267C-F575AA95F540}"/>
              </a:ext>
            </a:extLst>
          </p:cNvPr>
          <p:cNvSpPr txBox="1"/>
          <p:nvPr/>
        </p:nvSpPr>
        <p:spPr>
          <a:xfrm>
            <a:off x="5812215" y="1611839"/>
            <a:ext cx="1321847" cy="400110"/>
          </a:xfrm>
          <a:prstGeom prst="rect">
            <a:avLst/>
          </a:prstGeom>
          <a:noFill/>
          <a:ln>
            <a:solidFill>
              <a:schemeClr val="tx1"/>
            </a:solidFill>
          </a:ln>
        </p:spPr>
        <p:txBody>
          <a:bodyPr wrap="square">
            <a:spAutoFit/>
          </a:bodyPr>
          <a:lstStyle/>
          <a:p>
            <a:pPr algn="ctr"/>
            <a:r>
              <a:rPr lang="en-US" altLang="ja-JP" sz="2000" b="1">
                <a:solidFill>
                  <a:srgbClr val="252525"/>
                </a:solidFill>
                <a:latin typeface="BIZ UDPゴシック" panose="020B0400000000000000" pitchFamily="50" charset="-128"/>
                <a:ea typeface="BIZ UDPゴシック" panose="020B0400000000000000" pitchFamily="50" charset="-128"/>
              </a:rPr>
              <a:t>Android</a:t>
            </a:r>
            <a:endParaRPr lang="ja-JP" altLang="en-US" sz="2000">
              <a:latin typeface="BIZ UDPゴシック" panose="020B0400000000000000" pitchFamily="50" charset="-128"/>
              <a:ea typeface="BIZ UDPゴシック" panose="020B0400000000000000" pitchFamily="50" charset="-128"/>
            </a:endParaRPr>
          </a:p>
        </p:txBody>
      </p:sp>
      <p:grpSp>
        <p:nvGrpSpPr>
          <p:cNvPr id="5" name="グループ化 4">
            <a:extLst>
              <a:ext uri="{FF2B5EF4-FFF2-40B4-BE49-F238E27FC236}">
                <a16:creationId xmlns:a16="http://schemas.microsoft.com/office/drawing/2014/main" id="{C3F5FB06-B467-3E10-DD26-AAABE6C363CD}"/>
              </a:ext>
            </a:extLst>
          </p:cNvPr>
          <p:cNvGrpSpPr/>
          <p:nvPr/>
        </p:nvGrpSpPr>
        <p:grpSpPr>
          <a:xfrm>
            <a:off x="1914975" y="3610711"/>
            <a:ext cx="2676406" cy="1005939"/>
            <a:chOff x="863622" y="2672215"/>
            <a:chExt cx="2468968" cy="1501913"/>
          </a:xfrm>
        </p:grpSpPr>
        <p:sp>
          <p:nvSpPr>
            <p:cNvPr id="11" name="テキスト ボックス 10">
              <a:extLst>
                <a:ext uri="{FF2B5EF4-FFF2-40B4-BE49-F238E27FC236}">
                  <a16:creationId xmlns:a16="http://schemas.microsoft.com/office/drawing/2014/main" id="{55BEE678-7543-0125-A5BA-C833079BD3C0}"/>
                </a:ext>
              </a:extLst>
            </p:cNvPr>
            <p:cNvSpPr txBox="1"/>
            <p:nvPr/>
          </p:nvSpPr>
          <p:spPr>
            <a:xfrm>
              <a:off x="863622" y="3346983"/>
              <a:ext cx="281609" cy="827145"/>
            </a:xfrm>
            <a:prstGeom prst="rect">
              <a:avLst/>
            </a:prstGeom>
            <a:noFill/>
          </p:spPr>
          <p:txBody>
            <a:bodyPr wrap="square">
              <a:spAutoFit/>
            </a:bodyPr>
            <a:lstStyle/>
            <a:p>
              <a:pPr algn="ctr"/>
              <a:r>
                <a:rPr lang="en-US" altLang="ja-JP" sz="3000" b="1">
                  <a:solidFill>
                    <a:schemeClr val="bg1"/>
                  </a:solidFill>
                  <a:latin typeface="BIZ UDPゴシック" panose="020B0400000000000000" pitchFamily="50" charset="-128"/>
                  <a:ea typeface="BIZ UDPゴシック" panose="020B0400000000000000" pitchFamily="50" charset="-128"/>
                </a:rPr>
                <a:t>1</a:t>
              </a:r>
              <a:endParaRPr lang="ja-JP" altLang="en-US" sz="3000" b="1">
                <a:solidFill>
                  <a:schemeClr val="bg1"/>
                </a:solidFill>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4607E5C3-7DAC-0B8F-3E03-E71B3B025404}"/>
                </a:ext>
              </a:extLst>
            </p:cNvPr>
            <p:cNvSpPr txBox="1"/>
            <p:nvPr/>
          </p:nvSpPr>
          <p:spPr>
            <a:xfrm>
              <a:off x="1428127" y="2672215"/>
              <a:ext cx="1904463" cy="413572"/>
            </a:xfrm>
            <a:prstGeom prst="rect">
              <a:avLst/>
            </a:prstGeom>
            <a:noFill/>
          </p:spPr>
          <p:txBody>
            <a:bodyPr wrap="square">
              <a:spAutoFit/>
            </a:bodyPr>
            <a:lstStyle/>
            <a:p>
              <a:r>
                <a:rPr lang="ja-JP" altLang="en-US" sz="1200" b="1">
                  <a:latin typeface="BIZ UDPゴシック" panose="020B0400000000000000" pitchFamily="50" charset="-128"/>
                  <a:ea typeface="BIZ UDPゴシック" panose="020B0400000000000000" pitchFamily="50" charset="-128"/>
                </a:rPr>
                <a:t>画面を上から下へスワイプ</a:t>
              </a:r>
            </a:p>
          </p:txBody>
        </p:sp>
      </p:grpSp>
      <p:sp>
        <p:nvSpPr>
          <p:cNvPr id="15" name="円/楕円 10">
            <a:extLst>
              <a:ext uri="{FF2B5EF4-FFF2-40B4-BE49-F238E27FC236}">
                <a16:creationId xmlns:a16="http://schemas.microsoft.com/office/drawing/2014/main" id="{6BEF8640-B701-280F-CACD-BD534FB36921}"/>
              </a:ext>
            </a:extLst>
          </p:cNvPr>
          <p:cNvSpPr/>
          <p:nvPr/>
        </p:nvSpPr>
        <p:spPr>
          <a:xfrm>
            <a:off x="1681734" y="3451391"/>
            <a:ext cx="690728" cy="706180"/>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a:latin typeface="BIZ UDPゴシック" panose="020B0400000000000000" pitchFamily="50" charset="-128"/>
              <a:ea typeface="BIZ UDPゴシック" panose="020B0400000000000000" pitchFamily="50" charset="-128"/>
            </a:endParaRPr>
          </a:p>
          <a:p>
            <a:pPr algn="ctr"/>
            <a:r>
              <a:rPr kumimoji="1" lang="ja-JP" altLang="en-US" sz="2400" b="1">
                <a:latin typeface="BIZ UDPゴシック" panose="020B0400000000000000" pitchFamily="50" charset="-128"/>
                <a:ea typeface="BIZ UDPゴシック" panose="020B0400000000000000" pitchFamily="50" charset="-128"/>
              </a:rPr>
              <a:t>１</a:t>
            </a:r>
          </a:p>
        </p:txBody>
      </p:sp>
      <p:sp>
        <p:nvSpPr>
          <p:cNvPr id="18" name="テキスト ボックス 17">
            <a:extLst>
              <a:ext uri="{FF2B5EF4-FFF2-40B4-BE49-F238E27FC236}">
                <a16:creationId xmlns:a16="http://schemas.microsoft.com/office/drawing/2014/main" id="{9EE9F630-9D3E-7A86-732C-75506A6EBFC6}"/>
              </a:ext>
            </a:extLst>
          </p:cNvPr>
          <p:cNvSpPr txBox="1"/>
          <p:nvPr/>
        </p:nvSpPr>
        <p:spPr>
          <a:xfrm>
            <a:off x="6578523" y="3584643"/>
            <a:ext cx="2064472" cy="276999"/>
          </a:xfrm>
          <a:prstGeom prst="rect">
            <a:avLst/>
          </a:prstGeom>
          <a:noFill/>
        </p:spPr>
        <p:txBody>
          <a:bodyPr wrap="square">
            <a:spAutoFit/>
          </a:bodyPr>
          <a:lstStyle/>
          <a:p>
            <a:r>
              <a:rPr lang="ja-JP" altLang="en-US" sz="1200" b="1">
                <a:latin typeface="BIZ UDPゴシック" panose="020B0400000000000000" pitchFamily="50" charset="-128"/>
                <a:ea typeface="BIZ UDPゴシック" panose="020B0400000000000000" pitchFamily="50" charset="-128"/>
              </a:rPr>
              <a:t>画面ロックマークをタップ</a:t>
            </a:r>
          </a:p>
        </p:txBody>
      </p:sp>
      <p:sp>
        <p:nvSpPr>
          <p:cNvPr id="20" name="円/楕円 10">
            <a:extLst>
              <a:ext uri="{FF2B5EF4-FFF2-40B4-BE49-F238E27FC236}">
                <a16:creationId xmlns:a16="http://schemas.microsoft.com/office/drawing/2014/main" id="{D540C681-49DB-54FC-B7A7-FD7073A99283}"/>
              </a:ext>
            </a:extLst>
          </p:cNvPr>
          <p:cNvSpPr/>
          <p:nvPr/>
        </p:nvSpPr>
        <p:spPr>
          <a:xfrm>
            <a:off x="5733348" y="3425323"/>
            <a:ext cx="690728" cy="706180"/>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a:latin typeface="BIZ UDPゴシック" panose="020B0400000000000000" pitchFamily="50" charset="-128"/>
              <a:ea typeface="BIZ UDPゴシック" panose="020B0400000000000000" pitchFamily="50" charset="-128"/>
            </a:endParaRPr>
          </a:p>
          <a:p>
            <a:pPr algn="ctr"/>
            <a:r>
              <a:rPr kumimoji="1" lang="en-US" altLang="ja-JP" sz="2400" b="1">
                <a:latin typeface="BIZ UDPゴシック" panose="020B0400000000000000" pitchFamily="50" charset="-128"/>
                <a:ea typeface="BIZ UDPゴシック" panose="020B0400000000000000" pitchFamily="50" charset="-128"/>
              </a:rPr>
              <a:t>2</a:t>
            </a:r>
            <a:endParaRPr kumimoji="1" lang="ja-JP" altLang="en-US" sz="2400" b="1">
              <a:latin typeface="BIZ UDPゴシック" panose="020B0400000000000000" pitchFamily="50" charset="-128"/>
              <a:ea typeface="BIZ UDPゴシック" panose="020B0400000000000000" pitchFamily="50" charset="-128"/>
            </a:endParaRPr>
          </a:p>
        </p:txBody>
      </p:sp>
      <p:pic>
        <p:nvPicPr>
          <p:cNvPr id="27" name="Picture 2" descr="Android向けホーム画面アプリ「Microsoft Launcher 5.5」が正式リリース - 窓の杜">
            <a:extLst>
              <a:ext uri="{FF2B5EF4-FFF2-40B4-BE49-F238E27FC236}">
                <a16:creationId xmlns:a16="http://schemas.microsoft.com/office/drawing/2014/main" id="{53F9FB0F-500A-D351-7FC0-A5F060016250}"/>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792446" y="4012221"/>
            <a:ext cx="1385303" cy="2861884"/>
          </a:xfrm>
          <a:prstGeom prst="rect">
            <a:avLst/>
          </a:prstGeom>
          <a:noFill/>
          <a:extLst>
            <a:ext uri="{909E8E84-426E-40DD-AFC4-6F175D3DCCD1}">
              <a14:hiddenFill xmlns:a14="http://schemas.microsoft.com/office/drawing/2010/main">
                <a:solidFill>
                  <a:srgbClr val="FFFFFF"/>
                </a:solidFill>
              </a14:hiddenFill>
            </a:ext>
          </a:extLst>
        </p:spPr>
      </p:pic>
      <p:sp>
        <p:nvSpPr>
          <p:cNvPr id="21" name="矢印: 下 20">
            <a:extLst>
              <a:ext uri="{FF2B5EF4-FFF2-40B4-BE49-F238E27FC236}">
                <a16:creationId xmlns:a16="http://schemas.microsoft.com/office/drawing/2014/main" id="{3DC39E5A-A318-C1CC-BCA9-2FF6A812DD51}"/>
              </a:ext>
            </a:extLst>
          </p:cNvPr>
          <p:cNvSpPr/>
          <p:nvPr/>
        </p:nvSpPr>
        <p:spPr>
          <a:xfrm>
            <a:off x="3039110" y="4725664"/>
            <a:ext cx="839812" cy="1316421"/>
          </a:xfrm>
          <a:prstGeom prst="down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25" name="図 24">
            <a:extLst>
              <a:ext uri="{FF2B5EF4-FFF2-40B4-BE49-F238E27FC236}">
                <a16:creationId xmlns:a16="http://schemas.microsoft.com/office/drawing/2014/main" id="{B0C04C1D-77A5-800C-7462-A64A682C8C1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78523" y="3991883"/>
            <a:ext cx="1296093" cy="2882222"/>
          </a:xfrm>
          <a:prstGeom prst="rect">
            <a:avLst/>
          </a:prstGeom>
        </p:spPr>
      </p:pic>
      <p:sp>
        <p:nvSpPr>
          <p:cNvPr id="26" name="四角形: 角を丸くする 25">
            <a:extLst>
              <a:ext uri="{FF2B5EF4-FFF2-40B4-BE49-F238E27FC236}">
                <a16:creationId xmlns:a16="http://schemas.microsoft.com/office/drawing/2014/main" id="{1EF9843D-09F2-823E-0A63-E64A047E1269}"/>
              </a:ext>
            </a:extLst>
          </p:cNvPr>
          <p:cNvSpPr/>
          <p:nvPr/>
        </p:nvSpPr>
        <p:spPr>
          <a:xfrm>
            <a:off x="7475566" y="5018938"/>
            <a:ext cx="399050" cy="364936"/>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8" name="円形吹き出し 6">
            <a:extLst>
              <a:ext uri="{FF2B5EF4-FFF2-40B4-BE49-F238E27FC236}">
                <a16:creationId xmlns:a16="http://schemas.microsoft.com/office/drawing/2014/main" id="{AA4008BE-6BEA-009D-9831-887B889494B7}"/>
              </a:ext>
            </a:extLst>
          </p:cNvPr>
          <p:cNvSpPr/>
          <p:nvPr/>
        </p:nvSpPr>
        <p:spPr>
          <a:xfrm>
            <a:off x="8116288" y="4457078"/>
            <a:ext cx="2064472" cy="1358931"/>
          </a:xfrm>
          <a:prstGeom prst="wedgeEllipseCallout">
            <a:avLst>
              <a:gd name="adj1" fmla="val -57746"/>
              <a:gd name="adj2" fmla="val 2420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5182730F-3E90-B8D1-06B6-79CCDD29DE28}"/>
              </a:ext>
            </a:extLst>
          </p:cNvPr>
          <p:cNvSpPr txBox="1"/>
          <p:nvPr/>
        </p:nvSpPr>
        <p:spPr>
          <a:xfrm>
            <a:off x="8114318" y="4778458"/>
            <a:ext cx="1984650" cy="646331"/>
          </a:xfrm>
          <a:prstGeom prst="rect">
            <a:avLst/>
          </a:prstGeom>
          <a:noFill/>
        </p:spPr>
        <p:txBody>
          <a:bodyPr wrap="square">
            <a:spAutoFit/>
          </a:bodyPr>
          <a:lstStyle/>
          <a:p>
            <a:pPr algn="ctr"/>
            <a:r>
              <a:rPr lang="ja-JP" altLang="en-US" sz="1200" b="1">
                <a:solidFill>
                  <a:srgbClr val="FF6000"/>
                </a:solidFill>
                <a:latin typeface="BIZ UDPゴシック" panose="020B0400000000000000" pitchFamily="50" charset="-128"/>
                <a:ea typeface="BIZ UDPゴシック" panose="020B0400000000000000" pitchFamily="50" charset="-128"/>
              </a:rPr>
              <a:t>色がついている時が</a:t>
            </a:r>
            <a:endParaRPr lang="en-US" altLang="ja-JP" sz="1200" b="1">
              <a:solidFill>
                <a:srgbClr val="FF6000"/>
              </a:solidFill>
              <a:latin typeface="BIZ UDPゴシック" panose="020B0400000000000000" pitchFamily="50" charset="-128"/>
              <a:ea typeface="BIZ UDPゴシック" panose="020B0400000000000000" pitchFamily="50" charset="-128"/>
            </a:endParaRPr>
          </a:p>
          <a:p>
            <a:pPr algn="ctr"/>
            <a:r>
              <a:rPr lang="ja-JP" altLang="en-US" sz="1200" b="1">
                <a:solidFill>
                  <a:srgbClr val="FF6000"/>
                </a:solidFill>
                <a:latin typeface="BIZ UDPゴシック" panose="020B0400000000000000" pitchFamily="50" charset="-128"/>
                <a:ea typeface="BIZ UDPゴシック" panose="020B0400000000000000" pitchFamily="50" charset="-128"/>
              </a:rPr>
              <a:t>ロック状態</a:t>
            </a:r>
            <a:endParaRPr lang="en-US" altLang="ja-JP" sz="1200" b="1">
              <a:solidFill>
                <a:srgbClr val="FF6000"/>
              </a:solidFill>
              <a:latin typeface="BIZ UDPゴシック" panose="020B0400000000000000" pitchFamily="50" charset="-128"/>
              <a:ea typeface="BIZ UDPゴシック" panose="020B0400000000000000" pitchFamily="50" charset="-128"/>
            </a:endParaRPr>
          </a:p>
          <a:p>
            <a:pPr algn="ctr"/>
            <a:r>
              <a:rPr lang="en-US" altLang="ja-JP" sz="1200" b="1">
                <a:solidFill>
                  <a:srgbClr val="FF6000"/>
                </a:solidFill>
                <a:latin typeface="BIZ UDPゴシック" panose="020B0400000000000000" pitchFamily="50" charset="-128"/>
                <a:ea typeface="BIZ UDPゴシック" panose="020B0400000000000000" pitchFamily="50" charset="-128"/>
              </a:rPr>
              <a:t>※</a:t>
            </a:r>
            <a:r>
              <a:rPr lang="ja-JP" altLang="en-US" sz="1200" b="1">
                <a:solidFill>
                  <a:srgbClr val="FF6000"/>
                </a:solidFill>
                <a:latin typeface="BIZ UDPゴシック" panose="020B0400000000000000" pitchFamily="50" charset="-128"/>
                <a:ea typeface="BIZ UDPゴシック" panose="020B0400000000000000" pitchFamily="50" charset="-128"/>
              </a:rPr>
              <a:t>機種によって異なります</a:t>
            </a:r>
            <a:endParaRPr lang="en-US" altLang="ja-JP" sz="1200" b="1">
              <a:solidFill>
                <a:srgbClr val="FF6000"/>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36D8591C-6315-B77C-15DB-B4774CCA8869}"/>
              </a:ext>
            </a:extLst>
          </p:cNvPr>
          <p:cNvSpPr txBox="1"/>
          <p:nvPr/>
        </p:nvSpPr>
        <p:spPr>
          <a:xfrm>
            <a:off x="1085604" y="2257261"/>
            <a:ext cx="8912711" cy="923330"/>
          </a:xfrm>
          <a:prstGeom prst="rect">
            <a:avLst/>
          </a:prstGeom>
          <a:noFill/>
        </p:spPr>
        <p:txBody>
          <a:bodyPr wrap="square">
            <a:spAutoFit/>
          </a:bodyPr>
          <a:lstStyle/>
          <a:p>
            <a:r>
              <a:rPr lang="ja-JP" altLang="en-US" b="1" i="0">
                <a:solidFill>
                  <a:srgbClr val="252525"/>
                </a:solidFill>
                <a:effectLst/>
                <a:latin typeface="BIZ UDPゴシック" panose="020B0400000000000000" pitchFamily="50" charset="-128"/>
                <a:ea typeface="BIZ UDPゴシック" panose="020B0400000000000000" pitchFamily="50" charset="-128"/>
              </a:rPr>
              <a:t>スマホは画面の向き（タテ</a:t>
            </a:r>
            <a:r>
              <a:rPr lang="en-US" altLang="ja-JP" b="1" i="0">
                <a:solidFill>
                  <a:srgbClr val="252525"/>
                </a:solidFill>
                <a:effectLst/>
                <a:latin typeface="BIZ UDPゴシック" panose="020B0400000000000000" pitchFamily="50" charset="-128"/>
                <a:ea typeface="BIZ UDPゴシック" panose="020B0400000000000000" pitchFamily="50" charset="-128"/>
              </a:rPr>
              <a:t>/</a:t>
            </a:r>
            <a:r>
              <a:rPr lang="ja-JP" altLang="en-US" b="1" i="0">
                <a:solidFill>
                  <a:srgbClr val="252525"/>
                </a:solidFill>
                <a:effectLst/>
                <a:latin typeface="BIZ UDPゴシック" panose="020B0400000000000000" pitchFamily="50" charset="-128"/>
                <a:ea typeface="BIZ UDPゴシック" panose="020B0400000000000000" pitchFamily="50" charset="-128"/>
              </a:rPr>
              <a:t>ヨコ）によって見ている画面が回転します。</a:t>
            </a:r>
            <a:endParaRPr lang="en-US" altLang="ja-JP" b="1" i="0">
              <a:solidFill>
                <a:srgbClr val="252525"/>
              </a:solidFill>
              <a:effectLst/>
              <a:latin typeface="BIZ UDPゴシック" panose="020B0400000000000000" pitchFamily="50" charset="-128"/>
              <a:ea typeface="BIZ UDPゴシック" panose="020B0400000000000000" pitchFamily="50" charset="-128"/>
            </a:endParaRPr>
          </a:p>
          <a:p>
            <a:r>
              <a:rPr lang="ja-JP" altLang="en-US" b="1" i="0">
                <a:solidFill>
                  <a:srgbClr val="252525"/>
                </a:solidFill>
                <a:effectLst/>
                <a:latin typeface="BIZ UDPゴシック" panose="020B0400000000000000" pitchFamily="50" charset="-128"/>
                <a:ea typeface="BIZ UDPゴシック" panose="020B0400000000000000" pitchFamily="50" charset="-128"/>
              </a:rPr>
              <a:t>画面が回転すると見え方が変わってしまいわかりづらくなってしまう方は、</a:t>
            </a:r>
            <a:endParaRPr lang="en-US" altLang="ja-JP" b="1" i="0">
              <a:solidFill>
                <a:srgbClr val="252525"/>
              </a:solidFill>
              <a:effectLst/>
              <a:latin typeface="BIZ UDPゴシック" panose="020B0400000000000000" pitchFamily="50" charset="-128"/>
              <a:ea typeface="BIZ UDPゴシック" panose="020B0400000000000000" pitchFamily="50" charset="-128"/>
            </a:endParaRPr>
          </a:p>
          <a:p>
            <a:r>
              <a:rPr lang="ja-JP" altLang="en-US" b="1">
                <a:solidFill>
                  <a:srgbClr val="252525"/>
                </a:solidFill>
                <a:latin typeface="BIZ UDPゴシック" panose="020B0400000000000000" pitchFamily="50" charset="-128"/>
                <a:ea typeface="BIZ UDPゴシック" panose="020B0400000000000000" pitchFamily="50" charset="-128"/>
              </a:rPr>
              <a:t>画面を固定することができます。</a:t>
            </a:r>
            <a:endParaRPr lang="en-US" altLang="ja-JP" b="1" i="0">
              <a:solidFill>
                <a:srgbClr val="252525"/>
              </a:solidFill>
              <a:effectLst/>
              <a:latin typeface="BIZ UDPゴシック" panose="020B0400000000000000" pitchFamily="50" charset="-128"/>
              <a:ea typeface="BIZ UDPゴシック" panose="020B0400000000000000" pitchFamily="50" charset="-128"/>
            </a:endParaRPr>
          </a:p>
        </p:txBody>
      </p:sp>
      <p:sp>
        <p:nvSpPr>
          <p:cNvPr id="2" name="スライド番号プレースホルダー 3">
            <a:extLst>
              <a:ext uri="{FF2B5EF4-FFF2-40B4-BE49-F238E27FC236}">
                <a16:creationId xmlns:a16="http://schemas.microsoft.com/office/drawing/2014/main" id="{FB4C47F8-3B6A-ABC9-1A95-BD0C163554BA}"/>
              </a:ext>
            </a:extLst>
          </p:cNvPr>
          <p:cNvSpPr>
            <a:spLocks noGrp="1"/>
          </p:cNvSpPr>
          <p:nvPr>
            <p:ph type="sldNum" sz="quarter" idx="12"/>
          </p:nvPr>
        </p:nvSpPr>
        <p:spPr>
          <a:xfrm>
            <a:off x="7643648" y="704106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17</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6949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42">
            <a:extLst>
              <a:ext uri="{FF2B5EF4-FFF2-40B4-BE49-F238E27FC236}">
                <a16:creationId xmlns:a16="http://schemas.microsoft.com/office/drawing/2014/main" id="{A34F056A-A9DD-6929-FE25-67166D35776F}"/>
              </a:ext>
            </a:extLst>
          </p:cNvPr>
          <p:cNvSpPr/>
          <p:nvPr/>
        </p:nvSpPr>
        <p:spPr>
          <a:xfrm>
            <a:off x="592845" y="2122941"/>
            <a:ext cx="9744079" cy="4967077"/>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スマホの基本設定をする</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9.</a:t>
            </a:r>
            <a:r>
              <a:rPr lang="ja-JP" altLang="en-US" sz="2800" b="1">
                <a:latin typeface="BIZ UDPゴシック" panose="020B0400000000000000" pitchFamily="50" charset="-128"/>
                <a:ea typeface="BIZ UDPゴシック" panose="020B0400000000000000" pitchFamily="50" charset="-128"/>
              </a:rPr>
              <a:t> サウンド認識の設定</a:t>
            </a:r>
          </a:p>
        </p:txBody>
      </p:sp>
      <p:sp>
        <p:nvSpPr>
          <p:cNvPr id="11" name="テキスト ボックス 10">
            <a:extLst>
              <a:ext uri="{FF2B5EF4-FFF2-40B4-BE49-F238E27FC236}">
                <a16:creationId xmlns:a16="http://schemas.microsoft.com/office/drawing/2014/main" id="{80738697-F83B-14FB-A1F4-22B7A6F184CE}"/>
              </a:ext>
            </a:extLst>
          </p:cNvPr>
          <p:cNvSpPr txBox="1"/>
          <p:nvPr/>
        </p:nvSpPr>
        <p:spPr>
          <a:xfrm>
            <a:off x="720000" y="2334858"/>
            <a:ext cx="9420043" cy="1569660"/>
          </a:xfrm>
          <a:prstGeom prst="rect">
            <a:avLst/>
          </a:prstGeom>
          <a:noFill/>
        </p:spPr>
        <p:txBody>
          <a:bodyPr wrap="square">
            <a:spAutoFit/>
          </a:bodyPr>
          <a:lstStyle/>
          <a:p>
            <a:pPr algn="l" fontAlgn="base"/>
            <a:r>
              <a:rPr lang="ja-JP" altLang="en-US" sz="2000" b="1">
                <a:solidFill>
                  <a:srgbClr val="000000"/>
                </a:solidFill>
                <a:latin typeface="BIZ UDPゴシック" panose="020B0400000000000000" pitchFamily="50" charset="-128"/>
                <a:ea typeface="BIZ UDPゴシック" panose="020B0400000000000000" pitchFamily="50" charset="-128"/>
              </a:rPr>
              <a:t>■サウンド認識　</a:t>
            </a:r>
            <a:endParaRPr lang="en-US" altLang="ja-JP" sz="2000" b="1">
              <a:solidFill>
                <a:srgbClr val="000000"/>
              </a:solidFill>
              <a:latin typeface="BIZ UDPゴシック" panose="020B0400000000000000" pitchFamily="50" charset="-128"/>
              <a:ea typeface="BIZ UDPゴシック" panose="020B0400000000000000" pitchFamily="50" charset="-128"/>
            </a:endParaRPr>
          </a:p>
          <a:p>
            <a:pPr algn="l" fontAlgn="base"/>
            <a:r>
              <a:rPr lang="ja-JP" altLang="en-US" sz="2000" b="1" i="0">
                <a:solidFill>
                  <a:srgbClr val="000000"/>
                </a:solidFill>
                <a:effectLst/>
                <a:latin typeface="BIZ UDPゴシック" panose="020B0400000000000000" pitchFamily="50" charset="-128"/>
                <a:ea typeface="BIZ UDPゴシック" panose="020B0400000000000000" pitchFamily="50" charset="-128"/>
              </a:rPr>
              <a:t>ドアベル、赤ん坊の泣き声などを通知できる　</a:t>
            </a:r>
            <a:r>
              <a:rPr lang="en-US" altLang="ja-JP" sz="1400" b="0" i="0">
                <a:solidFill>
                  <a:srgbClr val="000000"/>
                </a:solidFill>
                <a:effectLst/>
                <a:latin typeface="BIZ UDPゴシック" panose="020B0400000000000000" pitchFamily="50" charset="-128"/>
                <a:ea typeface="BIZ UDPゴシック" panose="020B0400000000000000" pitchFamily="50" charset="-128"/>
              </a:rPr>
              <a:t>iOS 14</a:t>
            </a:r>
            <a:r>
              <a:rPr lang="ja-JP" altLang="en-US" sz="1400" b="0" i="0">
                <a:solidFill>
                  <a:srgbClr val="000000"/>
                </a:solidFill>
                <a:effectLst/>
                <a:latin typeface="BIZ UDPゴシック" panose="020B0400000000000000" pitchFamily="50" charset="-128"/>
                <a:ea typeface="BIZ UDPゴシック" panose="020B0400000000000000" pitchFamily="50" charset="-128"/>
              </a:rPr>
              <a:t>から搭載の機能となります。</a:t>
            </a:r>
            <a:endParaRPr lang="en-US" altLang="ja-JP" sz="1400">
              <a:solidFill>
                <a:srgbClr val="000000"/>
              </a:solidFill>
              <a:latin typeface="BIZ UDPゴシック" panose="020B0400000000000000" pitchFamily="50" charset="-128"/>
              <a:ea typeface="BIZ UDPゴシック" panose="020B0400000000000000" pitchFamily="50" charset="-128"/>
            </a:endParaRPr>
          </a:p>
          <a:p>
            <a:pPr algn="l" fontAlgn="base"/>
            <a:r>
              <a:rPr lang="ja-JP" altLang="en-US" sz="1400" b="0" i="0">
                <a:solidFill>
                  <a:srgbClr val="000000"/>
                </a:solidFill>
                <a:effectLst/>
                <a:latin typeface="BIZ UDPゴシック" panose="020B0400000000000000" pitchFamily="50" charset="-128"/>
                <a:ea typeface="BIZ UDPゴシック" panose="020B0400000000000000" pitchFamily="50" charset="-128"/>
              </a:rPr>
              <a:t>特定の音が鳴ったときに</a:t>
            </a:r>
            <a:r>
              <a:rPr lang="en-US" altLang="ja-JP" sz="1400" b="0" i="0">
                <a:solidFill>
                  <a:srgbClr val="000000"/>
                </a:solidFill>
                <a:effectLst/>
                <a:latin typeface="BIZ UDPゴシック" panose="020B0400000000000000" pitchFamily="50" charset="-128"/>
                <a:ea typeface="BIZ UDPゴシック" panose="020B0400000000000000" pitchFamily="50" charset="-128"/>
              </a:rPr>
              <a:t>iPhone</a:t>
            </a:r>
            <a:r>
              <a:rPr lang="ja-JP" altLang="en-US" sz="1400" b="0" i="0">
                <a:solidFill>
                  <a:srgbClr val="000000"/>
                </a:solidFill>
                <a:effectLst/>
                <a:latin typeface="BIZ UDPゴシック" panose="020B0400000000000000" pitchFamily="50" charset="-128"/>
                <a:ea typeface="BIZ UDPゴシック" panose="020B0400000000000000" pitchFamily="50" charset="-128"/>
              </a:rPr>
              <a:t>の画面に通知します。</a:t>
            </a:r>
            <a:endParaRPr lang="en-US" altLang="ja-JP" sz="1400">
              <a:solidFill>
                <a:srgbClr val="000000"/>
              </a:solidFill>
              <a:latin typeface="BIZ UDPゴシック" panose="020B0400000000000000" pitchFamily="50" charset="-128"/>
              <a:ea typeface="BIZ UDPゴシック" panose="020B0400000000000000" pitchFamily="50" charset="-128"/>
            </a:endParaRPr>
          </a:p>
          <a:p>
            <a:pPr algn="l" fontAlgn="base"/>
            <a:r>
              <a:rPr lang="ja-JP" altLang="en-US" sz="1400" b="0" i="0">
                <a:solidFill>
                  <a:srgbClr val="000000"/>
                </a:solidFill>
                <a:effectLst/>
                <a:latin typeface="BIZ UDPゴシック" panose="020B0400000000000000" pitchFamily="50" charset="-128"/>
                <a:ea typeface="BIZ UDPゴシック" panose="020B0400000000000000" pitchFamily="50" charset="-128"/>
              </a:rPr>
              <a:t>聴覚に障がいのある方が音に気づかなくても、</a:t>
            </a:r>
            <a:r>
              <a:rPr lang="en-US" altLang="ja-JP" sz="1400" b="0" i="0">
                <a:solidFill>
                  <a:srgbClr val="000000"/>
                </a:solidFill>
                <a:effectLst/>
                <a:latin typeface="BIZ UDPゴシック" panose="020B0400000000000000" pitchFamily="50" charset="-128"/>
                <a:ea typeface="BIZ UDPゴシック" panose="020B0400000000000000" pitchFamily="50" charset="-128"/>
              </a:rPr>
              <a:t>iPhone</a:t>
            </a:r>
            <a:r>
              <a:rPr lang="ja-JP" altLang="en-US" sz="1400" b="0" i="0">
                <a:solidFill>
                  <a:srgbClr val="000000"/>
                </a:solidFill>
                <a:effectLst/>
                <a:latin typeface="BIZ UDPゴシック" panose="020B0400000000000000" pitchFamily="50" charset="-128"/>
                <a:ea typeface="BIZ UDPゴシック" panose="020B0400000000000000" pitchFamily="50" charset="-128"/>
              </a:rPr>
              <a:t>の画面がまわりの状況を教えてくれます。</a:t>
            </a:r>
            <a:endParaRPr lang="en-US" altLang="ja-JP" sz="1400" b="0" i="0">
              <a:solidFill>
                <a:srgbClr val="000000"/>
              </a:solidFill>
              <a:effectLst/>
              <a:latin typeface="BIZ UDPゴシック" panose="020B0400000000000000" pitchFamily="50" charset="-128"/>
              <a:ea typeface="BIZ UDPゴシック" panose="020B0400000000000000" pitchFamily="50" charset="-128"/>
            </a:endParaRPr>
          </a:p>
          <a:p>
            <a:pPr algn="l" fontAlgn="base"/>
            <a:r>
              <a:rPr lang="ja-JP" altLang="en-US" sz="1400">
                <a:solidFill>
                  <a:srgbClr val="000000"/>
                </a:solidFill>
                <a:latin typeface="BIZ UDPゴシック" panose="020B0400000000000000" pitchFamily="50" charset="-128"/>
                <a:ea typeface="BIZ UDPゴシック" panose="020B0400000000000000" pitchFamily="50" charset="-128"/>
              </a:rPr>
              <a:t>＜注意＞</a:t>
            </a:r>
            <a:r>
              <a:rPr lang="ja-JP" altLang="en-US" sz="1400" b="0" i="0">
                <a:solidFill>
                  <a:srgbClr val="000000"/>
                </a:solidFill>
                <a:effectLst/>
                <a:latin typeface="BIZ UDPゴシック" panose="020B0400000000000000" pitchFamily="50" charset="-128"/>
                <a:ea typeface="BIZ UDPゴシック" panose="020B0400000000000000" pitchFamily="50" charset="-128"/>
              </a:rPr>
              <a:t>通知できるのは「</a:t>
            </a:r>
            <a:r>
              <a:rPr lang="en-US" altLang="ja-JP" sz="1400" b="0" i="0">
                <a:solidFill>
                  <a:srgbClr val="000000"/>
                </a:solidFill>
                <a:effectLst/>
                <a:latin typeface="BIZ UDPゴシック" panose="020B0400000000000000" pitchFamily="50" charset="-128"/>
                <a:ea typeface="BIZ UDPゴシック" panose="020B0400000000000000" pitchFamily="50" charset="-128"/>
              </a:rPr>
              <a:t>iPhone</a:t>
            </a:r>
            <a:r>
              <a:rPr lang="ja-JP" altLang="en-US" sz="1400" b="0" i="0">
                <a:solidFill>
                  <a:srgbClr val="000000"/>
                </a:solidFill>
                <a:effectLst/>
                <a:latin typeface="BIZ UDPゴシック" panose="020B0400000000000000" pitchFamily="50" charset="-128"/>
                <a:ea typeface="BIZ UDPゴシック" panose="020B0400000000000000" pitchFamily="50" charset="-128"/>
              </a:rPr>
              <a:t>が音を認識できた場合」のみ。環境によって機能が左右されることもあるため、</a:t>
            </a:r>
            <a:endParaRPr lang="en-US" altLang="ja-JP" sz="1400" b="0" i="0">
              <a:solidFill>
                <a:srgbClr val="000000"/>
              </a:solidFill>
              <a:effectLst/>
              <a:latin typeface="BIZ UDPゴシック" panose="020B0400000000000000" pitchFamily="50" charset="-128"/>
              <a:ea typeface="BIZ UDPゴシック" panose="020B0400000000000000" pitchFamily="50" charset="-128"/>
            </a:endParaRPr>
          </a:p>
          <a:p>
            <a:pPr algn="l" fontAlgn="base"/>
            <a:r>
              <a:rPr lang="ja-JP" altLang="en-US" sz="1400" b="0" i="0">
                <a:solidFill>
                  <a:srgbClr val="000000"/>
                </a:solidFill>
                <a:effectLst/>
                <a:latin typeface="BIZ UDPゴシック" panose="020B0400000000000000" pitchFamily="50" charset="-128"/>
                <a:ea typeface="BIZ UDPゴシック" panose="020B0400000000000000" pitchFamily="50" charset="-128"/>
              </a:rPr>
              <a:t>あくまで補助的</a:t>
            </a:r>
            <a:r>
              <a:rPr lang="ja-JP" altLang="en-US" sz="1400">
                <a:solidFill>
                  <a:srgbClr val="000000"/>
                </a:solidFill>
                <a:latin typeface="BIZ UDPゴシック" panose="020B0400000000000000" pitchFamily="50" charset="-128"/>
                <a:ea typeface="BIZ UDPゴシック" panose="020B0400000000000000" pitchFamily="50" charset="-128"/>
              </a:rPr>
              <a:t>にお使いください。</a:t>
            </a:r>
            <a:endParaRPr lang="ja-JP" altLang="en-US" sz="1400" b="0" i="0">
              <a:solidFill>
                <a:srgbClr val="000000"/>
              </a:solidFill>
              <a:effectLst/>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DB9FE0EC-8432-262E-811E-2D09F9BCC296}"/>
              </a:ext>
            </a:extLst>
          </p:cNvPr>
          <p:cNvSpPr txBox="1"/>
          <p:nvPr/>
        </p:nvSpPr>
        <p:spPr>
          <a:xfrm>
            <a:off x="5819993" y="1628245"/>
            <a:ext cx="1321847" cy="400110"/>
          </a:xfrm>
          <a:prstGeom prst="rect">
            <a:avLst/>
          </a:prstGeom>
          <a:noFill/>
          <a:ln>
            <a:solidFill>
              <a:schemeClr val="tx1"/>
            </a:solidFill>
          </a:ln>
        </p:spPr>
        <p:txBody>
          <a:bodyPr wrap="square">
            <a:spAutoFit/>
          </a:bodyPr>
          <a:lstStyle/>
          <a:p>
            <a:pPr algn="ctr"/>
            <a:r>
              <a:rPr lang="en-US" altLang="ja-JP" sz="2000" b="1" i="0">
                <a:solidFill>
                  <a:srgbClr val="252525"/>
                </a:solidFill>
                <a:effectLst/>
                <a:latin typeface="BIZ UDPゴシック" panose="020B0400000000000000" pitchFamily="50" charset="-128"/>
                <a:ea typeface="BIZ UDPゴシック" panose="020B0400000000000000" pitchFamily="50" charset="-128"/>
              </a:rPr>
              <a:t>iPhone</a:t>
            </a:r>
            <a:endParaRPr lang="ja-JP" altLang="en-US" sz="2000">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CCC854CE-D033-4C9B-9934-4D2ADCA5585B}"/>
              </a:ext>
            </a:extLst>
          </p:cNvPr>
          <p:cNvSpPr txBox="1"/>
          <p:nvPr/>
        </p:nvSpPr>
        <p:spPr>
          <a:xfrm>
            <a:off x="4604122" y="4145868"/>
            <a:ext cx="2060657" cy="461665"/>
          </a:xfrm>
          <a:prstGeom prst="rect">
            <a:avLst/>
          </a:prstGeom>
          <a:noFill/>
        </p:spPr>
        <p:txBody>
          <a:bodyPr wrap="square">
            <a:spAutoFit/>
          </a:bodyPr>
          <a:lstStyle/>
          <a:p>
            <a:r>
              <a:rPr lang="ja-JP" altLang="en-US" sz="1200" b="1">
                <a:latin typeface="BIZ UDPゴシック" panose="020B0400000000000000" pitchFamily="50" charset="-128"/>
                <a:ea typeface="BIZ UDPゴシック" panose="020B0400000000000000" pitchFamily="50" charset="-128"/>
              </a:rPr>
              <a:t>「アクセシビリティ」から</a:t>
            </a:r>
            <a:endParaRPr lang="en-US" altLang="ja-JP" sz="1200" b="1">
              <a:latin typeface="BIZ UDPゴシック" panose="020B0400000000000000" pitchFamily="50" charset="-128"/>
              <a:ea typeface="BIZ UDPゴシック" panose="020B0400000000000000" pitchFamily="50" charset="-128"/>
            </a:endParaRPr>
          </a:p>
          <a:p>
            <a:r>
              <a:rPr lang="ja-JP" altLang="en-US" sz="1200" b="1">
                <a:latin typeface="BIZ UDPゴシック" panose="020B0400000000000000" pitchFamily="50" charset="-128"/>
                <a:ea typeface="BIZ UDPゴシック" panose="020B0400000000000000" pitchFamily="50" charset="-128"/>
              </a:rPr>
              <a:t>「サウンド認識」をタップ</a:t>
            </a:r>
          </a:p>
        </p:txBody>
      </p:sp>
      <p:sp>
        <p:nvSpPr>
          <p:cNvPr id="22" name="テキスト ボックス 21">
            <a:extLst>
              <a:ext uri="{FF2B5EF4-FFF2-40B4-BE49-F238E27FC236}">
                <a16:creationId xmlns:a16="http://schemas.microsoft.com/office/drawing/2014/main" id="{2CE18E78-ECEB-CBEB-69F6-E464841DBD5F}"/>
              </a:ext>
            </a:extLst>
          </p:cNvPr>
          <p:cNvSpPr txBox="1"/>
          <p:nvPr/>
        </p:nvSpPr>
        <p:spPr>
          <a:xfrm>
            <a:off x="7550061" y="4112537"/>
            <a:ext cx="2513309" cy="646331"/>
          </a:xfrm>
          <a:prstGeom prst="rect">
            <a:avLst/>
          </a:prstGeom>
          <a:noFill/>
        </p:spPr>
        <p:txBody>
          <a:bodyPr wrap="square">
            <a:spAutoFit/>
          </a:bodyPr>
          <a:lstStyle/>
          <a:p>
            <a:r>
              <a:rPr lang="ja-JP" altLang="en-US" sz="1200" b="1">
                <a:latin typeface="BIZ UDPゴシック" panose="020B0400000000000000" pitchFamily="50" charset="-128"/>
                <a:ea typeface="BIZ UDPゴシック" panose="020B0400000000000000" pitchFamily="50" charset="-128"/>
              </a:rPr>
              <a:t>「サウンド認識」をオン</a:t>
            </a:r>
          </a:p>
          <a:p>
            <a:r>
              <a:rPr lang="ja-JP" altLang="en-US" sz="1200" b="1">
                <a:latin typeface="BIZ UDPゴシック" panose="020B0400000000000000" pitchFamily="50" charset="-128"/>
                <a:ea typeface="BIZ UDPゴシック" panose="020B0400000000000000" pitchFamily="50" charset="-128"/>
              </a:rPr>
              <a:t>「サウンド」をタップして認識したいサウンドをオン</a:t>
            </a:r>
          </a:p>
        </p:txBody>
      </p:sp>
      <p:grpSp>
        <p:nvGrpSpPr>
          <p:cNvPr id="23" name="グループ化 22">
            <a:extLst>
              <a:ext uri="{FF2B5EF4-FFF2-40B4-BE49-F238E27FC236}">
                <a16:creationId xmlns:a16="http://schemas.microsoft.com/office/drawing/2014/main" id="{FB8A3EDA-0C46-A047-398A-DB2E17AC45AA}"/>
              </a:ext>
            </a:extLst>
          </p:cNvPr>
          <p:cNvGrpSpPr/>
          <p:nvPr/>
        </p:nvGrpSpPr>
        <p:grpSpPr>
          <a:xfrm>
            <a:off x="1337809" y="4159891"/>
            <a:ext cx="2245071" cy="1169237"/>
            <a:chOff x="863622" y="2428403"/>
            <a:chExt cx="2071064" cy="1745725"/>
          </a:xfrm>
        </p:grpSpPr>
        <p:sp>
          <p:nvSpPr>
            <p:cNvPr id="24" name="テキスト ボックス 23">
              <a:extLst>
                <a:ext uri="{FF2B5EF4-FFF2-40B4-BE49-F238E27FC236}">
                  <a16:creationId xmlns:a16="http://schemas.microsoft.com/office/drawing/2014/main" id="{ECE5C82C-2D0E-0F87-8B18-A456EB51B35D}"/>
                </a:ext>
              </a:extLst>
            </p:cNvPr>
            <p:cNvSpPr txBox="1"/>
            <p:nvPr/>
          </p:nvSpPr>
          <p:spPr>
            <a:xfrm>
              <a:off x="863622" y="3346983"/>
              <a:ext cx="281609" cy="827145"/>
            </a:xfrm>
            <a:prstGeom prst="rect">
              <a:avLst/>
            </a:prstGeom>
            <a:noFill/>
          </p:spPr>
          <p:txBody>
            <a:bodyPr wrap="square">
              <a:spAutoFit/>
            </a:bodyPr>
            <a:lstStyle/>
            <a:p>
              <a:pPr algn="ctr"/>
              <a:r>
                <a:rPr lang="en-US" altLang="ja-JP" sz="3000" b="1">
                  <a:solidFill>
                    <a:schemeClr val="bg1"/>
                  </a:solidFill>
                  <a:latin typeface="BIZ UDPゴシック" panose="020B0400000000000000" pitchFamily="50" charset="-128"/>
                  <a:ea typeface="BIZ UDPゴシック" panose="020B0400000000000000" pitchFamily="50" charset="-128"/>
                </a:rPr>
                <a:t>1</a:t>
              </a:r>
              <a:endParaRPr lang="ja-JP" altLang="en-US" sz="3000" b="1">
                <a:solidFill>
                  <a:schemeClr val="bg1"/>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820785B-BC59-3F32-BFFD-B8729EC1D4F2}"/>
                </a:ext>
              </a:extLst>
            </p:cNvPr>
            <p:cNvSpPr txBox="1"/>
            <p:nvPr/>
          </p:nvSpPr>
          <p:spPr>
            <a:xfrm>
              <a:off x="1312167" y="2428403"/>
              <a:ext cx="1622519" cy="689287"/>
            </a:xfrm>
            <a:prstGeom prst="rect">
              <a:avLst/>
            </a:prstGeom>
            <a:noFill/>
          </p:spPr>
          <p:txBody>
            <a:bodyPr wrap="square">
              <a:spAutoFit/>
            </a:bodyPr>
            <a:lstStyle/>
            <a:p>
              <a:r>
                <a:rPr lang="ja-JP" altLang="en-US" sz="1200" b="1">
                  <a:latin typeface="BIZ UDPゴシック" panose="020B0400000000000000" pitchFamily="50" charset="-128"/>
                  <a:ea typeface="BIZ UDPゴシック" panose="020B0400000000000000" pitchFamily="50" charset="-128"/>
                </a:rPr>
                <a:t>「設定」から「アクセシビリティ」をタップ</a:t>
              </a:r>
            </a:p>
          </p:txBody>
        </p:sp>
      </p:grpSp>
      <p:sp>
        <p:nvSpPr>
          <p:cNvPr id="26" name="三角形 60">
            <a:extLst>
              <a:ext uri="{FF2B5EF4-FFF2-40B4-BE49-F238E27FC236}">
                <a16:creationId xmlns:a16="http://schemas.microsoft.com/office/drawing/2014/main" id="{D6DE6003-10C7-E6F5-156C-B828091793A0}"/>
              </a:ext>
            </a:extLst>
          </p:cNvPr>
          <p:cNvSpPr/>
          <p:nvPr/>
        </p:nvSpPr>
        <p:spPr>
          <a:xfrm rot="5400000">
            <a:off x="3648427" y="5541988"/>
            <a:ext cx="575758" cy="396530"/>
          </a:xfrm>
          <a:prstGeom prst="triangl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7" name="円/楕円 10">
            <a:extLst>
              <a:ext uri="{FF2B5EF4-FFF2-40B4-BE49-F238E27FC236}">
                <a16:creationId xmlns:a16="http://schemas.microsoft.com/office/drawing/2014/main" id="{6D81C323-1A91-5FA9-E654-E9734A782E5C}"/>
              </a:ext>
            </a:extLst>
          </p:cNvPr>
          <p:cNvSpPr/>
          <p:nvPr/>
        </p:nvSpPr>
        <p:spPr>
          <a:xfrm>
            <a:off x="1104568" y="4163870"/>
            <a:ext cx="690728" cy="706180"/>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a:latin typeface="BIZ UDPゴシック" panose="020B0400000000000000" pitchFamily="50" charset="-128"/>
              <a:ea typeface="BIZ UDPゴシック" panose="020B0400000000000000" pitchFamily="50" charset="-128"/>
            </a:endParaRPr>
          </a:p>
          <a:p>
            <a:pPr algn="ctr"/>
            <a:r>
              <a:rPr kumimoji="1" lang="ja-JP" altLang="en-US" sz="2400" b="1">
                <a:latin typeface="BIZ UDPゴシック" panose="020B0400000000000000" pitchFamily="50" charset="-128"/>
                <a:ea typeface="BIZ UDPゴシック" panose="020B0400000000000000" pitchFamily="50" charset="-128"/>
              </a:rPr>
              <a:t>１</a:t>
            </a:r>
          </a:p>
        </p:txBody>
      </p:sp>
      <p:pic>
        <p:nvPicPr>
          <p:cNvPr id="28" name="図 27">
            <a:extLst>
              <a:ext uri="{FF2B5EF4-FFF2-40B4-BE49-F238E27FC236}">
                <a16:creationId xmlns:a16="http://schemas.microsoft.com/office/drawing/2014/main" id="{2B24B745-D228-2DAB-A9F7-1A905C69CDF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929" r="758" b="1001"/>
          <a:stretch/>
        </p:blipFill>
        <p:spPr>
          <a:xfrm>
            <a:off x="1948385" y="4617980"/>
            <a:ext cx="1222810" cy="2198814"/>
          </a:xfrm>
          <a:prstGeom prst="rect">
            <a:avLst/>
          </a:prstGeom>
          <a:ln>
            <a:noFill/>
          </a:ln>
        </p:spPr>
      </p:pic>
      <p:sp>
        <p:nvSpPr>
          <p:cNvPr id="35" name="三角形 60">
            <a:extLst>
              <a:ext uri="{FF2B5EF4-FFF2-40B4-BE49-F238E27FC236}">
                <a16:creationId xmlns:a16="http://schemas.microsoft.com/office/drawing/2014/main" id="{3140B511-EE5B-A6B4-4AB6-EAB5E0EFF2AC}"/>
              </a:ext>
            </a:extLst>
          </p:cNvPr>
          <p:cNvSpPr/>
          <p:nvPr/>
        </p:nvSpPr>
        <p:spPr>
          <a:xfrm rot="5400000">
            <a:off x="6655984" y="5541988"/>
            <a:ext cx="575758" cy="396530"/>
          </a:xfrm>
          <a:prstGeom prst="triangl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6" name="円/楕円 10">
            <a:extLst>
              <a:ext uri="{FF2B5EF4-FFF2-40B4-BE49-F238E27FC236}">
                <a16:creationId xmlns:a16="http://schemas.microsoft.com/office/drawing/2014/main" id="{2852074D-DC12-E1E0-C21F-2F136D6EFC4F}"/>
              </a:ext>
            </a:extLst>
          </p:cNvPr>
          <p:cNvSpPr/>
          <p:nvPr/>
        </p:nvSpPr>
        <p:spPr>
          <a:xfrm>
            <a:off x="3949405" y="4163870"/>
            <a:ext cx="690728" cy="706180"/>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a:latin typeface="BIZ UDPゴシック" panose="020B0400000000000000" pitchFamily="50" charset="-128"/>
              <a:ea typeface="BIZ UDPゴシック" panose="020B0400000000000000" pitchFamily="50" charset="-128"/>
            </a:endParaRPr>
          </a:p>
          <a:p>
            <a:pPr algn="ctr"/>
            <a:r>
              <a:rPr kumimoji="1" lang="ja-JP" altLang="en-US" sz="2400" b="1">
                <a:latin typeface="BIZ UDPゴシック" panose="020B0400000000000000" pitchFamily="50" charset="-128"/>
                <a:ea typeface="BIZ UDPゴシック" panose="020B0400000000000000" pitchFamily="50" charset="-128"/>
              </a:rPr>
              <a:t>２</a:t>
            </a:r>
          </a:p>
        </p:txBody>
      </p:sp>
      <p:sp>
        <p:nvSpPr>
          <p:cNvPr id="37" name="円/楕円 10">
            <a:extLst>
              <a:ext uri="{FF2B5EF4-FFF2-40B4-BE49-F238E27FC236}">
                <a16:creationId xmlns:a16="http://schemas.microsoft.com/office/drawing/2014/main" id="{8BD02B1E-3BBF-DEE8-95B2-3E1A56D913D5}"/>
              </a:ext>
            </a:extLst>
          </p:cNvPr>
          <p:cNvSpPr/>
          <p:nvPr/>
        </p:nvSpPr>
        <p:spPr>
          <a:xfrm>
            <a:off x="6817868" y="4163870"/>
            <a:ext cx="690728" cy="706180"/>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a:latin typeface="BIZ UDPゴシック" panose="020B0400000000000000" pitchFamily="50" charset="-128"/>
              <a:ea typeface="BIZ UDPゴシック" panose="020B0400000000000000" pitchFamily="50" charset="-128"/>
            </a:endParaRPr>
          </a:p>
          <a:p>
            <a:pPr algn="ctr"/>
            <a:r>
              <a:rPr kumimoji="1" lang="ja-JP" altLang="en-US" sz="2400" b="1">
                <a:latin typeface="BIZ UDPゴシック" panose="020B0400000000000000" pitchFamily="50" charset="-128"/>
                <a:ea typeface="BIZ UDPゴシック" panose="020B0400000000000000" pitchFamily="50" charset="-128"/>
              </a:rPr>
              <a:t>３</a:t>
            </a:r>
          </a:p>
        </p:txBody>
      </p:sp>
      <p:grpSp>
        <p:nvGrpSpPr>
          <p:cNvPr id="2" name="グループ化 1">
            <a:extLst>
              <a:ext uri="{FF2B5EF4-FFF2-40B4-BE49-F238E27FC236}">
                <a16:creationId xmlns:a16="http://schemas.microsoft.com/office/drawing/2014/main" id="{DBDF1D66-D8B1-0A28-1693-2E9660F38A34}"/>
              </a:ext>
            </a:extLst>
          </p:cNvPr>
          <p:cNvGrpSpPr/>
          <p:nvPr/>
        </p:nvGrpSpPr>
        <p:grpSpPr>
          <a:xfrm>
            <a:off x="604646" y="0"/>
            <a:ext cx="1351370" cy="1035997"/>
            <a:chOff x="604646" y="0"/>
            <a:chExt cx="1351370" cy="1035997"/>
          </a:xfrm>
          <a:solidFill>
            <a:srgbClr val="00A478"/>
          </a:solidFill>
        </p:grpSpPr>
        <p:sp>
          <p:nvSpPr>
            <p:cNvPr id="4" name="片側の 2 つの角を切り取った四角形 13">
              <a:extLst>
                <a:ext uri="{FF2B5EF4-FFF2-40B4-BE49-F238E27FC236}">
                  <a16:creationId xmlns:a16="http://schemas.microsoft.com/office/drawing/2014/main" id="{ECEB1216-3C77-7C96-E3AB-66F67AF0336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片側の 2 つの角を切り取った四角形 16">
              <a:extLst>
                <a:ext uri="{FF2B5EF4-FFF2-40B4-BE49-F238E27FC236}">
                  <a16:creationId xmlns:a16="http://schemas.microsoft.com/office/drawing/2014/main" id="{F1D94F54-4E30-FA25-FF4D-108C7BEFCD7C}"/>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D34CC38-6413-8D74-CBB5-EBB71074BC15}"/>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ja-JP" altLang="en-US" sz="35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pic>
        <p:nvPicPr>
          <p:cNvPr id="12" name="図 11">
            <a:extLst>
              <a:ext uri="{FF2B5EF4-FFF2-40B4-BE49-F238E27FC236}">
                <a16:creationId xmlns:a16="http://schemas.microsoft.com/office/drawing/2014/main" id="{DBF1EBDA-844D-5455-ADB2-E830CABDA64D}"/>
              </a:ext>
            </a:extLst>
          </p:cNvPr>
          <p:cNvPicPr>
            <a:picLocks noChangeAspect="1"/>
          </p:cNvPicPr>
          <p:nvPr/>
        </p:nvPicPr>
        <p:blipFill rotWithShape="1">
          <a:blip r:embed="rId3"/>
          <a:srcRect b="21964"/>
          <a:stretch/>
        </p:blipFill>
        <p:spPr>
          <a:xfrm>
            <a:off x="4759498" y="4581558"/>
            <a:ext cx="1260000" cy="2129056"/>
          </a:xfrm>
          <a:prstGeom prst="rect">
            <a:avLst/>
          </a:prstGeom>
        </p:spPr>
      </p:pic>
      <p:pic>
        <p:nvPicPr>
          <p:cNvPr id="31" name="図 30">
            <a:extLst>
              <a:ext uri="{FF2B5EF4-FFF2-40B4-BE49-F238E27FC236}">
                <a16:creationId xmlns:a16="http://schemas.microsoft.com/office/drawing/2014/main" id="{114D0DA8-ECEF-F4FF-CCED-BB240CA6458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7960850">
            <a:off x="6103578" y="5370540"/>
            <a:ext cx="304575" cy="463714"/>
          </a:xfrm>
          <a:prstGeom prst="rect">
            <a:avLst/>
          </a:prstGeom>
        </p:spPr>
      </p:pic>
      <p:pic>
        <p:nvPicPr>
          <p:cNvPr id="9" name="図 8">
            <a:extLst>
              <a:ext uri="{FF2B5EF4-FFF2-40B4-BE49-F238E27FC236}">
                <a16:creationId xmlns:a16="http://schemas.microsoft.com/office/drawing/2014/main" id="{4FA3C823-4FA5-E6F8-2B2A-DE4034675B26}"/>
              </a:ext>
            </a:extLst>
          </p:cNvPr>
          <p:cNvPicPr>
            <a:picLocks noChangeAspect="1"/>
          </p:cNvPicPr>
          <p:nvPr/>
        </p:nvPicPr>
        <p:blipFill rotWithShape="1">
          <a:blip r:embed="rId5"/>
          <a:srcRect b="21539"/>
          <a:stretch/>
        </p:blipFill>
        <p:spPr>
          <a:xfrm>
            <a:off x="7787898" y="4810879"/>
            <a:ext cx="1260000" cy="2141403"/>
          </a:xfrm>
          <a:prstGeom prst="rect">
            <a:avLst/>
          </a:prstGeom>
        </p:spPr>
      </p:pic>
      <p:pic>
        <p:nvPicPr>
          <p:cNvPr id="34" name="図 33">
            <a:extLst>
              <a:ext uri="{FF2B5EF4-FFF2-40B4-BE49-F238E27FC236}">
                <a16:creationId xmlns:a16="http://schemas.microsoft.com/office/drawing/2014/main" id="{EA12613D-B4AD-7771-DEAD-FBDFD77355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7925917">
            <a:off x="8865887" y="5316251"/>
            <a:ext cx="304575" cy="463714"/>
          </a:xfrm>
          <a:prstGeom prst="rect">
            <a:avLst/>
          </a:prstGeom>
        </p:spPr>
      </p:pic>
      <p:pic>
        <p:nvPicPr>
          <p:cNvPr id="10" name="図 9">
            <a:extLst>
              <a:ext uri="{FF2B5EF4-FFF2-40B4-BE49-F238E27FC236}">
                <a16:creationId xmlns:a16="http://schemas.microsoft.com/office/drawing/2014/main" id="{1ED793DA-27F2-19C5-FB09-A1EA3126696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7925917">
            <a:off x="8915249" y="6158710"/>
            <a:ext cx="304575" cy="463714"/>
          </a:xfrm>
          <a:prstGeom prst="rect">
            <a:avLst/>
          </a:prstGeom>
        </p:spPr>
      </p:pic>
      <p:sp>
        <p:nvSpPr>
          <p:cNvPr id="14" name="スライド番号プレースホルダー 3">
            <a:extLst>
              <a:ext uri="{FF2B5EF4-FFF2-40B4-BE49-F238E27FC236}">
                <a16:creationId xmlns:a16="http://schemas.microsoft.com/office/drawing/2014/main" id="{B5EA9347-3FB9-23B0-2DC8-D472458B2847}"/>
              </a:ext>
            </a:extLst>
          </p:cNvPr>
          <p:cNvSpPr>
            <a:spLocks noGrp="1"/>
          </p:cNvSpPr>
          <p:nvPr>
            <p:ph type="sldNum" sz="quarter" idx="12"/>
          </p:nvPr>
        </p:nvSpPr>
        <p:spPr>
          <a:xfrm>
            <a:off x="7643648" y="704106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18</a:t>
            </a:fld>
            <a:endParaRPr kumimoji="1" lang="ja-JP" altLang="en-US">
              <a:latin typeface="BIZ UDPゴシック" panose="020B0400000000000000" pitchFamily="50" charset="-128"/>
              <a:ea typeface="BIZ UDPゴシック" panose="020B0400000000000000" pitchFamily="50" charset="-128"/>
            </a:endParaRPr>
          </a:p>
        </p:txBody>
      </p:sp>
      <p:sp>
        <p:nvSpPr>
          <p:cNvPr id="17" name="四角形: 角を丸くする 16">
            <a:extLst>
              <a:ext uri="{FF2B5EF4-FFF2-40B4-BE49-F238E27FC236}">
                <a16:creationId xmlns:a16="http://schemas.microsoft.com/office/drawing/2014/main" id="{86A6EB5A-4B2B-21AF-F322-738954B61ED7}"/>
              </a:ext>
            </a:extLst>
          </p:cNvPr>
          <p:cNvSpPr/>
          <p:nvPr/>
        </p:nvSpPr>
        <p:spPr>
          <a:xfrm>
            <a:off x="1978001" y="5995998"/>
            <a:ext cx="1145054" cy="149499"/>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103BCEBD-9D9E-D979-D756-6E0B1E16DFA3}"/>
              </a:ext>
            </a:extLst>
          </p:cNvPr>
          <p:cNvSpPr/>
          <p:nvPr/>
        </p:nvSpPr>
        <p:spPr>
          <a:xfrm>
            <a:off x="4808190" y="5356019"/>
            <a:ext cx="1145054" cy="149499"/>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C71C9EF1-2782-0D85-8BE2-E4D73B6D6650}"/>
              </a:ext>
            </a:extLst>
          </p:cNvPr>
          <p:cNvSpPr/>
          <p:nvPr/>
        </p:nvSpPr>
        <p:spPr>
          <a:xfrm>
            <a:off x="7842693" y="5186697"/>
            <a:ext cx="1145054" cy="149499"/>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C9038865-16C5-514D-ABFA-868FFD44C2A4}"/>
              </a:ext>
            </a:extLst>
          </p:cNvPr>
          <p:cNvSpPr/>
          <p:nvPr/>
        </p:nvSpPr>
        <p:spPr>
          <a:xfrm>
            <a:off x="7850652" y="5994739"/>
            <a:ext cx="1145054" cy="149499"/>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88520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a:extLst>
              <a:ext uri="{FF2B5EF4-FFF2-40B4-BE49-F238E27FC236}">
                <a16:creationId xmlns:a16="http://schemas.microsoft.com/office/drawing/2014/main" id="{37E4AA14-A473-A31F-A3AE-3AE244166C2E}"/>
              </a:ext>
            </a:extLst>
          </p:cNvPr>
          <p:cNvSpPr txBox="1"/>
          <p:nvPr/>
        </p:nvSpPr>
        <p:spPr>
          <a:xfrm>
            <a:off x="719999" y="1459900"/>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1. </a:t>
            </a:r>
            <a:r>
              <a:rPr lang="ja-JP" altLang="en-US" sz="2800" b="1">
                <a:latin typeface="BIZ UDPゴシック" panose="020B0400000000000000" pitchFamily="50" charset="-128"/>
                <a:ea typeface="BIZ UDPゴシック" panose="020B0400000000000000" pitchFamily="50" charset="-128"/>
              </a:rPr>
              <a:t>インターネットとは</a:t>
            </a:r>
          </a:p>
        </p:txBody>
      </p:sp>
      <p:sp>
        <p:nvSpPr>
          <p:cNvPr id="14" name="テキスト ボックス 13">
            <a:extLst>
              <a:ext uri="{FF2B5EF4-FFF2-40B4-BE49-F238E27FC236}">
                <a16:creationId xmlns:a16="http://schemas.microsoft.com/office/drawing/2014/main" id="{6D73B957-D7ED-385A-6329-1490AE1C5A42}"/>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インターネットで調べよう</a:t>
            </a:r>
          </a:p>
        </p:txBody>
      </p:sp>
      <p:sp>
        <p:nvSpPr>
          <p:cNvPr id="17" name="角丸四角形 42">
            <a:extLst>
              <a:ext uri="{FF2B5EF4-FFF2-40B4-BE49-F238E27FC236}">
                <a16:creationId xmlns:a16="http://schemas.microsoft.com/office/drawing/2014/main" id="{DC1C5BAE-3026-B0C4-AB2F-1B28AB77CDBF}"/>
              </a:ext>
            </a:extLst>
          </p:cNvPr>
          <p:cNvSpPr/>
          <p:nvPr/>
        </p:nvSpPr>
        <p:spPr>
          <a:xfrm>
            <a:off x="593725" y="2137992"/>
            <a:ext cx="9648826" cy="4860671"/>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16" name="グループ化 15">
            <a:extLst>
              <a:ext uri="{FF2B5EF4-FFF2-40B4-BE49-F238E27FC236}">
                <a16:creationId xmlns:a16="http://schemas.microsoft.com/office/drawing/2014/main" id="{8B02F077-BFC6-62B4-C328-802DB3E97AFB}"/>
              </a:ext>
            </a:extLst>
          </p:cNvPr>
          <p:cNvGrpSpPr/>
          <p:nvPr/>
        </p:nvGrpSpPr>
        <p:grpSpPr>
          <a:xfrm>
            <a:off x="604646" y="0"/>
            <a:ext cx="1351370" cy="1035997"/>
            <a:chOff x="604646" y="0"/>
            <a:chExt cx="1351370" cy="1035997"/>
          </a:xfrm>
          <a:solidFill>
            <a:srgbClr val="00B0F0"/>
          </a:solidFill>
        </p:grpSpPr>
        <p:sp>
          <p:nvSpPr>
            <p:cNvPr id="19" name="片側の 2 つの角を切り取った四角形 2">
              <a:extLst>
                <a:ext uri="{FF2B5EF4-FFF2-40B4-BE49-F238E27FC236}">
                  <a16:creationId xmlns:a16="http://schemas.microsoft.com/office/drawing/2014/main" id="{62B2D4D7-1AFA-BD75-A98C-C354035287F0}"/>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片側の 2 つの角を切り取った四角形 37">
              <a:extLst>
                <a:ext uri="{FF2B5EF4-FFF2-40B4-BE49-F238E27FC236}">
                  <a16:creationId xmlns:a16="http://schemas.microsoft.com/office/drawing/2014/main" id="{CE624229-EE15-BD63-774E-F6075DCA8E66}"/>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CBBDDE80-D7B3-5DD6-D2EA-D630460F9C5C}"/>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8" name="正方形/長方形 7">
            <a:extLst>
              <a:ext uri="{FF2B5EF4-FFF2-40B4-BE49-F238E27FC236}">
                <a16:creationId xmlns:a16="http://schemas.microsoft.com/office/drawing/2014/main" id="{FEFB4E2B-0C8A-91C9-2CC9-4DE1165D12E0}"/>
              </a:ext>
            </a:extLst>
          </p:cNvPr>
          <p:cNvSpPr/>
          <p:nvPr/>
        </p:nvSpPr>
        <p:spPr>
          <a:xfrm>
            <a:off x="5492566" y="5455205"/>
            <a:ext cx="4480774" cy="12891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a:solidFill>
                <a:schemeClr val="tx1"/>
              </a:solidFill>
              <a:highlight>
                <a:srgbClr val="FFFF00"/>
              </a:highlight>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06072175-236B-F585-3F9A-0F64CE2BB5A1}"/>
              </a:ext>
            </a:extLst>
          </p:cNvPr>
          <p:cNvSpPr txBox="1"/>
          <p:nvPr/>
        </p:nvSpPr>
        <p:spPr>
          <a:xfrm>
            <a:off x="904134" y="2468950"/>
            <a:ext cx="9026266" cy="707886"/>
          </a:xfrm>
          <a:prstGeom prst="rect">
            <a:avLst/>
          </a:prstGeom>
          <a:noFill/>
        </p:spPr>
        <p:txBody>
          <a:bodyPr wrap="square" rtlCol="0">
            <a:spAutoFit/>
          </a:bodyPr>
          <a:lstStyle/>
          <a:p>
            <a:r>
              <a:rPr kumimoji="1" lang="ja-JP" altLang="en-US" sz="2000" b="1">
                <a:latin typeface="BIZ UDPゴシック" panose="020B0400000000000000" pitchFamily="50" charset="-128"/>
                <a:ea typeface="BIZ UDPゴシック" panose="020B0400000000000000" pitchFamily="50" charset="-128"/>
              </a:rPr>
              <a:t>入力欄に検索したい言葉を入れることで、</a:t>
            </a:r>
            <a:endParaRPr kumimoji="1" lang="en-US" altLang="ja-JP" sz="2000" b="1">
              <a:latin typeface="BIZ UDPゴシック" panose="020B0400000000000000" pitchFamily="50" charset="-128"/>
              <a:ea typeface="BIZ UDPゴシック" panose="020B0400000000000000" pitchFamily="50" charset="-128"/>
            </a:endParaRPr>
          </a:p>
          <a:p>
            <a:r>
              <a:rPr kumimoji="1" lang="en-US" altLang="ja-JP" sz="2000" b="1">
                <a:latin typeface="BIZ UDPゴシック" panose="020B0400000000000000" pitchFamily="50" charset="-128"/>
                <a:ea typeface="BIZ UDPゴシック" panose="020B0400000000000000" pitchFamily="50" charset="-128"/>
              </a:rPr>
              <a:t>Google</a:t>
            </a:r>
            <a:r>
              <a:rPr kumimoji="1" lang="ja-JP" altLang="en-US" sz="2000" b="1">
                <a:latin typeface="BIZ UDPゴシック" panose="020B0400000000000000" pitchFamily="50" charset="-128"/>
                <a:ea typeface="BIZ UDPゴシック" panose="020B0400000000000000" pitchFamily="50" charset="-128"/>
              </a:rPr>
              <a:t>や</a:t>
            </a:r>
            <a:r>
              <a:rPr kumimoji="1" lang="en-US" altLang="ja-JP" sz="2000" b="1">
                <a:latin typeface="BIZ UDPゴシック" panose="020B0400000000000000" pitchFamily="50" charset="-128"/>
                <a:ea typeface="BIZ UDPゴシック" panose="020B0400000000000000" pitchFamily="50" charset="-128"/>
              </a:rPr>
              <a:t>Yahoo</a:t>
            </a:r>
            <a:r>
              <a:rPr kumimoji="1" lang="ja-JP" altLang="en-US" sz="2000" b="1">
                <a:latin typeface="BIZ UDPゴシック" panose="020B0400000000000000" pitchFamily="50" charset="-128"/>
                <a:ea typeface="BIZ UDPゴシック" panose="020B0400000000000000" pitchFamily="50" charset="-128"/>
              </a:rPr>
              <a:t>、</a:t>
            </a:r>
            <a:r>
              <a:rPr kumimoji="1" lang="en-US" altLang="ja-JP" sz="2000" b="1">
                <a:latin typeface="BIZ UDPゴシック" panose="020B0400000000000000" pitchFamily="50" charset="-128"/>
                <a:ea typeface="BIZ UDPゴシック" panose="020B0400000000000000" pitchFamily="50" charset="-128"/>
              </a:rPr>
              <a:t>Safari</a:t>
            </a:r>
            <a:r>
              <a:rPr kumimoji="1" lang="ja-JP" altLang="en-US" sz="2000" b="1">
                <a:latin typeface="BIZ UDPゴシック" panose="020B0400000000000000" pitchFamily="50" charset="-128"/>
                <a:ea typeface="BIZ UDPゴシック" panose="020B0400000000000000" pitchFamily="50" charset="-128"/>
              </a:rPr>
              <a:t>などでインターネット検索を行うことが可能です。</a:t>
            </a:r>
            <a:endParaRPr kumimoji="1" lang="en-US" altLang="ja-JP" sz="2000" b="1">
              <a:latin typeface="BIZ UDPゴシック" panose="020B0400000000000000" pitchFamily="50" charset="-128"/>
              <a:ea typeface="BIZ UDPゴシック" panose="020B0400000000000000" pitchFamily="50" charset="-128"/>
            </a:endParaRPr>
          </a:p>
        </p:txBody>
      </p:sp>
      <p:pic>
        <p:nvPicPr>
          <p:cNvPr id="3076" name="Picture 4" descr="検索エンジンを使う人のイラスト | かわいいフリー素材集 いらすとや">
            <a:extLst>
              <a:ext uri="{FF2B5EF4-FFF2-40B4-BE49-F238E27FC236}">
                <a16:creationId xmlns:a16="http://schemas.microsoft.com/office/drawing/2014/main" id="{9CB4FA50-0C5F-808C-1ECD-774E971792E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996093" y="4043343"/>
            <a:ext cx="2920709" cy="28237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モノのインターネットのイラスト | かわいいフリー素材集 いらすとや">
            <a:extLst>
              <a:ext uri="{FF2B5EF4-FFF2-40B4-BE49-F238E27FC236}">
                <a16:creationId xmlns:a16="http://schemas.microsoft.com/office/drawing/2014/main" id="{898E8216-7EA7-BE1A-E085-59E04829C74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3769" y="3129063"/>
            <a:ext cx="4567975" cy="4082628"/>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3">
            <a:extLst>
              <a:ext uri="{FF2B5EF4-FFF2-40B4-BE49-F238E27FC236}">
                <a16:creationId xmlns:a16="http://schemas.microsoft.com/office/drawing/2014/main" id="{CAC797F6-2CD2-D7DF-E17B-8A8ADF47CA33}"/>
              </a:ext>
            </a:extLst>
          </p:cNvPr>
          <p:cNvSpPr>
            <a:spLocks noGrp="1"/>
          </p:cNvSpPr>
          <p:nvPr>
            <p:ph type="sldNum" sz="quarter" idx="12"/>
          </p:nvPr>
        </p:nvSpPr>
        <p:spPr>
          <a:xfrm>
            <a:off x="7643648" y="704106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19</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35557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角丸四角形 42">
            <a:extLst>
              <a:ext uri="{FF2B5EF4-FFF2-40B4-BE49-F238E27FC236}">
                <a16:creationId xmlns:a16="http://schemas.microsoft.com/office/drawing/2014/main" id="{D893E9ED-CFE6-EC5D-2CFA-D22585232770}"/>
              </a:ext>
            </a:extLst>
          </p:cNvPr>
          <p:cNvSpPr/>
          <p:nvPr/>
        </p:nvSpPr>
        <p:spPr>
          <a:xfrm>
            <a:off x="598100" y="461283"/>
            <a:ext cx="9744079" cy="6469118"/>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grpSp>
        <p:nvGrpSpPr>
          <p:cNvPr id="77" name="グループ化 76">
            <a:extLst>
              <a:ext uri="{FF2B5EF4-FFF2-40B4-BE49-F238E27FC236}">
                <a16:creationId xmlns:a16="http://schemas.microsoft.com/office/drawing/2014/main" id="{72960145-A658-590C-C334-FF2F8726B2B5}"/>
              </a:ext>
            </a:extLst>
          </p:cNvPr>
          <p:cNvGrpSpPr/>
          <p:nvPr/>
        </p:nvGrpSpPr>
        <p:grpSpPr>
          <a:xfrm>
            <a:off x="3968183" y="1162561"/>
            <a:ext cx="2993401" cy="656580"/>
            <a:chOff x="4644828" y="1049758"/>
            <a:chExt cx="1927019" cy="428878"/>
          </a:xfrm>
        </p:grpSpPr>
        <p:grpSp>
          <p:nvGrpSpPr>
            <p:cNvPr id="78" name="グループ化 77">
              <a:extLst>
                <a:ext uri="{FF2B5EF4-FFF2-40B4-BE49-F238E27FC236}">
                  <a16:creationId xmlns:a16="http://schemas.microsoft.com/office/drawing/2014/main" id="{835E36E5-C2A0-AB5F-73AF-65CEC753921F}"/>
                </a:ext>
              </a:extLst>
            </p:cNvPr>
            <p:cNvGrpSpPr/>
            <p:nvPr/>
          </p:nvGrpSpPr>
          <p:grpSpPr>
            <a:xfrm>
              <a:off x="4644828" y="1049758"/>
              <a:ext cx="428878" cy="428878"/>
              <a:chOff x="4644828" y="1049758"/>
              <a:chExt cx="428878" cy="428878"/>
            </a:xfrm>
          </p:grpSpPr>
          <p:sp>
            <p:nvSpPr>
              <p:cNvPr id="88" name="円/楕円 87">
                <a:extLst>
                  <a:ext uri="{FF2B5EF4-FFF2-40B4-BE49-F238E27FC236}">
                    <a16:creationId xmlns:a16="http://schemas.microsoft.com/office/drawing/2014/main" id="{FA4A8A99-9A59-0706-1BBA-FE745616D6B4}"/>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a:latin typeface="BIZ UDPゴシック" panose="020B0400000000000000" pitchFamily="50" charset="-128"/>
                  <a:ea typeface="BIZ UDPゴシック" panose="020B0400000000000000" pitchFamily="50" charset="-128"/>
                </a:endParaRPr>
              </a:p>
            </p:txBody>
          </p:sp>
          <p:sp>
            <p:nvSpPr>
              <p:cNvPr id="89" name="テキスト ボックス 88">
                <a:extLst>
                  <a:ext uri="{FF2B5EF4-FFF2-40B4-BE49-F238E27FC236}">
                    <a16:creationId xmlns:a16="http://schemas.microsoft.com/office/drawing/2014/main" id="{44C81607-DC0D-8D14-3DC2-E72C49183573}"/>
                  </a:ext>
                </a:extLst>
              </p:cNvPr>
              <p:cNvSpPr txBox="1"/>
              <p:nvPr/>
            </p:nvSpPr>
            <p:spPr>
              <a:xfrm>
                <a:off x="4698394" y="1055754"/>
                <a:ext cx="321746" cy="381974"/>
              </a:xfrm>
              <a:prstGeom prst="rect">
                <a:avLst/>
              </a:prstGeom>
              <a:noFill/>
            </p:spPr>
            <p:txBody>
              <a:bodyPr wrap="square">
                <a:spAutoFit/>
              </a:bodyPr>
              <a:lstStyle/>
              <a:p>
                <a:pPr algn="ctr"/>
                <a:r>
                  <a:rPr lang="ja-JP" altLang="en-US" sz="3200" b="1">
                    <a:solidFill>
                      <a:schemeClr val="bg1"/>
                    </a:solidFill>
                    <a:latin typeface="BIZ UDPゴシック" panose="020B0400000000000000" pitchFamily="50" charset="-128"/>
                    <a:ea typeface="BIZ UDPゴシック" panose="020B0400000000000000" pitchFamily="50" charset="-128"/>
                  </a:rPr>
                  <a:t>は</a:t>
                </a:r>
              </a:p>
            </p:txBody>
          </p:sp>
        </p:grpSp>
        <p:grpSp>
          <p:nvGrpSpPr>
            <p:cNvPr id="79" name="グループ化 78">
              <a:extLst>
                <a:ext uri="{FF2B5EF4-FFF2-40B4-BE49-F238E27FC236}">
                  <a16:creationId xmlns:a16="http://schemas.microsoft.com/office/drawing/2014/main" id="{04EABD5D-D464-99B2-168D-3064690F5902}"/>
                </a:ext>
              </a:extLst>
            </p:cNvPr>
            <p:cNvGrpSpPr/>
            <p:nvPr/>
          </p:nvGrpSpPr>
          <p:grpSpPr>
            <a:xfrm>
              <a:off x="5144208" y="1049758"/>
              <a:ext cx="428878" cy="428878"/>
              <a:chOff x="4644828" y="1049758"/>
              <a:chExt cx="428878" cy="428878"/>
            </a:xfrm>
          </p:grpSpPr>
          <p:sp>
            <p:nvSpPr>
              <p:cNvPr id="86" name="円/楕円 85">
                <a:extLst>
                  <a:ext uri="{FF2B5EF4-FFF2-40B4-BE49-F238E27FC236}">
                    <a16:creationId xmlns:a16="http://schemas.microsoft.com/office/drawing/2014/main" id="{D76936A2-E21F-E2BC-6478-8A199D429884}"/>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a:latin typeface="BIZ UDPゴシック" panose="020B0400000000000000" pitchFamily="50" charset="-128"/>
                  <a:ea typeface="BIZ UDPゴシック" panose="020B0400000000000000" pitchFamily="50" charset="-128"/>
                </a:endParaRPr>
              </a:p>
            </p:txBody>
          </p:sp>
          <p:sp>
            <p:nvSpPr>
              <p:cNvPr id="87" name="テキスト ボックス 86">
                <a:extLst>
                  <a:ext uri="{FF2B5EF4-FFF2-40B4-BE49-F238E27FC236}">
                    <a16:creationId xmlns:a16="http://schemas.microsoft.com/office/drawing/2014/main" id="{BF2FD238-93D9-4AD0-D41D-833028D0BDE9}"/>
                  </a:ext>
                </a:extLst>
              </p:cNvPr>
              <p:cNvSpPr txBox="1"/>
              <p:nvPr/>
            </p:nvSpPr>
            <p:spPr>
              <a:xfrm>
                <a:off x="4698394" y="1055756"/>
                <a:ext cx="321746" cy="381975"/>
              </a:xfrm>
              <a:prstGeom prst="rect">
                <a:avLst/>
              </a:prstGeom>
              <a:noFill/>
            </p:spPr>
            <p:txBody>
              <a:bodyPr wrap="square">
                <a:spAutoFit/>
              </a:bodyPr>
              <a:lstStyle/>
              <a:p>
                <a:pPr algn="ctr"/>
                <a:r>
                  <a:rPr lang="ja-JP" altLang="en-US" sz="3200" b="1">
                    <a:solidFill>
                      <a:schemeClr val="bg1"/>
                    </a:solidFill>
                    <a:latin typeface="BIZ UDPゴシック" panose="020B0400000000000000" pitchFamily="50" charset="-128"/>
                    <a:ea typeface="BIZ UDPゴシック" panose="020B0400000000000000" pitchFamily="50" charset="-128"/>
                  </a:rPr>
                  <a:t>じ</a:t>
                </a:r>
              </a:p>
            </p:txBody>
          </p:sp>
        </p:grpSp>
        <p:grpSp>
          <p:nvGrpSpPr>
            <p:cNvPr id="80" name="グループ化 79">
              <a:extLst>
                <a:ext uri="{FF2B5EF4-FFF2-40B4-BE49-F238E27FC236}">
                  <a16:creationId xmlns:a16="http://schemas.microsoft.com/office/drawing/2014/main" id="{8A37488D-1541-6364-4EAD-656E5AC0D3AB}"/>
                </a:ext>
              </a:extLst>
            </p:cNvPr>
            <p:cNvGrpSpPr/>
            <p:nvPr/>
          </p:nvGrpSpPr>
          <p:grpSpPr>
            <a:xfrm>
              <a:off x="5643588" y="1049758"/>
              <a:ext cx="428878" cy="428878"/>
              <a:chOff x="4644828" y="1049758"/>
              <a:chExt cx="428878" cy="428878"/>
            </a:xfrm>
          </p:grpSpPr>
          <p:sp>
            <p:nvSpPr>
              <p:cNvPr id="84" name="円/楕円 83">
                <a:extLst>
                  <a:ext uri="{FF2B5EF4-FFF2-40B4-BE49-F238E27FC236}">
                    <a16:creationId xmlns:a16="http://schemas.microsoft.com/office/drawing/2014/main" id="{424B3987-BC94-0700-2C69-1CE8DBDF4CD2}"/>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a:latin typeface="BIZ UDPゴシック" panose="020B0400000000000000" pitchFamily="50" charset="-128"/>
                  <a:ea typeface="BIZ UDPゴシック" panose="020B0400000000000000" pitchFamily="50" charset="-128"/>
                </a:endParaRPr>
              </a:p>
            </p:txBody>
          </p:sp>
          <p:sp>
            <p:nvSpPr>
              <p:cNvPr id="85" name="テキスト ボックス 84">
                <a:extLst>
                  <a:ext uri="{FF2B5EF4-FFF2-40B4-BE49-F238E27FC236}">
                    <a16:creationId xmlns:a16="http://schemas.microsoft.com/office/drawing/2014/main" id="{55544BA3-E1E2-ABB6-109E-55E82C0311DD}"/>
                  </a:ext>
                </a:extLst>
              </p:cNvPr>
              <p:cNvSpPr txBox="1"/>
              <p:nvPr/>
            </p:nvSpPr>
            <p:spPr>
              <a:xfrm>
                <a:off x="4698394" y="1055756"/>
                <a:ext cx="321746" cy="381975"/>
              </a:xfrm>
              <a:prstGeom prst="rect">
                <a:avLst/>
              </a:prstGeom>
              <a:noFill/>
            </p:spPr>
            <p:txBody>
              <a:bodyPr wrap="square">
                <a:spAutoFit/>
              </a:bodyPr>
              <a:lstStyle/>
              <a:p>
                <a:pPr algn="ctr"/>
                <a:r>
                  <a:rPr lang="ja-JP" altLang="en-US" sz="3200" b="1">
                    <a:solidFill>
                      <a:schemeClr val="bg1"/>
                    </a:solidFill>
                    <a:latin typeface="BIZ UDPゴシック" panose="020B0400000000000000" pitchFamily="50" charset="-128"/>
                    <a:ea typeface="BIZ UDPゴシック" panose="020B0400000000000000" pitchFamily="50" charset="-128"/>
                  </a:rPr>
                  <a:t>め</a:t>
                </a:r>
              </a:p>
            </p:txBody>
          </p:sp>
        </p:grpSp>
        <p:grpSp>
          <p:nvGrpSpPr>
            <p:cNvPr id="81" name="グループ化 80">
              <a:extLst>
                <a:ext uri="{FF2B5EF4-FFF2-40B4-BE49-F238E27FC236}">
                  <a16:creationId xmlns:a16="http://schemas.microsoft.com/office/drawing/2014/main" id="{5FBED538-A0E1-3971-86A6-3D3528D40260}"/>
                </a:ext>
              </a:extLst>
            </p:cNvPr>
            <p:cNvGrpSpPr/>
            <p:nvPr/>
          </p:nvGrpSpPr>
          <p:grpSpPr>
            <a:xfrm>
              <a:off x="6142969" y="1049758"/>
              <a:ext cx="428878" cy="428878"/>
              <a:chOff x="4644828" y="1049758"/>
              <a:chExt cx="428878" cy="428878"/>
            </a:xfrm>
          </p:grpSpPr>
          <p:sp>
            <p:nvSpPr>
              <p:cNvPr id="82" name="円/楕円 81">
                <a:extLst>
                  <a:ext uri="{FF2B5EF4-FFF2-40B4-BE49-F238E27FC236}">
                    <a16:creationId xmlns:a16="http://schemas.microsoft.com/office/drawing/2014/main" id="{47027397-615D-AAA2-E1CB-3DF05FBC88C7}"/>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a:latin typeface="BIZ UDPゴシック" panose="020B0400000000000000" pitchFamily="50" charset="-128"/>
                  <a:ea typeface="BIZ UDPゴシック" panose="020B0400000000000000" pitchFamily="50" charset="-128"/>
                </a:endParaRPr>
              </a:p>
            </p:txBody>
          </p:sp>
          <p:sp>
            <p:nvSpPr>
              <p:cNvPr id="83" name="テキスト ボックス 82">
                <a:extLst>
                  <a:ext uri="{FF2B5EF4-FFF2-40B4-BE49-F238E27FC236}">
                    <a16:creationId xmlns:a16="http://schemas.microsoft.com/office/drawing/2014/main" id="{7657DDC2-55E3-F68D-24A0-E5B776513EA6}"/>
                  </a:ext>
                </a:extLst>
              </p:cNvPr>
              <p:cNvSpPr txBox="1"/>
              <p:nvPr/>
            </p:nvSpPr>
            <p:spPr>
              <a:xfrm>
                <a:off x="4698394" y="1055756"/>
                <a:ext cx="321746" cy="381975"/>
              </a:xfrm>
              <a:prstGeom prst="rect">
                <a:avLst/>
              </a:prstGeom>
              <a:noFill/>
            </p:spPr>
            <p:txBody>
              <a:bodyPr wrap="square">
                <a:spAutoFit/>
              </a:bodyPr>
              <a:lstStyle/>
              <a:p>
                <a:pPr algn="ctr"/>
                <a:r>
                  <a:rPr lang="ja-JP" altLang="en-US" sz="3200" b="1">
                    <a:solidFill>
                      <a:schemeClr val="bg1"/>
                    </a:solidFill>
                    <a:latin typeface="BIZ UDPゴシック" panose="020B0400000000000000" pitchFamily="50" charset="-128"/>
                    <a:ea typeface="BIZ UDPゴシック" panose="020B0400000000000000" pitchFamily="50" charset="-128"/>
                  </a:rPr>
                  <a:t>に</a:t>
                </a:r>
              </a:p>
            </p:txBody>
          </p:sp>
        </p:grpSp>
      </p:grpSp>
      <p:sp>
        <p:nvSpPr>
          <p:cNvPr id="19" name="テキスト ボックス 18">
            <a:extLst>
              <a:ext uri="{FF2B5EF4-FFF2-40B4-BE49-F238E27FC236}">
                <a16:creationId xmlns:a16="http://schemas.microsoft.com/office/drawing/2014/main" id="{59422B3A-6FDC-7E08-0465-ED70B2475D46}"/>
              </a:ext>
            </a:extLst>
          </p:cNvPr>
          <p:cNvSpPr txBox="1"/>
          <p:nvPr/>
        </p:nvSpPr>
        <p:spPr>
          <a:xfrm>
            <a:off x="799516" y="2256305"/>
            <a:ext cx="9440250" cy="3370153"/>
          </a:xfrm>
          <a:prstGeom prst="rect">
            <a:avLst/>
          </a:prstGeom>
          <a:noFill/>
        </p:spPr>
        <p:txBody>
          <a:bodyPr wrap="square">
            <a:spAutoFit/>
          </a:bodyPr>
          <a:lstStyle/>
          <a:p>
            <a:pPr algn="ctr">
              <a:lnSpc>
                <a:spcPct val="150000"/>
              </a:lnSpc>
            </a:pPr>
            <a:r>
              <a:rPr lang="ja-JP" altLang="en-US" sz="2400" b="1" i="0">
                <a:effectLst/>
                <a:latin typeface="BIZ UDPゴシック" panose="020B0400000000000000" pitchFamily="50" charset="-128"/>
                <a:ea typeface="BIZ UDPゴシック" panose="020B0400000000000000" pitchFamily="50" charset="-128"/>
              </a:rPr>
              <a:t>スマホは、従来の携帯電話と比べて</a:t>
            </a:r>
            <a:endParaRPr lang="en-US" altLang="ja-JP" sz="2400" b="1" i="0">
              <a:effectLst/>
              <a:latin typeface="BIZ UDPゴシック" panose="020B0400000000000000" pitchFamily="50" charset="-128"/>
              <a:ea typeface="BIZ UDPゴシック" panose="020B0400000000000000" pitchFamily="50" charset="-128"/>
            </a:endParaRPr>
          </a:p>
          <a:p>
            <a:pPr algn="ctr">
              <a:lnSpc>
                <a:spcPct val="150000"/>
              </a:lnSpc>
            </a:pPr>
            <a:r>
              <a:rPr lang="en-US" altLang="ja-JP" sz="2400" b="1" i="0">
                <a:effectLst/>
                <a:latin typeface="BIZ UDPゴシック" panose="020B0400000000000000" pitchFamily="50" charset="-128"/>
                <a:ea typeface="BIZ UDPゴシック" panose="020B0400000000000000" pitchFamily="50" charset="-128"/>
              </a:rPr>
              <a:t>『</a:t>
            </a:r>
            <a:r>
              <a:rPr lang="ja-JP" altLang="en-US" sz="2400" b="1" i="0">
                <a:effectLst/>
                <a:latin typeface="BIZ UDPゴシック" panose="020B0400000000000000" pitchFamily="50" charset="-128"/>
                <a:ea typeface="BIZ UDPゴシック" panose="020B0400000000000000" pitchFamily="50" charset="-128"/>
              </a:rPr>
              <a:t>直観的な操作</a:t>
            </a:r>
            <a:r>
              <a:rPr lang="en-US" altLang="ja-JP" sz="2400" b="1" i="0">
                <a:effectLst/>
                <a:latin typeface="BIZ UDPゴシック" panose="020B0400000000000000" pitchFamily="50" charset="-128"/>
                <a:ea typeface="BIZ UDPゴシック" panose="020B0400000000000000" pitchFamily="50" charset="-128"/>
              </a:rPr>
              <a:t>』</a:t>
            </a:r>
            <a:r>
              <a:rPr lang="ja-JP" altLang="en-US" sz="2400" b="1" i="0">
                <a:effectLst/>
                <a:latin typeface="BIZ UDPゴシック" panose="020B0400000000000000" pitchFamily="50" charset="-128"/>
                <a:ea typeface="BIZ UDPゴシック" panose="020B0400000000000000" pitchFamily="50" charset="-128"/>
              </a:rPr>
              <a:t>と</a:t>
            </a:r>
            <a:r>
              <a:rPr lang="en-US" altLang="ja-JP" sz="2400" b="1" i="0">
                <a:effectLst/>
                <a:latin typeface="BIZ UDPゴシック" panose="020B0400000000000000" pitchFamily="50" charset="-128"/>
                <a:ea typeface="BIZ UDPゴシック" panose="020B0400000000000000" pitchFamily="50" charset="-128"/>
              </a:rPr>
              <a:t>『</a:t>
            </a:r>
            <a:r>
              <a:rPr lang="ja-JP" altLang="en-US" sz="2400" b="1" i="0">
                <a:effectLst/>
                <a:latin typeface="BIZ UDPゴシック" panose="020B0400000000000000" pitchFamily="50" charset="-128"/>
                <a:ea typeface="BIZ UDPゴシック" panose="020B0400000000000000" pitchFamily="50" charset="-128"/>
              </a:rPr>
              <a:t>視覚から得られる情報量</a:t>
            </a:r>
            <a:r>
              <a:rPr lang="en-US" altLang="ja-JP" sz="2400" b="1" i="0">
                <a:effectLst/>
                <a:latin typeface="BIZ UDPゴシック" panose="020B0400000000000000" pitchFamily="50" charset="-128"/>
                <a:ea typeface="BIZ UDPゴシック" panose="020B0400000000000000" pitchFamily="50" charset="-128"/>
              </a:rPr>
              <a:t>』</a:t>
            </a:r>
            <a:r>
              <a:rPr lang="ja-JP" altLang="en-US" sz="2400" b="1" i="0">
                <a:effectLst/>
                <a:latin typeface="BIZ UDPゴシック" panose="020B0400000000000000" pitchFamily="50" charset="-128"/>
                <a:ea typeface="BIZ UDPゴシック" panose="020B0400000000000000" pitchFamily="50" charset="-128"/>
              </a:rPr>
              <a:t>が多いので</a:t>
            </a:r>
            <a:endParaRPr lang="en-US" altLang="ja-JP" sz="2400" b="1" i="0">
              <a:effectLst/>
              <a:latin typeface="BIZ UDPゴシック" panose="020B0400000000000000" pitchFamily="50" charset="-128"/>
              <a:ea typeface="BIZ UDPゴシック" panose="020B0400000000000000" pitchFamily="50" charset="-128"/>
            </a:endParaRPr>
          </a:p>
          <a:p>
            <a:pPr algn="ctr">
              <a:lnSpc>
                <a:spcPct val="150000"/>
              </a:lnSpc>
            </a:pPr>
            <a:r>
              <a:rPr lang="ja-JP" altLang="en-US" sz="2400" b="1" i="0">
                <a:effectLst/>
                <a:latin typeface="BIZ UDPゴシック" panose="020B0400000000000000" pitchFamily="50" charset="-128"/>
                <a:ea typeface="BIZ UDPゴシック" panose="020B0400000000000000" pitchFamily="50" charset="-128"/>
              </a:rPr>
              <a:t>あなた（聴覚障害者のみなさん）にとって強い味方となります。</a:t>
            </a:r>
            <a:endParaRPr lang="en-US" altLang="ja-JP" sz="2400" b="1" i="0">
              <a:effectLst/>
              <a:latin typeface="BIZ UDPゴシック" panose="020B0400000000000000" pitchFamily="50" charset="-128"/>
              <a:ea typeface="BIZ UDPゴシック" panose="020B0400000000000000" pitchFamily="50" charset="-128"/>
            </a:endParaRPr>
          </a:p>
          <a:p>
            <a:pPr algn="ctr">
              <a:lnSpc>
                <a:spcPct val="150000"/>
              </a:lnSpc>
            </a:pPr>
            <a:r>
              <a:rPr lang="ja-JP" altLang="en-US" sz="2400" b="1">
                <a:latin typeface="BIZ UDPゴシック" panose="020B0400000000000000" pitchFamily="50" charset="-128"/>
                <a:ea typeface="BIZ UDPゴシック" panose="020B0400000000000000" pitchFamily="50" charset="-128"/>
              </a:rPr>
              <a:t>また、</a:t>
            </a:r>
            <a:r>
              <a:rPr lang="ja-JP" altLang="en-US" sz="2400" b="1" i="0">
                <a:effectLst/>
                <a:latin typeface="BIZ UDPゴシック" panose="020B0400000000000000" pitchFamily="50" charset="-128"/>
                <a:ea typeface="BIZ UDPゴシック" panose="020B0400000000000000" pitchFamily="50" charset="-128"/>
              </a:rPr>
              <a:t>スマホには聴覚障害者に便利な機能も搭載されております。</a:t>
            </a:r>
            <a:endParaRPr lang="en-US" altLang="ja-JP" sz="2400" b="1" i="0">
              <a:effectLst/>
              <a:latin typeface="BIZ UDPゴシック" panose="020B0400000000000000" pitchFamily="50" charset="-128"/>
              <a:ea typeface="BIZ UDPゴシック" panose="020B0400000000000000" pitchFamily="50" charset="-128"/>
            </a:endParaRPr>
          </a:p>
          <a:p>
            <a:pPr algn="ctr">
              <a:lnSpc>
                <a:spcPct val="150000"/>
              </a:lnSpc>
            </a:pPr>
            <a:r>
              <a:rPr lang="ja-JP" altLang="en-US" sz="2400" b="1" i="0">
                <a:effectLst/>
                <a:latin typeface="BIZ UDPゴシック" panose="020B0400000000000000" pitchFamily="50" charset="-128"/>
                <a:ea typeface="BIZ UDPゴシック" panose="020B0400000000000000" pitchFamily="50" charset="-128"/>
              </a:rPr>
              <a:t>この体験会での学び</a:t>
            </a:r>
            <a:r>
              <a:rPr lang="ja-JP" altLang="en-US" sz="2400" b="1">
                <a:latin typeface="BIZ UDPゴシック" panose="020B0400000000000000" pitchFamily="50" charset="-128"/>
                <a:ea typeface="BIZ UDPゴシック" panose="020B0400000000000000" pitchFamily="50" charset="-128"/>
              </a:rPr>
              <a:t>が</a:t>
            </a:r>
            <a:r>
              <a:rPr lang="ja-JP" altLang="en-US" sz="2400" b="1" i="0">
                <a:effectLst/>
                <a:latin typeface="BIZ UDPゴシック" panose="020B0400000000000000" pitchFamily="50" charset="-128"/>
                <a:ea typeface="BIZ UDPゴシック" panose="020B0400000000000000" pitchFamily="50" charset="-128"/>
              </a:rPr>
              <a:t>様々な生活シーンの中で</a:t>
            </a:r>
            <a:endParaRPr lang="en-US" altLang="ja-JP" sz="2400" b="1" i="0">
              <a:effectLst/>
              <a:latin typeface="BIZ UDPゴシック" panose="020B0400000000000000" pitchFamily="50" charset="-128"/>
              <a:ea typeface="BIZ UDPゴシック" panose="020B0400000000000000" pitchFamily="50" charset="-128"/>
            </a:endParaRPr>
          </a:p>
          <a:p>
            <a:pPr algn="ctr">
              <a:lnSpc>
                <a:spcPct val="150000"/>
              </a:lnSpc>
            </a:pPr>
            <a:r>
              <a:rPr lang="ja-JP" altLang="en-US" sz="2400" b="1" i="0">
                <a:effectLst/>
                <a:latin typeface="BIZ UDPゴシック" panose="020B0400000000000000" pitchFamily="50" charset="-128"/>
                <a:ea typeface="BIZ UDPゴシック" panose="020B0400000000000000" pitchFamily="50" charset="-128"/>
              </a:rPr>
              <a:t>お役立ち</a:t>
            </a:r>
            <a:r>
              <a:rPr lang="ja-JP" altLang="en-US" sz="2400" b="1">
                <a:latin typeface="BIZ UDPゴシック" panose="020B0400000000000000" pitchFamily="50" charset="-128"/>
                <a:ea typeface="BIZ UDPゴシック" panose="020B0400000000000000" pitchFamily="50" charset="-128"/>
              </a:rPr>
              <a:t>いただければ</a:t>
            </a:r>
            <a:r>
              <a:rPr lang="ja-JP" altLang="en-US" sz="2400" b="1" i="0">
                <a:effectLst/>
                <a:latin typeface="BIZ UDPゴシック" panose="020B0400000000000000" pitchFamily="50" charset="-128"/>
                <a:ea typeface="BIZ UDPゴシック" panose="020B0400000000000000" pitchFamily="50" charset="-128"/>
              </a:rPr>
              <a:t>幸いです。</a:t>
            </a:r>
            <a:endParaRPr lang="en-US" altLang="ja-JP" sz="2400" b="1">
              <a:latin typeface="BIZ UDPゴシック" panose="020B0400000000000000" pitchFamily="50" charset="-128"/>
              <a:ea typeface="BIZ UDPゴシック" panose="020B0400000000000000" pitchFamily="50" charset="-128"/>
            </a:endParaRPr>
          </a:p>
        </p:txBody>
      </p:sp>
      <p:sp>
        <p:nvSpPr>
          <p:cNvPr id="40" name="テキスト ボックス 39">
            <a:extLst>
              <a:ext uri="{FF2B5EF4-FFF2-40B4-BE49-F238E27FC236}">
                <a16:creationId xmlns:a16="http://schemas.microsoft.com/office/drawing/2014/main" id="{59422B3A-6FDC-7E08-0465-ED70B2475D46}"/>
              </a:ext>
            </a:extLst>
          </p:cNvPr>
          <p:cNvSpPr txBox="1"/>
          <p:nvPr/>
        </p:nvSpPr>
        <p:spPr>
          <a:xfrm>
            <a:off x="3323335" y="6955888"/>
            <a:ext cx="4275644" cy="360548"/>
          </a:xfrm>
          <a:prstGeom prst="rect">
            <a:avLst/>
          </a:prstGeom>
          <a:noFill/>
        </p:spPr>
        <p:txBody>
          <a:bodyPr wrap="square">
            <a:spAutoFit/>
          </a:bodyPr>
          <a:lstStyle/>
          <a:p>
            <a:pPr algn="l">
              <a:lnSpc>
                <a:spcPct val="150000"/>
              </a:lnSpc>
            </a:pPr>
            <a:r>
              <a:rPr lang="en-US" altLang="ja-JP" sz="1400" b="1" i="0">
                <a:effectLst/>
                <a:latin typeface="BIZ UDPゴシック" panose="020B0400000000000000" pitchFamily="50" charset="-128"/>
                <a:ea typeface="BIZ UDPゴシック" panose="020B0400000000000000" pitchFamily="50" charset="-128"/>
              </a:rPr>
              <a:t>※</a:t>
            </a:r>
            <a:r>
              <a:rPr lang="ja-JP" altLang="en-US" sz="1400" b="1" i="0">
                <a:effectLst/>
                <a:latin typeface="BIZ UDPゴシック" panose="020B0400000000000000" pitchFamily="50" charset="-128"/>
                <a:ea typeface="BIZ UDPゴシック" panose="020B0400000000000000" pitchFamily="50" charset="-128"/>
              </a:rPr>
              <a:t>本書ではスマートフォンをスマホと表記しています</a:t>
            </a:r>
          </a:p>
        </p:txBody>
      </p:sp>
      <p:sp>
        <p:nvSpPr>
          <p:cNvPr id="2" name="スライド番号プレースホルダー 3">
            <a:extLst>
              <a:ext uri="{FF2B5EF4-FFF2-40B4-BE49-F238E27FC236}">
                <a16:creationId xmlns:a16="http://schemas.microsoft.com/office/drawing/2014/main" id="{C15CEDC6-6212-2CEF-5191-9AB0A9095997}"/>
              </a:ext>
            </a:extLst>
          </p:cNvPr>
          <p:cNvSpPr>
            <a:spLocks noGrp="1"/>
          </p:cNvSpPr>
          <p:nvPr>
            <p:ph type="sldNum" sz="quarter" idx="12"/>
          </p:nvPr>
        </p:nvSpPr>
        <p:spPr>
          <a:xfrm>
            <a:off x="7598979" y="6906982"/>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61206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2">
            <a:extLst>
              <a:ext uri="{FF2B5EF4-FFF2-40B4-BE49-F238E27FC236}">
                <a16:creationId xmlns:a16="http://schemas.microsoft.com/office/drawing/2014/main" id="{B1ED27E8-FF12-A5ED-57B6-7F9FB8BF1106}"/>
              </a:ext>
            </a:extLst>
          </p:cNvPr>
          <p:cNvSpPr/>
          <p:nvPr/>
        </p:nvSpPr>
        <p:spPr>
          <a:xfrm>
            <a:off x="593725" y="2137992"/>
            <a:ext cx="9648826" cy="5018299"/>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37E4AA14-A473-A31F-A3AE-3AE244166C2E}"/>
              </a:ext>
            </a:extLst>
          </p:cNvPr>
          <p:cNvSpPr txBox="1"/>
          <p:nvPr/>
        </p:nvSpPr>
        <p:spPr>
          <a:xfrm>
            <a:off x="719999" y="1459900"/>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2. Wi-Fi</a:t>
            </a:r>
            <a:r>
              <a:rPr lang="ja-JP" altLang="en-US" sz="2800" b="1">
                <a:latin typeface="BIZ UDPゴシック" panose="020B0400000000000000" pitchFamily="50" charset="-128"/>
                <a:ea typeface="BIZ UDPゴシック" panose="020B0400000000000000" pitchFamily="50" charset="-128"/>
              </a:rPr>
              <a:t>を設定</a:t>
            </a:r>
          </a:p>
        </p:txBody>
      </p:sp>
      <p:sp>
        <p:nvSpPr>
          <p:cNvPr id="14" name="テキスト ボックス 13">
            <a:extLst>
              <a:ext uri="{FF2B5EF4-FFF2-40B4-BE49-F238E27FC236}">
                <a16:creationId xmlns:a16="http://schemas.microsoft.com/office/drawing/2014/main" id="{6D73B957-D7ED-385A-6329-1490AE1C5A42}"/>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インターネットで調べよう</a:t>
            </a:r>
          </a:p>
        </p:txBody>
      </p:sp>
      <p:sp>
        <p:nvSpPr>
          <p:cNvPr id="8" name="正方形/長方形 7">
            <a:extLst>
              <a:ext uri="{FF2B5EF4-FFF2-40B4-BE49-F238E27FC236}">
                <a16:creationId xmlns:a16="http://schemas.microsoft.com/office/drawing/2014/main" id="{FEFB4E2B-0C8A-91C9-2CC9-4DE1165D12E0}"/>
              </a:ext>
            </a:extLst>
          </p:cNvPr>
          <p:cNvSpPr/>
          <p:nvPr/>
        </p:nvSpPr>
        <p:spPr>
          <a:xfrm>
            <a:off x="5492566" y="5348875"/>
            <a:ext cx="4480774" cy="12891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a:solidFill>
                <a:schemeClr val="tx1"/>
              </a:solidFill>
              <a:highlight>
                <a:srgbClr val="FFFF00"/>
              </a:highlight>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06072175-236B-F585-3F9A-0F64CE2BB5A1}"/>
              </a:ext>
            </a:extLst>
          </p:cNvPr>
          <p:cNvSpPr txBox="1"/>
          <p:nvPr/>
        </p:nvSpPr>
        <p:spPr>
          <a:xfrm>
            <a:off x="954864" y="2438917"/>
            <a:ext cx="8548167" cy="923330"/>
          </a:xfrm>
          <a:prstGeom prst="rect">
            <a:avLst/>
          </a:prstGeom>
          <a:noFill/>
        </p:spPr>
        <p:txBody>
          <a:bodyPr wrap="square" rtlCol="0">
            <a:spAutoFit/>
          </a:bodyPr>
          <a:lstStyle/>
          <a:p>
            <a:r>
              <a:rPr kumimoji="1" lang="ja-JP" altLang="en-US" b="1">
                <a:latin typeface="BIZ UDPゴシック" panose="020B0400000000000000" pitchFamily="50" charset="-128"/>
                <a:ea typeface="BIZ UDPゴシック" panose="020B0400000000000000" pitchFamily="50" charset="-128"/>
              </a:rPr>
              <a:t>インターネットの接続を行うと、通信料金が発生します。</a:t>
            </a:r>
            <a:endParaRPr kumimoji="1" lang="en-US" altLang="ja-JP" b="1">
              <a:latin typeface="BIZ UDPゴシック" panose="020B0400000000000000" pitchFamily="50" charset="-128"/>
              <a:ea typeface="BIZ UDPゴシック" panose="020B0400000000000000" pitchFamily="50" charset="-128"/>
            </a:endParaRPr>
          </a:p>
          <a:p>
            <a:r>
              <a:rPr kumimoji="1" lang="ja-JP" altLang="en-US" b="1">
                <a:latin typeface="BIZ UDPゴシック" panose="020B0400000000000000" pitchFamily="50" charset="-128"/>
                <a:ea typeface="BIZ UDPゴシック" panose="020B0400000000000000" pitchFamily="50" charset="-128"/>
              </a:rPr>
              <a:t>自宅や施設など、</a:t>
            </a:r>
            <a:r>
              <a:rPr lang="en-US" altLang="ja-JP" sz="1800" b="1">
                <a:latin typeface="BIZ UDPゴシック" panose="020B0400000000000000" pitchFamily="50" charset="-128"/>
                <a:ea typeface="BIZ UDPゴシック" panose="020B0400000000000000" pitchFamily="50" charset="-128"/>
              </a:rPr>
              <a:t> Wi-Fi</a:t>
            </a:r>
            <a:r>
              <a:rPr kumimoji="1" lang="ja-JP" altLang="en-US" b="1">
                <a:latin typeface="BIZ UDPゴシック" panose="020B0400000000000000" pitchFamily="50" charset="-128"/>
                <a:ea typeface="BIZ UDPゴシック" panose="020B0400000000000000" pitchFamily="50" charset="-128"/>
              </a:rPr>
              <a:t>がある場所では、できるだけ</a:t>
            </a:r>
            <a:r>
              <a:rPr lang="en-US" altLang="ja-JP" sz="1800" b="1">
                <a:latin typeface="BIZ UDPゴシック" panose="020B0400000000000000" pitchFamily="50" charset="-128"/>
                <a:ea typeface="BIZ UDPゴシック" panose="020B0400000000000000" pitchFamily="50" charset="-128"/>
              </a:rPr>
              <a:t>Wi-Fi</a:t>
            </a:r>
            <a:r>
              <a:rPr kumimoji="1" lang="ja-JP" altLang="en-US" b="1">
                <a:latin typeface="BIZ UDPゴシック" panose="020B0400000000000000" pitchFamily="50" charset="-128"/>
                <a:ea typeface="BIZ UDPゴシック" panose="020B0400000000000000" pitchFamily="50" charset="-128"/>
              </a:rPr>
              <a:t>を使って接続しましょう。</a:t>
            </a:r>
            <a:endParaRPr kumimoji="1" lang="en-US" altLang="ja-JP" b="1">
              <a:latin typeface="BIZ UDPゴシック" panose="020B0400000000000000" pitchFamily="50" charset="-128"/>
              <a:ea typeface="BIZ UDPゴシック" panose="020B0400000000000000" pitchFamily="50" charset="-128"/>
            </a:endParaRPr>
          </a:p>
          <a:p>
            <a:r>
              <a:rPr kumimoji="1" lang="en-US" altLang="ja-JP" b="1">
                <a:latin typeface="BIZ UDPゴシック" panose="020B0400000000000000" pitchFamily="50" charset="-128"/>
                <a:ea typeface="BIZ UDPゴシック" panose="020B0400000000000000" pitchFamily="50" charset="-128"/>
              </a:rPr>
              <a:t>※</a:t>
            </a:r>
            <a:r>
              <a:rPr kumimoji="1" lang="ja-JP" altLang="en-US" b="1">
                <a:latin typeface="BIZ UDPゴシック" panose="020B0400000000000000" pitchFamily="50" charset="-128"/>
                <a:ea typeface="BIZ UDPゴシック" panose="020B0400000000000000" pitchFamily="50" charset="-128"/>
              </a:rPr>
              <a:t>ご自宅にインターネット設備が必要です</a:t>
            </a:r>
            <a:endParaRPr kumimoji="1" lang="en-US" altLang="ja-JP" b="1">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426FDE2D-035C-BBC0-BBCE-81522AA0DA0D}"/>
              </a:ext>
            </a:extLst>
          </p:cNvPr>
          <p:cNvSpPr txBox="1"/>
          <p:nvPr/>
        </p:nvSpPr>
        <p:spPr>
          <a:xfrm>
            <a:off x="2022444" y="3471946"/>
            <a:ext cx="2064472" cy="276999"/>
          </a:xfrm>
          <a:prstGeom prst="rect">
            <a:avLst/>
          </a:prstGeom>
          <a:noFill/>
        </p:spPr>
        <p:txBody>
          <a:bodyPr wrap="square">
            <a:spAutoFit/>
          </a:bodyPr>
          <a:lstStyle/>
          <a:p>
            <a:r>
              <a:rPr lang="en-US" altLang="ja-JP" sz="1200" b="1">
                <a:latin typeface="BIZ UDPゴシック" panose="020B0400000000000000" pitchFamily="50" charset="-128"/>
                <a:ea typeface="BIZ UDPゴシック" panose="020B0400000000000000" pitchFamily="50" charset="-128"/>
              </a:rPr>
              <a:t>Wi-Fi</a:t>
            </a:r>
            <a:r>
              <a:rPr lang="ja-JP" altLang="en-US" sz="1200" b="1">
                <a:latin typeface="BIZ UDPゴシック" panose="020B0400000000000000" pitchFamily="50" charset="-128"/>
                <a:ea typeface="BIZ UDPゴシック" panose="020B0400000000000000" pitchFamily="50" charset="-128"/>
              </a:rPr>
              <a:t>をタップ</a:t>
            </a:r>
          </a:p>
        </p:txBody>
      </p:sp>
      <p:sp>
        <p:nvSpPr>
          <p:cNvPr id="7" name="円/楕円 10">
            <a:extLst>
              <a:ext uri="{FF2B5EF4-FFF2-40B4-BE49-F238E27FC236}">
                <a16:creationId xmlns:a16="http://schemas.microsoft.com/office/drawing/2014/main" id="{C1FBF18D-09F2-EBB1-0012-4B901E135282}"/>
              </a:ext>
            </a:extLst>
          </p:cNvPr>
          <p:cNvSpPr/>
          <p:nvPr/>
        </p:nvSpPr>
        <p:spPr>
          <a:xfrm>
            <a:off x="1143290" y="3367557"/>
            <a:ext cx="690728" cy="706180"/>
          </a:xfrm>
          <a:prstGeom prst="ellipse">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a:latin typeface="BIZ UDPゴシック" panose="020B0400000000000000" pitchFamily="50" charset="-128"/>
              <a:ea typeface="BIZ UDPゴシック" panose="020B0400000000000000" pitchFamily="50" charset="-128"/>
            </a:endParaRPr>
          </a:p>
          <a:p>
            <a:pPr algn="ctr"/>
            <a:r>
              <a:rPr kumimoji="1" lang="ja-JP" altLang="en-US" sz="2400" b="1">
                <a:latin typeface="BIZ UDPゴシック" panose="020B0400000000000000" pitchFamily="50" charset="-128"/>
                <a:ea typeface="BIZ UDPゴシック" panose="020B0400000000000000" pitchFamily="50" charset="-128"/>
              </a:rPr>
              <a:t>１</a:t>
            </a:r>
          </a:p>
        </p:txBody>
      </p:sp>
      <p:sp>
        <p:nvSpPr>
          <p:cNvPr id="9" name="テキスト ボックス 8">
            <a:extLst>
              <a:ext uri="{FF2B5EF4-FFF2-40B4-BE49-F238E27FC236}">
                <a16:creationId xmlns:a16="http://schemas.microsoft.com/office/drawing/2014/main" id="{D5614C05-E624-D940-1430-E5CC72E49AA9}"/>
              </a:ext>
            </a:extLst>
          </p:cNvPr>
          <p:cNvSpPr txBox="1"/>
          <p:nvPr/>
        </p:nvSpPr>
        <p:spPr>
          <a:xfrm>
            <a:off x="5900946" y="3522994"/>
            <a:ext cx="2064472" cy="276999"/>
          </a:xfrm>
          <a:prstGeom prst="rect">
            <a:avLst/>
          </a:prstGeom>
          <a:noFill/>
        </p:spPr>
        <p:txBody>
          <a:bodyPr wrap="square">
            <a:spAutoFit/>
          </a:bodyPr>
          <a:lstStyle/>
          <a:p>
            <a:r>
              <a:rPr lang="ja-JP" altLang="en-US" sz="1200" b="1">
                <a:latin typeface="BIZ UDPゴシック" panose="020B0400000000000000" pitchFamily="50" charset="-128"/>
                <a:ea typeface="BIZ UDPゴシック" panose="020B0400000000000000" pitchFamily="50" charset="-128"/>
              </a:rPr>
              <a:t>使いたい</a:t>
            </a:r>
            <a:r>
              <a:rPr lang="en-US" altLang="ja-JP" sz="1200" b="1">
                <a:latin typeface="BIZ UDPゴシック" panose="020B0400000000000000" pitchFamily="50" charset="-128"/>
                <a:ea typeface="BIZ UDPゴシック" panose="020B0400000000000000" pitchFamily="50" charset="-128"/>
              </a:rPr>
              <a:t>Wi-Fi</a:t>
            </a:r>
            <a:r>
              <a:rPr lang="ja-JP" altLang="en-US" sz="1200" b="1">
                <a:latin typeface="BIZ UDPゴシック" panose="020B0400000000000000" pitchFamily="50" charset="-128"/>
                <a:ea typeface="BIZ UDPゴシック" panose="020B0400000000000000" pitchFamily="50" charset="-128"/>
              </a:rPr>
              <a:t>タップ</a:t>
            </a:r>
          </a:p>
        </p:txBody>
      </p:sp>
      <p:sp>
        <p:nvSpPr>
          <p:cNvPr id="10" name="円/楕円 10">
            <a:extLst>
              <a:ext uri="{FF2B5EF4-FFF2-40B4-BE49-F238E27FC236}">
                <a16:creationId xmlns:a16="http://schemas.microsoft.com/office/drawing/2014/main" id="{BDAF6D34-EAB1-B137-EA69-C105E3CF00A2}"/>
              </a:ext>
            </a:extLst>
          </p:cNvPr>
          <p:cNvSpPr/>
          <p:nvPr/>
        </p:nvSpPr>
        <p:spPr>
          <a:xfrm>
            <a:off x="4986636" y="3362247"/>
            <a:ext cx="690728" cy="706180"/>
          </a:xfrm>
          <a:prstGeom prst="ellipse">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a:latin typeface="BIZ UDPゴシック" panose="020B0400000000000000" pitchFamily="50" charset="-128"/>
              <a:ea typeface="BIZ UDPゴシック" panose="020B0400000000000000" pitchFamily="50" charset="-128"/>
            </a:endParaRPr>
          </a:p>
          <a:p>
            <a:pPr algn="ctr"/>
            <a:r>
              <a:rPr kumimoji="1" lang="en-US" altLang="ja-JP" sz="2400" b="1">
                <a:latin typeface="BIZ UDPゴシック" panose="020B0400000000000000" pitchFamily="50" charset="-128"/>
                <a:ea typeface="BIZ UDPゴシック" panose="020B0400000000000000" pitchFamily="50" charset="-128"/>
              </a:rPr>
              <a:t>2</a:t>
            </a:r>
            <a:endParaRPr kumimoji="1" lang="ja-JP" altLang="en-US" sz="2400" b="1">
              <a:latin typeface="BIZ UDPゴシック" panose="020B0400000000000000" pitchFamily="50" charset="-128"/>
              <a:ea typeface="BIZ UDPゴシック" panose="020B0400000000000000" pitchFamily="50" charset="-128"/>
            </a:endParaRPr>
          </a:p>
        </p:txBody>
      </p:sp>
      <p:sp>
        <p:nvSpPr>
          <p:cNvPr id="26" name="円形吹き出し 6">
            <a:extLst>
              <a:ext uri="{FF2B5EF4-FFF2-40B4-BE49-F238E27FC236}">
                <a16:creationId xmlns:a16="http://schemas.microsoft.com/office/drawing/2014/main" id="{654A5AC5-F912-782E-7FC6-F1E89048C760}"/>
              </a:ext>
            </a:extLst>
          </p:cNvPr>
          <p:cNvSpPr/>
          <p:nvPr/>
        </p:nvSpPr>
        <p:spPr>
          <a:xfrm>
            <a:off x="7943291" y="4546564"/>
            <a:ext cx="1954714" cy="963918"/>
          </a:xfrm>
          <a:prstGeom prst="wedgeEllipseCallout">
            <a:avLst>
              <a:gd name="adj1" fmla="val -57746"/>
              <a:gd name="adj2" fmla="val 24202"/>
            </a:avLst>
          </a:prstGeom>
          <a:solidFill>
            <a:schemeClr val="bg1"/>
          </a:solidFill>
          <a:ln w="28575">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srgbClr val="1BACED"/>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32F9A9B4-9CD8-FA50-2CB8-B761A46AB37F}"/>
              </a:ext>
            </a:extLst>
          </p:cNvPr>
          <p:cNvSpPr txBox="1"/>
          <p:nvPr/>
        </p:nvSpPr>
        <p:spPr>
          <a:xfrm>
            <a:off x="8098473" y="4780019"/>
            <a:ext cx="1580033" cy="461665"/>
          </a:xfrm>
          <a:prstGeom prst="rect">
            <a:avLst/>
          </a:prstGeom>
          <a:noFill/>
          <a:ln>
            <a:noFill/>
          </a:ln>
        </p:spPr>
        <p:txBody>
          <a:bodyPr wrap="square">
            <a:spAutoFit/>
          </a:bodyPr>
          <a:lstStyle/>
          <a:p>
            <a:pPr algn="ctr"/>
            <a:r>
              <a:rPr lang="ja-JP" altLang="en-US" sz="1200" b="1">
                <a:solidFill>
                  <a:srgbClr val="1BACED"/>
                </a:solidFill>
                <a:latin typeface="BIZ UDPゴシック" panose="020B0400000000000000" pitchFamily="50" charset="-128"/>
                <a:ea typeface="BIZ UDPゴシック" panose="020B0400000000000000" pitchFamily="50" charset="-128"/>
              </a:rPr>
              <a:t>近くで接続できる</a:t>
            </a:r>
            <a:r>
              <a:rPr lang="en-US" altLang="ja-JP" sz="1200" b="1">
                <a:solidFill>
                  <a:srgbClr val="1BACED"/>
                </a:solidFill>
                <a:latin typeface="BIZ UDPゴシック" panose="020B0400000000000000" pitchFamily="50" charset="-128"/>
                <a:ea typeface="BIZ UDPゴシック" panose="020B0400000000000000" pitchFamily="50" charset="-128"/>
              </a:rPr>
              <a:t>Wi-Fi</a:t>
            </a:r>
            <a:r>
              <a:rPr lang="ja-JP" altLang="en-US" sz="1200" b="1">
                <a:solidFill>
                  <a:srgbClr val="1BACED"/>
                </a:solidFill>
                <a:latin typeface="BIZ UDPゴシック" panose="020B0400000000000000" pitchFamily="50" charset="-128"/>
                <a:ea typeface="BIZ UDPゴシック" panose="020B0400000000000000" pitchFamily="50" charset="-128"/>
              </a:rPr>
              <a:t>が出てきます</a:t>
            </a:r>
            <a:endParaRPr lang="en-US" altLang="ja-JP" sz="1200" b="1">
              <a:solidFill>
                <a:srgbClr val="1BACED"/>
              </a:solidFill>
              <a:latin typeface="BIZ UDPゴシック" panose="020B0400000000000000" pitchFamily="50" charset="-128"/>
              <a:ea typeface="BIZ UDPゴシック" panose="020B0400000000000000" pitchFamily="50" charset="-128"/>
            </a:endParaRPr>
          </a:p>
        </p:txBody>
      </p:sp>
      <p:sp>
        <p:nvSpPr>
          <p:cNvPr id="30" name="テキスト ボックス 29">
            <a:extLst>
              <a:ext uri="{FF2B5EF4-FFF2-40B4-BE49-F238E27FC236}">
                <a16:creationId xmlns:a16="http://schemas.microsoft.com/office/drawing/2014/main" id="{6C38CC6F-E59F-584B-15C7-8222114647B8}"/>
              </a:ext>
            </a:extLst>
          </p:cNvPr>
          <p:cNvSpPr txBox="1"/>
          <p:nvPr/>
        </p:nvSpPr>
        <p:spPr>
          <a:xfrm>
            <a:off x="8158698" y="1271587"/>
            <a:ext cx="2407156" cy="276999"/>
          </a:xfrm>
          <a:prstGeom prst="rect">
            <a:avLst/>
          </a:prstGeom>
          <a:noFill/>
        </p:spPr>
        <p:txBody>
          <a:bodyPr wrap="square">
            <a:spAutoFit/>
          </a:bodyPr>
          <a:lstStyle/>
          <a:p>
            <a:r>
              <a:rPr lang="ja-JP" altLang="en-US" sz="1200" b="1">
                <a:latin typeface="BIZ UDPゴシック" panose="020B0400000000000000" pitchFamily="50" charset="-128"/>
                <a:ea typeface="BIZ UDPゴシック" panose="020B0400000000000000" pitchFamily="50" charset="-128"/>
              </a:rPr>
              <a:t>まずは設定マークをタップ！</a:t>
            </a:r>
          </a:p>
        </p:txBody>
      </p:sp>
      <p:pic>
        <p:nvPicPr>
          <p:cNvPr id="31" name="Picture 2" descr="iPhoneの画面の色が変になったときの対処法 | モバイル修理.jp ニットーモール熊谷店 さん">
            <a:extLst>
              <a:ext uri="{FF2B5EF4-FFF2-40B4-BE49-F238E27FC236}">
                <a16:creationId xmlns:a16="http://schemas.microsoft.com/office/drawing/2014/main" id="{BEDD517A-A6B9-4108-06D9-56D30DA0E70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97694" y="1642949"/>
            <a:ext cx="961625" cy="961625"/>
          </a:xfrm>
          <a:prstGeom prst="rect">
            <a:avLst/>
          </a:prstGeom>
          <a:noFill/>
          <a:extLst>
            <a:ext uri="{909E8E84-426E-40DD-AFC4-6F175D3DCCD1}">
              <a14:hiddenFill xmlns:a14="http://schemas.microsoft.com/office/drawing/2010/main">
                <a:solidFill>
                  <a:srgbClr val="FFFFFF"/>
                </a:solidFill>
              </a14:hiddenFill>
            </a:ext>
          </a:extLst>
        </p:spPr>
      </p:pic>
      <p:pic>
        <p:nvPicPr>
          <p:cNvPr id="32" name="図 31">
            <a:extLst>
              <a:ext uri="{FF2B5EF4-FFF2-40B4-BE49-F238E27FC236}">
                <a16:creationId xmlns:a16="http://schemas.microsoft.com/office/drawing/2014/main" id="{D9894CD3-0457-28C6-B387-1BE2217BBA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62681" y="1673400"/>
            <a:ext cx="924951" cy="924951"/>
          </a:xfrm>
          <a:prstGeom prst="rect">
            <a:avLst/>
          </a:prstGeom>
        </p:spPr>
      </p:pic>
      <p:pic>
        <p:nvPicPr>
          <p:cNvPr id="34" name="図 33">
            <a:extLst>
              <a:ext uri="{FF2B5EF4-FFF2-40B4-BE49-F238E27FC236}">
                <a16:creationId xmlns:a16="http://schemas.microsoft.com/office/drawing/2014/main" id="{CEFE40AE-F34C-A03D-5F81-9FF72F4CDC3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40484" y="3858645"/>
            <a:ext cx="1514532" cy="3068270"/>
          </a:xfrm>
          <a:prstGeom prst="rect">
            <a:avLst/>
          </a:prstGeom>
        </p:spPr>
      </p:pic>
      <p:sp>
        <p:nvSpPr>
          <p:cNvPr id="28" name="四角形: 角を丸くする 27">
            <a:extLst>
              <a:ext uri="{FF2B5EF4-FFF2-40B4-BE49-F238E27FC236}">
                <a16:creationId xmlns:a16="http://schemas.microsoft.com/office/drawing/2014/main" id="{94F78F75-1FEE-921D-6AC6-C0D72C86AEB2}"/>
              </a:ext>
            </a:extLst>
          </p:cNvPr>
          <p:cNvSpPr/>
          <p:nvPr/>
        </p:nvSpPr>
        <p:spPr>
          <a:xfrm>
            <a:off x="1910970" y="4296127"/>
            <a:ext cx="1321328" cy="201441"/>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36" name="図 35">
            <a:extLst>
              <a:ext uri="{FF2B5EF4-FFF2-40B4-BE49-F238E27FC236}">
                <a16:creationId xmlns:a16="http://schemas.microsoft.com/office/drawing/2014/main" id="{18B599A5-4807-7A19-AA25-611475E849A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00986" y="3984768"/>
            <a:ext cx="1445675" cy="2991269"/>
          </a:xfrm>
          <a:prstGeom prst="rect">
            <a:avLst/>
          </a:prstGeom>
        </p:spPr>
      </p:pic>
      <p:sp>
        <p:nvSpPr>
          <p:cNvPr id="25" name="四角形: 角を丸くする 24">
            <a:extLst>
              <a:ext uri="{FF2B5EF4-FFF2-40B4-BE49-F238E27FC236}">
                <a16:creationId xmlns:a16="http://schemas.microsoft.com/office/drawing/2014/main" id="{0F8D55D9-C098-9E1D-9671-9EFD54736E01}"/>
              </a:ext>
            </a:extLst>
          </p:cNvPr>
          <p:cNvSpPr/>
          <p:nvPr/>
        </p:nvSpPr>
        <p:spPr>
          <a:xfrm>
            <a:off x="5966245" y="4885520"/>
            <a:ext cx="1514532" cy="1206931"/>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5161E3B6-367B-1F38-4E70-54AD8F2BC851}"/>
              </a:ext>
            </a:extLst>
          </p:cNvPr>
          <p:cNvSpPr txBox="1"/>
          <p:nvPr/>
        </p:nvSpPr>
        <p:spPr>
          <a:xfrm>
            <a:off x="5021058" y="1668885"/>
            <a:ext cx="1321847" cy="400110"/>
          </a:xfrm>
          <a:prstGeom prst="rect">
            <a:avLst/>
          </a:prstGeom>
          <a:noFill/>
          <a:ln>
            <a:solidFill>
              <a:schemeClr val="tx1"/>
            </a:solidFill>
          </a:ln>
        </p:spPr>
        <p:txBody>
          <a:bodyPr wrap="square">
            <a:spAutoFit/>
          </a:bodyPr>
          <a:lstStyle/>
          <a:p>
            <a:pPr algn="ctr"/>
            <a:r>
              <a:rPr lang="en-US" altLang="ja-JP" sz="2000" b="1" i="0">
                <a:solidFill>
                  <a:srgbClr val="252525"/>
                </a:solidFill>
                <a:effectLst/>
                <a:latin typeface="BIZ UDPゴシック" panose="020B0400000000000000" pitchFamily="50" charset="-128"/>
                <a:ea typeface="BIZ UDPゴシック" panose="020B0400000000000000" pitchFamily="50" charset="-128"/>
              </a:rPr>
              <a:t>iPhone</a:t>
            </a:r>
            <a:endParaRPr lang="ja-JP" altLang="en-US" sz="2000">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BEF12206-35A2-F9C6-FC48-74D9F99484FC}"/>
              </a:ext>
            </a:extLst>
          </p:cNvPr>
          <p:cNvSpPr txBox="1"/>
          <p:nvPr/>
        </p:nvSpPr>
        <p:spPr>
          <a:xfrm>
            <a:off x="6492702" y="1675625"/>
            <a:ext cx="1321847" cy="400110"/>
          </a:xfrm>
          <a:prstGeom prst="rect">
            <a:avLst/>
          </a:prstGeom>
          <a:noFill/>
          <a:ln>
            <a:solidFill>
              <a:schemeClr val="tx1"/>
            </a:solidFill>
          </a:ln>
        </p:spPr>
        <p:txBody>
          <a:bodyPr wrap="square">
            <a:spAutoFit/>
          </a:bodyPr>
          <a:lstStyle/>
          <a:p>
            <a:pPr algn="ctr"/>
            <a:r>
              <a:rPr lang="en-US" altLang="ja-JP" sz="2000" b="1">
                <a:solidFill>
                  <a:srgbClr val="252525"/>
                </a:solidFill>
                <a:latin typeface="BIZ UDPゴシック" panose="020B0400000000000000" pitchFamily="50" charset="-128"/>
                <a:ea typeface="BIZ UDPゴシック" panose="020B0400000000000000" pitchFamily="50" charset="-128"/>
              </a:rPr>
              <a:t>Android</a:t>
            </a:r>
            <a:endParaRPr lang="ja-JP" altLang="en-US" sz="2000">
              <a:latin typeface="BIZ UDPゴシック" panose="020B0400000000000000" pitchFamily="50" charset="-128"/>
              <a:ea typeface="BIZ UDPゴシック" panose="020B0400000000000000" pitchFamily="50" charset="-128"/>
            </a:endParaRPr>
          </a:p>
        </p:txBody>
      </p:sp>
      <p:grpSp>
        <p:nvGrpSpPr>
          <p:cNvPr id="11" name="グループ化 10">
            <a:extLst>
              <a:ext uri="{FF2B5EF4-FFF2-40B4-BE49-F238E27FC236}">
                <a16:creationId xmlns:a16="http://schemas.microsoft.com/office/drawing/2014/main" id="{25C14DCC-FC19-7949-F8CD-8441304683E4}"/>
              </a:ext>
            </a:extLst>
          </p:cNvPr>
          <p:cNvGrpSpPr/>
          <p:nvPr/>
        </p:nvGrpSpPr>
        <p:grpSpPr>
          <a:xfrm>
            <a:off x="604646" y="0"/>
            <a:ext cx="1351370" cy="1035997"/>
            <a:chOff x="604646" y="0"/>
            <a:chExt cx="1351370" cy="1035997"/>
          </a:xfrm>
          <a:solidFill>
            <a:srgbClr val="00B0F0"/>
          </a:solidFill>
        </p:grpSpPr>
        <p:sp>
          <p:nvSpPr>
            <p:cNvPr id="12" name="片側の 2 つの角を切り取った四角形 2">
              <a:extLst>
                <a:ext uri="{FF2B5EF4-FFF2-40B4-BE49-F238E27FC236}">
                  <a16:creationId xmlns:a16="http://schemas.microsoft.com/office/drawing/2014/main" id="{85245A4B-C1C5-2878-9BFD-5506F27D2E78}"/>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片側の 2 つの角を切り取った四角形 37">
              <a:extLst>
                <a:ext uri="{FF2B5EF4-FFF2-40B4-BE49-F238E27FC236}">
                  <a16:creationId xmlns:a16="http://schemas.microsoft.com/office/drawing/2014/main" id="{AEEF602B-9BF1-C2BB-1DD5-2D14345C410F}"/>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9E505D28-67F5-E459-5D6E-E2EDB8BDA62B}"/>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16" name="スライド番号プレースホルダー 3">
            <a:extLst>
              <a:ext uri="{FF2B5EF4-FFF2-40B4-BE49-F238E27FC236}">
                <a16:creationId xmlns:a16="http://schemas.microsoft.com/office/drawing/2014/main" id="{51715C32-7701-BF08-BB3C-7C8745E77A04}"/>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20</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00526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42">
            <a:extLst>
              <a:ext uri="{FF2B5EF4-FFF2-40B4-BE49-F238E27FC236}">
                <a16:creationId xmlns:a16="http://schemas.microsoft.com/office/drawing/2014/main" id="{3D367DBA-A9BC-8750-B325-AEE934B474BA}"/>
              </a:ext>
            </a:extLst>
          </p:cNvPr>
          <p:cNvSpPr/>
          <p:nvPr/>
        </p:nvSpPr>
        <p:spPr>
          <a:xfrm>
            <a:off x="593725" y="2137992"/>
            <a:ext cx="9648826" cy="5018299"/>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37E4AA14-A473-A31F-A3AE-3AE244166C2E}"/>
              </a:ext>
            </a:extLst>
          </p:cNvPr>
          <p:cNvSpPr txBox="1"/>
          <p:nvPr/>
        </p:nvSpPr>
        <p:spPr>
          <a:xfrm>
            <a:off x="719999" y="1459900"/>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2. Wi-Fi</a:t>
            </a:r>
            <a:r>
              <a:rPr lang="ja-JP" altLang="en-US" sz="2800" b="1">
                <a:latin typeface="BIZ UDPゴシック" panose="020B0400000000000000" pitchFamily="50" charset="-128"/>
                <a:ea typeface="BIZ UDPゴシック" panose="020B0400000000000000" pitchFamily="50" charset="-128"/>
              </a:rPr>
              <a:t>を設定</a:t>
            </a:r>
          </a:p>
        </p:txBody>
      </p:sp>
      <p:sp>
        <p:nvSpPr>
          <p:cNvPr id="14" name="テキスト ボックス 13">
            <a:extLst>
              <a:ext uri="{FF2B5EF4-FFF2-40B4-BE49-F238E27FC236}">
                <a16:creationId xmlns:a16="http://schemas.microsoft.com/office/drawing/2014/main" id="{6D73B957-D7ED-385A-6329-1490AE1C5A42}"/>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インターネットで調べよう</a:t>
            </a:r>
          </a:p>
        </p:txBody>
      </p:sp>
      <p:sp>
        <p:nvSpPr>
          <p:cNvPr id="3" name="テキスト ボックス 2">
            <a:extLst>
              <a:ext uri="{FF2B5EF4-FFF2-40B4-BE49-F238E27FC236}">
                <a16:creationId xmlns:a16="http://schemas.microsoft.com/office/drawing/2014/main" id="{06072175-236B-F585-3F9A-0F64CE2BB5A1}"/>
              </a:ext>
            </a:extLst>
          </p:cNvPr>
          <p:cNvSpPr txBox="1"/>
          <p:nvPr/>
        </p:nvSpPr>
        <p:spPr>
          <a:xfrm>
            <a:off x="954864" y="2438917"/>
            <a:ext cx="8548167" cy="646331"/>
          </a:xfrm>
          <a:prstGeom prst="rect">
            <a:avLst/>
          </a:prstGeom>
          <a:noFill/>
        </p:spPr>
        <p:txBody>
          <a:bodyPr wrap="square" rtlCol="0">
            <a:spAutoFit/>
          </a:bodyPr>
          <a:lstStyle/>
          <a:p>
            <a:r>
              <a:rPr kumimoji="1" lang="ja-JP" altLang="en-US" b="1">
                <a:latin typeface="BIZ UDPゴシック" panose="020B0400000000000000" pitchFamily="50" charset="-128"/>
                <a:ea typeface="BIZ UDPゴシック" panose="020B0400000000000000" pitchFamily="50" charset="-128"/>
              </a:rPr>
              <a:t>現状使うことのできる</a:t>
            </a:r>
            <a:r>
              <a:rPr lang="en-US" altLang="ja-JP" sz="1800" b="1">
                <a:latin typeface="BIZ UDPゴシック" panose="020B0400000000000000" pitchFamily="50" charset="-128"/>
                <a:ea typeface="BIZ UDPゴシック" panose="020B0400000000000000" pitchFamily="50" charset="-128"/>
              </a:rPr>
              <a:t>Wi-Fi</a:t>
            </a:r>
            <a:r>
              <a:rPr kumimoji="1" lang="ja-JP" altLang="en-US" b="1">
                <a:latin typeface="BIZ UDPゴシック" panose="020B0400000000000000" pitchFamily="50" charset="-128"/>
                <a:ea typeface="BIZ UDPゴシック" panose="020B0400000000000000" pitchFamily="50" charset="-128"/>
              </a:rPr>
              <a:t>が画面に表示されます。</a:t>
            </a:r>
            <a:endParaRPr kumimoji="1" lang="en-US" altLang="ja-JP" b="1">
              <a:latin typeface="BIZ UDPゴシック" panose="020B0400000000000000" pitchFamily="50" charset="-128"/>
              <a:ea typeface="BIZ UDPゴシック" panose="020B0400000000000000" pitchFamily="50" charset="-128"/>
            </a:endParaRPr>
          </a:p>
          <a:p>
            <a:r>
              <a:rPr kumimoji="1" lang="ja-JP" altLang="en-US" b="1">
                <a:latin typeface="BIZ UDPゴシック" panose="020B0400000000000000" pitchFamily="50" charset="-128"/>
                <a:ea typeface="BIZ UDPゴシック" panose="020B0400000000000000" pitchFamily="50" charset="-128"/>
              </a:rPr>
              <a:t>ほとんどのものが使うためにパスワード入力が必要です。</a:t>
            </a:r>
            <a:endParaRPr kumimoji="1" lang="en-US" altLang="ja-JP" b="1">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3C538C60-748F-0E6E-E582-57FFDE5D92DB}"/>
              </a:ext>
            </a:extLst>
          </p:cNvPr>
          <p:cNvSpPr txBox="1"/>
          <p:nvPr/>
        </p:nvSpPr>
        <p:spPr>
          <a:xfrm>
            <a:off x="6860495" y="1658252"/>
            <a:ext cx="1321847" cy="400110"/>
          </a:xfrm>
          <a:prstGeom prst="rect">
            <a:avLst/>
          </a:prstGeom>
          <a:noFill/>
          <a:ln>
            <a:solidFill>
              <a:schemeClr val="tx1"/>
            </a:solidFill>
          </a:ln>
        </p:spPr>
        <p:txBody>
          <a:bodyPr wrap="square">
            <a:spAutoFit/>
          </a:bodyPr>
          <a:lstStyle/>
          <a:p>
            <a:pPr algn="ctr"/>
            <a:r>
              <a:rPr lang="en-US" altLang="ja-JP" sz="2000" b="1" i="0">
                <a:solidFill>
                  <a:srgbClr val="252525"/>
                </a:solidFill>
                <a:effectLst/>
                <a:latin typeface="BIZ UDPゴシック" panose="020B0400000000000000" pitchFamily="50" charset="-128"/>
                <a:ea typeface="BIZ UDPゴシック" panose="020B0400000000000000" pitchFamily="50" charset="-128"/>
              </a:rPr>
              <a:t>iPhone</a:t>
            </a:r>
            <a:endParaRPr lang="ja-JP" altLang="en-US" sz="200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01073D15-2A30-FDE9-BDEB-14F5037C3E1F}"/>
              </a:ext>
            </a:extLst>
          </p:cNvPr>
          <p:cNvSpPr txBox="1"/>
          <p:nvPr/>
        </p:nvSpPr>
        <p:spPr>
          <a:xfrm>
            <a:off x="8332139" y="1664992"/>
            <a:ext cx="1321847" cy="400110"/>
          </a:xfrm>
          <a:prstGeom prst="rect">
            <a:avLst/>
          </a:prstGeom>
          <a:noFill/>
          <a:ln>
            <a:solidFill>
              <a:schemeClr val="tx1"/>
            </a:solidFill>
          </a:ln>
        </p:spPr>
        <p:txBody>
          <a:bodyPr wrap="square">
            <a:spAutoFit/>
          </a:bodyPr>
          <a:lstStyle/>
          <a:p>
            <a:pPr algn="ctr"/>
            <a:r>
              <a:rPr lang="en-US" altLang="ja-JP" sz="2000" b="1">
                <a:solidFill>
                  <a:srgbClr val="252525"/>
                </a:solidFill>
                <a:latin typeface="BIZ UDPゴシック" panose="020B0400000000000000" pitchFamily="50" charset="-128"/>
                <a:ea typeface="BIZ UDPゴシック" panose="020B0400000000000000" pitchFamily="50" charset="-128"/>
              </a:rPr>
              <a:t>Android</a:t>
            </a:r>
            <a:endParaRPr lang="ja-JP" altLang="en-US" sz="2000">
              <a:latin typeface="BIZ UDPゴシック" panose="020B0400000000000000" pitchFamily="50" charset="-128"/>
              <a:ea typeface="BIZ UDPゴシック" panose="020B0400000000000000" pitchFamily="50" charset="-128"/>
            </a:endParaRPr>
          </a:p>
        </p:txBody>
      </p:sp>
      <p:grpSp>
        <p:nvGrpSpPr>
          <p:cNvPr id="12" name="グループ化 11">
            <a:extLst>
              <a:ext uri="{FF2B5EF4-FFF2-40B4-BE49-F238E27FC236}">
                <a16:creationId xmlns:a16="http://schemas.microsoft.com/office/drawing/2014/main" id="{5F131EAF-D13F-4BA8-3567-1723350A1594}"/>
              </a:ext>
            </a:extLst>
          </p:cNvPr>
          <p:cNvGrpSpPr/>
          <p:nvPr/>
        </p:nvGrpSpPr>
        <p:grpSpPr>
          <a:xfrm>
            <a:off x="1188782" y="2966253"/>
            <a:ext cx="3468602" cy="3468602"/>
            <a:chOff x="2023964" y="3072584"/>
            <a:chExt cx="3468602" cy="3468602"/>
          </a:xfrm>
        </p:grpSpPr>
        <p:pic>
          <p:nvPicPr>
            <p:cNvPr id="10" name="図 9" descr="グラフィカル ユーザー インターフェイス, アプリケーション&#10;&#10;自動的に生成された説明">
              <a:extLst>
                <a:ext uri="{FF2B5EF4-FFF2-40B4-BE49-F238E27FC236}">
                  <a16:creationId xmlns:a16="http://schemas.microsoft.com/office/drawing/2014/main" id="{D4EC7205-66F4-B9F0-4DAB-17906B49028A}"/>
                </a:ext>
              </a:extLst>
            </p:cNvPr>
            <p:cNvPicPr>
              <a:picLocks noChangeAspect="1"/>
            </p:cNvPicPr>
            <p:nvPr/>
          </p:nvPicPr>
          <p:blipFill>
            <a:blip r:embed="rId2"/>
            <a:stretch>
              <a:fillRect/>
            </a:stretch>
          </p:blipFill>
          <p:spPr>
            <a:xfrm>
              <a:off x="2023964" y="3072584"/>
              <a:ext cx="3468602" cy="3468602"/>
            </a:xfrm>
            <a:prstGeom prst="rect">
              <a:avLst/>
            </a:prstGeom>
          </p:spPr>
        </p:pic>
        <p:sp>
          <p:nvSpPr>
            <p:cNvPr id="11" name="正方形/長方形 10">
              <a:extLst>
                <a:ext uri="{FF2B5EF4-FFF2-40B4-BE49-F238E27FC236}">
                  <a16:creationId xmlns:a16="http://schemas.microsoft.com/office/drawing/2014/main" id="{D7FBF162-462A-C0AC-8FB7-71C9D43FDE45}"/>
                </a:ext>
              </a:extLst>
            </p:cNvPr>
            <p:cNvSpPr/>
            <p:nvPr/>
          </p:nvSpPr>
          <p:spPr>
            <a:xfrm>
              <a:off x="2706414" y="4162097"/>
              <a:ext cx="2128345" cy="116034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テキスト ボックス 12">
            <a:extLst>
              <a:ext uri="{FF2B5EF4-FFF2-40B4-BE49-F238E27FC236}">
                <a16:creationId xmlns:a16="http://schemas.microsoft.com/office/drawing/2014/main" id="{E5A5EAD3-26FF-7A78-4897-9D5BDF9C232E}"/>
              </a:ext>
            </a:extLst>
          </p:cNvPr>
          <p:cNvSpPr txBox="1"/>
          <p:nvPr/>
        </p:nvSpPr>
        <p:spPr>
          <a:xfrm>
            <a:off x="4524233" y="4210423"/>
            <a:ext cx="4097887" cy="923330"/>
          </a:xfrm>
          <a:prstGeom prst="rect">
            <a:avLst/>
          </a:prstGeom>
          <a:noFill/>
        </p:spPr>
        <p:txBody>
          <a:bodyPr wrap="square" rtlCol="0">
            <a:spAutoFit/>
          </a:bodyPr>
          <a:lstStyle/>
          <a:p>
            <a:r>
              <a:rPr kumimoji="1" lang="en-US" altLang="ja-JP" b="1">
                <a:latin typeface="BIZ UDPゴシック" panose="020B0400000000000000" pitchFamily="50" charset="-128"/>
                <a:ea typeface="BIZ UDPゴシック" panose="020B0400000000000000" pitchFamily="50" charset="-128"/>
              </a:rPr>
              <a:t>SSID:</a:t>
            </a:r>
            <a:r>
              <a:rPr kumimoji="1" lang="ja-JP" altLang="en-US" b="1">
                <a:latin typeface="BIZ UDPゴシック" panose="020B0400000000000000" pitchFamily="50" charset="-128"/>
                <a:ea typeface="BIZ UDPゴシック" panose="020B0400000000000000" pitchFamily="50" charset="-128"/>
              </a:rPr>
              <a:t>　</a:t>
            </a:r>
            <a:endParaRPr kumimoji="1" lang="en-US" altLang="ja-JP" b="1">
              <a:latin typeface="BIZ UDPゴシック" panose="020B0400000000000000" pitchFamily="50" charset="-128"/>
              <a:ea typeface="BIZ UDPゴシック" panose="020B0400000000000000" pitchFamily="50" charset="-128"/>
            </a:endParaRPr>
          </a:p>
          <a:p>
            <a:endParaRPr kumimoji="1" lang="en-US" altLang="ja-JP" b="1">
              <a:latin typeface="BIZ UDPゴシック" panose="020B0400000000000000" pitchFamily="50" charset="-128"/>
              <a:ea typeface="BIZ UDPゴシック" panose="020B0400000000000000" pitchFamily="50" charset="-128"/>
            </a:endParaRPr>
          </a:p>
          <a:p>
            <a:r>
              <a:rPr kumimoji="1" lang="ja-JP" altLang="en-US" b="1">
                <a:latin typeface="BIZ UDPゴシック" panose="020B0400000000000000" pitchFamily="50" charset="-128"/>
                <a:ea typeface="BIZ UDPゴシック" panose="020B0400000000000000" pitchFamily="50" charset="-128"/>
              </a:rPr>
              <a:t>パスワード：　</a:t>
            </a:r>
            <a:endParaRPr kumimoji="1" lang="en-US" altLang="ja-JP" b="1">
              <a:latin typeface="BIZ UDPゴシック" panose="020B0400000000000000" pitchFamily="50" charset="-128"/>
              <a:ea typeface="BIZ UDPゴシック" panose="020B0400000000000000" pitchFamily="50" charset="-128"/>
            </a:endParaRPr>
          </a:p>
        </p:txBody>
      </p:sp>
      <p:grpSp>
        <p:nvGrpSpPr>
          <p:cNvPr id="22" name="グループ化 21">
            <a:extLst>
              <a:ext uri="{FF2B5EF4-FFF2-40B4-BE49-F238E27FC236}">
                <a16:creationId xmlns:a16="http://schemas.microsoft.com/office/drawing/2014/main" id="{EA165607-381E-CF5E-1F34-B016CA6A0FD9}"/>
              </a:ext>
            </a:extLst>
          </p:cNvPr>
          <p:cNvGrpSpPr/>
          <p:nvPr/>
        </p:nvGrpSpPr>
        <p:grpSpPr>
          <a:xfrm>
            <a:off x="7991633" y="2966253"/>
            <a:ext cx="2084106" cy="3619349"/>
            <a:chOff x="7991633" y="3072583"/>
            <a:chExt cx="2084106" cy="3619349"/>
          </a:xfrm>
        </p:grpSpPr>
        <p:pic>
          <p:nvPicPr>
            <p:cNvPr id="18" name="図 17">
              <a:extLst>
                <a:ext uri="{FF2B5EF4-FFF2-40B4-BE49-F238E27FC236}">
                  <a16:creationId xmlns:a16="http://schemas.microsoft.com/office/drawing/2014/main" id="{1720C795-DF34-BC80-78E0-0FBEE072689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26514" y="3072583"/>
              <a:ext cx="1749225" cy="3619349"/>
            </a:xfrm>
            <a:prstGeom prst="rect">
              <a:avLst/>
            </a:prstGeom>
          </p:spPr>
        </p:pic>
        <p:sp>
          <p:nvSpPr>
            <p:cNvPr id="21" name="テキスト ボックス 20">
              <a:extLst>
                <a:ext uri="{FF2B5EF4-FFF2-40B4-BE49-F238E27FC236}">
                  <a16:creationId xmlns:a16="http://schemas.microsoft.com/office/drawing/2014/main" id="{AC960E3E-A4AD-ADB1-B0D7-52B950C76B4D}"/>
                </a:ext>
              </a:extLst>
            </p:cNvPr>
            <p:cNvSpPr txBox="1"/>
            <p:nvPr/>
          </p:nvSpPr>
          <p:spPr>
            <a:xfrm>
              <a:off x="7991633" y="5253000"/>
              <a:ext cx="1465669" cy="246221"/>
            </a:xfrm>
            <a:prstGeom prst="rect">
              <a:avLst/>
            </a:prstGeom>
            <a:solidFill>
              <a:schemeClr val="bg1"/>
            </a:solidFill>
            <a:ln w="19050">
              <a:solidFill>
                <a:srgbClr val="FF0000"/>
              </a:solidFill>
            </a:ln>
          </p:spPr>
          <p:txBody>
            <a:bodyPr wrap="square" rtlCol="0">
              <a:spAutoFit/>
            </a:bodyPr>
            <a:lstStyle/>
            <a:p>
              <a:r>
                <a:rPr kumimoji="1" lang="ja-JP" altLang="en-US" sz="1000" b="1">
                  <a:latin typeface="BIZ UDPゴシック" panose="020B0400000000000000" pitchFamily="50" charset="-128"/>
                  <a:ea typeface="BIZ UDPゴシック" panose="020B0400000000000000" pitchFamily="50" charset="-128"/>
                </a:rPr>
                <a:t>＊＊＊＊＊＊＊</a:t>
              </a:r>
              <a:endParaRPr kumimoji="1" lang="en-US" altLang="ja-JP" sz="1000" b="1">
                <a:latin typeface="BIZ UDPゴシック" panose="020B0400000000000000" pitchFamily="50" charset="-128"/>
                <a:ea typeface="BIZ UDPゴシック" panose="020B0400000000000000" pitchFamily="50" charset="-128"/>
              </a:endParaRPr>
            </a:p>
          </p:txBody>
        </p:sp>
      </p:grpSp>
      <p:grpSp>
        <p:nvGrpSpPr>
          <p:cNvPr id="5" name="グループ化 4">
            <a:extLst>
              <a:ext uri="{FF2B5EF4-FFF2-40B4-BE49-F238E27FC236}">
                <a16:creationId xmlns:a16="http://schemas.microsoft.com/office/drawing/2014/main" id="{127C806D-51CE-9F20-B300-A1D494B7F864}"/>
              </a:ext>
            </a:extLst>
          </p:cNvPr>
          <p:cNvGrpSpPr/>
          <p:nvPr/>
        </p:nvGrpSpPr>
        <p:grpSpPr>
          <a:xfrm>
            <a:off x="604646" y="0"/>
            <a:ext cx="1351370" cy="1035997"/>
            <a:chOff x="604646" y="0"/>
            <a:chExt cx="1351370" cy="1035997"/>
          </a:xfrm>
          <a:solidFill>
            <a:srgbClr val="00B0F0"/>
          </a:solidFill>
        </p:grpSpPr>
        <p:sp>
          <p:nvSpPr>
            <p:cNvPr id="9" name="片側の 2 つの角を切り取った四角形 2">
              <a:extLst>
                <a:ext uri="{FF2B5EF4-FFF2-40B4-BE49-F238E27FC236}">
                  <a16:creationId xmlns:a16="http://schemas.microsoft.com/office/drawing/2014/main" id="{D1763CA7-9825-91CD-54ED-9415154ABA51}"/>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片側の 2 つの角を切り取った四角形 37">
              <a:extLst>
                <a:ext uri="{FF2B5EF4-FFF2-40B4-BE49-F238E27FC236}">
                  <a16:creationId xmlns:a16="http://schemas.microsoft.com/office/drawing/2014/main" id="{7D763A12-7947-74A2-61CC-07D6D60BB064}"/>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F4FEF8FD-77C8-1BE5-75FD-E3DCE5CFA465}"/>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17" name="スライド番号プレースホルダー 3">
            <a:extLst>
              <a:ext uri="{FF2B5EF4-FFF2-40B4-BE49-F238E27FC236}">
                <a16:creationId xmlns:a16="http://schemas.microsoft.com/office/drawing/2014/main" id="{81BB6677-8DEB-A7F8-5CDB-58DFD01565FA}"/>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21</a:t>
            </a:fld>
            <a:endParaRPr kumimoji="1" lang="ja-JP" altLang="en-US">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9262186F-D257-FC2A-4213-588FACDD8B90}"/>
              </a:ext>
            </a:extLst>
          </p:cNvPr>
          <p:cNvSpPr/>
          <p:nvPr/>
        </p:nvSpPr>
        <p:spPr>
          <a:xfrm>
            <a:off x="5492566" y="4286865"/>
            <a:ext cx="2333911" cy="2654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9AA9D3F5-C158-48CB-C2A2-C944550AD3A4}"/>
              </a:ext>
            </a:extLst>
          </p:cNvPr>
          <p:cNvSpPr/>
          <p:nvPr/>
        </p:nvSpPr>
        <p:spPr>
          <a:xfrm>
            <a:off x="5848063" y="4818271"/>
            <a:ext cx="2072871" cy="2654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B796B8A4-4E81-D223-6549-88B8A8CEEDDA}"/>
              </a:ext>
            </a:extLst>
          </p:cNvPr>
          <p:cNvSpPr txBox="1"/>
          <p:nvPr/>
        </p:nvSpPr>
        <p:spPr>
          <a:xfrm>
            <a:off x="4727871" y="6080457"/>
            <a:ext cx="3791355" cy="584775"/>
          </a:xfrm>
          <a:prstGeom prst="rect">
            <a:avLst/>
          </a:prstGeom>
          <a:noFill/>
        </p:spPr>
        <p:txBody>
          <a:bodyPr wrap="square" rtlCol="0">
            <a:spAutoFit/>
          </a:bodyPr>
          <a:lstStyle/>
          <a:p>
            <a:r>
              <a:rPr kumimoji="1" lang="ja-JP" altLang="en-US" sz="1600" b="1">
                <a:latin typeface="BIZ UDPゴシック" panose="020B0400000000000000" pitchFamily="50" charset="-128"/>
                <a:ea typeface="BIZ UDPゴシック" panose="020B0400000000000000" pitchFamily="50" charset="-128"/>
              </a:rPr>
              <a:t>お使いになる</a:t>
            </a:r>
            <a:r>
              <a:rPr kumimoji="1" lang="en-US" altLang="ja-JP" sz="1600" b="1">
                <a:latin typeface="BIZ UDPゴシック" panose="020B0400000000000000" pitchFamily="50" charset="-128"/>
                <a:ea typeface="BIZ UDPゴシック" panose="020B0400000000000000" pitchFamily="50" charset="-128"/>
              </a:rPr>
              <a:t>Wi</a:t>
            </a:r>
            <a:r>
              <a:rPr kumimoji="1" lang="ja-JP" altLang="en-US" sz="1600" b="1">
                <a:latin typeface="BIZ UDPゴシック" panose="020B0400000000000000" pitchFamily="50" charset="-128"/>
                <a:ea typeface="BIZ UDPゴシック" panose="020B0400000000000000" pitchFamily="50" charset="-128"/>
              </a:rPr>
              <a:t>－</a:t>
            </a:r>
            <a:r>
              <a:rPr kumimoji="1" lang="en-US" altLang="ja-JP" sz="1600" b="1">
                <a:latin typeface="BIZ UDPゴシック" panose="020B0400000000000000" pitchFamily="50" charset="-128"/>
                <a:ea typeface="BIZ UDPゴシック" panose="020B0400000000000000" pitchFamily="50" charset="-128"/>
              </a:rPr>
              <a:t>Fi</a:t>
            </a:r>
            <a:r>
              <a:rPr kumimoji="1" lang="ja-JP" altLang="en-US" sz="1600" b="1">
                <a:latin typeface="BIZ UDPゴシック" panose="020B0400000000000000" pitchFamily="50" charset="-128"/>
                <a:ea typeface="BIZ UDPゴシック" panose="020B0400000000000000" pitchFamily="50" charset="-128"/>
              </a:rPr>
              <a:t>を選択して、</a:t>
            </a:r>
            <a:endParaRPr kumimoji="1" lang="en-US" altLang="ja-JP" sz="1600" b="1">
              <a:latin typeface="BIZ UDPゴシック" panose="020B0400000000000000" pitchFamily="50" charset="-128"/>
              <a:ea typeface="BIZ UDPゴシック" panose="020B0400000000000000" pitchFamily="50" charset="-128"/>
            </a:endParaRPr>
          </a:p>
          <a:p>
            <a:r>
              <a:rPr kumimoji="1" lang="en-US" altLang="ja-JP" sz="1600" b="1">
                <a:latin typeface="BIZ UDPゴシック" panose="020B0400000000000000" pitchFamily="50" charset="-128"/>
                <a:ea typeface="BIZ UDPゴシック" panose="020B0400000000000000" pitchFamily="50" charset="-128"/>
              </a:rPr>
              <a:t>SSID</a:t>
            </a:r>
            <a:r>
              <a:rPr kumimoji="1" lang="ja-JP" altLang="en-US" sz="1600" b="1">
                <a:latin typeface="BIZ UDPゴシック" panose="020B0400000000000000" pitchFamily="50" charset="-128"/>
                <a:ea typeface="BIZ UDPゴシック" panose="020B0400000000000000" pitchFamily="50" charset="-128"/>
              </a:rPr>
              <a:t>とパスワードを入力します。</a:t>
            </a:r>
            <a:endParaRPr kumimoji="1" lang="en-US" altLang="ja-JP" sz="1600" b="1">
              <a:latin typeface="BIZ UDPゴシック" panose="020B0400000000000000" pitchFamily="50" charset="-128"/>
              <a:ea typeface="BIZ UDPゴシック" panose="020B0400000000000000" pitchFamily="50" charset="-128"/>
            </a:endParaRPr>
          </a:p>
        </p:txBody>
      </p:sp>
      <p:cxnSp>
        <p:nvCxnSpPr>
          <p:cNvPr id="26" name="コネクタ: カギ線 25">
            <a:extLst>
              <a:ext uri="{FF2B5EF4-FFF2-40B4-BE49-F238E27FC236}">
                <a16:creationId xmlns:a16="http://schemas.microsoft.com/office/drawing/2014/main" id="{6C3FFEB8-F03A-923F-E5D0-3E1E0DF26B74}"/>
              </a:ext>
            </a:extLst>
          </p:cNvPr>
          <p:cNvCxnSpPr/>
          <p:nvPr/>
        </p:nvCxnSpPr>
        <p:spPr>
          <a:xfrm rot="5400000">
            <a:off x="7532284" y="5437721"/>
            <a:ext cx="540000" cy="540000"/>
          </a:xfrm>
          <a:prstGeom prst="bentConnector3">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コネクタ: カギ線 26">
            <a:extLst>
              <a:ext uri="{FF2B5EF4-FFF2-40B4-BE49-F238E27FC236}">
                <a16:creationId xmlns:a16="http://schemas.microsoft.com/office/drawing/2014/main" id="{3CC376C0-ED93-D6C9-A652-8FCC4E4CD363}"/>
              </a:ext>
            </a:extLst>
          </p:cNvPr>
          <p:cNvCxnSpPr>
            <a:cxnSpLocks/>
          </p:cNvCxnSpPr>
          <p:nvPr/>
        </p:nvCxnSpPr>
        <p:spPr>
          <a:xfrm rot="5400000" flipH="1" flipV="1">
            <a:off x="5602246" y="5383916"/>
            <a:ext cx="720000" cy="360000"/>
          </a:xfrm>
          <a:prstGeom prst="bentConnector3">
            <a:avLst>
              <a:gd name="adj1" fmla="val 52805"/>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5871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2">
            <a:extLst>
              <a:ext uri="{FF2B5EF4-FFF2-40B4-BE49-F238E27FC236}">
                <a16:creationId xmlns:a16="http://schemas.microsoft.com/office/drawing/2014/main" id="{31326AAC-77FB-1F2D-4D26-C8738BA2D2F2}"/>
              </a:ext>
            </a:extLst>
          </p:cNvPr>
          <p:cNvSpPr/>
          <p:nvPr/>
        </p:nvSpPr>
        <p:spPr>
          <a:xfrm>
            <a:off x="593725" y="2137992"/>
            <a:ext cx="9648826" cy="5018299"/>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37E4AA14-A473-A31F-A3AE-3AE244166C2E}"/>
              </a:ext>
            </a:extLst>
          </p:cNvPr>
          <p:cNvSpPr txBox="1"/>
          <p:nvPr/>
        </p:nvSpPr>
        <p:spPr>
          <a:xfrm>
            <a:off x="719999" y="1459900"/>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3. </a:t>
            </a:r>
            <a:r>
              <a:rPr lang="ja-JP" altLang="en-US" sz="2800" b="1">
                <a:latin typeface="BIZ UDPゴシック" panose="020B0400000000000000" pitchFamily="50" charset="-128"/>
                <a:ea typeface="BIZ UDPゴシック" panose="020B0400000000000000" pitchFamily="50" charset="-128"/>
              </a:rPr>
              <a:t>インターネット検索</a:t>
            </a:r>
          </a:p>
        </p:txBody>
      </p:sp>
      <p:sp>
        <p:nvSpPr>
          <p:cNvPr id="14" name="テキスト ボックス 13">
            <a:extLst>
              <a:ext uri="{FF2B5EF4-FFF2-40B4-BE49-F238E27FC236}">
                <a16:creationId xmlns:a16="http://schemas.microsoft.com/office/drawing/2014/main" id="{6D73B957-D7ED-385A-6329-1490AE1C5A42}"/>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インターネットで調べよう</a:t>
            </a:r>
          </a:p>
        </p:txBody>
      </p:sp>
      <p:pic>
        <p:nvPicPr>
          <p:cNvPr id="2" name="図 1">
            <a:extLst>
              <a:ext uri="{FF2B5EF4-FFF2-40B4-BE49-F238E27FC236}">
                <a16:creationId xmlns:a16="http://schemas.microsoft.com/office/drawing/2014/main" id="{729AC19D-9EDC-C684-D9DB-ED8EF8EC32E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88667" y="2653607"/>
            <a:ext cx="4827039" cy="3873786"/>
          </a:xfrm>
          <a:prstGeom prst="rect">
            <a:avLst/>
          </a:prstGeom>
        </p:spPr>
      </p:pic>
      <p:sp>
        <p:nvSpPr>
          <p:cNvPr id="8" name="正方形/長方形 7">
            <a:extLst>
              <a:ext uri="{FF2B5EF4-FFF2-40B4-BE49-F238E27FC236}">
                <a16:creationId xmlns:a16="http://schemas.microsoft.com/office/drawing/2014/main" id="{FEFB4E2B-0C8A-91C9-2CC9-4DE1165D12E0}"/>
              </a:ext>
            </a:extLst>
          </p:cNvPr>
          <p:cNvSpPr/>
          <p:nvPr/>
        </p:nvSpPr>
        <p:spPr>
          <a:xfrm>
            <a:off x="5492566" y="5455205"/>
            <a:ext cx="4480774" cy="12891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a:solidFill>
                <a:schemeClr val="tx1"/>
              </a:solidFill>
              <a:highlight>
                <a:srgbClr val="FFFF00"/>
              </a:highlight>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4760B25E-BC57-84E6-8A28-8C8B67D14E86}"/>
              </a:ext>
            </a:extLst>
          </p:cNvPr>
          <p:cNvSpPr txBox="1"/>
          <p:nvPr/>
        </p:nvSpPr>
        <p:spPr>
          <a:xfrm>
            <a:off x="5898899" y="4926955"/>
            <a:ext cx="4199189" cy="1600438"/>
          </a:xfrm>
          <a:prstGeom prst="rect">
            <a:avLst/>
          </a:prstGeom>
          <a:solidFill>
            <a:schemeClr val="bg1"/>
          </a:solidFill>
          <a:ln>
            <a:noFill/>
          </a:ln>
        </p:spPr>
        <p:txBody>
          <a:bodyPr wrap="square" rtlCol="0">
            <a:spAutoFit/>
          </a:bodyPr>
          <a:lstStyle/>
          <a:p>
            <a:endParaRPr kumimoji="1" lang="en-US" altLang="ja-JP" sz="1400">
              <a:latin typeface="BIZ UDPゴシック" panose="020B0400000000000000" pitchFamily="50" charset="-128"/>
              <a:ea typeface="BIZ UDPゴシック" panose="020B0400000000000000" pitchFamily="50" charset="-128"/>
            </a:endParaRPr>
          </a:p>
          <a:p>
            <a:r>
              <a:rPr kumimoji="1" lang="ja-JP" altLang="en-US" sz="1400" b="1">
                <a:latin typeface="BIZ UDPゴシック" panose="020B0400000000000000" pitchFamily="50" charset="-128"/>
                <a:ea typeface="BIZ UDPゴシック" panose="020B0400000000000000" pitchFamily="50" charset="-128"/>
              </a:rPr>
              <a:t>入力欄をタップし、調べたい内容を文字入力します。</a:t>
            </a:r>
            <a:endParaRPr kumimoji="1" lang="en-US" altLang="ja-JP" sz="1400" b="1">
              <a:latin typeface="BIZ UDPゴシック" panose="020B0400000000000000" pitchFamily="50" charset="-128"/>
              <a:ea typeface="BIZ UDPゴシック" panose="020B0400000000000000" pitchFamily="50" charset="-128"/>
            </a:endParaRPr>
          </a:p>
          <a:p>
            <a:r>
              <a:rPr kumimoji="1" lang="ja-JP" altLang="en-US" sz="1400" b="1">
                <a:latin typeface="BIZ UDPゴシック" panose="020B0400000000000000" pitchFamily="50" charset="-128"/>
                <a:ea typeface="BIZ UDPゴシック" panose="020B0400000000000000" pitchFamily="50" charset="-128"/>
              </a:rPr>
              <a:t>文字入力の際はできるだけ簡潔に入力しましょう。</a:t>
            </a:r>
            <a:endParaRPr kumimoji="1" lang="en-US" altLang="ja-JP" sz="1400" b="1">
              <a:latin typeface="BIZ UDPゴシック" panose="020B0400000000000000" pitchFamily="50" charset="-128"/>
              <a:ea typeface="BIZ UDPゴシック" panose="020B0400000000000000" pitchFamily="50" charset="-128"/>
            </a:endParaRPr>
          </a:p>
          <a:p>
            <a:endParaRPr kumimoji="1" lang="en-US" altLang="ja-JP" sz="1400" b="1">
              <a:latin typeface="BIZ UDPゴシック" panose="020B0400000000000000" pitchFamily="50" charset="-128"/>
              <a:ea typeface="BIZ UDPゴシック" panose="020B0400000000000000" pitchFamily="50" charset="-128"/>
            </a:endParaRPr>
          </a:p>
          <a:p>
            <a:r>
              <a:rPr kumimoji="1" lang="ja-JP" altLang="en-US" sz="1400" b="1">
                <a:latin typeface="BIZ UDPゴシック" panose="020B0400000000000000" pitchFamily="50" charset="-128"/>
                <a:ea typeface="BIZ UDPゴシック" panose="020B0400000000000000" pitchFamily="50" charset="-128"/>
              </a:rPr>
              <a:t>また、接続詞ではなく</a:t>
            </a:r>
            <a:endParaRPr kumimoji="1" lang="en-US" altLang="ja-JP" sz="1400" b="1">
              <a:latin typeface="BIZ UDPゴシック" panose="020B0400000000000000" pitchFamily="50" charset="-128"/>
              <a:ea typeface="BIZ UDPゴシック" panose="020B0400000000000000" pitchFamily="50" charset="-128"/>
            </a:endParaRPr>
          </a:p>
          <a:p>
            <a:r>
              <a:rPr kumimoji="1" lang="ja-JP" altLang="en-US" sz="1400" b="1">
                <a:latin typeface="BIZ UDPゴシック" panose="020B0400000000000000" pitchFamily="50" charset="-128"/>
                <a:ea typeface="BIZ UDPゴシック" panose="020B0400000000000000" pitchFamily="50" charset="-128"/>
              </a:rPr>
              <a:t>「スペース」入力を活用しましょう</a:t>
            </a:r>
            <a:endParaRPr kumimoji="1" lang="en-US" altLang="ja-JP" sz="1400" b="1">
              <a:latin typeface="BIZ UDPゴシック" panose="020B0400000000000000" pitchFamily="50" charset="-128"/>
              <a:ea typeface="BIZ UDPゴシック" panose="020B0400000000000000" pitchFamily="50" charset="-128"/>
            </a:endParaRPr>
          </a:p>
          <a:p>
            <a:endParaRPr kumimoji="1" lang="ja-JP" altLang="en-US" sz="1400">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0C74EEAE-2C3F-901A-BF14-07C55E97CB2D}"/>
              </a:ext>
            </a:extLst>
          </p:cNvPr>
          <p:cNvSpPr txBox="1"/>
          <p:nvPr/>
        </p:nvSpPr>
        <p:spPr>
          <a:xfrm>
            <a:off x="6078228" y="3791748"/>
            <a:ext cx="3701800" cy="369332"/>
          </a:xfrm>
          <a:prstGeom prst="rect">
            <a:avLst/>
          </a:prstGeom>
          <a:noFill/>
          <a:ln w="38100">
            <a:solidFill>
              <a:srgbClr val="BDE9FF"/>
            </a:solidFill>
          </a:ln>
        </p:spPr>
        <p:txBody>
          <a:bodyPr wrap="square" rtlCol="0">
            <a:spAutoFit/>
          </a:bodyPr>
          <a:lstStyle/>
          <a:p>
            <a:pPr algn="ctr"/>
            <a:r>
              <a:rPr kumimoji="1" lang="ja-JP" altLang="en-US" sz="1800" b="1">
                <a:solidFill>
                  <a:schemeClr val="tx1"/>
                </a:solidFill>
                <a:highlight>
                  <a:srgbClr val="FFFF00"/>
                </a:highlight>
                <a:latin typeface="BIZ UDPゴシック" panose="020B0400000000000000" pitchFamily="50" charset="-128"/>
                <a:ea typeface="BIZ UDPゴシック" panose="020B0400000000000000" pitchFamily="50" charset="-128"/>
              </a:rPr>
              <a:t>台東区  〇〇　　</a:t>
            </a:r>
            <a:endParaRPr kumimoji="1" lang="ja-JP" altLang="en-US">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EF7370AE-529C-59AC-08DB-B6AE3A0DC5F8}"/>
              </a:ext>
            </a:extLst>
          </p:cNvPr>
          <p:cNvSpPr txBox="1"/>
          <p:nvPr/>
        </p:nvSpPr>
        <p:spPr>
          <a:xfrm>
            <a:off x="7547936" y="3191445"/>
            <a:ext cx="1127818" cy="307777"/>
          </a:xfrm>
          <a:prstGeom prst="rect">
            <a:avLst/>
          </a:prstGeom>
          <a:noFill/>
        </p:spPr>
        <p:txBody>
          <a:bodyPr wrap="square">
            <a:spAutoFit/>
          </a:bodyPr>
          <a:lstStyle/>
          <a:p>
            <a:r>
              <a:rPr kumimoji="1" lang="ja-JP" altLang="en-US" sz="1400" b="1">
                <a:latin typeface="BIZ UDPゴシック" panose="020B0400000000000000" pitchFamily="50" charset="-128"/>
                <a:ea typeface="BIZ UDPゴシック" panose="020B0400000000000000" pitchFamily="50" charset="-128"/>
              </a:rPr>
              <a:t>「スペース」</a:t>
            </a:r>
            <a:endParaRPr lang="ja-JP" altLang="en-US" sz="1400"/>
          </a:p>
        </p:txBody>
      </p:sp>
      <p:cxnSp>
        <p:nvCxnSpPr>
          <p:cNvPr id="12" name="直線矢印コネクタ 11">
            <a:extLst>
              <a:ext uri="{FF2B5EF4-FFF2-40B4-BE49-F238E27FC236}">
                <a16:creationId xmlns:a16="http://schemas.microsoft.com/office/drawing/2014/main" id="{CEC3CFE2-503D-8B62-1FF2-5665A32DE096}"/>
              </a:ext>
            </a:extLst>
          </p:cNvPr>
          <p:cNvCxnSpPr>
            <a:cxnSpLocks/>
          </p:cNvCxnSpPr>
          <p:nvPr/>
        </p:nvCxnSpPr>
        <p:spPr>
          <a:xfrm flipH="1">
            <a:off x="8060896" y="3497717"/>
            <a:ext cx="177" cy="3443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57D3A82D-28F6-E858-9D20-391D78605085}"/>
              </a:ext>
            </a:extLst>
          </p:cNvPr>
          <p:cNvSpPr txBox="1"/>
          <p:nvPr/>
        </p:nvSpPr>
        <p:spPr>
          <a:xfrm>
            <a:off x="6860495" y="1658252"/>
            <a:ext cx="1321847" cy="400110"/>
          </a:xfrm>
          <a:prstGeom prst="rect">
            <a:avLst/>
          </a:prstGeom>
          <a:noFill/>
          <a:ln>
            <a:solidFill>
              <a:schemeClr val="tx1"/>
            </a:solidFill>
          </a:ln>
        </p:spPr>
        <p:txBody>
          <a:bodyPr wrap="square">
            <a:spAutoFit/>
          </a:bodyPr>
          <a:lstStyle/>
          <a:p>
            <a:pPr algn="ctr"/>
            <a:r>
              <a:rPr lang="en-US" altLang="ja-JP" sz="2000" b="1" i="0">
                <a:solidFill>
                  <a:srgbClr val="252525"/>
                </a:solidFill>
                <a:effectLst/>
                <a:latin typeface="BIZ UDPゴシック" panose="020B0400000000000000" pitchFamily="50" charset="-128"/>
                <a:ea typeface="BIZ UDPゴシック" panose="020B0400000000000000" pitchFamily="50" charset="-128"/>
              </a:rPr>
              <a:t>iPhone</a:t>
            </a:r>
            <a:endParaRPr lang="ja-JP" altLang="en-US" sz="200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176B6DAE-F986-7CDC-E0E2-BA8FC472C044}"/>
              </a:ext>
            </a:extLst>
          </p:cNvPr>
          <p:cNvSpPr txBox="1"/>
          <p:nvPr/>
        </p:nvSpPr>
        <p:spPr>
          <a:xfrm>
            <a:off x="8332139" y="1664992"/>
            <a:ext cx="1321847" cy="400110"/>
          </a:xfrm>
          <a:prstGeom prst="rect">
            <a:avLst/>
          </a:prstGeom>
          <a:noFill/>
          <a:ln>
            <a:solidFill>
              <a:schemeClr val="tx1"/>
            </a:solidFill>
          </a:ln>
        </p:spPr>
        <p:txBody>
          <a:bodyPr wrap="square">
            <a:spAutoFit/>
          </a:bodyPr>
          <a:lstStyle/>
          <a:p>
            <a:pPr algn="ctr"/>
            <a:r>
              <a:rPr lang="en-US" altLang="ja-JP" sz="2000" b="1">
                <a:solidFill>
                  <a:srgbClr val="252525"/>
                </a:solidFill>
                <a:latin typeface="BIZ UDPゴシック" panose="020B0400000000000000" pitchFamily="50" charset="-128"/>
                <a:ea typeface="BIZ UDPゴシック" panose="020B0400000000000000" pitchFamily="50" charset="-128"/>
              </a:rPr>
              <a:t>Android</a:t>
            </a:r>
            <a:endParaRPr lang="ja-JP" altLang="en-US" sz="2000">
              <a:latin typeface="BIZ UDPゴシック" panose="020B0400000000000000" pitchFamily="50" charset="-128"/>
              <a:ea typeface="BIZ UDPゴシック" panose="020B0400000000000000" pitchFamily="50" charset="-128"/>
            </a:endParaRPr>
          </a:p>
        </p:txBody>
      </p:sp>
      <p:grpSp>
        <p:nvGrpSpPr>
          <p:cNvPr id="13" name="グループ化 12">
            <a:extLst>
              <a:ext uri="{FF2B5EF4-FFF2-40B4-BE49-F238E27FC236}">
                <a16:creationId xmlns:a16="http://schemas.microsoft.com/office/drawing/2014/main" id="{67AA1837-8501-AEFC-14DD-290873780A88}"/>
              </a:ext>
            </a:extLst>
          </p:cNvPr>
          <p:cNvGrpSpPr/>
          <p:nvPr/>
        </p:nvGrpSpPr>
        <p:grpSpPr>
          <a:xfrm>
            <a:off x="604646" y="0"/>
            <a:ext cx="1351370" cy="1035997"/>
            <a:chOff x="604646" y="0"/>
            <a:chExt cx="1351370" cy="1035997"/>
          </a:xfrm>
          <a:solidFill>
            <a:srgbClr val="00B0F0"/>
          </a:solidFill>
        </p:grpSpPr>
        <p:sp>
          <p:nvSpPr>
            <p:cNvPr id="18" name="片側の 2 つの角を切り取った四角形 2">
              <a:extLst>
                <a:ext uri="{FF2B5EF4-FFF2-40B4-BE49-F238E27FC236}">
                  <a16:creationId xmlns:a16="http://schemas.microsoft.com/office/drawing/2014/main" id="{C926E415-D27D-CF47-8023-D223B167F8D3}"/>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片側の 2 つの角を切り取った四角形 37">
              <a:extLst>
                <a:ext uri="{FF2B5EF4-FFF2-40B4-BE49-F238E27FC236}">
                  <a16:creationId xmlns:a16="http://schemas.microsoft.com/office/drawing/2014/main" id="{CFDACEB6-097D-33C4-6DCD-D6AC3FA75DB7}"/>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CCBEB78A-0444-8EB3-5D36-2C62CC8E7146}"/>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3" name="スライド番号プレースホルダー 3">
            <a:extLst>
              <a:ext uri="{FF2B5EF4-FFF2-40B4-BE49-F238E27FC236}">
                <a16:creationId xmlns:a16="http://schemas.microsoft.com/office/drawing/2014/main" id="{04724967-E629-B7D2-EE56-E4A3E1C55AA0}"/>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22</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04221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42">
            <a:extLst>
              <a:ext uri="{FF2B5EF4-FFF2-40B4-BE49-F238E27FC236}">
                <a16:creationId xmlns:a16="http://schemas.microsoft.com/office/drawing/2014/main" id="{B2F76DA5-7A5A-0025-EA39-7D5B7A0402C7}"/>
              </a:ext>
            </a:extLst>
          </p:cNvPr>
          <p:cNvSpPr/>
          <p:nvPr/>
        </p:nvSpPr>
        <p:spPr>
          <a:xfrm>
            <a:off x="593725" y="2137992"/>
            <a:ext cx="9648826" cy="5018299"/>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37E4AA14-A473-A31F-A3AE-3AE244166C2E}"/>
              </a:ext>
            </a:extLst>
          </p:cNvPr>
          <p:cNvSpPr txBox="1"/>
          <p:nvPr/>
        </p:nvSpPr>
        <p:spPr>
          <a:xfrm>
            <a:off x="719999" y="1459900"/>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3. </a:t>
            </a:r>
            <a:r>
              <a:rPr lang="ja-JP" altLang="en-US" sz="2800" b="1">
                <a:latin typeface="BIZ UDPゴシック" panose="020B0400000000000000" pitchFamily="50" charset="-128"/>
                <a:ea typeface="BIZ UDPゴシック" panose="020B0400000000000000" pitchFamily="50" charset="-128"/>
              </a:rPr>
              <a:t>インターネット検索</a:t>
            </a:r>
          </a:p>
        </p:txBody>
      </p:sp>
      <p:sp>
        <p:nvSpPr>
          <p:cNvPr id="14" name="テキスト ボックス 13">
            <a:extLst>
              <a:ext uri="{FF2B5EF4-FFF2-40B4-BE49-F238E27FC236}">
                <a16:creationId xmlns:a16="http://schemas.microsoft.com/office/drawing/2014/main" id="{6D73B957-D7ED-385A-6329-1490AE1C5A42}"/>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インターネットで調べよう</a:t>
            </a:r>
          </a:p>
        </p:txBody>
      </p:sp>
      <p:sp>
        <p:nvSpPr>
          <p:cNvPr id="3" name="正方形/長方形 2">
            <a:extLst>
              <a:ext uri="{FF2B5EF4-FFF2-40B4-BE49-F238E27FC236}">
                <a16:creationId xmlns:a16="http://schemas.microsoft.com/office/drawing/2014/main" id="{1C500EAF-DE9C-DA35-6FB1-A54D5DB007DE}"/>
              </a:ext>
            </a:extLst>
          </p:cNvPr>
          <p:cNvSpPr/>
          <p:nvPr/>
        </p:nvSpPr>
        <p:spPr>
          <a:xfrm>
            <a:off x="1494213" y="4261401"/>
            <a:ext cx="8009339" cy="981349"/>
          </a:xfrm>
          <a:prstGeom prst="rect">
            <a:avLst/>
          </a:prstGeom>
          <a:solidFill>
            <a:schemeClr val="bg1"/>
          </a:solidFill>
          <a:ln w="38100">
            <a:solidFill>
              <a:srgbClr val="1BAC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000" b="1">
                <a:solidFill>
                  <a:srgbClr val="FF0000"/>
                </a:solidFill>
                <a:highlight>
                  <a:srgbClr val="FFFF00"/>
                </a:highlight>
                <a:latin typeface="BIZ UDPゴシック" panose="020B0400000000000000" pitchFamily="50" charset="-128"/>
                <a:ea typeface="BIZ UDPゴシック" panose="020B0400000000000000" pitchFamily="50" charset="-128"/>
              </a:rPr>
              <a:t>台東区〇〇　ホームページ</a:t>
            </a:r>
          </a:p>
        </p:txBody>
      </p:sp>
      <p:sp>
        <p:nvSpPr>
          <p:cNvPr id="4" name="テキスト ボックス 3">
            <a:extLst>
              <a:ext uri="{FF2B5EF4-FFF2-40B4-BE49-F238E27FC236}">
                <a16:creationId xmlns:a16="http://schemas.microsoft.com/office/drawing/2014/main" id="{D71ADC2D-D08E-5DA2-7A57-4EEDED7AFE2C}"/>
              </a:ext>
            </a:extLst>
          </p:cNvPr>
          <p:cNvSpPr txBox="1"/>
          <p:nvPr/>
        </p:nvSpPr>
        <p:spPr>
          <a:xfrm>
            <a:off x="1572864" y="2468426"/>
            <a:ext cx="7852041" cy="1138773"/>
          </a:xfrm>
          <a:prstGeom prst="rect">
            <a:avLst/>
          </a:prstGeom>
          <a:solidFill>
            <a:schemeClr val="bg1"/>
          </a:solidFill>
        </p:spPr>
        <p:txBody>
          <a:bodyPr wrap="square" rtlCol="0">
            <a:spAutoFit/>
          </a:bodyPr>
          <a:lstStyle/>
          <a:p>
            <a:pPr algn="ctr"/>
            <a:r>
              <a:rPr kumimoji="1" lang="ja-JP" altLang="en-US" sz="2000" b="1">
                <a:latin typeface="BIZ UDPゴシック" panose="020B0400000000000000" pitchFamily="50" charset="-128"/>
                <a:ea typeface="BIZ UDPゴシック" panose="020B0400000000000000" pitchFamily="50" charset="-128"/>
              </a:rPr>
              <a:t>検索の際は、内容をできるだけ</a:t>
            </a:r>
            <a:endParaRPr kumimoji="1" lang="en-US" altLang="ja-JP" sz="2000" b="1">
              <a:latin typeface="BIZ UDPゴシック" panose="020B0400000000000000" pitchFamily="50" charset="-128"/>
              <a:ea typeface="BIZ UDPゴシック" panose="020B0400000000000000" pitchFamily="50" charset="-128"/>
            </a:endParaRPr>
          </a:p>
          <a:p>
            <a:pPr algn="ctr"/>
            <a:r>
              <a:rPr kumimoji="1" lang="ja-JP" altLang="en-US" sz="2000" b="1">
                <a:latin typeface="BIZ UDPゴシック" panose="020B0400000000000000" pitchFamily="50" charset="-128"/>
                <a:ea typeface="BIZ UDPゴシック" panose="020B0400000000000000" pitchFamily="50" charset="-128"/>
              </a:rPr>
              <a:t> </a:t>
            </a:r>
            <a:r>
              <a:rPr kumimoji="1" lang="ja-JP" altLang="en-US" sz="2800" b="1">
                <a:latin typeface="BIZ UDPゴシック" panose="020B0400000000000000" pitchFamily="50" charset="-128"/>
                <a:ea typeface="BIZ UDPゴシック" panose="020B0400000000000000" pitchFamily="50" charset="-128"/>
              </a:rPr>
              <a:t>端的</a:t>
            </a:r>
            <a:r>
              <a:rPr kumimoji="1" lang="ja-JP" altLang="en-US" sz="2400" b="1">
                <a:latin typeface="BIZ UDPゴシック" panose="020B0400000000000000" pitchFamily="50" charset="-128"/>
                <a:ea typeface="BIZ UDPゴシック" panose="020B0400000000000000" pitchFamily="50" charset="-128"/>
              </a:rPr>
              <a:t> </a:t>
            </a:r>
            <a:r>
              <a:rPr kumimoji="1" lang="ja-JP" altLang="en-US" sz="2000" b="1">
                <a:latin typeface="BIZ UDPゴシック" panose="020B0400000000000000" pitchFamily="50" charset="-128"/>
                <a:ea typeface="BIZ UDPゴシック" panose="020B0400000000000000" pitchFamily="50" charset="-128"/>
              </a:rPr>
              <a:t>に！</a:t>
            </a:r>
            <a:endParaRPr kumimoji="1" lang="en-US" altLang="ja-JP" sz="2000" b="1">
              <a:latin typeface="BIZ UDPゴシック" panose="020B0400000000000000" pitchFamily="50" charset="-128"/>
              <a:ea typeface="BIZ UDPゴシック" panose="020B0400000000000000" pitchFamily="50" charset="-128"/>
            </a:endParaRPr>
          </a:p>
          <a:p>
            <a:pPr algn="ctr"/>
            <a:r>
              <a:rPr kumimoji="1" lang="ja-JP" altLang="en-US" sz="2000" b="1">
                <a:latin typeface="BIZ UDPゴシック" panose="020B0400000000000000" pitchFamily="50" charset="-128"/>
                <a:ea typeface="BIZ UDPゴシック" panose="020B0400000000000000" pitchFamily="50" charset="-128"/>
              </a:rPr>
              <a:t>名詞で入力することを意識して実践してみましょう！</a:t>
            </a:r>
          </a:p>
        </p:txBody>
      </p:sp>
      <p:sp>
        <p:nvSpPr>
          <p:cNvPr id="5" name="テキスト ボックス 4">
            <a:extLst>
              <a:ext uri="{FF2B5EF4-FFF2-40B4-BE49-F238E27FC236}">
                <a16:creationId xmlns:a16="http://schemas.microsoft.com/office/drawing/2014/main" id="{E6997392-111F-F66F-E704-C4EA3FAE38C5}"/>
              </a:ext>
            </a:extLst>
          </p:cNvPr>
          <p:cNvSpPr txBox="1"/>
          <p:nvPr/>
        </p:nvSpPr>
        <p:spPr>
          <a:xfrm>
            <a:off x="2271902" y="5821663"/>
            <a:ext cx="6453963" cy="707886"/>
          </a:xfrm>
          <a:prstGeom prst="rect">
            <a:avLst/>
          </a:prstGeom>
          <a:solidFill>
            <a:schemeClr val="bg1"/>
          </a:solidFill>
        </p:spPr>
        <p:txBody>
          <a:bodyPr wrap="square" rtlCol="0">
            <a:spAutoFit/>
          </a:bodyPr>
          <a:lstStyle/>
          <a:p>
            <a:pPr algn="ctr"/>
            <a:r>
              <a:rPr kumimoji="1" lang="en-US" altLang="ja-JP" sz="2000" b="1">
                <a:latin typeface="BIZ UDPゴシック" panose="020B0400000000000000" pitchFamily="50" charset="-128"/>
                <a:ea typeface="BIZ UDPゴシック" panose="020B0400000000000000" pitchFamily="50" charset="-128"/>
              </a:rPr>
              <a:t>※</a:t>
            </a:r>
            <a:r>
              <a:rPr kumimoji="1" lang="ja-JP" altLang="en-US" sz="2000" b="1">
                <a:latin typeface="BIZ UDPゴシック" panose="020B0400000000000000" pitchFamily="50" charset="-128"/>
                <a:ea typeface="BIZ UDPゴシック" panose="020B0400000000000000" pitchFamily="50" charset="-128"/>
              </a:rPr>
              <a:t>「○○の」や「と」「○○へ」など、</a:t>
            </a:r>
            <a:endParaRPr kumimoji="1" lang="en-US" altLang="ja-JP" sz="2000" b="1">
              <a:latin typeface="BIZ UDPゴシック" panose="020B0400000000000000" pitchFamily="50" charset="-128"/>
              <a:ea typeface="BIZ UDPゴシック" panose="020B0400000000000000" pitchFamily="50" charset="-128"/>
            </a:endParaRPr>
          </a:p>
          <a:p>
            <a:pPr algn="ctr"/>
            <a:r>
              <a:rPr kumimoji="1" lang="ja-JP" altLang="en-US" sz="2000" b="1">
                <a:latin typeface="BIZ UDPゴシック" panose="020B0400000000000000" pitchFamily="50" charset="-128"/>
                <a:ea typeface="BIZ UDPゴシック" panose="020B0400000000000000" pitchFamily="50" charset="-128"/>
              </a:rPr>
              <a:t>接続詞を入力する必要はありません</a:t>
            </a:r>
          </a:p>
        </p:txBody>
      </p:sp>
      <p:sp>
        <p:nvSpPr>
          <p:cNvPr id="8" name="テキスト ボックス 7">
            <a:extLst>
              <a:ext uri="{FF2B5EF4-FFF2-40B4-BE49-F238E27FC236}">
                <a16:creationId xmlns:a16="http://schemas.microsoft.com/office/drawing/2014/main" id="{FA8C6632-9962-6873-5159-5DE963C53C87}"/>
              </a:ext>
            </a:extLst>
          </p:cNvPr>
          <p:cNvSpPr txBox="1"/>
          <p:nvPr/>
        </p:nvSpPr>
        <p:spPr>
          <a:xfrm>
            <a:off x="6860495" y="1658252"/>
            <a:ext cx="1321847" cy="400110"/>
          </a:xfrm>
          <a:prstGeom prst="rect">
            <a:avLst/>
          </a:prstGeom>
          <a:noFill/>
          <a:ln>
            <a:solidFill>
              <a:schemeClr val="tx1"/>
            </a:solidFill>
          </a:ln>
        </p:spPr>
        <p:txBody>
          <a:bodyPr wrap="square">
            <a:spAutoFit/>
          </a:bodyPr>
          <a:lstStyle/>
          <a:p>
            <a:pPr algn="ctr"/>
            <a:r>
              <a:rPr lang="en-US" altLang="ja-JP" sz="2000" b="1" i="0">
                <a:solidFill>
                  <a:srgbClr val="252525"/>
                </a:solidFill>
                <a:effectLst/>
                <a:latin typeface="BIZ UDPゴシック" panose="020B0400000000000000" pitchFamily="50" charset="-128"/>
                <a:ea typeface="BIZ UDPゴシック" panose="020B0400000000000000" pitchFamily="50" charset="-128"/>
              </a:rPr>
              <a:t>iPhone</a:t>
            </a:r>
            <a:endParaRPr lang="ja-JP" altLang="en-US" sz="200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BDF5F953-4EF0-2E89-2BE4-120C00FE6140}"/>
              </a:ext>
            </a:extLst>
          </p:cNvPr>
          <p:cNvSpPr txBox="1"/>
          <p:nvPr/>
        </p:nvSpPr>
        <p:spPr>
          <a:xfrm>
            <a:off x="8332139" y="1664992"/>
            <a:ext cx="1321847" cy="400110"/>
          </a:xfrm>
          <a:prstGeom prst="rect">
            <a:avLst/>
          </a:prstGeom>
          <a:noFill/>
          <a:ln>
            <a:solidFill>
              <a:schemeClr val="tx1"/>
            </a:solidFill>
          </a:ln>
        </p:spPr>
        <p:txBody>
          <a:bodyPr wrap="square">
            <a:spAutoFit/>
          </a:bodyPr>
          <a:lstStyle/>
          <a:p>
            <a:pPr algn="ctr"/>
            <a:r>
              <a:rPr lang="en-US" altLang="ja-JP" sz="2000" b="1">
                <a:solidFill>
                  <a:srgbClr val="252525"/>
                </a:solidFill>
                <a:latin typeface="BIZ UDPゴシック" panose="020B0400000000000000" pitchFamily="50" charset="-128"/>
                <a:ea typeface="BIZ UDPゴシック" panose="020B0400000000000000" pitchFamily="50" charset="-128"/>
              </a:rPr>
              <a:t>Android</a:t>
            </a:r>
            <a:endParaRPr lang="ja-JP" altLang="en-US" sz="2000">
              <a:latin typeface="BIZ UDPゴシック" panose="020B0400000000000000" pitchFamily="50" charset="-128"/>
              <a:ea typeface="BIZ UDPゴシック" panose="020B0400000000000000" pitchFamily="50" charset="-128"/>
            </a:endParaRPr>
          </a:p>
        </p:txBody>
      </p:sp>
      <p:grpSp>
        <p:nvGrpSpPr>
          <p:cNvPr id="10" name="グループ化 9">
            <a:extLst>
              <a:ext uri="{FF2B5EF4-FFF2-40B4-BE49-F238E27FC236}">
                <a16:creationId xmlns:a16="http://schemas.microsoft.com/office/drawing/2014/main" id="{CD9E4913-4D30-FE38-3E03-D0DB32302016}"/>
              </a:ext>
            </a:extLst>
          </p:cNvPr>
          <p:cNvGrpSpPr/>
          <p:nvPr/>
        </p:nvGrpSpPr>
        <p:grpSpPr>
          <a:xfrm>
            <a:off x="604646" y="0"/>
            <a:ext cx="1351370" cy="1035997"/>
            <a:chOff x="604646" y="0"/>
            <a:chExt cx="1351370" cy="1035997"/>
          </a:xfrm>
          <a:solidFill>
            <a:srgbClr val="00B0F0"/>
          </a:solidFill>
        </p:grpSpPr>
        <p:sp>
          <p:nvSpPr>
            <p:cNvPr id="11" name="片側の 2 つの角を切り取った四角形 2">
              <a:extLst>
                <a:ext uri="{FF2B5EF4-FFF2-40B4-BE49-F238E27FC236}">
                  <a16:creationId xmlns:a16="http://schemas.microsoft.com/office/drawing/2014/main" id="{C48D8833-9B5E-26A4-D2E0-96D97C0AFB7F}"/>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片側の 2 つの角を切り取った四角形 37">
              <a:extLst>
                <a:ext uri="{FF2B5EF4-FFF2-40B4-BE49-F238E27FC236}">
                  <a16:creationId xmlns:a16="http://schemas.microsoft.com/office/drawing/2014/main" id="{4B1D819F-85C9-3ECC-6F1C-666109E23083}"/>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3CB50E8C-CB87-8569-2669-0E0BD204F98E}"/>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6" name="スライド番号プレースホルダー 3">
            <a:extLst>
              <a:ext uri="{FF2B5EF4-FFF2-40B4-BE49-F238E27FC236}">
                <a16:creationId xmlns:a16="http://schemas.microsoft.com/office/drawing/2014/main" id="{F1871ACA-1563-7A74-45AA-B6B494C9DC77}"/>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23</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67892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42">
            <a:extLst>
              <a:ext uri="{FF2B5EF4-FFF2-40B4-BE49-F238E27FC236}">
                <a16:creationId xmlns:a16="http://schemas.microsoft.com/office/drawing/2014/main" id="{AA9431AE-5663-9DE0-E2BA-329ABAD56FDB}"/>
              </a:ext>
            </a:extLst>
          </p:cNvPr>
          <p:cNvSpPr/>
          <p:nvPr/>
        </p:nvSpPr>
        <p:spPr>
          <a:xfrm>
            <a:off x="593725" y="2137992"/>
            <a:ext cx="9648826" cy="5018299"/>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37E4AA14-A473-A31F-A3AE-3AE244166C2E}"/>
              </a:ext>
            </a:extLst>
          </p:cNvPr>
          <p:cNvSpPr txBox="1"/>
          <p:nvPr/>
        </p:nvSpPr>
        <p:spPr>
          <a:xfrm>
            <a:off x="719999" y="1459900"/>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3. </a:t>
            </a:r>
            <a:r>
              <a:rPr lang="ja-JP" altLang="en-US" sz="2800" b="1">
                <a:latin typeface="BIZ UDPゴシック" panose="020B0400000000000000" pitchFamily="50" charset="-128"/>
                <a:ea typeface="BIZ UDPゴシック" panose="020B0400000000000000" pitchFamily="50" charset="-128"/>
              </a:rPr>
              <a:t>インターネット検索</a:t>
            </a:r>
          </a:p>
        </p:txBody>
      </p:sp>
      <p:sp>
        <p:nvSpPr>
          <p:cNvPr id="14" name="テキスト ボックス 13">
            <a:extLst>
              <a:ext uri="{FF2B5EF4-FFF2-40B4-BE49-F238E27FC236}">
                <a16:creationId xmlns:a16="http://schemas.microsoft.com/office/drawing/2014/main" id="{6D73B957-D7ED-385A-6329-1490AE1C5A42}"/>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インターネットで調べよう</a:t>
            </a:r>
          </a:p>
        </p:txBody>
      </p:sp>
      <p:sp>
        <p:nvSpPr>
          <p:cNvPr id="6" name="Google Shape;95;p4">
            <a:extLst>
              <a:ext uri="{FF2B5EF4-FFF2-40B4-BE49-F238E27FC236}">
                <a16:creationId xmlns:a16="http://schemas.microsoft.com/office/drawing/2014/main" id="{79344140-C8C4-00BD-B867-5CC1655BEABC}"/>
              </a:ext>
            </a:extLst>
          </p:cNvPr>
          <p:cNvSpPr txBox="1">
            <a:spLocks/>
          </p:cNvSpPr>
          <p:nvPr/>
        </p:nvSpPr>
        <p:spPr>
          <a:xfrm>
            <a:off x="851539" y="2241129"/>
            <a:ext cx="3792256" cy="678573"/>
          </a:xfrm>
          <a:prstGeom prst="rect">
            <a:avLst/>
          </a:prstGeom>
          <a:noFill/>
          <a:ln>
            <a:noFill/>
          </a:ln>
        </p:spPr>
        <p:txBody>
          <a:bodyPr spcFirstLastPara="1" wrap="square" lIns="134372" tIns="134372" rIns="134372" bIns="134372"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buClr>
                <a:schemeClr val="dk1"/>
              </a:buClr>
              <a:buSzPts val="2400"/>
            </a:pPr>
            <a:r>
              <a:rPr lang="en-US" altLang="ja-JP" sz="2800" b="1">
                <a:solidFill>
                  <a:schemeClr val="tx1"/>
                </a:solidFill>
                <a:latin typeface="BIZ UDPゴシック" panose="020B0400000000000000" pitchFamily="50" charset="-128"/>
                <a:ea typeface="BIZ UDPゴシック" panose="020B0400000000000000" pitchFamily="50" charset="-128"/>
                <a:cs typeface="Meiryo"/>
                <a:sym typeface="Meiryo"/>
              </a:rPr>
              <a:t>QR</a:t>
            </a:r>
            <a:r>
              <a:rPr lang="ja-JP" altLang="en-US" sz="2800" b="1">
                <a:solidFill>
                  <a:schemeClr val="tx1"/>
                </a:solidFill>
                <a:latin typeface="BIZ UDPゴシック" panose="020B0400000000000000" pitchFamily="50" charset="-128"/>
                <a:ea typeface="BIZ UDPゴシック" panose="020B0400000000000000" pitchFamily="50" charset="-128"/>
                <a:cs typeface="Meiryo"/>
                <a:sym typeface="Meiryo"/>
              </a:rPr>
              <a:t>コード読取り</a:t>
            </a:r>
          </a:p>
        </p:txBody>
      </p:sp>
      <p:pic>
        <p:nvPicPr>
          <p:cNvPr id="8" name="Google Shape;387;g1a693714173_0_547">
            <a:extLst>
              <a:ext uri="{FF2B5EF4-FFF2-40B4-BE49-F238E27FC236}">
                <a16:creationId xmlns:a16="http://schemas.microsoft.com/office/drawing/2014/main" id="{DCBF0FA4-3161-7B44-2A8A-B8006B4B7B14}"/>
              </a:ext>
            </a:extLst>
          </p:cNvPr>
          <p:cNvPicPr preferRelativeResize="0"/>
          <p:nvPr/>
        </p:nvPicPr>
        <p:blipFill>
          <a:blip r:embed="rId2">
            <a:alphaModFix/>
            <a:extLst>
              <a:ext uri="{28A0092B-C50C-407E-A947-70E740481C1C}">
                <a14:useLocalDpi xmlns:a14="http://schemas.microsoft.com/office/drawing/2010/main"/>
              </a:ext>
            </a:extLst>
          </a:blip>
          <a:stretch>
            <a:fillRect/>
          </a:stretch>
        </p:blipFill>
        <p:spPr>
          <a:xfrm>
            <a:off x="2518218" y="3847298"/>
            <a:ext cx="1471241" cy="3106489"/>
          </a:xfrm>
          <a:prstGeom prst="rect">
            <a:avLst/>
          </a:prstGeom>
          <a:noFill/>
          <a:ln w="9525" cap="flat" cmpd="sng">
            <a:solidFill>
              <a:srgbClr val="434343"/>
            </a:solidFill>
            <a:prstDash val="solid"/>
            <a:round/>
            <a:headEnd type="none" w="sm" len="sm"/>
            <a:tailEnd type="none" w="sm" len="sm"/>
          </a:ln>
          <a:effectLst>
            <a:outerShdw blurRad="57150" dist="19050" dir="5400000" algn="bl" rotWithShape="0">
              <a:srgbClr val="000000">
                <a:alpha val="50000"/>
              </a:srgbClr>
            </a:outerShdw>
          </a:effectLst>
        </p:spPr>
      </p:pic>
      <p:pic>
        <p:nvPicPr>
          <p:cNvPr id="9" name="Google Shape;388;g1a693714173_0_547">
            <a:extLst>
              <a:ext uri="{FF2B5EF4-FFF2-40B4-BE49-F238E27FC236}">
                <a16:creationId xmlns:a16="http://schemas.microsoft.com/office/drawing/2014/main" id="{8C080EB2-3211-3E23-E1A6-208B50B0D529}"/>
              </a:ext>
            </a:extLst>
          </p:cNvPr>
          <p:cNvPicPr preferRelativeResize="0"/>
          <p:nvPr/>
        </p:nvPicPr>
        <p:blipFill>
          <a:blip r:embed="rId3">
            <a:alphaModFix/>
            <a:extLst>
              <a:ext uri="{28A0092B-C50C-407E-A947-70E740481C1C}">
                <a14:useLocalDpi xmlns:a14="http://schemas.microsoft.com/office/drawing/2010/main"/>
              </a:ext>
            </a:extLst>
          </a:blip>
          <a:stretch>
            <a:fillRect/>
          </a:stretch>
        </p:blipFill>
        <p:spPr>
          <a:xfrm>
            <a:off x="6610147" y="3863719"/>
            <a:ext cx="1715881" cy="3046672"/>
          </a:xfrm>
          <a:prstGeom prst="rect">
            <a:avLst/>
          </a:prstGeom>
          <a:noFill/>
          <a:ln w="9525" cap="flat" cmpd="sng">
            <a:solidFill>
              <a:srgbClr val="434343"/>
            </a:solidFill>
            <a:prstDash val="solid"/>
            <a:round/>
            <a:headEnd type="none" w="sm" len="sm"/>
            <a:tailEnd type="none" w="sm" len="sm"/>
          </a:ln>
        </p:spPr>
      </p:pic>
      <p:sp>
        <p:nvSpPr>
          <p:cNvPr id="10" name="Google Shape;389;g1a693714173_0_547">
            <a:extLst>
              <a:ext uri="{FF2B5EF4-FFF2-40B4-BE49-F238E27FC236}">
                <a16:creationId xmlns:a16="http://schemas.microsoft.com/office/drawing/2014/main" id="{7490DFB0-ED0B-1932-2E84-6F1B421E937C}"/>
              </a:ext>
            </a:extLst>
          </p:cNvPr>
          <p:cNvSpPr/>
          <p:nvPr/>
        </p:nvSpPr>
        <p:spPr>
          <a:xfrm>
            <a:off x="2518216" y="6330423"/>
            <a:ext cx="383606" cy="407085"/>
          </a:xfrm>
          <a:prstGeom prst="roundRect">
            <a:avLst>
              <a:gd name="adj" fmla="val 16667"/>
            </a:avLst>
          </a:prstGeom>
          <a:noFill/>
          <a:ln w="38100" cap="rnd" cmpd="sng">
            <a:solidFill>
              <a:srgbClr val="D24004"/>
            </a:solidFill>
            <a:prstDash val="solid"/>
            <a:bevel/>
            <a:headEnd type="none" w="sm" len="sm"/>
            <a:tailEnd type="none" w="sm" len="sm"/>
          </a:ln>
        </p:spPr>
        <p:txBody>
          <a:bodyPr spcFirstLastPara="1" wrap="square" lIns="100779" tIns="50376" rIns="100779" bIns="50376" anchor="ctr" anchorCtr="0">
            <a:noAutofit/>
          </a:bodyPr>
          <a:lstStyle/>
          <a:p>
            <a:pPr algn="ctr">
              <a:buClr>
                <a:srgbClr val="000000"/>
              </a:buClr>
              <a:buSzPts val="1300"/>
            </a:pPr>
            <a:endParaRPr sz="1433">
              <a:solidFill>
                <a:srgbClr val="000000"/>
              </a:solidFill>
              <a:latin typeface="BIZ UDPゴシック" panose="020B0400000000000000" pitchFamily="50" charset="-128"/>
              <a:ea typeface="BIZ UDPゴシック" panose="020B0400000000000000" pitchFamily="50" charset="-128"/>
              <a:cs typeface="Arial"/>
              <a:sym typeface="Arial"/>
            </a:endParaRPr>
          </a:p>
        </p:txBody>
      </p:sp>
      <p:pic>
        <p:nvPicPr>
          <p:cNvPr id="11" name="Google Shape;390;g1a693714173_0_547">
            <a:extLst>
              <a:ext uri="{FF2B5EF4-FFF2-40B4-BE49-F238E27FC236}">
                <a16:creationId xmlns:a16="http://schemas.microsoft.com/office/drawing/2014/main" id="{CBAEAE5B-F220-3A7B-AA88-70EB87082F5F}"/>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flipH="1">
            <a:off x="1712839" y="6008860"/>
            <a:ext cx="716091" cy="910878"/>
          </a:xfrm>
          <a:prstGeom prst="rect">
            <a:avLst/>
          </a:prstGeom>
          <a:noFill/>
          <a:ln>
            <a:noFill/>
          </a:ln>
        </p:spPr>
      </p:pic>
      <p:sp>
        <p:nvSpPr>
          <p:cNvPr id="12" name="Google Shape;391;g1a693714173_0_547">
            <a:extLst>
              <a:ext uri="{FF2B5EF4-FFF2-40B4-BE49-F238E27FC236}">
                <a16:creationId xmlns:a16="http://schemas.microsoft.com/office/drawing/2014/main" id="{07B4EA89-5CC9-78CD-9F55-B70CD156C238}"/>
              </a:ext>
            </a:extLst>
          </p:cNvPr>
          <p:cNvSpPr txBox="1"/>
          <p:nvPr/>
        </p:nvSpPr>
        <p:spPr>
          <a:xfrm>
            <a:off x="1956015" y="3097342"/>
            <a:ext cx="4021245" cy="648492"/>
          </a:xfrm>
          <a:prstGeom prst="rect">
            <a:avLst/>
          </a:prstGeom>
          <a:noFill/>
          <a:ln>
            <a:noFill/>
          </a:ln>
        </p:spPr>
        <p:txBody>
          <a:bodyPr spcFirstLastPara="1" wrap="square" lIns="134372" tIns="134372" rIns="134372" bIns="134372" anchor="t" anchorCtr="0">
            <a:noAutofit/>
          </a:bodyPr>
          <a:lstStyle/>
          <a:p>
            <a:pPr algn="just">
              <a:lnSpc>
                <a:spcPct val="138888"/>
              </a:lnSpc>
            </a:pPr>
            <a:r>
              <a:rPr lang="en-US" sz="1600" b="1" err="1">
                <a:latin typeface="BIZ UDPゴシック" panose="020B0400000000000000" pitchFamily="50" charset="-128"/>
                <a:ea typeface="BIZ UDPゴシック" panose="020B0400000000000000" pitchFamily="50" charset="-128"/>
                <a:cs typeface="Meiryo"/>
                <a:sym typeface="Meiryo"/>
              </a:rPr>
              <a:t>ホーム画面の</a:t>
            </a:r>
            <a:r>
              <a:rPr lang="en-US" sz="1600" b="1">
                <a:latin typeface="BIZ UDPゴシック" panose="020B0400000000000000" pitchFamily="50" charset="-128"/>
                <a:ea typeface="BIZ UDPゴシック" panose="020B0400000000000000" pitchFamily="50" charset="-128"/>
                <a:cs typeface="Meiryo"/>
                <a:sym typeface="Meiryo"/>
              </a:rPr>
              <a:t>　　   を</a:t>
            </a:r>
            <a:r>
              <a:rPr lang="ja-JP" altLang="en-US" sz="1600" b="1">
                <a:latin typeface="BIZ UDPゴシック" panose="020B0400000000000000" pitchFamily="50" charset="-128"/>
                <a:ea typeface="BIZ UDPゴシック" panose="020B0400000000000000" pitchFamily="50" charset="-128"/>
                <a:cs typeface="Meiryo"/>
                <a:sym typeface="Meiryo"/>
              </a:rPr>
              <a:t>タップ</a:t>
            </a:r>
            <a:endParaRPr sz="1600" b="1">
              <a:latin typeface="BIZ UDPゴシック" panose="020B0400000000000000" pitchFamily="50" charset="-128"/>
              <a:ea typeface="BIZ UDPゴシック" panose="020B0400000000000000" pitchFamily="50" charset="-128"/>
              <a:cs typeface="Meiryo"/>
              <a:sym typeface="Meiryo"/>
            </a:endParaRPr>
          </a:p>
        </p:txBody>
      </p:sp>
      <p:pic>
        <p:nvPicPr>
          <p:cNvPr id="13" name="Google Shape;392;g1a693714173_0_547">
            <a:extLst>
              <a:ext uri="{FF2B5EF4-FFF2-40B4-BE49-F238E27FC236}">
                <a16:creationId xmlns:a16="http://schemas.microsoft.com/office/drawing/2014/main" id="{76261BB4-C70E-C99A-16FC-AC8DB666CEED}"/>
              </a:ext>
            </a:extLst>
          </p:cNvPr>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3259264" y="3159915"/>
            <a:ext cx="487674" cy="498014"/>
          </a:xfrm>
          <a:prstGeom prst="rect">
            <a:avLst/>
          </a:prstGeom>
          <a:noFill/>
          <a:ln>
            <a:noFill/>
          </a:ln>
        </p:spPr>
      </p:pic>
      <p:sp>
        <p:nvSpPr>
          <p:cNvPr id="18" name="Google Shape;393;g1a693714173_0_547">
            <a:extLst>
              <a:ext uri="{FF2B5EF4-FFF2-40B4-BE49-F238E27FC236}">
                <a16:creationId xmlns:a16="http://schemas.microsoft.com/office/drawing/2014/main" id="{AAC187C4-3296-BDB0-B2D5-FB9CCE5E3FA4}"/>
              </a:ext>
            </a:extLst>
          </p:cNvPr>
          <p:cNvSpPr txBox="1"/>
          <p:nvPr/>
        </p:nvSpPr>
        <p:spPr>
          <a:xfrm>
            <a:off x="5441470" y="3157754"/>
            <a:ext cx="4826486" cy="578385"/>
          </a:xfrm>
          <a:prstGeom prst="rect">
            <a:avLst/>
          </a:prstGeom>
          <a:noFill/>
          <a:ln>
            <a:noFill/>
          </a:ln>
        </p:spPr>
        <p:txBody>
          <a:bodyPr spcFirstLastPara="1" wrap="square" lIns="134372" tIns="134372" rIns="134372" bIns="134372" anchor="t" anchorCtr="0">
            <a:normAutofit/>
          </a:bodyPr>
          <a:lstStyle/>
          <a:p>
            <a:pPr algn="ctr"/>
            <a:r>
              <a:rPr lang="en-US" b="1" err="1">
                <a:latin typeface="BIZ UDPゴシック" panose="020B0400000000000000" pitchFamily="50" charset="-128"/>
                <a:ea typeface="BIZ UDPゴシック" panose="020B0400000000000000" pitchFamily="50" charset="-128"/>
                <a:cs typeface="Meiryo"/>
                <a:sym typeface="Meiryo"/>
              </a:rPr>
              <a:t>QRコードを画面内に入れます</a:t>
            </a:r>
            <a:r>
              <a:rPr lang="ja-JP" altLang="en-US" b="1">
                <a:latin typeface="BIZ UDPゴシック" panose="020B0400000000000000" pitchFamily="50" charset="-128"/>
                <a:ea typeface="BIZ UDPゴシック" panose="020B0400000000000000" pitchFamily="50" charset="-128"/>
                <a:cs typeface="Meiryo"/>
                <a:sym typeface="Meiryo"/>
              </a:rPr>
              <a:t>。</a:t>
            </a:r>
            <a:endParaRPr sz="1600" b="1">
              <a:latin typeface="BIZ UDPゴシック" panose="020B0400000000000000" pitchFamily="50" charset="-128"/>
              <a:ea typeface="BIZ UDPゴシック" panose="020B0400000000000000" pitchFamily="50" charset="-128"/>
              <a:cs typeface="Meiryo"/>
              <a:sym typeface="Meiryo"/>
            </a:endParaRPr>
          </a:p>
        </p:txBody>
      </p:sp>
      <p:grpSp>
        <p:nvGrpSpPr>
          <p:cNvPr id="21" name="Google Shape;396;g1a693714173_0_547">
            <a:extLst>
              <a:ext uri="{FF2B5EF4-FFF2-40B4-BE49-F238E27FC236}">
                <a16:creationId xmlns:a16="http://schemas.microsoft.com/office/drawing/2014/main" id="{05500EEE-4792-D2B4-66A4-E84979436774}"/>
              </a:ext>
            </a:extLst>
          </p:cNvPr>
          <p:cNvGrpSpPr/>
          <p:nvPr/>
        </p:nvGrpSpPr>
        <p:grpSpPr>
          <a:xfrm>
            <a:off x="5166215" y="4660205"/>
            <a:ext cx="640568" cy="648505"/>
            <a:chOff x="9396413" y="2947987"/>
            <a:chExt cx="360000" cy="360000"/>
          </a:xfrm>
        </p:grpSpPr>
        <p:sp>
          <p:nvSpPr>
            <p:cNvPr id="22" name="Google Shape;397;g1a693714173_0_547">
              <a:extLst>
                <a:ext uri="{FF2B5EF4-FFF2-40B4-BE49-F238E27FC236}">
                  <a16:creationId xmlns:a16="http://schemas.microsoft.com/office/drawing/2014/main" id="{8C7C2F65-B1AB-8D93-04C9-303B34C543F1}"/>
                </a:ext>
              </a:extLst>
            </p:cNvPr>
            <p:cNvSpPr/>
            <p:nvPr/>
          </p:nvSpPr>
          <p:spPr>
            <a:xfrm>
              <a:off x="9396413" y="2947987"/>
              <a:ext cx="360000" cy="360000"/>
            </a:xfrm>
            <a:prstGeom prst="ellipse">
              <a:avLst/>
            </a:prstGeom>
            <a:solidFill>
              <a:srgbClr val="FFC000"/>
            </a:solidFill>
            <a:ln>
              <a:noFill/>
            </a:ln>
          </p:spPr>
          <p:txBody>
            <a:bodyPr spcFirstLastPara="1" wrap="square" lIns="100779" tIns="50376" rIns="100779" bIns="50376" anchor="ctr" anchorCtr="0">
              <a:noAutofit/>
            </a:bodyPr>
            <a:lstStyle/>
            <a:p>
              <a:pPr algn="ctr">
                <a:buClr>
                  <a:srgbClr val="000000"/>
                </a:buClr>
                <a:buSzPts val="1200"/>
              </a:pPr>
              <a:endParaRPr sz="1323">
                <a:solidFill>
                  <a:srgbClr val="000000"/>
                </a:solidFill>
                <a:latin typeface="BIZ UDPゴシック" panose="020B0400000000000000" pitchFamily="50" charset="-128"/>
                <a:ea typeface="BIZ UDPゴシック" panose="020B0400000000000000" pitchFamily="50" charset="-128"/>
                <a:cs typeface="Arial"/>
                <a:sym typeface="Arial"/>
              </a:endParaRPr>
            </a:p>
          </p:txBody>
        </p:sp>
        <p:sp>
          <p:nvSpPr>
            <p:cNvPr id="24" name="Google Shape;398;g1a693714173_0_547">
              <a:extLst>
                <a:ext uri="{FF2B5EF4-FFF2-40B4-BE49-F238E27FC236}">
                  <a16:creationId xmlns:a16="http://schemas.microsoft.com/office/drawing/2014/main" id="{D94D3371-16A7-F5C4-D1DF-44EC4EBDBF2E}"/>
                </a:ext>
              </a:extLst>
            </p:cNvPr>
            <p:cNvSpPr/>
            <p:nvPr/>
          </p:nvSpPr>
          <p:spPr>
            <a:xfrm>
              <a:off x="9464495" y="2965604"/>
              <a:ext cx="247800" cy="324900"/>
            </a:xfrm>
            <a:prstGeom prst="rightArrow">
              <a:avLst>
                <a:gd name="adj1" fmla="val 50000"/>
                <a:gd name="adj2" fmla="val 57481"/>
              </a:avLst>
            </a:prstGeom>
            <a:solidFill>
              <a:srgbClr val="FFFFFF"/>
            </a:solidFill>
            <a:ln>
              <a:noFill/>
            </a:ln>
          </p:spPr>
          <p:txBody>
            <a:bodyPr spcFirstLastPara="1" wrap="square" lIns="100779" tIns="50376" rIns="100779" bIns="50376" anchor="ctr" anchorCtr="0">
              <a:noAutofit/>
            </a:bodyPr>
            <a:lstStyle/>
            <a:p>
              <a:pPr algn="ctr">
                <a:buClr>
                  <a:srgbClr val="000000"/>
                </a:buClr>
                <a:buSzPts val="1200"/>
              </a:pPr>
              <a:endParaRPr sz="1323">
                <a:solidFill>
                  <a:srgbClr val="000000"/>
                </a:solidFill>
                <a:latin typeface="BIZ UDPゴシック" panose="020B0400000000000000" pitchFamily="50" charset="-128"/>
                <a:ea typeface="BIZ UDPゴシック" panose="020B0400000000000000" pitchFamily="50" charset="-128"/>
                <a:cs typeface="Arial"/>
                <a:sym typeface="Arial"/>
              </a:endParaRPr>
            </a:p>
          </p:txBody>
        </p:sp>
      </p:grpSp>
      <p:sp>
        <p:nvSpPr>
          <p:cNvPr id="25" name="円/楕円 10">
            <a:extLst>
              <a:ext uri="{FF2B5EF4-FFF2-40B4-BE49-F238E27FC236}">
                <a16:creationId xmlns:a16="http://schemas.microsoft.com/office/drawing/2014/main" id="{F6C2AB46-0ECF-8B15-2398-37928AA4A757}"/>
              </a:ext>
            </a:extLst>
          </p:cNvPr>
          <p:cNvSpPr/>
          <p:nvPr/>
        </p:nvSpPr>
        <p:spPr>
          <a:xfrm>
            <a:off x="1292487" y="3052588"/>
            <a:ext cx="690728" cy="706180"/>
          </a:xfrm>
          <a:prstGeom prst="ellipse">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a:latin typeface="BIZ UDPゴシック" panose="020B0400000000000000" pitchFamily="50" charset="-128"/>
              <a:ea typeface="BIZ UDPゴシック" panose="020B0400000000000000" pitchFamily="50" charset="-128"/>
            </a:endParaRPr>
          </a:p>
          <a:p>
            <a:pPr algn="ctr"/>
            <a:r>
              <a:rPr kumimoji="1" lang="ja-JP" altLang="en-US" sz="2400" b="1">
                <a:latin typeface="BIZ UDPゴシック" panose="020B0400000000000000" pitchFamily="50" charset="-128"/>
                <a:ea typeface="BIZ UDPゴシック" panose="020B0400000000000000" pitchFamily="50" charset="-128"/>
              </a:rPr>
              <a:t>１</a:t>
            </a:r>
          </a:p>
        </p:txBody>
      </p:sp>
      <p:sp>
        <p:nvSpPr>
          <p:cNvPr id="26" name="円/楕円 10">
            <a:extLst>
              <a:ext uri="{FF2B5EF4-FFF2-40B4-BE49-F238E27FC236}">
                <a16:creationId xmlns:a16="http://schemas.microsoft.com/office/drawing/2014/main" id="{61679143-BBDE-D0EB-CA56-8A0EB4E05192}"/>
              </a:ext>
            </a:extLst>
          </p:cNvPr>
          <p:cNvSpPr/>
          <p:nvPr/>
        </p:nvSpPr>
        <p:spPr>
          <a:xfrm>
            <a:off x="5345906" y="3047177"/>
            <a:ext cx="690728" cy="706180"/>
          </a:xfrm>
          <a:prstGeom prst="ellipse">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a:latin typeface="BIZ UDPゴシック" panose="020B0400000000000000" pitchFamily="50" charset="-128"/>
              <a:ea typeface="BIZ UDPゴシック" panose="020B0400000000000000" pitchFamily="50" charset="-128"/>
            </a:endParaRPr>
          </a:p>
          <a:p>
            <a:pPr algn="ctr"/>
            <a:r>
              <a:rPr kumimoji="1" lang="en-US" altLang="ja-JP" sz="2400" b="1">
                <a:latin typeface="BIZ UDPゴシック" panose="020B0400000000000000" pitchFamily="50" charset="-128"/>
                <a:ea typeface="BIZ UDPゴシック" panose="020B0400000000000000" pitchFamily="50" charset="-128"/>
              </a:rPr>
              <a:t>2</a:t>
            </a:r>
            <a:endParaRPr kumimoji="1" lang="ja-JP" altLang="en-US" sz="2400" b="1">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C238AA9E-737C-8B01-B15E-71C2ADF2A316}"/>
              </a:ext>
            </a:extLst>
          </p:cNvPr>
          <p:cNvSpPr txBox="1"/>
          <p:nvPr/>
        </p:nvSpPr>
        <p:spPr>
          <a:xfrm>
            <a:off x="6860495" y="1658252"/>
            <a:ext cx="1321847" cy="400110"/>
          </a:xfrm>
          <a:prstGeom prst="rect">
            <a:avLst/>
          </a:prstGeom>
          <a:noFill/>
          <a:ln>
            <a:solidFill>
              <a:schemeClr val="tx1"/>
            </a:solidFill>
          </a:ln>
        </p:spPr>
        <p:txBody>
          <a:bodyPr wrap="square">
            <a:spAutoFit/>
          </a:bodyPr>
          <a:lstStyle/>
          <a:p>
            <a:pPr algn="ctr"/>
            <a:r>
              <a:rPr lang="en-US" altLang="ja-JP" sz="2000" b="1" i="0">
                <a:solidFill>
                  <a:srgbClr val="252525"/>
                </a:solidFill>
                <a:effectLst/>
                <a:latin typeface="BIZ UDPゴシック" panose="020B0400000000000000" pitchFamily="50" charset="-128"/>
                <a:ea typeface="BIZ UDPゴシック" panose="020B0400000000000000" pitchFamily="50" charset="-128"/>
              </a:rPr>
              <a:t>iPhone</a:t>
            </a:r>
            <a:endParaRPr lang="ja-JP" altLang="en-US" sz="200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445B1475-8239-2C15-32C6-12F839E7BAC2}"/>
              </a:ext>
            </a:extLst>
          </p:cNvPr>
          <p:cNvSpPr txBox="1"/>
          <p:nvPr/>
        </p:nvSpPr>
        <p:spPr>
          <a:xfrm>
            <a:off x="8332139" y="1664992"/>
            <a:ext cx="1321847" cy="400110"/>
          </a:xfrm>
          <a:prstGeom prst="rect">
            <a:avLst/>
          </a:prstGeom>
          <a:noFill/>
          <a:ln>
            <a:solidFill>
              <a:schemeClr val="tx1"/>
            </a:solidFill>
          </a:ln>
        </p:spPr>
        <p:txBody>
          <a:bodyPr wrap="square">
            <a:spAutoFit/>
          </a:bodyPr>
          <a:lstStyle/>
          <a:p>
            <a:pPr algn="ctr"/>
            <a:r>
              <a:rPr lang="en-US" altLang="ja-JP" sz="2000" b="1">
                <a:solidFill>
                  <a:srgbClr val="252525"/>
                </a:solidFill>
                <a:latin typeface="BIZ UDPゴシック" panose="020B0400000000000000" pitchFamily="50" charset="-128"/>
                <a:ea typeface="BIZ UDPゴシック" panose="020B0400000000000000" pitchFamily="50" charset="-128"/>
              </a:rPr>
              <a:t>Android</a:t>
            </a:r>
            <a:endParaRPr lang="ja-JP" altLang="en-US" sz="2000">
              <a:latin typeface="BIZ UDPゴシック" panose="020B0400000000000000" pitchFamily="50" charset="-128"/>
              <a:ea typeface="BIZ UDPゴシック" panose="020B0400000000000000" pitchFamily="50" charset="-128"/>
            </a:endParaRPr>
          </a:p>
        </p:txBody>
      </p:sp>
      <p:grpSp>
        <p:nvGrpSpPr>
          <p:cNvPr id="27" name="グループ化 26">
            <a:extLst>
              <a:ext uri="{FF2B5EF4-FFF2-40B4-BE49-F238E27FC236}">
                <a16:creationId xmlns:a16="http://schemas.microsoft.com/office/drawing/2014/main" id="{35635210-2966-ED90-97DF-E9202EB7F3ED}"/>
              </a:ext>
            </a:extLst>
          </p:cNvPr>
          <p:cNvGrpSpPr/>
          <p:nvPr/>
        </p:nvGrpSpPr>
        <p:grpSpPr>
          <a:xfrm>
            <a:off x="604646" y="0"/>
            <a:ext cx="1351370" cy="1035997"/>
            <a:chOff x="604646" y="0"/>
            <a:chExt cx="1351370" cy="1035997"/>
          </a:xfrm>
          <a:solidFill>
            <a:srgbClr val="00B0F0"/>
          </a:solidFill>
        </p:grpSpPr>
        <p:sp>
          <p:nvSpPr>
            <p:cNvPr id="28" name="片側の 2 つの角を切り取った四角形 2">
              <a:extLst>
                <a:ext uri="{FF2B5EF4-FFF2-40B4-BE49-F238E27FC236}">
                  <a16:creationId xmlns:a16="http://schemas.microsoft.com/office/drawing/2014/main" id="{5714A35D-4471-BBD6-9A51-DE118E33F0C7}"/>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片側の 2 つの角を切り取った四角形 37">
              <a:extLst>
                <a:ext uri="{FF2B5EF4-FFF2-40B4-BE49-F238E27FC236}">
                  <a16:creationId xmlns:a16="http://schemas.microsoft.com/office/drawing/2014/main" id="{99A0AA4B-DB7A-DB02-C7FA-D817C17D96F2}"/>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8052074C-1AB2-9E7F-491E-34E0B5DD6F93}"/>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4" name="スライド番号プレースホルダー 3">
            <a:extLst>
              <a:ext uri="{FF2B5EF4-FFF2-40B4-BE49-F238E27FC236}">
                <a16:creationId xmlns:a16="http://schemas.microsoft.com/office/drawing/2014/main" id="{84704541-5C42-F5EA-4703-7DC5DD872F86}"/>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24</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95546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42">
            <a:extLst>
              <a:ext uri="{FF2B5EF4-FFF2-40B4-BE49-F238E27FC236}">
                <a16:creationId xmlns:a16="http://schemas.microsoft.com/office/drawing/2014/main" id="{E5947D27-3E7E-F7F2-FED9-75CACD8DB4B9}"/>
              </a:ext>
            </a:extLst>
          </p:cNvPr>
          <p:cNvSpPr/>
          <p:nvPr/>
        </p:nvSpPr>
        <p:spPr>
          <a:xfrm>
            <a:off x="593725" y="2137992"/>
            <a:ext cx="9648826" cy="5018299"/>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37E4AA14-A473-A31F-A3AE-3AE244166C2E}"/>
              </a:ext>
            </a:extLst>
          </p:cNvPr>
          <p:cNvSpPr txBox="1"/>
          <p:nvPr/>
        </p:nvSpPr>
        <p:spPr>
          <a:xfrm>
            <a:off x="719999" y="1459900"/>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3. </a:t>
            </a:r>
            <a:r>
              <a:rPr lang="ja-JP" altLang="en-US" sz="2800" b="1">
                <a:latin typeface="BIZ UDPゴシック" panose="020B0400000000000000" pitchFamily="50" charset="-128"/>
                <a:ea typeface="BIZ UDPゴシック" panose="020B0400000000000000" pitchFamily="50" charset="-128"/>
              </a:rPr>
              <a:t>インターネット検索</a:t>
            </a:r>
          </a:p>
        </p:txBody>
      </p:sp>
      <p:sp>
        <p:nvSpPr>
          <p:cNvPr id="14" name="テキスト ボックス 13">
            <a:extLst>
              <a:ext uri="{FF2B5EF4-FFF2-40B4-BE49-F238E27FC236}">
                <a16:creationId xmlns:a16="http://schemas.microsoft.com/office/drawing/2014/main" id="{6D73B957-D7ED-385A-6329-1490AE1C5A42}"/>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インターネットで調べよう</a:t>
            </a:r>
          </a:p>
        </p:txBody>
      </p:sp>
      <p:sp>
        <p:nvSpPr>
          <p:cNvPr id="6" name="Google Shape;95;p4">
            <a:extLst>
              <a:ext uri="{FF2B5EF4-FFF2-40B4-BE49-F238E27FC236}">
                <a16:creationId xmlns:a16="http://schemas.microsoft.com/office/drawing/2014/main" id="{79344140-C8C4-00BD-B867-5CC1655BEABC}"/>
              </a:ext>
            </a:extLst>
          </p:cNvPr>
          <p:cNvSpPr txBox="1">
            <a:spLocks/>
          </p:cNvSpPr>
          <p:nvPr/>
        </p:nvSpPr>
        <p:spPr>
          <a:xfrm>
            <a:off x="851539" y="2241129"/>
            <a:ext cx="3792256" cy="678573"/>
          </a:xfrm>
          <a:prstGeom prst="rect">
            <a:avLst/>
          </a:prstGeom>
          <a:noFill/>
          <a:ln>
            <a:noFill/>
          </a:ln>
        </p:spPr>
        <p:txBody>
          <a:bodyPr spcFirstLastPara="1" wrap="square" lIns="134372" tIns="134372" rIns="134372" bIns="134372"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buClr>
                <a:schemeClr val="dk1"/>
              </a:buClr>
              <a:buSzPts val="2400"/>
            </a:pPr>
            <a:r>
              <a:rPr lang="en-US" altLang="ja-JP" sz="2800" b="1">
                <a:solidFill>
                  <a:schemeClr val="tx1"/>
                </a:solidFill>
                <a:latin typeface="BIZ UDPゴシック" panose="020B0400000000000000" pitchFamily="50" charset="-128"/>
                <a:ea typeface="BIZ UDPゴシック" panose="020B0400000000000000" pitchFamily="50" charset="-128"/>
                <a:cs typeface="Meiryo"/>
                <a:sym typeface="Meiryo"/>
              </a:rPr>
              <a:t>QR</a:t>
            </a:r>
            <a:r>
              <a:rPr lang="ja-JP" altLang="en-US" sz="2800" b="1">
                <a:solidFill>
                  <a:schemeClr val="tx1"/>
                </a:solidFill>
                <a:latin typeface="BIZ UDPゴシック" panose="020B0400000000000000" pitchFamily="50" charset="-128"/>
                <a:ea typeface="BIZ UDPゴシック" panose="020B0400000000000000" pitchFamily="50" charset="-128"/>
                <a:cs typeface="Meiryo"/>
                <a:sym typeface="Meiryo"/>
              </a:rPr>
              <a:t>コード読取り</a:t>
            </a:r>
          </a:p>
        </p:txBody>
      </p:sp>
      <p:sp>
        <p:nvSpPr>
          <p:cNvPr id="10" name="Google Shape;389;g1a693714173_0_547">
            <a:extLst>
              <a:ext uri="{FF2B5EF4-FFF2-40B4-BE49-F238E27FC236}">
                <a16:creationId xmlns:a16="http://schemas.microsoft.com/office/drawing/2014/main" id="{7490DFB0-ED0B-1932-2E84-6F1B421E937C}"/>
              </a:ext>
            </a:extLst>
          </p:cNvPr>
          <p:cNvSpPr/>
          <p:nvPr/>
        </p:nvSpPr>
        <p:spPr>
          <a:xfrm>
            <a:off x="2550115" y="6330423"/>
            <a:ext cx="383606" cy="407085"/>
          </a:xfrm>
          <a:prstGeom prst="roundRect">
            <a:avLst>
              <a:gd name="adj" fmla="val 16667"/>
            </a:avLst>
          </a:prstGeom>
          <a:noFill/>
          <a:ln w="38100" cap="rnd" cmpd="sng">
            <a:solidFill>
              <a:srgbClr val="D24004"/>
            </a:solidFill>
            <a:prstDash val="solid"/>
            <a:bevel/>
            <a:headEnd type="none" w="sm" len="sm"/>
            <a:tailEnd type="none" w="sm" len="sm"/>
          </a:ln>
        </p:spPr>
        <p:txBody>
          <a:bodyPr spcFirstLastPara="1" wrap="square" lIns="100779" tIns="50376" rIns="100779" bIns="50376" anchor="ctr" anchorCtr="0">
            <a:noAutofit/>
          </a:bodyPr>
          <a:lstStyle/>
          <a:p>
            <a:pPr algn="ctr">
              <a:buClr>
                <a:srgbClr val="000000"/>
              </a:buClr>
              <a:buSzPts val="1300"/>
            </a:pPr>
            <a:endParaRPr sz="1433">
              <a:solidFill>
                <a:srgbClr val="000000"/>
              </a:solidFill>
              <a:latin typeface="BIZ UDPゴシック" panose="020B0400000000000000" pitchFamily="50" charset="-128"/>
              <a:ea typeface="BIZ UDPゴシック" panose="020B0400000000000000" pitchFamily="50" charset="-128"/>
              <a:cs typeface="Arial"/>
              <a:sym typeface="Arial"/>
            </a:endParaRPr>
          </a:p>
        </p:txBody>
      </p:sp>
      <p:pic>
        <p:nvPicPr>
          <p:cNvPr id="11" name="Google Shape;390;g1a693714173_0_547">
            <a:extLst>
              <a:ext uri="{FF2B5EF4-FFF2-40B4-BE49-F238E27FC236}">
                <a16:creationId xmlns:a16="http://schemas.microsoft.com/office/drawing/2014/main" id="{CBAEAE5B-F220-3A7B-AA88-70EB87082F5F}"/>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flipH="1">
            <a:off x="1121056" y="5977832"/>
            <a:ext cx="716091" cy="910878"/>
          </a:xfrm>
          <a:prstGeom prst="rect">
            <a:avLst/>
          </a:prstGeom>
          <a:noFill/>
          <a:ln>
            <a:noFill/>
          </a:ln>
        </p:spPr>
      </p:pic>
      <p:grpSp>
        <p:nvGrpSpPr>
          <p:cNvPr id="21" name="Google Shape;396;g1a693714173_0_547">
            <a:extLst>
              <a:ext uri="{FF2B5EF4-FFF2-40B4-BE49-F238E27FC236}">
                <a16:creationId xmlns:a16="http://schemas.microsoft.com/office/drawing/2014/main" id="{05500EEE-4792-D2B4-66A4-E84979436774}"/>
              </a:ext>
            </a:extLst>
          </p:cNvPr>
          <p:cNvGrpSpPr/>
          <p:nvPr/>
        </p:nvGrpSpPr>
        <p:grpSpPr>
          <a:xfrm>
            <a:off x="6578149" y="4710310"/>
            <a:ext cx="640568" cy="648505"/>
            <a:chOff x="9396413" y="2947987"/>
            <a:chExt cx="360000" cy="360000"/>
          </a:xfrm>
        </p:grpSpPr>
        <p:sp>
          <p:nvSpPr>
            <p:cNvPr id="22" name="Google Shape;397;g1a693714173_0_547">
              <a:extLst>
                <a:ext uri="{FF2B5EF4-FFF2-40B4-BE49-F238E27FC236}">
                  <a16:creationId xmlns:a16="http://schemas.microsoft.com/office/drawing/2014/main" id="{8C7C2F65-B1AB-8D93-04C9-303B34C543F1}"/>
                </a:ext>
              </a:extLst>
            </p:cNvPr>
            <p:cNvSpPr/>
            <p:nvPr/>
          </p:nvSpPr>
          <p:spPr>
            <a:xfrm>
              <a:off x="9396413" y="2947987"/>
              <a:ext cx="360000" cy="360000"/>
            </a:xfrm>
            <a:prstGeom prst="ellipse">
              <a:avLst/>
            </a:prstGeom>
            <a:solidFill>
              <a:srgbClr val="FFC000"/>
            </a:solidFill>
            <a:ln>
              <a:noFill/>
            </a:ln>
          </p:spPr>
          <p:txBody>
            <a:bodyPr spcFirstLastPara="1" wrap="square" lIns="100779" tIns="50376" rIns="100779" bIns="50376" anchor="ctr" anchorCtr="0">
              <a:noAutofit/>
            </a:bodyPr>
            <a:lstStyle/>
            <a:p>
              <a:pPr algn="ctr">
                <a:buClr>
                  <a:srgbClr val="000000"/>
                </a:buClr>
                <a:buSzPts val="1200"/>
              </a:pPr>
              <a:endParaRPr sz="1323">
                <a:solidFill>
                  <a:srgbClr val="000000"/>
                </a:solidFill>
                <a:latin typeface="BIZ UDPゴシック" panose="020B0400000000000000" pitchFamily="50" charset="-128"/>
                <a:ea typeface="BIZ UDPゴシック" panose="020B0400000000000000" pitchFamily="50" charset="-128"/>
                <a:cs typeface="Arial"/>
                <a:sym typeface="Arial"/>
              </a:endParaRPr>
            </a:p>
          </p:txBody>
        </p:sp>
        <p:sp>
          <p:nvSpPr>
            <p:cNvPr id="24" name="Google Shape;398;g1a693714173_0_547">
              <a:extLst>
                <a:ext uri="{FF2B5EF4-FFF2-40B4-BE49-F238E27FC236}">
                  <a16:creationId xmlns:a16="http://schemas.microsoft.com/office/drawing/2014/main" id="{D94D3371-16A7-F5C4-D1DF-44EC4EBDBF2E}"/>
                </a:ext>
              </a:extLst>
            </p:cNvPr>
            <p:cNvSpPr/>
            <p:nvPr/>
          </p:nvSpPr>
          <p:spPr>
            <a:xfrm>
              <a:off x="9464495" y="2965604"/>
              <a:ext cx="247800" cy="324900"/>
            </a:xfrm>
            <a:prstGeom prst="rightArrow">
              <a:avLst>
                <a:gd name="adj1" fmla="val 50000"/>
                <a:gd name="adj2" fmla="val 57481"/>
              </a:avLst>
            </a:prstGeom>
            <a:solidFill>
              <a:srgbClr val="FFFFFF"/>
            </a:solidFill>
            <a:ln>
              <a:noFill/>
            </a:ln>
          </p:spPr>
          <p:txBody>
            <a:bodyPr spcFirstLastPara="1" wrap="square" lIns="100779" tIns="50376" rIns="100779" bIns="50376" anchor="ctr" anchorCtr="0">
              <a:noAutofit/>
            </a:bodyPr>
            <a:lstStyle/>
            <a:p>
              <a:pPr algn="ctr">
                <a:buClr>
                  <a:srgbClr val="000000"/>
                </a:buClr>
                <a:buSzPts val="1200"/>
              </a:pPr>
              <a:endParaRPr sz="1323">
                <a:solidFill>
                  <a:srgbClr val="000000"/>
                </a:solidFill>
                <a:latin typeface="BIZ UDPゴシック" panose="020B0400000000000000" pitchFamily="50" charset="-128"/>
                <a:ea typeface="BIZ UDPゴシック" panose="020B0400000000000000" pitchFamily="50" charset="-128"/>
                <a:cs typeface="Arial"/>
                <a:sym typeface="Arial"/>
              </a:endParaRPr>
            </a:p>
          </p:txBody>
        </p:sp>
      </p:grpSp>
      <p:sp>
        <p:nvSpPr>
          <p:cNvPr id="25" name="円/楕円 10">
            <a:extLst>
              <a:ext uri="{FF2B5EF4-FFF2-40B4-BE49-F238E27FC236}">
                <a16:creationId xmlns:a16="http://schemas.microsoft.com/office/drawing/2014/main" id="{F6C2AB46-0ECF-8B15-2398-37928AA4A757}"/>
              </a:ext>
            </a:extLst>
          </p:cNvPr>
          <p:cNvSpPr/>
          <p:nvPr/>
        </p:nvSpPr>
        <p:spPr>
          <a:xfrm>
            <a:off x="1292487" y="3052588"/>
            <a:ext cx="690728" cy="706180"/>
          </a:xfrm>
          <a:prstGeom prst="ellipse">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a:latin typeface="BIZ UDPゴシック" panose="020B0400000000000000" pitchFamily="50" charset="-128"/>
              <a:ea typeface="BIZ UDPゴシック" panose="020B0400000000000000" pitchFamily="50" charset="-128"/>
            </a:endParaRPr>
          </a:p>
          <a:p>
            <a:pPr algn="ctr"/>
            <a:r>
              <a:rPr kumimoji="1" lang="ja-JP" altLang="en-US" sz="2400" b="1">
                <a:latin typeface="BIZ UDPゴシック" panose="020B0400000000000000" pitchFamily="50" charset="-128"/>
                <a:ea typeface="BIZ UDPゴシック" panose="020B0400000000000000" pitchFamily="50" charset="-128"/>
              </a:rPr>
              <a:t>１</a:t>
            </a:r>
          </a:p>
        </p:txBody>
      </p:sp>
      <p:sp>
        <p:nvSpPr>
          <p:cNvPr id="26" name="円/楕円 10">
            <a:extLst>
              <a:ext uri="{FF2B5EF4-FFF2-40B4-BE49-F238E27FC236}">
                <a16:creationId xmlns:a16="http://schemas.microsoft.com/office/drawing/2014/main" id="{61679143-BBDE-D0EB-CA56-8A0EB4E05192}"/>
              </a:ext>
            </a:extLst>
          </p:cNvPr>
          <p:cNvSpPr/>
          <p:nvPr/>
        </p:nvSpPr>
        <p:spPr>
          <a:xfrm>
            <a:off x="5813594" y="3052588"/>
            <a:ext cx="690728" cy="706180"/>
          </a:xfrm>
          <a:prstGeom prst="ellipse">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a:latin typeface="BIZ UDPゴシック" panose="020B0400000000000000" pitchFamily="50" charset="-128"/>
              <a:ea typeface="BIZ UDPゴシック" panose="020B0400000000000000" pitchFamily="50" charset="-128"/>
            </a:endParaRPr>
          </a:p>
          <a:p>
            <a:pPr algn="ctr"/>
            <a:r>
              <a:rPr kumimoji="1" lang="en-US" altLang="ja-JP" sz="2400" b="1">
                <a:latin typeface="BIZ UDPゴシック" panose="020B0400000000000000" pitchFamily="50" charset="-128"/>
                <a:ea typeface="BIZ UDPゴシック" panose="020B0400000000000000" pitchFamily="50" charset="-128"/>
              </a:rPr>
              <a:t>2</a:t>
            </a:r>
            <a:endParaRPr kumimoji="1" lang="ja-JP" altLang="en-US" sz="2400" b="1">
              <a:latin typeface="BIZ UDPゴシック" panose="020B0400000000000000" pitchFamily="50" charset="-128"/>
              <a:ea typeface="BIZ UDPゴシック" panose="020B0400000000000000" pitchFamily="50" charset="-128"/>
            </a:endParaRPr>
          </a:p>
        </p:txBody>
      </p:sp>
      <p:sp>
        <p:nvSpPr>
          <p:cNvPr id="2" name="Google Shape;405;g1a693714173_0_614">
            <a:extLst>
              <a:ext uri="{FF2B5EF4-FFF2-40B4-BE49-F238E27FC236}">
                <a16:creationId xmlns:a16="http://schemas.microsoft.com/office/drawing/2014/main" id="{653B9249-A8C9-A40E-E022-B13C0676D635}"/>
              </a:ext>
            </a:extLst>
          </p:cNvPr>
          <p:cNvSpPr txBox="1"/>
          <p:nvPr/>
        </p:nvSpPr>
        <p:spPr>
          <a:xfrm>
            <a:off x="2127194" y="2729063"/>
            <a:ext cx="3018801" cy="1358823"/>
          </a:xfrm>
          <a:prstGeom prst="rect">
            <a:avLst/>
          </a:prstGeom>
          <a:noFill/>
          <a:ln>
            <a:noFill/>
          </a:ln>
        </p:spPr>
        <p:txBody>
          <a:bodyPr spcFirstLastPara="1" wrap="square" lIns="134372" tIns="134372" rIns="134372" bIns="134372" anchor="ctr" anchorCtr="0">
            <a:noAutofit/>
          </a:bodyPr>
          <a:lstStyle/>
          <a:p>
            <a:pPr algn="just"/>
            <a:r>
              <a:rPr lang="en-US" sz="1600" b="1" err="1">
                <a:latin typeface="BIZ UDPゴシック" panose="020B0400000000000000" pitchFamily="50" charset="-128"/>
                <a:ea typeface="BIZ UDPゴシック" panose="020B0400000000000000" pitchFamily="50" charset="-128"/>
                <a:cs typeface="Meiryo"/>
                <a:sym typeface="Meiryo"/>
              </a:rPr>
              <a:t>読取りが成功すると</a:t>
            </a:r>
            <a:r>
              <a:rPr lang="ja-JP" altLang="en-US" sz="1600" b="1">
                <a:latin typeface="BIZ UDPゴシック" panose="020B0400000000000000" pitchFamily="50" charset="-128"/>
                <a:ea typeface="BIZ UDPゴシック" panose="020B0400000000000000" pitchFamily="50" charset="-128"/>
                <a:cs typeface="Meiryo"/>
                <a:sym typeface="Meiryo"/>
              </a:rPr>
              <a:t>、</a:t>
            </a:r>
            <a:endParaRPr sz="1600" b="1">
              <a:latin typeface="BIZ UDPゴシック" panose="020B0400000000000000" pitchFamily="50" charset="-128"/>
              <a:ea typeface="BIZ UDPゴシック" panose="020B0400000000000000" pitchFamily="50" charset="-128"/>
              <a:cs typeface="Meiryo"/>
              <a:sym typeface="Meiryo"/>
            </a:endParaRPr>
          </a:p>
          <a:p>
            <a:pPr algn="just"/>
            <a:r>
              <a:rPr lang="en-US" sz="1600" b="1" err="1">
                <a:latin typeface="BIZ UDPゴシック" panose="020B0400000000000000" pitchFamily="50" charset="-128"/>
                <a:ea typeface="BIZ UDPゴシック" panose="020B0400000000000000" pitchFamily="50" charset="-128"/>
                <a:cs typeface="Meiryo"/>
                <a:sym typeface="Meiryo"/>
              </a:rPr>
              <a:t>画面上に読取り結果が</a:t>
            </a:r>
            <a:endParaRPr lang="en-US" sz="1600" b="1">
              <a:latin typeface="BIZ UDPゴシック" panose="020B0400000000000000" pitchFamily="50" charset="-128"/>
              <a:ea typeface="BIZ UDPゴシック" panose="020B0400000000000000" pitchFamily="50" charset="-128"/>
              <a:cs typeface="Meiryo"/>
              <a:sym typeface="Meiryo"/>
            </a:endParaRPr>
          </a:p>
          <a:p>
            <a:pPr algn="just"/>
            <a:r>
              <a:rPr lang="en-US" sz="1600" b="1" err="1">
                <a:latin typeface="BIZ UDPゴシック" panose="020B0400000000000000" pitchFamily="50" charset="-128"/>
                <a:ea typeface="BIZ UDPゴシック" panose="020B0400000000000000" pitchFamily="50" charset="-128"/>
                <a:cs typeface="Meiryo"/>
                <a:sym typeface="Meiryo"/>
              </a:rPr>
              <a:t>表示され</a:t>
            </a:r>
            <a:r>
              <a:rPr lang="ja-JP" altLang="en-US" sz="1600" b="1">
                <a:latin typeface="BIZ UDPゴシック" panose="020B0400000000000000" pitchFamily="50" charset="-128"/>
                <a:ea typeface="BIZ UDPゴシック" panose="020B0400000000000000" pitchFamily="50" charset="-128"/>
                <a:cs typeface="Meiryo"/>
                <a:sym typeface="Meiryo"/>
              </a:rPr>
              <a:t>るのでそこを</a:t>
            </a:r>
            <a:r>
              <a:rPr lang="en-US" sz="1600" b="1" err="1">
                <a:latin typeface="BIZ UDPゴシック" panose="020B0400000000000000" pitchFamily="50" charset="-128"/>
                <a:ea typeface="BIZ UDPゴシック" panose="020B0400000000000000" pitchFamily="50" charset="-128"/>
                <a:cs typeface="Meiryo"/>
                <a:sym typeface="Meiryo"/>
              </a:rPr>
              <a:t>タップ</a:t>
            </a:r>
            <a:endParaRPr sz="1600" b="1">
              <a:latin typeface="BIZ UDPゴシック" panose="020B0400000000000000" pitchFamily="50" charset="-128"/>
              <a:ea typeface="BIZ UDPゴシック" panose="020B0400000000000000" pitchFamily="50" charset="-128"/>
              <a:cs typeface="Meiryo"/>
              <a:sym typeface="Meiryo"/>
            </a:endParaRPr>
          </a:p>
        </p:txBody>
      </p:sp>
      <p:sp>
        <p:nvSpPr>
          <p:cNvPr id="3" name="Google Shape;409;g1a693714173_0_614">
            <a:extLst>
              <a:ext uri="{FF2B5EF4-FFF2-40B4-BE49-F238E27FC236}">
                <a16:creationId xmlns:a16="http://schemas.microsoft.com/office/drawing/2014/main" id="{B858B994-EC5A-A49B-0F8F-1EC1245A15C3}"/>
              </a:ext>
            </a:extLst>
          </p:cNvPr>
          <p:cNvSpPr txBox="1"/>
          <p:nvPr/>
        </p:nvSpPr>
        <p:spPr>
          <a:xfrm>
            <a:off x="6538834" y="3201452"/>
            <a:ext cx="3669205" cy="578385"/>
          </a:xfrm>
          <a:prstGeom prst="rect">
            <a:avLst/>
          </a:prstGeom>
          <a:noFill/>
          <a:ln>
            <a:noFill/>
          </a:ln>
        </p:spPr>
        <p:txBody>
          <a:bodyPr spcFirstLastPara="1" wrap="square" lIns="134372" tIns="134372" rIns="134372" bIns="134372" anchor="t" anchorCtr="0">
            <a:normAutofit fontScale="92500"/>
          </a:bodyPr>
          <a:lstStyle/>
          <a:p>
            <a:r>
              <a:rPr lang="en-US" sz="1709" b="1" err="1">
                <a:latin typeface="BIZ UDPゴシック" panose="020B0400000000000000" pitchFamily="50" charset="-128"/>
                <a:ea typeface="BIZ UDPゴシック" panose="020B0400000000000000" pitchFamily="50" charset="-128"/>
                <a:cs typeface="Meiryo"/>
                <a:sym typeface="Meiryo"/>
              </a:rPr>
              <a:t>対象のページが表示されたら成功</a:t>
            </a:r>
            <a:r>
              <a:rPr lang="en-US" sz="1709" b="1">
                <a:latin typeface="BIZ UDPゴシック" panose="020B0400000000000000" pitchFamily="50" charset="-128"/>
                <a:ea typeface="BIZ UDPゴシック" panose="020B0400000000000000" pitchFamily="50" charset="-128"/>
                <a:cs typeface="Meiryo"/>
                <a:sym typeface="Meiryo"/>
              </a:rPr>
              <a:t>！</a:t>
            </a:r>
            <a:endParaRPr sz="1709" b="1">
              <a:latin typeface="BIZ UDPゴシック" panose="020B0400000000000000" pitchFamily="50" charset="-128"/>
              <a:ea typeface="BIZ UDPゴシック" panose="020B0400000000000000" pitchFamily="50" charset="-128"/>
              <a:cs typeface="Meiryo"/>
              <a:sym typeface="Meiryo"/>
            </a:endParaRPr>
          </a:p>
        </p:txBody>
      </p:sp>
      <p:pic>
        <p:nvPicPr>
          <p:cNvPr id="5" name="図 4">
            <a:extLst>
              <a:ext uri="{FF2B5EF4-FFF2-40B4-BE49-F238E27FC236}">
                <a16:creationId xmlns:a16="http://schemas.microsoft.com/office/drawing/2014/main" id="{27327287-3259-255D-EBAF-F955C2CE3C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88453" y="4579684"/>
            <a:ext cx="2442052" cy="1105570"/>
          </a:xfrm>
          <a:prstGeom prst="rect">
            <a:avLst/>
          </a:prstGeom>
        </p:spPr>
      </p:pic>
      <p:pic>
        <p:nvPicPr>
          <p:cNvPr id="27" name="図 26">
            <a:extLst>
              <a:ext uri="{FF2B5EF4-FFF2-40B4-BE49-F238E27FC236}">
                <a16:creationId xmlns:a16="http://schemas.microsoft.com/office/drawing/2014/main" id="{0534CD00-4A0E-1C33-920B-CD0915CC6E4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76661" y="3891722"/>
            <a:ext cx="1383610" cy="2996988"/>
          </a:xfrm>
          <a:prstGeom prst="rect">
            <a:avLst/>
          </a:prstGeom>
        </p:spPr>
      </p:pic>
      <p:pic>
        <p:nvPicPr>
          <p:cNvPr id="29" name="図 28">
            <a:extLst>
              <a:ext uri="{FF2B5EF4-FFF2-40B4-BE49-F238E27FC236}">
                <a16:creationId xmlns:a16="http://schemas.microsoft.com/office/drawing/2014/main" id="{46504BDD-9C11-81A0-CF59-EAAB499FF8E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980778" y="3950143"/>
            <a:ext cx="1498421" cy="2922644"/>
          </a:xfrm>
          <a:prstGeom prst="rect">
            <a:avLst/>
          </a:prstGeom>
        </p:spPr>
      </p:pic>
      <p:sp>
        <p:nvSpPr>
          <p:cNvPr id="30" name="Google Shape;406;g1a693714173_0_614">
            <a:extLst>
              <a:ext uri="{FF2B5EF4-FFF2-40B4-BE49-F238E27FC236}">
                <a16:creationId xmlns:a16="http://schemas.microsoft.com/office/drawing/2014/main" id="{EE33C0EE-2C20-9D13-0FD6-C9CA5FBA2CE2}"/>
              </a:ext>
            </a:extLst>
          </p:cNvPr>
          <p:cNvSpPr/>
          <p:nvPr/>
        </p:nvSpPr>
        <p:spPr>
          <a:xfrm flipH="1">
            <a:off x="2096505" y="6046723"/>
            <a:ext cx="1179587" cy="219912"/>
          </a:xfrm>
          <a:prstGeom prst="roundRect">
            <a:avLst>
              <a:gd name="adj" fmla="val 16667"/>
            </a:avLst>
          </a:prstGeom>
          <a:noFill/>
          <a:ln w="76200" cap="rnd" cmpd="sng">
            <a:solidFill>
              <a:srgbClr val="D24004"/>
            </a:solidFill>
            <a:prstDash val="solid"/>
            <a:bevel/>
            <a:headEnd type="none" w="sm" len="sm"/>
            <a:tailEnd type="none" w="sm" len="sm"/>
          </a:ln>
        </p:spPr>
        <p:txBody>
          <a:bodyPr spcFirstLastPara="1" wrap="square" lIns="100779" tIns="50376" rIns="100779" bIns="50376" anchor="ctr" anchorCtr="0">
            <a:noAutofit/>
          </a:bodyPr>
          <a:lstStyle/>
          <a:p>
            <a:pPr algn="ctr">
              <a:buClr>
                <a:srgbClr val="000000"/>
              </a:buClr>
              <a:buSzPts val="1300"/>
            </a:pPr>
            <a:endParaRPr sz="1433">
              <a:solidFill>
                <a:srgbClr val="000000"/>
              </a:solidFill>
              <a:latin typeface="BIZ UDPゴシック" panose="020B0400000000000000" pitchFamily="50" charset="-128"/>
              <a:ea typeface="BIZ UDPゴシック" panose="020B0400000000000000" pitchFamily="50" charset="-128"/>
              <a:cs typeface="Arial"/>
              <a:sym typeface="Arial"/>
            </a:endParaRPr>
          </a:p>
        </p:txBody>
      </p:sp>
      <p:cxnSp>
        <p:nvCxnSpPr>
          <p:cNvPr id="31" name="Google Shape;407;g1a693714173_0_614">
            <a:extLst>
              <a:ext uri="{FF2B5EF4-FFF2-40B4-BE49-F238E27FC236}">
                <a16:creationId xmlns:a16="http://schemas.microsoft.com/office/drawing/2014/main" id="{43ECA7F3-DEFD-0685-F912-383E6D10280D}"/>
              </a:ext>
            </a:extLst>
          </p:cNvPr>
          <p:cNvCxnSpPr>
            <a:cxnSpLocks/>
            <a:stCxn id="30" idx="1"/>
            <a:endCxn id="32" idx="3"/>
          </p:cNvCxnSpPr>
          <p:nvPr/>
        </p:nvCxnSpPr>
        <p:spPr>
          <a:xfrm flipV="1">
            <a:off x="3276092" y="4998874"/>
            <a:ext cx="579379" cy="1157805"/>
          </a:xfrm>
          <a:prstGeom prst="straightConnector1">
            <a:avLst/>
          </a:prstGeom>
          <a:noFill/>
          <a:ln w="76200" cap="flat" cmpd="sng">
            <a:solidFill>
              <a:srgbClr val="D24004"/>
            </a:solidFill>
            <a:prstDash val="solid"/>
            <a:round/>
            <a:headEnd type="none" w="med" len="med"/>
            <a:tailEnd type="none" w="med" len="med"/>
          </a:ln>
        </p:spPr>
      </p:cxnSp>
      <p:sp>
        <p:nvSpPr>
          <p:cNvPr id="32" name="Google Shape;408;g1a693714173_0_614">
            <a:extLst>
              <a:ext uri="{FF2B5EF4-FFF2-40B4-BE49-F238E27FC236}">
                <a16:creationId xmlns:a16="http://schemas.microsoft.com/office/drawing/2014/main" id="{485CA331-3498-7F0B-4487-E9F3F1C9B571}"/>
              </a:ext>
            </a:extLst>
          </p:cNvPr>
          <p:cNvSpPr/>
          <p:nvPr/>
        </p:nvSpPr>
        <p:spPr>
          <a:xfrm flipH="1">
            <a:off x="3855471" y="4773944"/>
            <a:ext cx="2502061" cy="449860"/>
          </a:xfrm>
          <a:prstGeom prst="roundRect">
            <a:avLst>
              <a:gd name="adj" fmla="val 16667"/>
            </a:avLst>
          </a:prstGeom>
          <a:noFill/>
          <a:ln w="76200" cap="rnd" cmpd="sng">
            <a:solidFill>
              <a:srgbClr val="D24004"/>
            </a:solidFill>
            <a:prstDash val="solid"/>
            <a:bevel/>
            <a:headEnd type="none" w="sm" len="sm"/>
            <a:tailEnd type="none" w="sm" len="sm"/>
          </a:ln>
        </p:spPr>
        <p:txBody>
          <a:bodyPr spcFirstLastPara="1" wrap="square" lIns="100779" tIns="50376" rIns="100779" bIns="50376" anchor="ctr" anchorCtr="0">
            <a:noAutofit/>
          </a:bodyPr>
          <a:lstStyle/>
          <a:p>
            <a:pPr algn="ctr">
              <a:buClr>
                <a:srgbClr val="000000"/>
              </a:buClr>
              <a:buSzPts val="1300"/>
            </a:pPr>
            <a:endParaRPr sz="1433">
              <a:solidFill>
                <a:srgbClr val="000000"/>
              </a:solidFill>
              <a:latin typeface="BIZ UDPゴシック" panose="020B0400000000000000" pitchFamily="50" charset="-128"/>
              <a:ea typeface="BIZ UDPゴシック" panose="020B0400000000000000" pitchFamily="50" charset="-128"/>
              <a:cs typeface="Arial"/>
              <a:sym typeface="Arial"/>
            </a:endParaRPr>
          </a:p>
        </p:txBody>
      </p:sp>
      <p:sp>
        <p:nvSpPr>
          <p:cNvPr id="9" name="テキスト ボックス 8">
            <a:extLst>
              <a:ext uri="{FF2B5EF4-FFF2-40B4-BE49-F238E27FC236}">
                <a16:creationId xmlns:a16="http://schemas.microsoft.com/office/drawing/2014/main" id="{70D16283-1AF2-3736-BD4D-66EEB1B02BD2}"/>
              </a:ext>
            </a:extLst>
          </p:cNvPr>
          <p:cNvSpPr txBox="1"/>
          <p:nvPr/>
        </p:nvSpPr>
        <p:spPr>
          <a:xfrm>
            <a:off x="6860495" y="1658252"/>
            <a:ext cx="1321847" cy="400110"/>
          </a:xfrm>
          <a:prstGeom prst="rect">
            <a:avLst/>
          </a:prstGeom>
          <a:noFill/>
          <a:ln>
            <a:solidFill>
              <a:schemeClr val="tx1"/>
            </a:solidFill>
          </a:ln>
        </p:spPr>
        <p:txBody>
          <a:bodyPr wrap="square">
            <a:spAutoFit/>
          </a:bodyPr>
          <a:lstStyle/>
          <a:p>
            <a:pPr algn="ctr"/>
            <a:r>
              <a:rPr lang="en-US" altLang="ja-JP" sz="2000" b="1" i="0">
                <a:solidFill>
                  <a:srgbClr val="252525"/>
                </a:solidFill>
                <a:effectLst/>
                <a:latin typeface="BIZ UDPゴシック" panose="020B0400000000000000" pitchFamily="50" charset="-128"/>
                <a:ea typeface="BIZ UDPゴシック" panose="020B0400000000000000" pitchFamily="50" charset="-128"/>
              </a:rPr>
              <a:t>iPhone</a:t>
            </a:r>
            <a:endParaRPr lang="ja-JP" altLang="en-US" sz="2000">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D0B00D90-FD60-DD80-9AA1-EE7521EEF973}"/>
              </a:ext>
            </a:extLst>
          </p:cNvPr>
          <p:cNvSpPr txBox="1"/>
          <p:nvPr/>
        </p:nvSpPr>
        <p:spPr>
          <a:xfrm>
            <a:off x="8332139" y="1664992"/>
            <a:ext cx="1321847" cy="400110"/>
          </a:xfrm>
          <a:prstGeom prst="rect">
            <a:avLst/>
          </a:prstGeom>
          <a:noFill/>
          <a:ln>
            <a:solidFill>
              <a:schemeClr val="tx1"/>
            </a:solidFill>
          </a:ln>
        </p:spPr>
        <p:txBody>
          <a:bodyPr wrap="square">
            <a:spAutoFit/>
          </a:bodyPr>
          <a:lstStyle/>
          <a:p>
            <a:pPr algn="ctr"/>
            <a:r>
              <a:rPr lang="en-US" altLang="ja-JP" sz="2000" b="1">
                <a:solidFill>
                  <a:srgbClr val="252525"/>
                </a:solidFill>
                <a:latin typeface="BIZ UDPゴシック" panose="020B0400000000000000" pitchFamily="50" charset="-128"/>
                <a:ea typeface="BIZ UDPゴシック" panose="020B0400000000000000" pitchFamily="50" charset="-128"/>
              </a:rPr>
              <a:t>Android</a:t>
            </a:r>
            <a:endParaRPr lang="ja-JP" altLang="en-US" sz="2000">
              <a:latin typeface="BIZ UDPゴシック" panose="020B0400000000000000" pitchFamily="50" charset="-128"/>
              <a:ea typeface="BIZ UDPゴシック" panose="020B0400000000000000" pitchFamily="50" charset="-128"/>
            </a:endParaRPr>
          </a:p>
        </p:txBody>
      </p:sp>
      <p:grpSp>
        <p:nvGrpSpPr>
          <p:cNvPr id="13" name="グループ化 12">
            <a:extLst>
              <a:ext uri="{FF2B5EF4-FFF2-40B4-BE49-F238E27FC236}">
                <a16:creationId xmlns:a16="http://schemas.microsoft.com/office/drawing/2014/main" id="{35CE463A-7BCB-26AA-6AAF-1CBA6BEADF09}"/>
              </a:ext>
            </a:extLst>
          </p:cNvPr>
          <p:cNvGrpSpPr/>
          <p:nvPr/>
        </p:nvGrpSpPr>
        <p:grpSpPr>
          <a:xfrm>
            <a:off x="604646" y="0"/>
            <a:ext cx="1351370" cy="1035997"/>
            <a:chOff x="604646" y="0"/>
            <a:chExt cx="1351370" cy="1035997"/>
          </a:xfrm>
          <a:solidFill>
            <a:srgbClr val="00B0F0"/>
          </a:solidFill>
        </p:grpSpPr>
        <p:sp>
          <p:nvSpPr>
            <p:cNvPr id="18" name="片側の 2 つの角を切り取った四角形 2">
              <a:extLst>
                <a:ext uri="{FF2B5EF4-FFF2-40B4-BE49-F238E27FC236}">
                  <a16:creationId xmlns:a16="http://schemas.microsoft.com/office/drawing/2014/main" id="{107E615E-42C0-BA53-15E4-DA5F9A563F49}"/>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片側の 2 つの角を切り取った四角形 37">
              <a:extLst>
                <a:ext uri="{FF2B5EF4-FFF2-40B4-BE49-F238E27FC236}">
                  <a16:creationId xmlns:a16="http://schemas.microsoft.com/office/drawing/2014/main" id="{47EF82CA-7BA7-1673-E93A-FA94103F870A}"/>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43AD8A3D-904B-41E7-EE02-99D310DF67E2}"/>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4" name="スライド番号プレースホルダー 3">
            <a:extLst>
              <a:ext uri="{FF2B5EF4-FFF2-40B4-BE49-F238E27FC236}">
                <a16:creationId xmlns:a16="http://schemas.microsoft.com/office/drawing/2014/main" id="{4F7EC049-DDBD-88EB-FAB5-73B58E28DD87}"/>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25</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83764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42">
            <a:extLst>
              <a:ext uri="{FF2B5EF4-FFF2-40B4-BE49-F238E27FC236}">
                <a16:creationId xmlns:a16="http://schemas.microsoft.com/office/drawing/2014/main" id="{9F12E47A-EC2A-2EB3-4709-C9988C7350D6}"/>
              </a:ext>
            </a:extLst>
          </p:cNvPr>
          <p:cNvSpPr/>
          <p:nvPr/>
        </p:nvSpPr>
        <p:spPr>
          <a:xfrm>
            <a:off x="593725" y="2137992"/>
            <a:ext cx="9648826" cy="5018299"/>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37E4AA14-A473-A31F-A3AE-3AE244166C2E}"/>
              </a:ext>
            </a:extLst>
          </p:cNvPr>
          <p:cNvSpPr txBox="1"/>
          <p:nvPr/>
        </p:nvSpPr>
        <p:spPr>
          <a:xfrm>
            <a:off x="719999" y="1459900"/>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3. </a:t>
            </a:r>
            <a:r>
              <a:rPr lang="ja-JP" altLang="en-US" sz="2800" b="1">
                <a:latin typeface="BIZ UDPゴシック" panose="020B0400000000000000" pitchFamily="50" charset="-128"/>
                <a:ea typeface="BIZ UDPゴシック" panose="020B0400000000000000" pitchFamily="50" charset="-128"/>
              </a:rPr>
              <a:t>インターネット検索</a:t>
            </a:r>
          </a:p>
        </p:txBody>
      </p:sp>
      <p:sp>
        <p:nvSpPr>
          <p:cNvPr id="14" name="テキスト ボックス 13">
            <a:extLst>
              <a:ext uri="{FF2B5EF4-FFF2-40B4-BE49-F238E27FC236}">
                <a16:creationId xmlns:a16="http://schemas.microsoft.com/office/drawing/2014/main" id="{6D73B957-D7ED-385A-6329-1490AE1C5A42}"/>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インターネットで調べよう</a:t>
            </a:r>
          </a:p>
        </p:txBody>
      </p:sp>
      <p:grpSp>
        <p:nvGrpSpPr>
          <p:cNvPr id="16" name="グループ化 15">
            <a:extLst>
              <a:ext uri="{FF2B5EF4-FFF2-40B4-BE49-F238E27FC236}">
                <a16:creationId xmlns:a16="http://schemas.microsoft.com/office/drawing/2014/main" id="{8B02F077-BFC6-62B4-C328-802DB3E97AFB}"/>
              </a:ext>
            </a:extLst>
          </p:cNvPr>
          <p:cNvGrpSpPr/>
          <p:nvPr/>
        </p:nvGrpSpPr>
        <p:grpSpPr>
          <a:xfrm>
            <a:off x="604646" y="0"/>
            <a:ext cx="1351370" cy="1035997"/>
            <a:chOff x="604646" y="0"/>
            <a:chExt cx="1351370" cy="1035997"/>
          </a:xfrm>
          <a:solidFill>
            <a:srgbClr val="00B0F0"/>
          </a:solidFill>
        </p:grpSpPr>
        <p:sp>
          <p:nvSpPr>
            <p:cNvPr id="19" name="片側の 2 つの角を切り取った四角形 2">
              <a:extLst>
                <a:ext uri="{FF2B5EF4-FFF2-40B4-BE49-F238E27FC236}">
                  <a16:creationId xmlns:a16="http://schemas.microsoft.com/office/drawing/2014/main" id="{62B2D4D7-1AFA-BD75-A98C-C354035287F0}"/>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片側の 2 つの角を切り取った四角形 37">
              <a:extLst>
                <a:ext uri="{FF2B5EF4-FFF2-40B4-BE49-F238E27FC236}">
                  <a16:creationId xmlns:a16="http://schemas.microsoft.com/office/drawing/2014/main" id="{CE624229-EE15-BD63-774E-F6075DCA8E66}"/>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CBBDDE80-D7B3-5DD6-D2EA-D630460F9C5C}"/>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2" name="Google Shape;95;p4">
            <a:extLst>
              <a:ext uri="{FF2B5EF4-FFF2-40B4-BE49-F238E27FC236}">
                <a16:creationId xmlns:a16="http://schemas.microsoft.com/office/drawing/2014/main" id="{BD39F856-5A6E-F815-9D1D-C81E96BE7E9F}"/>
              </a:ext>
            </a:extLst>
          </p:cNvPr>
          <p:cNvSpPr txBox="1">
            <a:spLocks/>
          </p:cNvSpPr>
          <p:nvPr/>
        </p:nvSpPr>
        <p:spPr>
          <a:xfrm>
            <a:off x="788667" y="2318410"/>
            <a:ext cx="4793426" cy="678573"/>
          </a:xfrm>
          <a:prstGeom prst="rect">
            <a:avLst/>
          </a:prstGeom>
          <a:noFill/>
          <a:ln>
            <a:noFill/>
          </a:ln>
        </p:spPr>
        <p:txBody>
          <a:bodyPr spcFirstLastPara="1" wrap="square" lIns="134372" tIns="134372" rIns="134372" bIns="134372"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buClr>
                <a:schemeClr val="dk1"/>
              </a:buClr>
              <a:buSzPts val="2400"/>
            </a:pPr>
            <a:r>
              <a:rPr lang="en-US" altLang="ja-JP" sz="2800" b="1">
                <a:solidFill>
                  <a:schemeClr val="tx1"/>
                </a:solidFill>
                <a:latin typeface="BIZ UDPゴシック" panose="020B0400000000000000" pitchFamily="50" charset="-128"/>
                <a:ea typeface="BIZ UDPゴシック" panose="020B0400000000000000" pitchFamily="50" charset="-128"/>
                <a:cs typeface="Meiryo"/>
                <a:sym typeface="Meiryo"/>
              </a:rPr>
              <a:t>YouTube</a:t>
            </a:r>
            <a:r>
              <a:rPr lang="ja-JP" altLang="en-US" sz="2800" b="1">
                <a:solidFill>
                  <a:schemeClr val="tx1"/>
                </a:solidFill>
                <a:latin typeface="BIZ UDPゴシック" panose="020B0400000000000000" pitchFamily="50" charset="-128"/>
                <a:ea typeface="BIZ UDPゴシック" panose="020B0400000000000000" pitchFamily="50" charset="-128"/>
                <a:cs typeface="Meiryo"/>
                <a:sym typeface="Meiryo"/>
              </a:rPr>
              <a:t>の字幕設定</a:t>
            </a:r>
            <a:endParaRPr lang="en-US" altLang="ja-JP" sz="2800" b="1">
              <a:solidFill>
                <a:schemeClr val="tx1"/>
              </a:solidFill>
              <a:latin typeface="BIZ UDPゴシック" panose="020B0400000000000000" pitchFamily="50" charset="-128"/>
              <a:ea typeface="BIZ UDPゴシック" panose="020B0400000000000000" pitchFamily="50" charset="-128"/>
              <a:cs typeface="Meiryo"/>
              <a:sym typeface="Meiryo"/>
            </a:endParaRPr>
          </a:p>
        </p:txBody>
      </p:sp>
      <p:sp>
        <p:nvSpPr>
          <p:cNvPr id="3" name="テキスト ボックス 2">
            <a:extLst>
              <a:ext uri="{FF2B5EF4-FFF2-40B4-BE49-F238E27FC236}">
                <a16:creationId xmlns:a16="http://schemas.microsoft.com/office/drawing/2014/main" id="{60C4CF4E-D89A-E67B-55B6-39A851AB726B}"/>
              </a:ext>
            </a:extLst>
          </p:cNvPr>
          <p:cNvSpPr txBox="1"/>
          <p:nvPr/>
        </p:nvSpPr>
        <p:spPr>
          <a:xfrm>
            <a:off x="886311" y="2893774"/>
            <a:ext cx="7995274" cy="369332"/>
          </a:xfrm>
          <a:prstGeom prst="rect">
            <a:avLst/>
          </a:prstGeom>
          <a:noFill/>
        </p:spPr>
        <p:txBody>
          <a:bodyPr wrap="square" rtlCol="0">
            <a:spAutoFit/>
          </a:bodyPr>
          <a:lstStyle/>
          <a:p>
            <a:r>
              <a:rPr kumimoji="1" lang="en-US" altLang="ja-JP">
                <a:latin typeface="BIZ UDPゴシック" panose="020B0400000000000000" pitchFamily="50" charset="-128"/>
                <a:ea typeface="BIZ UDPゴシック" panose="020B0400000000000000" pitchFamily="50" charset="-128"/>
              </a:rPr>
              <a:t>YouTube</a:t>
            </a:r>
            <a:r>
              <a:rPr kumimoji="1" lang="ja-JP" altLang="en-US">
                <a:latin typeface="BIZ UDPゴシック" panose="020B0400000000000000" pitchFamily="50" charset="-128"/>
                <a:ea typeface="BIZ UDPゴシック" panose="020B0400000000000000" pitchFamily="50" charset="-128"/>
              </a:rPr>
              <a:t>には見ている動画に自動で字幕をつける機能があります。</a:t>
            </a:r>
          </a:p>
        </p:txBody>
      </p:sp>
      <p:pic>
        <p:nvPicPr>
          <p:cNvPr id="11" name="図 10">
            <a:extLst>
              <a:ext uri="{FF2B5EF4-FFF2-40B4-BE49-F238E27FC236}">
                <a16:creationId xmlns:a16="http://schemas.microsoft.com/office/drawing/2014/main" id="{D5368DF3-D663-1DF4-E352-B3B358DA775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71992" y="3904700"/>
            <a:ext cx="1450648" cy="3142197"/>
          </a:xfrm>
          <a:prstGeom prst="rect">
            <a:avLst/>
          </a:prstGeom>
        </p:spPr>
      </p:pic>
      <p:pic>
        <p:nvPicPr>
          <p:cNvPr id="13" name="図 12">
            <a:extLst>
              <a:ext uri="{FF2B5EF4-FFF2-40B4-BE49-F238E27FC236}">
                <a16:creationId xmlns:a16="http://schemas.microsoft.com/office/drawing/2014/main" id="{17E00893-3E70-0B86-6F5E-0C984321C22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40414" y="3915334"/>
            <a:ext cx="1450648" cy="3142197"/>
          </a:xfrm>
          <a:prstGeom prst="rect">
            <a:avLst/>
          </a:prstGeom>
        </p:spPr>
      </p:pic>
      <p:pic>
        <p:nvPicPr>
          <p:cNvPr id="21" name="図 20">
            <a:extLst>
              <a:ext uri="{FF2B5EF4-FFF2-40B4-BE49-F238E27FC236}">
                <a16:creationId xmlns:a16="http://schemas.microsoft.com/office/drawing/2014/main" id="{99A12F6E-742D-EA6A-EB66-A0A24EFC862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97249" y="3904700"/>
            <a:ext cx="1450648" cy="3142197"/>
          </a:xfrm>
          <a:prstGeom prst="rect">
            <a:avLst/>
          </a:prstGeom>
        </p:spPr>
      </p:pic>
      <p:sp>
        <p:nvSpPr>
          <p:cNvPr id="22" name="テキスト ボックス 21">
            <a:extLst>
              <a:ext uri="{FF2B5EF4-FFF2-40B4-BE49-F238E27FC236}">
                <a16:creationId xmlns:a16="http://schemas.microsoft.com/office/drawing/2014/main" id="{DA33E023-7791-6B69-544C-BF38858D5861}"/>
              </a:ext>
            </a:extLst>
          </p:cNvPr>
          <p:cNvSpPr txBox="1"/>
          <p:nvPr/>
        </p:nvSpPr>
        <p:spPr>
          <a:xfrm>
            <a:off x="1597410" y="3409374"/>
            <a:ext cx="2571456" cy="584775"/>
          </a:xfrm>
          <a:prstGeom prst="rect">
            <a:avLst/>
          </a:prstGeom>
          <a:noFill/>
        </p:spPr>
        <p:txBody>
          <a:bodyPr wrap="square">
            <a:spAutoFit/>
          </a:bodyPr>
          <a:lstStyle/>
          <a:p>
            <a:r>
              <a:rPr lang="ja-JP" altLang="en-US" sz="1600" b="1">
                <a:latin typeface="BIZ UDPゴシック" panose="020B0400000000000000" pitchFamily="50" charset="-128"/>
                <a:ea typeface="BIZ UDPゴシック" panose="020B0400000000000000" pitchFamily="50" charset="-128"/>
              </a:rPr>
              <a:t>画面上の点が縦に</a:t>
            </a:r>
            <a:r>
              <a:rPr lang="en-US" altLang="ja-JP" sz="1600" b="1">
                <a:latin typeface="BIZ UDPゴシック" panose="020B0400000000000000" pitchFamily="50" charset="-128"/>
                <a:ea typeface="BIZ UDPゴシック" panose="020B0400000000000000" pitchFamily="50" charset="-128"/>
              </a:rPr>
              <a:t>3</a:t>
            </a:r>
            <a:r>
              <a:rPr lang="ja-JP" altLang="en-US" sz="1600" b="1">
                <a:latin typeface="BIZ UDPゴシック" panose="020B0400000000000000" pitchFamily="50" charset="-128"/>
                <a:ea typeface="BIZ UDPゴシック" panose="020B0400000000000000" pitchFamily="50" charset="-128"/>
              </a:rPr>
              <a:t>つ</a:t>
            </a:r>
            <a:endParaRPr lang="en-US" altLang="ja-JP" sz="1600" b="1">
              <a:latin typeface="BIZ UDPゴシック" panose="020B0400000000000000" pitchFamily="50" charset="-128"/>
              <a:ea typeface="BIZ UDPゴシック" panose="020B0400000000000000" pitchFamily="50" charset="-128"/>
            </a:endParaRPr>
          </a:p>
          <a:p>
            <a:r>
              <a:rPr lang="ja-JP" altLang="en-US" sz="1600" b="1">
                <a:latin typeface="BIZ UDPゴシック" panose="020B0400000000000000" pitchFamily="50" charset="-128"/>
                <a:ea typeface="BIZ UDPゴシック" panose="020B0400000000000000" pitchFamily="50" charset="-128"/>
              </a:rPr>
              <a:t>並んでいるマークをタップ</a:t>
            </a:r>
          </a:p>
        </p:txBody>
      </p:sp>
      <p:sp>
        <p:nvSpPr>
          <p:cNvPr id="24" name="円/楕円 10">
            <a:extLst>
              <a:ext uri="{FF2B5EF4-FFF2-40B4-BE49-F238E27FC236}">
                <a16:creationId xmlns:a16="http://schemas.microsoft.com/office/drawing/2014/main" id="{272B3310-E380-950D-53C4-85DC3AE23A1D}"/>
              </a:ext>
            </a:extLst>
          </p:cNvPr>
          <p:cNvSpPr/>
          <p:nvPr/>
        </p:nvSpPr>
        <p:spPr>
          <a:xfrm>
            <a:off x="1108247" y="3458805"/>
            <a:ext cx="454018" cy="479664"/>
          </a:xfrm>
          <a:prstGeom prst="ellipse">
            <a:avLst/>
          </a:prstGeom>
          <a:solidFill>
            <a:srgbClr val="12A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00" b="1">
              <a:latin typeface="BIZ UDPゴシック" panose="020B0400000000000000" pitchFamily="50" charset="-128"/>
              <a:ea typeface="BIZ UDPゴシック" panose="020B0400000000000000" pitchFamily="50" charset="-128"/>
            </a:endParaRPr>
          </a:p>
          <a:p>
            <a:pPr algn="ctr"/>
            <a:r>
              <a:rPr kumimoji="1" lang="ja-JP" altLang="en-US" b="1">
                <a:latin typeface="BIZ UDPゴシック" panose="020B0400000000000000" pitchFamily="50" charset="-128"/>
                <a:ea typeface="BIZ UDPゴシック" panose="020B0400000000000000" pitchFamily="50" charset="-128"/>
              </a:rPr>
              <a:t>１</a:t>
            </a:r>
          </a:p>
        </p:txBody>
      </p:sp>
      <p:sp>
        <p:nvSpPr>
          <p:cNvPr id="25" name="円/楕円 10">
            <a:extLst>
              <a:ext uri="{FF2B5EF4-FFF2-40B4-BE49-F238E27FC236}">
                <a16:creationId xmlns:a16="http://schemas.microsoft.com/office/drawing/2014/main" id="{F28255F5-D033-B98C-046C-EEAE1A0825C9}"/>
              </a:ext>
            </a:extLst>
          </p:cNvPr>
          <p:cNvSpPr/>
          <p:nvPr/>
        </p:nvSpPr>
        <p:spPr>
          <a:xfrm>
            <a:off x="4265612" y="3458926"/>
            <a:ext cx="454018" cy="479664"/>
          </a:xfrm>
          <a:prstGeom prst="ellipse">
            <a:avLst/>
          </a:prstGeom>
          <a:solidFill>
            <a:srgbClr val="12A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00" b="1">
              <a:latin typeface="BIZ UDPゴシック" panose="020B0400000000000000" pitchFamily="50" charset="-128"/>
              <a:ea typeface="BIZ UDPゴシック" panose="020B0400000000000000" pitchFamily="50" charset="-128"/>
            </a:endParaRPr>
          </a:p>
          <a:p>
            <a:pPr algn="ctr"/>
            <a:r>
              <a:rPr kumimoji="1" lang="en-US" altLang="ja-JP" b="1">
                <a:latin typeface="BIZ UDPゴシック" panose="020B0400000000000000" pitchFamily="50" charset="-128"/>
                <a:ea typeface="BIZ UDPゴシック" panose="020B0400000000000000" pitchFamily="50" charset="-128"/>
              </a:rPr>
              <a:t>2</a:t>
            </a:r>
            <a:endParaRPr kumimoji="1" lang="ja-JP" altLang="en-US" b="1">
              <a:latin typeface="BIZ UDPゴシック" panose="020B0400000000000000" pitchFamily="50" charset="-128"/>
              <a:ea typeface="BIZ UDPゴシック" panose="020B0400000000000000" pitchFamily="50" charset="-128"/>
            </a:endParaRPr>
          </a:p>
        </p:txBody>
      </p:sp>
      <p:sp>
        <p:nvSpPr>
          <p:cNvPr id="26" name="円/楕円 10">
            <a:extLst>
              <a:ext uri="{FF2B5EF4-FFF2-40B4-BE49-F238E27FC236}">
                <a16:creationId xmlns:a16="http://schemas.microsoft.com/office/drawing/2014/main" id="{C7CA6C09-576E-12AA-2C08-189AB46B3634}"/>
              </a:ext>
            </a:extLst>
          </p:cNvPr>
          <p:cNvSpPr/>
          <p:nvPr/>
        </p:nvSpPr>
        <p:spPr>
          <a:xfrm>
            <a:off x="7058888" y="3459606"/>
            <a:ext cx="454018" cy="479664"/>
          </a:xfrm>
          <a:prstGeom prst="ellipse">
            <a:avLst/>
          </a:prstGeom>
          <a:solidFill>
            <a:srgbClr val="12A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00" b="1">
              <a:latin typeface="BIZ UDPゴシック" panose="020B0400000000000000" pitchFamily="50" charset="-128"/>
              <a:ea typeface="BIZ UDPゴシック" panose="020B0400000000000000" pitchFamily="50" charset="-128"/>
            </a:endParaRPr>
          </a:p>
          <a:p>
            <a:pPr algn="ctr"/>
            <a:r>
              <a:rPr kumimoji="1" lang="en-US" altLang="ja-JP" b="1">
                <a:latin typeface="BIZ UDPゴシック" panose="020B0400000000000000" pitchFamily="50" charset="-128"/>
                <a:ea typeface="BIZ UDPゴシック" panose="020B0400000000000000" pitchFamily="50" charset="-128"/>
              </a:rPr>
              <a:t>3</a:t>
            </a:r>
            <a:endParaRPr kumimoji="1" lang="ja-JP" altLang="en-US" b="1">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B640DEB8-CCFC-86EE-6CE4-911C6537F9C7}"/>
              </a:ext>
            </a:extLst>
          </p:cNvPr>
          <p:cNvSpPr txBox="1"/>
          <p:nvPr/>
        </p:nvSpPr>
        <p:spPr>
          <a:xfrm>
            <a:off x="4780929" y="3452588"/>
            <a:ext cx="2417542" cy="338554"/>
          </a:xfrm>
          <a:prstGeom prst="rect">
            <a:avLst/>
          </a:prstGeom>
          <a:noFill/>
        </p:spPr>
        <p:txBody>
          <a:bodyPr wrap="square">
            <a:spAutoFit/>
          </a:bodyPr>
          <a:lstStyle/>
          <a:p>
            <a:r>
              <a:rPr lang="ja-JP" altLang="en-US" sz="1600" b="1">
                <a:latin typeface="BIZ UDPゴシック" panose="020B0400000000000000" pitchFamily="50" charset="-128"/>
                <a:ea typeface="BIZ UDPゴシック" panose="020B0400000000000000" pitchFamily="50" charset="-128"/>
              </a:rPr>
              <a:t>再生設定をタップ</a:t>
            </a:r>
          </a:p>
        </p:txBody>
      </p:sp>
      <p:sp>
        <p:nvSpPr>
          <p:cNvPr id="28" name="テキスト ボックス 27">
            <a:extLst>
              <a:ext uri="{FF2B5EF4-FFF2-40B4-BE49-F238E27FC236}">
                <a16:creationId xmlns:a16="http://schemas.microsoft.com/office/drawing/2014/main" id="{C46C6156-AAED-CC43-25AE-EB16CFF496D8}"/>
              </a:ext>
            </a:extLst>
          </p:cNvPr>
          <p:cNvSpPr txBox="1"/>
          <p:nvPr/>
        </p:nvSpPr>
        <p:spPr>
          <a:xfrm>
            <a:off x="7557861" y="3452586"/>
            <a:ext cx="2602850" cy="584775"/>
          </a:xfrm>
          <a:prstGeom prst="rect">
            <a:avLst/>
          </a:prstGeom>
          <a:noFill/>
        </p:spPr>
        <p:txBody>
          <a:bodyPr wrap="square">
            <a:spAutoFit/>
          </a:bodyPr>
          <a:lstStyle/>
          <a:p>
            <a:r>
              <a:rPr lang="ja-JP" altLang="en-US" sz="1600" b="1">
                <a:latin typeface="BIZ UDPゴシック" panose="020B0400000000000000" pitchFamily="50" charset="-128"/>
                <a:ea typeface="BIZ UDPゴシック" panose="020B0400000000000000" pitchFamily="50" charset="-128"/>
              </a:rPr>
              <a:t>字幕を日本語（自動生成）</a:t>
            </a:r>
            <a:endParaRPr lang="en-US" altLang="ja-JP" sz="1600" b="1">
              <a:latin typeface="BIZ UDPゴシック" panose="020B0400000000000000" pitchFamily="50" charset="-128"/>
              <a:ea typeface="BIZ UDPゴシック" panose="020B0400000000000000" pitchFamily="50" charset="-128"/>
            </a:endParaRPr>
          </a:p>
          <a:p>
            <a:r>
              <a:rPr lang="ja-JP" altLang="en-US" sz="1600" b="1">
                <a:latin typeface="BIZ UDPゴシック" panose="020B0400000000000000" pitchFamily="50" charset="-128"/>
                <a:ea typeface="BIZ UDPゴシック" panose="020B0400000000000000" pitchFamily="50" charset="-128"/>
              </a:rPr>
              <a:t>に変更</a:t>
            </a:r>
          </a:p>
        </p:txBody>
      </p:sp>
      <p:sp>
        <p:nvSpPr>
          <p:cNvPr id="29" name="Google Shape;389;g1a693714173_0_547">
            <a:extLst>
              <a:ext uri="{FF2B5EF4-FFF2-40B4-BE49-F238E27FC236}">
                <a16:creationId xmlns:a16="http://schemas.microsoft.com/office/drawing/2014/main" id="{5C52B16F-7407-307F-56CF-DBC4AE8A2772}"/>
              </a:ext>
            </a:extLst>
          </p:cNvPr>
          <p:cNvSpPr/>
          <p:nvPr/>
        </p:nvSpPr>
        <p:spPr>
          <a:xfrm>
            <a:off x="2411356" y="4034202"/>
            <a:ext cx="295057" cy="282834"/>
          </a:xfrm>
          <a:prstGeom prst="roundRect">
            <a:avLst>
              <a:gd name="adj" fmla="val 16667"/>
            </a:avLst>
          </a:prstGeom>
          <a:noFill/>
          <a:ln w="38100" cap="rnd" cmpd="sng">
            <a:solidFill>
              <a:srgbClr val="D24004"/>
            </a:solidFill>
            <a:prstDash val="solid"/>
            <a:bevel/>
            <a:headEnd type="none" w="sm" len="sm"/>
            <a:tailEnd type="none" w="sm" len="sm"/>
          </a:ln>
        </p:spPr>
        <p:txBody>
          <a:bodyPr spcFirstLastPara="1" wrap="square" lIns="100779" tIns="50376" rIns="100779" bIns="50376" anchor="ctr" anchorCtr="0">
            <a:noAutofit/>
          </a:bodyPr>
          <a:lstStyle/>
          <a:p>
            <a:pPr algn="ctr">
              <a:buClr>
                <a:srgbClr val="000000"/>
              </a:buClr>
              <a:buSzPts val="1300"/>
            </a:pPr>
            <a:endParaRPr sz="1433">
              <a:solidFill>
                <a:srgbClr val="000000"/>
              </a:solidFill>
              <a:latin typeface="BIZ UDPゴシック" panose="020B0400000000000000" pitchFamily="50" charset="-128"/>
              <a:ea typeface="BIZ UDPゴシック" panose="020B0400000000000000" pitchFamily="50" charset="-128"/>
              <a:cs typeface="Arial"/>
              <a:sym typeface="Arial"/>
            </a:endParaRPr>
          </a:p>
        </p:txBody>
      </p:sp>
      <p:sp>
        <p:nvSpPr>
          <p:cNvPr id="30" name="Google Shape;389;g1a693714173_0_547">
            <a:extLst>
              <a:ext uri="{FF2B5EF4-FFF2-40B4-BE49-F238E27FC236}">
                <a16:creationId xmlns:a16="http://schemas.microsoft.com/office/drawing/2014/main" id="{5F9A71D1-E24C-2FDB-0746-E370C2782768}"/>
              </a:ext>
            </a:extLst>
          </p:cNvPr>
          <p:cNvSpPr/>
          <p:nvPr/>
        </p:nvSpPr>
        <p:spPr>
          <a:xfrm>
            <a:off x="4768285" y="5507697"/>
            <a:ext cx="1390878" cy="179519"/>
          </a:xfrm>
          <a:prstGeom prst="roundRect">
            <a:avLst>
              <a:gd name="adj" fmla="val 16667"/>
            </a:avLst>
          </a:prstGeom>
          <a:noFill/>
          <a:ln w="38100" cap="rnd" cmpd="sng">
            <a:solidFill>
              <a:srgbClr val="D24004"/>
            </a:solidFill>
            <a:prstDash val="solid"/>
            <a:bevel/>
            <a:headEnd type="none" w="sm" len="sm"/>
            <a:tailEnd type="none" w="sm" len="sm"/>
          </a:ln>
        </p:spPr>
        <p:txBody>
          <a:bodyPr spcFirstLastPara="1" wrap="square" lIns="100779" tIns="50376" rIns="100779" bIns="50376" anchor="ctr" anchorCtr="0">
            <a:noAutofit/>
          </a:bodyPr>
          <a:lstStyle/>
          <a:p>
            <a:pPr algn="ctr">
              <a:buClr>
                <a:srgbClr val="000000"/>
              </a:buClr>
              <a:buSzPts val="1300"/>
            </a:pPr>
            <a:endParaRPr sz="1433">
              <a:solidFill>
                <a:srgbClr val="000000"/>
              </a:solidFill>
              <a:latin typeface="BIZ UDPゴシック" panose="020B0400000000000000" pitchFamily="50" charset="-128"/>
              <a:ea typeface="BIZ UDPゴシック" panose="020B0400000000000000" pitchFamily="50" charset="-128"/>
              <a:cs typeface="Arial"/>
              <a:sym typeface="Arial"/>
            </a:endParaRPr>
          </a:p>
        </p:txBody>
      </p:sp>
      <p:sp>
        <p:nvSpPr>
          <p:cNvPr id="31" name="Google Shape;389;g1a693714173_0_547">
            <a:extLst>
              <a:ext uri="{FF2B5EF4-FFF2-40B4-BE49-F238E27FC236}">
                <a16:creationId xmlns:a16="http://schemas.microsoft.com/office/drawing/2014/main" id="{7A80601D-2071-B371-6238-46E6E32A7598}"/>
              </a:ext>
            </a:extLst>
          </p:cNvPr>
          <p:cNvSpPr/>
          <p:nvPr/>
        </p:nvSpPr>
        <p:spPr>
          <a:xfrm>
            <a:off x="7740247" y="5296277"/>
            <a:ext cx="1168308" cy="390937"/>
          </a:xfrm>
          <a:prstGeom prst="roundRect">
            <a:avLst>
              <a:gd name="adj" fmla="val 16667"/>
            </a:avLst>
          </a:prstGeom>
          <a:noFill/>
          <a:ln w="38100" cap="rnd" cmpd="sng">
            <a:solidFill>
              <a:srgbClr val="D24004"/>
            </a:solidFill>
            <a:prstDash val="solid"/>
            <a:bevel/>
            <a:headEnd type="none" w="sm" len="sm"/>
            <a:tailEnd type="none" w="sm" len="sm"/>
          </a:ln>
        </p:spPr>
        <p:txBody>
          <a:bodyPr spcFirstLastPara="1" wrap="square" lIns="100779" tIns="50376" rIns="100779" bIns="50376" anchor="ctr" anchorCtr="0">
            <a:noAutofit/>
          </a:bodyPr>
          <a:lstStyle/>
          <a:p>
            <a:pPr algn="ctr">
              <a:buClr>
                <a:srgbClr val="000000"/>
              </a:buClr>
              <a:buSzPts val="1300"/>
            </a:pPr>
            <a:endParaRPr sz="1433">
              <a:solidFill>
                <a:srgbClr val="000000"/>
              </a:solidFill>
              <a:latin typeface="BIZ UDPゴシック" panose="020B0400000000000000" pitchFamily="50" charset="-128"/>
              <a:ea typeface="BIZ UDPゴシック" panose="020B0400000000000000" pitchFamily="50" charset="-128"/>
              <a:cs typeface="Arial"/>
              <a:sym typeface="Arial"/>
            </a:endParaRPr>
          </a:p>
        </p:txBody>
      </p:sp>
      <p:sp>
        <p:nvSpPr>
          <p:cNvPr id="7" name="テキスト ボックス 6">
            <a:extLst>
              <a:ext uri="{FF2B5EF4-FFF2-40B4-BE49-F238E27FC236}">
                <a16:creationId xmlns:a16="http://schemas.microsoft.com/office/drawing/2014/main" id="{EE1353A0-951A-394C-264E-D6794D51C777}"/>
              </a:ext>
            </a:extLst>
          </p:cNvPr>
          <p:cNvSpPr txBox="1"/>
          <p:nvPr/>
        </p:nvSpPr>
        <p:spPr>
          <a:xfrm>
            <a:off x="6860495" y="1658252"/>
            <a:ext cx="1321847" cy="400110"/>
          </a:xfrm>
          <a:prstGeom prst="rect">
            <a:avLst/>
          </a:prstGeom>
          <a:noFill/>
          <a:ln>
            <a:solidFill>
              <a:schemeClr val="tx1"/>
            </a:solidFill>
          </a:ln>
        </p:spPr>
        <p:txBody>
          <a:bodyPr wrap="square">
            <a:spAutoFit/>
          </a:bodyPr>
          <a:lstStyle/>
          <a:p>
            <a:pPr algn="ctr"/>
            <a:r>
              <a:rPr lang="en-US" altLang="ja-JP" sz="2000" b="1" i="0">
                <a:solidFill>
                  <a:srgbClr val="252525"/>
                </a:solidFill>
                <a:effectLst/>
                <a:latin typeface="BIZ UDPゴシック" panose="020B0400000000000000" pitchFamily="50" charset="-128"/>
                <a:ea typeface="BIZ UDPゴシック" panose="020B0400000000000000" pitchFamily="50" charset="-128"/>
              </a:rPr>
              <a:t>iPhone</a:t>
            </a:r>
            <a:endParaRPr lang="ja-JP" altLang="en-US" sz="200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39C3CDB4-32A4-F86A-6739-2D4DD08CAA88}"/>
              </a:ext>
            </a:extLst>
          </p:cNvPr>
          <p:cNvSpPr txBox="1"/>
          <p:nvPr/>
        </p:nvSpPr>
        <p:spPr>
          <a:xfrm>
            <a:off x="8332139" y="1664992"/>
            <a:ext cx="1321847" cy="400110"/>
          </a:xfrm>
          <a:prstGeom prst="rect">
            <a:avLst/>
          </a:prstGeom>
          <a:noFill/>
          <a:ln>
            <a:solidFill>
              <a:schemeClr val="tx1"/>
            </a:solidFill>
          </a:ln>
        </p:spPr>
        <p:txBody>
          <a:bodyPr wrap="square">
            <a:spAutoFit/>
          </a:bodyPr>
          <a:lstStyle/>
          <a:p>
            <a:pPr algn="ctr"/>
            <a:r>
              <a:rPr lang="en-US" altLang="ja-JP" sz="2000" b="1">
                <a:solidFill>
                  <a:srgbClr val="252525"/>
                </a:solidFill>
                <a:latin typeface="BIZ UDPゴシック" panose="020B0400000000000000" pitchFamily="50" charset="-128"/>
                <a:ea typeface="BIZ UDPゴシック" panose="020B0400000000000000" pitchFamily="50" charset="-128"/>
              </a:rPr>
              <a:t>Android</a:t>
            </a:r>
            <a:endParaRPr lang="ja-JP" altLang="en-US" sz="200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827C5095-5113-30BC-E86A-57F4C0D4BCB1}"/>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26</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501113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42">
            <a:extLst>
              <a:ext uri="{FF2B5EF4-FFF2-40B4-BE49-F238E27FC236}">
                <a16:creationId xmlns:a16="http://schemas.microsoft.com/office/drawing/2014/main" id="{A41AD4F4-BC40-54C7-49B5-28FF7C817603}"/>
              </a:ext>
            </a:extLst>
          </p:cNvPr>
          <p:cNvSpPr/>
          <p:nvPr/>
        </p:nvSpPr>
        <p:spPr>
          <a:xfrm>
            <a:off x="593725" y="2137992"/>
            <a:ext cx="9648826" cy="5018299"/>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37E4AA14-A473-A31F-A3AE-3AE244166C2E}"/>
              </a:ext>
            </a:extLst>
          </p:cNvPr>
          <p:cNvSpPr txBox="1"/>
          <p:nvPr/>
        </p:nvSpPr>
        <p:spPr>
          <a:xfrm>
            <a:off x="719999" y="1459900"/>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3. </a:t>
            </a:r>
            <a:r>
              <a:rPr lang="ja-JP" altLang="en-US" sz="2800" b="1">
                <a:latin typeface="BIZ UDPゴシック" panose="020B0400000000000000" pitchFamily="50" charset="-128"/>
                <a:ea typeface="BIZ UDPゴシック" panose="020B0400000000000000" pitchFamily="50" charset="-128"/>
              </a:rPr>
              <a:t>インターネット検索</a:t>
            </a:r>
          </a:p>
        </p:txBody>
      </p:sp>
      <p:sp>
        <p:nvSpPr>
          <p:cNvPr id="14" name="テキスト ボックス 13">
            <a:extLst>
              <a:ext uri="{FF2B5EF4-FFF2-40B4-BE49-F238E27FC236}">
                <a16:creationId xmlns:a16="http://schemas.microsoft.com/office/drawing/2014/main" id="{6D73B957-D7ED-385A-6329-1490AE1C5A42}"/>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インターネットで調べよう</a:t>
            </a:r>
          </a:p>
        </p:txBody>
      </p:sp>
      <p:grpSp>
        <p:nvGrpSpPr>
          <p:cNvPr id="16" name="グループ化 15">
            <a:extLst>
              <a:ext uri="{FF2B5EF4-FFF2-40B4-BE49-F238E27FC236}">
                <a16:creationId xmlns:a16="http://schemas.microsoft.com/office/drawing/2014/main" id="{8B02F077-BFC6-62B4-C328-802DB3E97AFB}"/>
              </a:ext>
            </a:extLst>
          </p:cNvPr>
          <p:cNvGrpSpPr/>
          <p:nvPr/>
        </p:nvGrpSpPr>
        <p:grpSpPr>
          <a:xfrm>
            <a:off x="604646" y="0"/>
            <a:ext cx="1351370" cy="1035997"/>
            <a:chOff x="604646" y="0"/>
            <a:chExt cx="1351370" cy="1035997"/>
          </a:xfrm>
          <a:solidFill>
            <a:srgbClr val="00B0F0"/>
          </a:solidFill>
        </p:grpSpPr>
        <p:sp>
          <p:nvSpPr>
            <p:cNvPr id="19" name="片側の 2 つの角を切り取った四角形 2">
              <a:extLst>
                <a:ext uri="{FF2B5EF4-FFF2-40B4-BE49-F238E27FC236}">
                  <a16:creationId xmlns:a16="http://schemas.microsoft.com/office/drawing/2014/main" id="{62B2D4D7-1AFA-BD75-A98C-C354035287F0}"/>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片側の 2 つの角を切り取った四角形 37">
              <a:extLst>
                <a:ext uri="{FF2B5EF4-FFF2-40B4-BE49-F238E27FC236}">
                  <a16:creationId xmlns:a16="http://schemas.microsoft.com/office/drawing/2014/main" id="{CE624229-EE15-BD63-774E-F6075DCA8E66}"/>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CBBDDE80-D7B3-5DD6-D2EA-D630460F9C5C}"/>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4" name="テキスト ボックス 3">
            <a:extLst>
              <a:ext uri="{FF2B5EF4-FFF2-40B4-BE49-F238E27FC236}">
                <a16:creationId xmlns:a16="http://schemas.microsoft.com/office/drawing/2014/main" id="{A6594F1B-2B16-EAF1-770E-26B6D7A97C0E}"/>
              </a:ext>
            </a:extLst>
          </p:cNvPr>
          <p:cNvSpPr txBox="1"/>
          <p:nvPr/>
        </p:nvSpPr>
        <p:spPr>
          <a:xfrm>
            <a:off x="1154408" y="2719742"/>
            <a:ext cx="8495414" cy="400110"/>
          </a:xfrm>
          <a:prstGeom prst="rect">
            <a:avLst/>
          </a:prstGeom>
          <a:noFill/>
        </p:spPr>
        <p:txBody>
          <a:bodyPr wrap="square" rtlCol="0">
            <a:spAutoFit/>
          </a:bodyPr>
          <a:lstStyle/>
          <a:p>
            <a:pPr algn="ctr"/>
            <a:r>
              <a:rPr kumimoji="1" lang="en-US" altLang="ja-JP" sz="2000" b="1">
                <a:latin typeface="BIZ UDPゴシック" panose="020B0400000000000000" pitchFamily="50" charset="-128"/>
                <a:ea typeface="BIZ UDPゴシック" panose="020B0400000000000000" pitchFamily="50" charset="-128"/>
              </a:rPr>
              <a:t>QR</a:t>
            </a:r>
            <a:r>
              <a:rPr kumimoji="1" lang="ja-JP" altLang="en-US" sz="2000" b="1">
                <a:latin typeface="BIZ UDPゴシック" panose="020B0400000000000000" pitchFamily="50" charset="-128"/>
                <a:ea typeface="BIZ UDPゴシック" panose="020B0400000000000000" pitchFamily="50" charset="-128"/>
              </a:rPr>
              <a:t>コードを読み取って、</a:t>
            </a:r>
            <a:r>
              <a:rPr kumimoji="1" lang="en-US" altLang="ja-JP" sz="2000" b="1">
                <a:latin typeface="BIZ UDPゴシック" panose="020B0400000000000000" pitchFamily="50" charset="-128"/>
                <a:ea typeface="BIZ UDPゴシック" panose="020B0400000000000000" pitchFamily="50" charset="-128"/>
              </a:rPr>
              <a:t>YouTube</a:t>
            </a:r>
            <a:r>
              <a:rPr kumimoji="1" lang="ja-JP" altLang="en-US" sz="2000" b="1">
                <a:latin typeface="BIZ UDPゴシック" panose="020B0400000000000000" pitchFamily="50" charset="-128"/>
                <a:ea typeface="BIZ UDPゴシック" panose="020B0400000000000000" pitchFamily="50" charset="-128"/>
              </a:rPr>
              <a:t>の字幕設定をしてみましょう！</a:t>
            </a:r>
          </a:p>
        </p:txBody>
      </p:sp>
      <p:pic>
        <p:nvPicPr>
          <p:cNvPr id="5" name="図 4" descr="QR コード&#10;&#10;自動的に生成された説明">
            <a:extLst>
              <a:ext uri="{FF2B5EF4-FFF2-40B4-BE49-F238E27FC236}">
                <a16:creationId xmlns:a16="http://schemas.microsoft.com/office/drawing/2014/main" id="{BD75D810-001F-A19C-1916-074E1304781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52370" y="3258565"/>
            <a:ext cx="2987071" cy="2987071"/>
          </a:xfrm>
          <a:prstGeom prst="rect">
            <a:avLst/>
          </a:prstGeom>
        </p:spPr>
      </p:pic>
      <p:sp>
        <p:nvSpPr>
          <p:cNvPr id="6" name="テキスト ボックス 5">
            <a:extLst>
              <a:ext uri="{FF2B5EF4-FFF2-40B4-BE49-F238E27FC236}">
                <a16:creationId xmlns:a16="http://schemas.microsoft.com/office/drawing/2014/main" id="{DA0367C4-A9D1-FEA7-A005-906CCE3436AC}"/>
              </a:ext>
            </a:extLst>
          </p:cNvPr>
          <p:cNvSpPr txBox="1"/>
          <p:nvPr/>
        </p:nvSpPr>
        <p:spPr>
          <a:xfrm>
            <a:off x="1574757" y="6457299"/>
            <a:ext cx="7708604" cy="400110"/>
          </a:xfrm>
          <a:prstGeom prst="rect">
            <a:avLst/>
          </a:prstGeom>
          <a:noFill/>
        </p:spPr>
        <p:txBody>
          <a:bodyPr wrap="square" rtlCol="0">
            <a:spAutoFit/>
          </a:bodyPr>
          <a:lstStyle/>
          <a:p>
            <a:pPr algn="ctr"/>
            <a:r>
              <a:rPr kumimoji="1" lang="ja-JP" altLang="en-US" sz="2000" b="1">
                <a:latin typeface="BIZ UDPゴシック" panose="020B0400000000000000" pitchFamily="50" charset="-128"/>
                <a:ea typeface="BIZ UDPゴシック" panose="020B0400000000000000" pitchFamily="50" charset="-128"/>
              </a:rPr>
              <a:t>動画の続きはぜひご自宅で見てみてください！</a:t>
            </a:r>
          </a:p>
        </p:txBody>
      </p:sp>
      <p:sp>
        <p:nvSpPr>
          <p:cNvPr id="8" name="テキスト ボックス 7">
            <a:extLst>
              <a:ext uri="{FF2B5EF4-FFF2-40B4-BE49-F238E27FC236}">
                <a16:creationId xmlns:a16="http://schemas.microsoft.com/office/drawing/2014/main" id="{BFC8EB23-B11E-13FE-9A72-A8121BDA6D43}"/>
              </a:ext>
            </a:extLst>
          </p:cNvPr>
          <p:cNvSpPr txBox="1"/>
          <p:nvPr/>
        </p:nvSpPr>
        <p:spPr>
          <a:xfrm>
            <a:off x="6860495" y="1658252"/>
            <a:ext cx="1321847" cy="400110"/>
          </a:xfrm>
          <a:prstGeom prst="rect">
            <a:avLst/>
          </a:prstGeom>
          <a:noFill/>
          <a:ln>
            <a:solidFill>
              <a:schemeClr val="tx1"/>
            </a:solidFill>
          </a:ln>
        </p:spPr>
        <p:txBody>
          <a:bodyPr wrap="square">
            <a:spAutoFit/>
          </a:bodyPr>
          <a:lstStyle/>
          <a:p>
            <a:pPr algn="ctr"/>
            <a:r>
              <a:rPr lang="en-US" altLang="ja-JP" sz="2000" b="1" i="0">
                <a:solidFill>
                  <a:srgbClr val="252525"/>
                </a:solidFill>
                <a:effectLst/>
                <a:latin typeface="BIZ UDPゴシック" panose="020B0400000000000000" pitchFamily="50" charset="-128"/>
                <a:ea typeface="BIZ UDPゴシック" panose="020B0400000000000000" pitchFamily="50" charset="-128"/>
              </a:rPr>
              <a:t>iPhone</a:t>
            </a:r>
            <a:endParaRPr lang="ja-JP" altLang="en-US" sz="200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AFC9C949-8889-1BCA-EF1B-06AB561FD206}"/>
              </a:ext>
            </a:extLst>
          </p:cNvPr>
          <p:cNvSpPr txBox="1"/>
          <p:nvPr/>
        </p:nvSpPr>
        <p:spPr>
          <a:xfrm>
            <a:off x="8332139" y="1664992"/>
            <a:ext cx="1321847" cy="400110"/>
          </a:xfrm>
          <a:prstGeom prst="rect">
            <a:avLst/>
          </a:prstGeom>
          <a:noFill/>
          <a:ln>
            <a:solidFill>
              <a:schemeClr val="tx1"/>
            </a:solidFill>
          </a:ln>
        </p:spPr>
        <p:txBody>
          <a:bodyPr wrap="square">
            <a:spAutoFit/>
          </a:bodyPr>
          <a:lstStyle/>
          <a:p>
            <a:pPr algn="ctr"/>
            <a:r>
              <a:rPr lang="en-US" altLang="ja-JP" sz="2000" b="1">
                <a:solidFill>
                  <a:srgbClr val="252525"/>
                </a:solidFill>
                <a:latin typeface="BIZ UDPゴシック" panose="020B0400000000000000" pitchFamily="50" charset="-128"/>
                <a:ea typeface="BIZ UDPゴシック" panose="020B0400000000000000" pitchFamily="50" charset="-128"/>
              </a:rPr>
              <a:t>Android</a:t>
            </a:r>
            <a:endParaRPr lang="ja-JP" altLang="en-US" sz="2000">
              <a:latin typeface="BIZ UDPゴシック" panose="020B0400000000000000" pitchFamily="50" charset="-128"/>
              <a:ea typeface="BIZ UDPゴシック" panose="020B0400000000000000" pitchFamily="50" charset="-128"/>
            </a:endParaRPr>
          </a:p>
        </p:txBody>
      </p:sp>
      <p:sp>
        <p:nvSpPr>
          <p:cNvPr id="2" name="スライド番号プレースホルダー 3">
            <a:extLst>
              <a:ext uri="{FF2B5EF4-FFF2-40B4-BE49-F238E27FC236}">
                <a16:creationId xmlns:a16="http://schemas.microsoft.com/office/drawing/2014/main" id="{0AF1889B-DF51-9DBD-BD19-E5509972694D}"/>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27</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98791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42">
            <a:extLst>
              <a:ext uri="{FF2B5EF4-FFF2-40B4-BE49-F238E27FC236}">
                <a16:creationId xmlns:a16="http://schemas.microsoft.com/office/drawing/2014/main" id="{515A431A-69ED-EB13-3DB6-8E6C05A89524}"/>
              </a:ext>
            </a:extLst>
          </p:cNvPr>
          <p:cNvSpPr/>
          <p:nvPr/>
        </p:nvSpPr>
        <p:spPr>
          <a:xfrm>
            <a:off x="593725" y="2137992"/>
            <a:ext cx="9648826" cy="5018299"/>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37E4AA14-A473-A31F-A3AE-3AE244166C2E}"/>
              </a:ext>
            </a:extLst>
          </p:cNvPr>
          <p:cNvSpPr txBox="1"/>
          <p:nvPr/>
        </p:nvSpPr>
        <p:spPr>
          <a:xfrm>
            <a:off x="719999" y="1459900"/>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3. </a:t>
            </a:r>
            <a:r>
              <a:rPr lang="ja-JP" altLang="en-US" sz="2800" b="1">
                <a:latin typeface="BIZ UDPゴシック" panose="020B0400000000000000" pitchFamily="50" charset="-128"/>
                <a:ea typeface="BIZ UDPゴシック" panose="020B0400000000000000" pitchFamily="50" charset="-128"/>
              </a:rPr>
              <a:t>インターネット検索</a:t>
            </a:r>
          </a:p>
        </p:txBody>
      </p:sp>
      <p:sp>
        <p:nvSpPr>
          <p:cNvPr id="14" name="テキスト ボックス 13">
            <a:extLst>
              <a:ext uri="{FF2B5EF4-FFF2-40B4-BE49-F238E27FC236}">
                <a16:creationId xmlns:a16="http://schemas.microsoft.com/office/drawing/2014/main" id="{6D73B957-D7ED-385A-6329-1490AE1C5A42}"/>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インターネットで調べよう</a:t>
            </a:r>
          </a:p>
        </p:txBody>
      </p:sp>
      <p:grpSp>
        <p:nvGrpSpPr>
          <p:cNvPr id="16" name="グループ化 15">
            <a:extLst>
              <a:ext uri="{FF2B5EF4-FFF2-40B4-BE49-F238E27FC236}">
                <a16:creationId xmlns:a16="http://schemas.microsoft.com/office/drawing/2014/main" id="{8B02F077-BFC6-62B4-C328-802DB3E97AFB}"/>
              </a:ext>
            </a:extLst>
          </p:cNvPr>
          <p:cNvGrpSpPr/>
          <p:nvPr/>
        </p:nvGrpSpPr>
        <p:grpSpPr>
          <a:xfrm>
            <a:off x="604646" y="0"/>
            <a:ext cx="1351370" cy="1035997"/>
            <a:chOff x="604646" y="0"/>
            <a:chExt cx="1351370" cy="1035997"/>
          </a:xfrm>
          <a:solidFill>
            <a:srgbClr val="00B0F0"/>
          </a:solidFill>
        </p:grpSpPr>
        <p:sp>
          <p:nvSpPr>
            <p:cNvPr id="19" name="片側の 2 つの角を切り取った四角形 2">
              <a:extLst>
                <a:ext uri="{FF2B5EF4-FFF2-40B4-BE49-F238E27FC236}">
                  <a16:creationId xmlns:a16="http://schemas.microsoft.com/office/drawing/2014/main" id="{62B2D4D7-1AFA-BD75-A98C-C354035287F0}"/>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片側の 2 つの角を切り取った四角形 37">
              <a:extLst>
                <a:ext uri="{FF2B5EF4-FFF2-40B4-BE49-F238E27FC236}">
                  <a16:creationId xmlns:a16="http://schemas.microsoft.com/office/drawing/2014/main" id="{CE624229-EE15-BD63-774E-F6075DCA8E66}"/>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CBBDDE80-D7B3-5DD6-D2EA-D630460F9C5C}"/>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4" name="Google Shape;551;p35">
            <a:extLst>
              <a:ext uri="{FF2B5EF4-FFF2-40B4-BE49-F238E27FC236}">
                <a16:creationId xmlns:a16="http://schemas.microsoft.com/office/drawing/2014/main" id="{0DFB450F-5C61-3613-59CD-4E6AE0F1F2D1}"/>
              </a:ext>
            </a:extLst>
          </p:cNvPr>
          <p:cNvSpPr txBox="1"/>
          <p:nvPr/>
        </p:nvSpPr>
        <p:spPr>
          <a:xfrm>
            <a:off x="4225336" y="2421379"/>
            <a:ext cx="37629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err="1">
                <a:solidFill>
                  <a:srgbClr val="3E3E3E"/>
                </a:solidFill>
                <a:latin typeface="BIZ UDPゴシック" panose="020B0400000000000000" pitchFamily="50" charset="-128"/>
                <a:ea typeface="BIZ UDPゴシック" panose="020B0400000000000000" pitchFamily="50" charset="-128"/>
                <a:cs typeface="Meiryo"/>
                <a:sym typeface="Meiryo"/>
              </a:rPr>
              <a:t>検索のお楽しみ</a:t>
            </a:r>
            <a:endParaRPr sz="2400" b="1" i="0" u="none" strike="noStrike" cap="none">
              <a:solidFill>
                <a:srgbClr val="3E3E3E"/>
              </a:solidFill>
              <a:latin typeface="BIZ UDPゴシック" panose="020B0400000000000000" pitchFamily="50" charset="-128"/>
              <a:ea typeface="BIZ UDPゴシック" panose="020B0400000000000000" pitchFamily="50" charset="-128"/>
              <a:cs typeface="Meiryo"/>
              <a:sym typeface="Meiryo"/>
            </a:endParaRPr>
          </a:p>
        </p:txBody>
      </p:sp>
      <p:sp>
        <p:nvSpPr>
          <p:cNvPr id="5" name="Google Shape;552;p35">
            <a:extLst>
              <a:ext uri="{FF2B5EF4-FFF2-40B4-BE49-F238E27FC236}">
                <a16:creationId xmlns:a16="http://schemas.microsoft.com/office/drawing/2014/main" id="{0E6AE494-F827-3D8F-D941-22378CCC4FF7}"/>
              </a:ext>
            </a:extLst>
          </p:cNvPr>
          <p:cNvSpPr txBox="1"/>
          <p:nvPr/>
        </p:nvSpPr>
        <p:spPr>
          <a:xfrm>
            <a:off x="1553619" y="2975497"/>
            <a:ext cx="7932281" cy="1107965"/>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000" b="0" i="0" u="none" strike="noStrike" cap="none" err="1">
                <a:solidFill>
                  <a:srgbClr val="3E3E3E"/>
                </a:solidFill>
                <a:latin typeface="BIZ UDPゴシック" panose="020B0400000000000000" pitchFamily="50" charset="-128"/>
                <a:ea typeface="BIZ UDPゴシック" panose="020B0400000000000000" pitchFamily="50" charset="-128"/>
                <a:cs typeface="Meiryo"/>
                <a:sym typeface="Meiryo"/>
              </a:rPr>
              <a:t>検索では、以下のような内容も手軽に知ることができます</a:t>
            </a:r>
            <a:r>
              <a:rPr lang="en-US" sz="2000">
                <a:solidFill>
                  <a:srgbClr val="3E3E3E"/>
                </a:solidFill>
                <a:latin typeface="BIZ UDPゴシック" panose="020B0400000000000000" pitchFamily="50" charset="-128"/>
                <a:ea typeface="BIZ UDPゴシック" panose="020B0400000000000000" pitchFamily="50" charset="-128"/>
                <a:cs typeface="Meiryo"/>
                <a:sym typeface="Meiryo"/>
              </a:rPr>
              <a:t>。</a:t>
            </a:r>
            <a:endParaRPr sz="2000">
              <a:solidFill>
                <a:srgbClr val="3E3E3E"/>
              </a:solidFill>
              <a:latin typeface="BIZ UDPゴシック" panose="020B0400000000000000" pitchFamily="50" charset="-128"/>
              <a:ea typeface="BIZ UDPゴシック" panose="020B0400000000000000" pitchFamily="50" charset="-128"/>
              <a:cs typeface="Meiryo"/>
              <a:sym typeface="Meiryo"/>
            </a:endParaRPr>
          </a:p>
          <a:p>
            <a:pPr marL="0" marR="0" lvl="0" indent="0" algn="ctr" rtl="0">
              <a:lnSpc>
                <a:spcPct val="100000"/>
              </a:lnSpc>
              <a:spcBef>
                <a:spcPts val="0"/>
              </a:spcBef>
              <a:spcAft>
                <a:spcPts val="0"/>
              </a:spcAft>
              <a:buClr>
                <a:srgbClr val="000000"/>
              </a:buClr>
              <a:buSzPts val="2100"/>
              <a:buFont typeface="Arial"/>
              <a:buNone/>
            </a:pPr>
            <a:r>
              <a:rPr lang="en-US" sz="2000" err="1">
                <a:solidFill>
                  <a:srgbClr val="3E3E3E"/>
                </a:solidFill>
                <a:latin typeface="BIZ UDPゴシック" panose="020B0400000000000000" pitchFamily="50" charset="-128"/>
                <a:ea typeface="BIZ UDPゴシック" panose="020B0400000000000000" pitchFamily="50" charset="-128"/>
                <a:cs typeface="Meiryo"/>
                <a:sym typeface="Meiryo"/>
              </a:rPr>
              <a:t>日常での些細な疑問も気軽に調べられるのも</a:t>
            </a:r>
            <a:endParaRPr sz="2000">
              <a:solidFill>
                <a:srgbClr val="3E3E3E"/>
              </a:solidFill>
              <a:latin typeface="BIZ UDPゴシック" panose="020B0400000000000000" pitchFamily="50" charset="-128"/>
              <a:ea typeface="BIZ UDPゴシック" panose="020B0400000000000000" pitchFamily="50" charset="-128"/>
              <a:cs typeface="Meiryo"/>
              <a:sym typeface="Meiryo"/>
            </a:endParaRPr>
          </a:p>
          <a:p>
            <a:pPr marL="0" marR="0" lvl="0" indent="0" algn="ctr" rtl="0">
              <a:lnSpc>
                <a:spcPct val="100000"/>
              </a:lnSpc>
              <a:spcBef>
                <a:spcPts val="0"/>
              </a:spcBef>
              <a:spcAft>
                <a:spcPts val="0"/>
              </a:spcAft>
              <a:buClr>
                <a:srgbClr val="000000"/>
              </a:buClr>
              <a:buSzPts val="2100"/>
              <a:buFont typeface="Arial"/>
              <a:buNone/>
            </a:pPr>
            <a:r>
              <a:rPr lang="en-US" sz="2000" err="1">
                <a:solidFill>
                  <a:srgbClr val="3E3E3E"/>
                </a:solidFill>
                <a:latin typeface="BIZ UDPゴシック" panose="020B0400000000000000" pitchFamily="50" charset="-128"/>
                <a:ea typeface="BIZ UDPゴシック" panose="020B0400000000000000" pitchFamily="50" charset="-128"/>
                <a:cs typeface="Meiryo"/>
                <a:sym typeface="Meiryo"/>
              </a:rPr>
              <a:t>インターネット検索の楽しみの一つです</a:t>
            </a:r>
            <a:r>
              <a:rPr lang="en-US" sz="2000">
                <a:solidFill>
                  <a:srgbClr val="3E3E3E"/>
                </a:solidFill>
                <a:latin typeface="BIZ UDPゴシック" panose="020B0400000000000000" pitchFamily="50" charset="-128"/>
                <a:ea typeface="BIZ UDPゴシック" panose="020B0400000000000000" pitchFamily="50" charset="-128"/>
                <a:cs typeface="Meiryo"/>
                <a:sym typeface="Meiryo"/>
              </a:rPr>
              <a:t>！</a:t>
            </a:r>
            <a:endParaRPr sz="2000">
              <a:solidFill>
                <a:srgbClr val="3E3E3E"/>
              </a:solidFill>
              <a:latin typeface="BIZ UDPゴシック" panose="020B0400000000000000" pitchFamily="50" charset="-128"/>
              <a:ea typeface="BIZ UDPゴシック" panose="020B0400000000000000" pitchFamily="50" charset="-128"/>
              <a:cs typeface="Meiryo"/>
              <a:sym typeface="Meiryo"/>
            </a:endParaRPr>
          </a:p>
        </p:txBody>
      </p:sp>
      <p:sp>
        <p:nvSpPr>
          <p:cNvPr id="6" name="Google Shape;553;p35">
            <a:extLst>
              <a:ext uri="{FF2B5EF4-FFF2-40B4-BE49-F238E27FC236}">
                <a16:creationId xmlns:a16="http://schemas.microsoft.com/office/drawing/2014/main" id="{A3E838A4-F83E-29EB-A592-B09AC3F97AC4}"/>
              </a:ext>
            </a:extLst>
          </p:cNvPr>
          <p:cNvSpPr txBox="1"/>
          <p:nvPr/>
        </p:nvSpPr>
        <p:spPr>
          <a:xfrm>
            <a:off x="1643916" y="4229106"/>
            <a:ext cx="7894871" cy="67707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200" b="1" i="0" u="none" strike="noStrike" cap="none">
                <a:solidFill>
                  <a:srgbClr val="1BACED"/>
                </a:solidFill>
                <a:latin typeface="BIZ UDPゴシック" panose="020B0400000000000000" pitchFamily="50" charset="-128"/>
                <a:ea typeface="BIZ UDPゴシック" panose="020B0400000000000000" pitchFamily="50" charset="-128"/>
                <a:cs typeface="Meiryo"/>
                <a:sym typeface="Meiryo"/>
              </a:rPr>
              <a:t>「</a:t>
            </a:r>
            <a:r>
              <a:rPr lang="ja-JP" altLang="en-US" sz="3200" b="1" i="0" u="none" strike="noStrike" cap="none">
                <a:solidFill>
                  <a:srgbClr val="1BACED"/>
                </a:solidFill>
                <a:latin typeface="BIZ UDPゴシック" panose="020B0400000000000000" pitchFamily="50" charset="-128"/>
                <a:ea typeface="BIZ UDPゴシック" panose="020B0400000000000000" pitchFamily="50" charset="-128"/>
                <a:cs typeface="Meiryo"/>
                <a:sym typeface="Meiryo"/>
              </a:rPr>
              <a:t>時刻表</a:t>
            </a:r>
            <a:r>
              <a:rPr lang="en-US" sz="3200" b="1" i="0" u="none" strike="noStrike" cap="none">
                <a:solidFill>
                  <a:srgbClr val="1BACED"/>
                </a:solidFill>
                <a:latin typeface="BIZ UDPゴシック" panose="020B0400000000000000" pitchFamily="50" charset="-128"/>
                <a:ea typeface="BIZ UDPゴシック" panose="020B0400000000000000" pitchFamily="50" charset="-128"/>
                <a:cs typeface="Meiryo"/>
                <a:sym typeface="Meiryo"/>
              </a:rPr>
              <a:t>」</a:t>
            </a:r>
            <a:endParaRPr sz="3200" b="1" i="0" u="none" strike="noStrike" cap="none">
              <a:solidFill>
                <a:srgbClr val="1BACED"/>
              </a:solidFill>
              <a:latin typeface="BIZ UDPゴシック" panose="020B0400000000000000" pitchFamily="50" charset="-128"/>
              <a:ea typeface="BIZ UDPゴシック" panose="020B0400000000000000" pitchFamily="50" charset="-128"/>
              <a:cs typeface="Meiryo"/>
              <a:sym typeface="Meiryo"/>
            </a:endParaRPr>
          </a:p>
        </p:txBody>
      </p:sp>
      <p:sp>
        <p:nvSpPr>
          <p:cNvPr id="7" name="Google Shape;554;p35">
            <a:extLst>
              <a:ext uri="{FF2B5EF4-FFF2-40B4-BE49-F238E27FC236}">
                <a16:creationId xmlns:a16="http://schemas.microsoft.com/office/drawing/2014/main" id="{46F5B14C-1CFD-6963-AE2A-A68715A78E1B}"/>
              </a:ext>
            </a:extLst>
          </p:cNvPr>
          <p:cNvSpPr txBox="1"/>
          <p:nvPr/>
        </p:nvSpPr>
        <p:spPr>
          <a:xfrm>
            <a:off x="1898566" y="4904309"/>
            <a:ext cx="7438726" cy="67707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200" b="1" i="0" u="none" strike="noStrike" cap="none">
                <a:solidFill>
                  <a:srgbClr val="1BACED"/>
                </a:solidFill>
                <a:latin typeface="BIZ UDPゴシック" panose="020B0400000000000000" pitchFamily="50" charset="-128"/>
                <a:ea typeface="BIZ UDPゴシック" panose="020B0400000000000000" pitchFamily="50" charset="-128"/>
                <a:cs typeface="Meiryo"/>
                <a:sym typeface="Meiryo"/>
              </a:rPr>
              <a:t>「</a:t>
            </a:r>
            <a:r>
              <a:rPr lang="ja-JP" altLang="en-US" sz="3200" b="1">
                <a:solidFill>
                  <a:srgbClr val="1BACED"/>
                </a:solidFill>
                <a:latin typeface="BIZ UDPゴシック" panose="020B0400000000000000" pitchFamily="50" charset="-128"/>
                <a:ea typeface="BIZ UDPゴシック" panose="020B0400000000000000" pitchFamily="50" charset="-128"/>
                <a:cs typeface="Meiryo"/>
                <a:sym typeface="Meiryo"/>
              </a:rPr>
              <a:t>人気のスイーツ</a:t>
            </a:r>
            <a:r>
              <a:rPr lang="en-US" sz="3200" b="1" i="0" u="none" strike="noStrike" cap="none">
                <a:solidFill>
                  <a:srgbClr val="1BACED"/>
                </a:solidFill>
                <a:latin typeface="BIZ UDPゴシック" panose="020B0400000000000000" pitchFamily="50" charset="-128"/>
                <a:ea typeface="BIZ UDPゴシック" panose="020B0400000000000000" pitchFamily="50" charset="-128"/>
                <a:cs typeface="Meiryo"/>
                <a:sym typeface="Meiryo"/>
              </a:rPr>
              <a:t>」</a:t>
            </a:r>
            <a:endParaRPr sz="3200" b="1" i="0" u="none" strike="noStrike" cap="none">
              <a:solidFill>
                <a:srgbClr val="1BACED"/>
              </a:solidFill>
              <a:latin typeface="BIZ UDPゴシック" panose="020B0400000000000000" pitchFamily="50" charset="-128"/>
              <a:ea typeface="BIZ UDPゴシック" panose="020B0400000000000000" pitchFamily="50" charset="-128"/>
              <a:cs typeface="Meiryo"/>
              <a:sym typeface="Meiryo"/>
            </a:endParaRPr>
          </a:p>
        </p:txBody>
      </p:sp>
      <p:sp>
        <p:nvSpPr>
          <p:cNvPr id="8" name="Google Shape;555;p35">
            <a:extLst>
              <a:ext uri="{FF2B5EF4-FFF2-40B4-BE49-F238E27FC236}">
                <a16:creationId xmlns:a16="http://schemas.microsoft.com/office/drawing/2014/main" id="{222EFBF4-B890-BB87-8BAD-8AB9FF35F711}"/>
              </a:ext>
            </a:extLst>
          </p:cNvPr>
          <p:cNvSpPr txBox="1"/>
          <p:nvPr/>
        </p:nvSpPr>
        <p:spPr>
          <a:xfrm>
            <a:off x="1670494" y="5611612"/>
            <a:ext cx="7894871" cy="67707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200" b="1" i="0" u="none" strike="noStrike" cap="none">
                <a:solidFill>
                  <a:srgbClr val="1BACED"/>
                </a:solidFill>
                <a:latin typeface="BIZ UDPゴシック" panose="020B0400000000000000" pitchFamily="50" charset="-128"/>
                <a:ea typeface="BIZ UDPゴシック" panose="020B0400000000000000" pitchFamily="50" charset="-128"/>
                <a:cs typeface="Meiryo"/>
                <a:sym typeface="Meiryo"/>
              </a:rPr>
              <a:t>「1</a:t>
            </a:r>
            <a:r>
              <a:rPr lang="en-US" altLang="ja-JP" sz="3200" b="1" i="0" u="none" strike="noStrike" cap="none">
                <a:solidFill>
                  <a:srgbClr val="1BACED"/>
                </a:solidFill>
                <a:latin typeface="BIZ UDPゴシック" panose="020B0400000000000000" pitchFamily="50" charset="-128"/>
                <a:ea typeface="BIZ UDPゴシック" panose="020B0400000000000000" pitchFamily="50" charset="-128"/>
                <a:cs typeface="Meiryo"/>
                <a:sym typeface="Meiryo"/>
              </a:rPr>
              <a:t>8</a:t>
            </a:r>
            <a:r>
              <a:rPr lang="en-US" sz="3200" b="1" i="0" u="none" strike="noStrike" cap="none">
                <a:solidFill>
                  <a:srgbClr val="1BACED"/>
                </a:solidFill>
                <a:latin typeface="BIZ UDPゴシック" panose="020B0400000000000000" pitchFamily="50" charset="-128"/>
                <a:ea typeface="BIZ UDPゴシック" panose="020B0400000000000000" pitchFamily="50" charset="-128"/>
                <a:cs typeface="Meiryo"/>
                <a:sym typeface="Meiryo"/>
              </a:rPr>
              <a:t>,000円の15%引きは？」</a:t>
            </a:r>
            <a:endParaRPr sz="3200" b="1" i="0" u="none" strike="noStrike" cap="none">
              <a:solidFill>
                <a:srgbClr val="1BACED"/>
              </a:solidFill>
              <a:latin typeface="BIZ UDPゴシック" panose="020B0400000000000000" pitchFamily="50" charset="-128"/>
              <a:ea typeface="BIZ UDPゴシック" panose="020B0400000000000000" pitchFamily="50" charset="-128"/>
              <a:cs typeface="Meiryo"/>
              <a:sym typeface="Meiryo"/>
            </a:endParaRPr>
          </a:p>
        </p:txBody>
      </p:sp>
      <p:sp>
        <p:nvSpPr>
          <p:cNvPr id="9" name="Google Shape;556;p35">
            <a:extLst>
              <a:ext uri="{FF2B5EF4-FFF2-40B4-BE49-F238E27FC236}">
                <a16:creationId xmlns:a16="http://schemas.microsoft.com/office/drawing/2014/main" id="{7DDD384E-F1FD-4386-D226-3D0AE474076C}"/>
              </a:ext>
            </a:extLst>
          </p:cNvPr>
          <p:cNvSpPr txBox="1"/>
          <p:nvPr/>
        </p:nvSpPr>
        <p:spPr>
          <a:xfrm>
            <a:off x="2361009" y="6276800"/>
            <a:ext cx="6828068" cy="67707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200" b="1" i="0" u="none" strike="noStrike" cap="none">
                <a:solidFill>
                  <a:srgbClr val="1BACED"/>
                </a:solidFill>
                <a:latin typeface="BIZ UDPゴシック" panose="020B0400000000000000" pitchFamily="50" charset="-128"/>
                <a:ea typeface="BIZ UDPゴシック" panose="020B0400000000000000" pitchFamily="50" charset="-128"/>
                <a:cs typeface="Meiryo"/>
                <a:sym typeface="Meiryo"/>
              </a:rPr>
              <a:t>「</a:t>
            </a:r>
            <a:r>
              <a:rPr lang="ja-JP" altLang="en-US" sz="3200" b="1">
                <a:solidFill>
                  <a:srgbClr val="1BACED"/>
                </a:solidFill>
                <a:latin typeface="BIZ UDPゴシック" panose="020B0400000000000000" pitchFamily="50" charset="-128"/>
                <a:ea typeface="BIZ UDPゴシック" panose="020B0400000000000000" pitchFamily="50" charset="-128"/>
                <a:cs typeface="Meiryo"/>
                <a:sym typeface="Meiryo"/>
              </a:rPr>
              <a:t>ピーマンは英語で？</a:t>
            </a:r>
            <a:r>
              <a:rPr lang="en-US" sz="3200" b="1" i="0" u="none" strike="noStrike" cap="none">
                <a:solidFill>
                  <a:srgbClr val="1BACED"/>
                </a:solidFill>
                <a:latin typeface="BIZ UDPゴシック" panose="020B0400000000000000" pitchFamily="50" charset="-128"/>
                <a:ea typeface="BIZ UDPゴシック" panose="020B0400000000000000" pitchFamily="50" charset="-128"/>
                <a:cs typeface="Meiryo"/>
                <a:sym typeface="Meiryo"/>
              </a:rPr>
              <a:t>」</a:t>
            </a:r>
            <a:endParaRPr sz="3200" b="1" i="0" u="none" strike="noStrike" cap="none">
              <a:solidFill>
                <a:srgbClr val="1BACED"/>
              </a:solidFill>
              <a:latin typeface="BIZ UDPゴシック" panose="020B0400000000000000" pitchFamily="50" charset="-128"/>
              <a:ea typeface="BIZ UDPゴシック" panose="020B0400000000000000" pitchFamily="50" charset="-128"/>
              <a:cs typeface="Meiryo"/>
              <a:sym typeface="Meiryo"/>
            </a:endParaRPr>
          </a:p>
        </p:txBody>
      </p:sp>
      <p:pic>
        <p:nvPicPr>
          <p:cNvPr id="9220" name="Picture 4" descr="電車のイラスト「黄緑ライン」">
            <a:extLst>
              <a:ext uri="{FF2B5EF4-FFF2-40B4-BE49-F238E27FC236}">
                <a16:creationId xmlns:a16="http://schemas.microsoft.com/office/drawing/2014/main" id="{DD667A4E-24CB-242C-B256-CCA4A8AD2F3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842883">
            <a:off x="7521016" y="4017217"/>
            <a:ext cx="1874150" cy="125835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0DAC135E-1EE5-5119-E195-9E3E70361F8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13753"/>
          <a:stretch/>
        </p:blipFill>
        <p:spPr bwMode="auto">
          <a:xfrm rot="20927574">
            <a:off x="2482853" y="3948557"/>
            <a:ext cx="1318735" cy="129716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ショッピングのイラスト「セールで買い物」">
            <a:extLst>
              <a:ext uri="{FF2B5EF4-FFF2-40B4-BE49-F238E27FC236}">
                <a16:creationId xmlns:a16="http://schemas.microsoft.com/office/drawing/2014/main" id="{20D4E052-07B4-C981-1EE1-08E05E0EEF9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6948" y="4976413"/>
            <a:ext cx="1814202" cy="2044171"/>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ピーマンのイラスト（野菜） | かわいいフリー素材集 いらすとや">
            <a:extLst>
              <a:ext uri="{FF2B5EF4-FFF2-40B4-BE49-F238E27FC236}">
                <a16:creationId xmlns:a16="http://schemas.microsoft.com/office/drawing/2014/main" id="{FF9036A5-AE38-2D41-F000-59CB29E84B3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597746">
            <a:off x="8341983" y="5464051"/>
            <a:ext cx="1247368" cy="1429978"/>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B228E5F2-DB56-8842-434C-A761418F2902}"/>
              </a:ext>
            </a:extLst>
          </p:cNvPr>
          <p:cNvSpPr txBox="1"/>
          <p:nvPr/>
        </p:nvSpPr>
        <p:spPr>
          <a:xfrm>
            <a:off x="6860495" y="1658252"/>
            <a:ext cx="1321847" cy="400110"/>
          </a:xfrm>
          <a:prstGeom prst="rect">
            <a:avLst/>
          </a:prstGeom>
          <a:noFill/>
          <a:ln>
            <a:solidFill>
              <a:schemeClr val="tx1"/>
            </a:solidFill>
          </a:ln>
        </p:spPr>
        <p:txBody>
          <a:bodyPr wrap="square">
            <a:spAutoFit/>
          </a:bodyPr>
          <a:lstStyle/>
          <a:p>
            <a:pPr algn="ctr"/>
            <a:r>
              <a:rPr lang="en-US" altLang="ja-JP" sz="2000" b="1" i="0">
                <a:solidFill>
                  <a:srgbClr val="252525"/>
                </a:solidFill>
                <a:effectLst/>
                <a:latin typeface="BIZ UDPゴシック" panose="020B0400000000000000" pitchFamily="50" charset="-128"/>
                <a:ea typeface="BIZ UDPゴシック" panose="020B0400000000000000" pitchFamily="50" charset="-128"/>
              </a:rPr>
              <a:t>iPhone</a:t>
            </a:r>
            <a:endParaRPr lang="ja-JP" altLang="en-US" sz="200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D7CD18A9-564A-E714-44A8-E71BC603ACF8}"/>
              </a:ext>
            </a:extLst>
          </p:cNvPr>
          <p:cNvSpPr txBox="1"/>
          <p:nvPr/>
        </p:nvSpPr>
        <p:spPr>
          <a:xfrm>
            <a:off x="8332139" y="1664992"/>
            <a:ext cx="1321847" cy="400110"/>
          </a:xfrm>
          <a:prstGeom prst="rect">
            <a:avLst/>
          </a:prstGeom>
          <a:noFill/>
          <a:ln>
            <a:solidFill>
              <a:schemeClr val="tx1"/>
            </a:solidFill>
          </a:ln>
        </p:spPr>
        <p:txBody>
          <a:bodyPr wrap="square">
            <a:spAutoFit/>
          </a:bodyPr>
          <a:lstStyle/>
          <a:p>
            <a:pPr algn="ctr"/>
            <a:r>
              <a:rPr lang="en-US" altLang="ja-JP" sz="2000" b="1">
                <a:solidFill>
                  <a:srgbClr val="252525"/>
                </a:solidFill>
                <a:latin typeface="BIZ UDPゴシック" panose="020B0400000000000000" pitchFamily="50" charset="-128"/>
                <a:ea typeface="BIZ UDPゴシック" panose="020B0400000000000000" pitchFamily="50" charset="-128"/>
              </a:rPr>
              <a:t>Android</a:t>
            </a:r>
            <a:endParaRPr lang="ja-JP" altLang="en-US" sz="2000">
              <a:latin typeface="BIZ UDPゴシック" panose="020B0400000000000000" pitchFamily="50" charset="-128"/>
              <a:ea typeface="BIZ UDPゴシック" panose="020B0400000000000000" pitchFamily="50" charset="-128"/>
            </a:endParaRPr>
          </a:p>
        </p:txBody>
      </p:sp>
      <p:sp>
        <p:nvSpPr>
          <p:cNvPr id="11" name="スライド番号プレースホルダー 3">
            <a:extLst>
              <a:ext uri="{FF2B5EF4-FFF2-40B4-BE49-F238E27FC236}">
                <a16:creationId xmlns:a16="http://schemas.microsoft.com/office/drawing/2014/main" id="{7AFECC8C-ACAC-077C-E75E-A8CDE4BA3D85}"/>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28</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33106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42">
            <a:extLst>
              <a:ext uri="{FF2B5EF4-FFF2-40B4-BE49-F238E27FC236}">
                <a16:creationId xmlns:a16="http://schemas.microsoft.com/office/drawing/2014/main" id="{A06ADF98-E12A-2637-882B-679466C9B146}"/>
              </a:ext>
            </a:extLst>
          </p:cNvPr>
          <p:cNvSpPr/>
          <p:nvPr/>
        </p:nvSpPr>
        <p:spPr>
          <a:xfrm>
            <a:off x="604646" y="2127482"/>
            <a:ext cx="9648826" cy="5018299"/>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37E4AA14-A473-A31F-A3AE-3AE244166C2E}"/>
              </a:ext>
            </a:extLst>
          </p:cNvPr>
          <p:cNvSpPr txBox="1"/>
          <p:nvPr/>
        </p:nvSpPr>
        <p:spPr>
          <a:xfrm>
            <a:off x="719999" y="1459900"/>
            <a:ext cx="8327898" cy="954107"/>
          </a:xfrm>
          <a:prstGeom prst="rect">
            <a:avLst/>
          </a:prstGeom>
          <a:noFill/>
        </p:spPr>
        <p:txBody>
          <a:bodyPr wrap="square">
            <a:spAutoFit/>
          </a:bodyPr>
          <a:lstStyle/>
          <a:p>
            <a:r>
              <a:rPr lang="ja-JP" altLang="en-US" sz="2800" b="1">
                <a:latin typeface="BIZ UDPゴシック" panose="020B0400000000000000" pitchFamily="50" charset="-128"/>
                <a:ea typeface="BIZ UDPゴシック" panose="020B0400000000000000" pitchFamily="50" charset="-128"/>
              </a:rPr>
              <a:t>４</a:t>
            </a:r>
            <a:r>
              <a:rPr lang="en-US" altLang="ja-JP" sz="2800" b="1">
                <a:latin typeface="BIZ UDPゴシック" panose="020B0400000000000000" pitchFamily="50" charset="-128"/>
                <a:ea typeface="BIZ UDPゴシック" panose="020B0400000000000000" pitchFamily="50" charset="-128"/>
              </a:rPr>
              <a:t>.</a:t>
            </a:r>
            <a:r>
              <a:rPr kumimoji="1" lang="ja-JP" altLang="en-US" sz="2800" b="1">
                <a:latin typeface="BIZ UDPゴシック" panose="020B0400000000000000" pitchFamily="50" charset="-128"/>
                <a:ea typeface="BIZ UDPゴシック" panose="020B0400000000000000" pitchFamily="50" charset="-128"/>
              </a:rPr>
              <a:t>マップのみかた・使いかた</a:t>
            </a:r>
          </a:p>
          <a:p>
            <a:endParaRPr lang="ja-JP" altLang="en-US" sz="2800" b="1">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6D73B957-D7ED-385A-6329-1490AE1C5A42}"/>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インターネットで調べよう</a:t>
            </a:r>
          </a:p>
        </p:txBody>
      </p:sp>
      <p:pic>
        <p:nvPicPr>
          <p:cNvPr id="7" name="図 6">
            <a:extLst>
              <a:ext uri="{FF2B5EF4-FFF2-40B4-BE49-F238E27FC236}">
                <a16:creationId xmlns:a16="http://schemas.microsoft.com/office/drawing/2014/main" id="{182F3CB8-B962-5059-8F74-DED074A3B02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2865"/>
          <a:stretch/>
        </p:blipFill>
        <p:spPr>
          <a:xfrm>
            <a:off x="2022716" y="2933814"/>
            <a:ext cx="6646380" cy="3985924"/>
          </a:xfrm>
          <a:prstGeom prst="rect">
            <a:avLst/>
          </a:prstGeom>
        </p:spPr>
      </p:pic>
      <p:sp>
        <p:nvSpPr>
          <p:cNvPr id="2" name="テキスト ボックス 1">
            <a:extLst>
              <a:ext uri="{FF2B5EF4-FFF2-40B4-BE49-F238E27FC236}">
                <a16:creationId xmlns:a16="http://schemas.microsoft.com/office/drawing/2014/main" id="{C66F9BDC-1402-16D6-6F53-0FACE66AB845}"/>
              </a:ext>
            </a:extLst>
          </p:cNvPr>
          <p:cNvSpPr txBox="1"/>
          <p:nvPr/>
        </p:nvSpPr>
        <p:spPr>
          <a:xfrm>
            <a:off x="914399" y="2415599"/>
            <a:ext cx="4210493" cy="461665"/>
          </a:xfrm>
          <a:prstGeom prst="rect">
            <a:avLst/>
          </a:prstGeom>
          <a:solidFill>
            <a:schemeClr val="bg1"/>
          </a:solidFill>
          <a:ln>
            <a:noFill/>
          </a:ln>
        </p:spPr>
        <p:txBody>
          <a:bodyPr wrap="square" rtlCol="0">
            <a:spAutoFit/>
          </a:bodyPr>
          <a:lstStyle/>
          <a:p>
            <a:r>
              <a:rPr kumimoji="1" lang="en-US" altLang="ja-JP" sz="2400" b="1">
                <a:latin typeface="BIZ UDPゴシック" panose="020B0400000000000000" pitchFamily="50" charset="-128"/>
                <a:ea typeface="BIZ UDPゴシック" panose="020B0400000000000000" pitchFamily="50" charset="-128"/>
              </a:rPr>
              <a:t>Google Maps</a:t>
            </a:r>
            <a:r>
              <a:rPr kumimoji="1" lang="ja-JP" altLang="en-US" sz="2400" b="1">
                <a:latin typeface="BIZ UDPゴシック" panose="020B0400000000000000" pitchFamily="50" charset="-128"/>
                <a:ea typeface="BIZ UDPゴシック" panose="020B0400000000000000" pitchFamily="50" charset="-128"/>
              </a:rPr>
              <a:t>とは？</a:t>
            </a:r>
          </a:p>
        </p:txBody>
      </p:sp>
      <p:sp>
        <p:nvSpPr>
          <p:cNvPr id="4" name="テキスト ボックス 3">
            <a:extLst>
              <a:ext uri="{FF2B5EF4-FFF2-40B4-BE49-F238E27FC236}">
                <a16:creationId xmlns:a16="http://schemas.microsoft.com/office/drawing/2014/main" id="{BB107777-F53D-A6AD-95CC-384C6F5C14F2}"/>
              </a:ext>
            </a:extLst>
          </p:cNvPr>
          <p:cNvSpPr txBox="1"/>
          <p:nvPr/>
        </p:nvSpPr>
        <p:spPr>
          <a:xfrm>
            <a:off x="6860495" y="1658252"/>
            <a:ext cx="1321847" cy="400110"/>
          </a:xfrm>
          <a:prstGeom prst="rect">
            <a:avLst/>
          </a:prstGeom>
          <a:noFill/>
          <a:ln>
            <a:solidFill>
              <a:schemeClr val="tx1"/>
            </a:solidFill>
          </a:ln>
        </p:spPr>
        <p:txBody>
          <a:bodyPr wrap="square">
            <a:spAutoFit/>
          </a:bodyPr>
          <a:lstStyle/>
          <a:p>
            <a:pPr algn="ctr"/>
            <a:r>
              <a:rPr lang="en-US" altLang="ja-JP" sz="2000" b="1" i="0">
                <a:solidFill>
                  <a:srgbClr val="252525"/>
                </a:solidFill>
                <a:effectLst/>
                <a:latin typeface="BIZ UDPゴシック" panose="020B0400000000000000" pitchFamily="50" charset="-128"/>
                <a:ea typeface="BIZ UDPゴシック" panose="020B0400000000000000" pitchFamily="50" charset="-128"/>
              </a:rPr>
              <a:t>iPhone</a:t>
            </a:r>
            <a:endParaRPr lang="ja-JP" altLang="en-US" sz="2000">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52A946C5-26F8-3921-5B9F-9C123797F639}"/>
              </a:ext>
            </a:extLst>
          </p:cNvPr>
          <p:cNvSpPr txBox="1"/>
          <p:nvPr/>
        </p:nvSpPr>
        <p:spPr>
          <a:xfrm>
            <a:off x="8332139" y="1664992"/>
            <a:ext cx="1321847" cy="400110"/>
          </a:xfrm>
          <a:prstGeom prst="rect">
            <a:avLst/>
          </a:prstGeom>
          <a:noFill/>
          <a:ln>
            <a:solidFill>
              <a:schemeClr val="tx1"/>
            </a:solidFill>
          </a:ln>
        </p:spPr>
        <p:txBody>
          <a:bodyPr wrap="square">
            <a:spAutoFit/>
          </a:bodyPr>
          <a:lstStyle/>
          <a:p>
            <a:pPr algn="ctr"/>
            <a:r>
              <a:rPr lang="en-US" altLang="ja-JP" sz="2000" b="1">
                <a:solidFill>
                  <a:srgbClr val="252525"/>
                </a:solidFill>
                <a:latin typeface="BIZ UDPゴシック" panose="020B0400000000000000" pitchFamily="50" charset="-128"/>
                <a:ea typeface="BIZ UDPゴシック" panose="020B0400000000000000" pitchFamily="50" charset="-128"/>
              </a:rPr>
              <a:t>Android</a:t>
            </a:r>
            <a:endParaRPr lang="ja-JP" altLang="en-US" sz="2000">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99AE8B49-62E8-A476-736C-6203F362349F}"/>
              </a:ext>
            </a:extLst>
          </p:cNvPr>
          <p:cNvGrpSpPr/>
          <p:nvPr/>
        </p:nvGrpSpPr>
        <p:grpSpPr>
          <a:xfrm>
            <a:off x="604646" y="0"/>
            <a:ext cx="1351370" cy="1035997"/>
            <a:chOff x="604646" y="0"/>
            <a:chExt cx="1351370" cy="1035997"/>
          </a:xfrm>
          <a:solidFill>
            <a:srgbClr val="00B0F0"/>
          </a:solidFill>
        </p:grpSpPr>
        <p:sp>
          <p:nvSpPr>
            <p:cNvPr id="8" name="片側の 2 つの角を切り取った四角形 2">
              <a:extLst>
                <a:ext uri="{FF2B5EF4-FFF2-40B4-BE49-F238E27FC236}">
                  <a16:creationId xmlns:a16="http://schemas.microsoft.com/office/drawing/2014/main" id="{05160C9E-5F83-986C-5C9F-CB14901498C0}"/>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片側の 2 つの角を切り取った四角形 37">
              <a:extLst>
                <a:ext uri="{FF2B5EF4-FFF2-40B4-BE49-F238E27FC236}">
                  <a16:creationId xmlns:a16="http://schemas.microsoft.com/office/drawing/2014/main" id="{522E4B5D-F82D-D90D-B26A-55C77A80CA67}"/>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B585717-54FF-92C4-923E-25A47792E8ED}"/>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12" name="テキスト ボックス 11">
            <a:extLst>
              <a:ext uri="{FF2B5EF4-FFF2-40B4-BE49-F238E27FC236}">
                <a16:creationId xmlns:a16="http://schemas.microsoft.com/office/drawing/2014/main" id="{5837A3BC-32CB-8FD7-BDC1-8CB9D10A6E7C}"/>
              </a:ext>
            </a:extLst>
          </p:cNvPr>
          <p:cNvSpPr txBox="1"/>
          <p:nvPr/>
        </p:nvSpPr>
        <p:spPr>
          <a:xfrm>
            <a:off x="2022716" y="2979505"/>
            <a:ext cx="6321685" cy="523220"/>
          </a:xfrm>
          <a:prstGeom prst="rect">
            <a:avLst/>
          </a:prstGeom>
          <a:solidFill>
            <a:schemeClr val="bg1"/>
          </a:solidFill>
        </p:spPr>
        <p:txBody>
          <a:bodyPr wrap="square" rtlCol="0">
            <a:spAutoFit/>
          </a:bodyPr>
          <a:lstStyle/>
          <a:p>
            <a:r>
              <a:rPr kumimoji="1" lang="ja-JP" altLang="en-US" sz="1400" b="1">
                <a:latin typeface="BIZ UDPゴシック" panose="020B0400000000000000" pitchFamily="50" charset="-128"/>
                <a:ea typeface="BIZ UDPゴシック" panose="020B0400000000000000" pitchFamily="50" charset="-128"/>
              </a:rPr>
              <a:t>地図を見るアプリは色々ありますが、</a:t>
            </a:r>
            <a:r>
              <a:rPr kumimoji="1" lang="en-US" altLang="ja-JP" sz="1400" b="1">
                <a:latin typeface="BIZ UDPゴシック" panose="020B0400000000000000" pitchFamily="50" charset="-128"/>
                <a:ea typeface="BIZ UDPゴシック" panose="020B0400000000000000" pitchFamily="50" charset="-128"/>
              </a:rPr>
              <a:t>Google</a:t>
            </a:r>
            <a:r>
              <a:rPr kumimoji="1" lang="ja-JP" altLang="en-US" sz="1400" b="1">
                <a:latin typeface="BIZ UDPゴシック" panose="020B0400000000000000" pitchFamily="50" charset="-128"/>
                <a:ea typeface="BIZ UDPゴシック" panose="020B0400000000000000" pitchFamily="50" charset="-128"/>
              </a:rPr>
              <a:t>・マップ</a:t>
            </a:r>
            <a:r>
              <a:rPr kumimoji="1" lang="en-US" altLang="ja-JP" sz="1400" b="1">
                <a:latin typeface="BIZ UDPゴシック" panose="020B0400000000000000" pitchFamily="50" charset="-128"/>
                <a:ea typeface="BIZ UDPゴシック" panose="020B0400000000000000" pitchFamily="50" charset="-128"/>
              </a:rPr>
              <a:t>(Google Maps)</a:t>
            </a:r>
            <a:r>
              <a:rPr kumimoji="1" lang="ja-JP" altLang="en-US" sz="1400" b="1">
                <a:latin typeface="BIZ UDPゴシック" panose="020B0400000000000000" pitchFamily="50" charset="-128"/>
                <a:ea typeface="BIZ UDPゴシック" panose="020B0400000000000000" pitchFamily="50" charset="-128"/>
              </a:rPr>
              <a:t>は</a:t>
            </a:r>
            <a:endParaRPr kumimoji="1" lang="en-US" altLang="ja-JP" sz="1400" b="1">
              <a:latin typeface="BIZ UDPゴシック" panose="020B0400000000000000" pitchFamily="50" charset="-128"/>
              <a:ea typeface="BIZ UDPゴシック" panose="020B0400000000000000" pitchFamily="50" charset="-128"/>
            </a:endParaRPr>
          </a:p>
          <a:p>
            <a:r>
              <a:rPr kumimoji="1" lang="ja-JP" altLang="en-US" sz="1400" b="1">
                <a:latin typeface="BIZ UDPゴシック" panose="020B0400000000000000" pitchFamily="50" charset="-128"/>
                <a:ea typeface="BIZ UDPゴシック" panose="020B0400000000000000" pitchFamily="50" charset="-128"/>
              </a:rPr>
              <a:t>ほとんどのスマホに標準装備されている地図アプリです。</a:t>
            </a:r>
          </a:p>
        </p:txBody>
      </p:sp>
      <p:sp>
        <p:nvSpPr>
          <p:cNvPr id="13" name="テキスト ボックス 12">
            <a:extLst>
              <a:ext uri="{FF2B5EF4-FFF2-40B4-BE49-F238E27FC236}">
                <a16:creationId xmlns:a16="http://schemas.microsoft.com/office/drawing/2014/main" id="{B4B4E2F8-3577-209F-EB47-9CAC050433AE}"/>
              </a:ext>
            </a:extLst>
          </p:cNvPr>
          <p:cNvSpPr txBox="1"/>
          <p:nvPr/>
        </p:nvSpPr>
        <p:spPr>
          <a:xfrm>
            <a:off x="2022716" y="5576555"/>
            <a:ext cx="6570020" cy="523220"/>
          </a:xfrm>
          <a:prstGeom prst="rect">
            <a:avLst/>
          </a:prstGeom>
          <a:solidFill>
            <a:schemeClr val="bg1"/>
          </a:solidFill>
        </p:spPr>
        <p:txBody>
          <a:bodyPr wrap="square" rtlCol="0">
            <a:spAutoFit/>
          </a:bodyPr>
          <a:lstStyle/>
          <a:p>
            <a:r>
              <a:rPr kumimoji="1" lang="en-US" altLang="ja-JP" sz="1400" b="1">
                <a:latin typeface="BIZ UDPゴシック" panose="020B0400000000000000" pitchFamily="50" charset="-128"/>
                <a:ea typeface="BIZ UDPゴシック" panose="020B0400000000000000" pitchFamily="50" charset="-128"/>
              </a:rPr>
              <a:t>Google Maps</a:t>
            </a:r>
            <a:r>
              <a:rPr kumimoji="1" lang="ja-JP" altLang="en-US" sz="1400" b="1">
                <a:latin typeface="BIZ UDPゴシック" panose="020B0400000000000000" pitchFamily="50" charset="-128"/>
                <a:ea typeface="BIZ UDPゴシック" panose="020B0400000000000000" pitchFamily="50" charset="-128"/>
              </a:rPr>
              <a:t>には世界各国の地図や、何億もの店舗、</a:t>
            </a:r>
            <a:endParaRPr kumimoji="1" lang="en-US" altLang="ja-JP" sz="1400" b="1">
              <a:latin typeface="BIZ UDPゴシック" panose="020B0400000000000000" pitchFamily="50" charset="-128"/>
              <a:ea typeface="BIZ UDPゴシック" panose="020B0400000000000000" pitchFamily="50" charset="-128"/>
            </a:endParaRPr>
          </a:p>
          <a:p>
            <a:r>
              <a:rPr kumimoji="1" lang="ja-JP" altLang="en-US" sz="1400" b="1">
                <a:latin typeface="BIZ UDPゴシック" panose="020B0400000000000000" pitchFamily="50" charset="-128"/>
                <a:ea typeface="BIZ UDPゴシック" panose="020B0400000000000000" pitchFamily="50" charset="-128"/>
              </a:rPr>
              <a:t>場所が表示され、目的地などの経路を教えてくれます。</a:t>
            </a:r>
          </a:p>
        </p:txBody>
      </p:sp>
      <p:sp>
        <p:nvSpPr>
          <p:cNvPr id="11" name="テキスト ボックス 10">
            <a:extLst>
              <a:ext uri="{FF2B5EF4-FFF2-40B4-BE49-F238E27FC236}">
                <a16:creationId xmlns:a16="http://schemas.microsoft.com/office/drawing/2014/main" id="{59E539FF-3E96-7F46-435F-96EF57591ACA}"/>
              </a:ext>
            </a:extLst>
          </p:cNvPr>
          <p:cNvSpPr txBox="1"/>
          <p:nvPr/>
        </p:nvSpPr>
        <p:spPr>
          <a:xfrm>
            <a:off x="3816457" y="6623978"/>
            <a:ext cx="5862428" cy="307777"/>
          </a:xfrm>
          <a:prstGeom prst="rect">
            <a:avLst/>
          </a:prstGeom>
          <a:solidFill>
            <a:schemeClr val="bg1"/>
          </a:solidFill>
        </p:spPr>
        <p:txBody>
          <a:bodyPr wrap="square" rtlCol="0">
            <a:spAutoFit/>
          </a:bodyPr>
          <a:lstStyle/>
          <a:p>
            <a:r>
              <a:rPr kumimoji="1" lang="en-US" altLang="ja-JP" sz="1400" b="1">
                <a:latin typeface="BIZ UDPゴシック" panose="020B0400000000000000" pitchFamily="50" charset="-128"/>
                <a:ea typeface="BIZ UDPゴシック" panose="020B0400000000000000" pitchFamily="50" charset="-128"/>
              </a:rPr>
              <a:t>※Google Maps</a:t>
            </a:r>
            <a:r>
              <a:rPr kumimoji="1" lang="ja-JP" altLang="en-US" sz="1400" b="1">
                <a:latin typeface="BIZ UDPゴシック" panose="020B0400000000000000" pitchFamily="50" charset="-128"/>
                <a:ea typeface="BIZ UDPゴシック" panose="020B0400000000000000" pitchFamily="50" charset="-128"/>
              </a:rPr>
              <a:t>がないスマホはインストールが必要となります。</a:t>
            </a:r>
          </a:p>
        </p:txBody>
      </p:sp>
      <p:sp>
        <p:nvSpPr>
          <p:cNvPr id="16" name="スライド番号プレースホルダー 3">
            <a:extLst>
              <a:ext uri="{FF2B5EF4-FFF2-40B4-BE49-F238E27FC236}">
                <a16:creationId xmlns:a16="http://schemas.microsoft.com/office/drawing/2014/main" id="{BA2197C6-23BD-4961-80A4-999DB496CA15}"/>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29</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93420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42">
            <a:extLst>
              <a:ext uri="{FF2B5EF4-FFF2-40B4-BE49-F238E27FC236}">
                <a16:creationId xmlns:a16="http://schemas.microsoft.com/office/drawing/2014/main" id="{8E84614F-88EF-A5DE-3513-4C9BA6A54A5D}"/>
              </a:ext>
            </a:extLst>
          </p:cNvPr>
          <p:cNvSpPr/>
          <p:nvPr/>
        </p:nvSpPr>
        <p:spPr>
          <a:xfrm>
            <a:off x="565824" y="418709"/>
            <a:ext cx="9744079" cy="6469118"/>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BIZ UDPゴシック" panose="020B0400000000000000" pitchFamily="50" charset="-128"/>
              <a:ea typeface="BIZ UDPゴシック" panose="020B0400000000000000" pitchFamily="50" charset="-128"/>
            </a:endParaRPr>
          </a:p>
        </p:txBody>
      </p:sp>
      <p:sp>
        <p:nvSpPr>
          <p:cNvPr id="13" name="角丸四角形 53">
            <a:extLst>
              <a:ext uri="{FF2B5EF4-FFF2-40B4-BE49-F238E27FC236}">
                <a16:creationId xmlns:a16="http://schemas.microsoft.com/office/drawing/2014/main" id="{19A31B85-C0ED-E66B-CA94-CFD63E90211D}"/>
              </a:ext>
            </a:extLst>
          </p:cNvPr>
          <p:cNvSpPr/>
          <p:nvPr/>
        </p:nvSpPr>
        <p:spPr>
          <a:xfrm>
            <a:off x="1093142" y="640331"/>
            <a:ext cx="8689445" cy="1859521"/>
          </a:xfrm>
          <a:prstGeom prst="roundRect">
            <a:avLst>
              <a:gd name="adj" fmla="val 3942"/>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7479C1CF-85C8-216B-745D-2D6A86DDD6A1}"/>
              </a:ext>
            </a:extLst>
          </p:cNvPr>
          <p:cNvSpPr txBox="1"/>
          <p:nvPr/>
        </p:nvSpPr>
        <p:spPr>
          <a:xfrm>
            <a:off x="1304131" y="745250"/>
            <a:ext cx="1285332" cy="400110"/>
          </a:xfrm>
          <a:prstGeom prst="rect">
            <a:avLst/>
          </a:prstGeom>
          <a:noFill/>
        </p:spPr>
        <p:txBody>
          <a:bodyPr wrap="square">
            <a:spAutoFit/>
          </a:bodyPr>
          <a:lstStyle/>
          <a:p>
            <a:r>
              <a:rPr lang="ja-JP" altLang="en-US" sz="1400" b="1">
                <a:solidFill>
                  <a:srgbClr val="00A478"/>
                </a:solidFill>
                <a:latin typeface="BIZ UDPゴシック" panose="020B0400000000000000" pitchFamily="50" charset="-128"/>
                <a:ea typeface="BIZ UDPゴシック" panose="020B0400000000000000" pitchFamily="50" charset="-128"/>
              </a:rPr>
              <a:t>第</a:t>
            </a:r>
            <a:r>
              <a:rPr lang="en-US" altLang="ja-JP" sz="2000" b="1">
                <a:solidFill>
                  <a:srgbClr val="00A478"/>
                </a:solidFill>
                <a:latin typeface="BIZ UDPゴシック" panose="020B0400000000000000" pitchFamily="50" charset="-128"/>
                <a:ea typeface="BIZ UDPゴシック" panose="020B0400000000000000" pitchFamily="50" charset="-128"/>
              </a:rPr>
              <a:t>1</a:t>
            </a:r>
            <a:r>
              <a:rPr lang="ja-JP" altLang="en-US" sz="1400" b="1">
                <a:solidFill>
                  <a:srgbClr val="00A478"/>
                </a:solidFill>
                <a:latin typeface="BIZ UDPゴシック" panose="020B0400000000000000" pitchFamily="50" charset="-128"/>
                <a:ea typeface="BIZ UDPゴシック" panose="020B0400000000000000" pitchFamily="50" charset="-128"/>
              </a:rPr>
              <a:t>章</a:t>
            </a:r>
          </a:p>
        </p:txBody>
      </p:sp>
      <p:sp>
        <p:nvSpPr>
          <p:cNvPr id="16" name="テキスト ボックス 15">
            <a:extLst>
              <a:ext uri="{FF2B5EF4-FFF2-40B4-BE49-F238E27FC236}">
                <a16:creationId xmlns:a16="http://schemas.microsoft.com/office/drawing/2014/main" id="{A4446903-C90E-D213-0BD8-4457162931F6}"/>
              </a:ext>
            </a:extLst>
          </p:cNvPr>
          <p:cNvSpPr txBox="1"/>
          <p:nvPr/>
        </p:nvSpPr>
        <p:spPr>
          <a:xfrm>
            <a:off x="2077623" y="779045"/>
            <a:ext cx="2963890" cy="338554"/>
          </a:xfrm>
          <a:prstGeom prst="rect">
            <a:avLst/>
          </a:prstGeom>
          <a:noFill/>
        </p:spPr>
        <p:txBody>
          <a:bodyPr wrap="square">
            <a:spAutoFit/>
          </a:bodyPr>
          <a:lstStyle/>
          <a:p>
            <a:r>
              <a:rPr lang="ja-JP" altLang="en-US" sz="1600" b="1">
                <a:solidFill>
                  <a:srgbClr val="00A478"/>
                </a:solidFill>
                <a:latin typeface="BIZ UDPゴシック" panose="020B0400000000000000" pitchFamily="50" charset="-128"/>
                <a:ea typeface="BIZ UDPゴシック" panose="020B0400000000000000" pitchFamily="50" charset="-128"/>
              </a:rPr>
              <a:t>スマホの紹介</a:t>
            </a:r>
          </a:p>
        </p:txBody>
      </p:sp>
      <p:sp>
        <p:nvSpPr>
          <p:cNvPr id="17" name="テキスト ボックス 16">
            <a:extLst>
              <a:ext uri="{FF2B5EF4-FFF2-40B4-BE49-F238E27FC236}">
                <a16:creationId xmlns:a16="http://schemas.microsoft.com/office/drawing/2014/main" id="{B5CC24D7-1577-579E-36AC-551846A002B4}"/>
              </a:ext>
            </a:extLst>
          </p:cNvPr>
          <p:cNvSpPr txBox="1"/>
          <p:nvPr/>
        </p:nvSpPr>
        <p:spPr>
          <a:xfrm>
            <a:off x="2089003" y="1135634"/>
            <a:ext cx="4842119" cy="1034899"/>
          </a:xfrm>
          <a:prstGeom prst="rect">
            <a:avLst/>
          </a:prstGeom>
          <a:noFill/>
        </p:spPr>
        <p:txBody>
          <a:bodyPr wrap="square">
            <a:spAutoFit/>
          </a:bodyPr>
          <a:lstStyle/>
          <a:p>
            <a:pPr>
              <a:lnSpc>
                <a:spcPct val="150000"/>
              </a:lnSpc>
            </a:pPr>
            <a:r>
              <a:rPr lang="ja-JP" altLang="en-US" sz="1400" b="1">
                <a:latin typeface="BIZ UDPゴシック" panose="020B0400000000000000" pitchFamily="50" charset="-128"/>
                <a:ea typeface="BIZ UDPゴシック" panose="020B0400000000000000" pitchFamily="50" charset="-128"/>
              </a:rPr>
              <a:t>１</a:t>
            </a:r>
            <a:r>
              <a:rPr lang="en-US" altLang="ja-JP" sz="1400" b="1">
                <a:latin typeface="BIZ UDPゴシック" panose="020B0400000000000000" pitchFamily="50" charset="-128"/>
                <a:ea typeface="BIZ UDPゴシック" panose="020B0400000000000000" pitchFamily="50" charset="-128"/>
              </a:rPr>
              <a:t>.  </a:t>
            </a:r>
            <a:r>
              <a:rPr lang="ja-JP" altLang="en-US" sz="1400" b="1">
                <a:latin typeface="BIZ UDPゴシック" panose="020B0400000000000000" pitchFamily="50" charset="-128"/>
                <a:ea typeface="BIZ UDPゴシック" panose="020B0400000000000000" pitchFamily="50" charset="-128"/>
              </a:rPr>
              <a:t>スマホって何？</a:t>
            </a:r>
            <a:endParaRPr lang="en-US" altLang="ja-JP" sz="1400" b="1">
              <a:latin typeface="BIZ UDPゴシック" panose="020B0400000000000000" pitchFamily="50" charset="-128"/>
              <a:ea typeface="BIZ UDPゴシック" panose="020B0400000000000000" pitchFamily="50" charset="-128"/>
            </a:endParaRPr>
          </a:p>
          <a:p>
            <a:pPr>
              <a:lnSpc>
                <a:spcPct val="150000"/>
              </a:lnSpc>
            </a:pPr>
            <a:r>
              <a:rPr lang="ja-JP" altLang="en-US" sz="1400" b="1">
                <a:latin typeface="BIZ UDPゴシック" panose="020B0400000000000000" pitchFamily="50" charset="-128"/>
                <a:ea typeface="BIZ UDPゴシック" panose="020B0400000000000000" pitchFamily="50" charset="-128"/>
              </a:rPr>
              <a:t>２．スマホでできること</a:t>
            </a:r>
            <a:endParaRPr lang="en-US" altLang="ja-JP" sz="1400" b="1">
              <a:latin typeface="BIZ UDPゴシック" panose="020B0400000000000000" pitchFamily="50" charset="-128"/>
              <a:ea typeface="BIZ UDPゴシック" panose="020B0400000000000000" pitchFamily="50" charset="-128"/>
            </a:endParaRPr>
          </a:p>
          <a:p>
            <a:pPr>
              <a:lnSpc>
                <a:spcPct val="150000"/>
              </a:lnSpc>
            </a:pPr>
            <a:r>
              <a:rPr lang="ja-JP" altLang="en-US" sz="1400" b="1">
                <a:latin typeface="BIZ UDPゴシック" panose="020B0400000000000000" pitchFamily="50" charset="-128"/>
                <a:ea typeface="BIZ UDPゴシック" panose="020B0400000000000000" pitchFamily="50" charset="-128"/>
              </a:rPr>
              <a:t>３．スマホの基本操作</a:t>
            </a:r>
            <a:endParaRPr lang="en-US" altLang="ja-JP" sz="1400" b="1">
              <a:latin typeface="BIZ UDPゴシック" panose="020B0400000000000000" pitchFamily="50" charset="-128"/>
              <a:ea typeface="BIZ UDPゴシック" panose="020B0400000000000000" pitchFamily="50" charset="-128"/>
            </a:endParaRPr>
          </a:p>
        </p:txBody>
      </p:sp>
      <p:sp>
        <p:nvSpPr>
          <p:cNvPr id="8" name="角丸四角形 64">
            <a:extLst>
              <a:ext uri="{FF2B5EF4-FFF2-40B4-BE49-F238E27FC236}">
                <a16:creationId xmlns:a16="http://schemas.microsoft.com/office/drawing/2014/main" id="{FCBB4969-56F3-5BF7-8DEA-E8B87149285F}"/>
              </a:ext>
            </a:extLst>
          </p:cNvPr>
          <p:cNvSpPr/>
          <p:nvPr/>
        </p:nvSpPr>
        <p:spPr>
          <a:xfrm>
            <a:off x="1097590" y="4074034"/>
            <a:ext cx="8689444" cy="1237207"/>
          </a:xfrm>
          <a:prstGeom prst="roundRect">
            <a:avLst>
              <a:gd name="adj" fmla="val 3942"/>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9" name="グループ化 8">
            <a:extLst>
              <a:ext uri="{FF2B5EF4-FFF2-40B4-BE49-F238E27FC236}">
                <a16:creationId xmlns:a16="http://schemas.microsoft.com/office/drawing/2014/main" id="{296577AD-8FA7-6222-D4B1-006BEEB3AF8D}"/>
              </a:ext>
            </a:extLst>
          </p:cNvPr>
          <p:cNvGrpSpPr/>
          <p:nvPr/>
        </p:nvGrpSpPr>
        <p:grpSpPr>
          <a:xfrm>
            <a:off x="1307813" y="4097326"/>
            <a:ext cx="5373417" cy="1195741"/>
            <a:chOff x="4712437" y="2593884"/>
            <a:chExt cx="4294095" cy="1129574"/>
          </a:xfrm>
        </p:grpSpPr>
        <p:sp>
          <p:nvSpPr>
            <p:cNvPr id="10" name="テキスト ボックス 9">
              <a:extLst>
                <a:ext uri="{FF2B5EF4-FFF2-40B4-BE49-F238E27FC236}">
                  <a16:creationId xmlns:a16="http://schemas.microsoft.com/office/drawing/2014/main" id="{B241399E-7787-73F2-32D1-7D5F40D343E3}"/>
                </a:ext>
              </a:extLst>
            </p:cNvPr>
            <p:cNvSpPr txBox="1"/>
            <p:nvPr/>
          </p:nvSpPr>
          <p:spPr>
            <a:xfrm>
              <a:off x="4712437" y="2593884"/>
              <a:ext cx="1063128" cy="377970"/>
            </a:xfrm>
            <a:prstGeom prst="rect">
              <a:avLst/>
            </a:prstGeom>
            <a:noFill/>
          </p:spPr>
          <p:txBody>
            <a:bodyPr wrap="square">
              <a:spAutoFit/>
            </a:bodyPr>
            <a:lstStyle/>
            <a:p>
              <a:r>
                <a:rPr lang="ja-JP" altLang="en-US" sz="1400" b="1">
                  <a:solidFill>
                    <a:srgbClr val="C62153"/>
                  </a:solidFill>
                  <a:latin typeface="BIZ UDPゴシック" panose="020B0400000000000000" pitchFamily="50" charset="-128"/>
                  <a:ea typeface="BIZ UDPゴシック" panose="020B0400000000000000" pitchFamily="50" charset="-128"/>
                </a:rPr>
                <a:t>第</a:t>
              </a:r>
              <a:r>
                <a:rPr lang="en-US" altLang="ja-JP" sz="2000" b="1">
                  <a:solidFill>
                    <a:srgbClr val="C62153"/>
                  </a:solidFill>
                  <a:latin typeface="BIZ UDPゴシック" panose="020B0400000000000000" pitchFamily="50" charset="-128"/>
                  <a:ea typeface="BIZ UDPゴシック" panose="020B0400000000000000" pitchFamily="50" charset="-128"/>
                </a:rPr>
                <a:t>3</a:t>
              </a:r>
              <a:r>
                <a:rPr lang="ja-JP" altLang="en-US" sz="1400" b="1">
                  <a:solidFill>
                    <a:srgbClr val="C62153"/>
                  </a:solidFill>
                  <a:latin typeface="BIZ UDPゴシック" panose="020B0400000000000000" pitchFamily="50" charset="-128"/>
                  <a:ea typeface="BIZ UDPゴシック" panose="020B0400000000000000" pitchFamily="50" charset="-128"/>
                </a:rPr>
                <a:t>章</a:t>
              </a:r>
            </a:p>
          </p:txBody>
        </p:sp>
        <p:sp>
          <p:nvSpPr>
            <p:cNvPr id="11" name="テキスト ボックス 10">
              <a:extLst>
                <a:ext uri="{FF2B5EF4-FFF2-40B4-BE49-F238E27FC236}">
                  <a16:creationId xmlns:a16="http://schemas.microsoft.com/office/drawing/2014/main" id="{174E401A-683F-7CF6-4AE4-813490F7C539}"/>
                </a:ext>
              </a:extLst>
            </p:cNvPr>
            <p:cNvSpPr txBox="1"/>
            <p:nvPr/>
          </p:nvSpPr>
          <p:spPr>
            <a:xfrm>
              <a:off x="5336715" y="2654535"/>
              <a:ext cx="3412703" cy="319820"/>
            </a:xfrm>
            <a:prstGeom prst="rect">
              <a:avLst/>
            </a:prstGeom>
            <a:noFill/>
          </p:spPr>
          <p:txBody>
            <a:bodyPr wrap="square">
              <a:spAutoFit/>
            </a:bodyPr>
            <a:lstStyle/>
            <a:p>
              <a:r>
                <a:rPr lang="ja-JP" altLang="en-US" sz="1600" b="1">
                  <a:solidFill>
                    <a:srgbClr val="C62153"/>
                  </a:solidFill>
                  <a:latin typeface="BIZ UDPゴシック" panose="020B0400000000000000" pitchFamily="50" charset="-128"/>
                  <a:ea typeface="BIZ UDPゴシック" panose="020B0400000000000000" pitchFamily="50" charset="-128"/>
                </a:rPr>
                <a:t>コミュニケーション</a:t>
              </a:r>
            </a:p>
          </p:txBody>
        </p:sp>
        <p:sp>
          <p:nvSpPr>
            <p:cNvPr id="12" name="テキスト ボックス 11">
              <a:extLst>
                <a:ext uri="{FF2B5EF4-FFF2-40B4-BE49-F238E27FC236}">
                  <a16:creationId xmlns:a16="http://schemas.microsoft.com/office/drawing/2014/main" id="{7DFBB13B-830E-F6D1-0504-A63D4359ED17}"/>
                </a:ext>
              </a:extLst>
            </p:cNvPr>
            <p:cNvSpPr txBox="1"/>
            <p:nvPr/>
          </p:nvSpPr>
          <p:spPr>
            <a:xfrm>
              <a:off x="5336715" y="3020067"/>
              <a:ext cx="3669817" cy="703391"/>
            </a:xfrm>
            <a:prstGeom prst="rect">
              <a:avLst/>
            </a:prstGeom>
            <a:noFill/>
          </p:spPr>
          <p:txBody>
            <a:bodyPr wrap="square" numCol="2" spcCol="0">
              <a:noAutofit/>
            </a:bodyPr>
            <a:lstStyle/>
            <a:p>
              <a:pPr>
                <a:lnSpc>
                  <a:spcPct val="150000"/>
                </a:lnSpc>
                <a:tabLst>
                  <a:tab pos="2151063" algn="l"/>
                </a:tabLst>
              </a:pPr>
              <a:r>
                <a:rPr lang="ja-JP" altLang="en-US" sz="1400" b="1">
                  <a:latin typeface="BIZ UDPゴシック" panose="020B0400000000000000" pitchFamily="50" charset="-128"/>
                  <a:ea typeface="BIZ UDPゴシック" panose="020B0400000000000000" pitchFamily="50" charset="-128"/>
                </a:rPr>
                <a:t>１．</a:t>
              </a:r>
              <a:r>
                <a:rPr lang="en-US" altLang="ja-JP" sz="1400" b="1">
                  <a:latin typeface="BIZ UDPゴシック" panose="020B0400000000000000" pitchFamily="50" charset="-128"/>
                  <a:ea typeface="BIZ UDPゴシック" panose="020B0400000000000000" pitchFamily="50" charset="-128"/>
                </a:rPr>
                <a:t>SNS</a:t>
              </a:r>
              <a:r>
                <a:rPr lang="ja-JP" altLang="en-US" sz="1400" b="1">
                  <a:latin typeface="BIZ UDPゴシック" panose="020B0400000000000000" pitchFamily="50" charset="-128"/>
                  <a:ea typeface="BIZ UDPゴシック" panose="020B0400000000000000" pitchFamily="50" charset="-128"/>
                </a:rPr>
                <a:t>とは</a:t>
              </a:r>
              <a:endParaRPr lang="en-US" altLang="ja-JP" sz="1400" b="1">
                <a:latin typeface="BIZ UDPゴシック" panose="020B0400000000000000" pitchFamily="50" charset="-128"/>
                <a:ea typeface="BIZ UDPゴシック" panose="020B0400000000000000" pitchFamily="50" charset="-128"/>
              </a:endParaRPr>
            </a:p>
            <a:p>
              <a:pPr>
                <a:lnSpc>
                  <a:spcPct val="150000"/>
                </a:lnSpc>
                <a:tabLst>
                  <a:tab pos="2151063" algn="l"/>
                </a:tabLst>
              </a:pPr>
              <a:r>
                <a:rPr lang="ja-JP" altLang="en-US" sz="1400" b="1">
                  <a:latin typeface="BIZ UDPゴシック" panose="020B0400000000000000" pitchFamily="50" charset="-128"/>
                  <a:ea typeface="BIZ UDPゴシック" panose="020B0400000000000000" pitchFamily="50" charset="-128"/>
                </a:rPr>
                <a:t>２．</a:t>
              </a:r>
              <a:r>
                <a:rPr lang="en-US" altLang="ja-JP" sz="1400" b="1">
                  <a:latin typeface="BIZ UDPゴシック" panose="020B0400000000000000" pitchFamily="50" charset="-128"/>
                  <a:ea typeface="BIZ UDPゴシック" panose="020B0400000000000000" pitchFamily="50" charset="-128"/>
                </a:rPr>
                <a:t>LINE</a:t>
              </a:r>
              <a:r>
                <a:rPr lang="ja-JP" altLang="en-US" sz="1400" b="1">
                  <a:latin typeface="BIZ UDPゴシック" panose="020B0400000000000000" pitchFamily="50" charset="-128"/>
                  <a:ea typeface="BIZ UDPゴシック" panose="020B0400000000000000" pitchFamily="50" charset="-128"/>
                </a:rPr>
                <a:t>って何？</a:t>
              </a:r>
              <a:endParaRPr lang="en-US" altLang="ja-JP" sz="1400" b="1">
                <a:latin typeface="BIZ UDPゴシック" panose="020B0400000000000000" pitchFamily="50" charset="-128"/>
                <a:ea typeface="BIZ UDPゴシック" panose="020B0400000000000000" pitchFamily="50" charset="-128"/>
              </a:endParaRPr>
            </a:p>
            <a:p>
              <a:pPr>
                <a:lnSpc>
                  <a:spcPct val="150000"/>
                </a:lnSpc>
                <a:tabLst>
                  <a:tab pos="2151063" algn="l"/>
                </a:tabLst>
              </a:pPr>
              <a:endParaRPr lang="ja-JP" altLang="en-US" sz="1300" b="1">
                <a:latin typeface="BIZ UDPゴシック" panose="020B0400000000000000" pitchFamily="50" charset="-128"/>
                <a:ea typeface="BIZ UDPゴシック" panose="020B0400000000000000" pitchFamily="50" charset="-128"/>
              </a:endParaRPr>
            </a:p>
          </p:txBody>
        </p:sp>
      </p:grpSp>
      <p:grpSp>
        <p:nvGrpSpPr>
          <p:cNvPr id="2" name="グループ化 1"/>
          <p:cNvGrpSpPr/>
          <p:nvPr/>
        </p:nvGrpSpPr>
        <p:grpSpPr>
          <a:xfrm>
            <a:off x="1098397" y="2636026"/>
            <a:ext cx="8689445" cy="1329918"/>
            <a:chOff x="4904540" y="2822088"/>
            <a:chExt cx="5175043" cy="1919928"/>
          </a:xfrm>
        </p:grpSpPr>
        <p:sp>
          <p:nvSpPr>
            <p:cNvPr id="34" name="角丸四角形 22">
              <a:extLst>
                <a:ext uri="{FF2B5EF4-FFF2-40B4-BE49-F238E27FC236}">
                  <a16:creationId xmlns:a16="http://schemas.microsoft.com/office/drawing/2014/main" id="{B1F7F093-7B4D-15AD-034A-DD8AE8CC6344}"/>
                </a:ext>
              </a:extLst>
            </p:cNvPr>
            <p:cNvSpPr/>
            <p:nvPr/>
          </p:nvSpPr>
          <p:spPr>
            <a:xfrm>
              <a:off x="4904540" y="2822088"/>
              <a:ext cx="5175043" cy="1919928"/>
            </a:xfrm>
            <a:prstGeom prst="roundRect">
              <a:avLst>
                <a:gd name="adj" fmla="val 2439"/>
              </a:avLst>
            </a:prstGeom>
            <a:solidFill>
              <a:schemeClr val="bg1"/>
            </a:solidFill>
            <a:ln>
              <a:solidFill>
                <a:srgbClr val="6AC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33" name="グループ化 32">
              <a:extLst>
                <a:ext uri="{FF2B5EF4-FFF2-40B4-BE49-F238E27FC236}">
                  <a16:creationId xmlns:a16="http://schemas.microsoft.com/office/drawing/2014/main" id="{371580EA-E3D9-4A0E-B4BE-C9C9B2478B05}"/>
                </a:ext>
              </a:extLst>
            </p:cNvPr>
            <p:cNvGrpSpPr/>
            <p:nvPr/>
          </p:nvGrpSpPr>
          <p:grpSpPr>
            <a:xfrm>
              <a:off x="5019870" y="2888123"/>
              <a:ext cx="3587843" cy="1386236"/>
              <a:chOff x="-51411" y="1608148"/>
              <a:chExt cx="2821945" cy="1169334"/>
            </a:xfrm>
          </p:grpSpPr>
          <p:sp>
            <p:nvSpPr>
              <p:cNvPr id="35" name="テキスト ボックス 34">
                <a:extLst>
                  <a:ext uri="{FF2B5EF4-FFF2-40B4-BE49-F238E27FC236}">
                    <a16:creationId xmlns:a16="http://schemas.microsoft.com/office/drawing/2014/main" id="{8C819349-D639-9F3A-1B45-DD820469A5D1}"/>
                  </a:ext>
                </a:extLst>
              </p:cNvPr>
              <p:cNvSpPr txBox="1"/>
              <p:nvPr/>
            </p:nvSpPr>
            <p:spPr>
              <a:xfrm>
                <a:off x="-51411" y="1608148"/>
                <a:ext cx="1063128" cy="450653"/>
              </a:xfrm>
              <a:prstGeom prst="rect">
                <a:avLst/>
              </a:prstGeom>
              <a:noFill/>
            </p:spPr>
            <p:txBody>
              <a:bodyPr wrap="square">
                <a:spAutoFit/>
              </a:bodyPr>
              <a:lstStyle/>
              <a:p>
                <a:r>
                  <a:rPr lang="ja-JP" altLang="en-US" sz="1400" b="1">
                    <a:solidFill>
                      <a:srgbClr val="12A3E4"/>
                    </a:solidFill>
                    <a:latin typeface="BIZ UDPゴシック" panose="020B0400000000000000" pitchFamily="50" charset="-128"/>
                    <a:ea typeface="BIZ UDPゴシック" panose="020B0400000000000000" pitchFamily="50" charset="-128"/>
                  </a:rPr>
                  <a:t>第</a:t>
                </a:r>
                <a:r>
                  <a:rPr lang="en-US" altLang="ja-JP" sz="2000" b="1">
                    <a:solidFill>
                      <a:srgbClr val="12A3E4"/>
                    </a:solidFill>
                    <a:latin typeface="BIZ UDPゴシック" panose="020B0400000000000000" pitchFamily="50" charset="-128"/>
                    <a:ea typeface="BIZ UDPゴシック" panose="020B0400000000000000" pitchFamily="50" charset="-128"/>
                  </a:rPr>
                  <a:t>2</a:t>
                </a:r>
                <a:r>
                  <a:rPr lang="ja-JP" altLang="en-US" sz="1400" b="1">
                    <a:solidFill>
                      <a:srgbClr val="12A3E4"/>
                    </a:solidFill>
                    <a:latin typeface="BIZ UDPゴシック" panose="020B0400000000000000" pitchFamily="50" charset="-128"/>
                    <a:ea typeface="BIZ UDPゴシック" panose="020B0400000000000000" pitchFamily="50" charset="-128"/>
                  </a:rPr>
                  <a:t>章</a:t>
                </a:r>
              </a:p>
            </p:txBody>
          </p:sp>
          <p:sp>
            <p:nvSpPr>
              <p:cNvPr id="36" name="テキスト ボックス 35">
                <a:extLst>
                  <a:ext uri="{FF2B5EF4-FFF2-40B4-BE49-F238E27FC236}">
                    <a16:creationId xmlns:a16="http://schemas.microsoft.com/office/drawing/2014/main" id="{0DD52E89-2253-BFAB-0367-C42775DD995E}"/>
                  </a:ext>
                </a:extLst>
              </p:cNvPr>
              <p:cNvSpPr txBox="1"/>
              <p:nvPr/>
            </p:nvSpPr>
            <p:spPr>
              <a:xfrm>
                <a:off x="319031" y="1639661"/>
                <a:ext cx="2451503" cy="381321"/>
              </a:xfrm>
              <a:prstGeom prst="rect">
                <a:avLst/>
              </a:prstGeom>
              <a:noFill/>
            </p:spPr>
            <p:txBody>
              <a:bodyPr wrap="square">
                <a:spAutoFit/>
              </a:bodyPr>
              <a:lstStyle/>
              <a:p>
                <a:r>
                  <a:rPr lang="ja-JP" altLang="en-US" sz="1600" b="1">
                    <a:solidFill>
                      <a:srgbClr val="12A3E4"/>
                    </a:solidFill>
                    <a:latin typeface="BIZ UDPゴシック" panose="020B0400000000000000" pitchFamily="50" charset="-128"/>
                    <a:ea typeface="BIZ UDPゴシック" panose="020B0400000000000000" pitchFamily="50" charset="-128"/>
                  </a:rPr>
                  <a:t>インターネット</a:t>
                </a:r>
              </a:p>
            </p:txBody>
          </p:sp>
          <p:sp>
            <p:nvSpPr>
              <p:cNvPr id="37" name="テキスト ボックス 36">
                <a:extLst>
                  <a:ext uri="{FF2B5EF4-FFF2-40B4-BE49-F238E27FC236}">
                    <a16:creationId xmlns:a16="http://schemas.microsoft.com/office/drawing/2014/main" id="{05DDE44C-10E6-1225-6619-C52A6623B86F}"/>
                  </a:ext>
                </a:extLst>
              </p:cNvPr>
              <p:cNvSpPr txBox="1"/>
              <p:nvPr/>
            </p:nvSpPr>
            <p:spPr>
              <a:xfrm>
                <a:off x="316569" y="2007401"/>
                <a:ext cx="1133971" cy="770081"/>
              </a:xfrm>
              <a:prstGeom prst="rect">
                <a:avLst/>
              </a:prstGeom>
              <a:noFill/>
            </p:spPr>
            <p:txBody>
              <a:bodyPr wrap="square">
                <a:spAutoFit/>
              </a:bodyPr>
              <a:lstStyle/>
              <a:p>
                <a:pPr>
                  <a:lnSpc>
                    <a:spcPct val="150000"/>
                  </a:lnSpc>
                </a:pPr>
                <a:r>
                  <a:rPr lang="ja-JP" altLang="en-US" sz="1400" b="1">
                    <a:latin typeface="BIZ UDPゴシック" panose="020B0400000000000000" pitchFamily="50" charset="-128"/>
                    <a:ea typeface="BIZ UDPゴシック" panose="020B0400000000000000" pitchFamily="50" charset="-128"/>
                  </a:rPr>
                  <a:t>１．インターネットとは</a:t>
                </a:r>
                <a:endParaRPr lang="en-US" altLang="ja-JP" sz="1400" b="1">
                  <a:latin typeface="BIZ UDPゴシック" panose="020B0400000000000000" pitchFamily="50" charset="-128"/>
                  <a:ea typeface="BIZ UDPゴシック" panose="020B0400000000000000" pitchFamily="50" charset="-128"/>
                </a:endParaRPr>
              </a:p>
              <a:p>
                <a:pPr>
                  <a:lnSpc>
                    <a:spcPct val="150000"/>
                  </a:lnSpc>
                </a:pPr>
                <a:r>
                  <a:rPr lang="ja-JP" altLang="en-US" sz="1400" b="1">
                    <a:latin typeface="BIZ UDPゴシック" panose="020B0400000000000000" pitchFamily="50" charset="-128"/>
                    <a:ea typeface="BIZ UDPゴシック" panose="020B0400000000000000" pitchFamily="50" charset="-128"/>
                  </a:rPr>
                  <a:t>２．</a:t>
                </a:r>
                <a:r>
                  <a:rPr lang="en-US" altLang="ja-JP" sz="1400" b="1" err="1">
                    <a:latin typeface="BIZ UDPゴシック" panose="020B0400000000000000" pitchFamily="50" charset="-128"/>
                    <a:ea typeface="BIZ UDPゴシック" panose="020B0400000000000000" pitchFamily="50" charset="-128"/>
                  </a:rPr>
                  <a:t>Wifi</a:t>
                </a:r>
                <a:r>
                  <a:rPr lang="ja-JP" altLang="en-US" sz="1400" b="1">
                    <a:latin typeface="BIZ UDPゴシック" panose="020B0400000000000000" pitchFamily="50" charset="-128"/>
                    <a:ea typeface="BIZ UDPゴシック" panose="020B0400000000000000" pitchFamily="50" charset="-128"/>
                  </a:rPr>
                  <a:t>を設定</a:t>
                </a:r>
                <a:endParaRPr lang="en-US" altLang="ja-JP" sz="1400" b="1">
                  <a:latin typeface="BIZ UDPゴシック" panose="020B0400000000000000" pitchFamily="50" charset="-128"/>
                  <a:ea typeface="BIZ UDPゴシック" panose="020B0400000000000000" pitchFamily="50" charset="-128"/>
                </a:endParaRPr>
              </a:p>
            </p:txBody>
          </p:sp>
        </p:grpSp>
      </p:grpSp>
      <p:sp>
        <p:nvSpPr>
          <p:cNvPr id="5" name="角丸四角形 64">
            <a:extLst>
              <a:ext uri="{FF2B5EF4-FFF2-40B4-BE49-F238E27FC236}">
                <a16:creationId xmlns:a16="http://schemas.microsoft.com/office/drawing/2014/main" id="{B2021055-3731-5BEE-41C3-5D8C723508FF}"/>
              </a:ext>
            </a:extLst>
          </p:cNvPr>
          <p:cNvSpPr/>
          <p:nvPr/>
        </p:nvSpPr>
        <p:spPr>
          <a:xfrm>
            <a:off x="1097590" y="5450862"/>
            <a:ext cx="8689444" cy="1329767"/>
          </a:xfrm>
          <a:prstGeom prst="roundRect">
            <a:avLst>
              <a:gd name="adj" fmla="val 3942"/>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C65FD076-8F3C-ADD6-C626-594AC05952ED}"/>
              </a:ext>
            </a:extLst>
          </p:cNvPr>
          <p:cNvSpPr txBox="1"/>
          <p:nvPr/>
        </p:nvSpPr>
        <p:spPr>
          <a:xfrm>
            <a:off x="1302558" y="5473155"/>
            <a:ext cx="1330345" cy="400110"/>
          </a:xfrm>
          <a:prstGeom prst="rect">
            <a:avLst/>
          </a:prstGeom>
          <a:noFill/>
        </p:spPr>
        <p:txBody>
          <a:bodyPr wrap="square">
            <a:spAutoFit/>
          </a:bodyPr>
          <a:lstStyle/>
          <a:p>
            <a:r>
              <a:rPr lang="ja-JP" altLang="en-US" sz="1400" b="1">
                <a:solidFill>
                  <a:srgbClr val="FFC000"/>
                </a:solidFill>
                <a:latin typeface="BIZ UDPゴシック" panose="020B0400000000000000" pitchFamily="50" charset="-128"/>
                <a:ea typeface="BIZ UDPゴシック" panose="020B0400000000000000" pitchFamily="50" charset="-128"/>
              </a:rPr>
              <a:t>第</a:t>
            </a:r>
            <a:r>
              <a:rPr lang="ja-JP" altLang="en-US" sz="2000" b="1">
                <a:solidFill>
                  <a:srgbClr val="FFC000"/>
                </a:solidFill>
                <a:latin typeface="BIZ UDPゴシック" panose="020B0400000000000000" pitchFamily="50" charset="-128"/>
                <a:ea typeface="BIZ UDPゴシック" panose="020B0400000000000000" pitchFamily="50" charset="-128"/>
              </a:rPr>
              <a:t>４</a:t>
            </a:r>
            <a:r>
              <a:rPr lang="ja-JP" altLang="en-US" sz="1400" b="1">
                <a:solidFill>
                  <a:srgbClr val="FFC000"/>
                </a:solidFill>
                <a:latin typeface="BIZ UDPゴシック" panose="020B0400000000000000" pitchFamily="50" charset="-128"/>
                <a:ea typeface="BIZ UDPゴシック" panose="020B0400000000000000" pitchFamily="50" charset="-128"/>
              </a:rPr>
              <a:t>章</a:t>
            </a:r>
          </a:p>
        </p:txBody>
      </p:sp>
      <p:sp>
        <p:nvSpPr>
          <p:cNvPr id="14" name="テキスト ボックス 13">
            <a:extLst>
              <a:ext uri="{FF2B5EF4-FFF2-40B4-BE49-F238E27FC236}">
                <a16:creationId xmlns:a16="http://schemas.microsoft.com/office/drawing/2014/main" id="{C46F0A6A-0D63-F4A0-6BDC-EBEBB1E43C7C}"/>
              </a:ext>
            </a:extLst>
          </p:cNvPr>
          <p:cNvSpPr txBox="1"/>
          <p:nvPr/>
        </p:nvSpPr>
        <p:spPr>
          <a:xfrm>
            <a:off x="2083748" y="5511084"/>
            <a:ext cx="4270486" cy="338554"/>
          </a:xfrm>
          <a:prstGeom prst="rect">
            <a:avLst/>
          </a:prstGeom>
          <a:noFill/>
        </p:spPr>
        <p:txBody>
          <a:bodyPr wrap="square">
            <a:spAutoFit/>
          </a:bodyPr>
          <a:lstStyle/>
          <a:p>
            <a:r>
              <a:rPr lang="ja-JP" altLang="en-US" sz="1600" b="1">
                <a:solidFill>
                  <a:srgbClr val="FFC000"/>
                </a:solidFill>
                <a:latin typeface="BIZ UDPゴシック" panose="020B0400000000000000" pitchFamily="50" charset="-128"/>
                <a:ea typeface="BIZ UDPゴシック" panose="020B0400000000000000" pitchFamily="50" charset="-128"/>
              </a:rPr>
              <a:t>その他の便利なアプリ</a:t>
            </a:r>
          </a:p>
        </p:txBody>
      </p:sp>
      <p:sp>
        <p:nvSpPr>
          <p:cNvPr id="18" name="テキスト ボックス 17">
            <a:extLst>
              <a:ext uri="{FF2B5EF4-FFF2-40B4-BE49-F238E27FC236}">
                <a16:creationId xmlns:a16="http://schemas.microsoft.com/office/drawing/2014/main" id="{49D4AC59-C99D-FFBA-A10A-C55A62AABF1F}"/>
              </a:ext>
            </a:extLst>
          </p:cNvPr>
          <p:cNvSpPr txBox="1"/>
          <p:nvPr/>
        </p:nvSpPr>
        <p:spPr>
          <a:xfrm>
            <a:off x="2128959" y="5936163"/>
            <a:ext cx="4592226" cy="734876"/>
          </a:xfrm>
          <a:prstGeom prst="rect">
            <a:avLst/>
          </a:prstGeom>
          <a:noFill/>
        </p:spPr>
        <p:txBody>
          <a:bodyPr wrap="square" numCol="2" spcCol="0">
            <a:noAutofit/>
          </a:bodyPr>
          <a:lstStyle/>
          <a:p>
            <a:pPr>
              <a:lnSpc>
                <a:spcPct val="150000"/>
              </a:lnSpc>
              <a:tabLst>
                <a:tab pos="2151063" algn="l"/>
              </a:tabLst>
            </a:pPr>
            <a:r>
              <a:rPr lang="ja-JP" altLang="en-US" sz="1400" b="1">
                <a:latin typeface="BIZ UDPゴシック" panose="020B0400000000000000" pitchFamily="50" charset="-128"/>
                <a:ea typeface="BIZ UDPゴシック" panose="020B0400000000000000" pitchFamily="50" charset="-128"/>
              </a:rPr>
              <a:t>１．アプリのダウンロード</a:t>
            </a:r>
            <a:endParaRPr lang="en-US" altLang="ja-JP" sz="1400" b="1">
              <a:latin typeface="BIZ UDPゴシック" panose="020B0400000000000000" pitchFamily="50" charset="-128"/>
              <a:ea typeface="BIZ UDPゴシック" panose="020B0400000000000000" pitchFamily="50" charset="-128"/>
            </a:endParaRPr>
          </a:p>
          <a:p>
            <a:pPr>
              <a:lnSpc>
                <a:spcPct val="150000"/>
              </a:lnSpc>
              <a:tabLst>
                <a:tab pos="2151063" algn="l"/>
              </a:tabLst>
            </a:pPr>
            <a:r>
              <a:rPr lang="ja-JP" altLang="en-US" sz="1400" b="1">
                <a:latin typeface="BIZ UDPゴシック" panose="020B0400000000000000" pitchFamily="50" charset="-128"/>
                <a:ea typeface="BIZ UDPゴシック" panose="020B0400000000000000" pitchFamily="50" charset="-128"/>
              </a:rPr>
              <a:t>２．電話リレーサービス</a:t>
            </a:r>
            <a:endParaRPr lang="en-US" altLang="ja-JP" sz="1400" b="1">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4E682246-1E08-C39C-55F1-66B2B8F55B3C}"/>
              </a:ext>
            </a:extLst>
          </p:cNvPr>
          <p:cNvSpPr txBox="1"/>
          <p:nvPr/>
        </p:nvSpPr>
        <p:spPr>
          <a:xfrm>
            <a:off x="4997935" y="1052081"/>
            <a:ext cx="4784652" cy="1358064"/>
          </a:xfrm>
          <a:prstGeom prst="rect">
            <a:avLst/>
          </a:prstGeom>
          <a:noFill/>
        </p:spPr>
        <p:txBody>
          <a:bodyPr wrap="square" rtlCol="0">
            <a:spAutoFit/>
          </a:bodyPr>
          <a:lstStyle/>
          <a:p>
            <a:pPr>
              <a:lnSpc>
                <a:spcPct val="150000"/>
              </a:lnSpc>
            </a:pPr>
            <a:r>
              <a:rPr lang="ja-JP" altLang="en-US" sz="1400" b="1">
                <a:latin typeface="BIZ UDPゴシック" panose="020B0400000000000000" pitchFamily="50" charset="-128"/>
                <a:ea typeface="BIZ UDPゴシック" panose="020B0400000000000000" pitchFamily="50" charset="-128"/>
              </a:rPr>
              <a:t>４．スマホの基本設定をする（音声</a:t>
            </a:r>
            <a:r>
              <a:rPr lang="en-US" altLang="ja-JP" sz="1400" b="1">
                <a:latin typeface="BIZ UDPゴシック" panose="020B0400000000000000" pitchFamily="50" charset="-128"/>
                <a:ea typeface="BIZ UDPゴシック" panose="020B0400000000000000" pitchFamily="50" charset="-128"/>
              </a:rPr>
              <a:t>OFF</a:t>
            </a:r>
            <a:r>
              <a:rPr lang="ja-JP" altLang="en-US" sz="1400" b="1">
                <a:latin typeface="BIZ UDPゴシック" panose="020B0400000000000000" pitchFamily="50" charset="-128"/>
                <a:ea typeface="BIZ UDPゴシック" panose="020B0400000000000000" pitchFamily="50" charset="-128"/>
              </a:rPr>
              <a:t>）</a:t>
            </a:r>
            <a:endParaRPr lang="en-US" altLang="ja-JP" sz="1400" b="1">
              <a:latin typeface="BIZ UDPゴシック" panose="020B0400000000000000" pitchFamily="50" charset="-128"/>
              <a:ea typeface="BIZ UDPゴシック" panose="020B0400000000000000" pitchFamily="50" charset="-128"/>
            </a:endParaRPr>
          </a:p>
          <a:p>
            <a:pPr>
              <a:lnSpc>
                <a:spcPct val="150000"/>
              </a:lnSpc>
            </a:pPr>
            <a:r>
              <a:rPr lang="ja-JP" altLang="en-US" sz="1400" b="1">
                <a:latin typeface="BIZ UDPゴシック" panose="020B0400000000000000" pitchFamily="50" charset="-128"/>
                <a:ea typeface="BIZ UDPゴシック" panose="020B0400000000000000" pitchFamily="50" charset="-128"/>
              </a:rPr>
              <a:t>５．スマホの基本設定をする（</a:t>
            </a:r>
            <a:r>
              <a:rPr lang="en-US" altLang="ja-JP" sz="1400" b="1">
                <a:latin typeface="BIZ UDPゴシック" panose="020B0400000000000000" pitchFamily="50" charset="-128"/>
                <a:ea typeface="BIZ UDPゴシック" panose="020B0400000000000000" pitchFamily="50" charset="-128"/>
              </a:rPr>
              <a:t>LED</a:t>
            </a:r>
            <a:r>
              <a:rPr lang="ja-JP" altLang="en-US" sz="1400" b="1">
                <a:latin typeface="BIZ UDPゴシック" panose="020B0400000000000000" pitchFamily="50" charset="-128"/>
                <a:ea typeface="BIZ UDPゴシック" panose="020B0400000000000000" pitchFamily="50" charset="-128"/>
              </a:rPr>
              <a:t>フラッシュ通知）</a:t>
            </a:r>
            <a:endParaRPr lang="en-US" altLang="ja-JP" sz="1400" b="1">
              <a:latin typeface="BIZ UDPゴシック" panose="020B0400000000000000" pitchFamily="50" charset="-128"/>
              <a:ea typeface="BIZ UDPゴシック" panose="020B0400000000000000" pitchFamily="50" charset="-128"/>
            </a:endParaRPr>
          </a:p>
          <a:p>
            <a:pPr>
              <a:lnSpc>
                <a:spcPct val="150000"/>
              </a:lnSpc>
            </a:pPr>
            <a:r>
              <a:rPr lang="ja-JP" altLang="en-US" sz="1400" b="1">
                <a:latin typeface="BIZ UDPゴシック" panose="020B0400000000000000" pitchFamily="50" charset="-128"/>
                <a:ea typeface="BIZ UDPゴシック" panose="020B0400000000000000" pitchFamily="50" charset="-128"/>
              </a:rPr>
              <a:t>６．スマホの基本設定をする（画面回転ロック）</a:t>
            </a:r>
            <a:endParaRPr lang="en-US" altLang="ja-JP" sz="1400" b="1">
              <a:latin typeface="BIZ UDPゴシック" panose="020B0400000000000000" pitchFamily="50" charset="-128"/>
              <a:ea typeface="BIZ UDPゴシック" panose="020B0400000000000000" pitchFamily="50" charset="-128"/>
            </a:endParaRPr>
          </a:p>
          <a:p>
            <a:pPr>
              <a:lnSpc>
                <a:spcPct val="150000"/>
              </a:lnSpc>
            </a:pPr>
            <a:r>
              <a:rPr lang="ja-JP" altLang="en-US" sz="1400" b="1">
                <a:latin typeface="BIZ UDPゴシック" panose="020B0400000000000000" pitchFamily="50" charset="-128"/>
                <a:ea typeface="BIZ UDPゴシック" panose="020B0400000000000000" pitchFamily="50" charset="-128"/>
              </a:rPr>
              <a:t>７．スマホの基本設定をする（サウンド認識）</a:t>
            </a:r>
            <a:endParaRPr kumimoji="1" lang="ja-JP" altLang="en-US" sz="1400">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D62B80EA-2251-4A7F-F272-2370EA63A1A2}"/>
              </a:ext>
            </a:extLst>
          </p:cNvPr>
          <p:cNvSpPr txBox="1"/>
          <p:nvPr/>
        </p:nvSpPr>
        <p:spPr>
          <a:xfrm>
            <a:off x="5047731" y="2999627"/>
            <a:ext cx="4700118" cy="1028423"/>
          </a:xfrm>
          <a:prstGeom prst="rect">
            <a:avLst/>
          </a:prstGeom>
          <a:noFill/>
        </p:spPr>
        <p:txBody>
          <a:bodyPr wrap="square" rtlCol="0">
            <a:spAutoFit/>
          </a:bodyPr>
          <a:lstStyle/>
          <a:p>
            <a:pPr>
              <a:lnSpc>
                <a:spcPct val="150000"/>
              </a:lnSpc>
            </a:pPr>
            <a:r>
              <a:rPr lang="ja-JP" altLang="en-US" sz="1400" b="1">
                <a:latin typeface="BIZ UDPゴシック" panose="020B0400000000000000" pitchFamily="50" charset="-128"/>
                <a:ea typeface="BIZ UDPゴシック" panose="020B0400000000000000" pitchFamily="50" charset="-128"/>
              </a:rPr>
              <a:t>３．インターネット検索（</a:t>
            </a:r>
            <a:r>
              <a:rPr lang="en-US" altLang="ja-JP" sz="1400" b="1">
                <a:latin typeface="BIZ UDPゴシック" panose="020B0400000000000000" pitchFamily="50" charset="-128"/>
                <a:ea typeface="BIZ UDPゴシック" panose="020B0400000000000000" pitchFamily="50" charset="-128"/>
              </a:rPr>
              <a:t>QR</a:t>
            </a:r>
            <a:r>
              <a:rPr lang="ja-JP" altLang="en-US" sz="1400" b="1">
                <a:latin typeface="BIZ UDPゴシック" panose="020B0400000000000000" pitchFamily="50" charset="-128"/>
                <a:ea typeface="BIZ UDPゴシック" panose="020B0400000000000000" pitchFamily="50" charset="-128"/>
              </a:rPr>
              <a:t>コード読み取り、</a:t>
            </a:r>
            <a:r>
              <a:rPr lang="en-US" altLang="ja-JP" sz="1400" b="1" err="1">
                <a:latin typeface="BIZ UDPゴシック" panose="020B0400000000000000" pitchFamily="50" charset="-128"/>
                <a:ea typeface="BIZ UDPゴシック" panose="020B0400000000000000" pitchFamily="50" charset="-128"/>
              </a:rPr>
              <a:t>youtube</a:t>
            </a:r>
            <a:r>
              <a:rPr lang="ja-JP" altLang="en-US" sz="1400" b="1">
                <a:latin typeface="BIZ UDPゴシック" panose="020B0400000000000000" pitchFamily="50" charset="-128"/>
                <a:ea typeface="BIZ UDPゴシック" panose="020B0400000000000000" pitchFamily="50" charset="-128"/>
              </a:rPr>
              <a:t>）</a:t>
            </a:r>
            <a:endParaRPr lang="en-US" altLang="ja-JP" sz="1400" b="1">
              <a:latin typeface="BIZ UDPゴシック" panose="020B0400000000000000" pitchFamily="50" charset="-128"/>
              <a:ea typeface="BIZ UDPゴシック" panose="020B0400000000000000" pitchFamily="50" charset="-128"/>
            </a:endParaRPr>
          </a:p>
          <a:p>
            <a:pPr>
              <a:lnSpc>
                <a:spcPct val="150000"/>
              </a:lnSpc>
            </a:pPr>
            <a:r>
              <a:rPr lang="ja-JP" altLang="en-US" sz="1400" b="1">
                <a:latin typeface="BIZ UDPゴシック" panose="020B0400000000000000" pitchFamily="50" charset="-128"/>
                <a:ea typeface="BIZ UDPゴシック" panose="020B0400000000000000" pitchFamily="50" charset="-128"/>
              </a:rPr>
              <a:t>４．マップのみかた・使いかた</a:t>
            </a:r>
            <a:endParaRPr lang="en-US" altLang="ja-JP" sz="1400" b="1">
              <a:latin typeface="BIZ UDPゴシック" panose="020B0400000000000000" pitchFamily="50" charset="-128"/>
              <a:ea typeface="BIZ UDPゴシック" panose="020B0400000000000000" pitchFamily="50" charset="-128"/>
            </a:endParaRPr>
          </a:p>
          <a:p>
            <a:pPr>
              <a:lnSpc>
                <a:spcPct val="150000"/>
              </a:lnSpc>
            </a:pPr>
            <a:endParaRPr kumimoji="1" lang="ja-JP" altLang="en-US" sz="1400">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96E388A2-4801-EE91-2E50-F41E7E479BE5}"/>
              </a:ext>
            </a:extLst>
          </p:cNvPr>
          <p:cNvSpPr txBox="1"/>
          <p:nvPr/>
        </p:nvSpPr>
        <p:spPr>
          <a:xfrm>
            <a:off x="5106521" y="4239546"/>
            <a:ext cx="3388971" cy="1034899"/>
          </a:xfrm>
          <a:prstGeom prst="rect">
            <a:avLst/>
          </a:prstGeom>
          <a:noFill/>
        </p:spPr>
        <p:txBody>
          <a:bodyPr wrap="square" rtlCol="0">
            <a:spAutoFit/>
          </a:bodyPr>
          <a:lstStyle/>
          <a:p>
            <a:pPr>
              <a:lnSpc>
                <a:spcPct val="150000"/>
              </a:lnSpc>
              <a:tabLst>
                <a:tab pos="2151063" algn="l"/>
              </a:tabLst>
            </a:pPr>
            <a:r>
              <a:rPr lang="ja-JP" altLang="en-US" sz="1400" b="1">
                <a:latin typeface="BIZ UDPゴシック" panose="020B0400000000000000" pitchFamily="50" charset="-128"/>
                <a:ea typeface="BIZ UDPゴシック" panose="020B0400000000000000" pitchFamily="50" charset="-128"/>
              </a:rPr>
              <a:t>３．</a:t>
            </a:r>
            <a:r>
              <a:rPr lang="en-US" altLang="ja-JP" sz="1400" b="1">
                <a:latin typeface="BIZ UDPゴシック" panose="020B0400000000000000" pitchFamily="50" charset="-128"/>
                <a:ea typeface="BIZ UDPゴシック" panose="020B0400000000000000" pitchFamily="50" charset="-128"/>
              </a:rPr>
              <a:t>LINE</a:t>
            </a:r>
            <a:r>
              <a:rPr lang="ja-JP" altLang="en-US" sz="1400" b="1">
                <a:latin typeface="BIZ UDPゴシック" panose="020B0400000000000000" pitchFamily="50" charset="-128"/>
                <a:ea typeface="BIZ UDPゴシック" panose="020B0400000000000000" pitchFamily="50" charset="-128"/>
              </a:rPr>
              <a:t>を設定しよう</a:t>
            </a:r>
            <a:endParaRPr lang="en-US" altLang="ja-JP" sz="1400" b="1">
              <a:latin typeface="BIZ UDPゴシック" panose="020B0400000000000000" pitchFamily="50" charset="-128"/>
              <a:ea typeface="BIZ UDPゴシック" panose="020B0400000000000000" pitchFamily="50" charset="-128"/>
            </a:endParaRPr>
          </a:p>
          <a:p>
            <a:pPr>
              <a:lnSpc>
                <a:spcPct val="150000"/>
              </a:lnSpc>
              <a:tabLst>
                <a:tab pos="2151063" algn="l"/>
              </a:tabLst>
            </a:pPr>
            <a:r>
              <a:rPr lang="ja-JP" altLang="en-US" sz="1400" b="1">
                <a:latin typeface="BIZ UDPゴシック" panose="020B0400000000000000" pitchFamily="50" charset="-128"/>
                <a:ea typeface="BIZ UDPゴシック" panose="020B0400000000000000" pitchFamily="50" charset="-128"/>
              </a:rPr>
              <a:t>４．</a:t>
            </a:r>
            <a:r>
              <a:rPr lang="en-US" altLang="ja-JP" sz="1400" b="1">
                <a:latin typeface="BIZ UDPゴシック" panose="020B0400000000000000" pitchFamily="50" charset="-128"/>
                <a:ea typeface="BIZ UDPゴシック" panose="020B0400000000000000" pitchFamily="50" charset="-128"/>
              </a:rPr>
              <a:t>LINE</a:t>
            </a:r>
            <a:r>
              <a:rPr lang="ja-JP" altLang="en-US" sz="1400" b="1">
                <a:latin typeface="BIZ UDPゴシック" panose="020B0400000000000000" pitchFamily="50" charset="-128"/>
                <a:ea typeface="BIZ UDPゴシック" panose="020B0400000000000000" pitchFamily="50" charset="-128"/>
              </a:rPr>
              <a:t>を使ってみよう</a:t>
            </a:r>
            <a:endParaRPr lang="en-US" altLang="ja-JP" sz="1400" b="1">
              <a:latin typeface="BIZ UDPゴシック" panose="020B0400000000000000" pitchFamily="50" charset="-128"/>
              <a:ea typeface="BIZ UDPゴシック" panose="020B0400000000000000" pitchFamily="50" charset="-128"/>
            </a:endParaRPr>
          </a:p>
          <a:p>
            <a:pPr>
              <a:lnSpc>
                <a:spcPct val="150000"/>
              </a:lnSpc>
              <a:tabLst>
                <a:tab pos="2151063" algn="l"/>
              </a:tabLst>
            </a:pPr>
            <a:r>
              <a:rPr lang="ja-JP" altLang="en-US" sz="1400" b="1">
                <a:latin typeface="BIZ UDPゴシック" panose="020B0400000000000000" pitchFamily="50" charset="-128"/>
                <a:ea typeface="BIZ UDPゴシック" panose="020B0400000000000000" pitchFamily="50" charset="-128"/>
              </a:rPr>
              <a:t>５．</a:t>
            </a:r>
            <a:r>
              <a:rPr lang="en-US" altLang="ja-JP" sz="1400" b="1">
                <a:latin typeface="BIZ UDPゴシック" panose="020B0400000000000000" pitchFamily="50" charset="-128"/>
                <a:ea typeface="BIZ UDPゴシック" panose="020B0400000000000000" pitchFamily="50" charset="-128"/>
              </a:rPr>
              <a:t>LINE</a:t>
            </a:r>
            <a:r>
              <a:rPr lang="ja-JP" altLang="en-US" sz="1400" b="1">
                <a:latin typeface="BIZ UDPゴシック" panose="020B0400000000000000" pitchFamily="50" charset="-128"/>
                <a:ea typeface="BIZ UDPゴシック" panose="020B0400000000000000" pitchFamily="50" charset="-128"/>
              </a:rPr>
              <a:t>友達登録をしよう</a:t>
            </a:r>
            <a:endParaRPr kumimoji="1" lang="ja-JP" altLang="en-US" sz="1400">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0B8FB281-4270-CEB9-CF5B-0018DC12B1C7}"/>
              </a:ext>
            </a:extLst>
          </p:cNvPr>
          <p:cNvSpPr txBox="1"/>
          <p:nvPr/>
        </p:nvSpPr>
        <p:spPr>
          <a:xfrm>
            <a:off x="5106521" y="5680361"/>
            <a:ext cx="4650968" cy="1034899"/>
          </a:xfrm>
          <a:prstGeom prst="rect">
            <a:avLst/>
          </a:prstGeom>
          <a:noFill/>
        </p:spPr>
        <p:txBody>
          <a:bodyPr wrap="square" rtlCol="0">
            <a:spAutoFit/>
          </a:bodyPr>
          <a:lstStyle/>
          <a:p>
            <a:pPr>
              <a:lnSpc>
                <a:spcPct val="150000"/>
              </a:lnSpc>
              <a:tabLst>
                <a:tab pos="2151063" algn="l"/>
              </a:tabLst>
            </a:pPr>
            <a:r>
              <a:rPr lang="ja-JP" altLang="en-US" sz="1400" b="1">
                <a:latin typeface="BIZ UDPゴシック" panose="020B0400000000000000" pitchFamily="50" charset="-128"/>
                <a:ea typeface="BIZ UDPゴシック" panose="020B0400000000000000" pitchFamily="50" charset="-128"/>
              </a:rPr>
              <a:t>３．手話ができる人同士での手話通話（カメラ通話）</a:t>
            </a:r>
            <a:endParaRPr lang="en-US" altLang="ja-JP" sz="1400" b="1">
              <a:latin typeface="BIZ UDPゴシック" panose="020B0400000000000000" pitchFamily="50" charset="-128"/>
              <a:ea typeface="BIZ UDPゴシック" panose="020B0400000000000000" pitchFamily="50" charset="-128"/>
            </a:endParaRPr>
          </a:p>
          <a:p>
            <a:pPr>
              <a:lnSpc>
                <a:spcPct val="150000"/>
              </a:lnSpc>
              <a:tabLst>
                <a:tab pos="2151063" algn="l"/>
              </a:tabLst>
            </a:pPr>
            <a:r>
              <a:rPr lang="ja-JP" altLang="en-US" sz="1400" b="1">
                <a:latin typeface="BIZ UDPゴシック" panose="020B0400000000000000" pitchFamily="50" charset="-128"/>
                <a:ea typeface="BIZ UDPゴシック" panose="020B0400000000000000" pitchFamily="50" charset="-128"/>
              </a:rPr>
              <a:t>４．その他の便利なアプリ（こえとら）</a:t>
            </a:r>
            <a:endParaRPr lang="en-US" altLang="ja-JP" sz="1400" b="1">
              <a:latin typeface="BIZ UDPゴシック" panose="020B0400000000000000" pitchFamily="50" charset="-128"/>
              <a:ea typeface="BIZ UDPゴシック" panose="020B0400000000000000" pitchFamily="50" charset="-128"/>
            </a:endParaRPr>
          </a:p>
          <a:p>
            <a:pPr>
              <a:lnSpc>
                <a:spcPct val="150000"/>
              </a:lnSpc>
            </a:pPr>
            <a:r>
              <a:rPr lang="ja-JP" altLang="en-US" sz="1400" b="1">
                <a:latin typeface="BIZ UDPゴシック" panose="020B0400000000000000" pitchFamily="50" charset="-128"/>
                <a:ea typeface="BIZ UDPゴシック" panose="020B0400000000000000" pitchFamily="50" charset="-128"/>
              </a:rPr>
              <a:t>５．通知の消し方</a:t>
            </a:r>
            <a:endParaRPr kumimoji="1" lang="ja-JP" altLang="en-US" sz="1400">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BF1C3C6D-1012-B6E6-7DDA-DCE0FC7576D2}"/>
              </a:ext>
            </a:extLst>
          </p:cNvPr>
          <p:cNvSpPr txBox="1"/>
          <p:nvPr/>
        </p:nvSpPr>
        <p:spPr>
          <a:xfrm>
            <a:off x="3156361" y="6959447"/>
            <a:ext cx="4275644" cy="360548"/>
          </a:xfrm>
          <a:prstGeom prst="rect">
            <a:avLst/>
          </a:prstGeom>
          <a:noFill/>
        </p:spPr>
        <p:txBody>
          <a:bodyPr wrap="square">
            <a:spAutoFit/>
          </a:bodyPr>
          <a:lstStyle/>
          <a:p>
            <a:pPr algn="l">
              <a:lnSpc>
                <a:spcPct val="150000"/>
              </a:lnSpc>
            </a:pPr>
            <a:r>
              <a:rPr lang="en-US" altLang="ja-JP" sz="1400" b="1" i="0">
                <a:effectLst/>
                <a:latin typeface="BIZ UDPゴシック" panose="020B0400000000000000" pitchFamily="50" charset="-128"/>
                <a:ea typeface="BIZ UDPゴシック" panose="020B0400000000000000" pitchFamily="50" charset="-128"/>
              </a:rPr>
              <a:t>※</a:t>
            </a:r>
            <a:r>
              <a:rPr lang="ja-JP" altLang="en-US" sz="1400" b="1" i="0">
                <a:effectLst/>
                <a:latin typeface="BIZ UDPゴシック" panose="020B0400000000000000" pitchFamily="50" charset="-128"/>
                <a:ea typeface="BIZ UDPゴシック" panose="020B0400000000000000" pitchFamily="50" charset="-128"/>
              </a:rPr>
              <a:t>本書ではスマートフォンをスマホと表記しています</a:t>
            </a:r>
          </a:p>
        </p:txBody>
      </p:sp>
      <p:sp>
        <p:nvSpPr>
          <p:cNvPr id="22" name="スライド番号プレースホルダー 3">
            <a:extLst>
              <a:ext uri="{FF2B5EF4-FFF2-40B4-BE49-F238E27FC236}">
                <a16:creationId xmlns:a16="http://schemas.microsoft.com/office/drawing/2014/main" id="{E9EA1176-FD0C-4CB0-1D49-CAFAD04B612F}"/>
              </a:ext>
            </a:extLst>
          </p:cNvPr>
          <p:cNvSpPr>
            <a:spLocks noGrp="1"/>
          </p:cNvSpPr>
          <p:nvPr>
            <p:ph type="sldNum" sz="quarter" idx="12"/>
          </p:nvPr>
        </p:nvSpPr>
        <p:spPr>
          <a:xfrm>
            <a:off x="7598979" y="6906982"/>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30811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2">
            <a:extLst>
              <a:ext uri="{FF2B5EF4-FFF2-40B4-BE49-F238E27FC236}">
                <a16:creationId xmlns:a16="http://schemas.microsoft.com/office/drawing/2014/main" id="{E18A18FC-1FB9-24E3-F49B-392CF2FF28D5}"/>
              </a:ext>
            </a:extLst>
          </p:cNvPr>
          <p:cNvSpPr/>
          <p:nvPr/>
        </p:nvSpPr>
        <p:spPr>
          <a:xfrm>
            <a:off x="593725" y="2137992"/>
            <a:ext cx="9648826" cy="5018299"/>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37E4AA14-A473-A31F-A3AE-3AE244166C2E}"/>
              </a:ext>
            </a:extLst>
          </p:cNvPr>
          <p:cNvSpPr txBox="1"/>
          <p:nvPr/>
        </p:nvSpPr>
        <p:spPr>
          <a:xfrm>
            <a:off x="719999" y="1459900"/>
            <a:ext cx="8327898" cy="954107"/>
          </a:xfrm>
          <a:prstGeom prst="rect">
            <a:avLst/>
          </a:prstGeom>
          <a:noFill/>
        </p:spPr>
        <p:txBody>
          <a:bodyPr wrap="square">
            <a:spAutoFit/>
          </a:bodyPr>
          <a:lstStyle/>
          <a:p>
            <a:r>
              <a:rPr lang="ja-JP" altLang="en-US" sz="2800" b="1">
                <a:latin typeface="BIZ UDPゴシック" panose="020B0400000000000000" pitchFamily="50" charset="-128"/>
                <a:ea typeface="BIZ UDPゴシック" panose="020B0400000000000000" pitchFamily="50" charset="-128"/>
              </a:rPr>
              <a:t>４</a:t>
            </a:r>
            <a:r>
              <a:rPr lang="en-US" altLang="ja-JP" sz="2800" b="1">
                <a:latin typeface="BIZ UDPゴシック" panose="020B0400000000000000" pitchFamily="50" charset="-128"/>
                <a:ea typeface="BIZ UDPゴシック" panose="020B0400000000000000" pitchFamily="50" charset="-128"/>
              </a:rPr>
              <a:t>.</a:t>
            </a:r>
            <a:r>
              <a:rPr kumimoji="1" lang="ja-JP" altLang="en-US" sz="2800" b="1">
                <a:latin typeface="BIZ UDPゴシック" panose="020B0400000000000000" pitchFamily="50" charset="-128"/>
                <a:ea typeface="BIZ UDPゴシック" panose="020B0400000000000000" pitchFamily="50" charset="-128"/>
              </a:rPr>
              <a:t>マップのみかた・使いかた</a:t>
            </a:r>
          </a:p>
          <a:p>
            <a:endParaRPr lang="ja-JP" altLang="en-US" sz="2800" b="1">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6D73B957-D7ED-385A-6329-1490AE1C5A42}"/>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インターネットで調べよう</a:t>
            </a:r>
          </a:p>
        </p:txBody>
      </p:sp>
      <p:pic>
        <p:nvPicPr>
          <p:cNvPr id="2" name="図 1">
            <a:extLst>
              <a:ext uri="{FF2B5EF4-FFF2-40B4-BE49-F238E27FC236}">
                <a16:creationId xmlns:a16="http://schemas.microsoft.com/office/drawing/2014/main" id="{7517AB3C-7B08-296D-2D3A-BA34A67A15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71992" y="3063202"/>
            <a:ext cx="6921152" cy="3815031"/>
          </a:xfrm>
          <a:prstGeom prst="rect">
            <a:avLst/>
          </a:prstGeom>
        </p:spPr>
      </p:pic>
      <p:sp>
        <p:nvSpPr>
          <p:cNvPr id="3" name="正方形/長方形 2">
            <a:extLst>
              <a:ext uri="{FF2B5EF4-FFF2-40B4-BE49-F238E27FC236}">
                <a16:creationId xmlns:a16="http://schemas.microsoft.com/office/drawing/2014/main" id="{F1378773-8E15-3FD7-56F6-0ACC51654010}"/>
              </a:ext>
            </a:extLst>
          </p:cNvPr>
          <p:cNvSpPr/>
          <p:nvPr/>
        </p:nvSpPr>
        <p:spPr>
          <a:xfrm>
            <a:off x="8202123" y="2369571"/>
            <a:ext cx="1435395" cy="9366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5B480EE7-2A07-F6EC-06AA-1A7EDD7C430C}"/>
              </a:ext>
            </a:extLst>
          </p:cNvPr>
          <p:cNvSpPr txBox="1"/>
          <p:nvPr/>
        </p:nvSpPr>
        <p:spPr>
          <a:xfrm>
            <a:off x="827618" y="2431289"/>
            <a:ext cx="5443871" cy="461665"/>
          </a:xfrm>
          <a:prstGeom prst="rect">
            <a:avLst/>
          </a:prstGeom>
          <a:solidFill>
            <a:schemeClr val="bg1"/>
          </a:solidFill>
          <a:ln>
            <a:noFill/>
          </a:ln>
        </p:spPr>
        <p:txBody>
          <a:bodyPr wrap="square" rtlCol="0">
            <a:spAutoFit/>
          </a:bodyPr>
          <a:lstStyle/>
          <a:p>
            <a:r>
              <a:rPr kumimoji="1" lang="en-US" altLang="ja-JP" sz="2400" b="1">
                <a:latin typeface="BIZ UDPゴシック" panose="020B0400000000000000" pitchFamily="50" charset="-128"/>
                <a:ea typeface="BIZ UDPゴシック" panose="020B0400000000000000" pitchFamily="50" charset="-128"/>
              </a:rPr>
              <a:t>Google Maps</a:t>
            </a:r>
            <a:r>
              <a:rPr kumimoji="1" lang="ja-JP" altLang="en-US" sz="2400" b="1">
                <a:latin typeface="BIZ UDPゴシック" panose="020B0400000000000000" pitchFamily="50" charset="-128"/>
                <a:ea typeface="BIZ UDPゴシック" panose="020B0400000000000000" pitchFamily="50" charset="-128"/>
              </a:rPr>
              <a:t>の便利な機能とは？</a:t>
            </a:r>
          </a:p>
        </p:txBody>
      </p:sp>
      <p:sp>
        <p:nvSpPr>
          <p:cNvPr id="6" name="テキスト ボックス 5">
            <a:extLst>
              <a:ext uri="{FF2B5EF4-FFF2-40B4-BE49-F238E27FC236}">
                <a16:creationId xmlns:a16="http://schemas.microsoft.com/office/drawing/2014/main" id="{F0867A79-B25D-2135-5BA4-A6ECE0B41620}"/>
              </a:ext>
            </a:extLst>
          </p:cNvPr>
          <p:cNvSpPr txBox="1"/>
          <p:nvPr/>
        </p:nvSpPr>
        <p:spPr>
          <a:xfrm>
            <a:off x="6860495" y="1658252"/>
            <a:ext cx="1321847" cy="400110"/>
          </a:xfrm>
          <a:prstGeom prst="rect">
            <a:avLst/>
          </a:prstGeom>
          <a:noFill/>
          <a:ln>
            <a:solidFill>
              <a:schemeClr val="tx1"/>
            </a:solidFill>
          </a:ln>
        </p:spPr>
        <p:txBody>
          <a:bodyPr wrap="square">
            <a:spAutoFit/>
          </a:bodyPr>
          <a:lstStyle/>
          <a:p>
            <a:pPr algn="ctr"/>
            <a:r>
              <a:rPr lang="en-US" altLang="ja-JP" sz="2000" b="1" i="0">
                <a:solidFill>
                  <a:srgbClr val="252525"/>
                </a:solidFill>
                <a:effectLst/>
                <a:latin typeface="BIZ UDPゴシック" panose="020B0400000000000000" pitchFamily="50" charset="-128"/>
                <a:ea typeface="BIZ UDPゴシック" panose="020B0400000000000000" pitchFamily="50" charset="-128"/>
              </a:rPr>
              <a:t>iPhone</a:t>
            </a:r>
            <a:endParaRPr lang="ja-JP" altLang="en-US" sz="200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02F483A5-50CD-1247-EDF4-A382E7C08F22}"/>
              </a:ext>
            </a:extLst>
          </p:cNvPr>
          <p:cNvSpPr txBox="1"/>
          <p:nvPr/>
        </p:nvSpPr>
        <p:spPr>
          <a:xfrm>
            <a:off x="8332139" y="1664992"/>
            <a:ext cx="1321847" cy="400110"/>
          </a:xfrm>
          <a:prstGeom prst="rect">
            <a:avLst/>
          </a:prstGeom>
          <a:noFill/>
          <a:ln>
            <a:solidFill>
              <a:schemeClr val="tx1"/>
            </a:solidFill>
          </a:ln>
        </p:spPr>
        <p:txBody>
          <a:bodyPr wrap="square">
            <a:spAutoFit/>
          </a:bodyPr>
          <a:lstStyle/>
          <a:p>
            <a:pPr algn="ctr"/>
            <a:r>
              <a:rPr lang="en-US" altLang="ja-JP" sz="2000" b="1">
                <a:solidFill>
                  <a:srgbClr val="252525"/>
                </a:solidFill>
                <a:latin typeface="BIZ UDPゴシック" panose="020B0400000000000000" pitchFamily="50" charset="-128"/>
                <a:ea typeface="BIZ UDPゴシック" panose="020B0400000000000000" pitchFamily="50" charset="-128"/>
              </a:rPr>
              <a:t>Android</a:t>
            </a:r>
            <a:endParaRPr lang="ja-JP" altLang="en-US" sz="2000">
              <a:latin typeface="BIZ UDPゴシック" panose="020B0400000000000000" pitchFamily="50" charset="-128"/>
              <a:ea typeface="BIZ UDPゴシック" panose="020B0400000000000000" pitchFamily="50" charset="-128"/>
            </a:endParaRPr>
          </a:p>
        </p:txBody>
      </p:sp>
      <p:grpSp>
        <p:nvGrpSpPr>
          <p:cNvPr id="8" name="グループ化 7">
            <a:extLst>
              <a:ext uri="{FF2B5EF4-FFF2-40B4-BE49-F238E27FC236}">
                <a16:creationId xmlns:a16="http://schemas.microsoft.com/office/drawing/2014/main" id="{5596509B-0CF2-3F9F-D829-80D1FC53C369}"/>
              </a:ext>
            </a:extLst>
          </p:cNvPr>
          <p:cNvGrpSpPr/>
          <p:nvPr/>
        </p:nvGrpSpPr>
        <p:grpSpPr>
          <a:xfrm>
            <a:off x="604646" y="0"/>
            <a:ext cx="1351370" cy="1035997"/>
            <a:chOff x="604646" y="0"/>
            <a:chExt cx="1351370" cy="1035997"/>
          </a:xfrm>
          <a:solidFill>
            <a:srgbClr val="00B0F0"/>
          </a:solidFill>
        </p:grpSpPr>
        <p:sp>
          <p:nvSpPr>
            <p:cNvPr id="9" name="片側の 2 つの角を切り取った四角形 2">
              <a:extLst>
                <a:ext uri="{FF2B5EF4-FFF2-40B4-BE49-F238E27FC236}">
                  <a16:creationId xmlns:a16="http://schemas.microsoft.com/office/drawing/2014/main" id="{87CCEC4B-3680-6CB7-CF4B-1697D4D8307E}"/>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片側の 2 つの角を切り取った四角形 37">
              <a:extLst>
                <a:ext uri="{FF2B5EF4-FFF2-40B4-BE49-F238E27FC236}">
                  <a16:creationId xmlns:a16="http://schemas.microsoft.com/office/drawing/2014/main" id="{9BBC568E-C2F8-F6B2-D9E1-2C76A25794C9}"/>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401A0F76-0FBE-6601-B49A-57D2C21A7E9E}"/>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12" name="スライド番号プレースホルダー 3">
            <a:extLst>
              <a:ext uri="{FF2B5EF4-FFF2-40B4-BE49-F238E27FC236}">
                <a16:creationId xmlns:a16="http://schemas.microsoft.com/office/drawing/2014/main" id="{9121394F-C961-D6AA-89B9-6B52B9039A5C}"/>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30</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89564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42">
            <a:extLst>
              <a:ext uri="{FF2B5EF4-FFF2-40B4-BE49-F238E27FC236}">
                <a16:creationId xmlns:a16="http://schemas.microsoft.com/office/drawing/2014/main" id="{37B0CE25-5005-A017-23C2-CA5B9E827A20}"/>
              </a:ext>
            </a:extLst>
          </p:cNvPr>
          <p:cNvSpPr/>
          <p:nvPr/>
        </p:nvSpPr>
        <p:spPr>
          <a:xfrm>
            <a:off x="593725" y="2137992"/>
            <a:ext cx="9648826" cy="5018299"/>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37E4AA14-A473-A31F-A3AE-3AE244166C2E}"/>
              </a:ext>
            </a:extLst>
          </p:cNvPr>
          <p:cNvSpPr txBox="1"/>
          <p:nvPr/>
        </p:nvSpPr>
        <p:spPr>
          <a:xfrm>
            <a:off x="719999" y="1459900"/>
            <a:ext cx="8327898" cy="954107"/>
          </a:xfrm>
          <a:prstGeom prst="rect">
            <a:avLst/>
          </a:prstGeom>
          <a:noFill/>
        </p:spPr>
        <p:txBody>
          <a:bodyPr wrap="square">
            <a:spAutoFit/>
          </a:bodyPr>
          <a:lstStyle/>
          <a:p>
            <a:r>
              <a:rPr lang="ja-JP" altLang="en-US" sz="2800" b="1">
                <a:latin typeface="BIZ UDPゴシック" panose="020B0400000000000000" pitchFamily="50" charset="-128"/>
                <a:ea typeface="BIZ UDPゴシック" panose="020B0400000000000000" pitchFamily="50" charset="-128"/>
              </a:rPr>
              <a:t>４</a:t>
            </a:r>
            <a:r>
              <a:rPr lang="en-US" altLang="ja-JP" sz="2800" b="1">
                <a:latin typeface="BIZ UDPゴシック" panose="020B0400000000000000" pitchFamily="50" charset="-128"/>
                <a:ea typeface="BIZ UDPゴシック" panose="020B0400000000000000" pitchFamily="50" charset="-128"/>
              </a:rPr>
              <a:t>.</a:t>
            </a:r>
            <a:r>
              <a:rPr kumimoji="1" lang="ja-JP" altLang="en-US" sz="2800" b="1">
                <a:latin typeface="BIZ UDPゴシック" panose="020B0400000000000000" pitchFamily="50" charset="-128"/>
                <a:ea typeface="BIZ UDPゴシック" panose="020B0400000000000000" pitchFamily="50" charset="-128"/>
              </a:rPr>
              <a:t>マップのみかた・使いかた</a:t>
            </a:r>
          </a:p>
          <a:p>
            <a:endParaRPr lang="ja-JP" altLang="en-US" sz="2800" b="1">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6D73B957-D7ED-385A-6329-1490AE1C5A42}"/>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インターネットで調べよう</a:t>
            </a:r>
          </a:p>
        </p:txBody>
      </p:sp>
      <p:sp>
        <p:nvSpPr>
          <p:cNvPr id="3" name="正方形/長方形 2">
            <a:extLst>
              <a:ext uri="{FF2B5EF4-FFF2-40B4-BE49-F238E27FC236}">
                <a16:creationId xmlns:a16="http://schemas.microsoft.com/office/drawing/2014/main" id="{F1378773-8E15-3FD7-56F6-0ACC51654010}"/>
              </a:ext>
            </a:extLst>
          </p:cNvPr>
          <p:cNvSpPr/>
          <p:nvPr/>
        </p:nvSpPr>
        <p:spPr>
          <a:xfrm>
            <a:off x="8202123" y="2369571"/>
            <a:ext cx="1435395" cy="9366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3D719A83-AC14-D4A6-53CB-304A031DA8F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8794" r="49869" b="68627"/>
          <a:stretch/>
        </p:blipFill>
        <p:spPr>
          <a:xfrm>
            <a:off x="719999" y="2936056"/>
            <a:ext cx="3902534" cy="1320344"/>
          </a:xfrm>
          <a:prstGeom prst="rect">
            <a:avLst/>
          </a:prstGeom>
        </p:spPr>
      </p:pic>
      <p:sp>
        <p:nvSpPr>
          <p:cNvPr id="5" name="正方形/長方形 4">
            <a:extLst>
              <a:ext uri="{FF2B5EF4-FFF2-40B4-BE49-F238E27FC236}">
                <a16:creationId xmlns:a16="http://schemas.microsoft.com/office/drawing/2014/main" id="{8F814EDF-5C41-C366-A61A-8B023BE34F98}"/>
              </a:ext>
            </a:extLst>
          </p:cNvPr>
          <p:cNvSpPr/>
          <p:nvPr/>
        </p:nvSpPr>
        <p:spPr>
          <a:xfrm>
            <a:off x="7811226" y="6003600"/>
            <a:ext cx="1435395" cy="9366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942CE213-45EC-FFBD-C168-AF9E5F2EA3C3}"/>
              </a:ext>
            </a:extLst>
          </p:cNvPr>
          <p:cNvSpPr/>
          <p:nvPr/>
        </p:nvSpPr>
        <p:spPr>
          <a:xfrm>
            <a:off x="1368174" y="6070034"/>
            <a:ext cx="1435395" cy="9366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BD5DC516-D239-EB4D-CF6D-6F2DE1FAF528}"/>
              </a:ext>
            </a:extLst>
          </p:cNvPr>
          <p:cNvSpPr txBox="1"/>
          <p:nvPr/>
        </p:nvSpPr>
        <p:spPr>
          <a:xfrm>
            <a:off x="719999" y="2200150"/>
            <a:ext cx="5443871" cy="461665"/>
          </a:xfrm>
          <a:prstGeom prst="rect">
            <a:avLst/>
          </a:prstGeom>
          <a:solidFill>
            <a:schemeClr val="bg1"/>
          </a:solidFill>
          <a:ln>
            <a:noFill/>
          </a:ln>
        </p:spPr>
        <p:txBody>
          <a:bodyPr wrap="square" rtlCol="0">
            <a:spAutoFit/>
          </a:bodyPr>
          <a:lstStyle/>
          <a:p>
            <a:r>
              <a:rPr kumimoji="1" lang="en-US" altLang="ja-JP" sz="2400" b="1">
                <a:latin typeface="BIZ UDPゴシック" panose="020B0400000000000000" pitchFamily="50" charset="-128"/>
                <a:ea typeface="BIZ UDPゴシック" panose="020B0400000000000000" pitchFamily="50" charset="-128"/>
              </a:rPr>
              <a:t>Google Maps</a:t>
            </a:r>
            <a:r>
              <a:rPr kumimoji="1" lang="ja-JP" altLang="en-US" sz="2400" b="1">
                <a:latin typeface="BIZ UDPゴシック" panose="020B0400000000000000" pitchFamily="50" charset="-128"/>
                <a:ea typeface="BIZ UDPゴシック" panose="020B0400000000000000" pitchFamily="50" charset="-128"/>
              </a:rPr>
              <a:t>の起動</a:t>
            </a:r>
          </a:p>
        </p:txBody>
      </p:sp>
      <p:sp>
        <p:nvSpPr>
          <p:cNvPr id="10" name="テキスト ボックス 9">
            <a:extLst>
              <a:ext uri="{FF2B5EF4-FFF2-40B4-BE49-F238E27FC236}">
                <a16:creationId xmlns:a16="http://schemas.microsoft.com/office/drawing/2014/main" id="{EBC83091-6DDA-3396-04DF-EAE12780506B}"/>
              </a:ext>
            </a:extLst>
          </p:cNvPr>
          <p:cNvSpPr txBox="1"/>
          <p:nvPr/>
        </p:nvSpPr>
        <p:spPr>
          <a:xfrm>
            <a:off x="6860495" y="1658252"/>
            <a:ext cx="1321847" cy="400110"/>
          </a:xfrm>
          <a:prstGeom prst="rect">
            <a:avLst/>
          </a:prstGeom>
          <a:noFill/>
          <a:ln>
            <a:solidFill>
              <a:schemeClr val="tx1"/>
            </a:solidFill>
          </a:ln>
        </p:spPr>
        <p:txBody>
          <a:bodyPr wrap="square">
            <a:spAutoFit/>
          </a:bodyPr>
          <a:lstStyle/>
          <a:p>
            <a:pPr algn="ctr"/>
            <a:r>
              <a:rPr lang="en-US" altLang="ja-JP" sz="2000" b="1" i="0">
                <a:solidFill>
                  <a:srgbClr val="252525"/>
                </a:solidFill>
                <a:effectLst/>
                <a:latin typeface="BIZ UDPゴシック" panose="020B0400000000000000" pitchFamily="50" charset="-128"/>
                <a:ea typeface="BIZ UDPゴシック" panose="020B0400000000000000" pitchFamily="50" charset="-128"/>
              </a:rPr>
              <a:t>iPhone</a:t>
            </a:r>
            <a:endParaRPr lang="ja-JP" altLang="en-US" sz="200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8B9CE6DF-809A-0659-2CDC-3B7455C16DCB}"/>
              </a:ext>
            </a:extLst>
          </p:cNvPr>
          <p:cNvSpPr txBox="1"/>
          <p:nvPr/>
        </p:nvSpPr>
        <p:spPr>
          <a:xfrm>
            <a:off x="8332139" y="1664992"/>
            <a:ext cx="1321847" cy="400110"/>
          </a:xfrm>
          <a:prstGeom prst="rect">
            <a:avLst/>
          </a:prstGeom>
          <a:noFill/>
          <a:ln>
            <a:solidFill>
              <a:schemeClr val="tx1"/>
            </a:solidFill>
          </a:ln>
        </p:spPr>
        <p:txBody>
          <a:bodyPr wrap="square">
            <a:spAutoFit/>
          </a:bodyPr>
          <a:lstStyle/>
          <a:p>
            <a:pPr algn="ctr"/>
            <a:r>
              <a:rPr lang="en-US" altLang="ja-JP" sz="2000" b="1">
                <a:solidFill>
                  <a:srgbClr val="252525"/>
                </a:solidFill>
                <a:latin typeface="BIZ UDPゴシック" panose="020B0400000000000000" pitchFamily="50" charset="-128"/>
                <a:ea typeface="BIZ UDPゴシック" panose="020B0400000000000000" pitchFamily="50" charset="-128"/>
              </a:rPr>
              <a:t>Android</a:t>
            </a:r>
            <a:endParaRPr lang="ja-JP" altLang="en-US" sz="2000">
              <a:latin typeface="BIZ UDPゴシック" panose="020B0400000000000000" pitchFamily="50" charset="-128"/>
              <a:ea typeface="BIZ UDPゴシック" panose="020B0400000000000000" pitchFamily="50" charset="-128"/>
            </a:endParaRPr>
          </a:p>
        </p:txBody>
      </p:sp>
      <p:grpSp>
        <p:nvGrpSpPr>
          <p:cNvPr id="12" name="グループ化 11">
            <a:extLst>
              <a:ext uri="{FF2B5EF4-FFF2-40B4-BE49-F238E27FC236}">
                <a16:creationId xmlns:a16="http://schemas.microsoft.com/office/drawing/2014/main" id="{14C2949A-E977-E80C-E808-65656610250A}"/>
              </a:ext>
            </a:extLst>
          </p:cNvPr>
          <p:cNvGrpSpPr/>
          <p:nvPr/>
        </p:nvGrpSpPr>
        <p:grpSpPr>
          <a:xfrm>
            <a:off x="604646" y="0"/>
            <a:ext cx="1351370" cy="1035997"/>
            <a:chOff x="604646" y="0"/>
            <a:chExt cx="1351370" cy="1035997"/>
          </a:xfrm>
          <a:solidFill>
            <a:srgbClr val="00B0F0"/>
          </a:solidFill>
        </p:grpSpPr>
        <p:sp>
          <p:nvSpPr>
            <p:cNvPr id="13" name="片側の 2 つの角を切り取った四角形 2">
              <a:extLst>
                <a:ext uri="{FF2B5EF4-FFF2-40B4-BE49-F238E27FC236}">
                  <a16:creationId xmlns:a16="http://schemas.microsoft.com/office/drawing/2014/main" id="{F182445D-A741-FC01-99E0-9FFE2AB01460}"/>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片側の 2 つの角を切り取った四角形 37">
              <a:extLst>
                <a:ext uri="{FF2B5EF4-FFF2-40B4-BE49-F238E27FC236}">
                  <a16:creationId xmlns:a16="http://schemas.microsoft.com/office/drawing/2014/main" id="{2E37F4D9-8DB5-58D9-5C2C-31FE05D4D5C4}"/>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722C2F06-2500-6909-8603-9E1CB4255CDA}"/>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2" name="スライド番号プレースホルダー 3">
            <a:extLst>
              <a:ext uri="{FF2B5EF4-FFF2-40B4-BE49-F238E27FC236}">
                <a16:creationId xmlns:a16="http://schemas.microsoft.com/office/drawing/2014/main" id="{F52DE796-FC38-B849-FCED-DAA59C415C9F}"/>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31</a:t>
            </a:fld>
            <a:endParaRPr kumimoji="1" lang="ja-JP" altLang="en-US">
              <a:latin typeface="BIZ UDPゴシック" panose="020B0400000000000000" pitchFamily="50" charset="-128"/>
              <a:ea typeface="BIZ UDPゴシック" panose="020B0400000000000000" pitchFamily="50" charset="-128"/>
            </a:endParaRPr>
          </a:p>
        </p:txBody>
      </p:sp>
      <p:sp>
        <p:nvSpPr>
          <p:cNvPr id="8" name="正方形/長方形 7">
            <a:extLst>
              <a:ext uri="{FF2B5EF4-FFF2-40B4-BE49-F238E27FC236}">
                <a16:creationId xmlns:a16="http://schemas.microsoft.com/office/drawing/2014/main" id="{8AE00BC1-D0FD-30FF-E7D7-33D48DCD6299}"/>
              </a:ext>
            </a:extLst>
          </p:cNvPr>
          <p:cNvSpPr/>
          <p:nvPr/>
        </p:nvSpPr>
        <p:spPr>
          <a:xfrm>
            <a:off x="1956015" y="6778487"/>
            <a:ext cx="593372" cy="3082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70008AE7-1A76-EF35-0AA6-C2B4CF18E7DD}"/>
              </a:ext>
            </a:extLst>
          </p:cNvPr>
          <p:cNvSpPr/>
          <p:nvPr/>
        </p:nvSpPr>
        <p:spPr>
          <a:xfrm>
            <a:off x="8147396" y="6805256"/>
            <a:ext cx="593372" cy="3082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CE9F621D-C5C9-36DA-7F6F-F217A0ACFC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7227" t="29407"/>
          <a:stretch/>
        </p:blipFill>
        <p:spPr>
          <a:xfrm>
            <a:off x="6843050" y="2877825"/>
            <a:ext cx="3287322" cy="4075494"/>
          </a:xfrm>
          <a:prstGeom prst="rect">
            <a:avLst/>
          </a:prstGeom>
        </p:spPr>
      </p:pic>
      <p:pic>
        <p:nvPicPr>
          <p:cNvPr id="19" name="図 18">
            <a:extLst>
              <a:ext uri="{FF2B5EF4-FFF2-40B4-BE49-F238E27FC236}">
                <a16:creationId xmlns:a16="http://schemas.microsoft.com/office/drawing/2014/main" id="{DF6607AC-E17B-D6DB-3167-95AC08CEA7E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284" t="30985" r="53176"/>
          <a:stretch/>
        </p:blipFill>
        <p:spPr>
          <a:xfrm>
            <a:off x="4511172" y="2918027"/>
            <a:ext cx="2921952" cy="4035292"/>
          </a:xfrm>
          <a:prstGeom prst="rect">
            <a:avLst/>
          </a:prstGeom>
        </p:spPr>
      </p:pic>
      <p:pic>
        <p:nvPicPr>
          <p:cNvPr id="20" name="図 19">
            <a:extLst>
              <a:ext uri="{FF2B5EF4-FFF2-40B4-BE49-F238E27FC236}">
                <a16:creationId xmlns:a16="http://schemas.microsoft.com/office/drawing/2014/main" id="{BCEC382B-67A5-236F-DB4F-03266289EC9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7227" t="20078" b="71283"/>
          <a:stretch/>
        </p:blipFill>
        <p:spPr>
          <a:xfrm>
            <a:off x="6671929" y="2434378"/>
            <a:ext cx="3287322" cy="498774"/>
          </a:xfrm>
          <a:prstGeom prst="rect">
            <a:avLst/>
          </a:prstGeom>
        </p:spPr>
      </p:pic>
    </p:spTree>
    <p:extLst>
      <p:ext uri="{BB962C8B-B14F-4D97-AF65-F5344CB8AC3E}">
        <p14:creationId xmlns:p14="http://schemas.microsoft.com/office/powerpoint/2010/main" val="14386376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42">
            <a:extLst>
              <a:ext uri="{FF2B5EF4-FFF2-40B4-BE49-F238E27FC236}">
                <a16:creationId xmlns:a16="http://schemas.microsoft.com/office/drawing/2014/main" id="{F3017965-EA3A-D6E8-CBC3-45E705CFEB9B}"/>
              </a:ext>
            </a:extLst>
          </p:cNvPr>
          <p:cNvSpPr/>
          <p:nvPr/>
        </p:nvSpPr>
        <p:spPr>
          <a:xfrm>
            <a:off x="593725" y="2137992"/>
            <a:ext cx="9648826" cy="5018299"/>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37E4AA14-A473-A31F-A3AE-3AE244166C2E}"/>
              </a:ext>
            </a:extLst>
          </p:cNvPr>
          <p:cNvSpPr txBox="1"/>
          <p:nvPr/>
        </p:nvSpPr>
        <p:spPr>
          <a:xfrm>
            <a:off x="719999" y="1459900"/>
            <a:ext cx="8327898" cy="954107"/>
          </a:xfrm>
          <a:prstGeom prst="rect">
            <a:avLst/>
          </a:prstGeom>
          <a:noFill/>
        </p:spPr>
        <p:txBody>
          <a:bodyPr wrap="square">
            <a:spAutoFit/>
          </a:bodyPr>
          <a:lstStyle/>
          <a:p>
            <a:r>
              <a:rPr lang="ja-JP" altLang="en-US" sz="2800" b="1">
                <a:latin typeface="BIZ UDPゴシック" panose="020B0400000000000000" pitchFamily="50" charset="-128"/>
                <a:ea typeface="BIZ UDPゴシック" panose="020B0400000000000000" pitchFamily="50" charset="-128"/>
              </a:rPr>
              <a:t>４</a:t>
            </a:r>
            <a:r>
              <a:rPr lang="en-US" altLang="ja-JP" sz="2800" b="1">
                <a:latin typeface="BIZ UDPゴシック" panose="020B0400000000000000" pitchFamily="50" charset="-128"/>
                <a:ea typeface="BIZ UDPゴシック" panose="020B0400000000000000" pitchFamily="50" charset="-128"/>
              </a:rPr>
              <a:t>.</a:t>
            </a:r>
            <a:r>
              <a:rPr kumimoji="1" lang="ja-JP" altLang="en-US" sz="2800" b="1">
                <a:latin typeface="BIZ UDPゴシック" panose="020B0400000000000000" pitchFamily="50" charset="-128"/>
                <a:ea typeface="BIZ UDPゴシック" panose="020B0400000000000000" pitchFamily="50" charset="-128"/>
              </a:rPr>
              <a:t>マップのみかた・使いかた</a:t>
            </a:r>
          </a:p>
          <a:p>
            <a:endParaRPr lang="ja-JP" altLang="en-US" sz="2800" b="1">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6D73B957-D7ED-385A-6329-1490AE1C5A42}"/>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インターネットで調べよう</a:t>
            </a:r>
          </a:p>
        </p:txBody>
      </p:sp>
      <p:grpSp>
        <p:nvGrpSpPr>
          <p:cNvPr id="16" name="グループ化 15">
            <a:extLst>
              <a:ext uri="{FF2B5EF4-FFF2-40B4-BE49-F238E27FC236}">
                <a16:creationId xmlns:a16="http://schemas.microsoft.com/office/drawing/2014/main" id="{8B02F077-BFC6-62B4-C328-802DB3E97AFB}"/>
              </a:ext>
            </a:extLst>
          </p:cNvPr>
          <p:cNvGrpSpPr/>
          <p:nvPr/>
        </p:nvGrpSpPr>
        <p:grpSpPr>
          <a:xfrm>
            <a:off x="604646" y="0"/>
            <a:ext cx="1351370" cy="1035997"/>
            <a:chOff x="604646" y="0"/>
            <a:chExt cx="1351370" cy="1035997"/>
          </a:xfrm>
          <a:solidFill>
            <a:srgbClr val="00B0F0"/>
          </a:solidFill>
        </p:grpSpPr>
        <p:sp>
          <p:nvSpPr>
            <p:cNvPr id="19" name="片側の 2 つの角を切り取った四角形 2">
              <a:extLst>
                <a:ext uri="{FF2B5EF4-FFF2-40B4-BE49-F238E27FC236}">
                  <a16:creationId xmlns:a16="http://schemas.microsoft.com/office/drawing/2014/main" id="{62B2D4D7-1AFA-BD75-A98C-C354035287F0}"/>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片側の 2 つの角を切り取った四角形 37">
              <a:extLst>
                <a:ext uri="{FF2B5EF4-FFF2-40B4-BE49-F238E27FC236}">
                  <a16:creationId xmlns:a16="http://schemas.microsoft.com/office/drawing/2014/main" id="{CE624229-EE15-BD63-774E-F6075DCA8E66}"/>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CBBDDE80-D7B3-5DD6-D2EA-D630460F9C5C}"/>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3" name="正方形/長方形 2">
            <a:extLst>
              <a:ext uri="{FF2B5EF4-FFF2-40B4-BE49-F238E27FC236}">
                <a16:creationId xmlns:a16="http://schemas.microsoft.com/office/drawing/2014/main" id="{F1378773-8E15-3FD7-56F6-0ACC51654010}"/>
              </a:ext>
            </a:extLst>
          </p:cNvPr>
          <p:cNvSpPr/>
          <p:nvPr/>
        </p:nvSpPr>
        <p:spPr>
          <a:xfrm>
            <a:off x="8202123" y="2369571"/>
            <a:ext cx="1435395" cy="9366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8F814EDF-5C41-C366-A61A-8B023BE34F98}"/>
              </a:ext>
            </a:extLst>
          </p:cNvPr>
          <p:cNvSpPr/>
          <p:nvPr/>
        </p:nvSpPr>
        <p:spPr>
          <a:xfrm>
            <a:off x="7731712" y="5998630"/>
            <a:ext cx="1435395" cy="9366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942CE213-45EC-FFBD-C168-AF9E5F2EA3C3}"/>
              </a:ext>
            </a:extLst>
          </p:cNvPr>
          <p:cNvSpPr/>
          <p:nvPr/>
        </p:nvSpPr>
        <p:spPr>
          <a:xfrm>
            <a:off x="1368174" y="6070034"/>
            <a:ext cx="1435395" cy="9366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4512AF2E-C95C-2F0D-33F4-685790CCA8F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5785"/>
          <a:stretch/>
        </p:blipFill>
        <p:spPr>
          <a:xfrm>
            <a:off x="1956015" y="3198429"/>
            <a:ext cx="6749277" cy="3808282"/>
          </a:xfrm>
          <a:prstGeom prst="rect">
            <a:avLst/>
          </a:prstGeom>
        </p:spPr>
      </p:pic>
      <p:sp>
        <p:nvSpPr>
          <p:cNvPr id="7" name="テキスト ボックス 6">
            <a:extLst>
              <a:ext uri="{FF2B5EF4-FFF2-40B4-BE49-F238E27FC236}">
                <a16:creationId xmlns:a16="http://schemas.microsoft.com/office/drawing/2014/main" id="{728DEC9B-7943-4C04-9E7C-B52504411F73}"/>
              </a:ext>
            </a:extLst>
          </p:cNvPr>
          <p:cNvSpPr txBox="1"/>
          <p:nvPr/>
        </p:nvSpPr>
        <p:spPr>
          <a:xfrm>
            <a:off x="827618" y="2452555"/>
            <a:ext cx="5443871" cy="461665"/>
          </a:xfrm>
          <a:prstGeom prst="rect">
            <a:avLst/>
          </a:prstGeom>
          <a:solidFill>
            <a:schemeClr val="bg1"/>
          </a:solidFill>
          <a:ln>
            <a:noFill/>
          </a:ln>
        </p:spPr>
        <p:txBody>
          <a:bodyPr wrap="square" rtlCol="0">
            <a:spAutoFit/>
          </a:bodyPr>
          <a:lstStyle/>
          <a:p>
            <a:r>
              <a:rPr kumimoji="1" lang="en-US" altLang="ja-JP" sz="2400" b="1">
                <a:latin typeface="BIZ UDPゴシック" panose="020B0400000000000000" pitchFamily="50" charset="-128"/>
                <a:ea typeface="BIZ UDPゴシック" panose="020B0400000000000000" pitchFamily="50" charset="-128"/>
              </a:rPr>
              <a:t>Google Maps</a:t>
            </a:r>
            <a:r>
              <a:rPr kumimoji="1" lang="ja-JP" altLang="en-US" sz="2400" b="1">
                <a:latin typeface="BIZ UDPゴシック" panose="020B0400000000000000" pitchFamily="50" charset="-128"/>
                <a:ea typeface="BIZ UDPゴシック" panose="020B0400000000000000" pitchFamily="50" charset="-128"/>
              </a:rPr>
              <a:t>のみかた</a:t>
            </a:r>
          </a:p>
        </p:txBody>
      </p:sp>
      <p:sp>
        <p:nvSpPr>
          <p:cNvPr id="10" name="テキスト ボックス 9">
            <a:extLst>
              <a:ext uri="{FF2B5EF4-FFF2-40B4-BE49-F238E27FC236}">
                <a16:creationId xmlns:a16="http://schemas.microsoft.com/office/drawing/2014/main" id="{40401D17-DD50-1242-A7D4-12E29B1834CB}"/>
              </a:ext>
            </a:extLst>
          </p:cNvPr>
          <p:cNvSpPr txBox="1"/>
          <p:nvPr/>
        </p:nvSpPr>
        <p:spPr>
          <a:xfrm>
            <a:off x="6860495" y="1658252"/>
            <a:ext cx="1321847" cy="400110"/>
          </a:xfrm>
          <a:prstGeom prst="rect">
            <a:avLst/>
          </a:prstGeom>
          <a:noFill/>
          <a:ln>
            <a:solidFill>
              <a:schemeClr val="tx1"/>
            </a:solidFill>
          </a:ln>
        </p:spPr>
        <p:txBody>
          <a:bodyPr wrap="square">
            <a:spAutoFit/>
          </a:bodyPr>
          <a:lstStyle/>
          <a:p>
            <a:pPr algn="ctr"/>
            <a:r>
              <a:rPr lang="en-US" altLang="ja-JP" sz="2000" b="1" i="0">
                <a:solidFill>
                  <a:srgbClr val="252525"/>
                </a:solidFill>
                <a:effectLst/>
                <a:latin typeface="BIZ UDPゴシック" panose="020B0400000000000000" pitchFamily="50" charset="-128"/>
                <a:ea typeface="BIZ UDPゴシック" panose="020B0400000000000000" pitchFamily="50" charset="-128"/>
              </a:rPr>
              <a:t>iPhone</a:t>
            </a:r>
            <a:endParaRPr lang="ja-JP" altLang="en-US" sz="200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AE8D8AF0-E39A-3610-BCD4-7E806596AB3A}"/>
              </a:ext>
            </a:extLst>
          </p:cNvPr>
          <p:cNvSpPr txBox="1"/>
          <p:nvPr/>
        </p:nvSpPr>
        <p:spPr>
          <a:xfrm>
            <a:off x="8332139" y="1664992"/>
            <a:ext cx="1321847" cy="400110"/>
          </a:xfrm>
          <a:prstGeom prst="rect">
            <a:avLst/>
          </a:prstGeom>
          <a:noFill/>
          <a:ln>
            <a:solidFill>
              <a:schemeClr val="tx1"/>
            </a:solidFill>
          </a:ln>
        </p:spPr>
        <p:txBody>
          <a:bodyPr wrap="square">
            <a:spAutoFit/>
          </a:bodyPr>
          <a:lstStyle/>
          <a:p>
            <a:pPr algn="ctr"/>
            <a:r>
              <a:rPr lang="en-US" altLang="ja-JP" sz="2000" b="1">
                <a:solidFill>
                  <a:srgbClr val="252525"/>
                </a:solidFill>
                <a:latin typeface="BIZ UDPゴシック" panose="020B0400000000000000" pitchFamily="50" charset="-128"/>
                <a:ea typeface="BIZ UDPゴシック" panose="020B0400000000000000" pitchFamily="50" charset="-128"/>
              </a:rPr>
              <a:t>Android</a:t>
            </a:r>
            <a:endParaRPr lang="ja-JP" altLang="en-US" sz="200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67ED2468-91B1-6706-A767-8C2EA61700A2}"/>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32</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030093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42">
            <a:extLst>
              <a:ext uri="{FF2B5EF4-FFF2-40B4-BE49-F238E27FC236}">
                <a16:creationId xmlns:a16="http://schemas.microsoft.com/office/drawing/2014/main" id="{020F72FD-0F61-82AA-81D2-D5B89C7B28F9}"/>
              </a:ext>
            </a:extLst>
          </p:cNvPr>
          <p:cNvSpPr/>
          <p:nvPr/>
        </p:nvSpPr>
        <p:spPr>
          <a:xfrm>
            <a:off x="593725" y="2137992"/>
            <a:ext cx="9648826" cy="5018299"/>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37E4AA14-A473-A31F-A3AE-3AE244166C2E}"/>
              </a:ext>
            </a:extLst>
          </p:cNvPr>
          <p:cNvSpPr txBox="1"/>
          <p:nvPr/>
        </p:nvSpPr>
        <p:spPr>
          <a:xfrm>
            <a:off x="719999" y="1459900"/>
            <a:ext cx="8327898" cy="954107"/>
          </a:xfrm>
          <a:prstGeom prst="rect">
            <a:avLst/>
          </a:prstGeom>
          <a:noFill/>
        </p:spPr>
        <p:txBody>
          <a:bodyPr wrap="square">
            <a:spAutoFit/>
          </a:bodyPr>
          <a:lstStyle/>
          <a:p>
            <a:r>
              <a:rPr lang="ja-JP" altLang="en-US" sz="2800" b="1">
                <a:latin typeface="BIZ UDPゴシック" panose="020B0400000000000000" pitchFamily="50" charset="-128"/>
                <a:ea typeface="BIZ UDPゴシック" panose="020B0400000000000000" pitchFamily="50" charset="-128"/>
              </a:rPr>
              <a:t>４</a:t>
            </a:r>
            <a:r>
              <a:rPr lang="en-US" altLang="ja-JP" sz="2800" b="1">
                <a:latin typeface="BIZ UDPゴシック" panose="020B0400000000000000" pitchFamily="50" charset="-128"/>
                <a:ea typeface="BIZ UDPゴシック" panose="020B0400000000000000" pitchFamily="50" charset="-128"/>
              </a:rPr>
              <a:t>.</a:t>
            </a:r>
            <a:r>
              <a:rPr kumimoji="1" lang="ja-JP" altLang="en-US" sz="2800" b="1">
                <a:latin typeface="BIZ UDPゴシック" panose="020B0400000000000000" pitchFamily="50" charset="-128"/>
                <a:ea typeface="BIZ UDPゴシック" panose="020B0400000000000000" pitchFamily="50" charset="-128"/>
              </a:rPr>
              <a:t>マップのみかた・使いかた</a:t>
            </a:r>
          </a:p>
          <a:p>
            <a:endParaRPr lang="ja-JP" altLang="en-US" sz="2800" b="1">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6D73B957-D7ED-385A-6329-1490AE1C5A42}"/>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インターネットで調べよう</a:t>
            </a:r>
          </a:p>
        </p:txBody>
      </p:sp>
      <p:sp>
        <p:nvSpPr>
          <p:cNvPr id="5" name="正方形/長方形 4">
            <a:extLst>
              <a:ext uri="{FF2B5EF4-FFF2-40B4-BE49-F238E27FC236}">
                <a16:creationId xmlns:a16="http://schemas.microsoft.com/office/drawing/2014/main" id="{8F814EDF-5C41-C366-A61A-8B023BE34F98}"/>
              </a:ext>
            </a:extLst>
          </p:cNvPr>
          <p:cNvSpPr/>
          <p:nvPr/>
        </p:nvSpPr>
        <p:spPr>
          <a:xfrm>
            <a:off x="7731712" y="5998630"/>
            <a:ext cx="1435395" cy="9366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942CE213-45EC-FFBD-C168-AF9E5F2EA3C3}"/>
              </a:ext>
            </a:extLst>
          </p:cNvPr>
          <p:cNvSpPr/>
          <p:nvPr/>
        </p:nvSpPr>
        <p:spPr>
          <a:xfrm>
            <a:off x="1368174" y="6070034"/>
            <a:ext cx="1435395" cy="9366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0BE08A66-DB1A-F4BD-6E95-BBB194D78D6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069" t="24748" r="1069" b="440"/>
          <a:stretch/>
        </p:blipFill>
        <p:spPr>
          <a:xfrm>
            <a:off x="1956015" y="2855846"/>
            <a:ext cx="8066238" cy="4158047"/>
          </a:xfrm>
          <a:prstGeom prst="rect">
            <a:avLst/>
          </a:prstGeom>
        </p:spPr>
      </p:pic>
      <p:sp>
        <p:nvSpPr>
          <p:cNvPr id="8" name="正方形/長方形 7">
            <a:extLst>
              <a:ext uri="{FF2B5EF4-FFF2-40B4-BE49-F238E27FC236}">
                <a16:creationId xmlns:a16="http://schemas.microsoft.com/office/drawing/2014/main" id="{35CE673B-21ED-C1ED-339A-B6B58C163DF0}"/>
              </a:ext>
            </a:extLst>
          </p:cNvPr>
          <p:cNvSpPr/>
          <p:nvPr/>
        </p:nvSpPr>
        <p:spPr>
          <a:xfrm>
            <a:off x="8033495" y="6069989"/>
            <a:ext cx="1435395" cy="9366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79D53F74-676D-AD3D-1099-0CF9637ADEBC}"/>
              </a:ext>
            </a:extLst>
          </p:cNvPr>
          <p:cNvSpPr/>
          <p:nvPr/>
        </p:nvSpPr>
        <p:spPr>
          <a:xfrm>
            <a:off x="1333494" y="6762307"/>
            <a:ext cx="928643" cy="2935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F2AB489A-5320-83C5-36E7-8B5FF7595D73}"/>
              </a:ext>
            </a:extLst>
          </p:cNvPr>
          <p:cNvSpPr txBox="1"/>
          <p:nvPr/>
        </p:nvSpPr>
        <p:spPr>
          <a:xfrm>
            <a:off x="719999" y="2237118"/>
            <a:ext cx="5443871" cy="461665"/>
          </a:xfrm>
          <a:prstGeom prst="rect">
            <a:avLst/>
          </a:prstGeom>
          <a:solidFill>
            <a:schemeClr val="bg1"/>
          </a:solidFill>
          <a:ln>
            <a:noFill/>
          </a:ln>
        </p:spPr>
        <p:txBody>
          <a:bodyPr wrap="square" rtlCol="0">
            <a:spAutoFit/>
          </a:bodyPr>
          <a:lstStyle/>
          <a:p>
            <a:r>
              <a:rPr kumimoji="1" lang="en-US" altLang="ja-JP" sz="2400" b="1">
                <a:latin typeface="BIZ UDPゴシック" panose="020B0400000000000000" pitchFamily="50" charset="-128"/>
                <a:ea typeface="BIZ UDPゴシック" panose="020B0400000000000000" pitchFamily="50" charset="-128"/>
              </a:rPr>
              <a:t>Google Maps</a:t>
            </a:r>
            <a:r>
              <a:rPr kumimoji="1" lang="ja-JP" altLang="en-US" sz="2400" b="1">
                <a:latin typeface="BIZ UDPゴシック" panose="020B0400000000000000" pitchFamily="50" charset="-128"/>
                <a:ea typeface="BIZ UDPゴシック" panose="020B0400000000000000" pitchFamily="50" charset="-128"/>
              </a:rPr>
              <a:t>を使ってみよう</a:t>
            </a:r>
          </a:p>
        </p:txBody>
      </p:sp>
      <p:sp>
        <p:nvSpPr>
          <p:cNvPr id="13" name="テキスト ボックス 12">
            <a:extLst>
              <a:ext uri="{FF2B5EF4-FFF2-40B4-BE49-F238E27FC236}">
                <a16:creationId xmlns:a16="http://schemas.microsoft.com/office/drawing/2014/main" id="{93A51165-616D-56D8-1AAF-EF11AC795123}"/>
              </a:ext>
            </a:extLst>
          </p:cNvPr>
          <p:cNvSpPr txBox="1"/>
          <p:nvPr/>
        </p:nvSpPr>
        <p:spPr>
          <a:xfrm>
            <a:off x="6860495" y="1658252"/>
            <a:ext cx="1321847" cy="400110"/>
          </a:xfrm>
          <a:prstGeom prst="rect">
            <a:avLst/>
          </a:prstGeom>
          <a:noFill/>
          <a:ln>
            <a:solidFill>
              <a:schemeClr val="tx1"/>
            </a:solidFill>
          </a:ln>
        </p:spPr>
        <p:txBody>
          <a:bodyPr wrap="square">
            <a:spAutoFit/>
          </a:bodyPr>
          <a:lstStyle/>
          <a:p>
            <a:pPr algn="ctr"/>
            <a:r>
              <a:rPr lang="en-US" altLang="ja-JP" sz="2000" b="1" i="0">
                <a:solidFill>
                  <a:srgbClr val="252525"/>
                </a:solidFill>
                <a:effectLst/>
                <a:latin typeface="BIZ UDPゴシック" panose="020B0400000000000000" pitchFamily="50" charset="-128"/>
                <a:ea typeface="BIZ UDPゴシック" panose="020B0400000000000000" pitchFamily="50" charset="-128"/>
              </a:rPr>
              <a:t>iPhone</a:t>
            </a:r>
            <a:endParaRPr lang="ja-JP" altLang="en-US" sz="200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38863697-509F-E151-3B52-3F22BDB66299}"/>
              </a:ext>
            </a:extLst>
          </p:cNvPr>
          <p:cNvSpPr txBox="1"/>
          <p:nvPr/>
        </p:nvSpPr>
        <p:spPr>
          <a:xfrm>
            <a:off x="8332139" y="1664992"/>
            <a:ext cx="1321847" cy="400110"/>
          </a:xfrm>
          <a:prstGeom prst="rect">
            <a:avLst/>
          </a:prstGeom>
          <a:noFill/>
          <a:ln>
            <a:solidFill>
              <a:schemeClr val="tx1"/>
            </a:solidFill>
          </a:ln>
        </p:spPr>
        <p:txBody>
          <a:bodyPr wrap="square">
            <a:spAutoFit/>
          </a:bodyPr>
          <a:lstStyle/>
          <a:p>
            <a:pPr algn="ctr"/>
            <a:r>
              <a:rPr lang="en-US" altLang="ja-JP" sz="2000" b="1">
                <a:solidFill>
                  <a:srgbClr val="252525"/>
                </a:solidFill>
                <a:latin typeface="BIZ UDPゴシック" panose="020B0400000000000000" pitchFamily="50" charset="-128"/>
                <a:ea typeface="BIZ UDPゴシック" panose="020B0400000000000000" pitchFamily="50" charset="-128"/>
              </a:rPr>
              <a:t>Android</a:t>
            </a:r>
            <a:endParaRPr lang="ja-JP" altLang="en-US" sz="2000">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F1378773-8E15-3FD7-56F6-0ACC51654010}"/>
              </a:ext>
            </a:extLst>
          </p:cNvPr>
          <p:cNvSpPr/>
          <p:nvPr/>
        </p:nvSpPr>
        <p:spPr>
          <a:xfrm>
            <a:off x="7885009" y="2452555"/>
            <a:ext cx="1435395" cy="9366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21" name="グループ化 20">
            <a:extLst>
              <a:ext uri="{FF2B5EF4-FFF2-40B4-BE49-F238E27FC236}">
                <a16:creationId xmlns:a16="http://schemas.microsoft.com/office/drawing/2014/main" id="{ACFDD9DA-98DF-7477-9A0F-D9C6A7716F15}"/>
              </a:ext>
            </a:extLst>
          </p:cNvPr>
          <p:cNvGrpSpPr/>
          <p:nvPr/>
        </p:nvGrpSpPr>
        <p:grpSpPr>
          <a:xfrm>
            <a:off x="604646" y="0"/>
            <a:ext cx="1351370" cy="1035997"/>
            <a:chOff x="604646" y="0"/>
            <a:chExt cx="1351370" cy="1035997"/>
          </a:xfrm>
          <a:solidFill>
            <a:srgbClr val="00B0F0"/>
          </a:solidFill>
        </p:grpSpPr>
        <p:sp>
          <p:nvSpPr>
            <p:cNvPr id="22" name="片側の 2 つの角を切り取った四角形 2">
              <a:extLst>
                <a:ext uri="{FF2B5EF4-FFF2-40B4-BE49-F238E27FC236}">
                  <a16:creationId xmlns:a16="http://schemas.microsoft.com/office/drawing/2014/main" id="{90576A27-8BE0-B614-580A-FCC4F77FC23C}"/>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片側の 2 つの角を切り取った四角形 37">
              <a:extLst>
                <a:ext uri="{FF2B5EF4-FFF2-40B4-BE49-F238E27FC236}">
                  <a16:creationId xmlns:a16="http://schemas.microsoft.com/office/drawing/2014/main" id="{74E555A4-DE05-BDA8-1EF2-D9C258687BE9}"/>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97166E84-069F-5866-97DE-182DC88E367C}"/>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2" name="スライド番号プレースホルダー 3">
            <a:extLst>
              <a:ext uri="{FF2B5EF4-FFF2-40B4-BE49-F238E27FC236}">
                <a16:creationId xmlns:a16="http://schemas.microsoft.com/office/drawing/2014/main" id="{90C07EEA-80B1-F598-60B8-E3A3B98D624F}"/>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33</a:t>
            </a:fld>
            <a:endParaRPr kumimoji="1" lang="ja-JP" altLang="en-US">
              <a:latin typeface="BIZ UDPゴシック" panose="020B0400000000000000" pitchFamily="50" charset="-128"/>
              <a:ea typeface="BIZ UDPゴシック" panose="020B0400000000000000" pitchFamily="50" charset="-128"/>
            </a:endParaRPr>
          </a:p>
        </p:txBody>
      </p:sp>
      <p:pic>
        <p:nvPicPr>
          <p:cNvPr id="7" name="図 6">
            <a:extLst>
              <a:ext uri="{FF2B5EF4-FFF2-40B4-BE49-F238E27FC236}">
                <a16:creationId xmlns:a16="http://schemas.microsoft.com/office/drawing/2014/main" id="{CC6FBED0-9BAE-5868-296F-E3B31CCB03A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1441" r="80531" b="81997"/>
          <a:stretch/>
        </p:blipFill>
        <p:spPr>
          <a:xfrm>
            <a:off x="870490" y="2920893"/>
            <a:ext cx="1249723" cy="290210"/>
          </a:xfrm>
          <a:prstGeom prst="rect">
            <a:avLst/>
          </a:prstGeom>
        </p:spPr>
      </p:pic>
    </p:spTree>
    <p:extLst>
      <p:ext uri="{BB962C8B-B14F-4D97-AF65-F5344CB8AC3E}">
        <p14:creationId xmlns:p14="http://schemas.microsoft.com/office/powerpoint/2010/main" val="2430419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42">
            <a:extLst>
              <a:ext uri="{FF2B5EF4-FFF2-40B4-BE49-F238E27FC236}">
                <a16:creationId xmlns:a16="http://schemas.microsoft.com/office/drawing/2014/main" id="{69B55CFC-5FB3-3D01-8DA5-35D1180AD2E3}"/>
              </a:ext>
            </a:extLst>
          </p:cNvPr>
          <p:cNvSpPr/>
          <p:nvPr/>
        </p:nvSpPr>
        <p:spPr>
          <a:xfrm>
            <a:off x="593725" y="2137992"/>
            <a:ext cx="9648826" cy="5018299"/>
          </a:xfrm>
          <a:prstGeom prst="roundRect">
            <a:avLst>
              <a:gd name="adj" fmla="val 1283"/>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62" name="グループ化 61">
            <a:extLst>
              <a:ext uri="{FF2B5EF4-FFF2-40B4-BE49-F238E27FC236}">
                <a16:creationId xmlns:a16="http://schemas.microsoft.com/office/drawing/2014/main" id="{2193CC3C-A15B-7944-E378-B3A9392801A5}"/>
              </a:ext>
            </a:extLst>
          </p:cNvPr>
          <p:cNvGrpSpPr/>
          <p:nvPr/>
        </p:nvGrpSpPr>
        <p:grpSpPr>
          <a:xfrm>
            <a:off x="604646" y="0"/>
            <a:ext cx="1351370" cy="1035997"/>
            <a:chOff x="604646" y="0"/>
            <a:chExt cx="1351370" cy="1035997"/>
          </a:xfrm>
          <a:solidFill>
            <a:srgbClr val="C62153"/>
          </a:solidFill>
        </p:grpSpPr>
        <p:sp>
          <p:nvSpPr>
            <p:cNvPr id="63" name="片側の 2 つの角を切り取った四角形 62">
              <a:extLst>
                <a:ext uri="{FF2B5EF4-FFF2-40B4-BE49-F238E27FC236}">
                  <a16:creationId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片側の 2 つの角を切り取った四角形 6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A3525639-CD2D-25E6-AA1B-D13D8DDC40C5}"/>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コミュニケーション</a:t>
            </a:r>
          </a:p>
        </p:txBody>
      </p:sp>
      <p:sp>
        <p:nvSpPr>
          <p:cNvPr id="5" name="テキスト ボックス 4">
            <a:extLst>
              <a:ext uri="{FF2B5EF4-FFF2-40B4-BE49-F238E27FC236}">
                <a16:creationId xmlns:a16="http://schemas.microsoft.com/office/drawing/2014/main" id="{BB5A2881-40D8-03BA-229E-EEEF13DDD8E5}"/>
              </a:ext>
            </a:extLst>
          </p:cNvPr>
          <p:cNvSpPr txBox="1"/>
          <p:nvPr/>
        </p:nvSpPr>
        <p:spPr>
          <a:xfrm>
            <a:off x="733606" y="1413002"/>
            <a:ext cx="8327898" cy="523220"/>
          </a:xfrm>
          <a:prstGeom prst="rect">
            <a:avLst/>
          </a:prstGeom>
          <a:noFill/>
        </p:spPr>
        <p:txBody>
          <a:bodyPr wrap="square">
            <a:spAutoFit/>
          </a:bodyPr>
          <a:lstStyle/>
          <a:p>
            <a:r>
              <a:rPr lang="ja-JP" altLang="en-US" sz="2800" b="1">
                <a:latin typeface="BIZ UDPゴシック" panose="020B0400000000000000" pitchFamily="50" charset="-128"/>
                <a:ea typeface="BIZ UDPゴシック" panose="020B0400000000000000" pitchFamily="50" charset="-128"/>
              </a:rPr>
              <a:t>１</a:t>
            </a:r>
            <a:r>
              <a:rPr lang="en-US" altLang="ja-JP" sz="2800" b="1">
                <a:latin typeface="BIZ UDPゴシック" panose="020B0400000000000000" pitchFamily="50" charset="-128"/>
                <a:ea typeface="BIZ UDPゴシック" panose="020B0400000000000000" pitchFamily="50" charset="-128"/>
              </a:rPr>
              <a:t>. SNS</a:t>
            </a:r>
            <a:r>
              <a:rPr lang="ja-JP" altLang="en-US" sz="2800" b="1">
                <a:latin typeface="BIZ UDPゴシック" panose="020B0400000000000000" pitchFamily="50" charset="-128"/>
                <a:ea typeface="BIZ UDPゴシック" panose="020B0400000000000000" pitchFamily="50" charset="-128"/>
              </a:rPr>
              <a:t>とは</a:t>
            </a:r>
            <a:endParaRPr lang="en-US" altLang="ja-JP" sz="2800" b="1">
              <a:latin typeface="BIZ UDPゴシック" panose="020B0400000000000000" pitchFamily="50" charset="-128"/>
              <a:ea typeface="BIZ UDPゴシック" panose="020B0400000000000000" pitchFamily="50" charset="-128"/>
            </a:endParaRPr>
          </a:p>
        </p:txBody>
      </p:sp>
      <p:sp>
        <p:nvSpPr>
          <p:cNvPr id="4" name="Google Shape;577;g10de31f191a_0_0">
            <a:extLst>
              <a:ext uri="{FF2B5EF4-FFF2-40B4-BE49-F238E27FC236}">
                <a16:creationId xmlns:a16="http://schemas.microsoft.com/office/drawing/2014/main" id="{5560DF5D-CBD9-7CBC-ED55-E6CF552DC9FE}"/>
              </a:ext>
            </a:extLst>
          </p:cNvPr>
          <p:cNvSpPr txBox="1"/>
          <p:nvPr/>
        </p:nvSpPr>
        <p:spPr>
          <a:xfrm>
            <a:off x="983199" y="2417466"/>
            <a:ext cx="9185559" cy="656267"/>
          </a:xfrm>
          <a:prstGeom prst="rect">
            <a:avLst/>
          </a:prstGeom>
          <a:noFill/>
          <a:ln>
            <a:noFill/>
          </a:ln>
        </p:spPr>
        <p:txBody>
          <a:bodyPr spcFirstLastPara="1" wrap="square" lIns="40332" tIns="20160" rIns="40332" bIns="20160" anchor="t" anchorCtr="0">
            <a:spAutoFit/>
          </a:bodyPr>
          <a:lstStyle/>
          <a:p>
            <a:pPr>
              <a:buSzPts val="3300"/>
            </a:pPr>
            <a:r>
              <a:rPr lang="en-US" altLang="ja-JP" sz="2000" b="1">
                <a:latin typeface="BIZ UDPゴシック" panose="020B0400000000000000" pitchFamily="50" charset="-128"/>
                <a:ea typeface="BIZ UDPゴシック" panose="020B0400000000000000" pitchFamily="50" charset="-128"/>
              </a:rPr>
              <a:t>SNS</a:t>
            </a:r>
            <a:r>
              <a:rPr lang="ja-JP" altLang="en-US" sz="2000" b="1">
                <a:latin typeface="BIZ UDPゴシック" panose="020B0400000000000000" pitchFamily="50" charset="-128"/>
                <a:ea typeface="BIZ UDPゴシック" panose="020B0400000000000000" pitchFamily="50" charset="-128"/>
              </a:rPr>
              <a:t>とは、スマートフォンやパソコンを使い、身近な人から世界中の人まで</a:t>
            </a:r>
            <a:endParaRPr lang="en-US" altLang="ja-JP" sz="2000" b="1">
              <a:latin typeface="BIZ UDPゴシック" panose="020B0400000000000000" pitchFamily="50" charset="-128"/>
              <a:ea typeface="BIZ UDPゴシック" panose="020B0400000000000000" pitchFamily="50" charset="-128"/>
            </a:endParaRPr>
          </a:p>
          <a:p>
            <a:pPr>
              <a:buSzPts val="3300"/>
            </a:pPr>
            <a:r>
              <a:rPr lang="ja-JP" altLang="en-US" sz="2000" b="1">
                <a:latin typeface="BIZ UDPゴシック" panose="020B0400000000000000" pitchFamily="50" charset="-128"/>
                <a:ea typeface="BIZ UDPゴシック" panose="020B0400000000000000" pitchFamily="50" charset="-128"/>
              </a:rPr>
              <a:t>交流できる、インターネット上のサービスです。</a:t>
            </a:r>
            <a:endParaRPr sz="2000">
              <a:latin typeface="BIZ UDPゴシック" panose="020B0400000000000000" pitchFamily="50" charset="-128"/>
              <a:ea typeface="BIZ UDPゴシック" panose="020B0400000000000000" pitchFamily="50" charset="-128"/>
            </a:endParaRPr>
          </a:p>
        </p:txBody>
      </p:sp>
      <p:sp>
        <p:nvSpPr>
          <p:cNvPr id="6" name="Google Shape;578;g10de31f191a_0_0">
            <a:extLst>
              <a:ext uri="{FF2B5EF4-FFF2-40B4-BE49-F238E27FC236}">
                <a16:creationId xmlns:a16="http://schemas.microsoft.com/office/drawing/2014/main" id="{B82984FD-486B-0B7C-411F-F19FC906B9D5}"/>
              </a:ext>
            </a:extLst>
          </p:cNvPr>
          <p:cNvSpPr txBox="1"/>
          <p:nvPr/>
        </p:nvSpPr>
        <p:spPr>
          <a:xfrm>
            <a:off x="2742553" y="4166967"/>
            <a:ext cx="6118308" cy="1979706"/>
          </a:xfrm>
          <a:prstGeom prst="rect">
            <a:avLst/>
          </a:prstGeom>
          <a:noFill/>
          <a:ln>
            <a:noFill/>
          </a:ln>
        </p:spPr>
        <p:txBody>
          <a:bodyPr spcFirstLastPara="1" wrap="square" lIns="40332" tIns="20160" rIns="40332" bIns="20160" anchor="t" anchorCtr="0">
            <a:spAutoFit/>
          </a:bodyPr>
          <a:lstStyle/>
          <a:p>
            <a:pPr>
              <a:lnSpc>
                <a:spcPct val="150000"/>
              </a:lnSpc>
              <a:buSzPts val="3200"/>
            </a:pPr>
            <a:r>
              <a:rPr lang="en-US" altLang="ja-JP" sz="2800" b="1">
                <a:solidFill>
                  <a:srgbClr val="C00000"/>
                </a:solidFill>
                <a:latin typeface="BIZ UDPゴシック" panose="020B0400000000000000" pitchFamily="50" charset="-128"/>
                <a:ea typeface="BIZ UDPゴシック" panose="020B0400000000000000" pitchFamily="50" charset="-128"/>
              </a:rPr>
              <a:t>S</a:t>
            </a:r>
            <a:r>
              <a:rPr lang="ja-JP" altLang="en-US" sz="2800" b="1">
                <a:solidFill>
                  <a:schemeClr val="dk1"/>
                </a:solidFill>
                <a:latin typeface="BIZ UDPゴシック" panose="020B0400000000000000" pitchFamily="50" charset="-128"/>
                <a:ea typeface="BIZ UDPゴシック" panose="020B0400000000000000" pitchFamily="50" charset="-128"/>
              </a:rPr>
              <a:t>→ソーシャル　（社会的な）</a:t>
            </a:r>
            <a:endParaRPr sz="2800" b="1">
              <a:latin typeface="BIZ UDPゴシック" panose="020B0400000000000000" pitchFamily="50" charset="-128"/>
              <a:ea typeface="BIZ UDPゴシック" panose="020B0400000000000000" pitchFamily="50" charset="-128"/>
            </a:endParaRPr>
          </a:p>
          <a:p>
            <a:pPr>
              <a:lnSpc>
                <a:spcPct val="150000"/>
              </a:lnSpc>
              <a:buSzPts val="3200"/>
            </a:pPr>
            <a:r>
              <a:rPr lang="en-US" altLang="ja-JP" sz="2800" b="1">
                <a:solidFill>
                  <a:srgbClr val="C00000"/>
                </a:solidFill>
                <a:latin typeface="BIZ UDPゴシック" panose="020B0400000000000000" pitchFamily="50" charset="-128"/>
                <a:ea typeface="BIZ UDPゴシック" panose="020B0400000000000000" pitchFamily="50" charset="-128"/>
              </a:rPr>
              <a:t>N</a:t>
            </a:r>
            <a:r>
              <a:rPr lang="ja-JP" altLang="en-US" sz="2800" b="1">
                <a:solidFill>
                  <a:schemeClr val="dk1"/>
                </a:solidFill>
                <a:latin typeface="BIZ UDPゴシック" panose="020B0400000000000000" pitchFamily="50" charset="-128"/>
                <a:ea typeface="BIZ UDPゴシック" panose="020B0400000000000000" pitchFamily="50" charset="-128"/>
              </a:rPr>
              <a:t>→ネットワーキング　（つながり）</a:t>
            </a:r>
            <a:endParaRPr sz="2800" b="1">
              <a:latin typeface="BIZ UDPゴシック" panose="020B0400000000000000" pitchFamily="50" charset="-128"/>
              <a:ea typeface="BIZ UDPゴシック" panose="020B0400000000000000" pitchFamily="50" charset="-128"/>
            </a:endParaRPr>
          </a:p>
          <a:p>
            <a:pPr>
              <a:lnSpc>
                <a:spcPct val="150000"/>
              </a:lnSpc>
              <a:buSzPts val="3200"/>
            </a:pPr>
            <a:r>
              <a:rPr lang="en-US" altLang="ja-JP" sz="2800" b="1">
                <a:solidFill>
                  <a:srgbClr val="C00000"/>
                </a:solidFill>
                <a:latin typeface="BIZ UDPゴシック" panose="020B0400000000000000" pitchFamily="50" charset="-128"/>
                <a:ea typeface="BIZ UDPゴシック" panose="020B0400000000000000" pitchFamily="50" charset="-128"/>
              </a:rPr>
              <a:t>S</a:t>
            </a:r>
            <a:r>
              <a:rPr lang="ja-JP" altLang="en-US" sz="2800" b="1">
                <a:solidFill>
                  <a:schemeClr val="dk1"/>
                </a:solidFill>
                <a:latin typeface="BIZ UDPゴシック" panose="020B0400000000000000" pitchFamily="50" charset="-128"/>
                <a:ea typeface="BIZ UDPゴシック" panose="020B0400000000000000" pitchFamily="50" charset="-128"/>
              </a:rPr>
              <a:t>→サービス　　の略語です。</a:t>
            </a:r>
            <a:endParaRPr sz="2800" b="1">
              <a:latin typeface="BIZ UDPゴシック" panose="020B0400000000000000" pitchFamily="50" charset="-128"/>
              <a:ea typeface="BIZ UDPゴシック" panose="020B0400000000000000" pitchFamily="50" charset="-128"/>
            </a:endParaRPr>
          </a:p>
        </p:txBody>
      </p:sp>
      <p:sp>
        <p:nvSpPr>
          <p:cNvPr id="7" name="スライド番号プレースホルダー 3">
            <a:extLst>
              <a:ext uri="{FF2B5EF4-FFF2-40B4-BE49-F238E27FC236}">
                <a16:creationId xmlns:a16="http://schemas.microsoft.com/office/drawing/2014/main" id="{FDC01534-DC24-080E-4612-4F0A96A45CAC}"/>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34</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60388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42">
            <a:extLst>
              <a:ext uri="{FF2B5EF4-FFF2-40B4-BE49-F238E27FC236}">
                <a16:creationId xmlns:a16="http://schemas.microsoft.com/office/drawing/2014/main" id="{4EF62F63-EFAE-1D48-0CF7-CBFC2FF11CA6}"/>
              </a:ext>
            </a:extLst>
          </p:cNvPr>
          <p:cNvSpPr/>
          <p:nvPr/>
        </p:nvSpPr>
        <p:spPr>
          <a:xfrm>
            <a:off x="593725" y="2137992"/>
            <a:ext cx="9648826" cy="5018299"/>
          </a:xfrm>
          <a:prstGeom prst="roundRect">
            <a:avLst>
              <a:gd name="adj" fmla="val 1283"/>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62" name="グループ化 61">
            <a:extLst>
              <a:ext uri="{FF2B5EF4-FFF2-40B4-BE49-F238E27FC236}">
                <a16:creationId xmlns:a16="http://schemas.microsoft.com/office/drawing/2014/main" id="{2193CC3C-A15B-7944-E378-B3A9392801A5}"/>
              </a:ext>
            </a:extLst>
          </p:cNvPr>
          <p:cNvGrpSpPr/>
          <p:nvPr/>
        </p:nvGrpSpPr>
        <p:grpSpPr>
          <a:xfrm>
            <a:off x="604646" y="0"/>
            <a:ext cx="1351370" cy="1035997"/>
            <a:chOff x="604646" y="0"/>
            <a:chExt cx="1351370" cy="1035997"/>
          </a:xfrm>
          <a:solidFill>
            <a:srgbClr val="C62153"/>
          </a:solidFill>
        </p:grpSpPr>
        <p:sp>
          <p:nvSpPr>
            <p:cNvPr id="63" name="片側の 2 つの角を切り取った四角形 62">
              <a:extLst>
                <a:ext uri="{FF2B5EF4-FFF2-40B4-BE49-F238E27FC236}">
                  <a16:creationId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片側の 2 つの角を切り取った四角形 6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A3525639-CD2D-25E6-AA1B-D13D8DDC40C5}"/>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コミュニケーション</a:t>
            </a:r>
          </a:p>
        </p:txBody>
      </p:sp>
      <p:sp>
        <p:nvSpPr>
          <p:cNvPr id="5" name="テキスト ボックス 4">
            <a:extLst>
              <a:ext uri="{FF2B5EF4-FFF2-40B4-BE49-F238E27FC236}">
                <a16:creationId xmlns:a16="http://schemas.microsoft.com/office/drawing/2014/main" id="{BB5A2881-40D8-03BA-229E-EEEF13DDD8E5}"/>
              </a:ext>
            </a:extLst>
          </p:cNvPr>
          <p:cNvSpPr txBox="1"/>
          <p:nvPr/>
        </p:nvSpPr>
        <p:spPr>
          <a:xfrm>
            <a:off x="733606" y="1413002"/>
            <a:ext cx="8327898" cy="523220"/>
          </a:xfrm>
          <a:prstGeom prst="rect">
            <a:avLst/>
          </a:prstGeom>
          <a:noFill/>
        </p:spPr>
        <p:txBody>
          <a:bodyPr wrap="square">
            <a:spAutoFit/>
          </a:bodyPr>
          <a:lstStyle/>
          <a:p>
            <a:r>
              <a:rPr lang="ja-JP" altLang="en-US" sz="2800" b="1">
                <a:latin typeface="BIZ UDPゴシック" panose="020B0400000000000000" pitchFamily="50" charset="-128"/>
                <a:ea typeface="BIZ UDPゴシック" panose="020B0400000000000000" pitchFamily="50" charset="-128"/>
              </a:rPr>
              <a:t>１</a:t>
            </a:r>
            <a:r>
              <a:rPr lang="en-US" altLang="ja-JP" sz="2800" b="1">
                <a:latin typeface="BIZ UDPゴシック" panose="020B0400000000000000" pitchFamily="50" charset="-128"/>
                <a:ea typeface="BIZ UDPゴシック" panose="020B0400000000000000" pitchFamily="50" charset="-128"/>
              </a:rPr>
              <a:t>. SNS</a:t>
            </a:r>
            <a:r>
              <a:rPr lang="ja-JP" altLang="en-US" sz="2800" b="1">
                <a:latin typeface="BIZ UDPゴシック" panose="020B0400000000000000" pitchFamily="50" charset="-128"/>
                <a:ea typeface="BIZ UDPゴシック" panose="020B0400000000000000" pitchFamily="50" charset="-128"/>
              </a:rPr>
              <a:t>とは</a:t>
            </a:r>
            <a:endParaRPr lang="en-US" altLang="ja-JP" sz="2800" b="1">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0A1BF63C-A28D-B04E-0EC8-F0ADFC7DA3B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85871" y="2852375"/>
            <a:ext cx="6853578" cy="3744062"/>
          </a:xfrm>
          <a:prstGeom prst="rect">
            <a:avLst/>
          </a:prstGeom>
        </p:spPr>
      </p:pic>
      <p:sp>
        <p:nvSpPr>
          <p:cNvPr id="4" name="テキスト ボックス 3">
            <a:extLst>
              <a:ext uri="{FF2B5EF4-FFF2-40B4-BE49-F238E27FC236}">
                <a16:creationId xmlns:a16="http://schemas.microsoft.com/office/drawing/2014/main" id="{762CE7CF-0390-CCF7-13EE-41476CAE9151}"/>
              </a:ext>
            </a:extLst>
          </p:cNvPr>
          <p:cNvSpPr txBox="1"/>
          <p:nvPr/>
        </p:nvSpPr>
        <p:spPr>
          <a:xfrm>
            <a:off x="2973022" y="2260366"/>
            <a:ext cx="4575645" cy="523220"/>
          </a:xfrm>
          <a:prstGeom prst="rect">
            <a:avLst/>
          </a:prstGeom>
          <a:noFill/>
        </p:spPr>
        <p:txBody>
          <a:bodyPr wrap="square" rtlCol="0">
            <a:spAutoFit/>
          </a:bodyPr>
          <a:lstStyle/>
          <a:p>
            <a:pPr algn="ctr"/>
            <a:r>
              <a:rPr kumimoji="1" lang="ja-JP" altLang="en-US" sz="2800" b="1">
                <a:latin typeface="BIZ UDPゴシック" panose="020B0400000000000000" pitchFamily="50" charset="-128"/>
                <a:ea typeface="BIZ UDPゴシック" panose="020B0400000000000000" pitchFamily="50" charset="-128"/>
              </a:rPr>
              <a:t>主な</a:t>
            </a:r>
            <a:r>
              <a:rPr kumimoji="1" lang="en-US" altLang="ja-JP" sz="2800" b="1">
                <a:latin typeface="BIZ UDPゴシック" panose="020B0400000000000000" pitchFamily="50" charset="-128"/>
                <a:ea typeface="BIZ UDPゴシック" panose="020B0400000000000000" pitchFamily="50" charset="-128"/>
              </a:rPr>
              <a:t>SNS</a:t>
            </a:r>
            <a:endParaRPr kumimoji="1" lang="ja-JP" altLang="en-US" sz="2800" b="1">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D7B712C8-F243-3F06-BCE6-4AE4498E97D0}"/>
              </a:ext>
            </a:extLst>
          </p:cNvPr>
          <p:cNvSpPr txBox="1"/>
          <p:nvPr/>
        </p:nvSpPr>
        <p:spPr>
          <a:xfrm>
            <a:off x="2806996" y="4066631"/>
            <a:ext cx="4199860" cy="523220"/>
          </a:xfrm>
          <a:prstGeom prst="rect">
            <a:avLst/>
          </a:prstGeom>
          <a:solidFill>
            <a:schemeClr val="bg1"/>
          </a:solidFill>
        </p:spPr>
        <p:txBody>
          <a:bodyPr wrap="square" rtlCol="0">
            <a:spAutoFit/>
          </a:bodyPr>
          <a:lstStyle/>
          <a:p>
            <a:r>
              <a:rPr kumimoji="1" lang="en-US" altLang="ja-JP" sz="2800" b="1">
                <a:latin typeface="BIZ UDPゴシック" panose="020B0400000000000000" pitchFamily="50" charset="-128"/>
                <a:ea typeface="BIZ UDPゴシック" panose="020B0400000000000000" pitchFamily="50" charset="-128"/>
              </a:rPr>
              <a:t>Meta</a:t>
            </a:r>
          </a:p>
        </p:txBody>
      </p:sp>
      <p:pic>
        <p:nvPicPr>
          <p:cNvPr id="1026" name="Picture 2" descr="Facebook 独自の ロゴ - ソーシャルメディアとロゴ アイコン さん">
            <a:extLst>
              <a:ext uri="{FF2B5EF4-FFF2-40B4-BE49-F238E27FC236}">
                <a16:creationId xmlns:a16="http://schemas.microsoft.com/office/drawing/2014/main" id="{2F12967B-BBE5-F9F3-D1A4-D609A9000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4940" y="3912780"/>
            <a:ext cx="645172" cy="645172"/>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文字が書かれている&#10;&#10;低い精度で自動的に生成された説明">
            <a:extLst>
              <a:ext uri="{FF2B5EF4-FFF2-40B4-BE49-F238E27FC236}">
                <a16:creationId xmlns:a16="http://schemas.microsoft.com/office/drawing/2014/main" id="{198568C9-60FF-26F4-BABA-989FD5FD256C}"/>
              </a:ext>
            </a:extLst>
          </p:cNvPr>
          <p:cNvPicPr>
            <a:picLocks noChangeAspect="1"/>
          </p:cNvPicPr>
          <p:nvPr/>
        </p:nvPicPr>
        <p:blipFill rotWithShape="1">
          <a:blip r:embed="rId4"/>
          <a:srcRect b="50000"/>
          <a:stretch/>
        </p:blipFill>
        <p:spPr>
          <a:xfrm>
            <a:off x="6888812" y="3932660"/>
            <a:ext cx="2849316" cy="611178"/>
          </a:xfrm>
          <a:prstGeom prst="rect">
            <a:avLst/>
          </a:prstGeom>
        </p:spPr>
      </p:pic>
      <p:sp>
        <p:nvSpPr>
          <p:cNvPr id="9" name="スライド番号プレースホルダー 3">
            <a:extLst>
              <a:ext uri="{FF2B5EF4-FFF2-40B4-BE49-F238E27FC236}">
                <a16:creationId xmlns:a16="http://schemas.microsoft.com/office/drawing/2014/main" id="{C4ADF061-9E8D-C26E-37E4-906A02129150}"/>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35</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503520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42">
            <a:extLst>
              <a:ext uri="{FF2B5EF4-FFF2-40B4-BE49-F238E27FC236}">
                <a16:creationId xmlns:a16="http://schemas.microsoft.com/office/drawing/2014/main" id="{74649DE9-35FC-7D59-7C23-609C145CD728}"/>
              </a:ext>
            </a:extLst>
          </p:cNvPr>
          <p:cNvSpPr/>
          <p:nvPr/>
        </p:nvSpPr>
        <p:spPr>
          <a:xfrm>
            <a:off x="593725" y="2137992"/>
            <a:ext cx="9648826" cy="5018299"/>
          </a:xfrm>
          <a:prstGeom prst="roundRect">
            <a:avLst>
              <a:gd name="adj" fmla="val 1283"/>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コミュニケーション</a:t>
            </a:r>
          </a:p>
        </p:txBody>
      </p:sp>
      <p:sp>
        <p:nvSpPr>
          <p:cNvPr id="5" name="テキスト ボックス 4">
            <a:extLst>
              <a:ext uri="{FF2B5EF4-FFF2-40B4-BE49-F238E27FC236}">
                <a16:creationId xmlns:a16="http://schemas.microsoft.com/office/drawing/2014/main" id="{BB5A2881-40D8-03BA-229E-EEEF13DDD8E5}"/>
              </a:ext>
            </a:extLst>
          </p:cNvPr>
          <p:cNvSpPr txBox="1"/>
          <p:nvPr/>
        </p:nvSpPr>
        <p:spPr>
          <a:xfrm>
            <a:off x="733606" y="1413002"/>
            <a:ext cx="8327898" cy="523220"/>
          </a:xfrm>
          <a:prstGeom prst="rect">
            <a:avLst/>
          </a:prstGeom>
          <a:noFill/>
        </p:spPr>
        <p:txBody>
          <a:bodyPr wrap="square">
            <a:spAutoFit/>
          </a:bodyPr>
          <a:lstStyle/>
          <a:p>
            <a:r>
              <a:rPr lang="ja-JP" altLang="en-US" sz="2800" b="1">
                <a:latin typeface="BIZ UDPゴシック" panose="020B0400000000000000" pitchFamily="50" charset="-128"/>
                <a:ea typeface="BIZ UDPゴシック" panose="020B0400000000000000" pitchFamily="50" charset="-128"/>
              </a:rPr>
              <a:t>２</a:t>
            </a:r>
            <a:r>
              <a:rPr lang="en-US" altLang="ja-JP" sz="2800" b="1">
                <a:latin typeface="BIZ UDPゴシック" panose="020B0400000000000000" pitchFamily="50" charset="-128"/>
                <a:ea typeface="BIZ UDPゴシック" panose="020B0400000000000000" pitchFamily="50" charset="-128"/>
              </a:rPr>
              <a:t>. LINE</a:t>
            </a:r>
            <a:r>
              <a:rPr lang="ja-JP" altLang="en-US" sz="2800" b="1">
                <a:latin typeface="BIZ UDPゴシック" panose="020B0400000000000000" pitchFamily="50" charset="-128"/>
                <a:ea typeface="BIZ UDPゴシック" panose="020B0400000000000000" pitchFamily="50" charset="-128"/>
              </a:rPr>
              <a:t>って何？</a:t>
            </a:r>
            <a:endParaRPr lang="en-US" altLang="ja-JP" sz="2800" b="1">
              <a:latin typeface="BIZ UDPゴシック" panose="020B0400000000000000" pitchFamily="50" charset="-128"/>
              <a:ea typeface="BIZ UDPゴシック" panose="020B0400000000000000" pitchFamily="50" charset="-128"/>
            </a:endParaRPr>
          </a:p>
        </p:txBody>
      </p:sp>
      <p:sp>
        <p:nvSpPr>
          <p:cNvPr id="4" name="ドーナツ 16">
            <a:extLst>
              <a:ext uri="{FF2B5EF4-FFF2-40B4-BE49-F238E27FC236}">
                <a16:creationId xmlns:a16="http://schemas.microsoft.com/office/drawing/2014/main" id="{48F27842-98C7-967F-9F6E-77EE3B1A0D64}"/>
              </a:ext>
            </a:extLst>
          </p:cNvPr>
          <p:cNvSpPr/>
          <p:nvPr/>
        </p:nvSpPr>
        <p:spPr>
          <a:xfrm>
            <a:off x="3470580" y="2921501"/>
            <a:ext cx="3851096" cy="3627751"/>
          </a:xfrm>
          <a:prstGeom prst="donut">
            <a:avLst>
              <a:gd name="adj" fmla="val 1764"/>
            </a:avLst>
          </a:prstGeom>
          <a:solidFill>
            <a:srgbClr val="F6A4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latin typeface="BIZ UDPゴシック" panose="020B0400000000000000" pitchFamily="50" charset="-128"/>
              <a:ea typeface="BIZ UDPゴシック" panose="020B0400000000000000" pitchFamily="50" charset="-128"/>
            </a:endParaRPr>
          </a:p>
        </p:txBody>
      </p:sp>
      <p:sp>
        <p:nvSpPr>
          <p:cNvPr id="6" name="Google Shape;607;g10de31f191a_0_95">
            <a:extLst>
              <a:ext uri="{FF2B5EF4-FFF2-40B4-BE49-F238E27FC236}">
                <a16:creationId xmlns:a16="http://schemas.microsoft.com/office/drawing/2014/main" id="{34A1F7AB-AA5E-651F-5CEA-C4AB7BFB5E77}"/>
              </a:ext>
            </a:extLst>
          </p:cNvPr>
          <p:cNvSpPr txBox="1"/>
          <p:nvPr/>
        </p:nvSpPr>
        <p:spPr>
          <a:xfrm>
            <a:off x="856798" y="2278138"/>
            <a:ext cx="9637903" cy="317713"/>
          </a:xfrm>
          <a:prstGeom prst="rect">
            <a:avLst/>
          </a:prstGeom>
          <a:noFill/>
          <a:ln>
            <a:noFill/>
          </a:ln>
        </p:spPr>
        <p:txBody>
          <a:bodyPr spcFirstLastPara="1" wrap="square" lIns="40332" tIns="20160" rIns="40332" bIns="20160" anchor="t" anchorCtr="0">
            <a:spAutoFit/>
          </a:bodyPr>
          <a:lstStyle/>
          <a:p>
            <a:pPr>
              <a:buSzPts val="3600"/>
            </a:pPr>
            <a:r>
              <a:rPr lang="ja-JP" altLang="en-US" b="1">
                <a:latin typeface="BIZ UDPゴシック" panose="020B0400000000000000" pitchFamily="50" charset="-128"/>
                <a:ea typeface="BIZ UDPゴシック" panose="020B0400000000000000" pitchFamily="50" charset="-128"/>
              </a:rPr>
              <a:t>家族や仲の良い友達との身近な連絡手段として使うコミュニケーションサービスです。</a:t>
            </a:r>
          </a:p>
        </p:txBody>
      </p:sp>
      <p:sp>
        <p:nvSpPr>
          <p:cNvPr id="9" name="Google Shape;598;g10de31f191a_0_95">
            <a:extLst>
              <a:ext uri="{FF2B5EF4-FFF2-40B4-BE49-F238E27FC236}">
                <a16:creationId xmlns:a16="http://schemas.microsoft.com/office/drawing/2014/main" id="{58967400-4A74-454E-5B07-6141A132ADBD}"/>
              </a:ext>
            </a:extLst>
          </p:cNvPr>
          <p:cNvSpPr/>
          <p:nvPr/>
        </p:nvSpPr>
        <p:spPr>
          <a:xfrm>
            <a:off x="3417910" y="2860672"/>
            <a:ext cx="1285852" cy="930545"/>
          </a:xfrm>
          <a:prstGeom prst="ellipse">
            <a:avLst/>
          </a:prstGeom>
          <a:solidFill>
            <a:srgbClr val="F6A4B6"/>
          </a:solidFill>
          <a:ln>
            <a:noFill/>
          </a:ln>
        </p:spPr>
        <p:txBody>
          <a:bodyPr spcFirstLastPara="1" wrap="square" lIns="40332" tIns="20160" rIns="40332" bIns="20160" anchor="ctr" anchorCtr="0">
            <a:noAutofit/>
          </a:bodyPr>
          <a:lstStyle/>
          <a:p>
            <a:pPr algn="ctr">
              <a:buSzPts val="1801"/>
            </a:pPr>
            <a:endParaRPr b="1">
              <a:solidFill>
                <a:schemeClr val="lt1"/>
              </a:solidFill>
              <a:latin typeface="BIZ UDPゴシック" panose="020B0400000000000000" pitchFamily="50" charset="-128"/>
              <a:ea typeface="BIZ UDPゴシック" panose="020B0400000000000000" pitchFamily="50" charset="-128"/>
            </a:endParaRPr>
          </a:p>
        </p:txBody>
      </p:sp>
      <p:sp>
        <p:nvSpPr>
          <p:cNvPr id="10" name="Google Shape;609;g10de31f191a_0_95">
            <a:extLst>
              <a:ext uri="{FF2B5EF4-FFF2-40B4-BE49-F238E27FC236}">
                <a16:creationId xmlns:a16="http://schemas.microsoft.com/office/drawing/2014/main" id="{A5ECC022-DA1F-EE81-5EAA-4DE873571D54}"/>
              </a:ext>
            </a:extLst>
          </p:cNvPr>
          <p:cNvSpPr txBox="1"/>
          <p:nvPr/>
        </p:nvSpPr>
        <p:spPr>
          <a:xfrm>
            <a:off x="2846909" y="3219360"/>
            <a:ext cx="2304222" cy="317713"/>
          </a:xfrm>
          <a:prstGeom prst="rect">
            <a:avLst/>
          </a:prstGeom>
          <a:noFill/>
          <a:ln>
            <a:noFill/>
          </a:ln>
        </p:spPr>
        <p:txBody>
          <a:bodyPr spcFirstLastPara="1" wrap="square" lIns="40332" tIns="20160" rIns="40332" bIns="20160" anchor="t" anchorCtr="0">
            <a:spAutoFit/>
          </a:bodyPr>
          <a:lstStyle/>
          <a:p>
            <a:pPr algn="ctr">
              <a:buSzPts val="2400"/>
            </a:pPr>
            <a:r>
              <a:rPr lang="ja-JP" altLang="en-US" b="1">
                <a:solidFill>
                  <a:schemeClr val="dk1"/>
                </a:solidFill>
                <a:latin typeface="BIZ UDPゴシック" panose="020B0400000000000000" pitchFamily="50" charset="-128"/>
                <a:ea typeface="BIZ UDPゴシック" panose="020B0400000000000000" pitchFamily="50" charset="-128"/>
              </a:rPr>
              <a:t>メッセージを送る</a:t>
            </a:r>
            <a:endParaRPr b="1">
              <a:latin typeface="BIZ UDPゴシック" panose="020B0400000000000000" pitchFamily="50" charset="-128"/>
              <a:ea typeface="BIZ UDPゴシック" panose="020B0400000000000000" pitchFamily="50" charset="-128"/>
            </a:endParaRPr>
          </a:p>
        </p:txBody>
      </p:sp>
      <p:sp>
        <p:nvSpPr>
          <p:cNvPr id="12" name="Google Shape;597;g10de31f191a_0_95">
            <a:extLst>
              <a:ext uri="{FF2B5EF4-FFF2-40B4-BE49-F238E27FC236}">
                <a16:creationId xmlns:a16="http://schemas.microsoft.com/office/drawing/2014/main" id="{CDDA6C2E-073D-D4F1-0CFD-3B914062C7C3}"/>
              </a:ext>
            </a:extLst>
          </p:cNvPr>
          <p:cNvSpPr/>
          <p:nvPr/>
        </p:nvSpPr>
        <p:spPr>
          <a:xfrm>
            <a:off x="2908002" y="4275724"/>
            <a:ext cx="1285852" cy="930545"/>
          </a:xfrm>
          <a:prstGeom prst="ellipse">
            <a:avLst/>
          </a:prstGeom>
          <a:solidFill>
            <a:srgbClr val="F6A4B6"/>
          </a:solidFill>
          <a:ln>
            <a:noFill/>
          </a:ln>
        </p:spPr>
        <p:txBody>
          <a:bodyPr spcFirstLastPara="1" wrap="square" lIns="40332" tIns="20160" rIns="40332" bIns="20160" anchor="ctr" anchorCtr="0">
            <a:noAutofit/>
          </a:bodyPr>
          <a:lstStyle/>
          <a:p>
            <a:pPr algn="ctr">
              <a:buSzPts val="1801"/>
            </a:pPr>
            <a:endParaRPr b="1">
              <a:solidFill>
                <a:schemeClr val="lt1"/>
              </a:solidFill>
              <a:latin typeface="BIZ UDPゴシック" panose="020B0400000000000000" pitchFamily="50" charset="-128"/>
              <a:ea typeface="BIZ UDPゴシック" panose="020B0400000000000000" pitchFamily="50" charset="-128"/>
            </a:endParaRPr>
          </a:p>
        </p:txBody>
      </p:sp>
      <p:sp>
        <p:nvSpPr>
          <p:cNvPr id="13" name="Google Shape;610;g10de31f191a_0_95">
            <a:extLst>
              <a:ext uri="{FF2B5EF4-FFF2-40B4-BE49-F238E27FC236}">
                <a16:creationId xmlns:a16="http://schemas.microsoft.com/office/drawing/2014/main" id="{8006560C-75F2-6512-0E9F-4435E6C0FAF4}"/>
              </a:ext>
            </a:extLst>
          </p:cNvPr>
          <p:cNvSpPr txBox="1"/>
          <p:nvPr/>
        </p:nvSpPr>
        <p:spPr>
          <a:xfrm>
            <a:off x="2367861" y="4643663"/>
            <a:ext cx="2097816" cy="317713"/>
          </a:xfrm>
          <a:prstGeom prst="rect">
            <a:avLst/>
          </a:prstGeom>
          <a:noFill/>
          <a:ln>
            <a:noFill/>
          </a:ln>
        </p:spPr>
        <p:txBody>
          <a:bodyPr spcFirstLastPara="1" wrap="square" lIns="40332" tIns="20160" rIns="40332" bIns="20160" anchor="t" anchorCtr="0">
            <a:spAutoFit/>
          </a:bodyPr>
          <a:lstStyle/>
          <a:p>
            <a:pPr algn="ctr">
              <a:buSzPts val="2400"/>
            </a:pPr>
            <a:r>
              <a:rPr lang="ja-JP" altLang="en-US" b="1">
                <a:solidFill>
                  <a:schemeClr val="dk1"/>
                </a:solidFill>
                <a:latin typeface="BIZ UDPゴシック" panose="020B0400000000000000" pitchFamily="50" charset="-128"/>
                <a:ea typeface="BIZ UDPゴシック" panose="020B0400000000000000" pitchFamily="50" charset="-128"/>
              </a:rPr>
              <a:t>スタンプを送る</a:t>
            </a:r>
            <a:endParaRPr b="1">
              <a:latin typeface="BIZ UDPゴシック" panose="020B0400000000000000" pitchFamily="50" charset="-128"/>
              <a:ea typeface="BIZ UDPゴシック" panose="020B0400000000000000" pitchFamily="50" charset="-128"/>
            </a:endParaRPr>
          </a:p>
        </p:txBody>
      </p:sp>
      <p:sp>
        <p:nvSpPr>
          <p:cNvPr id="15" name="Google Shape;594;g10de31f191a_0_95">
            <a:extLst>
              <a:ext uri="{FF2B5EF4-FFF2-40B4-BE49-F238E27FC236}">
                <a16:creationId xmlns:a16="http://schemas.microsoft.com/office/drawing/2014/main" id="{D623AA38-648C-14F7-D82D-A4DAB80D6D88}"/>
              </a:ext>
            </a:extLst>
          </p:cNvPr>
          <p:cNvSpPr/>
          <p:nvPr/>
        </p:nvSpPr>
        <p:spPr>
          <a:xfrm>
            <a:off x="6611104" y="4220622"/>
            <a:ext cx="1285852" cy="927138"/>
          </a:xfrm>
          <a:prstGeom prst="ellipse">
            <a:avLst/>
          </a:prstGeom>
          <a:solidFill>
            <a:srgbClr val="F6A4B6"/>
          </a:solidFill>
          <a:ln>
            <a:noFill/>
          </a:ln>
        </p:spPr>
        <p:txBody>
          <a:bodyPr spcFirstLastPara="1" wrap="square" lIns="40332" tIns="20160" rIns="40332" bIns="20160" anchor="ctr" anchorCtr="0">
            <a:noAutofit/>
          </a:bodyPr>
          <a:lstStyle/>
          <a:p>
            <a:pPr algn="ctr">
              <a:buSzPts val="1801"/>
            </a:pPr>
            <a:endParaRPr b="1">
              <a:solidFill>
                <a:schemeClr val="lt1"/>
              </a:solidFill>
              <a:latin typeface="BIZ UDPゴシック" panose="020B0400000000000000" pitchFamily="50" charset="-128"/>
              <a:ea typeface="BIZ UDPゴシック" panose="020B0400000000000000" pitchFamily="50" charset="-128"/>
            </a:endParaRPr>
          </a:p>
        </p:txBody>
      </p:sp>
      <p:sp>
        <p:nvSpPr>
          <p:cNvPr id="17" name="Google Shape;611;g10de31f191a_0_95">
            <a:extLst>
              <a:ext uri="{FF2B5EF4-FFF2-40B4-BE49-F238E27FC236}">
                <a16:creationId xmlns:a16="http://schemas.microsoft.com/office/drawing/2014/main" id="{5889A156-9F4E-1EB1-0C43-09A55BD5CF7A}"/>
              </a:ext>
            </a:extLst>
          </p:cNvPr>
          <p:cNvSpPr txBox="1"/>
          <p:nvPr/>
        </p:nvSpPr>
        <p:spPr>
          <a:xfrm>
            <a:off x="6426884" y="4544106"/>
            <a:ext cx="1654165" cy="594712"/>
          </a:xfrm>
          <a:prstGeom prst="rect">
            <a:avLst/>
          </a:prstGeom>
          <a:noFill/>
          <a:ln>
            <a:noFill/>
          </a:ln>
        </p:spPr>
        <p:txBody>
          <a:bodyPr spcFirstLastPara="1" wrap="square" lIns="40332" tIns="20160" rIns="40332" bIns="20160" anchor="t" anchorCtr="0">
            <a:spAutoFit/>
          </a:bodyPr>
          <a:lstStyle/>
          <a:p>
            <a:pPr algn="ctr">
              <a:buSzPts val="2400"/>
            </a:pPr>
            <a:r>
              <a:rPr lang="ja-JP" altLang="en-US" b="1">
                <a:solidFill>
                  <a:schemeClr val="dk1"/>
                </a:solidFill>
                <a:latin typeface="BIZ UDPゴシック" panose="020B0400000000000000" pitchFamily="50" charset="-128"/>
                <a:ea typeface="BIZ UDPゴシック" panose="020B0400000000000000" pitchFamily="50" charset="-128"/>
              </a:rPr>
              <a:t>思い出が</a:t>
            </a:r>
            <a:endParaRPr lang="en-US" altLang="ja-JP" b="1">
              <a:solidFill>
                <a:schemeClr val="dk1"/>
              </a:solidFill>
              <a:latin typeface="BIZ UDPゴシック" panose="020B0400000000000000" pitchFamily="50" charset="-128"/>
              <a:ea typeface="BIZ UDPゴシック" panose="020B0400000000000000" pitchFamily="50" charset="-128"/>
            </a:endParaRPr>
          </a:p>
          <a:p>
            <a:pPr algn="ctr">
              <a:buSzPts val="2400"/>
            </a:pPr>
            <a:r>
              <a:rPr lang="ja-JP" altLang="en-US" b="1">
                <a:solidFill>
                  <a:schemeClr val="dk1"/>
                </a:solidFill>
                <a:latin typeface="BIZ UDPゴシック" panose="020B0400000000000000" pitchFamily="50" charset="-128"/>
                <a:ea typeface="BIZ UDPゴシック" panose="020B0400000000000000" pitchFamily="50" charset="-128"/>
              </a:rPr>
              <a:t>共有できる</a:t>
            </a:r>
            <a:endParaRPr b="1">
              <a:latin typeface="BIZ UDPゴシック" panose="020B0400000000000000" pitchFamily="50" charset="-128"/>
              <a:ea typeface="BIZ UDPゴシック" panose="020B0400000000000000" pitchFamily="50" charset="-128"/>
            </a:endParaRPr>
          </a:p>
        </p:txBody>
      </p:sp>
      <p:sp>
        <p:nvSpPr>
          <p:cNvPr id="19" name="Google Shape;596;g10de31f191a_0_95">
            <a:extLst>
              <a:ext uri="{FF2B5EF4-FFF2-40B4-BE49-F238E27FC236}">
                <a16:creationId xmlns:a16="http://schemas.microsoft.com/office/drawing/2014/main" id="{895A1DF5-CB90-DAC2-130A-87678C7718F3}"/>
              </a:ext>
            </a:extLst>
          </p:cNvPr>
          <p:cNvSpPr/>
          <p:nvPr/>
        </p:nvSpPr>
        <p:spPr>
          <a:xfrm>
            <a:off x="6136503" y="2893278"/>
            <a:ext cx="1285852" cy="930545"/>
          </a:xfrm>
          <a:prstGeom prst="ellipse">
            <a:avLst/>
          </a:prstGeom>
          <a:solidFill>
            <a:srgbClr val="F6A4B6"/>
          </a:solidFill>
          <a:ln>
            <a:noFill/>
          </a:ln>
        </p:spPr>
        <p:txBody>
          <a:bodyPr spcFirstLastPara="1" wrap="square" lIns="40332" tIns="20160" rIns="40332" bIns="20160" anchor="ctr" anchorCtr="0">
            <a:noAutofit/>
          </a:bodyPr>
          <a:lstStyle/>
          <a:p>
            <a:pPr algn="ctr">
              <a:buSzPts val="1801"/>
            </a:pPr>
            <a:endParaRPr b="1">
              <a:solidFill>
                <a:schemeClr val="lt1"/>
              </a:solidFill>
              <a:latin typeface="BIZ UDPゴシック" panose="020B0400000000000000" pitchFamily="50" charset="-128"/>
              <a:ea typeface="BIZ UDPゴシック" panose="020B0400000000000000" pitchFamily="50" charset="-128"/>
            </a:endParaRPr>
          </a:p>
        </p:txBody>
      </p:sp>
      <p:sp>
        <p:nvSpPr>
          <p:cNvPr id="20" name="Google Shape;612;g10de31f191a_0_95">
            <a:extLst>
              <a:ext uri="{FF2B5EF4-FFF2-40B4-BE49-F238E27FC236}">
                <a16:creationId xmlns:a16="http://schemas.microsoft.com/office/drawing/2014/main" id="{18E3CFFD-5EEB-3CC3-BEC4-BDD352A47FC2}"/>
              </a:ext>
            </a:extLst>
          </p:cNvPr>
          <p:cNvSpPr txBox="1"/>
          <p:nvPr/>
        </p:nvSpPr>
        <p:spPr>
          <a:xfrm>
            <a:off x="5993125" y="3113336"/>
            <a:ext cx="1654165" cy="594712"/>
          </a:xfrm>
          <a:prstGeom prst="rect">
            <a:avLst/>
          </a:prstGeom>
          <a:noFill/>
          <a:ln>
            <a:noFill/>
          </a:ln>
        </p:spPr>
        <p:txBody>
          <a:bodyPr spcFirstLastPara="1" wrap="square" lIns="40332" tIns="20160" rIns="40332" bIns="20160" anchor="t" anchorCtr="0">
            <a:spAutoFit/>
          </a:bodyPr>
          <a:lstStyle/>
          <a:p>
            <a:pPr algn="ctr">
              <a:buSzPts val="2400"/>
            </a:pPr>
            <a:r>
              <a:rPr lang="ja-JP" altLang="en-US" b="1">
                <a:solidFill>
                  <a:schemeClr val="dk1"/>
                </a:solidFill>
                <a:latin typeface="BIZ UDPゴシック" panose="020B0400000000000000" pitchFamily="50" charset="-128"/>
                <a:ea typeface="BIZ UDPゴシック" panose="020B0400000000000000" pitchFamily="50" charset="-128"/>
              </a:rPr>
              <a:t>写真や動画を送れる</a:t>
            </a:r>
            <a:endParaRPr b="1">
              <a:latin typeface="BIZ UDPゴシック" panose="020B0400000000000000" pitchFamily="50" charset="-128"/>
              <a:ea typeface="BIZ UDPゴシック" panose="020B0400000000000000" pitchFamily="50" charset="-128"/>
            </a:endParaRPr>
          </a:p>
        </p:txBody>
      </p:sp>
      <p:sp>
        <p:nvSpPr>
          <p:cNvPr id="22" name="Google Shape;595;g10de31f191a_0_95">
            <a:extLst>
              <a:ext uri="{FF2B5EF4-FFF2-40B4-BE49-F238E27FC236}">
                <a16:creationId xmlns:a16="http://schemas.microsoft.com/office/drawing/2014/main" id="{B697A84F-A4D6-7537-D040-31CB2051E4B8}"/>
              </a:ext>
            </a:extLst>
          </p:cNvPr>
          <p:cNvSpPr/>
          <p:nvPr/>
        </p:nvSpPr>
        <p:spPr>
          <a:xfrm>
            <a:off x="3522551" y="5865200"/>
            <a:ext cx="1285852" cy="927137"/>
          </a:xfrm>
          <a:prstGeom prst="ellipse">
            <a:avLst/>
          </a:prstGeom>
          <a:solidFill>
            <a:srgbClr val="F6A4B6"/>
          </a:solidFill>
          <a:ln>
            <a:noFill/>
          </a:ln>
        </p:spPr>
        <p:txBody>
          <a:bodyPr spcFirstLastPara="1" wrap="square" lIns="40332" tIns="20160" rIns="40332" bIns="20160" anchor="ctr" anchorCtr="0">
            <a:noAutofit/>
          </a:bodyPr>
          <a:lstStyle/>
          <a:p>
            <a:pPr algn="ctr">
              <a:buSzPts val="1801"/>
            </a:pPr>
            <a:endParaRPr b="1">
              <a:solidFill>
                <a:schemeClr val="lt1"/>
              </a:solidFill>
              <a:latin typeface="BIZ UDPゴシック" panose="020B0400000000000000" pitchFamily="50" charset="-128"/>
              <a:ea typeface="BIZ UDPゴシック" panose="020B0400000000000000" pitchFamily="50" charset="-128"/>
            </a:endParaRPr>
          </a:p>
        </p:txBody>
      </p:sp>
      <p:sp>
        <p:nvSpPr>
          <p:cNvPr id="25" name="Google Shape;593;g10de31f191a_0_95">
            <a:extLst>
              <a:ext uri="{FF2B5EF4-FFF2-40B4-BE49-F238E27FC236}">
                <a16:creationId xmlns:a16="http://schemas.microsoft.com/office/drawing/2014/main" id="{00B40D65-A9DF-AC68-E23C-36DE394EBE22}"/>
              </a:ext>
            </a:extLst>
          </p:cNvPr>
          <p:cNvSpPr/>
          <p:nvPr/>
        </p:nvSpPr>
        <p:spPr>
          <a:xfrm>
            <a:off x="5968115" y="5868552"/>
            <a:ext cx="1285852" cy="927138"/>
          </a:xfrm>
          <a:prstGeom prst="ellipse">
            <a:avLst/>
          </a:prstGeom>
          <a:solidFill>
            <a:srgbClr val="F6A4B6"/>
          </a:solidFill>
          <a:ln>
            <a:noFill/>
          </a:ln>
        </p:spPr>
        <p:txBody>
          <a:bodyPr spcFirstLastPara="1" wrap="square" lIns="40332" tIns="20160" rIns="40332" bIns="20160" anchor="ctr" anchorCtr="0">
            <a:noAutofit/>
          </a:bodyPr>
          <a:lstStyle/>
          <a:p>
            <a:pPr algn="ctr">
              <a:buSzPts val="1801"/>
            </a:pPr>
            <a:endParaRPr b="1">
              <a:solidFill>
                <a:schemeClr val="lt1"/>
              </a:solidFill>
              <a:latin typeface="BIZ UDPゴシック" panose="020B0400000000000000" pitchFamily="50" charset="-128"/>
              <a:ea typeface="BIZ UDPゴシック" panose="020B0400000000000000" pitchFamily="50" charset="-128"/>
            </a:endParaRPr>
          </a:p>
        </p:txBody>
      </p:sp>
      <p:sp>
        <p:nvSpPr>
          <p:cNvPr id="26" name="Google Shape;614;g10de31f191a_0_95">
            <a:extLst>
              <a:ext uri="{FF2B5EF4-FFF2-40B4-BE49-F238E27FC236}">
                <a16:creationId xmlns:a16="http://schemas.microsoft.com/office/drawing/2014/main" id="{7A9A18B0-1387-9242-12CD-F9407A4758D8}"/>
              </a:ext>
            </a:extLst>
          </p:cNvPr>
          <p:cNvSpPr txBox="1"/>
          <p:nvPr/>
        </p:nvSpPr>
        <p:spPr>
          <a:xfrm>
            <a:off x="5675750" y="6067691"/>
            <a:ext cx="2297154" cy="594712"/>
          </a:xfrm>
          <a:prstGeom prst="rect">
            <a:avLst/>
          </a:prstGeom>
          <a:noFill/>
          <a:ln>
            <a:noFill/>
          </a:ln>
        </p:spPr>
        <p:txBody>
          <a:bodyPr spcFirstLastPara="1" wrap="square" lIns="40332" tIns="20160" rIns="40332" bIns="20160" anchor="t" anchorCtr="0">
            <a:spAutoFit/>
          </a:bodyPr>
          <a:lstStyle/>
          <a:p>
            <a:pPr algn="ctr">
              <a:buSzPts val="2400"/>
            </a:pPr>
            <a:r>
              <a:rPr lang="ja-JP" altLang="en-US" b="1">
                <a:solidFill>
                  <a:schemeClr val="dk1"/>
                </a:solidFill>
                <a:latin typeface="BIZ UDPゴシック" panose="020B0400000000000000" pitchFamily="50" charset="-128"/>
                <a:ea typeface="BIZ UDPゴシック" panose="020B0400000000000000" pitchFamily="50" charset="-128"/>
              </a:rPr>
              <a:t>自治体情報が</a:t>
            </a:r>
            <a:endParaRPr b="1">
              <a:solidFill>
                <a:schemeClr val="dk1"/>
              </a:solidFill>
              <a:latin typeface="BIZ UDPゴシック" panose="020B0400000000000000" pitchFamily="50" charset="-128"/>
              <a:ea typeface="BIZ UDPゴシック" panose="020B0400000000000000" pitchFamily="50" charset="-128"/>
            </a:endParaRPr>
          </a:p>
          <a:p>
            <a:pPr algn="ctr">
              <a:buSzPts val="2400"/>
            </a:pPr>
            <a:r>
              <a:rPr lang="ja-JP" altLang="en-US" b="1">
                <a:solidFill>
                  <a:schemeClr val="dk1"/>
                </a:solidFill>
                <a:latin typeface="BIZ UDPゴシック" panose="020B0400000000000000" pitchFamily="50" charset="-128"/>
                <a:ea typeface="BIZ UDPゴシック" panose="020B0400000000000000" pitchFamily="50" charset="-128"/>
              </a:rPr>
              <a:t>チェックできる</a:t>
            </a:r>
            <a:endParaRPr b="1">
              <a:latin typeface="BIZ UDPゴシック" panose="020B0400000000000000" pitchFamily="50" charset="-128"/>
              <a:ea typeface="BIZ UDPゴシック" panose="020B0400000000000000" pitchFamily="50" charset="-128"/>
            </a:endParaRPr>
          </a:p>
        </p:txBody>
      </p:sp>
      <p:pic>
        <p:nvPicPr>
          <p:cNvPr id="27" name="図 26">
            <a:extLst>
              <a:ext uri="{FF2B5EF4-FFF2-40B4-BE49-F238E27FC236}">
                <a16:creationId xmlns:a16="http://schemas.microsoft.com/office/drawing/2014/main" id="{14ECC598-EAE0-39D5-FECC-588915294E3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82032" y="3363965"/>
            <a:ext cx="2640443" cy="2640443"/>
          </a:xfrm>
          <a:prstGeom prst="rect">
            <a:avLst/>
          </a:prstGeom>
        </p:spPr>
      </p:pic>
      <p:grpSp>
        <p:nvGrpSpPr>
          <p:cNvPr id="2" name="グループ化 1">
            <a:extLst>
              <a:ext uri="{FF2B5EF4-FFF2-40B4-BE49-F238E27FC236}">
                <a16:creationId xmlns:a16="http://schemas.microsoft.com/office/drawing/2014/main" id="{7DFC0822-40A4-2371-2BDA-66B767B89D2C}"/>
              </a:ext>
            </a:extLst>
          </p:cNvPr>
          <p:cNvGrpSpPr/>
          <p:nvPr/>
        </p:nvGrpSpPr>
        <p:grpSpPr>
          <a:xfrm>
            <a:off x="604646" y="0"/>
            <a:ext cx="1351370" cy="1035997"/>
            <a:chOff x="604646" y="0"/>
            <a:chExt cx="1351370" cy="1035997"/>
          </a:xfrm>
          <a:solidFill>
            <a:srgbClr val="C62153"/>
          </a:solidFill>
        </p:grpSpPr>
        <p:sp>
          <p:nvSpPr>
            <p:cNvPr id="7" name="片側の 2 つの角を切り取った四角形 62">
              <a:extLst>
                <a:ext uri="{FF2B5EF4-FFF2-40B4-BE49-F238E27FC236}">
                  <a16:creationId xmlns:a16="http://schemas.microsoft.com/office/drawing/2014/main" id="{2159A84B-085F-16C8-1467-010098C66C4B}"/>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片側の 2 つの角を切り取った四角形 63">
              <a:extLst>
                <a:ext uri="{FF2B5EF4-FFF2-40B4-BE49-F238E27FC236}">
                  <a16:creationId xmlns:a16="http://schemas.microsoft.com/office/drawing/2014/main" id="{783CA027-4187-15F6-0B22-67DEC042A725}"/>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B1A144B3-38AC-62D5-F147-BD83F9F29EC9}"/>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14" name="Google Shape;613;g10de31f191a_0_95">
            <a:extLst>
              <a:ext uri="{FF2B5EF4-FFF2-40B4-BE49-F238E27FC236}">
                <a16:creationId xmlns:a16="http://schemas.microsoft.com/office/drawing/2014/main" id="{6B9132E4-009F-79B7-321B-8D81E9AC92FB}"/>
              </a:ext>
            </a:extLst>
          </p:cNvPr>
          <p:cNvSpPr txBox="1"/>
          <p:nvPr/>
        </p:nvSpPr>
        <p:spPr>
          <a:xfrm>
            <a:off x="2824059" y="6092101"/>
            <a:ext cx="2151201" cy="594712"/>
          </a:xfrm>
          <a:prstGeom prst="rect">
            <a:avLst/>
          </a:prstGeom>
          <a:noFill/>
          <a:ln>
            <a:noFill/>
          </a:ln>
        </p:spPr>
        <p:txBody>
          <a:bodyPr spcFirstLastPara="1" wrap="square" lIns="40332" tIns="20160" rIns="40332" bIns="20160" anchor="t" anchorCtr="0">
            <a:spAutoFit/>
          </a:bodyPr>
          <a:lstStyle/>
          <a:p>
            <a:pPr algn="ctr">
              <a:buSzPts val="2400"/>
            </a:pPr>
            <a:r>
              <a:rPr lang="ja-JP" altLang="en-US" b="1">
                <a:solidFill>
                  <a:schemeClr val="dk1"/>
                </a:solidFill>
                <a:latin typeface="BIZ UDPゴシック" panose="020B0400000000000000" pitchFamily="50" charset="-128"/>
                <a:ea typeface="BIZ UDPゴシック" panose="020B0400000000000000" pitchFamily="50" charset="-128"/>
              </a:rPr>
              <a:t>顔を見て話ができる</a:t>
            </a:r>
            <a:endParaRPr b="1">
              <a:solidFill>
                <a:schemeClr val="dk1"/>
              </a:solidFill>
              <a:latin typeface="BIZ UDPゴシック" panose="020B0400000000000000" pitchFamily="50" charset="-128"/>
              <a:ea typeface="BIZ UDPゴシック" panose="020B0400000000000000" pitchFamily="50" charset="-128"/>
            </a:endParaRPr>
          </a:p>
          <a:p>
            <a:pPr algn="ctr">
              <a:buSzPts val="2400"/>
            </a:pPr>
            <a:r>
              <a:rPr lang="ja-JP" altLang="en-US" b="1">
                <a:solidFill>
                  <a:schemeClr val="dk1"/>
                </a:solidFill>
                <a:latin typeface="BIZ UDPゴシック" panose="020B0400000000000000" pitchFamily="50" charset="-128"/>
                <a:ea typeface="BIZ UDPゴシック" panose="020B0400000000000000" pitchFamily="50" charset="-128"/>
              </a:rPr>
              <a:t>（ビデオ通話）</a:t>
            </a:r>
            <a:endParaRPr b="1">
              <a:latin typeface="BIZ UDPゴシック" panose="020B0400000000000000" pitchFamily="50" charset="-128"/>
              <a:ea typeface="BIZ UDPゴシック" panose="020B0400000000000000" pitchFamily="50" charset="-128"/>
            </a:endParaRPr>
          </a:p>
        </p:txBody>
      </p:sp>
      <p:sp>
        <p:nvSpPr>
          <p:cNvPr id="11" name="スライド番号プレースホルダー 3">
            <a:extLst>
              <a:ext uri="{FF2B5EF4-FFF2-40B4-BE49-F238E27FC236}">
                <a16:creationId xmlns:a16="http://schemas.microsoft.com/office/drawing/2014/main" id="{218B10FC-1EA4-9F12-0FE5-D0A5B87F7185}"/>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36</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648045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42">
            <a:extLst>
              <a:ext uri="{FF2B5EF4-FFF2-40B4-BE49-F238E27FC236}">
                <a16:creationId xmlns:a16="http://schemas.microsoft.com/office/drawing/2014/main" id="{FAB34D87-7D5A-15B6-A12C-190D5CA40B7E}"/>
              </a:ext>
            </a:extLst>
          </p:cNvPr>
          <p:cNvSpPr/>
          <p:nvPr/>
        </p:nvSpPr>
        <p:spPr>
          <a:xfrm>
            <a:off x="593725" y="2137992"/>
            <a:ext cx="9648826" cy="5018299"/>
          </a:xfrm>
          <a:prstGeom prst="roundRect">
            <a:avLst>
              <a:gd name="adj" fmla="val 1283"/>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62" name="グループ化 61">
            <a:extLst>
              <a:ext uri="{FF2B5EF4-FFF2-40B4-BE49-F238E27FC236}">
                <a16:creationId xmlns:a16="http://schemas.microsoft.com/office/drawing/2014/main" id="{2193CC3C-A15B-7944-E378-B3A9392801A5}"/>
              </a:ext>
            </a:extLst>
          </p:cNvPr>
          <p:cNvGrpSpPr/>
          <p:nvPr/>
        </p:nvGrpSpPr>
        <p:grpSpPr>
          <a:xfrm>
            <a:off x="604646" y="0"/>
            <a:ext cx="1351370" cy="1035997"/>
            <a:chOff x="604646" y="0"/>
            <a:chExt cx="1351370" cy="1035997"/>
          </a:xfrm>
          <a:solidFill>
            <a:srgbClr val="C62153"/>
          </a:solidFill>
        </p:grpSpPr>
        <p:sp>
          <p:nvSpPr>
            <p:cNvPr id="63" name="片側の 2 つの角を切り取った四角形 62">
              <a:extLst>
                <a:ext uri="{FF2B5EF4-FFF2-40B4-BE49-F238E27FC236}">
                  <a16:creationId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片側の 2 つの角を切り取った四角形 6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A3525639-CD2D-25E6-AA1B-D13D8DDC40C5}"/>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コミュニケーション</a:t>
            </a:r>
          </a:p>
        </p:txBody>
      </p:sp>
      <p:sp>
        <p:nvSpPr>
          <p:cNvPr id="5" name="テキスト ボックス 4">
            <a:extLst>
              <a:ext uri="{FF2B5EF4-FFF2-40B4-BE49-F238E27FC236}">
                <a16:creationId xmlns:a16="http://schemas.microsoft.com/office/drawing/2014/main" id="{BB5A2881-40D8-03BA-229E-EEEF13DDD8E5}"/>
              </a:ext>
            </a:extLst>
          </p:cNvPr>
          <p:cNvSpPr txBox="1"/>
          <p:nvPr/>
        </p:nvSpPr>
        <p:spPr>
          <a:xfrm>
            <a:off x="733606" y="1413002"/>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3. LINE</a:t>
            </a:r>
            <a:r>
              <a:rPr lang="ja-JP" altLang="en-US" sz="2800" b="1">
                <a:latin typeface="BIZ UDPゴシック" panose="020B0400000000000000" pitchFamily="50" charset="-128"/>
                <a:ea typeface="BIZ UDPゴシック" panose="020B0400000000000000" pitchFamily="50" charset="-128"/>
              </a:rPr>
              <a:t>を設定しよう</a:t>
            </a:r>
            <a:endParaRPr lang="en-US" altLang="ja-JP" sz="2800" b="1">
              <a:latin typeface="BIZ UDPゴシック" panose="020B0400000000000000" pitchFamily="50" charset="-128"/>
              <a:ea typeface="BIZ UDPゴシック" panose="020B0400000000000000" pitchFamily="50" charset="-128"/>
            </a:endParaRPr>
          </a:p>
        </p:txBody>
      </p:sp>
      <p:sp>
        <p:nvSpPr>
          <p:cNvPr id="2" name="Google Shape;624;g10de31f191a_0_196">
            <a:extLst>
              <a:ext uri="{FF2B5EF4-FFF2-40B4-BE49-F238E27FC236}">
                <a16:creationId xmlns:a16="http://schemas.microsoft.com/office/drawing/2014/main" id="{399942F8-A921-81C0-DD3C-4AF2DB4054E8}"/>
              </a:ext>
            </a:extLst>
          </p:cNvPr>
          <p:cNvSpPr txBox="1"/>
          <p:nvPr/>
        </p:nvSpPr>
        <p:spPr>
          <a:xfrm>
            <a:off x="6336978" y="3899308"/>
            <a:ext cx="1285852" cy="224058"/>
          </a:xfrm>
          <a:prstGeom prst="rect">
            <a:avLst/>
          </a:prstGeom>
          <a:noFill/>
          <a:ln>
            <a:noFill/>
          </a:ln>
        </p:spPr>
        <p:txBody>
          <a:bodyPr spcFirstLastPara="1" wrap="square" lIns="40332" tIns="20160" rIns="40332" bIns="20160" anchor="t" anchorCtr="0">
            <a:normAutofit/>
          </a:bodyPr>
          <a:lstStyle/>
          <a:p>
            <a:pPr>
              <a:lnSpc>
                <a:spcPct val="90000"/>
              </a:lnSpc>
              <a:buClr>
                <a:schemeClr val="dk1"/>
              </a:buClr>
              <a:buSzPts val="2800"/>
            </a:pPr>
            <a:endParaRPr sz="1235">
              <a:solidFill>
                <a:schemeClr val="dk1"/>
              </a:solidFill>
              <a:latin typeface="BIZ UDPゴシック" panose="020B0400000000000000" pitchFamily="50" charset="-128"/>
              <a:ea typeface="BIZ UDPゴシック" panose="020B0400000000000000" pitchFamily="50" charset="-128"/>
            </a:endParaRPr>
          </a:p>
        </p:txBody>
      </p:sp>
      <p:sp>
        <p:nvSpPr>
          <p:cNvPr id="4" name="Google Shape;627;g10de31f191a_0_196">
            <a:extLst>
              <a:ext uri="{FF2B5EF4-FFF2-40B4-BE49-F238E27FC236}">
                <a16:creationId xmlns:a16="http://schemas.microsoft.com/office/drawing/2014/main" id="{F85AE992-EB65-C3AA-230D-326519652B5D}"/>
              </a:ext>
            </a:extLst>
          </p:cNvPr>
          <p:cNvSpPr txBox="1"/>
          <p:nvPr/>
        </p:nvSpPr>
        <p:spPr>
          <a:xfrm>
            <a:off x="577451" y="3164373"/>
            <a:ext cx="2744701" cy="256157"/>
          </a:xfrm>
          <a:prstGeom prst="rect">
            <a:avLst/>
          </a:prstGeom>
          <a:noFill/>
          <a:ln>
            <a:noFill/>
          </a:ln>
        </p:spPr>
        <p:txBody>
          <a:bodyPr spcFirstLastPara="1" wrap="square" lIns="40332" tIns="20160" rIns="40332" bIns="20160" anchor="t" anchorCtr="0">
            <a:spAutoFit/>
          </a:bodyPr>
          <a:lstStyle/>
          <a:p>
            <a:pPr algn="ctr">
              <a:buSzPts val="2400"/>
            </a:pPr>
            <a:r>
              <a:rPr lang="ja-JP" altLang="en-US" sz="1400" b="1">
                <a:solidFill>
                  <a:schemeClr val="dk1"/>
                </a:solidFill>
                <a:latin typeface="BIZ UDPゴシック" panose="020B0400000000000000" pitchFamily="50" charset="-128"/>
                <a:ea typeface="BIZ UDPゴシック" panose="020B0400000000000000" pitchFamily="50" charset="-128"/>
              </a:rPr>
              <a:t>ストアを開く</a:t>
            </a:r>
            <a:endParaRPr sz="1400" b="1">
              <a:latin typeface="BIZ UDPゴシック" panose="020B0400000000000000" pitchFamily="50" charset="-128"/>
              <a:ea typeface="BIZ UDPゴシック" panose="020B0400000000000000" pitchFamily="50" charset="-128"/>
            </a:endParaRPr>
          </a:p>
        </p:txBody>
      </p:sp>
      <p:sp>
        <p:nvSpPr>
          <p:cNvPr id="6" name="Google Shape;628;g10de31f191a_0_196">
            <a:extLst>
              <a:ext uri="{FF2B5EF4-FFF2-40B4-BE49-F238E27FC236}">
                <a16:creationId xmlns:a16="http://schemas.microsoft.com/office/drawing/2014/main" id="{38D2F329-0F0E-20E4-9AF1-6667B8884243}"/>
              </a:ext>
            </a:extLst>
          </p:cNvPr>
          <p:cNvSpPr txBox="1"/>
          <p:nvPr/>
        </p:nvSpPr>
        <p:spPr>
          <a:xfrm>
            <a:off x="7930995" y="3101204"/>
            <a:ext cx="2283005" cy="471601"/>
          </a:xfrm>
          <a:prstGeom prst="rect">
            <a:avLst/>
          </a:prstGeom>
          <a:noFill/>
          <a:ln>
            <a:noFill/>
          </a:ln>
        </p:spPr>
        <p:txBody>
          <a:bodyPr spcFirstLastPara="1" wrap="square" lIns="40332" tIns="20160" rIns="40332" bIns="20160" anchor="t" anchorCtr="0">
            <a:spAutoFit/>
          </a:bodyPr>
          <a:lstStyle/>
          <a:p>
            <a:pPr algn="ctr">
              <a:buSzPts val="2400"/>
            </a:pPr>
            <a:r>
              <a:rPr lang="ja-JP" altLang="en-US" sz="1400" b="1">
                <a:solidFill>
                  <a:schemeClr val="dk1"/>
                </a:solidFill>
                <a:latin typeface="BIZ UDPゴシック" panose="020B0400000000000000" pitchFamily="50" charset="-128"/>
                <a:ea typeface="BIZ UDPゴシック" panose="020B0400000000000000" pitchFamily="50" charset="-128"/>
              </a:rPr>
              <a:t>アカウントを</a:t>
            </a:r>
            <a:endParaRPr lang="en-US" altLang="ja-JP" sz="1400" b="1">
              <a:solidFill>
                <a:schemeClr val="dk1"/>
              </a:solidFill>
              <a:latin typeface="BIZ UDPゴシック" panose="020B0400000000000000" pitchFamily="50" charset="-128"/>
              <a:ea typeface="BIZ UDPゴシック" panose="020B0400000000000000" pitchFamily="50" charset="-128"/>
            </a:endParaRPr>
          </a:p>
          <a:p>
            <a:pPr algn="ctr">
              <a:buSzPts val="2400"/>
            </a:pPr>
            <a:r>
              <a:rPr lang="ja-JP" altLang="en-US" sz="1400" b="1">
                <a:solidFill>
                  <a:schemeClr val="dk1"/>
                </a:solidFill>
                <a:latin typeface="BIZ UDPゴシック" panose="020B0400000000000000" pitchFamily="50" charset="-128"/>
                <a:ea typeface="BIZ UDPゴシック" panose="020B0400000000000000" pitchFamily="50" charset="-128"/>
              </a:rPr>
              <a:t>登録・作成</a:t>
            </a:r>
            <a:endParaRPr sz="1400" b="1">
              <a:latin typeface="BIZ UDPゴシック" panose="020B0400000000000000" pitchFamily="50" charset="-128"/>
              <a:ea typeface="BIZ UDPゴシック" panose="020B0400000000000000" pitchFamily="50" charset="-128"/>
            </a:endParaRPr>
          </a:p>
        </p:txBody>
      </p:sp>
      <p:sp>
        <p:nvSpPr>
          <p:cNvPr id="7" name="Google Shape;629;g10de31f191a_0_196">
            <a:extLst>
              <a:ext uri="{FF2B5EF4-FFF2-40B4-BE49-F238E27FC236}">
                <a16:creationId xmlns:a16="http://schemas.microsoft.com/office/drawing/2014/main" id="{72F0ECCD-862E-A97B-538C-29EC53583075}"/>
              </a:ext>
            </a:extLst>
          </p:cNvPr>
          <p:cNvSpPr txBox="1"/>
          <p:nvPr/>
        </p:nvSpPr>
        <p:spPr>
          <a:xfrm>
            <a:off x="2844505" y="3174074"/>
            <a:ext cx="2991626" cy="256157"/>
          </a:xfrm>
          <a:prstGeom prst="rect">
            <a:avLst/>
          </a:prstGeom>
          <a:noFill/>
          <a:ln>
            <a:noFill/>
          </a:ln>
        </p:spPr>
        <p:txBody>
          <a:bodyPr spcFirstLastPara="1" wrap="square" lIns="40332" tIns="20160" rIns="40332" bIns="20160" anchor="t" anchorCtr="0">
            <a:spAutoFit/>
          </a:bodyPr>
          <a:lstStyle/>
          <a:p>
            <a:pPr algn="ctr">
              <a:buSzPts val="2400"/>
            </a:pPr>
            <a:r>
              <a:rPr lang="en-US" altLang="ja-JP" sz="1400" b="1">
                <a:solidFill>
                  <a:schemeClr val="dk1"/>
                </a:solidFill>
                <a:latin typeface="BIZ UDPゴシック" panose="020B0400000000000000" pitchFamily="50" charset="-128"/>
                <a:ea typeface="BIZ UDPゴシック" panose="020B0400000000000000" pitchFamily="50" charset="-128"/>
              </a:rPr>
              <a:t>LINE</a:t>
            </a:r>
            <a:r>
              <a:rPr lang="ja-JP" altLang="en-US" sz="1400" b="1">
                <a:solidFill>
                  <a:schemeClr val="dk1"/>
                </a:solidFill>
                <a:latin typeface="BIZ UDPゴシック" panose="020B0400000000000000" pitchFamily="50" charset="-128"/>
                <a:ea typeface="BIZ UDPゴシック" panose="020B0400000000000000" pitchFamily="50" charset="-128"/>
              </a:rPr>
              <a:t>を検索</a:t>
            </a:r>
            <a:endParaRPr sz="1400" b="1">
              <a:solidFill>
                <a:schemeClr val="dk1"/>
              </a:solidFill>
              <a:latin typeface="BIZ UDPゴシック" panose="020B0400000000000000" pitchFamily="50" charset="-128"/>
              <a:ea typeface="BIZ UDPゴシック" panose="020B0400000000000000" pitchFamily="50" charset="-128"/>
            </a:endParaRPr>
          </a:p>
        </p:txBody>
      </p:sp>
      <p:grpSp>
        <p:nvGrpSpPr>
          <p:cNvPr id="8" name="グループ化 7">
            <a:extLst>
              <a:ext uri="{FF2B5EF4-FFF2-40B4-BE49-F238E27FC236}">
                <a16:creationId xmlns:a16="http://schemas.microsoft.com/office/drawing/2014/main" id="{FBE1F5B7-8444-8F34-1A61-4468B7FECEF6}"/>
              </a:ext>
            </a:extLst>
          </p:cNvPr>
          <p:cNvGrpSpPr/>
          <p:nvPr/>
        </p:nvGrpSpPr>
        <p:grpSpPr>
          <a:xfrm>
            <a:off x="1000356" y="3731172"/>
            <a:ext cx="1543272" cy="2903357"/>
            <a:chOff x="320372" y="1375550"/>
            <a:chExt cx="1477617" cy="2807201"/>
          </a:xfrm>
        </p:grpSpPr>
        <p:pic>
          <p:nvPicPr>
            <p:cNvPr id="9" name="Google Shape;620;g10de31f191a_0_196">
              <a:extLst>
                <a:ext uri="{FF2B5EF4-FFF2-40B4-BE49-F238E27FC236}">
                  <a16:creationId xmlns:a16="http://schemas.microsoft.com/office/drawing/2014/main" id="{E6DCF175-96BA-B6A3-E203-5D7C84F523E5}"/>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320372" y="1375550"/>
              <a:ext cx="1477617" cy="2807201"/>
            </a:xfrm>
            <a:prstGeom prst="rect">
              <a:avLst/>
            </a:prstGeom>
            <a:noFill/>
            <a:ln>
              <a:solidFill>
                <a:schemeClr val="tx1">
                  <a:lumMod val="85000"/>
                  <a:lumOff val="15000"/>
                </a:schemeClr>
              </a:solidFill>
            </a:ln>
          </p:spPr>
        </p:pic>
        <p:sp>
          <p:nvSpPr>
            <p:cNvPr id="10" name="Google Shape;630;g10de31f191a_0_196">
              <a:extLst>
                <a:ext uri="{FF2B5EF4-FFF2-40B4-BE49-F238E27FC236}">
                  <a16:creationId xmlns:a16="http://schemas.microsoft.com/office/drawing/2014/main" id="{677AB0A1-4F55-B2A9-829C-BA307500463A}"/>
                </a:ext>
              </a:extLst>
            </p:cNvPr>
            <p:cNvSpPr/>
            <p:nvPr/>
          </p:nvSpPr>
          <p:spPr>
            <a:xfrm>
              <a:off x="944806" y="2685086"/>
              <a:ext cx="228747" cy="227040"/>
            </a:xfrm>
            <a:prstGeom prst="rect">
              <a:avLst/>
            </a:prstGeom>
            <a:noFill/>
            <a:ln w="57150" cap="flat" cmpd="sng">
              <a:solidFill>
                <a:schemeClr val="tx1">
                  <a:lumMod val="85000"/>
                  <a:lumOff val="15000"/>
                </a:schemeClr>
              </a:solidFill>
              <a:prstDash val="solid"/>
              <a:miter lim="800000"/>
              <a:headEnd type="none" w="sm" len="sm"/>
              <a:tailEnd type="none" w="sm" len="sm"/>
            </a:ln>
          </p:spPr>
          <p:txBody>
            <a:bodyPr spcFirstLastPara="1" wrap="square" lIns="40332" tIns="20160" rIns="40332" bIns="20160" anchor="ctr" anchorCtr="0">
              <a:noAutofit/>
            </a:bodyPr>
            <a:lstStyle/>
            <a:p>
              <a:pPr algn="ctr">
                <a:buSzPts val="1800"/>
              </a:pPr>
              <a:endParaRPr sz="794">
                <a:solidFill>
                  <a:schemeClr val="lt1"/>
                </a:solidFill>
                <a:latin typeface="BIZ UDPゴシック" panose="020B0400000000000000" pitchFamily="50" charset="-128"/>
                <a:ea typeface="BIZ UDPゴシック" panose="020B0400000000000000" pitchFamily="50" charset="-128"/>
              </a:endParaRPr>
            </a:p>
          </p:txBody>
        </p:sp>
      </p:grpSp>
      <p:grpSp>
        <p:nvGrpSpPr>
          <p:cNvPr id="11" name="グループ化 10">
            <a:extLst>
              <a:ext uri="{FF2B5EF4-FFF2-40B4-BE49-F238E27FC236}">
                <a16:creationId xmlns:a16="http://schemas.microsoft.com/office/drawing/2014/main" id="{4F1E1C1F-EDD3-3E92-E2FC-932BC5183AA3}"/>
              </a:ext>
            </a:extLst>
          </p:cNvPr>
          <p:cNvGrpSpPr/>
          <p:nvPr/>
        </p:nvGrpSpPr>
        <p:grpSpPr>
          <a:xfrm>
            <a:off x="3522426" y="3709907"/>
            <a:ext cx="1543272" cy="2903357"/>
            <a:chOff x="3156536" y="1285282"/>
            <a:chExt cx="874320" cy="1716530"/>
          </a:xfrm>
        </p:grpSpPr>
        <p:pic>
          <p:nvPicPr>
            <p:cNvPr id="12" name="Google Shape;631;g10de31f191a_0_196" descr="電子機器, キーボード が含まれている画像&#10;&#10;自動的に生成された説明">
              <a:extLst>
                <a:ext uri="{FF2B5EF4-FFF2-40B4-BE49-F238E27FC236}">
                  <a16:creationId xmlns:a16="http://schemas.microsoft.com/office/drawing/2014/main" id="{227DCDEE-400D-6888-252F-67CD1F027641}"/>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156536" y="1285287"/>
              <a:ext cx="874320" cy="1716525"/>
            </a:xfrm>
            <a:prstGeom prst="rect">
              <a:avLst/>
            </a:prstGeom>
            <a:noFill/>
            <a:ln w="9525" cap="flat" cmpd="sng">
              <a:solidFill>
                <a:schemeClr val="dk1"/>
              </a:solidFill>
              <a:prstDash val="solid"/>
              <a:round/>
              <a:headEnd type="none" w="sm" len="sm"/>
              <a:tailEnd type="none" w="sm" len="sm"/>
            </a:ln>
          </p:spPr>
        </p:pic>
        <p:sp>
          <p:nvSpPr>
            <p:cNvPr id="13" name="Google Shape;635;g10de31f191a_0_196">
              <a:extLst>
                <a:ext uri="{FF2B5EF4-FFF2-40B4-BE49-F238E27FC236}">
                  <a16:creationId xmlns:a16="http://schemas.microsoft.com/office/drawing/2014/main" id="{25D183C0-7385-AB03-5FE1-9DFE82C09BD9}"/>
                </a:ext>
              </a:extLst>
            </p:cNvPr>
            <p:cNvSpPr/>
            <p:nvPr/>
          </p:nvSpPr>
          <p:spPr>
            <a:xfrm>
              <a:off x="3331338" y="1285282"/>
              <a:ext cx="503171" cy="138829"/>
            </a:xfrm>
            <a:prstGeom prst="rect">
              <a:avLst/>
            </a:prstGeom>
            <a:noFill/>
            <a:ln w="57150" cap="flat" cmpd="sng">
              <a:solidFill>
                <a:srgbClr val="FF0000"/>
              </a:solidFill>
              <a:prstDash val="solid"/>
              <a:miter lim="800000"/>
              <a:headEnd type="none" w="sm" len="sm"/>
              <a:tailEnd type="none" w="sm" len="sm"/>
            </a:ln>
          </p:spPr>
          <p:txBody>
            <a:bodyPr spcFirstLastPara="1" wrap="square" lIns="40332" tIns="20160" rIns="40332" bIns="20160" anchor="ctr" anchorCtr="0">
              <a:noAutofit/>
            </a:bodyPr>
            <a:lstStyle/>
            <a:p>
              <a:pPr algn="ctr">
                <a:buSzPts val="1800"/>
              </a:pPr>
              <a:endParaRPr sz="794">
                <a:solidFill>
                  <a:schemeClr val="lt1"/>
                </a:solidFill>
                <a:latin typeface="BIZ UDPゴシック" panose="020B0400000000000000" pitchFamily="50" charset="-128"/>
                <a:ea typeface="BIZ UDPゴシック" panose="020B0400000000000000" pitchFamily="50" charset="-128"/>
              </a:endParaRPr>
            </a:p>
          </p:txBody>
        </p:sp>
      </p:grpSp>
      <p:grpSp>
        <p:nvGrpSpPr>
          <p:cNvPr id="14" name="グループ化 13">
            <a:extLst>
              <a:ext uri="{FF2B5EF4-FFF2-40B4-BE49-F238E27FC236}">
                <a16:creationId xmlns:a16="http://schemas.microsoft.com/office/drawing/2014/main" id="{46434173-7180-C0E0-3B58-36295143E003}"/>
              </a:ext>
            </a:extLst>
          </p:cNvPr>
          <p:cNvGrpSpPr/>
          <p:nvPr/>
        </p:nvGrpSpPr>
        <p:grpSpPr>
          <a:xfrm>
            <a:off x="5978482" y="3740674"/>
            <a:ext cx="1533581" cy="2893855"/>
            <a:chOff x="1848660" y="4744162"/>
            <a:chExt cx="874321" cy="1736757"/>
          </a:xfrm>
        </p:grpSpPr>
        <p:pic>
          <p:nvPicPr>
            <p:cNvPr id="15" name="Google Shape;632;g10de31f191a_0_196" descr="ダイアグラム が含まれている画像&#10;&#10;自動的に生成された説明">
              <a:extLst>
                <a:ext uri="{FF2B5EF4-FFF2-40B4-BE49-F238E27FC236}">
                  <a16:creationId xmlns:a16="http://schemas.microsoft.com/office/drawing/2014/main" id="{6301B17A-CE09-6802-8EFA-38D64C43A0DA}"/>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848660" y="4744162"/>
              <a:ext cx="874321" cy="1736757"/>
            </a:xfrm>
            <a:prstGeom prst="rect">
              <a:avLst/>
            </a:prstGeom>
            <a:noFill/>
            <a:ln w="9525" cap="flat" cmpd="sng">
              <a:solidFill>
                <a:schemeClr val="dk1"/>
              </a:solidFill>
              <a:prstDash val="solid"/>
              <a:round/>
              <a:headEnd type="none" w="sm" len="sm"/>
              <a:tailEnd type="none" w="sm" len="sm"/>
            </a:ln>
          </p:spPr>
        </p:pic>
        <p:sp>
          <p:nvSpPr>
            <p:cNvPr id="18" name="Google Shape;636;g10de31f191a_0_196">
              <a:extLst>
                <a:ext uri="{FF2B5EF4-FFF2-40B4-BE49-F238E27FC236}">
                  <a16:creationId xmlns:a16="http://schemas.microsoft.com/office/drawing/2014/main" id="{AE502584-7FFB-0517-E17B-79982F016FFB}"/>
                </a:ext>
              </a:extLst>
            </p:cNvPr>
            <p:cNvSpPr/>
            <p:nvPr/>
          </p:nvSpPr>
          <p:spPr>
            <a:xfrm>
              <a:off x="2179869" y="4952747"/>
              <a:ext cx="211353" cy="224058"/>
            </a:xfrm>
            <a:prstGeom prst="rect">
              <a:avLst/>
            </a:prstGeom>
            <a:noFill/>
            <a:ln w="57150" cap="flat" cmpd="sng">
              <a:solidFill>
                <a:srgbClr val="FF0000"/>
              </a:solidFill>
              <a:prstDash val="solid"/>
              <a:miter lim="800000"/>
              <a:headEnd type="none" w="sm" len="sm"/>
              <a:tailEnd type="none" w="sm" len="sm"/>
            </a:ln>
          </p:spPr>
          <p:txBody>
            <a:bodyPr spcFirstLastPara="1" wrap="square" lIns="40332" tIns="20160" rIns="40332" bIns="20160" anchor="ctr" anchorCtr="0">
              <a:noAutofit/>
            </a:bodyPr>
            <a:lstStyle/>
            <a:p>
              <a:pPr algn="ctr">
                <a:buSzPts val="1800"/>
              </a:pPr>
              <a:endParaRPr sz="794">
                <a:solidFill>
                  <a:schemeClr val="lt1"/>
                </a:solidFill>
                <a:latin typeface="BIZ UDPゴシック" panose="020B0400000000000000" pitchFamily="50" charset="-128"/>
                <a:ea typeface="BIZ UDPゴシック" panose="020B0400000000000000" pitchFamily="50" charset="-128"/>
              </a:endParaRPr>
            </a:p>
          </p:txBody>
        </p:sp>
      </p:grpSp>
      <p:grpSp>
        <p:nvGrpSpPr>
          <p:cNvPr id="19" name="グループ化 18">
            <a:extLst>
              <a:ext uri="{FF2B5EF4-FFF2-40B4-BE49-F238E27FC236}">
                <a16:creationId xmlns:a16="http://schemas.microsoft.com/office/drawing/2014/main" id="{96E6516F-53C3-A6DD-2217-3813821CB871}"/>
              </a:ext>
            </a:extLst>
          </p:cNvPr>
          <p:cNvGrpSpPr/>
          <p:nvPr/>
        </p:nvGrpSpPr>
        <p:grpSpPr>
          <a:xfrm>
            <a:off x="8230717" y="3702656"/>
            <a:ext cx="1550064" cy="2893856"/>
            <a:chOff x="3593696" y="4752919"/>
            <a:chExt cx="874858" cy="1720814"/>
          </a:xfrm>
        </p:grpSpPr>
        <p:pic>
          <p:nvPicPr>
            <p:cNvPr id="20" name="Google Shape;633;g10de31f191a_0_196" descr="テキスト&#10;&#10;自動的に生成された説明">
              <a:extLst>
                <a:ext uri="{FF2B5EF4-FFF2-40B4-BE49-F238E27FC236}">
                  <a16:creationId xmlns:a16="http://schemas.microsoft.com/office/drawing/2014/main" id="{E3ADECC6-4E3C-0495-99EC-A9324ED65CF5}"/>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593696" y="4752919"/>
              <a:ext cx="874858" cy="1720814"/>
            </a:xfrm>
            <a:prstGeom prst="rect">
              <a:avLst/>
            </a:prstGeom>
            <a:noFill/>
            <a:ln w="9525" cap="flat" cmpd="sng">
              <a:solidFill>
                <a:schemeClr val="dk1"/>
              </a:solidFill>
              <a:prstDash val="solid"/>
              <a:round/>
              <a:headEnd type="none" w="sm" len="sm"/>
              <a:tailEnd type="none" w="sm" len="sm"/>
            </a:ln>
          </p:spPr>
        </p:pic>
        <p:sp>
          <p:nvSpPr>
            <p:cNvPr id="21" name="Google Shape;637;g10de31f191a_0_196">
              <a:extLst>
                <a:ext uri="{FF2B5EF4-FFF2-40B4-BE49-F238E27FC236}">
                  <a16:creationId xmlns:a16="http://schemas.microsoft.com/office/drawing/2014/main" id="{E1316155-FB11-CC5A-CC0B-96DB6E07104E}"/>
                </a:ext>
              </a:extLst>
            </p:cNvPr>
            <p:cNvSpPr/>
            <p:nvPr/>
          </p:nvSpPr>
          <p:spPr>
            <a:xfrm>
              <a:off x="3680826" y="5924658"/>
              <a:ext cx="705392" cy="138829"/>
            </a:xfrm>
            <a:prstGeom prst="rect">
              <a:avLst/>
            </a:prstGeom>
            <a:noFill/>
            <a:ln w="57150" cap="flat" cmpd="sng">
              <a:solidFill>
                <a:srgbClr val="FF0000"/>
              </a:solidFill>
              <a:prstDash val="solid"/>
              <a:miter lim="800000"/>
              <a:headEnd type="none" w="sm" len="sm"/>
              <a:tailEnd type="none" w="sm" len="sm"/>
            </a:ln>
          </p:spPr>
          <p:txBody>
            <a:bodyPr spcFirstLastPara="1" wrap="square" lIns="40332" tIns="20160" rIns="40332" bIns="20160" anchor="ctr" anchorCtr="0">
              <a:noAutofit/>
            </a:bodyPr>
            <a:lstStyle/>
            <a:p>
              <a:pPr algn="ctr">
                <a:buSzPts val="1800"/>
              </a:pPr>
              <a:endParaRPr sz="794">
                <a:solidFill>
                  <a:schemeClr val="lt1"/>
                </a:solidFill>
                <a:latin typeface="BIZ UDPゴシック" panose="020B0400000000000000" pitchFamily="50" charset="-128"/>
                <a:ea typeface="BIZ UDPゴシック" panose="020B0400000000000000" pitchFamily="50" charset="-128"/>
              </a:endParaRPr>
            </a:p>
          </p:txBody>
        </p:sp>
      </p:grpSp>
      <p:sp>
        <p:nvSpPr>
          <p:cNvPr id="22" name="テキスト ボックス 21">
            <a:extLst>
              <a:ext uri="{FF2B5EF4-FFF2-40B4-BE49-F238E27FC236}">
                <a16:creationId xmlns:a16="http://schemas.microsoft.com/office/drawing/2014/main" id="{56942162-4A30-CB8C-4CEC-FC9D82856877}"/>
              </a:ext>
            </a:extLst>
          </p:cNvPr>
          <p:cNvSpPr txBox="1"/>
          <p:nvPr/>
        </p:nvSpPr>
        <p:spPr>
          <a:xfrm>
            <a:off x="5335660" y="3048817"/>
            <a:ext cx="2941590" cy="523220"/>
          </a:xfrm>
          <a:prstGeom prst="rect">
            <a:avLst/>
          </a:prstGeom>
          <a:noFill/>
        </p:spPr>
        <p:txBody>
          <a:bodyPr wrap="square">
            <a:spAutoFit/>
          </a:bodyPr>
          <a:lstStyle/>
          <a:p>
            <a:pPr algn="ctr">
              <a:buSzPts val="2400"/>
            </a:pPr>
            <a:r>
              <a:rPr lang="en-US" altLang="ja-JP" sz="1400" b="1">
                <a:solidFill>
                  <a:schemeClr val="dk1"/>
                </a:solidFill>
                <a:latin typeface="BIZ UDPゴシック" panose="020B0400000000000000" pitchFamily="50" charset="-128"/>
                <a:ea typeface="BIZ UDPゴシック" panose="020B0400000000000000" pitchFamily="50" charset="-128"/>
              </a:rPr>
              <a:t>LINE</a:t>
            </a:r>
            <a:r>
              <a:rPr lang="ja-JP" altLang="en-US" sz="1400" b="1">
                <a:solidFill>
                  <a:schemeClr val="dk1"/>
                </a:solidFill>
                <a:latin typeface="BIZ UDPゴシック" panose="020B0400000000000000" pitchFamily="50" charset="-128"/>
                <a:ea typeface="BIZ UDPゴシック" panose="020B0400000000000000" pitchFamily="50" charset="-128"/>
              </a:rPr>
              <a:t>を</a:t>
            </a:r>
            <a:endParaRPr lang="en-US" altLang="ja-JP" sz="1400" b="1">
              <a:solidFill>
                <a:schemeClr val="dk1"/>
              </a:solidFill>
              <a:latin typeface="BIZ UDPゴシック" panose="020B0400000000000000" pitchFamily="50" charset="-128"/>
              <a:ea typeface="BIZ UDPゴシック" panose="020B0400000000000000" pitchFamily="50" charset="-128"/>
            </a:endParaRPr>
          </a:p>
          <a:p>
            <a:pPr algn="ctr">
              <a:buSzPts val="2400"/>
            </a:pPr>
            <a:r>
              <a:rPr lang="ja-JP" altLang="en-US" sz="1400" b="1">
                <a:solidFill>
                  <a:schemeClr val="dk1"/>
                </a:solidFill>
                <a:latin typeface="BIZ UDPゴシック" panose="020B0400000000000000" pitchFamily="50" charset="-128"/>
                <a:ea typeface="BIZ UDPゴシック" panose="020B0400000000000000" pitchFamily="50" charset="-128"/>
              </a:rPr>
              <a:t>ダウンロード</a:t>
            </a:r>
          </a:p>
        </p:txBody>
      </p:sp>
      <p:sp>
        <p:nvSpPr>
          <p:cNvPr id="17" name="円/楕円 10">
            <a:extLst>
              <a:ext uri="{FF2B5EF4-FFF2-40B4-BE49-F238E27FC236}">
                <a16:creationId xmlns:a16="http://schemas.microsoft.com/office/drawing/2014/main" id="{5C0309A8-B052-8CF7-30FD-9ADC448CB650}"/>
              </a:ext>
            </a:extLst>
          </p:cNvPr>
          <p:cNvSpPr/>
          <p:nvPr/>
        </p:nvSpPr>
        <p:spPr>
          <a:xfrm>
            <a:off x="837640" y="3048817"/>
            <a:ext cx="454018" cy="479664"/>
          </a:xfrm>
          <a:prstGeom prst="ellipse">
            <a:avLst/>
          </a:prstGeom>
          <a:solidFill>
            <a:srgbClr val="F6A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00" b="1">
              <a:latin typeface="BIZ UDPゴシック" panose="020B0400000000000000" pitchFamily="50" charset="-128"/>
              <a:ea typeface="BIZ UDPゴシック" panose="020B0400000000000000" pitchFamily="50" charset="-128"/>
            </a:endParaRPr>
          </a:p>
          <a:p>
            <a:pPr algn="ctr"/>
            <a:r>
              <a:rPr kumimoji="1" lang="ja-JP" altLang="en-US" b="1">
                <a:latin typeface="BIZ UDPゴシック" panose="020B0400000000000000" pitchFamily="50" charset="-128"/>
                <a:ea typeface="BIZ UDPゴシック" panose="020B0400000000000000" pitchFamily="50" charset="-128"/>
              </a:rPr>
              <a:t>１</a:t>
            </a:r>
          </a:p>
        </p:txBody>
      </p:sp>
      <p:sp>
        <p:nvSpPr>
          <p:cNvPr id="23" name="円/楕円 10">
            <a:extLst>
              <a:ext uri="{FF2B5EF4-FFF2-40B4-BE49-F238E27FC236}">
                <a16:creationId xmlns:a16="http://schemas.microsoft.com/office/drawing/2014/main" id="{2CBDEDFB-FE4C-D565-DCD2-1D35907DD8B2}"/>
              </a:ext>
            </a:extLst>
          </p:cNvPr>
          <p:cNvSpPr/>
          <p:nvPr/>
        </p:nvSpPr>
        <p:spPr>
          <a:xfrm>
            <a:off x="3202660" y="3048817"/>
            <a:ext cx="454018" cy="479664"/>
          </a:xfrm>
          <a:prstGeom prst="ellipse">
            <a:avLst/>
          </a:prstGeom>
          <a:solidFill>
            <a:srgbClr val="F6A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00" b="1">
              <a:latin typeface="BIZ UDPゴシック" panose="020B0400000000000000" pitchFamily="50" charset="-128"/>
              <a:ea typeface="BIZ UDPゴシック" panose="020B0400000000000000" pitchFamily="50" charset="-128"/>
            </a:endParaRPr>
          </a:p>
          <a:p>
            <a:pPr algn="ctr"/>
            <a:r>
              <a:rPr kumimoji="1" lang="en-US" altLang="ja-JP" b="1">
                <a:latin typeface="BIZ UDPゴシック" panose="020B0400000000000000" pitchFamily="50" charset="-128"/>
                <a:ea typeface="BIZ UDPゴシック" panose="020B0400000000000000" pitchFamily="50" charset="-128"/>
              </a:rPr>
              <a:t>2</a:t>
            </a:r>
          </a:p>
        </p:txBody>
      </p:sp>
      <p:sp>
        <p:nvSpPr>
          <p:cNvPr id="24" name="円/楕円 10">
            <a:extLst>
              <a:ext uri="{FF2B5EF4-FFF2-40B4-BE49-F238E27FC236}">
                <a16:creationId xmlns:a16="http://schemas.microsoft.com/office/drawing/2014/main" id="{E5BD9495-BDA9-FFF3-CCC6-798CEF2FE678}"/>
              </a:ext>
            </a:extLst>
          </p:cNvPr>
          <p:cNvSpPr/>
          <p:nvPr/>
        </p:nvSpPr>
        <p:spPr>
          <a:xfrm>
            <a:off x="5597325" y="3028605"/>
            <a:ext cx="454018" cy="479664"/>
          </a:xfrm>
          <a:prstGeom prst="ellipse">
            <a:avLst/>
          </a:prstGeom>
          <a:solidFill>
            <a:srgbClr val="F6A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00" b="1">
              <a:latin typeface="BIZ UDPゴシック" panose="020B0400000000000000" pitchFamily="50" charset="-128"/>
              <a:ea typeface="BIZ UDPゴシック" panose="020B0400000000000000" pitchFamily="50" charset="-128"/>
            </a:endParaRPr>
          </a:p>
          <a:p>
            <a:pPr algn="ctr"/>
            <a:r>
              <a:rPr kumimoji="1" lang="en-US" altLang="ja-JP" b="1">
                <a:latin typeface="BIZ UDPゴシック" panose="020B0400000000000000" pitchFamily="50" charset="-128"/>
                <a:ea typeface="BIZ UDPゴシック" panose="020B0400000000000000" pitchFamily="50" charset="-128"/>
              </a:rPr>
              <a:t>3</a:t>
            </a:r>
          </a:p>
        </p:txBody>
      </p:sp>
      <p:sp>
        <p:nvSpPr>
          <p:cNvPr id="25" name="円/楕円 10">
            <a:extLst>
              <a:ext uri="{FF2B5EF4-FFF2-40B4-BE49-F238E27FC236}">
                <a16:creationId xmlns:a16="http://schemas.microsoft.com/office/drawing/2014/main" id="{D828DF92-F27E-A6E5-37B5-365FBB5CBDFA}"/>
              </a:ext>
            </a:extLst>
          </p:cNvPr>
          <p:cNvSpPr/>
          <p:nvPr/>
        </p:nvSpPr>
        <p:spPr>
          <a:xfrm>
            <a:off x="7880211" y="3028605"/>
            <a:ext cx="454018" cy="479664"/>
          </a:xfrm>
          <a:prstGeom prst="ellipse">
            <a:avLst/>
          </a:prstGeom>
          <a:solidFill>
            <a:srgbClr val="F6A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00" b="1">
              <a:latin typeface="BIZ UDPゴシック" panose="020B0400000000000000" pitchFamily="50" charset="-128"/>
              <a:ea typeface="BIZ UDPゴシック" panose="020B0400000000000000" pitchFamily="50" charset="-128"/>
            </a:endParaRPr>
          </a:p>
          <a:p>
            <a:pPr algn="ctr"/>
            <a:r>
              <a:rPr kumimoji="1" lang="en-US" altLang="ja-JP" b="1">
                <a:latin typeface="BIZ UDPゴシック" panose="020B0400000000000000" pitchFamily="50" charset="-128"/>
                <a:ea typeface="BIZ UDPゴシック" panose="020B0400000000000000" pitchFamily="50" charset="-128"/>
              </a:rPr>
              <a:t>4</a:t>
            </a:r>
          </a:p>
        </p:txBody>
      </p:sp>
      <p:sp>
        <p:nvSpPr>
          <p:cNvPr id="26" name="Google Shape;607;g10de31f191a_0_95">
            <a:extLst>
              <a:ext uri="{FF2B5EF4-FFF2-40B4-BE49-F238E27FC236}">
                <a16:creationId xmlns:a16="http://schemas.microsoft.com/office/drawing/2014/main" id="{D1A6C327-806A-64C0-20FE-B848AC3C8739}"/>
              </a:ext>
            </a:extLst>
          </p:cNvPr>
          <p:cNvSpPr txBox="1"/>
          <p:nvPr/>
        </p:nvSpPr>
        <p:spPr>
          <a:xfrm>
            <a:off x="837640" y="2357816"/>
            <a:ext cx="9637903" cy="317713"/>
          </a:xfrm>
          <a:prstGeom prst="rect">
            <a:avLst/>
          </a:prstGeom>
          <a:noFill/>
          <a:ln>
            <a:noFill/>
          </a:ln>
        </p:spPr>
        <p:txBody>
          <a:bodyPr spcFirstLastPara="1" wrap="square" lIns="40332" tIns="20160" rIns="40332" bIns="20160" anchor="t" anchorCtr="0">
            <a:spAutoFit/>
          </a:bodyPr>
          <a:lstStyle/>
          <a:p>
            <a:pPr>
              <a:buSzPts val="3600"/>
            </a:pPr>
            <a:r>
              <a:rPr lang="en-US" altLang="ja-JP" b="1">
                <a:latin typeface="BIZ UDPゴシック" panose="020B0400000000000000" pitchFamily="50" charset="-128"/>
                <a:ea typeface="BIZ UDPゴシック" panose="020B0400000000000000" pitchFamily="50" charset="-128"/>
              </a:rPr>
              <a:t>LINE</a:t>
            </a:r>
            <a:r>
              <a:rPr lang="ja-JP" altLang="en-US" b="1">
                <a:latin typeface="BIZ UDPゴシック" panose="020B0400000000000000" pitchFamily="50" charset="-128"/>
                <a:ea typeface="BIZ UDPゴシック" panose="020B0400000000000000" pitchFamily="50" charset="-128"/>
              </a:rPr>
              <a:t>を検索し、ダウンロードを実践してみましょう。</a:t>
            </a:r>
          </a:p>
        </p:txBody>
      </p:sp>
      <p:sp>
        <p:nvSpPr>
          <p:cNvPr id="27" name="テキスト ボックス 26">
            <a:extLst>
              <a:ext uri="{FF2B5EF4-FFF2-40B4-BE49-F238E27FC236}">
                <a16:creationId xmlns:a16="http://schemas.microsoft.com/office/drawing/2014/main" id="{8225E1A8-0851-3CD7-DF44-4C5705F84A92}"/>
              </a:ext>
            </a:extLst>
          </p:cNvPr>
          <p:cNvSpPr txBox="1"/>
          <p:nvPr/>
        </p:nvSpPr>
        <p:spPr>
          <a:xfrm>
            <a:off x="6849866" y="1573193"/>
            <a:ext cx="1321847" cy="400110"/>
          </a:xfrm>
          <a:prstGeom prst="rect">
            <a:avLst/>
          </a:prstGeom>
          <a:noFill/>
          <a:ln>
            <a:solidFill>
              <a:schemeClr val="tx1"/>
            </a:solidFill>
          </a:ln>
        </p:spPr>
        <p:txBody>
          <a:bodyPr wrap="square">
            <a:spAutoFit/>
          </a:bodyPr>
          <a:lstStyle/>
          <a:p>
            <a:pPr algn="ctr"/>
            <a:r>
              <a:rPr lang="en-US" altLang="ja-JP" sz="2000" b="1" i="0">
                <a:solidFill>
                  <a:srgbClr val="252525"/>
                </a:solidFill>
                <a:effectLst/>
                <a:latin typeface="BIZ UDPゴシック" panose="020B0400000000000000" pitchFamily="50" charset="-128"/>
                <a:ea typeface="BIZ UDPゴシック" panose="020B0400000000000000" pitchFamily="50" charset="-128"/>
              </a:rPr>
              <a:t>iPhone</a:t>
            </a:r>
            <a:endParaRPr lang="ja-JP" altLang="en-US" sz="2000">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0F23199C-5150-99BA-7D0B-7138F2DBFC6B}"/>
              </a:ext>
            </a:extLst>
          </p:cNvPr>
          <p:cNvSpPr txBox="1"/>
          <p:nvPr/>
        </p:nvSpPr>
        <p:spPr>
          <a:xfrm>
            <a:off x="8321510" y="1579933"/>
            <a:ext cx="1321847" cy="400110"/>
          </a:xfrm>
          <a:prstGeom prst="rect">
            <a:avLst/>
          </a:prstGeom>
          <a:noFill/>
          <a:ln>
            <a:solidFill>
              <a:schemeClr val="tx1"/>
            </a:solidFill>
          </a:ln>
        </p:spPr>
        <p:txBody>
          <a:bodyPr wrap="square">
            <a:spAutoFit/>
          </a:bodyPr>
          <a:lstStyle/>
          <a:p>
            <a:pPr algn="ctr"/>
            <a:r>
              <a:rPr lang="en-US" altLang="ja-JP" sz="2000" b="1">
                <a:solidFill>
                  <a:srgbClr val="252525"/>
                </a:solidFill>
                <a:latin typeface="BIZ UDPゴシック" panose="020B0400000000000000" pitchFamily="50" charset="-128"/>
                <a:ea typeface="BIZ UDPゴシック" panose="020B0400000000000000" pitchFamily="50" charset="-128"/>
              </a:rPr>
              <a:t>Android</a:t>
            </a:r>
            <a:endParaRPr lang="ja-JP" altLang="en-US" sz="2000">
              <a:latin typeface="BIZ UDPゴシック" panose="020B0400000000000000" pitchFamily="50" charset="-128"/>
              <a:ea typeface="BIZ UDPゴシック" panose="020B0400000000000000" pitchFamily="50" charset="-128"/>
            </a:endParaRPr>
          </a:p>
        </p:txBody>
      </p:sp>
      <p:sp>
        <p:nvSpPr>
          <p:cNvPr id="16" name="スライド番号プレースホルダー 3">
            <a:extLst>
              <a:ext uri="{FF2B5EF4-FFF2-40B4-BE49-F238E27FC236}">
                <a16:creationId xmlns:a16="http://schemas.microsoft.com/office/drawing/2014/main" id="{CCF89E3F-65C7-8E13-22A0-5C0AB4433A3A}"/>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37</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642820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42">
            <a:extLst>
              <a:ext uri="{FF2B5EF4-FFF2-40B4-BE49-F238E27FC236}">
                <a16:creationId xmlns:a16="http://schemas.microsoft.com/office/drawing/2014/main" id="{127F0A27-45E6-8A0A-D9E2-EB48F7ABBCC6}"/>
              </a:ext>
            </a:extLst>
          </p:cNvPr>
          <p:cNvSpPr/>
          <p:nvPr/>
        </p:nvSpPr>
        <p:spPr>
          <a:xfrm>
            <a:off x="593725" y="2137992"/>
            <a:ext cx="9648826" cy="5018299"/>
          </a:xfrm>
          <a:prstGeom prst="roundRect">
            <a:avLst>
              <a:gd name="adj" fmla="val 1283"/>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62" name="グループ化 61">
            <a:extLst>
              <a:ext uri="{FF2B5EF4-FFF2-40B4-BE49-F238E27FC236}">
                <a16:creationId xmlns:a16="http://schemas.microsoft.com/office/drawing/2014/main" id="{2193CC3C-A15B-7944-E378-B3A9392801A5}"/>
              </a:ext>
            </a:extLst>
          </p:cNvPr>
          <p:cNvGrpSpPr/>
          <p:nvPr/>
        </p:nvGrpSpPr>
        <p:grpSpPr>
          <a:xfrm>
            <a:off x="604646" y="0"/>
            <a:ext cx="1351370" cy="1035997"/>
            <a:chOff x="604646" y="0"/>
            <a:chExt cx="1351370" cy="1035997"/>
          </a:xfrm>
          <a:solidFill>
            <a:srgbClr val="C62153"/>
          </a:solidFill>
        </p:grpSpPr>
        <p:sp>
          <p:nvSpPr>
            <p:cNvPr id="63" name="片側の 2 つの角を切り取った四角形 62">
              <a:extLst>
                <a:ext uri="{FF2B5EF4-FFF2-40B4-BE49-F238E27FC236}">
                  <a16:creationId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片側の 2 つの角を切り取った四角形 6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A3525639-CD2D-25E6-AA1B-D13D8DDC40C5}"/>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コミュニケーション</a:t>
            </a:r>
          </a:p>
        </p:txBody>
      </p:sp>
      <p:sp>
        <p:nvSpPr>
          <p:cNvPr id="5" name="テキスト ボックス 4">
            <a:extLst>
              <a:ext uri="{FF2B5EF4-FFF2-40B4-BE49-F238E27FC236}">
                <a16:creationId xmlns:a16="http://schemas.microsoft.com/office/drawing/2014/main" id="{BB5A2881-40D8-03BA-229E-EEEF13DDD8E5}"/>
              </a:ext>
            </a:extLst>
          </p:cNvPr>
          <p:cNvSpPr txBox="1"/>
          <p:nvPr/>
        </p:nvSpPr>
        <p:spPr>
          <a:xfrm>
            <a:off x="733606" y="1413002"/>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4. LINE</a:t>
            </a:r>
            <a:r>
              <a:rPr lang="ja-JP" altLang="en-US" sz="2800" b="1">
                <a:latin typeface="BIZ UDPゴシック" panose="020B0400000000000000" pitchFamily="50" charset="-128"/>
                <a:ea typeface="BIZ UDPゴシック" panose="020B0400000000000000" pitchFamily="50" charset="-128"/>
              </a:rPr>
              <a:t>をつかってみよう</a:t>
            </a:r>
            <a:endParaRPr lang="en-US" altLang="ja-JP" sz="2800" b="1">
              <a:latin typeface="BIZ UDPゴシック" panose="020B0400000000000000" pitchFamily="50" charset="-128"/>
              <a:ea typeface="BIZ UDPゴシック" panose="020B0400000000000000" pitchFamily="50" charset="-128"/>
            </a:endParaRPr>
          </a:p>
        </p:txBody>
      </p:sp>
      <p:sp>
        <p:nvSpPr>
          <p:cNvPr id="2" name="Google Shape;642;g10de31f191a_0_292">
            <a:extLst>
              <a:ext uri="{FF2B5EF4-FFF2-40B4-BE49-F238E27FC236}">
                <a16:creationId xmlns:a16="http://schemas.microsoft.com/office/drawing/2014/main" id="{1681E806-7B8F-5154-CC95-F6104191C9F3}"/>
              </a:ext>
            </a:extLst>
          </p:cNvPr>
          <p:cNvSpPr txBox="1"/>
          <p:nvPr/>
        </p:nvSpPr>
        <p:spPr>
          <a:xfrm>
            <a:off x="3126795" y="5184843"/>
            <a:ext cx="1285852" cy="224058"/>
          </a:xfrm>
          <a:prstGeom prst="rect">
            <a:avLst/>
          </a:prstGeom>
          <a:noFill/>
          <a:ln>
            <a:noFill/>
          </a:ln>
        </p:spPr>
        <p:txBody>
          <a:bodyPr spcFirstLastPara="1" wrap="square" lIns="40332" tIns="20160" rIns="40332" bIns="20160" anchor="t" anchorCtr="0">
            <a:normAutofit/>
          </a:bodyPr>
          <a:lstStyle/>
          <a:p>
            <a:pPr>
              <a:lnSpc>
                <a:spcPct val="90000"/>
              </a:lnSpc>
              <a:buClr>
                <a:schemeClr val="dk1"/>
              </a:buClr>
              <a:buSzPts val="2800"/>
            </a:pPr>
            <a:endParaRPr sz="1235">
              <a:solidFill>
                <a:schemeClr val="dk1"/>
              </a:solidFill>
              <a:latin typeface="BIZ UDPゴシック" panose="020B0400000000000000" pitchFamily="50" charset="-128"/>
              <a:ea typeface="BIZ UDPゴシック" panose="020B0400000000000000" pitchFamily="50" charset="-128"/>
            </a:endParaRPr>
          </a:p>
        </p:txBody>
      </p:sp>
      <p:sp>
        <p:nvSpPr>
          <p:cNvPr id="4" name="Google Shape;643;g10de31f191a_0_292">
            <a:extLst>
              <a:ext uri="{FF2B5EF4-FFF2-40B4-BE49-F238E27FC236}">
                <a16:creationId xmlns:a16="http://schemas.microsoft.com/office/drawing/2014/main" id="{64DC59B6-8F0E-1DE1-A195-4716D17B98F4}"/>
              </a:ext>
            </a:extLst>
          </p:cNvPr>
          <p:cNvSpPr txBox="1"/>
          <p:nvPr/>
        </p:nvSpPr>
        <p:spPr>
          <a:xfrm>
            <a:off x="3728741" y="5354623"/>
            <a:ext cx="1285852" cy="224058"/>
          </a:xfrm>
          <a:prstGeom prst="rect">
            <a:avLst/>
          </a:prstGeom>
          <a:noFill/>
          <a:ln>
            <a:noFill/>
          </a:ln>
        </p:spPr>
        <p:txBody>
          <a:bodyPr spcFirstLastPara="1" wrap="square" lIns="40332" tIns="20160" rIns="40332" bIns="20160" anchor="t" anchorCtr="0">
            <a:normAutofit/>
          </a:bodyPr>
          <a:lstStyle/>
          <a:p>
            <a:pPr>
              <a:lnSpc>
                <a:spcPct val="90000"/>
              </a:lnSpc>
              <a:buClr>
                <a:schemeClr val="dk1"/>
              </a:buClr>
              <a:buSzPts val="2800"/>
            </a:pPr>
            <a:endParaRPr sz="1235">
              <a:solidFill>
                <a:schemeClr val="dk1"/>
              </a:solidFill>
              <a:latin typeface="BIZ UDPゴシック" panose="020B0400000000000000" pitchFamily="50" charset="-128"/>
              <a:ea typeface="BIZ UDPゴシック" panose="020B0400000000000000" pitchFamily="50" charset="-128"/>
            </a:endParaRPr>
          </a:p>
        </p:txBody>
      </p:sp>
      <p:sp>
        <p:nvSpPr>
          <p:cNvPr id="6" name="Google Shape;646;g10de31f191a_0_292">
            <a:extLst>
              <a:ext uri="{FF2B5EF4-FFF2-40B4-BE49-F238E27FC236}">
                <a16:creationId xmlns:a16="http://schemas.microsoft.com/office/drawing/2014/main" id="{A9324065-294E-CBDF-AFC7-BD88C5176EBA}"/>
              </a:ext>
            </a:extLst>
          </p:cNvPr>
          <p:cNvSpPr txBox="1"/>
          <p:nvPr/>
        </p:nvSpPr>
        <p:spPr>
          <a:xfrm>
            <a:off x="3200345" y="5574452"/>
            <a:ext cx="1285852" cy="224058"/>
          </a:xfrm>
          <a:prstGeom prst="rect">
            <a:avLst/>
          </a:prstGeom>
          <a:noFill/>
          <a:ln>
            <a:noFill/>
          </a:ln>
        </p:spPr>
        <p:txBody>
          <a:bodyPr spcFirstLastPara="1" wrap="square" lIns="40332" tIns="20160" rIns="40332" bIns="20160" anchor="t" anchorCtr="0">
            <a:normAutofit/>
          </a:bodyPr>
          <a:lstStyle/>
          <a:p>
            <a:pPr>
              <a:lnSpc>
                <a:spcPct val="90000"/>
              </a:lnSpc>
              <a:buClr>
                <a:schemeClr val="dk1"/>
              </a:buClr>
              <a:buSzPts val="2800"/>
            </a:pPr>
            <a:endParaRPr sz="1235">
              <a:solidFill>
                <a:schemeClr val="dk1"/>
              </a:solidFill>
              <a:latin typeface="BIZ UDPゴシック" panose="020B0400000000000000" pitchFamily="50" charset="-128"/>
              <a:ea typeface="BIZ UDPゴシック" panose="020B0400000000000000" pitchFamily="50" charset="-128"/>
            </a:endParaRPr>
          </a:p>
        </p:txBody>
      </p:sp>
      <p:sp>
        <p:nvSpPr>
          <p:cNvPr id="7" name="Google Shape;647;g10de31f191a_0_292">
            <a:extLst>
              <a:ext uri="{FF2B5EF4-FFF2-40B4-BE49-F238E27FC236}">
                <a16:creationId xmlns:a16="http://schemas.microsoft.com/office/drawing/2014/main" id="{6C36D60F-969D-4509-86B1-523D34716C9B}"/>
              </a:ext>
            </a:extLst>
          </p:cNvPr>
          <p:cNvSpPr txBox="1"/>
          <p:nvPr/>
        </p:nvSpPr>
        <p:spPr>
          <a:xfrm>
            <a:off x="3757580" y="5480133"/>
            <a:ext cx="1285852" cy="224058"/>
          </a:xfrm>
          <a:prstGeom prst="rect">
            <a:avLst/>
          </a:prstGeom>
          <a:noFill/>
          <a:ln>
            <a:noFill/>
          </a:ln>
        </p:spPr>
        <p:txBody>
          <a:bodyPr spcFirstLastPara="1" wrap="square" lIns="40332" tIns="20160" rIns="40332" bIns="20160" anchor="t" anchorCtr="0">
            <a:normAutofit/>
          </a:bodyPr>
          <a:lstStyle/>
          <a:p>
            <a:pPr>
              <a:lnSpc>
                <a:spcPct val="90000"/>
              </a:lnSpc>
              <a:buClr>
                <a:schemeClr val="dk1"/>
              </a:buClr>
              <a:buSzPts val="2800"/>
            </a:pPr>
            <a:endParaRPr sz="1235">
              <a:solidFill>
                <a:schemeClr val="dk1"/>
              </a:solidFill>
              <a:latin typeface="BIZ UDPゴシック" panose="020B0400000000000000" pitchFamily="50" charset="-128"/>
              <a:ea typeface="BIZ UDPゴシック" panose="020B0400000000000000" pitchFamily="50" charset="-128"/>
            </a:endParaRPr>
          </a:p>
        </p:txBody>
      </p:sp>
      <p:sp>
        <p:nvSpPr>
          <p:cNvPr id="8" name="Google Shape;648;g10de31f191a_0_292">
            <a:extLst>
              <a:ext uri="{FF2B5EF4-FFF2-40B4-BE49-F238E27FC236}">
                <a16:creationId xmlns:a16="http://schemas.microsoft.com/office/drawing/2014/main" id="{250728B7-6947-BC9B-2572-CFDBB39FC0CD}"/>
              </a:ext>
            </a:extLst>
          </p:cNvPr>
          <p:cNvSpPr txBox="1"/>
          <p:nvPr/>
        </p:nvSpPr>
        <p:spPr>
          <a:xfrm>
            <a:off x="1952359" y="5292933"/>
            <a:ext cx="2227081" cy="224058"/>
          </a:xfrm>
          <a:prstGeom prst="rect">
            <a:avLst/>
          </a:prstGeom>
          <a:noFill/>
          <a:ln>
            <a:noFill/>
          </a:ln>
        </p:spPr>
        <p:txBody>
          <a:bodyPr spcFirstLastPara="1" wrap="square" lIns="40332" tIns="20160" rIns="40332" bIns="20160" anchor="t" anchorCtr="0">
            <a:normAutofit/>
          </a:bodyPr>
          <a:lstStyle/>
          <a:p>
            <a:pPr>
              <a:lnSpc>
                <a:spcPct val="90000"/>
              </a:lnSpc>
              <a:buClr>
                <a:schemeClr val="dk1"/>
              </a:buClr>
              <a:buSzPts val="2800"/>
            </a:pPr>
            <a:endParaRPr sz="1235">
              <a:solidFill>
                <a:schemeClr val="dk1"/>
              </a:solidFill>
              <a:latin typeface="BIZ UDPゴシック" panose="020B0400000000000000" pitchFamily="50" charset="-128"/>
              <a:ea typeface="BIZ UDPゴシック" panose="020B0400000000000000" pitchFamily="50" charset="-128"/>
            </a:endParaRPr>
          </a:p>
        </p:txBody>
      </p:sp>
      <p:sp>
        <p:nvSpPr>
          <p:cNvPr id="9" name="Google Shape;649;g10de31f191a_0_292">
            <a:extLst>
              <a:ext uri="{FF2B5EF4-FFF2-40B4-BE49-F238E27FC236}">
                <a16:creationId xmlns:a16="http://schemas.microsoft.com/office/drawing/2014/main" id="{1E57F425-4671-9BD3-F5C8-D3073DAB3122}"/>
              </a:ext>
            </a:extLst>
          </p:cNvPr>
          <p:cNvSpPr txBox="1"/>
          <p:nvPr/>
        </p:nvSpPr>
        <p:spPr>
          <a:xfrm>
            <a:off x="2987558" y="5405813"/>
            <a:ext cx="1285852" cy="224058"/>
          </a:xfrm>
          <a:prstGeom prst="rect">
            <a:avLst/>
          </a:prstGeom>
          <a:noFill/>
          <a:ln>
            <a:noFill/>
          </a:ln>
        </p:spPr>
        <p:txBody>
          <a:bodyPr spcFirstLastPara="1" wrap="square" lIns="40332" tIns="20160" rIns="40332" bIns="20160" anchor="t" anchorCtr="0">
            <a:normAutofit/>
          </a:bodyPr>
          <a:lstStyle/>
          <a:p>
            <a:pPr>
              <a:lnSpc>
                <a:spcPct val="90000"/>
              </a:lnSpc>
              <a:buClr>
                <a:schemeClr val="dk1"/>
              </a:buClr>
              <a:buSzPts val="2800"/>
            </a:pPr>
            <a:endParaRPr sz="1235">
              <a:solidFill>
                <a:schemeClr val="dk1"/>
              </a:solidFill>
              <a:latin typeface="BIZ UDPゴシック" panose="020B0400000000000000" pitchFamily="50" charset="-128"/>
              <a:ea typeface="BIZ UDPゴシック" panose="020B0400000000000000" pitchFamily="50" charset="-128"/>
            </a:endParaRPr>
          </a:p>
        </p:txBody>
      </p:sp>
      <p:sp>
        <p:nvSpPr>
          <p:cNvPr id="10" name="Google Shape;650;g10de31f191a_0_292">
            <a:extLst>
              <a:ext uri="{FF2B5EF4-FFF2-40B4-BE49-F238E27FC236}">
                <a16:creationId xmlns:a16="http://schemas.microsoft.com/office/drawing/2014/main" id="{206B511C-F93A-466B-58ED-A36563B14015}"/>
              </a:ext>
            </a:extLst>
          </p:cNvPr>
          <p:cNvSpPr txBox="1"/>
          <p:nvPr/>
        </p:nvSpPr>
        <p:spPr>
          <a:xfrm>
            <a:off x="705145" y="2901705"/>
            <a:ext cx="2734361" cy="471601"/>
          </a:xfrm>
          <a:prstGeom prst="rect">
            <a:avLst/>
          </a:prstGeom>
          <a:noFill/>
          <a:ln>
            <a:noFill/>
          </a:ln>
        </p:spPr>
        <p:txBody>
          <a:bodyPr spcFirstLastPara="1" wrap="square" lIns="40332" tIns="20160" rIns="40332" bIns="20160" anchor="t" anchorCtr="0">
            <a:spAutoFit/>
          </a:bodyPr>
          <a:lstStyle/>
          <a:p>
            <a:pPr algn="ctr">
              <a:buSzPts val="2400"/>
            </a:pPr>
            <a:r>
              <a:rPr lang="ja-JP" altLang="en-US" sz="1400" b="1">
                <a:solidFill>
                  <a:schemeClr val="dk1"/>
                </a:solidFill>
                <a:latin typeface="BIZ UDPゴシック" panose="020B0400000000000000" pitchFamily="50" charset="-128"/>
                <a:ea typeface="BIZ UDPゴシック" panose="020B0400000000000000" pitchFamily="50" charset="-128"/>
              </a:rPr>
              <a:t>ホーム画面の</a:t>
            </a:r>
            <a:endParaRPr sz="1400" b="1">
              <a:solidFill>
                <a:schemeClr val="dk1"/>
              </a:solidFill>
              <a:latin typeface="BIZ UDPゴシック" panose="020B0400000000000000" pitchFamily="50" charset="-128"/>
              <a:ea typeface="BIZ UDPゴシック" panose="020B0400000000000000" pitchFamily="50" charset="-128"/>
            </a:endParaRPr>
          </a:p>
          <a:p>
            <a:pPr algn="ctr">
              <a:buSzPts val="2400"/>
            </a:pPr>
            <a:r>
              <a:rPr lang="ja-JP" altLang="en-US" sz="1400" b="1">
                <a:solidFill>
                  <a:schemeClr val="dk1"/>
                </a:solidFill>
                <a:latin typeface="BIZ UDPゴシック" panose="020B0400000000000000" pitchFamily="50" charset="-128"/>
                <a:ea typeface="BIZ UDPゴシック" panose="020B0400000000000000" pitchFamily="50" charset="-128"/>
              </a:rPr>
              <a:t>友だちをタップ</a:t>
            </a:r>
            <a:endParaRPr sz="1400" b="1">
              <a:latin typeface="BIZ UDPゴシック" panose="020B0400000000000000" pitchFamily="50" charset="-128"/>
              <a:ea typeface="BIZ UDPゴシック" panose="020B0400000000000000" pitchFamily="50" charset="-128"/>
            </a:endParaRPr>
          </a:p>
        </p:txBody>
      </p:sp>
      <p:sp>
        <p:nvSpPr>
          <p:cNvPr id="11" name="Google Shape;651;g10de31f191a_0_292">
            <a:extLst>
              <a:ext uri="{FF2B5EF4-FFF2-40B4-BE49-F238E27FC236}">
                <a16:creationId xmlns:a16="http://schemas.microsoft.com/office/drawing/2014/main" id="{E6AB5210-B5FF-CD7D-4DC5-91DD64F0DDA1}"/>
              </a:ext>
            </a:extLst>
          </p:cNvPr>
          <p:cNvSpPr txBox="1"/>
          <p:nvPr/>
        </p:nvSpPr>
        <p:spPr>
          <a:xfrm>
            <a:off x="5207467" y="2965632"/>
            <a:ext cx="2947890" cy="256157"/>
          </a:xfrm>
          <a:prstGeom prst="rect">
            <a:avLst/>
          </a:prstGeom>
          <a:noFill/>
          <a:ln>
            <a:noFill/>
          </a:ln>
        </p:spPr>
        <p:txBody>
          <a:bodyPr spcFirstLastPara="1" wrap="square" lIns="40332" tIns="20160" rIns="40332" bIns="20160" anchor="t" anchorCtr="0">
            <a:spAutoFit/>
          </a:bodyPr>
          <a:lstStyle/>
          <a:p>
            <a:pPr algn="ctr">
              <a:buSzPts val="2400"/>
            </a:pPr>
            <a:r>
              <a:rPr lang="ja-JP" altLang="en-US" sz="1400" b="1">
                <a:solidFill>
                  <a:schemeClr val="dk1"/>
                </a:solidFill>
                <a:latin typeface="BIZ UDPゴシック" panose="020B0400000000000000" pitchFamily="50" charset="-128"/>
                <a:ea typeface="BIZ UDPゴシック" panose="020B0400000000000000" pitchFamily="50" charset="-128"/>
              </a:rPr>
              <a:t>「トーク」をタップ</a:t>
            </a:r>
            <a:endParaRPr sz="1400" b="1">
              <a:latin typeface="BIZ UDPゴシック" panose="020B0400000000000000" pitchFamily="50" charset="-128"/>
              <a:ea typeface="BIZ UDPゴシック" panose="020B0400000000000000" pitchFamily="50" charset="-128"/>
            </a:endParaRPr>
          </a:p>
        </p:txBody>
      </p:sp>
      <p:sp>
        <p:nvSpPr>
          <p:cNvPr id="12" name="Google Shape;652;g10de31f191a_0_292">
            <a:extLst>
              <a:ext uri="{FF2B5EF4-FFF2-40B4-BE49-F238E27FC236}">
                <a16:creationId xmlns:a16="http://schemas.microsoft.com/office/drawing/2014/main" id="{D9A98F2F-A631-5F6F-9E2F-63A171E38E44}"/>
              </a:ext>
            </a:extLst>
          </p:cNvPr>
          <p:cNvSpPr txBox="1"/>
          <p:nvPr/>
        </p:nvSpPr>
        <p:spPr>
          <a:xfrm>
            <a:off x="2992578" y="2912528"/>
            <a:ext cx="2987237" cy="471601"/>
          </a:xfrm>
          <a:prstGeom prst="rect">
            <a:avLst/>
          </a:prstGeom>
          <a:noFill/>
          <a:ln>
            <a:noFill/>
          </a:ln>
        </p:spPr>
        <p:txBody>
          <a:bodyPr spcFirstLastPara="1" wrap="square" lIns="40332" tIns="20160" rIns="40332" bIns="20160" anchor="t" anchorCtr="0">
            <a:spAutoFit/>
          </a:bodyPr>
          <a:lstStyle/>
          <a:p>
            <a:pPr algn="ctr">
              <a:buSzPts val="2400"/>
            </a:pPr>
            <a:r>
              <a:rPr lang="ja-JP" altLang="en-US" sz="1400" b="1">
                <a:solidFill>
                  <a:schemeClr val="dk1"/>
                </a:solidFill>
                <a:latin typeface="BIZ UDPゴシック" panose="020B0400000000000000" pitchFamily="50" charset="-128"/>
                <a:ea typeface="BIZ UDPゴシック" panose="020B0400000000000000" pitchFamily="50" charset="-128"/>
              </a:rPr>
              <a:t>やりとりをしたい方の</a:t>
            </a:r>
            <a:endParaRPr sz="1400" b="1">
              <a:solidFill>
                <a:schemeClr val="dk1"/>
              </a:solidFill>
              <a:latin typeface="BIZ UDPゴシック" panose="020B0400000000000000" pitchFamily="50" charset="-128"/>
              <a:ea typeface="BIZ UDPゴシック" panose="020B0400000000000000" pitchFamily="50" charset="-128"/>
            </a:endParaRPr>
          </a:p>
          <a:p>
            <a:pPr algn="ctr">
              <a:buSzPts val="2400"/>
            </a:pPr>
            <a:r>
              <a:rPr lang="ja-JP" altLang="en-US" sz="1400" b="1">
                <a:solidFill>
                  <a:schemeClr val="dk1"/>
                </a:solidFill>
                <a:latin typeface="BIZ UDPゴシック" panose="020B0400000000000000" pitchFamily="50" charset="-128"/>
                <a:ea typeface="BIZ UDPゴシック" panose="020B0400000000000000" pitchFamily="50" charset="-128"/>
              </a:rPr>
              <a:t>名前をタップ</a:t>
            </a:r>
            <a:endParaRPr sz="1400" b="1">
              <a:latin typeface="BIZ UDPゴシック" panose="020B0400000000000000" pitchFamily="50" charset="-128"/>
              <a:ea typeface="BIZ UDPゴシック" panose="020B0400000000000000" pitchFamily="50" charset="-128"/>
            </a:endParaRPr>
          </a:p>
        </p:txBody>
      </p:sp>
      <p:pic>
        <p:nvPicPr>
          <p:cNvPr id="13" name="Google Shape;654;g10de31f191a_0_292" descr="アプリケーション が含まれている画像&#10;&#10;自動的に生成された説明">
            <a:extLst>
              <a:ext uri="{FF2B5EF4-FFF2-40B4-BE49-F238E27FC236}">
                <a16:creationId xmlns:a16="http://schemas.microsoft.com/office/drawing/2014/main" id="{6FF4D54E-025F-6409-952E-473A03825AA9}"/>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279492" y="3782453"/>
            <a:ext cx="1495279" cy="2590765"/>
          </a:xfrm>
          <a:prstGeom prst="rect">
            <a:avLst/>
          </a:prstGeom>
          <a:noFill/>
          <a:ln w="9525" cap="flat" cmpd="sng">
            <a:solidFill>
              <a:schemeClr val="dk1"/>
            </a:solidFill>
            <a:prstDash val="solid"/>
            <a:round/>
            <a:headEnd type="none" w="sm" len="sm"/>
            <a:tailEnd type="none" w="sm" len="sm"/>
          </a:ln>
        </p:spPr>
      </p:pic>
      <p:sp>
        <p:nvSpPr>
          <p:cNvPr id="14" name="Google Shape;656;g10de31f191a_0_292">
            <a:extLst>
              <a:ext uri="{FF2B5EF4-FFF2-40B4-BE49-F238E27FC236}">
                <a16:creationId xmlns:a16="http://schemas.microsoft.com/office/drawing/2014/main" id="{4B49F986-5E5C-B7BD-E2B8-81AC146D485C}"/>
              </a:ext>
            </a:extLst>
          </p:cNvPr>
          <p:cNvSpPr/>
          <p:nvPr/>
        </p:nvSpPr>
        <p:spPr>
          <a:xfrm>
            <a:off x="1305331" y="4409553"/>
            <a:ext cx="466661" cy="232801"/>
          </a:xfrm>
          <a:prstGeom prst="rect">
            <a:avLst/>
          </a:prstGeom>
          <a:noFill/>
          <a:ln w="57150" cap="flat" cmpd="sng">
            <a:solidFill>
              <a:srgbClr val="FF0000"/>
            </a:solidFill>
            <a:prstDash val="solid"/>
            <a:miter lim="800000"/>
            <a:headEnd type="none" w="sm" len="sm"/>
            <a:tailEnd type="none" w="sm" len="sm"/>
          </a:ln>
        </p:spPr>
        <p:txBody>
          <a:bodyPr spcFirstLastPara="1" wrap="square" lIns="40332" tIns="20160" rIns="40332" bIns="20160" anchor="ctr" anchorCtr="0">
            <a:noAutofit/>
          </a:bodyPr>
          <a:lstStyle/>
          <a:p>
            <a:pPr algn="ctr">
              <a:buSzPts val="1800"/>
            </a:pPr>
            <a:endParaRPr sz="794">
              <a:solidFill>
                <a:schemeClr val="lt1"/>
              </a:solidFill>
              <a:latin typeface="BIZ UDPゴシック" panose="020B0400000000000000" pitchFamily="50" charset="-128"/>
              <a:ea typeface="BIZ UDPゴシック" panose="020B0400000000000000" pitchFamily="50" charset="-128"/>
            </a:endParaRPr>
          </a:p>
        </p:txBody>
      </p:sp>
      <p:pic>
        <p:nvPicPr>
          <p:cNvPr id="15" name="Google Shape;657;g10de31f191a_0_292">
            <a:extLst>
              <a:ext uri="{FF2B5EF4-FFF2-40B4-BE49-F238E27FC236}">
                <a16:creationId xmlns:a16="http://schemas.microsoft.com/office/drawing/2014/main" id="{5901CA27-E0A6-D7FE-25B9-6D992EAF9BE4}"/>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657813" y="3779837"/>
            <a:ext cx="1424691" cy="2657361"/>
          </a:xfrm>
          <a:prstGeom prst="rect">
            <a:avLst/>
          </a:prstGeom>
          <a:gradFill>
            <a:gsLst>
              <a:gs pos="0">
                <a:srgbClr val="AFAFAF"/>
              </a:gs>
              <a:gs pos="50000">
                <a:schemeClr val="accent3"/>
              </a:gs>
              <a:gs pos="100000">
                <a:srgbClr val="919191"/>
              </a:gs>
            </a:gsLst>
            <a:lin ang="5400012" scaled="0"/>
          </a:gradFill>
          <a:ln>
            <a:solidFill>
              <a:schemeClr val="tx1">
                <a:lumMod val="85000"/>
                <a:lumOff val="15000"/>
              </a:schemeClr>
            </a:solidFill>
          </a:ln>
          <a:effectLst/>
        </p:spPr>
      </p:pic>
      <p:pic>
        <p:nvPicPr>
          <p:cNvPr id="18" name="Google Shape;658;g10de31f191a_0_292">
            <a:extLst>
              <a:ext uri="{FF2B5EF4-FFF2-40B4-BE49-F238E27FC236}">
                <a16:creationId xmlns:a16="http://schemas.microsoft.com/office/drawing/2014/main" id="{AC319C67-57B7-2B56-C3D8-83D415222475}"/>
              </a:ext>
            </a:extLst>
          </p:cNvPr>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3574223" y="5000552"/>
            <a:ext cx="1189858" cy="1143204"/>
          </a:xfrm>
          <a:prstGeom prst="rect">
            <a:avLst/>
          </a:prstGeom>
          <a:noFill/>
          <a:ln>
            <a:noFill/>
          </a:ln>
        </p:spPr>
      </p:pic>
      <p:sp>
        <p:nvSpPr>
          <p:cNvPr id="19" name="Google Shape;659;g10de31f191a_0_292">
            <a:extLst>
              <a:ext uri="{FF2B5EF4-FFF2-40B4-BE49-F238E27FC236}">
                <a16:creationId xmlns:a16="http://schemas.microsoft.com/office/drawing/2014/main" id="{7B6CE921-7938-B687-1108-F68C2D13991A}"/>
              </a:ext>
            </a:extLst>
          </p:cNvPr>
          <p:cNvSpPr/>
          <p:nvPr/>
        </p:nvSpPr>
        <p:spPr>
          <a:xfrm>
            <a:off x="3669918" y="4766554"/>
            <a:ext cx="646882" cy="190194"/>
          </a:xfrm>
          <a:prstGeom prst="rect">
            <a:avLst/>
          </a:prstGeom>
          <a:noFill/>
          <a:ln w="57150" cap="flat" cmpd="sng">
            <a:solidFill>
              <a:srgbClr val="FF0000"/>
            </a:solidFill>
            <a:prstDash val="solid"/>
            <a:miter lim="800000"/>
            <a:headEnd type="none" w="sm" len="sm"/>
            <a:tailEnd type="none" w="sm" len="sm"/>
          </a:ln>
        </p:spPr>
        <p:txBody>
          <a:bodyPr spcFirstLastPara="1" wrap="square" lIns="40332" tIns="20160" rIns="40332" bIns="20160" anchor="ctr" anchorCtr="0">
            <a:noAutofit/>
          </a:bodyPr>
          <a:lstStyle/>
          <a:p>
            <a:pPr algn="ctr">
              <a:buSzPts val="1800"/>
            </a:pPr>
            <a:endParaRPr sz="794">
              <a:solidFill>
                <a:schemeClr val="lt1"/>
              </a:solidFill>
              <a:latin typeface="BIZ UDPゴシック" panose="020B0400000000000000" pitchFamily="50" charset="-128"/>
              <a:ea typeface="BIZ UDPゴシック" panose="020B0400000000000000" pitchFamily="50" charset="-128"/>
            </a:endParaRPr>
          </a:p>
        </p:txBody>
      </p:sp>
      <p:pic>
        <p:nvPicPr>
          <p:cNvPr id="20" name="Google Shape;660;g10de31f191a_0_292">
            <a:extLst>
              <a:ext uri="{FF2B5EF4-FFF2-40B4-BE49-F238E27FC236}">
                <a16:creationId xmlns:a16="http://schemas.microsoft.com/office/drawing/2014/main" id="{04B7CA64-871C-2D07-1289-375488FBB074}"/>
              </a:ext>
            </a:extLst>
          </p:cNvPr>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5956695" y="3784266"/>
            <a:ext cx="1614124" cy="2796898"/>
          </a:xfrm>
          <a:prstGeom prst="rect">
            <a:avLst/>
          </a:prstGeom>
          <a:gradFill>
            <a:gsLst>
              <a:gs pos="0">
                <a:srgbClr val="AFAFAF"/>
              </a:gs>
              <a:gs pos="50000">
                <a:schemeClr val="accent3"/>
              </a:gs>
              <a:gs pos="100000">
                <a:srgbClr val="919191"/>
              </a:gs>
            </a:gsLst>
            <a:lin ang="5400012" scaled="0"/>
          </a:gradFill>
          <a:ln>
            <a:solidFill>
              <a:schemeClr val="tx1">
                <a:lumMod val="85000"/>
                <a:lumOff val="15000"/>
              </a:schemeClr>
            </a:solidFill>
          </a:ln>
          <a:effectLst/>
        </p:spPr>
      </p:pic>
      <p:sp>
        <p:nvSpPr>
          <p:cNvPr id="21" name="Google Shape;661;g10de31f191a_0_292">
            <a:extLst>
              <a:ext uri="{FF2B5EF4-FFF2-40B4-BE49-F238E27FC236}">
                <a16:creationId xmlns:a16="http://schemas.microsoft.com/office/drawing/2014/main" id="{DF290E58-E2A7-0294-79B3-83CAEEDC8957}"/>
              </a:ext>
            </a:extLst>
          </p:cNvPr>
          <p:cNvSpPr/>
          <p:nvPr/>
        </p:nvSpPr>
        <p:spPr>
          <a:xfrm>
            <a:off x="6184393" y="5872489"/>
            <a:ext cx="301566" cy="271267"/>
          </a:xfrm>
          <a:prstGeom prst="rect">
            <a:avLst/>
          </a:prstGeom>
          <a:noFill/>
          <a:ln w="57150" cap="flat" cmpd="sng">
            <a:solidFill>
              <a:srgbClr val="FF0000"/>
            </a:solidFill>
            <a:prstDash val="solid"/>
            <a:miter lim="800000"/>
            <a:headEnd type="none" w="sm" len="sm"/>
            <a:tailEnd type="none" w="sm" len="sm"/>
          </a:ln>
        </p:spPr>
        <p:txBody>
          <a:bodyPr spcFirstLastPara="1" wrap="square" lIns="40332" tIns="20160" rIns="40332" bIns="20160" anchor="ctr" anchorCtr="0">
            <a:noAutofit/>
          </a:bodyPr>
          <a:lstStyle/>
          <a:p>
            <a:pPr algn="ctr">
              <a:buSzPts val="1800"/>
            </a:pPr>
            <a:endParaRPr sz="794">
              <a:solidFill>
                <a:schemeClr val="lt1"/>
              </a:solidFill>
              <a:latin typeface="BIZ UDPゴシック" panose="020B0400000000000000" pitchFamily="50" charset="-128"/>
              <a:ea typeface="BIZ UDPゴシック" panose="020B0400000000000000" pitchFamily="50" charset="-128"/>
            </a:endParaRPr>
          </a:p>
        </p:txBody>
      </p:sp>
      <p:pic>
        <p:nvPicPr>
          <p:cNvPr id="22" name="Google Shape;691;g10de31f191a_0_391">
            <a:extLst>
              <a:ext uri="{FF2B5EF4-FFF2-40B4-BE49-F238E27FC236}">
                <a16:creationId xmlns:a16="http://schemas.microsoft.com/office/drawing/2014/main" id="{A0530D7F-FDA2-C30F-F806-B46AA5E1895D}"/>
              </a:ext>
            </a:extLst>
          </p:cNvPr>
          <p:cNvPicPr preferRelativeResize="0"/>
          <p:nvPr/>
        </p:nvPicPr>
        <p:blipFill rotWithShape="1">
          <a:blip r:embed="rId6" cstate="print">
            <a:alphaModFix/>
            <a:extLst>
              <a:ext uri="{28A0092B-C50C-407E-A947-70E740481C1C}">
                <a14:useLocalDpi xmlns:a14="http://schemas.microsoft.com/office/drawing/2010/main"/>
              </a:ext>
            </a:extLst>
          </a:blip>
          <a:srcRect t="2534"/>
          <a:stretch/>
        </p:blipFill>
        <p:spPr>
          <a:xfrm>
            <a:off x="8402039" y="3790387"/>
            <a:ext cx="1448325" cy="2813062"/>
          </a:xfrm>
          <a:prstGeom prst="rect">
            <a:avLst/>
          </a:prstGeom>
          <a:gradFill>
            <a:gsLst>
              <a:gs pos="0">
                <a:srgbClr val="AFAFAF"/>
              </a:gs>
              <a:gs pos="50000">
                <a:schemeClr val="accent3"/>
              </a:gs>
              <a:gs pos="100000">
                <a:srgbClr val="919191"/>
              </a:gs>
            </a:gsLst>
            <a:lin ang="5400012" scaled="0"/>
          </a:gradFill>
          <a:ln>
            <a:solidFill>
              <a:schemeClr val="tx1">
                <a:lumMod val="85000"/>
                <a:lumOff val="15000"/>
              </a:schemeClr>
            </a:solidFill>
          </a:ln>
          <a:effectLst/>
        </p:spPr>
      </p:pic>
      <p:sp>
        <p:nvSpPr>
          <p:cNvPr id="23" name="Google Shape;692;g10de31f191a_0_391">
            <a:extLst>
              <a:ext uri="{FF2B5EF4-FFF2-40B4-BE49-F238E27FC236}">
                <a16:creationId xmlns:a16="http://schemas.microsoft.com/office/drawing/2014/main" id="{0BA5A63E-F0CC-AC7A-375C-02D01783BABE}"/>
              </a:ext>
            </a:extLst>
          </p:cNvPr>
          <p:cNvSpPr txBox="1"/>
          <p:nvPr/>
        </p:nvSpPr>
        <p:spPr>
          <a:xfrm>
            <a:off x="7528973" y="2845703"/>
            <a:ext cx="3162840" cy="687045"/>
          </a:xfrm>
          <a:prstGeom prst="rect">
            <a:avLst/>
          </a:prstGeom>
          <a:noFill/>
          <a:ln>
            <a:noFill/>
          </a:ln>
        </p:spPr>
        <p:txBody>
          <a:bodyPr spcFirstLastPara="1" wrap="square" lIns="40332" tIns="20160" rIns="40332" bIns="20160" anchor="t" anchorCtr="0">
            <a:spAutoFit/>
          </a:bodyPr>
          <a:lstStyle/>
          <a:p>
            <a:pPr algn="ctr">
              <a:buSzPts val="2400"/>
            </a:pPr>
            <a:r>
              <a:rPr lang="ja-JP" altLang="en-US" sz="1400" b="1">
                <a:solidFill>
                  <a:schemeClr val="dk1"/>
                </a:solidFill>
                <a:latin typeface="BIZ UDPゴシック" panose="020B0400000000000000" pitchFamily="50" charset="-128"/>
                <a:ea typeface="BIZ UDPゴシック" panose="020B0400000000000000" pitchFamily="50" charset="-128"/>
              </a:rPr>
              <a:t>一番下の</a:t>
            </a:r>
            <a:endParaRPr lang="en-US" altLang="ja-JP" sz="1400" b="1">
              <a:solidFill>
                <a:schemeClr val="dk1"/>
              </a:solidFill>
              <a:latin typeface="BIZ UDPゴシック" panose="020B0400000000000000" pitchFamily="50" charset="-128"/>
              <a:ea typeface="BIZ UDPゴシック" panose="020B0400000000000000" pitchFamily="50" charset="-128"/>
            </a:endParaRPr>
          </a:p>
          <a:p>
            <a:pPr algn="ctr">
              <a:buSzPts val="2400"/>
            </a:pPr>
            <a:r>
              <a:rPr lang="ja-JP" altLang="en-US" sz="1400" b="1">
                <a:solidFill>
                  <a:schemeClr val="dk1"/>
                </a:solidFill>
                <a:latin typeface="BIZ UDPゴシック" panose="020B0400000000000000" pitchFamily="50" charset="-128"/>
                <a:ea typeface="BIZ UDPゴシック" panose="020B0400000000000000" pitchFamily="50" charset="-128"/>
              </a:rPr>
              <a:t>赤枠にメッセージを</a:t>
            </a:r>
            <a:endParaRPr sz="1400" b="1">
              <a:solidFill>
                <a:schemeClr val="dk1"/>
              </a:solidFill>
              <a:latin typeface="BIZ UDPゴシック" panose="020B0400000000000000" pitchFamily="50" charset="-128"/>
              <a:ea typeface="BIZ UDPゴシック" panose="020B0400000000000000" pitchFamily="50" charset="-128"/>
            </a:endParaRPr>
          </a:p>
          <a:p>
            <a:pPr algn="ctr">
              <a:buSzPts val="2400"/>
            </a:pPr>
            <a:r>
              <a:rPr lang="ja-JP" altLang="en-US" sz="1400" b="1">
                <a:solidFill>
                  <a:schemeClr val="dk1"/>
                </a:solidFill>
                <a:latin typeface="BIZ UDPゴシック" panose="020B0400000000000000" pitchFamily="50" charset="-128"/>
                <a:ea typeface="BIZ UDPゴシック" panose="020B0400000000000000" pitchFamily="50" charset="-128"/>
              </a:rPr>
              <a:t>入力</a:t>
            </a:r>
            <a:endParaRPr sz="1400" b="1">
              <a:solidFill>
                <a:schemeClr val="dk1"/>
              </a:solidFill>
              <a:latin typeface="BIZ UDPゴシック" panose="020B0400000000000000" pitchFamily="50" charset="-128"/>
              <a:ea typeface="BIZ UDPゴシック" panose="020B0400000000000000" pitchFamily="50" charset="-128"/>
            </a:endParaRPr>
          </a:p>
        </p:txBody>
      </p:sp>
      <p:sp>
        <p:nvSpPr>
          <p:cNvPr id="17" name="Google Shape;607;g10de31f191a_0_95">
            <a:extLst>
              <a:ext uri="{FF2B5EF4-FFF2-40B4-BE49-F238E27FC236}">
                <a16:creationId xmlns:a16="http://schemas.microsoft.com/office/drawing/2014/main" id="{F21A4821-1B93-69B0-AD9D-2F80C018949D}"/>
              </a:ext>
            </a:extLst>
          </p:cNvPr>
          <p:cNvSpPr txBox="1"/>
          <p:nvPr/>
        </p:nvSpPr>
        <p:spPr>
          <a:xfrm>
            <a:off x="975761" y="2288185"/>
            <a:ext cx="9637903" cy="317713"/>
          </a:xfrm>
          <a:prstGeom prst="rect">
            <a:avLst/>
          </a:prstGeom>
          <a:noFill/>
          <a:ln>
            <a:noFill/>
          </a:ln>
        </p:spPr>
        <p:txBody>
          <a:bodyPr spcFirstLastPara="1" wrap="square" lIns="40332" tIns="20160" rIns="40332" bIns="20160" anchor="t" anchorCtr="0">
            <a:spAutoFit/>
          </a:bodyPr>
          <a:lstStyle/>
          <a:p>
            <a:pPr>
              <a:buSzPts val="3600"/>
            </a:pPr>
            <a:r>
              <a:rPr lang="en-US" altLang="ja-JP" b="1">
                <a:latin typeface="BIZ UDPゴシック" panose="020B0400000000000000" pitchFamily="50" charset="-128"/>
                <a:ea typeface="BIZ UDPゴシック" panose="020B0400000000000000" pitchFamily="50" charset="-128"/>
              </a:rPr>
              <a:t>LINE</a:t>
            </a:r>
            <a:r>
              <a:rPr lang="ja-JP" altLang="en-US" b="1">
                <a:latin typeface="BIZ UDPゴシック" panose="020B0400000000000000" pitchFamily="50" charset="-128"/>
                <a:ea typeface="BIZ UDPゴシック" panose="020B0400000000000000" pitchFamily="50" charset="-128"/>
              </a:rPr>
              <a:t>でメッセージを送ってみましょう。</a:t>
            </a:r>
          </a:p>
        </p:txBody>
      </p:sp>
      <p:sp>
        <p:nvSpPr>
          <p:cNvPr id="24" name="Google Shape;659;g10de31f191a_0_292">
            <a:extLst>
              <a:ext uri="{FF2B5EF4-FFF2-40B4-BE49-F238E27FC236}">
                <a16:creationId xmlns:a16="http://schemas.microsoft.com/office/drawing/2014/main" id="{D05970B2-3EAD-1CE8-E5B1-8BABEE5EE98A}"/>
              </a:ext>
            </a:extLst>
          </p:cNvPr>
          <p:cNvSpPr/>
          <p:nvPr/>
        </p:nvSpPr>
        <p:spPr>
          <a:xfrm>
            <a:off x="8490078" y="6185512"/>
            <a:ext cx="1196182" cy="251685"/>
          </a:xfrm>
          <a:prstGeom prst="rect">
            <a:avLst/>
          </a:prstGeom>
          <a:noFill/>
          <a:ln w="57150" cap="flat" cmpd="sng">
            <a:solidFill>
              <a:srgbClr val="FF0000"/>
            </a:solidFill>
            <a:prstDash val="solid"/>
            <a:miter lim="800000"/>
            <a:headEnd type="none" w="sm" len="sm"/>
            <a:tailEnd type="none" w="sm" len="sm"/>
          </a:ln>
        </p:spPr>
        <p:txBody>
          <a:bodyPr spcFirstLastPara="1" wrap="square" lIns="40332" tIns="20160" rIns="40332" bIns="20160" anchor="ctr" anchorCtr="0">
            <a:noAutofit/>
          </a:bodyPr>
          <a:lstStyle/>
          <a:p>
            <a:pPr algn="ctr">
              <a:buSzPts val="1800"/>
            </a:pPr>
            <a:endParaRPr sz="794">
              <a:solidFill>
                <a:schemeClr val="lt1"/>
              </a:solidFill>
              <a:latin typeface="BIZ UDPゴシック" panose="020B0400000000000000" pitchFamily="50" charset="-128"/>
              <a:ea typeface="BIZ UDPゴシック" panose="020B0400000000000000" pitchFamily="50" charset="-128"/>
            </a:endParaRPr>
          </a:p>
        </p:txBody>
      </p:sp>
      <p:sp>
        <p:nvSpPr>
          <p:cNvPr id="25" name="円/楕円 10">
            <a:extLst>
              <a:ext uri="{FF2B5EF4-FFF2-40B4-BE49-F238E27FC236}">
                <a16:creationId xmlns:a16="http://schemas.microsoft.com/office/drawing/2014/main" id="{50F483E1-2B6F-E356-A0DB-C8008AAA8318}"/>
              </a:ext>
            </a:extLst>
          </p:cNvPr>
          <p:cNvSpPr/>
          <p:nvPr/>
        </p:nvSpPr>
        <p:spPr>
          <a:xfrm>
            <a:off x="837640" y="2820217"/>
            <a:ext cx="454018" cy="479664"/>
          </a:xfrm>
          <a:prstGeom prst="ellipse">
            <a:avLst/>
          </a:prstGeom>
          <a:solidFill>
            <a:srgbClr val="F6A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00" b="1">
              <a:latin typeface="BIZ UDPゴシック" panose="020B0400000000000000" pitchFamily="50" charset="-128"/>
              <a:ea typeface="BIZ UDPゴシック" panose="020B0400000000000000" pitchFamily="50" charset="-128"/>
            </a:endParaRPr>
          </a:p>
          <a:p>
            <a:pPr algn="ctr"/>
            <a:r>
              <a:rPr kumimoji="1" lang="ja-JP" altLang="en-US" b="1">
                <a:latin typeface="BIZ UDPゴシック" panose="020B0400000000000000" pitchFamily="50" charset="-128"/>
                <a:ea typeface="BIZ UDPゴシック" panose="020B0400000000000000" pitchFamily="50" charset="-128"/>
              </a:rPr>
              <a:t>１</a:t>
            </a:r>
          </a:p>
        </p:txBody>
      </p:sp>
      <p:sp>
        <p:nvSpPr>
          <p:cNvPr id="26" name="円/楕円 10">
            <a:extLst>
              <a:ext uri="{FF2B5EF4-FFF2-40B4-BE49-F238E27FC236}">
                <a16:creationId xmlns:a16="http://schemas.microsoft.com/office/drawing/2014/main" id="{566D6F22-FCC3-EEBA-139C-135EDCAD5D00}"/>
              </a:ext>
            </a:extLst>
          </p:cNvPr>
          <p:cNvSpPr/>
          <p:nvPr/>
        </p:nvSpPr>
        <p:spPr>
          <a:xfrm>
            <a:off x="3085987" y="2853879"/>
            <a:ext cx="454018" cy="479664"/>
          </a:xfrm>
          <a:prstGeom prst="ellipse">
            <a:avLst/>
          </a:prstGeom>
          <a:solidFill>
            <a:srgbClr val="F6A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00" b="1">
              <a:latin typeface="BIZ UDPゴシック" panose="020B0400000000000000" pitchFamily="50" charset="-128"/>
              <a:ea typeface="BIZ UDPゴシック" panose="020B0400000000000000" pitchFamily="50" charset="-128"/>
            </a:endParaRPr>
          </a:p>
          <a:p>
            <a:pPr algn="ctr"/>
            <a:r>
              <a:rPr kumimoji="1" lang="en-US" altLang="ja-JP" b="1">
                <a:latin typeface="BIZ UDPゴシック" panose="020B0400000000000000" pitchFamily="50" charset="-128"/>
                <a:ea typeface="BIZ UDPゴシック" panose="020B0400000000000000" pitchFamily="50" charset="-128"/>
              </a:rPr>
              <a:t>2</a:t>
            </a:r>
          </a:p>
        </p:txBody>
      </p:sp>
      <p:sp>
        <p:nvSpPr>
          <p:cNvPr id="27" name="円/楕円 10">
            <a:extLst>
              <a:ext uri="{FF2B5EF4-FFF2-40B4-BE49-F238E27FC236}">
                <a16:creationId xmlns:a16="http://schemas.microsoft.com/office/drawing/2014/main" id="{7DDBD797-C721-31CA-354E-C3D918850843}"/>
              </a:ext>
            </a:extLst>
          </p:cNvPr>
          <p:cNvSpPr/>
          <p:nvPr/>
        </p:nvSpPr>
        <p:spPr>
          <a:xfrm>
            <a:off x="5484346" y="2828079"/>
            <a:ext cx="454018" cy="479664"/>
          </a:xfrm>
          <a:prstGeom prst="ellipse">
            <a:avLst/>
          </a:prstGeom>
          <a:solidFill>
            <a:srgbClr val="F6A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00" b="1">
              <a:latin typeface="BIZ UDPゴシック" panose="020B0400000000000000" pitchFamily="50" charset="-128"/>
              <a:ea typeface="BIZ UDPゴシック" panose="020B0400000000000000" pitchFamily="50" charset="-128"/>
            </a:endParaRPr>
          </a:p>
          <a:p>
            <a:pPr algn="ctr"/>
            <a:r>
              <a:rPr kumimoji="1" lang="en-US" altLang="ja-JP" b="1">
                <a:latin typeface="BIZ UDPゴシック" panose="020B0400000000000000" pitchFamily="50" charset="-128"/>
                <a:ea typeface="BIZ UDPゴシック" panose="020B0400000000000000" pitchFamily="50" charset="-128"/>
              </a:rPr>
              <a:t>3</a:t>
            </a:r>
          </a:p>
        </p:txBody>
      </p:sp>
      <p:sp>
        <p:nvSpPr>
          <p:cNvPr id="28" name="円/楕円 10">
            <a:extLst>
              <a:ext uri="{FF2B5EF4-FFF2-40B4-BE49-F238E27FC236}">
                <a16:creationId xmlns:a16="http://schemas.microsoft.com/office/drawing/2014/main" id="{99B84C96-ABF7-35A4-BC00-50C3BD2C2E2D}"/>
              </a:ext>
            </a:extLst>
          </p:cNvPr>
          <p:cNvSpPr/>
          <p:nvPr/>
        </p:nvSpPr>
        <p:spPr>
          <a:xfrm>
            <a:off x="7686345" y="2820217"/>
            <a:ext cx="454018" cy="479664"/>
          </a:xfrm>
          <a:prstGeom prst="ellipse">
            <a:avLst/>
          </a:prstGeom>
          <a:solidFill>
            <a:srgbClr val="F6A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00" b="1">
              <a:latin typeface="BIZ UDPゴシック" panose="020B0400000000000000" pitchFamily="50" charset="-128"/>
              <a:ea typeface="BIZ UDPゴシック" panose="020B0400000000000000" pitchFamily="50" charset="-128"/>
            </a:endParaRPr>
          </a:p>
          <a:p>
            <a:pPr algn="ctr"/>
            <a:r>
              <a:rPr kumimoji="1" lang="en-US" altLang="ja-JP" b="1">
                <a:latin typeface="BIZ UDPゴシック" panose="020B0400000000000000" pitchFamily="50" charset="-128"/>
                <a:ea typeface="BIZ UDPゴシック" panose="020B0400000000000000" pitchFamily="50" charset="-128"/>
              </a:rPr>
              <a:t>4</a:t>
            </a:r>
          </a:p>
        </p:txBody>
      </p:sp>
      <p:sp>
        <p:nvSpPr>
          <p:cNvPr id="29" name="テキスト ボックス 28">
            <a:extLst>
              <a:ext uri="{FF2B5EF4-FFF2-40B4-BE49-F238E27FC236}">
                <a16:creationId xmlns:a16="http://schemas.microsoft.com/office/drawing/2014/main" id="{6262157C-80D7-150A-0714-5D5FC996881E}"/>
              </a:ext>
            </a:extLst>
          </p:cNvPr>
          <p:cNvSpPr txBox="1"/>
          <p:nvPr/>
        </p:nvSpPr>
        <p:spPr>
          <a:xfrm>
            <a:off x="6849866" y="1573193"/>
            <a:ext cx="1321847" cy="400110"/>
          </a:xfrm>
          <a:prstGeom prst="rect">
            <a:avLst/>
          </a:prstGeom>
          <a:noFill/>
          <a:ln>
            <a:solidFill>
              <a:schemeClr val="tx1"/>
            </a:solidFill>
          </a:ln>
        </p:spPr>
        <p:txBody>
          <a:bodyPr wrap="square">
            <a:spAutoFit/>
          </a:bodyPr>
          <a:lstStyle/>
          <a:p>
            <a:pPr algn="ctr"/>
            <a:r>
              <a:rPr lang="en-US" altLang="ja-JP" sz="2000" b="1" i="0">
                <a:solidFill>
                  <a:srgbClr val="252525"/>
                </a:solidFill>
                <a:effectLst/>
                <a:latin typeface="BIZ UDPゴシック" panose="020B0400000000000000" pitchFamily="50" charset="-128"/>
                <a:ea typeface="BIZ UDPゴシック" panose="020B0400000000000000" pitchFamily="50" charset="-128"/>
              </a:rPr>
              <a:t>iPhone</a:t>
            </a:r>
            <a:endParaRPr lang="ja-JP" altLang="en-US" sz="2000">
              <a:latin typeface="BIZ UDPゴシック" panose="020B0400000000000000" pitchFamily="50" charset="-128"/>
              <a:ea typeface="BIZ UDPゴシック" panose="020B0400000000000000" pitchFamily="50" charset="-128"/>
            </a:endParaRPr>
          </a:p>
        </p:txBody>
      </p:sp>
      <p:sp>
        <p:nvSpPr>
          <p:cNvPr id="30" name="テキスト ボックス 29">
            <a:extLst>
              <a:ext uri="{FF2B5EF4-FFF2-40B4-BE49-F238E27FC236}">
                <a16:creationId xmlns:a16="http://schemas.microsoft.com/office/drawing/2014/main" id="{506335DD-6784-A583-2BF8-678EC68B50B2}"/>
              </a:ext>
            </a:extLst>
          </p:cNvPr>
          <p:cNvSpPr txBox="1"/>
          <p:nvPr/>
        </p:nvSpPr>
        <p:spPr>
          <a:xfrm>
            <a:off x="8321510" y="1579933"/>
            <a:ext cx="1321847" cy="400110"/>
          </a:xfrm>
          <a:prstGeom prst="rect">
            <a:avLst/>
          </a:prstGeom>
          <a:noFill/>
          <a:ln>
            <a:solidFill>
              <a:schemeClr val="tx1"/>
            </a:solidFill>
          </a:ln>
        </p:spPr>
        <p:txBody>
          <a:bodyPr wrap="square">
            <a:spAutoFit/>
          </a:bodyPr>
          <a:lstStyle/>
          <a:p>
            <a:pPr algn="ctr"/>
            <a:r>
              <a:rPr lang="en-US" altLang="ja-JP" sz="2000" b="1">
                <a:solidFill>
                  <a:srgbClr val="252525"/>
                </a:solidFill>
                <a:latin typeface="BIZ UDPゴシック" panose="020B0400000000000000" pitchFamily="50" charset="-128"/>
                <a:ea typeface="BIZ UDPゴシック" panose="020B0400000000000000" pitchFamily="50" charset="-128"/>
              </a:rPr>
              <a:t>Android</a:t>
            </a:r>
            <a:endParaRPr lang="ja-JP" altLang="en-US" sz="2000">
              <a:latin typeface="BIZ UDPゴシック" panose="020B0400000000000000" pitchFamily="50" charset="-128"/>
              <a:ea typeface="BIZ UDPゴシック" panose="020B0400000000000000" pitchFamily="50" charset="-128"/>
            </a:endParaRPr>
          </a:p>
        </p:txBody>
      </p:sp>
      <p:sp>
        <p:nvSpPr>
          <p:cNvPr id="16" name="スライド番号プレースホルダー 3">
            <a:extLst>
              <a:ext uri="{FF2B5EF4-FFF2-40B4-BE49-F238E27FC236}">
                <a16:creationId xmlns:a16="http://schemas.microsoft.com/office/drawing/2014/main" id="{D88D404B-07AB-10E0-2D03-CCFDAC93242D}"/>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38</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9842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42">
            <a:extLst>
              <a:ext uri="{FF2B5EF4-FFF2-40B4-BE49-F238E27FC236}">
                <a16:creationId xmlns:a16="http://schemas.microsoft.com/office/drawing/2014/main" id="{9BA16A79-9883-A9D4-E8CE-FEEC99D00D25}"/>
              </a:ext>
            </a:extLst>
          </p:cNvPr>
          <p:cNvSpPr/>
          <p:nvPr/>
        </p:nvSpPr>
        <p:spPr>
          <a:xfrm>
            <a:off x="593725" y="2137992"/>
            <a:ext cx="9648826" cy="5018299"/>
          </a:xfrm>
          <a:prstGeom prst="roundRect">
            <a:avLst>
              <a:gd name="adj" fmla="val 1283"/>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62" name="グループ化 61">
            <a:extLst>
              <a:ext uri="{FF2B5EF4-FFF2-40B4-BE49-F238E27FC236}">
                <a16:creationId xmlns:a16="http://schemas.microsoft.com/office/drawing/2014/main" id="{2193CC3C-A15B-7944-E378-B3A9392801A5}"/>
              </a:ext>
            </a:extLst>
          </p:cNvPr>
          <p:cNvGrpSpPr/>
          <p:nvPr/>
        </p:nvGrpSpPr>
        <p:grpSpPr>
          <a:xfrm>
            <a:off x="604646" y="0"/>
            <a:ext cx="1351370" cy="1035997"/>
            <a:chOff x="604646" y="0"/>
            <a:chExt cx="1351370" cy="1035997"/>
          </a:xfrm>
          <a:solidFill>
            <a:srgbClr val="C62153"/>
          </a:solidFill>
        </p:grpSpPr>
        <p:sp>
          <p:nvSpPr>
            <p:cNvPr id="63" name="片側の 2 つの角を切り取った四角形 62">
              <a:extLst>
                <a:ext uri="{FF2B5EF4-FFF2-40B4-BE49-F238E27FC236}">
                  <a16:creationId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片側の 2 つの角を切り取った四角形 6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A3525639-CD2D-25E6-AA1B-D13D8DDC40C5}"/>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コミュニケーション</a:t>
            </a:r>
          </a:p>
        </p:txBody>
      </p:sp>
      <p:sp>
        <p:nvSpPr>
          <p:cNvPr id="5" name="テキスト ボックス 4">
            <a:extLst>
              <a:ext uri="{FF2B5EF4-FFF2-40B4-BE49-F238E27FC236}">
                <a16:creationId xmlns:a16="http://schemas.microsoft.com/office/drawing/2014/main" id="{BB5A2881-40D8-03BA-229E-EEEF13DDD8E5}"/>
              </a:ext>
            </a:extLst>
          </p:cNvPr>
          <p:cNvSpPr txBox="1"/>
          <p:nvPr/>
        </p:nvSpPr>
        <p:spPr>
          <a:xfrm>
            <a:off x="733606" y="1413002"/>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4. LINE</a:t>
            </a:r>
            <a:r>
              <a:rPr lang="ja-JP" altLang="en-US" sz="2800" b="1">
                <a:latin typeface="BIZ UDPゴシック" panose="020B0400000000000000" pitchFamily="50" charset="-128"/>
                <a:ea typeface="BIZ UDPゴシック" panose="020B0400000000000000" pitchFamily="50" charset="-128"/>
              </a:rPr>
              <a:t>をつかってみよう</a:t>
            </a:r>
            <a:endParaRPr lang="en-US" altLang="ja-JP" sz="2800" b="1">
              <a:latin typeface="BIZ UDPゴシック" panose="020B0400000000000000" pitchFamily="50" charset="-128"/>
              <a:ea typeface="BIZ UDPゴシック" panose="020B0400000000000000" pitchFamily="50" charset="-128"/>
            </a:endParaRPr>
          </a:p>
        </p:txBody>
      </p:sp>
      <p:sp>
        <p:nvSpPr>
          <p:cNvPr id="2" name="Google Shape;642;g10de31f191a_0_292">
            <a:extLst>
              <a:ext uri="{FF2B5EF4-FFF2-40B4-BE49-F238E27FC236}">
                <a16:creationId xmlns:a16="http://schemas.microsoft.com/office/drawing/2014/main" id="{1681E806-7B8F-5154-CC95-F6104191C9F3}"/>
              </a:ext>
            </a:extLst>
          </p:cNvPr>
          <p:cNvSpPr txBox="1"/>
          <p:nvPr/>
        </p:nvSpPr>
        <p:spPr>
          <a:xfrm>
            <a:off x="3126795" y="5184843"/>
            <a:ext cx="1285852" cy="224058"/>
          </a:xfrm>
          <a:prstGeom prst="rect">
            <a:avLst/>
          </a:prstGeom>
          <a:noFill/>
          <a:ln>
            <a:noFill/>
          </a:ln>
        </p:spPr>
        <p:txBody>
          <a:bodyPr spcFirstLastPara="1" wrap="square" lIns="40332" tIns="20160" rIns="40332" bIns="20160" anchor="t" anchorCtr="0">
            <a:normAutofit/>
          </a:bodyPr>
          <a:lstStyle/>
          <a:p>
            <a:pPr>
              <a:lnSpc>
                <a:spcPct val="90000"/>
              </a:lnSpc>
              <a:buClr>
                <a:schemeClr val="dk1"/>
              </a:buClr>
              <a:buSzPts val="2800"/>
            </a:pPr>
            <a:endParaRPr sz="1235">
              <a:solidFill>
                <a:schemeClr val="dk1"/>
              </a:solidFill>
              <a:latin typeface="BIZ UDPゴシック" panose="020B0400000000000000" pitchFamily="50" charset="-128"/>
              <a:ea typeface="BIZ UDPゴシック" panose="020B0400000000000000" pitchFamily="50" charset="-128"/>
            </a:endParaRPr>
          </a:p>
        </p:txBody>
      </p:sp>
      <p:sp>
        <p:nvSpPr>
          <p:cNvPr id="4" name="Google Shape;643;g10de31f191a_0_292">
            <a:extLst>
              <a:ext uri="{FF2B5EF4-FFF2-40B4-BE49-F238E27FC236}">
                <a16:creationId xmlns:a16="http://schemas.microsoft.com/office/drawing/2014/main" id="{64DC59B6-8F0E-1DE1-A195-4716D17B98F4}"/>
              </a:ext>
            </a:extLst>
          </p:cNvPr>
          <p:cNvSpPr txBox="1"/>
          <p:nvPr/>
        </p:nvSpPr>
        <p:spPr>
          <a:xfrm>
            <a:off x="3728741" y="5354623"/>
            <a:ext cx="1285852" cy="224058"/>
          </a:xfrm>
          <a:prstGeom prst="rect">
            <a:avLst/>
          </a:prstGeom>
          <a:noFill/>
          <a:ln>
            <a:noFill/>
          </a:ln>
        </p:spPr>
        <p:txBody>
          <a:bodyPr spcFirstLastPara="1" wrap="square" lIns="40332" tIns="20160" rIns="40332" bIns="20160" anchor="t" anchorCtr="0">
            <a:normAutofit/>
          </a:bodyPr>
          <a:lstStyle/>
          <a:p>
            <a:pPr>
              <a:lnSpc>
                <a:spcPct val="90000"/>
              </a:lnSpc>
              <a:buClr>
                <a:schemeClr val="dk1"/>
              </a:buClr>
              <a:buSzPts val="2800"/>
            </a:pPr>
            <a:endParaRPr sz="1235">
              <a:solidFill>
                <a:schemeClr val="dk1"/>
              </a:solidFill>
              <a:latin typeface="BIZ UDPゴシック" panose="020B0400000000000000" pitchFamily="50" charset="-128"/>
              <a:ea typeface="BIZ UDPゴシック" panose="020B0400000000000000" pitchFamily="50" charset="-128"/>
            </a:endParaRPr>
          </a:p>
        </p:txBody>
      </p:sp>
      <p:sp>
        <p:nvSpPr>
          <p:cNvPr id="6" name="Google Shape;646;g10de31f191a_0_292">
            <a:extLst>
              <a:ext uri="{FF2B5EF4-FFF2-40B4-BE49-F238E27FC236}">
                <a16:creationId xmlns:a16="http://schemas.microsoft.com/office/drawing/2014/main" id="{A9324065-294E-CBDF-AFC7-BD88C5176EBA}"/>
              </a:ext>
            </a:extLst>
          </p:cNvPr>
          <p:cNvSpPr txBox="1"/>
          <p:nvPr/>
        </p:nvSpPr>
        <p:spPr>
          <a:xfrm>
            <a:off x="3200345" y="5574452"/>
            <a:ext cx="1285852" cy="224058"/>
          </a:xfrm>
          <a:prstGeom prst="rect">
            <a:avLst/>
          </a:prstGeom>
          <a:noFill/>
          <a:ln>
            <a:noFill/>
          </a:ln>
        </p:spPr>
        <p:txBody>
          <a:bodyPr spcFirstLastPara="1" wrap="square" lIns="40332" tIns="20160" rIns="40332" bIns="20160" anchor="t" anchorCtr="0">
            <a:normAutofit/>
          </a:bodyPr>
          <a:lstStyle/>
          <a:p>
            <a:pPr>
              <a:lnSpc>
                <a:spcPct val="90000"/>
              </a:lnSpc>
              <a:buClr>
                <a:schemeClr val="dk1"/>
              </a:buClr>
              <a:buSzPts val="2800"/>
            </a:pPr>
            <a:endParaRPr sz="1235">
              <a:solidFill>
                <a:schemeClr val="dk1"/>
              </a:solidFill>
              <a:latin typeface="BIZ UDPゴシック" panose="020B0400000000000000" pitchFamily="50" charset="-128"/>
              <a:ea typeface="BIZ UDPゴシック" panose="020B0400000000000000" pitchFamily="50" charset="-128"/>
            </a:endParaRPr>
          </a:p>
        </p:txBody>
      </p:sp>
      <p:sp>
        <p:nvSpPr>
          <p:cNvPr id="7" name="Google Shape;647;g10de31f191a_0_292">
            <a:extLst>
              <a:ext uri="{FF2B5EF4-FFF2-40B4-BE49-F238E27FC236}">
                <a16:creationId xmlns:a16="http://schemas.microsoft.com/office/drawing/2014/main" id="{6C36D60F-969D-4509-86B1-523D34716C9B}"/>
              </a:ext>
            </a:extLst>
          </p:cNvPr>
          <p:cNvSpPr txBox="1"/>
          <p:nvPr/>
        </p:nvSpPr>
        <p:spPr>
          <a:xfrm>
            <a:off x="3757580" y="5480133"/>
            <a:ext cx="1285852" cy="224058"/>
          </a:xfrm>
          <a:prstGeom prst="rect">
            <a:avLst/>
          </a:prstGeom>
          <a:noFill/>
          <a:ln>
            <a:noFill/>
          </a:ln>
        </p:spPr>
        <p:txBody>
          <a:bodyPr spcFirstLastPara="1" wrap="square" lIns="40332" tIns="20160" rIns="40332" bIns="20160" anchor="t" anchorCtr="0">
            <a:normAutofit/>
          </a:bodyPr>
          <a:lstStyle/>
          <a:p>
            <a:pPr>
              <a:lnSpc>
                <a:spcPct val="90000"/>
              </a:lnSpc>
              <a:buClr>
                <a:schemeClr val="dk1"/>
              </a:buClr>
              <a:buSzPts val="2800"/>
            </a:pPr>
            <a:endParaRPr sz="1235">
              <a:solidFill>
                <a:schemeClr val="dk1"/>
              </a:solidFill>
              <a:latin typeface="BIZ UDPゴシック" panose="020B0400000000000000" pitchFamily="50" charset="-128"/>
              <a:ea typeface="BIZ UDPゴシック" panose="020B0400000000000000" pitchFamily="50" charset="-128"/>
            </a:endParaRPr>
          </a:p>
        </p:txBody>
      </p:sp>
      <p:sp>
        <p:nvSpPr>
          <p:cNvPr id="8" name="Google Shape;648;g10de31f191a_0_292">
            <a:extLst>
              <a:ext uri="{FF2B5EF4-FFF2-40B4-BE49-F238E27FC236}">
                <a16:creationId xmlns:a16="http://schemas.microsoft.com/office/drawing/2014/main" id="{250728B7-6947-BC9B-2572-CFDBB39FC0CD}"/>
              </a:ext>
            </a:extLst>
          </p:cNvPr>
          <p:cNvSpPr txBox="1"/>
          <p:nvPr/>
        </p:nvSpPr>
        <p:spPr>
          <a:xfrm>
            <a:off x="1952359" y="5292933"/>
            <a:ext cx="2227081" cy="224058"/>
          </a:xfrm>
          <a:prstGeom prst="rect">
            <a:avLst/>
          </a:prstGeom>
          <a:noFill/>
          <a:ln>
            <a:noFill/>
          </a:ln>
        </p:spPr>
        <p:txBody>
          <a:bodyPr spcFirstLastPara="1" wrap="square" lIns="40332" tIns="20160" rIns="40332" bIns="20160" anchor="t" anchorCtr="0">
            <a:normAutofit/>
          </a:bodyPr>
          <a:lstStyle/>
          <a:p>
            <a:pPr>
              <a:lnSpc>
                <a:spcPct val="90000"/>
              </a:lnSpc>
              <a:buClr>
                <a:schemeClr val="dk1"/>
              </a:buClr>
              <a:buSzPts val="2800"/>
            </a:pPr>
            <a:endParaRPr sz="1235">
              <a:solidFill>
                <a:schemeClr val="dk1"/>
              </a:solidFill>
              <a:latin typeface="BIZ UDPゴシック" panose="020B0400000000000000" pitchFamily="50" charset="-128"/>
              <a:ea typeface="BIZ UDPゴシック" panose="020B0400000000000000" pitchFamily="50" charset="-128"/>
            </a:endParaRPr>
          </a:p>
        </p:txBody>
      </p:sp>
      <p:sp>
        <p:nvSpPr>
          <p:cNvPr id="9" name="Google Shape;649;g10de31f191a_0_292">
            <a:extLst>
              <a:ext uri="{FF2B5EF4-FFF2-40B4-BE49-F238E27FC236}">
                <a16:creationId xmlns:a16="http://schemas.microsoft.com/office/drawing/2014/main" id="{1E57F425-4671-9BD3-F5C8-D3073DAB3122}"/>
              </a:ext>
            </a:extLst>
          </p:cNvPr>
          <p:cNvSpPr txBox="1"/>
          <p:nvPr/>
        </p:nvSpPr>
        <p:spPr>
          <a:xfrm>
            <a:off x="2987558" y="5405813"/>
            <a:ext cx="1285852" cy="224058"/>
          </a:xfrm>
          <a:prstGeom prst="rect">
            <a:avLst/>
          </a:prstGeom>
          <a:noFill/>
          <a:ln>
            <a:noFill/>
          </a:ln>
        </p:spPr>
        <p:txBody>
          <a:bodyPr spcFirstLastPara="1" wrap="square" lIns="40332" tIns="20160" rIns="40332" bIns="20160" anchor="t" anchorCtr="0">
            <a:normAutofit/>
          </a:bodyPr>
          <a:lstStyle/>
          <a:p>
            <a:pPr>
              <a:lnSpc>
                <a:spcPct val="90000"/>
              </a:lnSpc>
              <a:buClr>
                <a:schemeClr val="dk1"/>
              </a:buClr>
              <a:buSzPts val="2800"/>
            </a:pPr>
            <a:endParaRPr sz="1235">
              <a:solidFill>
                <a:schemeClr val="dk1"/>
              </a:solidFill>
              <a:latin typeface="BIZ UDPゴシック" panose="020B0400000000000000" pitchFamily="50" charset="-128"/>
              <a:ea typeface="BIZ UDPゴシック" panose="020B0400000000000000" pitchFamily="50" charset="-128"/>
            </a:endParaRPr>
          </a:p>
        </p:txBody>
      </p:sp>
      <p:sp>
        <p:nvSpPr>
          <p:cNvPr id="10" name="Google Shape;650;g10de31f191a_0_292">
            <a:extLst>
              <a:ext uri="{FF2B5EF4-FFF2-40B4-BE49-F238E27FC236}">
                <a16:creationId xmlns:a16="http://schemas.microsoft.com/office/drawing/2014/main" id="{206B511C-F93A-466B-58ED-A36563B14015}"/>
              </a:ext>
            </a:extLst>
          </p:cNvPr>
          <p:cNvSpPr txBox="1"/>
          <p:nvPr/>
        </p:nvSpPr>
        <p:spPr>
          <a:xfrm>
            <a:off x="1280329" y="2868033"/>
            <a:ext cx="3052435" cy="471601"/>
          </a:xfrm>
          <a:prstGeom prst="rect">
            <a:avLst/>
          </a:prstGeom>
          <a:noFill/>
          <a:ln>
            <a:noFill/>
          </a:ln>
        </p:spPr>
        <p:txBody>
          <a:bodyPr spcFirstLastPara="1" wrap="square" lIns="40332" tIns="20160" rIns="40332" bIns="20160" anchor="t" anchorCtr="0">
            <a:spAutoFit/>
          </a:bodyPr>
          <a:lstStyle/>
          <a:p>
            <a:pPr>
              <a:buSzPts val="2400"/>
            </a:pPr>
            <a:r>
              <a:rPr lang="ja-JP" altLang="en-US" sz="1400" b="1">
                <a:solidFill>
                  <a:schemeClr val="dk1"/>
                </a:solidFill>
                <a:latin typeface="BIZ UDPゴシック" panose="020B0400000000000000" pitchFamily="50" charset="-128"/>
                <a:ea typeface="BIZ UDPゴシック" panose="020B0400000000000000" pitchFamily="50" charset="-128"/>
              </a:rPr>
              <a:t>画面下の写真アイコン</a:t>
            </a:r>
            <a:endParaRPr lang="en-US" altLang="ja-JP" sz="1400" b="1">
              <a:solidFill>
                <a:schemeClr val="dk1"/>
              </a:solidFill>
              <a:latin typeface="BIZ UDPゴシック" panose="020B0400000000000000" pitchFamily="50" charset="-128"/>
              <a:ea typeface="BIZ UDPゴシック" panose="020B0400000000000000" pitchFamily="50" charset="-128"/>
            </a:endParaRPr>
          </a:p>
          <a:p>
            <a:pPr>
              <a:buSzPts val="2400"/>
            </a:pPr>
            <a:r>
              <a:rPr lang="ja-JP" altLang="en-US" sz="1400" b="1">
                <a:solidFill>
                  <a:schemeClr val="dk1"/>
                </a:solidFill>
                <a:latin typeface="BIZ UDPゴシック" panose="020B0400000000000000" pitchFamily="50" charset="-128"/>
                <a:ea typeface="BIZ UDPゴシック" panose="020B0400000000000000" pitchFamily="50" charset="-128"/>
              </a:rPr>
              <a:t>もしくはカメラアイコンをタップ</a:t>
            </a:r>
            <a:endParaRPr sz="1400" b="1">
              <a:latin typeface="BIZ UDPゴシック" panose="020B0400000000000000" pitchFamily="50" charset="-128"/>
              <a:ea typeface="BIZ UDPゴシック" panose="020B0400000000000000" pitchFamily="50" charset="-128"/>
            </a:endParaRPr>
          </a:p>
        </p:txBody>
      </p:sp>
      <p:sp>
        <p:nvSpPr>
          <p:cNvPr id="25" name="円/楕円 10">
            <a:extLst>
              <a:ext uri="{FF2B5EF4-FFF2-40B4-BE49-F238E27FC236}">
                <a16:creationId xmlns:a16="http://schemas.microsoft.com/office/drawing/2014/main" id="{50F483E1-2B6F-E356-A0DB-C8008AAA8318}"/>
              </a:ext>
            </a:extLst>
          </p:cNvPr>
          <p:cNvSpPr/>
          <p:nvPr/>
        </p:nvSpPr>
        <p:spPr>
          <a:xfrm>
            <a:off x="837640" y="2820217"/>
            <a:ext cx="454018" cy="479664"/>
          </a:xfrm>
          <a:prstGeom prst="ellipse">
            <a:avLst/>
          </a:prstGeom>
          <a:solidFill>
            <a:srgbClr val="F6A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00" b="1">
              <a:latin typeface="BIZ UDPゴシック" panose="020B0400000000000000" pitchFamily="50" charset="-128"/>
              <a:ea typeface="BIZ UDPゴシック" panose="020B0400000000000000" pitchFamily="50" charset="-128"/>
            </a:endParaRPr>
          </a:p>
          <a:p>
            <a:pPr algn="ctr"/>
            <a:r>
              <a:rPr kumimoji="1" lang="ja-JP" altLang="en-US" b="1">
                <a:latin typeface="BIZ UDPゴシック" panose="020B0400000000000000" pitchFamily="50" charset="-128"/>
                <a:ea typeface="BIZ UDPゴシック" panose="020B0400000000000000" pitchFamily="50" charset="-128"/>
              </a:rPr>
              <a:t>１</a:t>
            </a:r>
          </a:p>
        </p:txBody>
      </p:sp>
      <p:sp>
        <p:nvSpPr>
          <p:cNvPr id="26" name="円/楕円 10">
            <a:extLst>
              <a:ext uri="{FF2B5EF4-FFF2-40B4-BE49-F238E27FC236}">
                <a16:creationId xmlns:a16="http://schemas.microsoft.com/office/drawing/2014/main" id="{566D6F22-FCC3-EEBA-139C-135EDCAD5D00}"/>
              </a:ext>
            </a:extLst>
          </p:cNvPr>
          <p:cNvSpPr/>
          <p:nvPr/>
        </p:nvSpPr>
        <p:spPr>
          <a:xfrm>
            <a:off x="7107236" y="5291826"/>
            <a:ext cx="454018" cy="479664"/>
          </a:xfrm>
          <a:prstGeom prst="ellipse">
            <a:avLst/>
          </a:prstGeom>
          <a:solidFill>
            <a:srgbClr val="F6A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00" b="1">
              <a:latin typeface="BIZ UDPゴシック" panose="020B0400000000000000" pitchFamily="50" charset="-128"/>
              <a:ea typeface="BIZ UDPゴシック" panose="020B0400000000000000" pitchFamily="50" charset="-128"/>
            </a:endParaRPr>
          </a:p>
          <a:p>
            <a:pPr algn="ctr"/>
            <a:r>
              <a:rPr kumimoji="1" lang="en-US" altLang="ja-JP" b="1">
                <a:latin typeface="BIZ UDPゴシック" panose="020B0400000000000000" pitchFamily="50" charset="-128"/>
                <a:ea typeface="BIZ UDPゴシック" panose="020B0400000000000000" pitchFamily="50" charset="-128"/>
              </a:rPr>
              <a:t>2</a:t>
            </a:r>
          </a:p>
        </p:txBody>
      </p:sp>
      <p:pic>
        <p:nvPicPr>
          <p:cNvPr id="31" name="図 30">
            <a:extLst>
              <a:ext uri="{FF2B5EF4-FFF2-40B4-BE49-F238E27FC236}">
                <a16:creationId xmlns:a16="http://schemas.microsoft.com/office/drawing/2014/main" id="{3713084E-CF67-14A8-9E91-999CC3F237AB}"/>
              </a:ext>
            </a:extLst>
          </p:cNvPr>
          <p:cNvPicPr>
            <a:picLocks noChangeAspect="1"/>
          </p:cNvPicPr>
          <p:nvPr/>
        </p:nvPicPr>
        <p:blipFill>
          <a:blip r:embed="rId2"/>
          <a:stretch>
            <a:fillRect/>
          </a:stretch>
        </p:blipFill>
        <p:spPr>
          <a:xfrm>
            <a:off x="1258835" y="3424848"/>
            <a:ext cx="1579790" cy="3421927"/>
          </a:xfrm>
          <a:prstGeom prst="rect">
            <a:avLst/>
          </a:prstGeom>
        </p:spPr>
      </p:pic>
      <p:pic>
        <p:nvPicPr>
          <p:cNvPr id="32" name="図 31">
            <a:extLst>
              <a:ext uri="{FF2B5EF4-FFF2-40B4-BE49-F238E27FC236}">
                <a16:creationId xmlns:a16="http://schemas.microsoft.com/office/drawing/2014/main" id="{1A6A7777-227C-E1CB-0E09-7D3666E7317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73962" y="3590519"/>
            <a:ext cx="420497" cy="228858"/>
          </a:xfrm>
          <a:prstGeom prst="rect">
            <a:avLst/>
          </a:prstGeom>
        </p:spPr>
      </p:pic>
      <p:sp>
        <p:nvSpPr>
          <p:cNvPr id="24" name="Google Shape;659;g10de31f191a_0_292">
            <a:extLst>
              <a:ext uri="{FF2B5EF4-FFF2-40B4-BE49-F238E27FC236}">
                <a16:creationId xmlns:a16="http://schemas.microsoft.com/office/drawing/2014/main" id="{D05970B2-3EAD-1CE8-E5B1-8BABEE5EE98A}"/>
              </a:ext>
            </a:extLst>
          </p:cNvPr>
          <p:cNvSpPr/>
          <p:nvPr/>
        </p:nvSpPr>
        <p:spPr>
          <a:xfrm>
            <a:off x="1403499" y="6473130"/>
            <a:ext cx="420497" cy="228858"/>
          </a:xfrm>
          <a:prstGeom prst="rect">
            <a:avLst/>
          </a:prstGeom>
          <a:noFill/>
          <a:ln w="57150" cap="flat" cmpd="sng">
            <a:solidFill>
              <a:srgbClr val="C00000"/>
            </a:solidFill>
            <a:prstDash val="solid"/>
            <a:miter lim="800000"/>
            <a:headEnd type="none" w="sm" len="sm"/>
            <a:tailEnd type="none" w="sm" len="sm"/>
          </a:ln>
        </p:spPr>
        <p:txBody>
          <a:bodyPr spcFirstLastPara="1" wrap="square" lIns="40332" tIns="20160" rIns="40332" bIns="20160" anchor="ctr" anchorCtr="0">
            <a:noAutofit/>
          </a:bodyPr>
          <a:lstStyle/>
          <a:p>
            <a:pPr algn="ctr">
              <a:buSzPts val="1800"/>
            </a:pPr>
            <a:endParaRPr sz="794">
              <a:solidFill>
                <a:schemeClr val="lt1"/>
              </a:solidFill>
              <a:latin typeface="BIZ UDPゴシック" panose="020B0400000000000000" pitchFamily="50" charset="-128"/>
              <a:ea typeface="BIZ UDPゴシック" panose="020B0400000000000000" pitchFamily="50" charset="-128"/>
            </a:endParaRPr>
          </a:p>
        </p:txBody>
      </p:sp>
      <p:pic>
        <p:nvPicPr>
          <p:cNvPr id="34" name="図 33">
            <a:extLst>
              <a:ext uri="{FF2B5EF4-FFF2-40B4-BE49-F238E27FC236}">
                <a16:creationId xmlns:a16="http://schemas.microsoft.com/office/drawing/2014/main" id="{FA3D8B94-A08B-50E4-5D8C-8DE1F3E2182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3532"/>
          <a:stretch/>
        </p:blipFill>
        <p:spPr>
          <a:xfrm>
            <a:off x="2987558" y="4195369"/>
            <a:ext cx="2910705" cy="882424"/>
          </a:xfrm>
          <a:prstGeom prst="rect">
            <a:avLst/>
          </a:prstGeom>
        </p:spPr>
      </p:pic>
      <p:sp>
        <p:nvSpPr>
          <p:cNvPr id="35" name="Google Shape;659;g10de31f191a_0_292">
            <a:extLst>
              <a:ext uri="{FF2B5EF4-FFF2-40B4-BE49-F238E27FC236}">
                <a16:creationId xmlns:a16="http://schemas.microsoft.com/office/drawing/2014/main" id="{6BF113EC-E549-CAA4-5B89-7F88A5D9D4D5}"/>
              </a:ext>
            </a:extLst>
          </p:cNvPr>
          <p:cNvSpPr/>
          <p:nvPr/>
        </p:nvSpPr>
        <p:spPr>
          <a:xfrm>
            <a:off x="3284941" y="4440747"/>
            <a:ext cx="415745" cy="340854"/>
          </a:xfrm>
          <a:prstGeom prst="rect">
            <a:avLst/>
          </a:prstGeom>
          <a:noFill/>
          <a:ln w="57150" cap="flat" cmpd="sng">
            <a:solidFill>
              <a:srgbClr val="C00000"/>
            </a:solidFill>
            <a:prstDash val="solid"/>
            <a:miter lim="800000"/>
            <a:headEnd type="none" w="sm" len="sm"/>
            <a:tailEnd type="none" w="sm" len="sm"/>
          </a:ln>
        </p:spPr>
        <p:txBody>
          <a:bodyPr spcFirstLastPara="1" wrap="square" lIns="40332" tIns="20160" rIns="40332" bIns="20160" anchor="ctr" anchorCtr="0">
            <a:noAutofit/>
          </a:bodyPr>
          <a:lstStyle/>
          <a:p>
            <a:pPr algn="ctr">
              <a:buSzPts val="1800"/>
            </a:pPr>
            <a:endParaRPr sz="794">
              <a:solidFill>
                <a:schemeClr val="lt1"/>
              </a:solidFill>
              <a:latin typeface="BIZ UDPゴシック" panose="020B0400000000000000" pitchFamily="50" charset="-128"/>
              <a:ea typeface="BIZ UDPゴシック" panose="020B0400000000000000" pitchFamily="50" charset="-128"/>
            </a:endParaRPr>
          </a:p>
        </p:txBody>
      </p:sp>
      <p:sp>
        <p:nvSpPr>
          <p:cNvPr id="36" name="Google Shape;659;g10de31f191a_0_292">
            <a:extLst>
              <a:ext uri="{FF2B5EF4-FFF2-40B4-BE49-F238E27FC236}">
                <a16:creationId xmlns:a16="http://schemas.microsoft.com/office/drawing/2014/main" id="{F7E59D0B-F65D-5817-EFCC-8F0C3BAC1005}"/>
              </a:ext>
            </a:extLst>
          </p:cNvPr>
          <p:cNvSpPr/>
          <p:nvPr/>
        </p:nvSpPr>
        <p:spPr>
          <a:xfrm>
            <a:off x="3694835" y="4440747"/>
            <a:ext cx="415745" cy="340854"/>
          </a:xfrm>
          <a:prstGeom prst="rect">
            <a:avLst/>
          </a:prstGeom>
          <a:noFill/>
          <a:ln w="57150" cap="flat" cmpd="sng">
            <a:solidFill>
              <a:srgbClr val="C00000"/>
            </a:solidFill>
            <a:prstDash val="solid"/>
            <a:miter lim="800000"/>
            <a:headEnd type="none" w="sm" len="sm"/>
            <a:tailEnd type="none" w="sm" len="sm"/>
          </a:ln>
        </p:spPr>
        <p:txBody>
          <a:bodyPr spcFirstLastPara="1" wrap="square" lIns="40332" tIns="20160" rIns="40332" bIns="20160" anchor="ctr" anchorCtr="0">
            <a:noAutofit/>
          </a:bodyPr>
          <a:lstStyle/>
          <a:p>
            <a:pPr algn="ctr">
              <a:buSzPts val="1800"/>
            </a:pPr>
            <a:endParaRPr sz="794">
              <a:solidFill>
                <a:schemeClr val="lt1"/>
              </a:solidFill>
              <a:latin typeface="BIZ UDPゴシック" panose="020B0400000000000000" pitchFamily="50" charset="-128"/>
              <a:ea typeface="BIZ UDPゴシック" panose="020B0400000000000000" pitchFamily="50" charset="-128"/>
            </a:endParaRPr>
          </a:p>
        </p:txBody>
      </p:sp>
      <p:cxnSp>
        <p:nvCxnSpPr>
          <p:cNvPr id="41" name="直線コネクタ 40">
            <a:extLst>
              <a:ext uri="{FF2B5EF4-FFF2-40B4-BE49-F238E27FC236}">
                <a16:creationId xmlns:a16="http://schemas.microsoft.com/office/drawing/2014/main" id="{F40AF143-8A79-F21C-F225-C8AFA6856C6F}"/>
              </a:ext>
            </a:extLst>
          </p:cNvPr>
          <p:cNvCxnSpPr>
            <a:stCxn id="24" idx="3"/>
            <a:endCxn id="35" idx="1"/>
          </p:cNvCxnSpPr>
          <p:nvPr/>
        </p:nvCxnSpPr>
        <p:spPr>
          <a:xfrm flipV="1">
            <a:off x="1823996" y="4611174"/>
            <a:ext cx="1460945" cy="197638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563BA0F9-C997-397B-35EC-6E7E858C6C1A}"/>
              </a:ext>
            </a:extLst>
          </p:cNvPr>
          <p:cNvCxnSpPr>
            <a:cxnSpLocks/>
          </p:cNvCxnSpPr>
          <p:nvPr/>
        </p:nvCxnSpPr>
        <p:spPr>
          <a:xfrm flipH="1" flipV="1">
            <a:off x="3511589" y="4809064"/>
            <a:ext cx="12784" cy="130191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765BD9C7-3E3C-A064-7D48-3FF9F98A6CB7}"/>
              </a:ext>
            </a:extLst>
          </p:cNvPr>
          <p:cNvCxnSpPr>
            <a:cxnSpLocks/>
          </p:cNvCxnSpPr>
          <p:nvPr/>
        </p:nvCxnSpPr>
        <p:spPr>
          <a:xfrm flipV="1">
            <a:off x="3885684" y="3498508"/>
            <a:ext cx="0" cy="93678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7DA8E9EC-4E7C-1469-0FB3-B26F0BAA4736}"/>
              </a:ext>
            </a:extLst>
          </p:cNvPr>
          <p:cNvCxnSpPr>
            <a:cxnSpLocks/>
          </p:cNvCxnSpPr>
          <p:nvPr/>
        </p:nvCxnSpPr>
        <p:spPr>
          <a:xfrm>
            <a:off x="3855852" y="3520226"/>
            <a:ext cx="193886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40B363E7-F20C-F4E7-415E-87AB4223E998}"/>
              </a:ext>
            </a:extLst>
          </p:cNvPr>
          <p:cNvCxnSpPr/>
          <p:nvPr/>
        </p:nvCxnSpPr>
        <p:spPr>
          <a:xfrm>
            <a:off x="3511589" y="6088073"/>
            <a:ext cx="2317482"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2" name="図 51">
            <a:extLst>
              <a:ext uri="{FF2B5EF4-FFF2-40B4-BE49-F238E27FC236}">
                <a16:creationId xmlns:a16="http://schemas.microsoft.com/office/drawing/2014/main" id="{985C2D63-1A02-4FE2-BDFD-D1064349A5AF}"/>
              </a:ext>
            </a:extLst>
          </p:cNvPr>
          <p:cNvPicPr>
            <a:picLocks noChangeAspect="1"/>
          </p:cNvPicPr>
          <p:nvPr/>
        </p:nvPicPr>
        <p:blipFill>
          <a:blip r:embed="rId5"/>
          <a:stretch>
            <a:fillRect/>
          </a:stretch>
        </p:blipFill>
        <p:spPr>
          <a:xfrm>
            <a:off x="6110046" y="5002016"/>
            <a:ext cx="869252" cy="1882857"/>
          </a:xfrm>
          <a:prstGeom prst="rect">
            <a:avLst/>
          </a:prstGeom>
        </p:spPr>
      </p:pic>
      <p:sp>
        <p:nvSpPr>
          <p:cNvPr id="53" name="Google Shape;650;g10de31f191a_0_292">
            <a:extLst>
              <a:ext uri="{FF2B5EF4-FFF2-40B4-BE49-F238E27FC236}">
                <a16:creationId xmlns:a16="http://schemas.microsoft.com/office/drawing/2014/main" id="{EB25D627-D56F-5A74-B05F-4B868E491C48}"/>
              </a:ext>
            </a:extLst>
          </p:cNvPr>
          <p:cNvSpPr txBox="1"/>
          <p:nvPr/>
        </p:nvSpPr>
        <p:spPr>
          <a:xfrm>
            <a:off x="7644088" y="5311767"/>
            <a:ext cx="3052435" cy="471601"/>
          </a:xfrm>
          <a:prstGeom prst="rect">
            <a:avLst/>
          </a:prstGeom>
          <a:noFill/>
          <a:ln>
            <a:noFill/>
          </a:ln>
        </p:spPr>
        <p:txBody>
          <a:bodyPr spcFirstLastPara="1" wrap="square" lIns="40332" tIns="20160" rIns="40332" bIns="20160" anchor="t" anchorCtr="0">
            <a:spAutoFit/>
          </a:bodyPr>
          <a:lstStyle/>
          <a:p>
            <a:pPr>
              <a:buSzPts val="2400"/>
            </a:pPr>
            <a:r>
              <a:rPr lang="ja-JP" altLang="en-US" sz="1400" b="1">
                <a:solidFill>
                  <a:schemeClr val="dk1"/>
                </a:solidFill>
                <a:latin typeface="BIZ UDPゴシック" panose="020B0400000000000000" pitchFamily="50" charset="-128"/>
                <a:ea typeface="BIZ UDPゴシック" panose="020B0400000000000000" pitchFamily="50" charset="-128"/>
              </a:rPr>
              <a:t>カメラが立ち上がるので</a:t>
            </a:r>
            <a:endParaRPr lang="en-US" altLang="ja-JP" sz="1400" b="1">
              <a:solidFill>
                <a:schemeClr val="dk1"/>
              </a:solidFill>
              <a:latin typeface="BIZ UDPゴシック" panose="020B0400000000000000" pitchFamily="50" charset="-128"/>
              <a:ea typeface="BIZ UDPゴシック" panose="020B0400000000000000" pitchFamily="50" charset="-128"/>
            </a:endParaRPr>
          </a:p>
          <a:p>
            <a:pPr>
              <a:buSzPts val="2400"/>
            </a:pPr>
            <a:r>
              <a:rPr lang="ja-JP" altLang="en-US" sz="1400" b="1">
                <a:solidFill>
                  <a:schemeClr val="dk1"/>
                </a:solidFill>
                <a:latin typeface="BIZ UDPゴシック" panose="020B0400000000000000" pitchFamily="50" charset="-128"/>
                <a:ea typeface="BIZ UDPゴシック" panose="020B0400000000000000" pitchFamily="50" charset="-128"/>
              </a:rPr>
              <a:t>送りたい写真を撮影しよう！</a:t>
            </a:r>
            <a:endParaRPr sz="1400" b="1">
              <a:latin typeface="BIZ UDPゴシック" panose="020B0400000000000000" pitchFamily="50" charset="-128"/>
              <a:ea typeface="BIZ UDPゴシック" panose="020B0400000000000000" pitchFamily="50" charset="-128"/>
            </a:endParaRPr>
          </a:p>
        </p:txBody>
      </p:sp>
      <p:sp>
        <p:nvSpPr>
          <p:cNvPr id="54" name="Google Shape;659;g10de31f191a_0_292">
            <a:extLst>
              <a:ext uri="{FF2B5EF4-FFF2-40B4-BE49-F238E27FC236}">
                <a16:creationId xmlns:a16="http://schemas.microsoft.com/office/drawing/2014/main" id="{02F6C0E6-F760-1CA7-29F6-4CB0739D3FBC}"/>
              </a:ext>
            </a:extLst>
          </p:cNvPr>
          <p:cNvSpPr/>
          <p:nvPr/>
        </p:nvSpPr>
        <p:spPr>
          <a:xfrm>
            <a:off x="6336799" y="6361134"/>
            <a:ext cx="415745" cy="340854"/>
          </a:xfrm>
          <a:prstGeom prst="rect">
            <a:avLst/>
          </a:prstGeom>
          <a:noFill/>
          <a:ln w="57150" cap="flat" cmpd="sng">
            <a:solidFill>
              <a:srgbClr val="C00000"/>
            </a:solidFill>
            <a:prstDash val="solid"/>
            <a:miter lim="800000"/>
            <a:headEnd type="none" w="sm" len="sm"/>
            <a:tailEnd type="none" w="sm" len="sm"/>
          </a:ln>
        </p:spPr>
        <p:txBody>
          <a:bodyPr spcFirstLastPara="1" wrap="square" lIns="40332" tIns="20160" rIns="40332" bIns="20160" anchor="ctr" anchorCtr="0">
            <a:noAutofit/>
          </a:bodyPr>
          <a:lstStyle/>
          <a:p>
            <a:pPr algn="ctr">
              <a:buSzPts val="1800"/>
            </a:pPr>
            <a:endParaRPr sz="794">
              <a:solidFill>
                <a:schemeClr val="lt1"/>
              </a:solidFill>
              <a:latin typeface="BIZ UDPゴシック" panose="020B0400000000000000" pitchFamily="50" charset="-128"/>
              <a:ea typeface="BIZ UDPゴシック" panose="020B0400000000000000" pitchFamily="50" charset="-128"/>
            </a:endParaRPr>
          </a:p>
        </p:txBody>
      </p:sp>
      <p:sp>
        <p:nvSpPr>
          <p:cNvPr id="56" name="円形吹き出し 6">
            <a:extLst>
              <a:ext uri="{FF2B5EF4-FFF2-40B4-BE49-F238E27FC236}">
                <a16:creationId xmlns:a16="http://schemas.microsoft.com/office/drawing/2014/main" id="{3EC53E08-4BCB-B079-E656-DFA84EF0581E}"/>
              </a:ext>
            </a:extLst>
          </p:cNvPr>
          <p:cNvSpPr/>
          <p:nvPr/>
        </p:nvSpPr>
        <p:spPr>
          <a:xfrm>
            <a:off x="7276230" y="5809143"/>
            <a:ext cx="2578785" cy="963918"/>
          </a:xfrm>
          <a:prstGeom prst="wedgeEllipseCallout">
            <a:avLst>
              <a:gd name="adj1" fmla="val -57746"/>
              <a:gd name="adj2" fmla="val 24202"/>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srgbClr val="1BACED"/>
              </a:solidFill>
              <a:latin typeface="BIZ UDPゴシック" panose="020B0400000000000000" pitchFamily="50" charset="-128"/>
              <a:ea typeface="BIZ UDPゴシック" panose="020B0400000000000000" pitchFamily="50" charset="-128"/>
            </a:endParaRPr>
          </a:p>
        </p:txBody>
      </p:sp>
      <p:sp>
        <p:nvSpPr>
          <p:cNvPr id="57" name="テキスト ボックス 56">
            <a:extLst>
              <a:ext uri="{FF2B5EF4-FFF2-40B4-BE49-F238E27FC236}">
                <a16:creationId xmlns:a16="http://schemas.microsoft.com/office/drawing/2014/main" id="{02FF5698-D72E-23B0-90F1-0D43B257BDF7}"/>
              </a:ext>
            </a:extLst>
          </p:cNvPr>
          <p:cNvSpPr txBox="1"/>
          <p:nvPr/>
        </p:nvSpPr>
        <p:spPr>
          <a:xfrm>
            <a:off x="7646347" y="6035612"/>
            <a:ext cx="1929151" cy="523220"/>
          </a:xfrm>
          <a:prstGeom prst="rect">
            <a:avLst/>
          </a:prstGeom>
          <a:noFill/>
          <a:ln>
            <a:noFill/>
          </a:ln>
        </p:spPr>
        <p:txBody>
          <a:bodyPr wrap="square">
            <a:spAutoFit/>
          </a:bodyPr>
          <a:lstStyle/>
          <a:p>
            <a:pPr algn="ctr"/>
            <a:r>
              <a:rPr lang="ja-JP" altLang="en-US" sz="1400" b="1">
                <a:solidFill>
                  <a:srgbClr val="C00000"/>
                </a:solidFill>
                <a:latin typeface="BIZ UDPゴシック" panose="020B0400000000000000" pitchFamily="50" charset="-128"/>
                <a:ea typeface="BIZ UDPゴシック" panose="020B0400000000000000" pitchFamily="50" charset="-128"/>
              </a:rPr>
              <a:t>このマークを</a:t>
            </a:r>
            <a:endParaRPr lang="en-US" altLang="ja-JP" sz="1400" b="1">
              <a:solidFill>
                <a:srgbClr val="C00000"/>
              </a:solidFill>
              <a:latin typeface="BIZ UDPゴシック" panose="020B0400000000000000" pitchFamily="50" charset="-128"/>
              <a:ea typeface="BIZ UDPゴシック" panose="020B0400000000000000" pitchFamily="50" charset="-128"/>
            </a:endParaRPr>
          </a:p>
          <a:p>
            <a:pPr algn="ctr"/>
            <a:r>
              <a:rPr lang="ja-JP" altLang="en-US" sz="1400" b="1">
                <a:solidFill>
                  <a:srgbClr val="C00000"/>
                </a:solidFill>
                <a:latin typeface="BIZ UDPゴシック" panose="020B0400000000000000" pitchFamily="50" charset="-128"/>
                <a:ea typeface="BIZ UDPゴシック" panose="020B0400000000000000" pitchFamily="50" charset="-128"/>
              </a:rPr>
              <a:t>押して撮影！</a:t>
            </a:r>
            <a:endParaRPr lang="en-US" altLang="ja-JP" sz="1400" b="1">
              <a:solidFill>
                <a:srgbClr val="C00000"/>
              </a:solidFill>
              <a:latin typeface="BIZ UDPゴシック" panose="020B0400000000000000" pitchFamily="50" charset="-128"/>
              <a:ea typeface="BIZ UDPゴシック" panose="020B0400000000000000" pitchFamily="50" charset="-128"/>
            </a:endParaRPr>
          </a:p>
        </p:txBody>
      </p:sp>
      <p:sp>
        <p:nvSpPr>
          <p:cNvPr id="59" name="円/楕円 10">
            <a:extLst>
              <a:ext uri="{FF2B5EF4-FFF2-40B4-BE49-F238E27FC236}">
                <a16:creationId xmlns:a16="http://schemas.microsoft.com/office/drawing/2014/main" id="{EC425ADD-5A40-4ED7-1FA1-866C91E42250}"/>
              </a:ext>
            </a:extLst>
          </p:cNvPr>
          <p:cNvSpPr/>
          <p:nvPr/>
        </p:nvSpPr>
        <p:spPr>
          <a:xfrm>
            <a:off x="7107236" y="2984386"/>
            <a:ext cx="454018" cy="479664"/>
          </a:xfrm>
          <a:prstGeom prst="ellipse">
            <a:avLst/>
          </a:prstGeom>
          <a:solidFill>
            <a:srgbClr val="F6A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00" b="1">
              <a:latin typeface="BIZ UDPゴシック" panose="020B0400000000000000" pitchFamily="50" charset="-128"/>
              <a:ea typeface="BIZ UDPゴシック" panose="020B0400000000000000" pitchFamily="50" charset="-128"/>
            </a:endParaRPr>
          </a:p>
          <a:p>
            <a:pPr algn="ctr"/>
            <a:r>
              <a:rPr kumimoji="1" lang="en-US" altLang="ja-JP" b="1">
                <a:latin typeface="BIZ UDPゴシック" panose="020B0400000000000000" pitchFamily="50" charset="-128"/>
                <a:ea typeface="BIZ UDPゴシック" panose="020B0400000000000000" pitchFamily="50" charset="-128"/>
              </a:rPr>
              <a:t>2</a:t>
            </a:r>
          </a:p>
        </p:txBody>
      </p:sp>
      <p:sp>
        <p:nvSpPr>
          <p:cNvPr id="60" name="テキスト ボックス 59">
            <a:extLst>
              <a:ext uri="{FF2B5EF4-FFF2-40B4-BE49-F238E27FC236}">
                <a16:creationId xmlns:a16="http://schemas.microsoft.com/office/drawing/2014/main" id="{B40312EC-5E85-9A64-3A5F-BC0917023364}"/>
              </a:ext>
            </a:extLst>
          </p:cNvPr>
          <p:cNvSpPr txBox="1"/>
          <p:nvPr/>
        </p:nvSpPr>
        <p:spPr>
          <a:xfrm>
            <a:off x="5992528" y="2288313"/>
            <a:ext cx="2328740" cy="369332"/>
          </a:xfrm>
          <a:prstGeom prst="rect">
            <a:avLst/>
          </a:prstGeom>
          <a:noFill/>
        </p:spPr>
        <p:txBody>
          <a:bodyPr wrap="square" rtlCol="0">
            <a:spAutoFit/>
          </a:bodyPr>
          <a:lstStyle/>
          <a:p>
            <a:r>
              <a:rPr kumimoji="1" lang="ja-JP" altLang="en-US" b="1">
                <a:latin typeface="BIZ UDPゴシック" panose="020B0400000000000000" pitchFamily="50" charset="-128"/>
                <a:ea typeface="BIZ UDPゴシック" panose="020B0400000000000000" pitchFamily="50" charset="-128"/>
              </a:rPr>
              <a:t>画像の場合</a:t>
            </a:r>
          </a:p>
        </p:txBody>
      </p:sp>
      <p:sp>
        <p:nvSpPr>
          <p:cNvPr id="61" name="テキスト ボックス 60">
            <a:extLst>
              <a:ext uri="{FF2B5EF4-FFF2-40B4-BE49-F238E27FC236}">
                <a16:creationId xmlns:a16="http://schemas.microsoft.com/office/drawing/2014/main" id="{4E6B3893-8D68-CED3-2D4A-5683403A5AFC}"/>
              </a:ext>
            </a:extLst>
          </p:cNvPr>
          <p:cNvSpPr txBox="1"/>
          <p:nvPr/>
        </p:nvSpPr>
        <p:spPr>
          <a:xfrm>
            <a:off x="5992528" y="4559944"/>
            <a:ext cx="2328740" cy="369332"/>
          </a:xfrm>
          <a:prstGeom prst="rect">
            <a:avLst/>
          </a:prstGeom>
          <a:noFill/>
        </p:spPr>
        <p:txBody>
          <a:bodyPr wrap="square" rtlCol="0">
            <a:spAutoFit/>
          </a:bodyPr>
          <a:lstStyle/>
          <a:p>
            <a:r>
              <a:rPr kumimoji="1" lang="ja-JP" altLang="en-US" b="1">
                <a:latin typeface="BIZ UDPゴシック" panose="020B0400000000000000" pitchFamily="50" charset="-128"/>
                <a:ea typeface="BIZ UDPゴシック" panose="020B0400000000000000" pitchFamily="50" charset="-128"/>
              </a:rPr>
              <a:t>カメラの場合</a:t>
            </a:r>
          </a:p>
        </p:txBody>
      </p:sp>
      <p:pic>
        <p:nvPicPr>
          <p:cNvPr id="67" name="図 66">
            <a:extLst>
              <a:ext uri="{FF2B5EF4-FFF2-40B4-BE49-F238E27FC236}">
                <a16:creationId xmlns:a16="http://schemas.microsoft.com/office/drawing/2014/main" id="{25C46489-2DCD-E4E4-F092-1602A37B2594}"/>
              </a:ext>
            </a:extLst>
          </p:cNvPr>
          <p:cNvPicPr>
            <a:picLocks noChangeAspect="1"/>
          </p:cNvPicPr>
          <p:nvPr/>
        </p:nvPicPr>
        <p:blipFill rotWithShape="1">
          <a:blip r:embed="rId6"/>
          <a:srcRect t="13682"/>
          <a:stretch/>
        </p:blipFill>
        <p:spPr>
          <a:xfrm>
            <a:off x="6109955" y="2719247"/>
            <a:ext cx="897829" cy="1678671"/>
          </a:xfrm>
          <a:prstGeom prst="rect">
            <a:avLst/>
          </a:prstGeom>
        </p:spPr>
      </p:pic>
      <p:sp>
        <p:nvSpPr>
          <p:cNvPr id="68" name="Google Shape;650;g10de31f191a_0_292">
            <a:extLst>
              <a:ext uri="{FF2B5EF4-FFF2-40B4-BE49-F238E27FC236}">
                <a16:creationId xmlns:a16="http://schemas.microsoft.com/office/drawing/2014/main" id="{A2F6CFE8-E0A1-0328-3621-BA8D2ECBCDFB}"/>
              </a:ext>
            </a:extLst>
          </p:cNvPr>
          <p:cNvSpPr txBox="1"/>
          <p:nvPr/>
        </p:nvSpPr>
        <p:spPr>
          <a:xfrm>
            <a:off x="7624843" y="3024126"/>
            <a:ext cx="3052435" cy="687045"/>
          </a:xfrm>
          <a:prstGeom prst="rect">
            <a:avLst/>
          </a:prstGeom>
          <a:noFill/>
          <a:ln>
            <a:noFill/>
          </a:ln>
        </p:spPr>
        <p:txBody>
          <a:bodyPr spcFirstLastPara="1" wrap="square" lIns="40332" tIns="20160" rIns="40332" bIns="20160" anchor="t" anchorCtr="0">
            <a:spAutoFit/>
          </a:bodyPr>
          <a:lstStyle/>
          <a:p>
            <a:pPr>
              <a:buSzPts val="2400"/>
            </a:pPr>
            <a:r>
              <a:rPr lang="ja-JP" altLang="en-US" sz="1400" b="1">
                <a:solidFill>
                  <a:schemeClr val="dk1"/>
                </a:solidFill>
                <a:latin typeface="BIZ UDPゴシック" panose="020B0400000000000000" pitchFamily="50" charset="-128"/>
                <a:ea typeface="BIZ UDPゴシック" panose="020B0400000000000000" pitchFamily="50" charset="-128"/>
              </a:rPr>
              <a:t>保存されている写真や画像が</a:t>
            </a:r>
            <a:endParaRPr lang="en-US" altLang="ja-JP" sz="1400" b="1">
              <a:solidFill>
                <a:schemeClr val="dk1"/>
              </a:solidFill>
              <a:latin typeface="BIZ UDPゴシック" panose="020B0400000000000000" pitchFamily="50" charset="-128"/>
              <a:ea typeface="BIZ UDPゴシック" panose="020B0400000000000000" pitchFamily="50" charset="-128"/>
            </a:endParaRPr>
          </a:p>
          <a:p>
            <a:pPr>
              <a:buSzPts val="2400"/>
            </a:pPr>
            <a:r>
              <a:rPr lang="ja-JP" altLang="en-US" sz="1400" b="1">
                <a:solidFill>
                  <a:schemeClr val="dk1"/>
                </a:solidFill>
                <a:latin typeface="BIZ UDPゴシック" panose="020B0400000000000000" pitchFamily="50" charset="-128"/>
                <a:ea typeface="BIZ UDPゴシック" panose="020B0400000000000000" pitchFamily="50" charset="-128"/>
              </a:rPr>
              <a:t>出てくるので、送りたいもの</a:t>
            </a:r>
            <a:endParaRPr lang="en-US" altLang="ja-JP" sz="1400" b="1">
              <a:solidFill>
                <a:schemeClr val="dk1"/>
              </a:solidFill>
              <a:latin typeface="BIZ UDPゴシック" panose="020B0400000000000000" pitchFamily="50" charset="-128"/>
              <a:ea typeface="BIZ UDPゴシック" panose="020B0400000000000000" pitchFamily="50" charset="-128"/>
            </a:endParaRPr>
          </a:p>
          <a:p>
            <a:pPr>
              <a:buSzPts val="2400"/>
            </a:pPr>
            <a:r>
              <a:rPr lang="ja-JP" altLang="en-US" sz="1400" b="1">
                <a:solidFill>
                  <a:schemeClr val="dk1"/>
                </a:solidFill>
                <a:latin typeface="BIZ UDPゴシック" panose="020B0400000000000000" pitchFamily="50" charset="-128"/>
                <a:ea typeface="BIZ UDPゴシック" panose="020B0400000000000000" pitchFamily="50" charset="-128"/>
              </a:rPr>
              <a:t>をタップしよう！</a:t>
            </a:r>
            <a:endParaRPr sz="1400" b="1">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14BE5F3C-72A4-1E8C-3940-8BFEBFDF670E}"/>
              </a:ext>
            </a:extLst>
          </p:cNvPr>
          <p:cNvSpPr txBox="1"/>
          <p:nvPr/>
        </p:nvSpPr>
        <p:spPr>
          <a:xfrm>
            <a:off x="6849866" y="1573193"/>
            <a:ext cx="1321847" cy="400110"/>
          </a:xfrm>
          <a:prstGeom prst="rect">
            <a:avLst/>
          </a:prstGeom>
          <a:noFill/>
          <a:ln>
            <a:solidFill>
              <a:schemeClr val="tx1"/>
            </a:solidFill>
          </a:ln>
        </p:spPr>
        <p:txBody>
          <a:bodyPr wrap="square">
            <a:spAutoFit/>
          </a:bodyPr>
          <a:lstStyle/>
          <a:p>
            <a:pPr algn="ctr"/>
            <a:r>
              <a:rPr lang="en-US" altLang="ja-JP" sz="2000" b="1" i="0">
                <a:solidFill>
                  <a:srgbClr val="252525"/>
                </a:solidFill>
                <a:effectLst/>
                <a:latin typeface="BIZ UDPゴシック" panose="020B0400000000000000" pitchFamily="50" charset="-128"/>
                <a:ea typeface="BIZ UDPゴシック" panose="020B0400000000000000" pitchFamily="50" charset="-128"/>
              </a:rPr>
              <a:t>iPhone</a:t>
            </a:r>
            <a:endParaRPr lang="ja-JP" altLang="en-US" sz="2000">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AFB39C2F-36A1-7AC1-FC7D-DECFB80DB38A}"/>
              </a:ext>
            </a:extLst>
          </p:cNvPr>
          <p:cNvSpPr txBox="1"/>
          <p:nvPr/>
        </p:nvSpPr>
        <p:spPr>
          <a:xfrm>
            <a:off x="8321510" y="1579933"/>
            <a:ext cx="1321847" cy="400110"/>
          </a:xfrm>
          <a:prstGeom prst="rect">
            <a:avLst/>
          </a:prstGeom>
          <a:noFill/>
          <a:ln>
            <a:solidFill>
              <a:schemeClr val="tx1"/>
            </a:solidFill>
          </a:ln>
        </p:spPr>
        <p:txBody>
          <a:bodyPr wrap="square">
            <a:spAutoFit/>
          </a:bodyPr>
          <a:lstStyle/>
          <a:p>
            <a:pPr algn="ctr"/>
            <a:r>
              <a:rPr lang="en-US" altLang="ja-JP" sz="2000" b="1">
                <a:solidFill>
                  <a:srgbClr val="252525"/>
                </a:solidFill>
                <a:latin typeface="BIZ UDPゴシック" panose="020B0400000000000000" pitchFamily="50" charset="-128"/>
                <a:ea typeface="BIZ UDPゴシック" panose="020B0400000000000000" pitchFamily="50" charset="-128"/>
              </a:rPr>
              <a:t>Android</a:t>
            </a:r>
            <a:endParaRPr lang="ja-JP" altLang="en-US" sz="2000">
              <a:latin typeface="BIZ UDPゴシック" panose="020B0400000000000000" pitchFamily="50" charset="-128"/>
              <a:ea typeface="BIZ UDPゴシック" panose="020B0400000000000000" pitchFamily="50" charset="-128"/>
            </a:endParaRPr>
          </a:p>
        </p:txBody>
      </p:sp>
      <p:sp>
        <p:nvSpPr>
          <p:cNvPr id="14" name="スライド番号プレースホルダー 3">
            <a:extLst>
              <a:ext uri="{FF2B5EF4-FFF2-40B4-BE49-F238E27FC236}">
                <a16:creationId xmlns:a16="http://schemas.microsoft.com/office/drawing/2014/main" id="{0CBBDE60-E5BF-8C04-4398-9EC03634A38B}"/>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39</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551593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42">
            <a:extLst>
              <a:ext uri="{FF2B5EF4-FFF2-40B4-BE49-F238E27FC236}">
                <a16:creationId xmlns:a16="http://schemas.microsoft.com/office/drawing/2014/main" id="{A34F056A-A9DD-6929-FE25-67166D35776F}"/>
              </a:ext>
            </a:extLst>
          </p:cNvPr>
          <p:cNvSpPr/>
          <p:nvPr/>
        </p:nvSpPr>
        <p:spPr>
          <a:xfrm>
            <a:off x="592845" y="2122941"/>
            <a:ext cx="9744079" cy="4967077"/>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スマホの紹介</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1.</a:t>
            </a:r>
            <a:r>
              <a:rPr lang="ja-JP" altLang="en-US" sz="2800" b="1">
                <a:latin typeface="BIZ UDPゴシック" panose="020B0400000000000000" pitchFamily="50" charset="-128"/>
                <a:ea typeface="BIZ UDPゴシック" panose="020B0400000000000000" pitchFamily="50" charset="-128"/>
              </a:rPr>
              <a:t> スマホって何？</a:t>
            </a: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965532C8-CC8B-9D2C-0EDA-6198C3C45FF3}"/>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ja-JP" altLang="en-US" sz="35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5" name="Google Shape;95;p4">
            <a:extLst>
              <a:ext uri="{FF2B5EF4-FFF2-40B4-BE49-F238E27FC236}">
                <a16:creationId xmlns:a16="http://schemas.microsoft.com/office/drawing/2014/main" id="{81F2A51B-4705-3127-5AC5-2ACFBAD66F0D}"/>
              </a:ext>
            </a:extLst>
          </p:cNvPr>
          <p:cNvSpPr txBox="1">
            <a:spLocks/>
          </p:cNvSpPr>
          <p:nvPr/>
        </p:nvSpPr>
        <p:spPr>
          <a:xfrm>
            <a:off x="4013448" y="2249311"/>
            <a:ext cx="5877738" cy="173959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buClr>
                <a:schemeClr val="dk1"/>
              </a:buClr>
              <a:buSzPts val="2400"/>
            </a:pPr>
            <a:r>
              <a:rPr lang="ja-JP" altLang="en-US" sz="2400" b="1">
                <a:solidFill>
                  <a:schemeClr val="tx1"/>
                </a:solidFill>
                <a:highlight>
                  <a:schemeClr val="lt1"/>
                </a:highlight>
                <a:latin typeface="BIZ UDPゴシック" panose="020B0400000000000000" pitchFamily="50" charset="-128"/>
                <a:ea typeface="BIZ UDPゴシック" panose="020B0400000000000000" pitchFamily="50" charset="-128"/>
                <a:cs typeface="Meiryo"/>
                <a:sym typeface="Meiryo"/>
              </a:rPr>
              <a:t>スマートフォン（</a:t>
            </a:r>
            <a:r>
              <a:rPr lang="en-US" altLang="ja-JP" sz="2400" b="1">
                <a:solidFill>
                  <a:schemeClr val="tx1"/>
                </a:solidFill>
                <a:highlight>
                  <a:schemeClr val="lt1"/>
                </a:highlight>
                <a:latin typeface="BIZ UDPゴシック" panose="020B0400000000000000" pitchFamily="50" charset="-128"/>
                <a:ea typeface="BIZ UDPゴシック" panose="020B0400000000000000" pitchFamily="50" charset="-128"/>
                <a:cs typeface="Meiryo"/>
                <a:sym typeface="Meiryo"/>
              </a:rPr>
              <a:t>smart phone</a:t>
            </a:r>
            <a:r>
              <a:rPr lang="ja-JP" altLang="en-US" sz="2400" b="1">
                <a:solidFill>
                  <a:schemeClr val="tx1"/>
                </a:solidFill>
                <a:highlight>
                  <a:schemeClr val="lt1"/>
                </a:highlight>
                <a:latin typeface="BIZ UDPゴシック" panose="020B0400000000000000" pitchFamily="50" charset="-128"/>
                <a:ea typeface="BIZ UDPゴシック" panose="020B0400000000000000" pitchFamily="50" charset="-128"/>
                <a:cs typeface="Meiryo"/>
                <a:sym typeface="Meiryo"/>
              </a:rPr>
              <a:t>）</a:t>
            </a:r>
            <a:endParaRPr lang="ja-JP" altLang="en-US" sz="1800" b="1">
              <a:solidFill>
                <a:schemeClr val="tx1"/>
              </a:solidFill>
              <a:highlight>
                <a:schemeClr val="lt1"/>
              </a:highlight>
              <a:latin typeface="BIZ UDPゴシック" panose="020B0400000000000000" pitchFamily="50" charset="-128"/>
              <a:ea typeface="BIZ UDPゴシック" panose="020B0400000000000000" pitchFamily="50" charset="-128"/>
              <a:cs typeface="Meiryo"/>
              <a:sym typeface="Meiryo"/>
            </a:endParaRPr>
          </a:p>
          <a:p>
            <a:pPr>
              <a:lnSpc>
                <a:spcPct val="115000"/>
              </a:lnSpc>
              <a:buClr>
                <a:schemeClr val="dk1"/>
              </a:buClr>
              <a:buSzPts val="2400"/>
            </a:pPr>
            <a:r>
              <a:rPr lang="en-US" altLang="ja-JP" sz="1800">
                <a:solidFill>
                  <a:schemeClr val="tx1"/>
                </a:solidFill>
                <a:latin typeface="BIZ UDPゴシック" panose="020B0400000000000000" pitchFamily="50" charset="-128"/>
                <a:ea typeface="BIZ UDPゴシック" panose="020B0400000000000000" pitchFamily="50" charset="-128"/>
                <a:cs typeface="Meiryo"/>
                <a:sym typeface="Meiryo"/>
              </a:rPr>
              <a:t>"smart"</a:t>
            </a:r>
            <a:r>
              <a:rPr lang="ja-JP" altLang="en-US" sz="1800">
                <a:solidFill>
                  <a:schemeClr val="tx1"/>
                </a:solidFill>
                <a:latin typeface="BIZ UDPゴシック" panose="020B0400000000000000" pitchFamily="50" charset="-128"/>
                <a:ea typeface="BIZ UDPゴシック" panose="020B0400000000000000" pitchFamily="50" charset="-128"/>
                <a:cs typeface="Meiryo"/>
                <a:sym typeface="Meiryo"/>
              </a:rPr>
              <a:t>「賢い」＋</a:t>
            </a:r>
            <a:r>
              <a:rPr lang="en-US" altLang="ja-JP" sz="1800">
                <a:solidFill>
                  <a:schemeClr val="tx1"/>
                </a:solidFill>
                <a:latin typeface="BIZ UDPゴシック" panose="020B0400000000000000" pitchFamily="50" charset="-128"/>
                <a:ea typeface="BIZ UDPゴシック" panose="020B0400000000000000" pitchFamily="50" charset="-128"/>
                <a:cs typeface="Meiryo"/>
                <a:sym typeface="Meiryo"/>
              </a:rPr>
              <a:t>"phone"</a:t>
            </a:r>
            <a:r>
              <a:rPr lang="ja-JP" altLang="en-US" sz="1800">
                <a:solidFill>
                  <a:schemeClr val="tx1"/>
                </a:solidFill>
                <a:latin typeface="BIZ UDPゴシック" panose="020B0400000000000000" pitchFamily="50" charset="-128"/>
                <a:ea typeface="BIZ UDPゴシック" panose="020B0400000000000000" pitchFamily="50" charset="-128"/>
                <a:cs typeface="Meiryo"/>
                <a:sym typeface="Meiryo"/>
              </a:rPr>
              <a:t>「電話」</a:t>
            </a:r>
          </a:p>
          <a:p>
            <a:pPr>
              <a:lnSpc>
                <a:spcPct val="115000"/>
              </a:lnSpc>
              <a:buSzPts val="2400"/>
            </a:pPr>
            <a:r>
              <a:rPr lang="ja-JP" altLang="en-US" sz="1800">
                <a:solidFill>
                  <a:schemeClr val="tx1"/>
                </a:solidFill>
                <a:highlight>
                  <a:schemeClr val="lt1"/>
                </a:highlight>
                <a:latin typeface="BIZ UDPゴシック" panose="020B0400000000000000" pitchFamily="50" charset="-128"/>
                <a:ea typeface="BIZ UDPゴシック" panose="020B0400000000000000" pitchFamily="50" charset="-128"/>
                <a:cs typeface="Meiryo"/>
                <a:sym typeface="Meiryo"/>
              </a:rPr>
              <a:t>略して「スマホ」「スマフォ」と呼ばれています。</a:t>
            </a:r>
            <a:endParaRPr lang="ja-JP" altLang="en-US" sz="1600">
              <a:solidFill>
                <a:schemeClr val="tx1"/>
              </a:solidFill>
              <a:highlight>
                <a:srgbClr val="FFFFFF"/>
              </a:highlight>
              <a:latin typeface="BIZ UDPゴシック" panose="020B0400000000000000" pitchFamily="50" charset="-128"/>
              <a:ea typeface="BIZ UDPゴシック" panose="020B0400000000000000" pitchFamily="50" charset="-128"/>
              <a:cs typeface="Meiryo"/>
              <a:sym typeface="Meiryo"/>
            </a:endParaRPr>
          </a:p>
        </p:txBody>
      </p:sp>
      <p:sp>
        <p:nvSpPr>
          <p:cNvPr id="6" name="四角形: 上の 2 つの角を丸める 5">
            <a:extLst>
              <a:ext uri="{FF2B5EF4-FFF2-40B4-BE49-F238E27FC236}">
                <a16:creationId xmlns:a16="http://schemas.microsoft.com/office/drawing/2014/main" id="{7EA8034B-7FF7-0A16-5D00-0E8002F2D684}"/>
              </a:ext>
            </a:extLst>
          </p:cNvPr>
          <p:cNvSpPr/>
          <p:nvPr/>
        </p:nvSpPr>
        <p:spPr>
          <a:xfrm>
            <a:off x="4013448" y="2725623"/>
            <a:ext cx="4657181" cy="55346"/>
          </a:xfrm>
          <a:prstGeom prst="round2Same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8" name="Google Shape;103;p4">
            <a:extLst>
              <a:ext uri="{FF2B5EF4-FFF2-40B4-BE49-F238E27FC236}">
                <a16:creationId xmlns:a16="http://schemas.microsoft.com/office/drawing/2014/main" id="{FF4E869C-AE99-9D6D-EA9D-0A4A2C22D727}"/>
              </a:ext>
            </a:extLst>
          </p:cNvPr>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1271777" y="2701320"/>
            <a:ext cx="1941700" cy="3858637"/>
          </a:xfrm>
          <a:prstGeom prst="rect">
            <a:avLst/>
          </a:prstGeom>
          <a:noFill/>
          <a:ln>
            <a:noFill/>
          </a:ln>
        </p:spPr>
      </p:pic>
      <p:sp>
        <p:nvSpPr>
          <p:cNvPr id="9" name="Google Shape;95;p4">
            <a:extLst>
              <a:ext uri="{FF2B5EF4-FFF2-40B4-BE49-F238E27FC236}">
                <a16:creationId xmlns:a16="http://schemas.microsoft.com/office/drawing/2014/main" id="{ED3118C2-A5DF-79E2-94E2-456BD95636A7}"/>
              </a:ext>
            </a:extLst>
          </p:cNvPr>
          <p:cNvSpPr txBox="1">
            <a:spLocks/>
          </p:cNvSpPr>
          <p:nvPr/>
        </p:nvSpPr>
        <p:spPr>
          <a:xfrm>
            <a:off x="3593590" y="3705844"/>
            <a:ext cx="3825822" cy="9977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buClr>
                <a:schemeClr val="dk1"/>
              </a:buClr>
              <a:buSzPts val="2400"/>
            </a:pPr>
            <a:r>
              <a:rPr lang="ja-JP" altLang="en-US" sz="1800" b="1">
                <a:solidFill>
                  <a:schemeClr val="tx1"/>
                </a:solidFill>
                <a:latin typeface="BIZ UDPゴシック" panose="020B0400000000000000" pitchFamily="50" charset="-128"/>
                <a:ea typeface="BIZ UDPゴシック" panose="020B0400000000000000" pitchFamily="50" charset="-128"/>
                <a:cs typeface="Meiryo"/>
                <a:sym typeface="Meiryo"/>
              </a:rPr>
              <a:t>＜イメージ＞</a:t>
            </a:r>
            <a:endParaRPr lang="en-US" altLang="ja-JP" sz="1800" b="1">
              <a:solidFill>
                <a:schemeClr val="tx1"/>
              </a:solidFill>
              <a:latin typeface="BIZ UDPゴシック" panose="020B0400000000000000" pitchFamily="50" charset="-128"/>
              <a:ea typeface="BIZ UDPゴシック" panose="020B0400000000000000" pitchFamily="50" charset="-128"/>
              <a:cs typeface="Meiryo"/>
              <a:sym typeface="Meiryo"/>
            </a:endParaRPr>
          </a:p>
          <a:p>
            <a:pPr>
              <a:lnSpc>
                <a:spcPct val="115000"/>
              </a:lnSpc>
              <a:buClr>
                <a:schemeClr val="dk1"/>
              </a:buClr>
              <a:buSzPts val="2400"/>
            </a:pPr>
            <a:r>
              <a:rPr lang="ja-JP" altLang="en-US" sz="1800" b="1">
                <a:solidFill>
                  <a:schemeClr val="tx1"/>
                </a:solidFill>
                <a:latin typeface="BIZ UDPゴシック" panose="020B0400000000000000" pitchFamily="50" charset="-128"/>
                <a:ea typeface="BIZ UDPゴシック" panose="020B0400000000000000" pitchFamily="50" charset="-128"/>
                <a:cs typeface="Meiryo"/>
                <a:sym typeface="Meiryo"/>
              </a:rPr>
              <a:t>携帯とパソコンの良いところどり</a:t>
            </a:r>
          </a:p>
        </p:txBody>
      </p:sp>
      <p:pic>
        <p:nvPicPr>
          <p:cNvPr id="10" name="図 9">
            <a:extLst>
              <a:ext uri="{FF2B5EF4-FFF2-40B4-BE49-F238E27FC236}">
                <a16:creationId xmlns:a16="http://schemas.microsoft.com/office/drawing/2014/main" id="{80F27469-22CF-9558-4B31-4746F2A3A2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11689" y="3566361"/>
            <a:ext cx="2387379" cy="1121473"/>
          </a:xfrm>
          <a:prstGeom prst="rect">
            <a:avLst/>
          </a:prstGeom>
        </p:spPr>
      </p:pic>
      <p:sp>
        <p:nvSpPr>
          <p:cNvPr id="11" name="四角形: 角を丸くする 10">
            <a:extLst>
              <a:ext uri="{FF2B5EF4-FFF2-40B4-BE49-F238E27FC236}">
                <a16:creationId xmlns:a16="http://schemas.microsoft.com/office/drawing/2014/main" id="{8D35EFEA-4A4C-59D6-4663-D0820AE20990}"/>
              </a:ext>
            </a:extLst>
          </p:cNvPr>
          <p:cNvSpPr/>
          <p:nvPr/>
        </p:nvSpPr>
        <p:spPr>
          <a:xfrm>
            <a:off x="3593591" y="3566361"/>
            <a:ext cx="6005477" cy="1178902"/>
          </a:xfrm>
          <a:prstGeom prst="roundRect">
            <a:avLst/>
          </a:prstGeom>
          <a:noFill/>
          <a:ln>
            <a:solidFill>
              <a:srgbClr val="D8BE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四角形: 上の 2 つの角を丸める 14">
            <a:extLst>
              <a:ext uri="{FF2B5EF4-FFF2-40B4-BE49-F238E27FC236}">
                <a16:creationId xmlns:a16="http://schemas.microsoft.com/office/drawing/2014/main" id="{FF36B51F-646C-7AEC-3125-8E9712B85383}"/>
              </a:ext>
            </a:extLst>
          </p:cNvPr>
          <p:cNvSpPr/>
          <p:nvPr/>
        </p:nvSpPr>
        <p:spPr>
          <a:xfrm>
            <a:off x="5415047" y="5812223"/>
            <a:ext cx="2720307" cy="103528"/>
          </a:xfrm>
          <a:prstGeom prst="round2Same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E69750F3-CF06-25AA-2C38-C9BA37114E26}"/>
              </a:ext>
            </a:extLst>
          </p:cNvPr>
          <p:cNvSpPr txBox="1">
            <a:spLocks noChangeAspect="1"/>
          </p:cNvSpPr>
          <p:nvPr/>
        </p:nvSpPr>
        <p:spPr>
          <a:xfrm>
            <a:off x="5794440" y="4996524"/>
            <a:ext cx="1915151" cy="356361"/>
          </a:xfrm>
          <a:prstGeom prst="roundRect">
            <a:avLst>
              <a:gd name="adj" fmla="val 50000"/>
            </a:avLst>
          </a:prstGeom>
          <a:solidFill>
            <a:srgbClr val="00A478"/>
          </a:solidFill>
          <a:ln>
            <a:noFill/>
          </a:ln>
        </p:spPr>
        <p:txBody>
          <a:bodyPr wrap="square" lIns="0" tIns="0" rIns="0" bIns="0" rtlCol="0" anchor="t" anchorCtr="1">
            <a:noAutofit/>
          </a:bodyPr>
          <a:lstStyle/>
          <a:p>
            <a:pPr algn="ctr"/>
            <a:r>
              <a:rPr lang="ja-JP" altLang="en-US" sz="1800" b="1" spc="100">
                <a:solidFill>
                  <a:schemeClr val="bg1"/>
                </a:solidFill>
                <a:latin typeface="BIZ UDPゴシック" panose="020B0400000000000000" pitchFamily="50" charset="-128"/>
                <a:ea typeface="BIZ UDPゴシック" panose="020B0400000000000000" pitchFamily="50" charset="-128"/>
              </a:rPr>
              <a:t>ココがスゴイ</a:t>
            </a:r>
            <a:endParaRPr lang="en-US" altLang="ja-JP" sz="1800" b="1" spc="100">
              <a:solidFill>
                <a:schemeClr val="bg1"/>
              </a:solidFill>
              <a:latin typeface="BIZ UDPゴシック" panose="020B0400000000000000" pitchFamily="50" charset="-128"/>
              <a:ea typeface="BIZ UDPゴシック" panose="020B0400000000000000" pitchFamily="50" charset="-128"/>
            </a:endParaRPr>
          </a:p>
        </p:txBody>
      </p:sp>
      <p:sp>
        <p:nvSpPr>
          <p:cNvPr id="20" name="Google Shape;57;p2">
            <a:extLst>
              <a:ext uri="{FF2B5EF4-FFF2-40B4-BE49-F238E27FC236}">
                <a16:creationId xmlns:a16="http://schemas.microsoft.com/office/drawing/2014/main" id="{63CBE838-3C09-C81B-AA62-AF10D5BE9FD5}"/>
              </a:ext>
            </a:extLst>
          </p:cNvPr>
          <p:cNvSpPr txBox="1"/>
          <p:nvPr/>
        </p:nvSpPr>
        <p:spPr>
          <a:xfrm>
            <a:off x="5350339" y="5437329"/>
            <a:ext cx="29748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ja-JP" altLang="en-US" sz="2800" b="1" spc="300">
                <a:solidFill>
                  <a:schemeClr val="tx1"/>
                </a:solidFill>
                <a:latin typeface="BIZ UDPゴシック" panose="020B0400000000000000" pitchFamily="50" charset="-128"/>
                <a:ea typeface="BIZ UDPゴシック" panose="020B0400000000000000" pitchFamily="50" charset="-128"/>
                <a:cs typeface="Meiryo"/>
                <a:sym typeface="Meiryo"/>
              </a:rPr>
              <a:t>検索機能が快適</a:t>
            </a:r>
            <a:endParaRPr lang="en-US" altLang="ja-JP" sz="2800" b="1" spc="300">
              <a:solidFill>
                <a:schemeClr val="tx1"/>
              </a:solidFill>
              <a:latin typeface="BIZ UDPゴシック" panose="020B0400000000000000" pitchFamily="50" charset="-128"/>
              <a:ea typeface="BIZ UDPゴシック" panose="020B0400000000000000" pitchFamily="50" charset="-128"/>
              <a:cs typeface="Meiryo"/>
              <a:sym typeface="Meiryo"/>
            </a:endParaRPr>
          </a:p>
        </p:txBody>
      </p:sp>
      <p:sp>
        <p:nvSpPr>
          <p:cNvPr id="22" name="テキスト ボックス 21">
            <a:extLst>
              <a:ext uri="{FF2B5EF4-FFF2-40B4-BE49-F238E27FC236}">
                <a16:creationId xmlns:a16="http://schemas.microsoft.com/office/drawing/2014/main" id="{4BE3417D-6417-7092-2BDE-B7EBD0A420B4}"/>
              </a:ext>
            </a:extLst>
          </p:cNvPr>
          <p:cNvSpPr txBox="1"/>
          <p:nvPr/>
        </p:nvSpPr>
        <p:spPr>
          <a:xfrm>
            <a:off x="3338623" y="6002165"/>
            <a:ext cx="6998301" cy="646331"/>
          </a:xfrm>
          <a:prstGeom prst="rect">
            <a:avLst/>
          </a:prstGeom>
          <a:noFill/>
        </p:spPr>
        <p:txBody>
          <a:bodyPr wrap="square" rtlCol="0">
            <a:spAutoFit/>
          </a:bodyPr>
          <a:lstStyle/>
          <a:p>
            <a:pPr algn="ctr"/>
            <a:r>
              <a:rPr kumimoji="1" lang="ja-JP" altLang="en-US">
                <a:latin typeface="BIZ UDPゴシック" panose="020B0400000000000000" pitchFamily="50" charset="-128"/>
                <a:ea typeface="BIZ UDPゴシック" panose="020B0400000000000000" pitchFamily="50" charset="-128"/>
              </a:rPr>
              <a:t>従来の携帯電話よりも大きな画面で、とても見やすくなりました。</a:t>
            </a:r>
          </a:p>
          <a:p>
            <a:pPr algn="ctr"/>
            <a:r>
              <a:rPr kumimoji="1" lang="ja-JP" altLang="en-US">
                <a:latin typeface="BIZ UDPゴシック" panose="020B0400000000000000" pitchFamily="50" charset="-128"/>
                <a:ea typeface="BIZ UDPゴシック" panose="020B0400000000000000" pitchFamily="50" charset="-128"/>
              </a:rPr>
              <a:t>また電話やネットなどの通信機能も強化されています。</a:t>
            </a:r>
          </a:p>
        </p:txBody>
      </p:sp>
      <p:sp>
        <p:nvSpPr>
          <p:cNvPr id="2" name="スライド番号プレースホルダー 3">
            <a:extLst>
              <a:ext uri="{FF2B5EF4-FFF2-40B4-BE49-F238E27FC236}">
                <a16:creationId xmlns:a16="http://schemas.microsoft.com/office/drawing/2014/main" id="{09BC5E13-FA89-B1AF-11B3-3806B764C14F}"/>
              </a:ext>
            </a:extLst>
          </p:cNvPr>
          <p:cNvSpPr>
            <a:spLocks noGrp="1"/>
          </p:cNvSpPr>
          <p:nvPr>
            <p:ph type="sldNum" sz="quarter" idx="12"/>
          </p:nvPr>
        </p:nvSpPr>
        <p:spPr>
          <a:xfrm>
            <a:off x="7598979" y="7021282"/>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4</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35309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角丸四角形 42">
            <a:extLst>
              <a:ext uri="{FF2B5EF4-FFF2-40B4-BE49-F238E27FC236}">
                <a16:creationId xmlns:a16="http://schemas.microsoft.com/office/drawing/2014/main" id="{2C4370CA-E29C-56CE-FD72-A0B5D4DA1668}"/>
              </a:ext>
            </a:extLst>
          </p:cNvPr>
          <p:cNvSpPr/>
          <p:nvPr/>
        </p:nvSpPr>
        <p:spPr>
          <a:xfrm>
            <a:off x="593725" y="2137992"/>
            <a:ext cx="9648826" cy="5018299"/>
          </a:xfrm>
          <a:prstGeom prst="roundRect">
            <a:avLst>
              <a:gd name="adj" fmla="val 1283"/>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0A1A63EF-E70E-D737-84DB-1ED9E406F77F}"/>
              </a:ext>
            </a:extLst>
          </p:cNvPr>
          <p:cNvSpPr txBox="1"/>
          <p:nvPr/>
        </p:nvSpPr>
        <p:spPr>
          <a:xfrm>
            <a:off x="919764" y="2321780"/>
            <a:ext cx="9648826" cy="830997"/>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a:t>
            </a:r>
            <a:r>
              <a:rPr lang="ja-JP" altLang="en-US" sz="2800" b="1">
                <a:latin typeface="BIZ UDPゴシック" panose="020B0400000000000000" pitchFamily="50" charset="-128"/>
                <a:ea typeface="BIZ UDPゴシック" panose="020B0400000000000000" pitchFamily="50" charset="-128"/>
              </a:rPr>
              <a:t>ご参考</a:t>
            </a:r>
            <a:r>
              <a:rPr lang="en-US" altLang="ja-JP" sz="2800" b="1">
                <a:latin typeface="BIZ UDPゴシック" panose="020B0400000000000000" pitchFamily="50" charset="-128"/>
                <a:ea typeface="BIZ UDPゴシック" panose="020B0400000000000000" pitchFamily="50" charset="-128"/>
              </a:rPr>
              <a:t>】</a:t>
            </a:r>
            <a:r>
              <a:rPr lang="ja-JP" altLang="en-US" sz="2800" b="1">
                <a:latin typeface="BIZ UDPゴシック" panose="020B0400000000000000" pitchFamily="50" charset="-128"/>
                <a:ea typeface="BIZ UDPゴシック" panose="020B0400000000000000" pitchFamily="50" charset="-128"/>
              </a:rPr>
              <a:t>テレビ電話（インカメラ）を使っての通話</a:t>
            </a:r>
          </a:p>
          <a:p>
            <a:r>
              <a:rPr lang="ja-JP" altLang="en-US" sz="2000" b="1">
                <a:latin typeface="BIZ UDPゴシック" panose="020B0400000000000000" pitchFamily="50" charset="-128"/>
                <a:ea typeface="BIZ UDPゴシック" panose="020B0400000000000000" pitchFamily="50" charset="-128"/>
              </a:rPr>
              <a:t>手話ができる人同士での手話通話（カメラ通話）</a:t>
            </a:r>
            <a:endParaRPr lang="en-US" altLang="ja-JP" sz="2000" b="1">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95A483C1-088A-49A2-6962-E3A59E6FB6EB}"/>
              </a:ext>
            </a:extLst>
          </p:cNvPr>
          <p:cNvPicPr>
            <a:picLocks noChangeAspect="1"/>
          </p:cNvPicPr>
          <p:nvPr/>
        </p:nvPicPr>
        <p:blipFill>
          <a:blip r:embed="rId2"/>
          <a:stretch>
            <a:fillRect/>
          </a:stretch>
        </p:blipFill>
        <p:spPr>
          <a:xfrm>
            <a:off x="2407152" y="3682929"/>
            <a:ext cx="1579790" cy="3421927"/>
          </a:xfrm>
          <a:prstGeom prst="rect">
            <a:avLst/>
          </a:prstGeom>
        </p:spPr>
      </p:pic>
      <p:sp>
        <p:nvSpPr>
          <p:cNvPr id="7" name="Google Shape;650;g10de31f191a_0_292">
            <a:extLst>
              <a:ext uri="{FF2B5EF4-FFF2-40B4-BE49-F238E27FC236}">
                <a16:creationId xmlns:a16="http://schemas.microsoft.com/office/drawing/2014/main" id="{9EACE04A-07D7-1543-3CF1-A9E1C25AF9AA}"/>
              </a:ext>
            </a:extLst>
          </p:cNvPr>
          <p:cNvSpPr txBox="1"/>
          <p:nvPr/>
        </p:nvSpPr>
        <p:spPr>
          <a:xfrm>
            <a:off x="1960814" y="3261443"/>
            <a:ext cx="3052435" cy="256157"/>
          </a:xfrm>
          <a:prstGeom prst="rect">
            <a:avLst/>
          </a:prstGeom>
          <a:noFill/>
          <a:ln>
            <a:noFill/>
          </a:ln>
        </p:spPr>
        <p:txBody>
          <a:bodyPr spcFirstLastPara="1" wrap="square" lIns="40332" tIns="20160" rIns="40332" bIns="20160" anchor="t" anchorCtr="0">
            <a:spAutoFit/>
          </a:bodyPr>
          <a:lstStyle/>
          <a:p>
            <a:pPr>
              <a:buSzPts val="2400"/>
            </a:pPr>
            <a:r>
              <a:rPr lang="ja-JP" altLang="en-US" sz="1400" b="1">
                <a:solidFill>
                  <a:schemeClr val="dk1"/>
                </a:solidFill>
                <a:latin typeface="BIZ UDPゴシック" panose="020B0400000000000000" pitchFamily="50" charset="-128"/>
                <a:ea typeface="BIZ UDPゴシック" panose="020B0400000000000000" pitchFamily="50" charset="-128"/>
              </a:rPr>
              <a:t>画面上の電話アイコンをタップ</a:t>
            </a:r>
            <a:endParaRPr sz="1400" b="1">
              <a:latin typeface="BIZ UDPゴシック" panose="020B0400000000000000" pitchFamily="50" charset="-128"/>
              <a:ea typeface="BIZ UDPゴシック" panose="020B0400000000000000" pitchFamily="50" charset="-128"/>
            </a:endParaRPr>
          </a:p>
        </p:txBody>
      </p:sp>
      <p:sp>
        <p:nvSpPr>
          <p:cNvPr id="8" name="円/楕円 10">
            <a:extLst>
              <a:ext uri="{FF2B5EF4-FFF2-40B4-BE49-F238E27FC236}">
                <a16:creationId xmlns:a16="http://schemas.microsoft.com/office/drawing/2014/main" id="{F1B84DF9-79D5-C58B-C133-EA3F3D17D4B3}"/>
              </a:ext>
            </a:extLst>
          </p:cNvPr>
          <p:cNvSpPr/>
          <p:nvPr/>
        </p:nvSpPr>
        <p:spPr>
          <a:xfrm>
            <a:off x="1518125" y="3213627"/>
            <a:ext cx="454018" cy="47966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00" b="1">
              <a:latin typeface="BIZ UDPゴシック" panose="020B0400000000000000" pitchFamily="50" charset="-128"/>
              <a:ea typeface="BIZ UDPゴシック" panose="020B0400000000000000" pitchFamily="50" charset="-128"/>
            </a:endParaRPr>
          </a:p>
          <a:p>
            <a:pPr algn="ctr"/>
            <a:r>
              <a:rPr kumimoji="1" lang="ja-JP" altLang="en-US" b="1">
                <a:latin typeface="BIZ UDPゴシック" panose="020B0400000000000000" pitchFamily="50" charset="-128"/>
                <a:ea typeface="BIZ UDPゴシック" panose="020B0400000000000000" pitchFamily="50" charset="-128"/>
              </a:rPr>
              <a:t>１</a:t>
            </a:r>
          </a:p>
        </p:txBody>
      </p:sp>
      <p:sp>
        <p:nvSpPr>
          <p:cNvPr id="9" name="Google Shape;659;g10de31f191a_0_292">
            <a:extLst>
              <a:ext uri="{FF2B5EF4-FFF2-40B4-BE49-F238E27FC236}">
                <a16:creationId xmlns:a16="http://schemas.microsoft.com/office/drawing/2014/main" id="{724A9BDE-F7E0-E66B-43E1-E72AE39285D9}"/>
              </a:ext>
            </a:extLst>
          </p:cNvPr>
          <p:cNvSpPr/>
          <p:nvPr/>
        </p:nvSpPr>
        <p:spPr>
          <a:xfrm>
            <a:off x="3604438" y="3905058"/>
            <a:ext cx="170121" cy="196048"/>
          </a:xfrm>
          <a:prstGeom prst="rect">
            <a:avLst/>
          </a:prstGeom>
          <a:noFill/>
          <a:ln w="57150" cap="flat" cmpd="sng">
            <a:solidFill>
              <a:srgbClr val="C00000"/>
            </a:solidFill>
            <a:prstDash val="solid"/>
            <a:miter lim="800000"/>
            <a:headEnd type="none" w="sm" len="sm"/>
            <a:tailEnd type="none" w="sm" len="sm"/>
          </a:ln>
        </p:spPr>
        <p:txBody>
          <a:bodyPr spcFirstLastPara="1" wrap="square" lIns="40332" tIns="20160" rIns="40332" bIns="20160" anchor="ctr" anchorCtr="0">
            <a:noAutofit/>
          </a:bodyPr>
          <a:lstStyle/>
          <a:p>
            <a:pPr algn="ctr">
              <a:buSzPts val="1800"/>
            </a:pPr>
            <a:endParaRPr sz="794">
              <a:solidFill>
                <a:schemeClr val="lt1"/>
              </a:solidFill>
              <a:latin typeface="BIZ UDPゴシック" panose="020B0400000000000000" pitchFamily="50" charset="-128"/>
              <a:ea typeface="BIZ UDPゴシック" panose="020B0400000000000000" pitchFamily="50" charset="-128"/>
            </a:endParaRPr>
          </a:p>
        </p:txBody>
      </p:sp>
      <p:sp>
        <p:nvSpPr>
          <p:cNvPr id="14" name="Google Shape;650;g10de31f191a_0_292">
            <a:extLst>
              <a:ext uri="{FF2B5EF4-FFF2-40B4-BE49-F238E27FC236}">
                <a16:creationId xmlns:a16="http://schemas.microsoft.com/office/drawing/2014/main" id="{F1005E6E-ED6D-B4DA-DE87-73182C0040CE}"/>
              </a:ext>
            </a:extLst>
          </p:cNvPr>
          <p:cNvSpPr txBox="1"/>
          <p:nvPr/>
        </p:nvSpPr>
        <p:spPr>
          <a:xfrm>
            <a:off x="5553069" y="3261443"/>
            <a:ext cx="3915440" cy="256157"/>
          </a:xfrm>
          <a:prstGeom prst="rect">
            <a:avLst/>
          </a:prstGeom>
          <a:noFill/>
          <a:ln>
            <a:noFill/>
          </a:ln>
        </p:spPr>
        <p:txBody>
          <a:bodyPr spcFirstLastPara="1" wrap="square" lIns="40332" tIns="20160" rIns="40332" bIns="20160" anchor="t" anchorCtr="0">
            <a:spAutoFit/>
          </a:bodyPr>
          <a:lstStyle/>
          <a:p>
            <a:pPr>
              <a:buSzPts val="2400"/>
            </a:pPr>
            <a:r>
              <a:rPr lang="ja-JP" altLang="en-US" sz="1400" b="1">
                <a:solidFill>
                  <a:schemeClr val="dk1"/>
                </a:solidFill>
                <a:latin typeface="BIZ UDPゴシック" panose="020B0400000000000000" pitchFamily="50" charset="-128"/>
                <a:ea typeface="BIZ UDPゴシック" panose="020B0400000000000000" pitchFamily="50" charset="-128"/>
              </a:rPr>
              <a:t>画面上のビデオアイコンをタップ</a:t>
            </a:r>
            <a:endParaRPr sz="1400" b="1">
              <a:latin typeface="BIZ UDPゴシック" panose="020B0400000000000000" pitchFamily="50" charset="-128"/>
              <a:ea typeface="BIZ UDPゴシック" panose="020B0400000000000000" pitchFamily="50" charset="-128"/>
            </a:endParaRPr>
          </a:p>
        </p:txBody>
      </p:sp>
      <p:sp>
        <p:nvSpPr>
          <p:cNvPr id="15" name="円/楕円 10">
            <a:extLst>
              <a:ext uri="{FF2B5EF4-FFF2-40B4-BE49-F238E27FC236}">
                <a16:creationId xmlns:a16="http://schemas.microsoft.com/office/drawing/2014/main" id="{B8DA306E-A405-F93E-10DD-3D32514194BE}"/>
              </a:ext>
            </a:extLst>
          </p:cNvPr>
          <p:cNvSpPr/>
          <p:nvPr/>
        </p:nvSpPr>
        <p:spPr>
          <a:xfrm>
            <a:off x="5034059" y="3213627"/>
            <a:ext cx="454018" cy="47966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00" b="1">
              <a:latin typeface="BIZ UDPゴシック" panose="020B0400000000000000" pitchFamily="50" charset="-128"/>
              <a:ea typeface="BIZ UDPゴシック" panose="020B0400000000000000" pitchFamily="50" charset="-128"/>
            </a:endParaRPr>
          </a:p>
          <a:p>
            <a:pPr algn="ctr"/>
            <a:r>
              <a:rPr kumimoji="1" lang="en-US" altLang="ja-JP" b="1">
                <a:latin typeface="BIZ UDPゴシック" panose="020B0400000000000000" pitchFamily="50" charset="-128"/>
                <a:ea typeface="BIZ UDPゴシック" panose="020B0400000000000000" pitchFamily="50" charset="-128"/>
              </a:rPr>
              <a:t>2</a:t>
            </a:r>
            <a:endParaRPr kumimoji="1" lang="ja-JP" altLang="en-US" b="1">
              <a:latin typeface="BIZ UDPゴシック" panose="020B0400000000000000" pitchFamily="50" charset="-128"/>
              <a:ea typeface="BIZ UDPゴシック" panose="020B0400000000000000" pitchFamily="50" charset="-128"/>
            </a:endParaRPr>
          </a:p>
        </p:txBody>
      </p:sp>
      <p:grpSp>
        <p:nvGrpSpPr>
          <p:cNvPr id="20" name="グループ化 19">
            <a:extLst>
              <a:ext uri="{FF2B5EF4-FFF2-40B4-BE49-F238E27FC236}">
                <a16:creationId xmlns:a16="http://schemas.microsoft.com/office/drawing/2014/main" id="{8D343F00-A61D-3C90-6457-DCDE06BD8BFB}"/>
              </a:ext>
            </a:extLst>
          </p:cNvPr>
          <p:cNvGrpSpPr/>
          <p:nvPr/>
        </p:nvGrpSpPr>
        <p:grpSpPr>
          <a:xfrm>
            <a:off x="5980685" y="3682929"/>
            <a:ext cx="1579790" cy="3235720"/>
            <a:chOff x="5312125" y="403384"/>
            <a:chExt cx="3490050" cy="7156291"/>
          </a:xfrm>
        </p:grpSpPr>
        <p:pic>
          <p:nvPicPr>
            <p:cNvPr id="18" name="図 17">
              <a:extLst>
                <a:ext uri="{FF2B5EF4-FFF2-40B4-BE49-F238E27FC236}">
                  <a16:creationId xmlns:a16="http://schemas.microsoft.com/office/drawing/2014/main" id="{DC1EF8BF-3B8A-017D-DE7C-6A7E69E73AC4}"/>
                </a:ext>
              </a:extLst>
            </p:cNvPr>
            <p:cNvPicPr>
              <a:picLocks noChangeAspect="1"/>
            </p:cNvPicPr>
            <p:nvPr/>
          </p:nvPicPr>
          <p:blipFill rotWithShape="1">
            <a:blip r:embed="rId3"/>
            <a:srcRect t="5336"/>
            <a:stretch/>
          </p:blipFill>
          <p:spPr>
            <a:xfrm>
              <a:off x="5312125" y="403384"/>
              <a:ext cx="3490050" cy="7156291"/>
            </a:xfrm>
            <a:prstGeom prst="rect">
              <a:avLst/>
            </a:prstGeom>
          </p:spPr>
        </p:pic>
        <p:sp>
          <p:nvSpPr>
            <p:cNvPr id="19" name="正方形/長方形 18">
              <a:extLst>
                <a:ext uri="{FF2B5EF4-FFF2-40B4-BE49-F238E27FC236}">
                  <a16:creationId xmlns:a16="http://schemas.microsoft.com/office/drawing/2014/main" id="{36A7F8B6-203A-5EC8-F1FD-D4F4040C46F4}"/>
                </a:ext>
              </a:extLst>
            </p:cNvPr>
            <p:cNvSpPr/>
            <p:nvPr/>
          </p:nvSpPr>
          <p:spPr>
            <a:xfrm>
              <a:off x="6360524" y="512776"/>
              <a:ext cx="518740" cy="3271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21" name="Google Shape;659;g10de31f191a_0_292">
            <a:extLst>
              <a:ext uri="{FF2B5EF4-FFF2-40B4-BE49-F238E27FC236}">
                <a16:creationId xmlns:a16="http://schemas.microsoft.com/office/drawing/2014/main" id="{C30FE427-4564-C0C2-76F3-465C55E57005}"/>
              </a:ext>
            </a:extLst>
          </p:cNvPr>
          <p:cNvSpPr/>
          <p:nvPr/>
        </p:nvSpPr>
        <p:spPr>
          <a:xfrm>
            <a:off x="6936802" y="3915973"/>
            <a:ext cx="434371" cy="343442"/>
          </a:xfrm>
          <a:prstGeom prst="rect">
            <a:avLst/>
          </a:prstGeom>
          <a:noFill/>
          <a:ln w="57150" cap="flat" cmpd="sng">
            <a:solidFill>
              <a:srgbClr val="C00000"/>
            </a:solidFill>
            <a:prstDash val="solid"/>
            <a:miter lim="800000"/>
            <a:headEnd type="none" w="sm" len="sm"/>
            <a:tailEnd type="none" w="sm" len="sm"/>
          </a:ln>
        </p:spPr>
        <p:txBody>
          <a:bodyPr spcFirstLastPara="1" wrap="square" lIns="40332" tIns="20160" rIns="40332" bIns="20160" anchor="ctr" anchorCtr="0">
            <a:noAutofit/>
          </a:bodyPr>
          <a:lstStyle/>
          <a:p>
            <a:pPr algn="ctr">
              <a:buSzPts val="1800"/>
            </a:pPr>
            <a:endParaRPr sz="794">
              <a:solidFill>
                <a:schemeClr val="lt1"/>
              </a:solidFill>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4D08F381-1141-59D7-36B8-F8DFBB1F8E89}"/>
              </a:ext>
            </a:extLst>
          </p:cNvPr>
          <p:cNvSpPr txBox="1"/>
          <p:nvPr/>
        </p:nvSpPr>
        <p:spPr>
          <a:xfrm>
            <a:off x="733607" y="403384"/>
            <a:ext cx="1038386" cy="630942"/>
          </a:xfrm>
          <a:prstGeom prst="rect">
            <a:avLst/>
          </a:prstGeom>
          <a:noFill/>
        </p:spPr>
        <p:txBody>
          <a:bodyPr wrap="square">
            <a:spAutoFit/>
          </a:bodyPr>
          <a:lstStyle/>
          <a:p>
            <a:pPr algn="ctr"/>
            <a:r>
              <a:rPr lang="ja-JP" altLang="en-US" sz="2000" b="1">
                <a:solidFill>
                  <a:schemeClr val="bg1"/>
                </a:solidFill>
                <a:latin typeface="BIZ UDPゴシック" panose="020B0400000000000000" pitchFamily="50" charset="-128"/>
                <a:ea typeface="BIZ UDPゴシック" panose="020B0400000000000000" pitchFamily="50" charset="-128"/>
              </a:rPr>
              <a:t>第</a:t>
            </a:r>
            <a:r>
              <a:rPr lang="en-US" altLang="ja-JP" sz="3500" b="1">
                <a:solidFill>
                  <a:schemeClr val="bg1"/>
                </a:solidFill>
                <a:latin typeface="BIZ UDPゴシック" panose="020B0400000000000000" pitchFamily="50" charset="-128"/>
                <a:ea typeface="BIZ UDPゴシック" panose="020B0400000000000000" pitchFamily="50" charset="-128"/>
              </a:rPr>
              <a:t>4</a:t>
            </a:r>
            <a:r>
              <a:rPr lang="ja-JP" altLang="en-US" sz="2000" b="1">
                <a:solidFill>
                  <a:schemeClr val="bg1"/>
                </a:solidFill>
                <a:latin typeface="BIZ UDPゴシック" panose="020B0400000000000000" pitchFamily="50" charset="-128"/>
                <a:ea typeface="BIZ UDPゴシック" panose="020B0400000000000000" pitchFamily="50" charset="-128"/>
              </a:rPr>
              <a:t>章</a:t>
            </a:r>
          </a:p>
        </p:txBody>
      </p:sp>
      <p:grpSp>
        <p:nvGrpSpPr>
          <p:cNvPr id="24" name="グループ化 23">
            <a:extLst>
              <a:ext uri="{FF2B5EF4-FFF2-40B4-BE49-F238E27FC236}">
                <a16:creationId xmlns:a16="http://schemas.microsoft.com/office/drawing/2014/main" id="{D5C4F564-A483-921E-B20D-A8C63945F273}"/>
              </a:ext>
            </a:extLst>
          </p:cNvPr>
          <p:cNvGrpSpPr/>
          <p:nvPr/>
        </p:nvGrpSpPr>
        <p:grpSpPr>
          <a:xfrm>
            <a:off x="604646" y="0"/>
            <a:ext cx="1351370" cy="1035997"/>
            <a:chOff x="604646" y="0"/>
            <a:chExt cx="1351370" cy="1035997"/>
          </a:xfrm>
          <a:solidFill>
            <a:srgbClr val="C62153"/>
          </a:solidFill>
        </p:grpSpPr>
        <p:sp>
          <p:nvSpPr>
            <p:cNvPr id="25" name="片側の 2 つの角を切り取った四角形 62">
              <a:extLst>
                <a:ext uri="{FF2B5EF4-FFF2-40B4-BE49-F238E27FC236}">
                  <a16:creationId xmlns:a16="http://schemas.microsoft.com/office/drawing/2014/main" id="{6E07E829-D8F5-D181-65E1-44D0C9A52AE7}"/>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片側の 2 つの角を切り取った四角形 63">
              <a:extLst>
                <a:ext uri="{FF2B5EF4-FFF2-40B4-BE49-F238E27FC236}">
                  <a16:creationId xmlns:a16="http://schemas.microsoft.com/office/drawing/2014/main" id="{A6179781-817B-C24D-F15B-14CD5BE83006}"/>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67BEB212-2541-D8ED-064F-2A9563332452}"/>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29" name="テキスト ボックス 28">
            <a:extLst>
              <a:ext uri="{FF2B5EF4-FFF2-40B4-BE49-F238E27FC236}">
                <a16:creationId xmlns:a16="http://schemas.microsoft.com/office/drawing/2014/main" id="{DC205E57-4DAC-FA28-6657-84170A3E61FC}"/>
              </a:ext>
            </a:extLst>
          </p:cNvPr>
          <p:cNvSpPr txBox="1"/>
          <p:nvPr/>
        </p:nvSpPr>
        <p:spPr>
          <a:xfrm>
            <a:off x="6849866" y="1573193"/>
            <a:ext cx="1321847" cy="400110"/>
          </a:xfrm>
          <a:prstGeom prst="rect">
            <a:avLst/>
          </a:prstGeom>
          <a:noFill/>
          <a:ln>
            <a:solidFill>
              <a:schemeClr val="tx1"/>
            </a:solidFill>
          </a:ln>
        </p:spPr>
        <p:txBody>
          <a:bodyPr wrap="square">
            <a:spAutoFit/>
          </a:bodyPr>
          <a:lstStyle/>
          <a:p>
            <a:pPr algn="ctr"/>
            <a:r>
              <a:rPr lang="en-US" altLang="ja-JP" sz="2000" b="1" i="0">
                <a:solidFill>
                  <a:srgbClr val="252525"/>
                </a:solidFill>
                <a:effectLst/>
                <a:latin typeface="BIZ UDPゴシック" panose="020B0400000000000000" pitchFamily="50" charset="-128"/>
                <a:ea typeface="BIZ UDPゴシック" panose="020B0400000000000000" pitchFamily="50" charset="-128"/>
              </a:rPr>
              <a:t>iPhone</a:t>
            </a:r>
            <a:endParaRPr lang="ja-JP" altLang="en-US" sz="2000">
              <a:latin typeface="BIZ UDPゴシック" panose="020B0400000000000000" pitchFamily="50" charset="-128"/>
              <a:ea typeface="BIZ UDPゴシック" panose="020B0400000000000000" pitchFamily="50" charset="-128"/>
            </a:endParaRPr>
          </a:p>
        </p:txBody>
      </p:sp>
      <p:sp>
        <p:nvSpPr>
          <p:cNvPr id="30" name="テキスト ボックス 29">
            <a:extLst>
              <a:ext uri="{FF2B5EF4-FFF2-40B4-BE49-F238E27FC236}">
                <a16:creationId xmlns:a16="http://schemas.microsoft.com/office/drawing/2014/main" id="{31934F1B-BB46-2FAA-DE8C-78EEA867AACB}"/>
              </a:ext>
            </a:extLst>
          </p:cNvPr>
          <p:cNvSpPr txBox="1"/>
          <p:nvPr/>
        </p:nvSpPr>
        <p:spPr>
          <a:xfrm>
            <a:off x="8321510" y="1579933"/>
            <a:ext cx="1321847" cy="400110"/>
          </a:xfrm>
          <a:prstGeom prst="rect">
            <a:avLst/>
          </a:prstGeom>
          <a:noFill/>
          <a:ln>
            <a:solidFill>
              <a:schemeClr val="tx1"/>
            </a:solidFill>
          </a:ln>
        </p:spPr>
        <p:txBody>
          <a:bodyPr wrap="square">
            <a:spAutoFit/>
          </a:bodyPr>
          <a:lstStyle/>
          <a:p>
            <a:pPr algn="ctr"/>
            <a:r>
              <a:rPr lang="en-US" altLang="ja-JP" sz="2000" b="1">
                <a:solidFill>
                  <a:srgbClr val="252525"/>
                </a:solidFill>
                <a:latin typeface="BIZ UDPゴシック" panose="020B0400000000000000" pitchFamily="50" charset="-128"/>
                <a:ea typeface="BIZ UDPゴシック" panose="020B0400000000000000" pitchFamily="50" charset="-128"/>
              </a:rPr>
              <a:t>Android</a:t>
            </a:r>
            <a:endParaRPr lang="ja-JP" altLang="en-US" sz="2000">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5CD49C26-F646-120E-1088-617BAA9ABE9E}"/>
              </a:ext>
            </a:extLst>
          </p:cNvPr>
          <p:cNvSpPr txBox="1"/>
          <p:nvPr/>
        </p:nvSpPr>
        <p:spPr>
          <a:xfrm>
            <a:off x="733606" y="1413002"/>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4. LINE</a:t>
            </a:r>
            <a:r>
              <a:rPr lang="ja-JP" altLang="en-US" sz="2800" b="1">
                <a:latin typeface="BIZ UDPゴシック" panose="020B0400000000000000" pitchFamily="50" charset="-128"/>
                <a:ea typeface="BIZ UDPゴシック" panose="020B0400000000000000" pitchFamily="50" charset="-128"/>
              </a:rPr>
              <a:t>をつかってみよう</a:t>
            </a:r>
            <a:endParaRPr lang="en-US" altLang="ja-JP" sz="2800" b="1">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15367242-B47F-AEA3-FAF9-015F0E011395}"/>
              </a:ext>
            </a:extLst>
          </p:cNvPr>
          <p:cNvSpPr txBox="1"/>
          <p:nvPr/>
        </p:nvSpPr>
        <p:spPr>
          <a:xfrm>
            <a:off x="2085871" y="639937"/>
            <a:ext cx="7417685"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コミュニケーション</a:t>
            </a:r>
          </a:p>
        </p:txBody>
      </p:sp>
      <p:sp>
        <p:nvSpPr>
          <p:cNvPr id="3" name="スライド番号プレースホルダー 3">
            <a:extLst>
              <a:ext uri="{FF2B5EF4-FFF2-40B4-BE49-F238E27FC236}">
                <a16:creationId xmlns:a16="http://schemas.microsoft.com/office/drawing/2014/main" id="{6C9C72DD-13F3-62E0-4CFA-051AD532B43A}"/>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40</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335803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42">
            <a:extLst>
              <a:ext uri="{FF2B5EF4-FFF2-40B4-BE49-F238E27FC236}">
                <a16:creationId xmlns:a16="http://schemas.microsoft.com/office/drawing/2014/main" id="{014D2080-5B23-F1C0-DE0B-82C078DA0B73}"/>
              </a:ext>
            </a:extLst>
          </p:cNvPr>
          <p:cNvSpPr/>
          <p:nvPr/>
        </p:nvSpPr>
        <p:spPr>
          <a:xfrm>
            <a:off x="604646" y="2121975"/>
            <a:ext cx="9637903" cy="1469774"/>
          </a:xfrm>
          <a:prstGeom prst="roundRect">
            <a:avLst>
              <a:gd name="adj" fmla="val 3708"/>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grpSp>
        <p:nvGrpSpPr>
          <p:cNvPr id="62" name="グループ化 61">
            <a:extLst>
              <a:ext uri="{FF2B5EF4-FFF2-40B4-BE49-F238E27FC236}">
                <a16:creationId xmlns:a16="http://schemas.microsoft.com/office/drawing/2014/main" id="{2193CC3C-A15B-7944-E378-B3A9392801A5}"/>
              </a:ext>
            </a:extLst>
          </p:cNvPr>
          <p:cNvGrpSpPr/>
          <p:nvPr/>
        </p:nvGrpSpPr>
        <p:grpSpPr>
          <a:xfrm>
            <a:off x="604646" y="0"/>
            <a:ext cx="1351370" cy="1035997"/>
            <a:chOff x="604646" y="0"/>
            <a:chExt cx="1351370" cy="1035997"/>
          </a:xfrm>
          <a:solidFill>
            <a:srgbClr val="C62153"/>
          </a:solidFill>
        </p:grpSpPr>
        <p:sp>
          <p:nvSpPr>
            <p:cNvPr id="63" name="片側の 2 つの角を切り取った四角形 62">
              <a:extLst>
                <a:ext uri="{FF2B5EF4-FFF2-40B4-BE49-F238E27FC236}">
                  <a16:creationId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片側の 2 つの角を切り取った四角形 6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A3525639-CD2D-25E6-AA1B-D13D8DDC40C5}"/>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コミュニケーション</a:t>
            </a:r>
          </a:p>
        </p:txBody>
      </p:sp>
      <p:sp>
        <p:nvSpPr>
          <p:cNvPr id="5" name="テキスト ボックス 4">
            <a:extLst>
              <a:ext uri="{FF2B5EF4-FFF2-40B4-BE49-F238E27FC236}">
                <a16:creationId xmlns:a16="http://schemas.microsoft.com/office/drawing/2014/main" id="{BB5A2881-40D8-03BA-229E-EEEF13DDD8E5}"/>
              </a:ext>
            </a:extLst>
          </p:cNvPr>
          <p:cNvSpPr txBox="1"/>
          <p:nvPr/>
        </p:nvSpPr>
        <p:spPr>
          <a:xfrm>
            <a:off x="733606" y="1413002"/>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5. LINE</a:t>
            </a:r>
            <a:r>
              <a:rPr lang="ja-JP" altLang="en-US" sz="2800" b="1">
                <a:latin typeface="BIZ UDPゴシック" panose="020B0400000000000000" pitchFamily="50" charset="-128"/>
                <a:ea typeface="BIZ UDPゴシック" panose="020B0400000000000000" pitchFamily="50" charset="-128"/>
              </a:rPr>
              <a:t>で友達登録をしよう</a:t>
            </a:r>
            <a:endParaRPr lang="en-US" altLang="ja-JP" sz="2800" b="1">
              <a:latin typeface="BIZ UDPゴシック" panose="020B0400000000000000" pitchFamily="50" charset="-128"/>
              <a:ea typeface="BIZ UDPゴシック" panose="020B0400000000000000" pitchFamily="50" charset="-128"/>
            </a:endParaRPr>
          </a:p>
        </p:txBody>
      </p:sp>
      <p:sp>
        <p:nvSpPr>
          <p:cNvPr id="9" name="角丸四角形 42">
            <a:extLst>
              <a:ext uri="{FF2B5EF4-FFF2-40B4-BE49-F238E27FC236}">
                <a16:creationId xmlns:a16="http://schemas.microsoft.com/office/drawing/2014/main" id="{509F66B1-2460-F37B-C550-E51DB185F92F}"/>
              </a:ext>
            </a:extLst>
          </p:cNvPr>
          <p:cNvSpPr/>
          <p:nvPr/>
        </p:nvSpPr>
        <p:spPr>
          <a:xfrm>
            <a:off x="622169" y="3660539"/>
            <a:ext cx="9637906" cy="3546772"/>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059105E0-7C1D-1FCF-3DCF-FF19DA3392AF}"/>
              </a:ext>
            </a:extLst>
          </p:cNvPr>
          <p:cNvSpPr txBox="1"/>
          <p:nvPr/>
        </p:nvSpPr>
        <p:spPr>
          <a:xfrm>
            <a:off x="829255" y="2176563"/>
            <a:ext cx="9002345" cy="1358064"/>
          </a:xfrm>
          <a:prstGeom prst="rect">
            <a:avLst/>
          </a:prstGeom>
          <a:noFill/>
        </p:spPr>
        <p:txBody>
          <a:bodyPr wrap="square">
            <a:spAutoFit/>
          </a:bodyPr>
          <a:lstStyle/>
          <a:p>
            <a:pPr>
              <a:lnSpc>
                <a:spcPct val="150000"/>
              </a:lnSpc>
            </a:pPr>
            <a:r>
              <a:rPr lang="en-US" altLang="ja-JP" sz="1400" b="1" i="0">
                <a:effectLst/>
                <a:latin typeface="BIZ UDPゴシック" panose="020B0400000000000000" pitchFamily="50" charset="-128"/>
                <a:ea typeface="BIZ UDPゴシック" panose="020B0400000000000000" pitchFamily="50" charset="-128"/>
              </a:rPr>
              <a:t>LINE</a:t>
            </a:r>
            <a:r>
              <a:rPr lang="ja-JP" altLang="en-US" sz="1400" b="1" i="0">
                <a:effectLst/>
                <a:latin typeface="BIZ UDPゴシック" panose="020B0400000000000000" pitchFamily="50" charset="-128"/>
                <a:ea typeface="BIZ UDPゴシック" panose="020B0400000000000000" pitchFamily="50" charset="-128"/>
              </a:rPr>
              <a:t>とは、主に、メッセージ送信、音声通話、ビデオ通話、画像や動画の共有などの機能があります。</a:t>
            </a:r>
          </a:p>
          <a:p>
            <a:pPr>
              <a:lnSpc>
                <a:spcPct val="150000"/>
              </a:lnSpc>
            </a:pPr>
            <a:r>
              <a:rPr lang="en-US" altLang="ja-JP" sz="1400" b="1" i="0">
                <a:effectLst/>
                <a:latin typeface="BIZ UDPゴシック" panose="020B0400000000000000" pitchFamily="50" charset="-128"/>
                <a:ea typeface="BIZ UDPゴシック" panose="020B0400000000000000" pitchFamily="50" charset="-128"/>
              </a:rPr>
              <a:t>LINE</a:t>
            </a:r>
            <a:r>
              <a:rPr lang="ja-JP" altLang="en-US" sz="1400" b="1" i="0">
                <a:effectLst/>
                <a:latin typeface="BIZ UDPゴシック" panose="020B0400000000000000" pitchFamily="50" charset="-128"/>
                <a:ea typeface="BIZ UDPゴシック" panose="020B0400000000000000" pitchFamily="50" charset="-128"/>
              </a:rPr>
              <a:t>は電子メールや電話のようなコミュニケーション手段です。メッセージを送りたいときや、音声通話をしたいときに、</a:t>
            </a:r>
            <a:r>
              <a:rPr lang="en-US" altLang="ja-JP" sz="1400" b="1" i="0">
                <a:effectLst/>
                <a:latin typeface="BIZ UDPゴシック" panose="020B0400000000000000" pitchFamily="50" charset="-128"/>
                <a:ea typeface="BIZ UDPゴシック" panose="020B0400000000000000" pitchFamily="50" charset="-128"/>
              </a:rPr>
              <a:t>LINE</a:t>
            </a:r>
            <a:r>
              <a:rPr lang="ja-JP" altLang="en-US" sz="1400" b="1" i="0">
                <a:effectLst/>
                <a:latin typeface="BIZ UDPゴシック" panose="020B0400000000000000" pitchFamily="50" charset="-128"/>
                <a:ea typeface="BIZ UDPゴシック" panose="020B0400000000000000" pitchFamily="50" charset="-128"/>
              </a:rPr>
              <a:t>を使用することができます。</a:t>
            </a:r>
            <a:r>
              <a:rPr lang="ja-JP" altLang="en-US" sz="1400" b="1">
                <a:latin typeface="BIZ UDPゴシック" panose="020B0400000000000000" pitchFamily="50" charset="-128"/>
                <a:ea typeface="BIZ UDPゴシック" panose="020B0400000000000000" pitchFamily="50" charset="-128"/>
              </a:rPr>
              <a:t>台東</a:t>
            </a:r>
            <a:r>
              <a:rPr lang="ja-JP" altLang="en-US" sz="1400" b="1" i="0">
                <a:effectLst/>
                <a:latin typeface="BIZ UDPゴシック" panose="020B0400000000000000" pitchFamily="50" charset="-128"/>
                <a:ea typeface="BIZ UDPゴシック" panose="020B0400000000000000" pitchFamily="50" charset="-128"/>
              </a:rPr>
              <a:t>区では、区政情報や緊急情報等、生活に密着した情報を配信しています。情報を受け取るには、</a:t>
            </a:r>
            <a:r>
              <a:rPr lang="en-US" altLang="ja-JP" sz="1400" b="1" i="0">
                <a:effectLst/>
                <a:latin typeface="BIZ UDPゴシック" panose="020B0400000000000000" pitchFamily="50" charset="-128"/>
                <a:ea typeface="BIZ UDPゴシック" panose="020B0400000000000000" pitchFamily="50" charset="-128"/>
              </a:rPr>
              <a:t>LINE</a:t>
            </a:r>
            <a:r>
              <a:rPr lang="ja-JP" altLang="en-US" sz="1400" b="1" i="0">
                <a:effectLst/>
                <a:latin typeface="BIZ UDPゴシック" panose="020B0400000000000000" pitchFamily="50" charset="-128"/>
                <a:ea typeface="BIZ UDPゴシック" panose="020B0400000000000000" pitchFamily="50" charset="-128"/>
              </a:rPr>
              <a:t>での友だち登録が必要です。</a:t>
            </a:r>
          </a:p>
        </p:txBody>
      </p:sp>
      <p:sp>
        <p:nvSpPr>
          <p:cNvPr id="18" name="テキスト ボックス 17">
            <a:extLst>
              <a:ext uri="{FF2B5EF4-FFF2-40B4-BE49-F238E27FC236}">
                <a16:creationId xmlns:a16="http://schemas.microsoft.com/office/drawing/2014/main" id="{FB69BD3E-FCA0-EAFB-E02C-E1FE83D1B292}"/>
              </a:ext>
            </a:extLst>
          </p:cNvPr>
          <p:cNvSpPr txBox="1"/>
          <p:nvPr/>
        </p:nvSpPr>
        <p:spPr>
          <a:xfrm>
            <a:off x="829255" y="3927361"/>
            <a:ext cx="5766774" cy="768224"/>
          </a:xfrm>
          <a:prstGeom prst="rect">
            <a:avLst/>
          </a:prstGeom>
          <a:noFill/>
        </p:spPr>
        <p:txBody>
          <a:bodyPr wrap="square">
            <a:spAutoFit/>
          </a:bodyPr>
          <a:lstStyle/>
          <a:p>
            <a:pPr>
              <a:lnSpc>
                <a:spcPct val="150000"/>
              </a:lnSpc>
            </a:pPr>
            <a:r>
              <a:rPr lang="ja-JP" altLang="en-US" sz="1600" b="1">
                <a:solidFill>
                  <a:srgbClr val="C00000"/>
                </a:solidFill>
                <a:latin typeface="BIZ UDPゴシック" panose="020B0400000000000000" pitchFamily="50" charset="-128"/>
                <a:ea typeface="BIZ UDPゴシック" panose="020B0400000000000000" pitchFamily="50" charset="-128"/>
              </a:rPr>
              <a:t>＜レッスン＞</a:t>
            </a:r>
            <a:br>
              <a:rPr lang="en-US" altLang="ja-JP" sz="1600">
                <a:solidFill>
                  <a:srgbClr val="C00000"/>
                </a:solidFill>
                <a:latin typeface="BIZ UDPゴシック" panose="020B0400000000000000" pitchFamily="50" charset="-128"/>
                <a:ea typeface="BIZ UDPゴシック" panose="020B0400000000000000" pitchFamily="50" charset="-128"/>
              </a:rPr>
            </a:br>
            <a:r>
              <a:rPr lang="ja-JP" altLang="en-US" sz="1600" b="1">
                <a:solidFill>
                  <a:srgbClr val="C00000"/>
                </a:solidFill>
                <a:latin typeface="BIZ UDPゴシック" panose="020B0400000000000000" pitchFamily="50" charset="-128"/>
                <a:ea typeface="BIZ UDPゴシック" panose="020B0400000000000000" pitchFamily="50" charset="-128"/>
              </a:rPr>
              <a:t>台東</a:t>
            </a:r>
            <a:r>
              <a:rPr lang="ja-JP" altLang="en-US" sz="1600" b="1" i="0">
                <a:solidFill>
                  <a:srgbClr val="C00000"/>
                </a:solidFill>
                <a:effectLst/>
                <a:latin typeface="BIZ UDPゴシック" panose="020B0400000000000000" pitchFamily="50" charset="-128"/>
                <a:ea typeface="BIZ UDPゴシック" panose="020B0400000000000000" pitchFamily="50" charset="-128"/>
              </a:rPr>
              <a:t>区</a:t>
            </a:r>
            <a:r>
              <a:rPr lang="en-US" altLang="ja-JP" sz="1600" b="1" i="0">
                <a:solidFill>
                  <a:srgbClr val="C00000"/>
                </a:solidFill>
                <a:effectLst/>
                <a:latin typeface="BIZ UDPゴシック" panose="020B0400000000000000" pitchFamily="50" charset="-128"/>
                <a:ea typeface="BIZ UDPゴシック" panose="020B0400000000000000" pitchFamily="50" charset="-128"/>
              </a:rPr>
              <a:t>LINE</a:t>
            </a:r>
            <a:r>
              <a:rPr lang="ja-JP" altLang="en-US" sz="1600" b="1" i="0">
                <a:solidFill>
                  <a:srgbClr val="C00000"/>
                </a:solidFill>
                <a:effectLst/>
                <a:latin typeface="BIZ UDPゴシック" panose="020B0400000000000000" pitchFamily="50" charset="-128"/>
                <a:ea typeface="BIZ UDPゴシック" panose="020B0400000000000000" pitchFamily="50" charset="-128"/>
              </a:rPr>
              <a:t>公式アカウント</a:t>
            </a:r>
            <a:r>
              <a:rPr lang="ja-JP" altLang="en-US" sz="1600" b="1">
                <a:solidFill>
                  <a:srgbClr val="C00000"/>
                </a:solidFill>
                <a:latin typeface="BIZ UDPゴシック" panose="020B0400000000000000" pitchFamily="50" charset="-128"/>
                <a:ea typeface="BIZ UDPゴシック" panose="020B0400000000000000" pitchFamily="50" charset="-128"/>
              </a:rPr>
              <a:t>を確認してみましょう。</a:t>
            </a:r>
            <a:endParaRPr lang="en-US" altLang="ja-JP" sz="1600" b="1" i="0">
              <a:solidFill>
                <a:srgbClr val="C00000"/>
              </a:solidFill>
              <a:effectLst/>
              <a:latin typeface="BIZ UDPゴシック" panose="020B0400000000000000" pitchFamily="50" charset="-128"/>
              <a:ea typeface="BIZ UDPゴシック" panose="020B0400000000000000" pitchFamily="50" charset="-128"/>
            </a:endParaRPr>
          </a:p>
        </p:txBody>
      </p:sp>
      <p:pic>
        <p:nvPicPr>
          <p:cNvPr id="19" name="グラフィックス 9" descr="クリップ">
            <a:extLst>
              <a:ext uri="{FF2B5EF4-FFF2-40B4-BE49-F238E27FC236}">
                <a16:creationId xmlns:a16="http://schemas.microsoft.com/office/drawing/2014/main" id="{42AE5E2B-6783-DC9D-6891-6FEE60D2F2F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764693">
            <a:off x="8399892" y="3592846"/>
            <a:ext cx="914400" cy="914400"/>
          </a:xfrm>
          <a:prstGeom prst="rect">
            <a:avLst/>
          </a:prstGeom>
        </p:spPr>
      </p:pic>
      <p:sp>
        <p:nvSpPr>
          <p:cNvPr id="20" name="テキスト ボックス 19">
            <a:extLst>
              <a:ext uri="{FF2B5EF4-FFF2-40B4-BE49-F238E27FC236}">
                <a16:creationId xmlns:a16="http://schemas.microsoft.com/office/drawing/2014/main" id="{43D07427-8E4B-F00A-CFAB-542BF0F7D3C7}"/>
              </a:ext>
            </a:extLst>
          </p:cNvPr>
          <p:cNvSpPr txBox="1"/>
          <p:nvPr/>
        </p:nvSpPr>
        <p:spPr>
          <a:xfrm>
            <a:off x="195263" y="4909207"/>
            <a:ext cx="5872162" cy="1976375"/>
          </a:xfrm>
          <a:prstGeom prst="rect">
            <a:avLst/>
          </a:prstGeom>
          <a:noFill/>
        </p:spPr>
        <p:txBody>
          <a:bodyPr wrap="square">
            <a:spAutoFit/>
          </a:bodyPr>
          <a:lstStyle/>
          <a:p>
            <a:pPr lvl="1">
              <a:lnSpc>
                <a:spcPct val="150000"/>
              </a:lnSpc>
            </a:pPr>
            <a:r>
              <a:rPr lang="en-US" altLang="ja-JP" sz="1400" b="1" i="0">
                <a:effectLst/>
                <a:latin typeface="BIZ UDPゴシック" panose="020B0400000000000000" pitchFamily="50" charset="-128"/>
                <a:ea typeface="BIZ UDPゴシック" panose="020B0400000000000000" pitchFamily="50" charset="-128"/>
              </a:rPr>
              <a:t>(1)</a:t>
            </a:r>
            <a:r>
              <a:rPr lang="ja-JP" altLang="en-US" sz="1400" b="1" i="0">
                <a:effectLst/>
                <a:latin typeface="BIZ UDPゴシック" panose="020B0400000000000000" pitchFamily="50" charset="-128"/>
                <a:ea typeface="BIZ UDPゴシック" panose="020B0400000000000000" pitchFamily="50" charset="-128"/>
              </a:rPr>
              <a:t>台東</a:t>
            </a:r>
            <a:r>
              <a:rPr lang="ja-JP" altLang="en-US" sz="1400" b="1">
                <a:latin typeface="BIZ UDPゴシック" panose="020B0400000000000000" pitchFamily="50" charset="-128"/>
                <a:ea typeface="BIZ UDPゴシック" panose="020B0400000000000000" pitchFamily="50" charset="-128"/>
              </a:rPr>
              <a:t>区</a:t>
            </a:r>
            <a:r>
              <a:rPr lang="en-US" altLang="ja-JP" sz="1400" b="1" i="0">
                <a:effectLst/>
                <a:latin typeface="BIZ UDPゴシック" panose="020B0400000000000000" pitchFamily="50" charset="-128"/>
                <a:ea typeface="BIZ UDPゴシック" panose="020B0400000000000000" pitchFamily="50" charset="-128"/>
              </a:rPr>
              <a:t>LINE</a:t>
            </a:r>
            <a:r>
              <a:rPr lang="ja-JP" altLang="en-US" sz="1400" b="1" i="0">
                <a:effectLst/>
                <a:latin typeface="BIZ UDPゴシック" panose="020B0400000000000000" pitchFamily="50" charset="-128"/>
                <a:ea typeface="BIZ UDPゴシック" panose="020B0400000000000000" pitchFamily="50" charset="-128"/>
              </a:rPr>
              <a:t>公式アカウントを</a:t>
            </a:r>
            <a:r>
              <a:rPr lang="en-US" altLang="ja-JP" sz="1400" b="1" i="0">
                <a:effectLst/>
                <a:latin typeface="BIZ UDPゴシック" panose="020B0400000000000000" pitchFamily="50" charset="-128"/>
                <a:ea typeface="BIZ UDPゴシック" panose="020B0400000000000000" pitchFamily="50" charset="-128"/>
              </a:rPr>
              <a:t>Safari</a:t>
            </a:r>
            <a:r>
              <a:rPr lang="ja-JP" altLang="en-US" sz="1400" b="1" i="0">
                <a:effectLst/>
                <a:latin typeface="BIZ UDPゴシック" panose="020B0400000000000000" pitchFamily="50" charset="-128"/>
                <a:ea typeface="BIZ UDPゴシック" panose="020B0400000000000000" pitchFamily="50" charset="-128"/>
              </a:rPr>
              <a:t>を使って開く。</a:t>
            </a:r>
            <a:endParaRPr lang="en-US" altLang="ja-JP" sz="1400" b="1" i="0">
              <a:effectLst/>
              <a:latin typeface="BIZ UDPゴシック" panose="020B0400000000000000" pitchFamily="50" charset="-128"/>
              <a:ea typeface="BIZ UDPゴシック" panose="020B0400000000000000" pitchFamily="50" charset="-128"/>
            </a:endParaRPr>
          </a:p>
          <a:p>
            <a:pPr lvl="1">
              <a:lnSpc>
                <a:spcPct val="150000"/>
              </a:lnSpc>
            </a:pPr>
            <a:r>
              <a:rPr lang="ja-JP" altLang="en-US" sz="1400" b="1">
                <a:latin typeface="BIZ UDPゴシック" panose="020B0400000000000000" pitchFamily="50" charset="-128"/>
                <a:ea typeface="BIZ UDPゴシック" panose="020B0400000000000000" pitchFamily="50" charset="-128"/>
              </a:rPr>
              <a:t>　　　　</a:t>
            </a:r>
            <a:r>
              <a:rPr lang="en-US" altLang="ja-JP" sz="1400" b="1">
                <a:latin typeface="BIZ UDPゴシック" panose="020B0400000000000000" pitchFamily="50" charset="-128"/>
                <a:ea typeface="BIZ UDPゴシック" panose="020B0400000000000000" pitchFamily="50" charset="-128"/>
              </a:rPr>
              <a:t>※</a:t>
            </a:r>
            <a:r>
              <a:rPr lang="ja-JP" altLang="en-US" sz="1400" b="1">
                <a:latin typeface="BIZ UDPゴシック" panose="020B0400000000000000" pitchFamily="50" charset="-128"/>
                <a:ea typeface="BIZ UDPゴシック" panose="020B0400000000000000" pitchFamily="50" charset="-128"/>
              </a:rPr>
              <a:t>右の</a:t>
            </a:r>
            <a:r>
              <a:rPr lang="en-US" altLang="ja-JP" sz="1400" b="1">
                <a:latin typeface="BIZ UDPゴシック" panose="020B0400000000000000" pitchFamily="50" charset="-128"/>
                <a:ea typeface="BIZ UDPゴシック" panose="020B0400000000000000" pitchFamily="50" charset="-128"/>
              </a:rPr>
              <a:t>QR</a:t>
            </a:r>
            <a:r>
              <a:rPr lang="ja-JP" altLang="en-US" sz="1400" b="1">
                <a:latin typeface="BIZ UDPゴシック" panose="020B0400000000000000" pitchFamily="50" charset="-128"/>
                <a:ea typeface="BIZ UDPゴシック" panose="020B0400000000000000" pitchFamily="50" charset="-128"/>
              </a:rPr>
              <a:t>コードを読み取って開くこともできます。</a:t>
            </a:r>
            <a:endParaRPr lang="en-US" altLang="ja-JP" sz="1400" b="1">
              <a:latin typeface="BIZ UDPゴシック" panose="020B0400000000000000" pitchFamily="50" charset="-128"/>
              <a:ea typeface="BIZ UDPゴシック" panose="020B0400000000000000" pitchFamily="50" charset="-128"/>
            </a:endParaRPr>
          </a:p>
          <a:p>
            <a:pPr lvl="1">
              <a:lnSpc>
                <a:spcPct val="150000"/>
              </a:lnSpc>
            </a:pPr>
            <a:r>
              <a:rPr lang="en-US" altLang="ja-JP" sz="1400" b="1" i="0">
                <a:effectLst/>
                <a:latin typeface="BIZ UDPゴシック" panose="020B0400000000000000" pitchFamily="50" charset="-128"/>
                <a:ea typeface="BIZ UDPゴシック" panose="020B0400000000000000" pitchFamily="50" charset="-128"/>
              </a:rPr>
              <a:t>(2)1</a:t>
            </a:r>
            <a:r>
              <a:rPr lang="ja-JP" altLang="en-US" sz="1400" b="1" i="0">
                <a:effectLst/>
                <a:latin typeface="BIZ UDPゴシック" panose="020B0400000000000000" pitchFamily="50" charset="-128"/>
                <a:ea typeface="BIZ UDPゴシック" panose="020B0400000000000000" pitchFamily="50" charset="-128"/>
              </a:rPr>
              <a:t>本指のダブルタップで</a:t>
            </a:r>
            <a:r>
              <a:rPr lang="ja-JP" altLang="en-US" sz="1400" b="1">
                <a:latin typeface="BIZ UDPゴシック" panose="020B0400000000000000" pitchFamily="50" charset="-128"/>
                <a:ea typeface="BIZ UDPゴシック" panose="020B0400000000000000" pitchFamily="50" charset="-128"/>
              </a:rPr>
              <a:t>友達登録</a:t>
            </a:r>
            <a:r>
              <a:rPr lang="ja-JP" altLang="en-US" sz="1400" b="1" i="0">
                <a:effectLst/>
                <a:latin typeface="BIZ UDPゴシック" panose="020B0400000000000000" pitchFamily="50" charset="-128"/>
                <a:ea typeface="BIZ UDPゴシック" panose="020B0400000000000000" pitchFamily="50" charset="-128"/>
              </a:rPr>
              <a:t>を開く。</a:t>
            </a:r>
            <a:endParaRPr lang="en-US" altLang="ja-JP" sz="1400" b="1" i="0">
              <a:effectLst/>
              <a:latin typeface="BIZ UDPゴシック" panose="020B0400000000000000" pitchFamily="50" charset="-128"/>
              <a:ea typeface="BIZ UDPゴシック" panose="020B0400000000000000" pitchFamily="50" charset="-128"/>
            </a:endParaRPr>
          </a:p>
          <a:p>
            <a:pPr lvl="1">
              <a:lnSpc>
                <a:spcPct val="150000"/>
              </a:lnSpc>
            </a:pPr>
            <a:r>
              <a:rPr lang="en-US" altLang="ja-JP" sz="1400" b="1" i="0">
                <a:effectLst/>
                <a:latin typeface="BIZ UDPゴシック" panose="020B0400000000000000" pitchFamily="50" charset="-128"/>
                <a:ea typeface="BIZ UDPゴシック" panose="020B0400000000000000" pitchFamily="50" charset="-128"/>
              </a:rPr>
              <a:t>(</a:t>
            </a:r>
            <a:r>
              <a:rPr lang="en-US" altLang="ja-JP" sz="1400" b="1">
                <a:latin typeface="BIZ UDPゴシック" panose="020B0400000000000000" pitchFamily="50" charset="-128"/>
                <a:ea typeface="BIZ UDPゴシック" panose="020B0400000000000000" pitchFamily="50" charset="-128"/>
              </a:rPr>
              <a:t>3</a:t>
            </a:r>
            <a:r>
              <a:rPr lang="en-US" altLang="ja-JP" sz="1400" b="1" i="0">
                <a:effectLst/>
                <a:latin typeface="BIZ UDPゴシック" panose="020B0400000000000000" pitchFamily="50" charset="-128"/>
                <a:ea typeface="BIZ UDPゴシック" panose="020B0400000000000000" pitchFamily="50" charset="-128"/>
              </a:rPr>
              <a:t>)1</a:t>
            </a:r>
            <a:r>
              <a:rPr lang="ja-JP" altLang="en-US" sz="1400" b="1" i="0">
                <a:effectLst/>
                <a:latin typeface="BIZ UDPゴシック" panose="020B0400000000000000" pitchFamily="50" charset="-128"/>
                <a:ea typeface="BIZ UDPゴシック" panose="020B0400000000000000" pitchFamily="50" charset="-128"/>
              </a:rPr>
              <a:t>本指の左右スワイプによる項目間の移動や、</a:t>
            </a:r>
            <a:r>
              <a:rPr lang="en-US" altLang="ja-JP" sz="1400" b="1" i="0">
                <a:effectLst/>
                <a:latin typeface="BIZ UDPゴシック" panose="020B0400000000000000" pitchFamily="50" charset="-128"/>
                <a:ea typeface="BIZ UDPゴシック" panose="020B0400000000000000" pitchFamily="50" charset="-128"/>
              </a:rPr>
              <a:t>3</a:t>
            </a:r>
            <a:r>
              <a:rPr lang="ja-JP" altLang="en-US" sz="1400" b="1" i="0">
                <a:effectLst/>
                <a:latin typeface="BIZ UDPゴシック" panose="020B0400000000000000" pitchFamily="50" charset="-128"/>
                <a:ea typeface="BIZ UDPゴシック" panose="020B0400000000000000" pitchFamily="50" charset="-128"/>
              </a:rPr>
              <a:t>本指の上下</a:t>
            </a:r>
            <a:endParaRPr lang="en-US" altLang="ja-JP" sz="1400" b="1" i="0">
              <a:effectLst/>
              <a:latin typeface="BIZ UDPゴシック" panose="020B0400000000000000" pitchFamily="50" charset="-128"/>
              <a:ea typeface="BIZ UDPゴシック" panose="020B0400000000000000" pitchFamily="50" charset="-128"/>
            </a:endParaRPr>
          </a:p>
          <a:p>
            <a:pPr lvl="1">
              <a:lnSpc>
                <a:spcPct val="150000"/>
              </a:lnSpc>
            </a:pPr>
            <a:r>
              <a:rPr lang="ja-JP" altLang="en-US" sz="1400" b="1" i="0">
                <a:effectLst/>
                <a:latin typeface="BIZ UDPゴシック" panose="020B0400000000000000" pitchFamily="50" charset="-128"/>
                <a:ea typeface="BIZ UDPゴシック" panose="020B0400000000000000" pitchFamily="50" charset="-128"/>
              </a:rPr>
              <a:t>スワイプによる画面スクロールを使って、区政情報や緊急情報等、</a:t>
            </a:r>
            <a:endParaRPr lang="en-US" altLang="ja-JP" sz="1400" b="1" i="0">
              <a:effectLst/>
              <a:latin typeface="BIZ UDPゴシック" panose="020B0400000000000000" pitchFamily="50" charset="-128"/>
              <a:ea typeface="BIZ UDPゴシック" panose="020B0400000000000000" pitchFamily="50" charset="-128"/>
            </a:endParaRPr>
          </a:p>
          <a:p>
            <a:pPr lvl="1">
              <a:lnSpc>
                <a:spcPct val="150000"/>
              </a:lnSpc>
            </a:pPr>
            <a:r>
              <a:rPr lang="ja-JP" altLang="en-US" sz="1400" b="1" i="0">
                <a:effectLst/>
                <a:latin typeface="BIZ UDPゴシック" panose="020B0400000000000000" pitchFamily="50" charset="-128"/>
                <a:ea typeface="BIZ UDPゴシック" panose="020B0400000000000000" pitchFamily="50" charset="-128"/>
              </a:rPr>
              <a:t>生活に密着した情報などを確認する。</a:t>
            </a:r>
          </a:p>
        </p:txBody>
      </p:sp>
      <p:sp>
        <p:nvSpPr>
          <p:cNvPr id="22" name="角丸四角形 42">
            <a:extLst>
              <a:ext uri="{FF2B5EF4-FFF2-40B4-BE49-F238E27FC236}">
                <a16:creationId xmlns:a16="http://schemas.microsoft.com/office/drawing/2014/main" id="{5494263A-9FB4-1FEF-42F4-D2C731BE271A}"/>
              </a:ext>
            </a:extLst>
          </p:cNvPr>
          <p:cNvSpPr/>
          <p:nvPr/>
        </p:nvSpPr>
        <p:spPr>
          <a:xfrm>
            <a:off x="7586663" y="4909207"/>
            <a:ext cx="2482981" cy="2190899"/>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D1947689-6130-31CE-72EC-68E9903EA10E}"/>
              </a:ext>
            </a:extLst>
          </p:cNvPr>
          <p:cNvSpPr txBox="1"/>
          <p:nvPr/>
        </p:nvSpPr>
        <p:spPr>
          <a:xfrm>
            <a:off x="8277321" y="5017678"/>
            <a:ext cx="1258359" cy="307777"/>
          </a:xfrm>
          <a:prstGeom prst="rect">
            <a:avLst/>
          </a:prstGeom>
          <a:noFill/>
        </p:spPr>
        <p:txBody>
          <a:bodyPr wrap="square">
            <a:spAutoFit/>
          </a:bodyPr>
          <a:lstStyle/>
          <a:p>
            <a:r>
              <a:rPr lang="en-US" altLang="ja-JP" sz="1400" b="1" i="0">
                <a:effectLst/>
                <a:latin typeface="BIZ UDPゴシック" panose="020B0400000000000000" pitchFamily="50" charset="-128"/>
                <a:ea typeface="BIZ UDPゴシック" panose="020B0400000000000000" pitchFamily="50" charset="-128"/>
              </a:rPr>
              <a:t>【QR</a:t>
            </a:r>
            <a:r>
              <a:rPr lang="ja-JP" altLang="en-US" sz="1400" b="1" i="0">
                <a:effectLst/>
                <a:latin typeface="BIZ UDPゴシック" panose="020B0400000000000000" pitchFamily="50" charset="-128"/>
                <a:ea typeface="BIZ UDPゴシック" panose="020B0400000000000000" pitchFamily="50" charset="-128"/>
              </a:rPr>
              <a:t>コード</a:t>
            </a:r>
            <a:r>
              <a:rPr lang="en-US" altLang="ja-JP" sz="1400" b="1" i="0">
                <a:effectLst/>
                <a:latin typeface="BIZ UDPゴシック" panose="020B0400000000000000" pitchFamily="50" charset="-128"/>
                <a:ea typeface="BIZ UDPゴシック" panose="020B0400000000000000" pitchFamily="50" charset="-128"/>
              </a:rPr>
              <a:t>】</a:t>
            </a:r>
          </a:p>
        </p:txBody>
      </p:sp>
      <p:sp>
        <p:nvSpPr>
          <p:cNvPr id="4" name="テキスト ボックス 3">
            <a:extLst>
              <a:ext uri="{FF2B5EF4-FFF2-40B4-BE49-F238E27FC236}">
                <a16:creationId xmlns:a16="http://schemas.microsoft.com/office/drawing/2014/main" id="{9DCF794D-1397-E2C8-8794-B1983CC2E7E6}"/>
              </a:ext>
            </a:extLst>
          </p:cNvPr>
          <p:cNvSpPr txBox="1"/>
          <p:nvPr/>
        </p:nvSpPr>
        <p:spPr>
          <a:xfrm>
            <a:off x="6849866" y="1573193"/>
            <a:ext cx="1321847" cy="400110"/>
          </a:xfrm>
          <a:prstGeom prst="rect">
            <a:avLst/>
          </a:prstGeom>
          <a:noFill/>
          <a:ln>
            <a:solidFill>
              <a:schemeClr val="tx1"/>
            </a:solidFill>
          </a:ln>
        </p:spPr>
        <p:txBody>
          <a:bodyPr wrap="square">
            <a:spAutoFit/>
          </a:bodyPr>
          <a:lstStyle/>
          <a:p>
            <a:pPr algn="ctr"/>
            <a:r>
              <a:rPr lang="en-US" altLang="ja-JP" sz="2000" b="1" i="0">
                <a:solidFill>
                  <a:srgbClr val="252525"/>
                </a:solidFill>
                <a:effectLst/>
                <a:latin typeface="BIZ UDPゴシック" panose="020B0400000000000000" pitchFamily="50" charset="-128"/>
                <a:ea typeface="BIZ UDPゴシック" panose="020B0400000000000000" pitchFamily="50" charset="-128"/>
              </a:rPr>
              <a:t>iPhone</a:t>
            </a:r>
            <a:endParaRPr lang="ja-JP" altLang="en-US" sz="2000">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6EEE93C7-5116-FB00-2FD9-196F7A583274}"/>
              </a:ext>
            </a:extLst>
          </p:cNvPr>
          <p:cNvSpPr txBox="1"/>
          <p:nvPr/>
        </p:nvSpPr>
        <p:spPr>
          <a:xfrm>
            <a:off x="8321510" y="1579933"/>
            <a:ext cx="1321847" cy="400110"/>
          </a:xfrm>
          <a:prstGeom prst="rect">
            <a:avLst/>
          </a:prstGeom>
          <a:noFill/>
          <a:ln>
            <a:solidFill>
              <a:schemeClr val="tx1"/>
            </a:solidFill>
          </a:ln>
        </p:spPr>
        <p:txBody>
          <a:bodyPr wrap="square">
            <a:spAutoFit/>
          </a:bodyPr>
          <a:lstStyle/>
          <a:p>
            <a:pPr algn="ctr"/>
            <a:r>
              <a:rPr lang="en-US" altLang="ja-JP" sz="2000" b="1">
                <a:solidFill>
                  <a:srgbClr val="252525"/>
                </a:solidFill>
                <a:latin typeface="BIZ UDPゴシック" panose="020B0400000000000000" pitchFamily="50" charset="-128"/>
                <a:ea typeface="BIZ UDPゴシック" panose="020B0400000000000000" pitchFamily="50" charset="-128"/>
              </a:rPr>
              <a:t>Android</a:t>
            </a:r>
            <a:endParaRPr lang="ja-JP" altLang="en-US" sz="2000">
              <a:latin typeface="BIZ UDPゴシック" panose="020B0400000000000000" pitchFamily="50" charset="-128"/>
              <a:ea typeface="BIZ UDPゴシック" panose="020B0400000000000000" pitchFamily="50" charset="-128"/>
            </a:endParaRPr>
          </a:p>
        </p:txBody>
      </p:sp>
      <p:pic>
        <p:nvPicPr>
          <p:cNvPr id="12" name="図 11">
            <a:extLst>
              <a:ext uri="{FF2B5EF4-FFF2-40B4-BE49-F238E27FC236}">
                <a16:creationId xmlns:a16="http://schemas.microsoft.com/office/drawing/2014/main" id="{5A68B97E-E12D-D202-B949-81E442089C61}"/>
              </a:ext>
            </a:extLst>
          </p:cNvPr>
          <p:cNvPicPr>
            <a:picLocks noChangeAspect="1"/>
          </p:cNvPicPr>
          <p:nvPr/>
        </p:nvPicPr>
        <p:blipFill rotWithShape="1">
          <a:blip r:embed="rId4"/>
          <a:srcRect t="4869"/>
          <a:stretch/>
        </p:blipFill>
        <p:spPr>
          <a:xfrm>
            <a:off x="5935249" y="3984479"/>
            <a:ext cx="1511991" cy="3115627"/>
          </a:xfrm>
          <a:prstGeom prst="rect">
            <a:avLst/>
          </a:prstGeom>
        </p:spPr>
      </p:pic>
      <p:pic>
        <p:nvPicPr>
          <p:cNvPr id="13" name="図 12" descr="QR コード&#10;&#10;自動的に生成された説明">
            <a:extLst>
              <a:ext uri="{FF2B5EF4-FFF2-40B4-BE49-F238E27FC236}">
                <a16:creationId xmlns:a16="http://schemas.microsoft.com/office/drawing/2014/main" id="{7660EB9E-C541-E987-6032-92048C9BA956}"/>
              </a:ext>
            </a:extLst>
          </p:cNvPr>
          <p:cNvPicPr>
            <a:picLocks noChangeAspect="1"/>
          </p:cNvPicPr>
          <p:nvPr/>
        </p:nvPicPr>
        <p:blipFill rotWithShape="1">
          <a:blip r:embed="rId5"/>
          <a:srcRect l="27151" t="29732" r="26741" b="49596"/>
          <a:stretch/>
        </p:blipFill>
        <p:spPr>
          <a:xfrm>
            <a:off x="8052229" y="5433925"/>
            <a:ext cx="1609725" cy="1562776"/>
          </a:xfrm>
          <a:prstGeom prst="rect">
            <a:avLst/>
          </a:prstGeom>
        </p:spPr>
      </p:pic>
      <p:sp>
        <p:nvSpPr>
          <p:cNvPr id="2" name="スライド番号プレースホルダー 3">
            <a:extLst>
              <a:ext uri="{FF2B5EF4-FFF2-40B4-BE49-F238E27FC236}">
                <a16:creationId xmlns:a16="http://schemas.microsoft.com/office/drawing/2014/main" id="{C783BB98-6D35-D05A-3153-FC1AD7794740}"/>
              </a:ext>
            </a:extLst>
          </p:cNvPr>
          <p:cNvSpPr>
            <a:spLocks noGrp="1"/>
          </p:cNvSpPr>
          <p:nvPr>
            <p:ph type="sldNum" sz="quarter" idx="12"/>
          </p:nvPr>
        </p:nvSpPr>
        <p:spPr>
          <a:xfrm>
            <a:off x="7643648" y="713250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41</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45799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42">
            <a:extLst>
              <a:ext uri="{FF2B5EF4-FFF2-40B4-BE49-F238E27FC236}">
                <a16:creationId xmlns:a16="http://schemas.microsoft.com/office/drawing/2014/main" id="{53ABF7FC-0AA3-2FB9-680B-9CB61C16DB45}"/>
              </a:ext>
            </a:extLst>
          </p:cNvPr>
          <p:cNvSpPr/>
          <p:nvPr/>
        </p:nvSpPr>
        <p:spPr>
          <a:xfrm>
            <a:off x="593725" y="2137992"/>
            <a:ext cx="9648826" cy="5018299"/>
          </a:xfrm>
          <a:prstGeom prst="roundRect">
            <a:avLst>
              <a:gd name="adj" fmla="val 128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62" name="グループ化 61">
            <a:extLst>
              <a:ext uri="{FF2B5EF4-FFF2-40B4-BE49-F238E27FC236}">
                <a16:creationId xmlns:a16="http://schemas.microsoft.com/office/drawing/2014/main" id="{2193CC3C-A15B-7944-E378-B3A9392801A5}"/>
              </a:ext>
            </a:extLst>
          </p:cNvPr>
          <p:cNvGrpSpPr/>
          <p:nvPr/>
        </p:nvGrpSpPr>
        <p:grpSpPr>
          <a:xfrm>
            <a:off x="604646" y="0"/>
            <a:ext cx="1351370" cy="1035997"/>
            <a:chOff x="604646" y="0"/>
            <a:chExt cx="1351370" cy="1035997"/>
          </a:xfrm>
          <a:solidFill>
            <a:srgbClr val="FFC000"/>
          </a:solidFill>
        </p:grpSpPr>
        <p:sp>
          <p:nvSpPr>
            <p:cNvPr id="63" name="片側の 2 つの角を切り取った四角形 62">
              <a:extLst>
                <a:ext uri="{FF2B5EF4-FFF2-40B4-BE49-F238E27FC236}">
                  <a16:creationId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片側の 2 つの角を切り取った四角形 6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その他の便利なアプリ</a:t>
            </a:r>
          </a:p>
        </p:txBody>
      </p:sp>
      <p:sp>
        <p:nvSpPr>
          <p:cNvPr id="5" name="テキスト ボックス 4">
            <a:extLst>
              <a:ext uri="{FF2B5EF4-FFF2-40B4-BE49-F238E27FC236}">
                <a16:creationId xmlns:a16="http://schemas.microsoft.com/office/drawing/2014/main" id="{BB5A2881-40D8-03BA-229E-EEEF13DDD8E5}"/>
              </a:ext>
            </a:extLst>
          </p:cNvPr>
          <p:cNvSpPr txBox="1"/>
          <p:nvPr/>
        </p:nvSpPr>
        <p:spPr>
          <a:xfrm>
            <a:off x="733606" y="1423635"/>
            <a:ext cx="8327898" cy="523220"/>
          </a:xfrm>
          <a:prstGeom prst="rect">
            <a:avLst/>
          </a:prstGeom>
          <a:noFill/>
        </p:spPr>
        <p:txBody>
          <a:bodyPr wrap="square">
            <a:spAutoFit/>
          </a:bodyPr>
          <a:lstStyle/>
          <a:p>
            <a:r>
              <a:rPr lang="ja-JP" altLang="en-US" sz="2800" b="1">
                <a:latin typeface="BIZ UDPゴシック" panose="020B0400000000000000" pitchFamily="50" charset="-128"/>
                <a:ea typeface="BIZ UDPゴシック" panose="020B0400000000000000" pitchFamily="50" charset="-128"/>
              </a:rPr>
              <a:t>１</a:t>
            </a:r>
            <a:r>
              <a:rPr lang="en-US" altLang="ja-JP" sz="2800" b="1">
                <a:latin typeface="BIZ UDPゴシック" panose="020B0400000000000000" pitchFamily="50" charset="-128"/>
                <a:ea typeface="BIZ UDPゴシック" panose="020B0400000000000000" pitchFamily="50" charset="-128"/>
              </a:rPr>
              <a:t>. </a:t>
            </a:r>
            <a:r>
              <a:rPr lang="ja-JP" altLang="en-US" sz="2800" b="1">
                <a:latin typeface="BIZ UDPゴシック" panose="020B0400000000000000" pitchFamily="50" charset="-128"/>
                <a:ea typeface="BIZ UDPゴシック" panose="020B0400000000000000" pitchFamily="50" charset="-128"/>
              </a:rPr>
              <a:t>アプリのダウンロード</a:t>
            </a:r>
            <a:endParaRPr lang="en-US" altLang="ja-JP" sz="2800" b="1">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55F56E98-F980-ABA5-2710-0B1098707DB5}"/>
              </a:ext>
            </a:extLst>
          </p:cNvPr>
          <p:cNvSpPr txBox="1"/>
          <p:nvPr/>
        </p:nvSpPr>
        <p:spPr>
          <a:xfrm>
            <a:off x="733607" y="403384"/>
            <a:ext cx="1038386" cy="630942"/>
          </a:xfrm>
          <a:prstGeom prst="rect">
            <a:avLst/>
          </a:prstGeom>
          <a:noFill/>
        </p:spPr>
        <p:txBody>
          <a:bodyPr wrap="square">
            <a:spAutoFit/>
          </a:bodyPr>
          <a:lstStyle/>
          <a:p>
            <a:pPr algn="ctr"/>
            <a:r>
              <a:rPr lang="ja-JP" altLang="en-US" sz="2000" b="1">
                <a:solidFill>
                  <a:schemeClr val="bg1"/>
                </a:solidFill>
                <a:latin typeface="BIZ UDPゴシック" panose="020B0400000000000000" pitchFamily="50" charset="-128"/>
                <a:ea typeface="BIZ UDPゴシック" panose="020B0400000000000000" pitchFamily="50" charset="-128"/>
              </a:rPr>
              <a:t>第</a:t>
            </a:r>
            <a:r>
              <a:rPr lang="en-US" altLang="ja-JP" sz="3500" b="1">
                <a:solidFill>
                  <a:schemeClr val="bg1"/>
                </a:solidFill>
                <a:latin typeface="BIZ UDPゴシック" panose="020B0400000000000000" pitchFamily="50" charset="-128"/>
                <a:ea typeface="BIZ UDPゴシック" panose="020B0400000000000000" pitchFamily="50" charset="-128"/>
              </a:rPr>
              <a:t>4</a:t>
            </a:r>
            <a:r>
              <a:rPr lang="ja-JP" altLang="en-US" sz="2000" b="1">
                <a:solidFill>
                  <a:schemeClr val="bg1"/>
                </a:solidFill>
                <a:latin typeface="BIZ UDPゴシック" panose="020B0400000000000000" pitchFamily="50" charset="-128"/>
                <a:ea typeface="BIZ UDPゴシック" panose="020B0400000000000000" pitchFamily="50" charset="-128"/>
              </a:rPr>
              <a:t>章</a:t>
            </a:r>
          </a:p>
        </p:txBody>
      </p:sp>
      <p:sp>
        <p:nvSpPr>
          <p:cNvPr id="9" name="テキスト ボックス 8">
            <a:extLst>
              <a:ext uri="{FF2B5EF4-FFF2-40B4-BE49-F238E27FC236}">
                <a16:creationId xmlns:a16="http://schemas.microsoft.com/office/drawing/2014/main" id="{473C5A54-BFD9-FB5B-DD00-C912A61A1A18}"/>
              </a:ext>
            </a:extLst>
          </p:cNvPr>
          <p:cNvSpPr txBox="1"/>
          <p:nvPr/>
        </p:nvSpPr>
        <p:spPr>
          <a:xfrm>
            <a:off x="1149578" y="2530558"/>
            <a:ext cx="5847907" cy="461665"/>
          </a:xfrm>
          <a:prstGeom prst="rect">
            <a:avLst/>
          </a:prstGeom>
          <a:noFill/>
        </p:spPr>
        <p:txBody>
          <a:bodyPr wrap="square" rtlCol="0">
            <a:spAutoFit/>
          </a:bodyPr>
          <a:lstStyle/>
          <a:p>
            <a:r>
              <a:rPr kumimoji="1" lang="ja-JP" altLang="en-US" sz="2400" b="1">
                <a:latin typeface="BIZ UDPゴシック" panose="020B0400000000000000" pitchFamily="50" charset="-128"/>
                <a:ea typeface="BIZ UDPゴシック" panose="020B0400000000000000" pitchFamily="50" charset="-128"/>
              </a:rPr>
              <a:t>アプリって何？</a:t>
            </a:r>
          </a:p>
        </p:txBody>
      </p:sp>
      <p:sp>
        <p:nvSpPr>
          <p:cNvPr id="2" name="テキスト ボックス 1">
            <a:extLst>
              <a:ext uri="{FF2B5EF4-FFF2-40B4-BE49-F238E27FC236}">
                <a16:creationId xmlns:a16="http://schemas.microsoft.com/office/drawing/2014/main" id="{4F82DEE3-1B04-50E6-4B7E-3CA5B81DEA42}"/>
              </a:ext>
            </a:extLst>
          </p:cNvPr>
          <p:cNvSpPr txBox="1"/>
          <p:nvPr/>
        </p:nvSpPr>
        <p:spPr>
          <a:xfrm>
            <a:off x="1149578" y="3628121"/>
            <a:ext cx="7495954" cy="2646878"/>
          </a:xfrm>
          <a:prstGeom prst="rect">
            <a:avLst/>
          </a:prstGeom>
          <a:noFill/>
        </p:spPr>
        <p:txBody>
          <a:bodyPr wrap="square" rtlCol="0">
            <a:spAutoFit/>
          </a:bodyPr>
          <a:lstStyle/>
          <a:p>
            <a:pPr>
              <a:lnSpc>
                <a:spcPct val="150000"/>
              </a:lnSpc>
            </a:pPr>
            <a:r>
              <a:rPr lang="ja-JP" altLang="en-US" sz="1600" b="1" i="0">
                <a:effectLst/>
                <a:latin typeface="BIZ UDPゴシック" panose="020B0400000000000000" pitchFamily="50" charset="-128"/>
                <a:ea typeface="BIZ UDPゴシック" panose="020B0400000000000000" pitchFamily="50" charset="-128"/>
              </a:rPr>
              <a:t>アプリとはアプリケーションの略で、</a:t>
            </a:r>
            <a:endParaRPr lang="en-US" altLang="ja-JP" sz="1600" b="1" i="0">
              <a:effectLst/>
              <a:latin typeface="BIZ UDPゴシック" panose="020B0400000000000000" pitchFamily="50" charset="-128"/>
              <a:ea typeface="BIZ UDPゴシック" panose="020B0400000000000000" pitchFamily="50" charset="-128"/>
            </a:endParaRPr>
          </a:p>
          <a:p>
            <a:pPr>
              <a:lnSpc>
                <a:spcPct val="150000"/>
              </a:lnSpc>
            </a:pPr>
            <a:r>
              <a:rPr lang="ja-JP" altLang="en-US" sz="1600" b="1" i="0">
                <a:effectLst/>
                <a:latin typeface="BIZ UDPゴシック" panose="020B0400000000000000" pitchFamily="50" charset="-128"/>
                <a:ea typeface="BIZ UDPゴシック" panose="020B0400000000000000" pitchFamily="50" charset="-128"/>
              </a:rPr>
              <a:t>スマホやタブレットなどのデバイス上で</a:t>
            </a:r>
            <a:endParaRPr lang="en-US" altLang="ja-JP" sz="1600" b="1" i="0">
              <a:effectLst/>
              <a:latin typeface="BIZ UDPゴシック" panose="020B0400000000000000" pitchFamily="50" charset="-128"/>
              <a:ea typeface="BIZ UDPゴシック" panose="020B0400000000000000" pitchFamily="50" charset="-128"/>
            </a:endParaRPr>
          </a:p>
          <a:p>
            <a:pPr>
              <a:lnSpc>
                <a:spcPct val="150000"/>
              </a:lnSpc>
            </a:pPr>
            <a:r>
              <a:rPr lang="ja-JP" altLang="en-US" sz="1600" b="1" i="0">
                <a:effectLst/>
                <a:latin typeface="BIZ UDPゴシック" panose="020B0400000000000000" pitchFamily="50" charset="-128"/>
                <a:ea typeface="BIZ UDPゴシック" panose="020B0400000000000000" pitchFamily="50" charset="-128"/>
              </a:rPr>
              <a:t>起動するソフトウェアのことです。 </a:t>
            </a:r>
            <a:endParaRPr lang="en-US" altLang="ja-JP" sz="1600" b="1" i="0">
              <a:effectLst/>
              <a:latin typeface="BIZ UDPゴシック" panose="020B0400000000000000" pitchFamily="50" charset="-128"/>
              <a:ea typeface="BIZ UDPゴシック" panose="020B0400000000000000" pitchFamily="50" charset="-128"/>
            </a:endParaRPr>
          </a:p>
          <a:p>
            <a:pPr>
              <a:lnSpc>
                <a:spcPct val="150000"/>
              </a:lnSpc>
            </a:pPr>
            <a:r>
              <a:rPr lang="ja-JP" altLang="en-US" sz="1600" b="1" i="0">
                <a:effectLst/>
                <a:latin typeface="BIZ UDPゴシック" panose="020B0400000000000000" pitchFamily="50" charset="-128"/>
                <a:ea typeface="BIZ UDPゴシック" panose="020B0400000000000000" pitchFamily="50" charset="-128"/>
              </a:rPr>
              <a:t>アプリはソフトウェアなので、使用するためには</a:t>
            </a:r>
            <a:endParaRPr lang="en-US" altLang="ja-JP" sz="1600" b="1" i="0">
              <a:effectLst/>
              <a:latin typeface="BIZ UDPゴシック" panose="020B0400000000000000" pitchFamily="50" charset="-128"/>
              <a:ea typeface="BIZ UDPゴシック" panose="020B0400000000000000" pitchFamily="50" charset="-128"/>
            </a:endParaRPr>
          </a:p>
          <a:p>
            <a:pPr>
              <a:lnSpc>
                <a:spcPct val="150000"/>
              </a:lnSpc>
            </a:pPr>
            <a:r>
              <a:rPr lang="ja-JP" altLang="en-US" sz="1600" b="1" i="0">
                <a:effectLst/>
                <a:latin typeface="BIZ UDPゴシック" panose="020B0400000000000000" pitchFamily="50" charset="-128"/>
                <a:ea typeface="BIZ UDPゴシック" panose="020B0400000000000000" pitchFamily="50" charset="-128"/>
              </a:rPr>
              <a:t>まずインターネットからダウンロードしなければなりません。 </a:t>
            </a:r>
            <a:endParaRPr lang="en-US" altLang="ja-JP" sz="1600" b="1" i="0">
              <a:effectLst/>
              <a:latin typeface="BIZ UDPゴシック" panose="020B0400000000000000" pitchFamily="50" charset="-128"/>
              <a:ea typeface="BIZ UDPゴシック" panose="020B0400000000000000" pitchFamily="50" charset="-128"/>
            </a:endParaRPr>
          </a:p>
          <a:p>
            <a:pPr>
              <a:lnSpc>
                <a:spcPct val="150000"/>
              </a:lnSpc>
            </a:pPr>
            <a:r>
              <a:rPr lang="ja-JP" altLang="en-US" sz="1600" b="1" i="0">
                <a:effectLst/>
                <a:latin typeface="BIZ UDPゴシック" panose="020B0400000000000000" pitchFamily="50" charset="-128"/>
                <a:ea typeface="BIZ UDPゴシック" panose="020B0400000000000000" pitchFamily="50" charset="-128"/>
              </a:rPr>
              <a:t>ダウンロードが完了すると、ホーム画面上に</a:t>
            </a:r>
            <a:endParaRPr lang="en-US" altLang="ja-JP" sz="1600" b="1" i="0">
              <a:effectLst/>
              <a:latin typeface="BIZ UDPゴシック" panose="020B0400000000000000" pitchFamily="50" charset="-128"/>
              <a:ea typeface="BIZ UDPゴシック" panose="020B0400000000000000" pitchFamily="50" charset="-128"/>
            </a:endParaRPr>
          </a:p>
          <a:p>
            <a:pPr>
              <a:lnSpc>
                <a:spcPct val="150000"/>
              </a:lnSpc>
            </a:pPr>
            <a:r>
              <a:rPr lang="ja-JP" altLang="en-US" sz="1600" b="1" i="0">
                <a:effectLst/>
                <a:latin typeface="BIZ UDPゴシック" panose="020B0400000000000000" pitchFamily="50" charset="-128"/>
                <a:ea typeface="BIZ UDPゴシック" panose="020B0400000000000000" pitchFamily="50" charset="-128"/>
              </a:rPr>
              <a:t>アイコンとして表示されます。</a:t>
            </a:r>
            <a:endParaRPr kumimoji="1" lang="ja-JP" altLang="en-US" sz="1600" b="1">
              <a:latin typeface="BIZ UDPゴシック" panose="020B0400000000000000" pitchFamily="50" charset="-128"/>
              <a:ea typeface="BIZ UDPゴシック" panose="020B0400000000000000" pitchFamily="50" charset="-128"/>
            </a:endParaRPr>
          </a:p>
        </p:txBody>
      </p:sp>
      <p:pic>
        <p:nvPicPr>
          <p:cNvPr id="2050" name="Picture 2" descr="スマートフォンのアプリのイラスト">
            <a:extLst>
              <a:ext uri="{FF2B5EF4-FFF2-40B4-BE49-F238E27FC236}">
                <a16:creationId xmlns:a16="http://schemas.microsoft.com/office/drawing/2014/main" id="{AF230980-0A48-306A-B326-2ADB829D20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4788" y="2896109"/>
            <a:ext cx="3333750"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スライド番号プレースホルダー 3">
            <a:extLst>
              <a:ext uri="{FF2B5EF4-FFF2-40B4-BE49-F238E27FC236}">
                <a16:creationId xmlns:a16="http://schemas.microsoft.com/office/drawing/2014/main" id="{BB45A401-DB05-9B2A-970D-A52C46A993EA}"/>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42</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62529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42">
            <a:extLst>
              <a:ext uri="{FF2B5EF4-FFF2-40B4-BE49-F238E27FC236}">
                <a16:creationId xmlns:a16="http://schemas.microsoft.com/office/drawing/2014/main" id="{23535B32-3296-CCD4-6873-66EBFDF2A038}"/>
              </a:ext>
            </a:extLst>
          </p:cNvPr>
          <p:cNvSpPr/>
          <p:nvPr/>
        </p:nvSpPr>
        <p:spPr>
          <a:xfrm>
            <a:off x="593725" y="2137992"/>
            <a:ext cx="9648826" cy="5018299"/>
          </a:xfrm>
          <a:prstGeom prst="roundRect">
            <a:avLst>
              <a:gd name="adj" fmla="val 128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62" name="グループ化 61">
            <a:extLst>
              <a:ext uri="{FF2B5EF4-FFF2-40B4-BE49-F238E27FC236}">
                <a16:creationId xmlns:a16="http://schemas.microsoft.com/office/drawing/2014/main" id="{2193CC3C-A15B-7944-E378-B3A9392801A5}"/>
              </a:ext>
            </a:extLst>
          </p:cNvPr>
          <p:cNvGrpSpPr/>
          <p:nvPr/>
        </p:nvGrpSpPr>
        <p:grpSpPr>
          <a:xfrm>
            <a:off x="604646" y="0"/>
            <a:ext cx="1351370" cy="1035997"/>
            <a:chOff x="604646" y="0"/>
            <a:chExt cx="1351370" cy="1035997"/>
          </a:xfrm>
          <a:solidFill>
            <a:srgbClr val="FFC000"/>
          </a:solidFill>
        </p:grpSpPr>
        <p:sp>
          <p:nvSpPr>
            <p:cNvPr id="63" name="片側の 2 つの角を切り取った四角形 62">
              <a:extLst>
                <a:ext uri="{FF2B5EF4-FFF2-40B4-BE49-F238E27FC236}">
                  <a16:creationId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片側の 2 つの角を切り取った四角形 6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その他の便利なアプリ</a:t>
            </a:r>
          </a:p>
        </p:txBody>
      </p:sp>
      <p:sp>
        <p:nvSpPr>
          <p:cNvPr id="5" name="テキスト ボックス 4">
            <a:extLst>
              <a:ext uri="{FF2B5EF4-FFF2-40B4-BE49-F238E27FC236}">
                <a16:creationId xmlns:a16="http://schemas.microsoft.com/office/drawing/2014/main" id="{BB5A2881-40D8-03BA-229E-EEEF13DDD8E5}"/>
              </a:ext>
            </a:extLst>
          </p:cNvPr>
          <p:cNvSpPr txBox="1"/>
          <p:nvPr/>
        </p:nvSpPr>
        <p:spPr>
          <a:xfrm>
            <a:off x="733606" y="1413002"/>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1. </a:t>
            </a:r>
            <a:r>
              <a:rPr lang="ja-JP" altLang="en-US" sz="2800" b="1">
                <a:latin typeface="BIZ UDPゴシック" panose="020B0400000000000000" pitchFamily="50" charset="-128"/>
                <a:ea typeface="BIZ UDPゴシック" panose="020B0400000000000000" pitchFamily="50" charset="-128"/>
              </a:rPr>
              <a:t>アプリのダウンロード</a:t>
            </a:r>
            <a:endParaRPr lang="en-US" altLang="ja-JP" sz="2800" b="1">
              <a:latin typeface="BIZ UDPゴシック" panose="020B0400000000000000" pitchFamily="50" charset="-128"/>
              <a:ea typeface="BIZ UDPゴシック" panose="020B0400000000000000" pitchFamily="50" charset="-128"/>
            </a:endParaRPr>
          </a:p>
        </p:txBody>
      </p:sp>
      <p:sp>
        <p:nvSpPr>
          <p:cNvPr id="2" name="Google Shape;95;p4">
            <a:extLst>
              <a:ext uri="{FF2B5EF4-FFF2-40B4-BE49-F238E27FC236}">
                <a16:creationId xmlns:a16="http://schemas.microsoft.com/office/drawing/2014/main" id="{65763F46-4F9F-AF23-C8FB-16B9B428F73C}"/>
              </a:ext>
            </a:extLst>
          </p:cNvPr>
          <p:cNvSpPr txBox="1">
            <a:spLocks/>
          </p:cNvSpPr>
          <p:nvPr/>
        </p:nvSpPr>
        <p:spPr>
          <a:xfrm>
            <a:off x="1194083" y="2247622"/>
            <a:ext cx="4358474" cy="44613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buClr>
                <a:schemeClr val="dk1"/>
              </a:buClr>
              <a:buSzPts val="2400"/>
            </a:pPr>
            <a:r>
              <a:rPr lang="ja-JP" altLang="en-US" sz="2400" b="1">
                <a:solidFill>
                  <a:schemeClr val="tx1"/>
                </a:solidFill>
                <a:latin typeface="BIZ UDPゴシック" panose="020B0400000000000000" pitchFamily="50" charset="-128"/>
                <a:ea typeface="BIZ UDPゴシック" panose="020B0400000000000000" pitchFamily="50" charset="-128"/>
                <a:cs typeface="Meiryo"/>
                <a:sym typeface="Meiryo"/>
              </a:rPr>
              <a:t>便利にアプリを使おう</a:t>
            </a:r>
          </a:p>
        </p:txBody>
      </p:sp>
      <p:sp>
        <p:nvSpPr>
          <p:cNvPr id="4" name="Google Shape;449;g1ab52b3310b_0_265">
            <a:extLst>
              <a:ext uri="{FF2B5EF4-FFF2-40B4-BE49-F238E27FC236}">
                <a16:creationId xmlns:a16="http://schemas.microsoft.com/office/drawing/2014/main" id="{93C671E7-318B-0525-6C41-9EE4244B0CA2}"/>
              </a:ext>
            </a:extLst>
          </p:cNvPr>
          <p:cNvSpPr txBox="1"/>
          <p:nvPr/>
        </p:nvSpPr>
        <p:spPr>
          <a:xfrm>
            <a:off x="1180100" y="2878179"/>
            <a:ext cx="6464710" cy="3924891"/>
          </a:xfrm>
          <a:prstGeom prst="rect">
            <a:avLst/>
          </a:prstGeom>
          <a:noFill/>
          <a:ln>
            <a:noFill/>
          </a:ln>
        </p:spPr>
        <p:txBody>
          <a:bodyPr spcFirstLastPara="1" wrap="square" lIns="121900" tIns="121900" rIns="121900" bIns="121900" anchor="t" anchorCtr="0">
            <a:normAutofit/>
          </a:bodyPr>
          <a:lstStyle/>
          <a:p>
            <a:pPr marL="0" lvl="0" indent="0" algn="just" rtl="0">
              <a:lnSpc>
                <a:spcPct val="160000"/>
              </a:lnSpc>
              <a:spcBef>
                <a:spcPts val="0"/>
              </a:spcBef>
              <a:spcAft>
                <a:spcPts val="0"/>
              </a:spcAft>
              <a:buNone/>
            </a:pPr>
            <a:r>
              <a:rPr lang="en-US" sz="1600" b="1">
                <a:solidFill>
                  <a:schemeClr val="tx1"/>
                </a:solidFill>
                <a:latin typeface="BIZ UDPゴシック" panose="020B0400000000000000" pitchFamily="50" charset="-128"/>
                <a:ea typeface="BIZ UDPゴシック" panose="020B0400000000000000" pitchFamily="50" charset="-128"/>
                <a:cs typeface="Meiryo"/>
                <a:sym typeface="Meiryo"/>
              </a:rPr>
              <a:t>購入時からスマホに入ってる標準アプリの他に、</a:t>
            </a:r>
            <a:endParaRPr sz="1600" b="1">
              <a:solidFill>
                <a:schemeClr val="tx1"/>
              </a:solidFill>
              <a:latin typeface="BIZ UDPゴシック" panose="020B0400000000000000" pitchFamily="50" charset="-128"/>
              <a:ea typeface="BIZ UDPゴシック" panose="020B0400000000000000" pitchFamily="50" charset="-128"/>
              <a:cs typeface="Meiryo"/>
              <a:sym typeface="Meiryo"/>
            </a:endParaRPr>
          </a:p>
          <a:p>
            <a:pPr marL="0" lvl="0" indent="0" algn="just" rtl="0">
              <a:lnSpc>
                <a:spcPct val="160000"/>
              </a:lnSpc>
              <a:spcBef>
                <a:spcPts val="0"/>
              </a:spcBef>
              <a:spcAft>
                <a:spcPts val="0"/>
              </a:spcAft>
              <a:buNone/>
            </a:pPr>
            <a:r>
              <a:rPr lang="en-US" sz="1600" b="1">
                <a:solidFill>
                  <a:schemeClr val="tx1"/>
                </a:solidFill>
                <a:latin typeface="BIZ UDPゴシック" panose="020B0400000000000000" pitchFamily="50" charset="-128"/>
                <a:ea typeface="BIZ UDPゴシック" panose="020B0400000000000000" pitchFamily="50" charset="-128"/>
                <a:cs typeface="Meiryo"/>
                <a:sym typeface="Meiryo"/>
              </a:rPr>
              <a:t>自分の好みに応じてアプリを追加する事が出来ます。</a:t>
            </a:r>
            <a:endParaRPr sz="1600" b="1">
              <a:solidFill>
                <a:schemeClr val="tx1"/>
              </a:solidFill>
              <a:latin typeface="BIZ UDPゴシック" panose="020B0400000000000000" pitchFamily="50" charset="-128"/>
              <a:ea typeface="BIZ UDPゴシック" panose="020B0400000000000000" pitchFamily="50" charset="-128"/>
              <a:cs typeface="Meiryo"/>
              <a:sym typeface="Meiryo"/>
            </a:endParaRPr>
          </a:p>
          <a:p>
            <a:pPr marL="0" lvl="0" indent="0" algn="just" rtl="0">
              <a:lnSpc>
                <a:spcPct val="160000"/>
              </a:lnSpc>
              <a:spcBef>
                <a:spcPts val="0"/>
              </a:spcBef>
              <a:spcAft>
                <a:spcPts val="0"/>
              </a:spcAft>
              <a:buNone/>
            </a:pPr>
            <a:r>
              <a:rPr lang="en-US" sz="1600" b="1">
                <a:solidFill>
                  <a:schemeClr val="tx1"/>
                </a:solidFill>
                <a:latin typeface="BIZ UDPゴシック" panose="020B0400000000000000" pitchFamily="50" charset="-128"/>
                <a:ea typeface="BIZ UDPゴシック" panose="020B0400000000000000" pitchFamily="50" charset="-128"/>
                <a:cs typeface="Meiryo"/>
                <a:sym typeface="Meiryo"/>
              </a:rPr>
              <a:t>この追加を「</a:t>
            </a:r>
            <a:r>
              <a:rPr lang="en-US" sz="1600" b="1">
                <a:solidFill>
                  <a:schemeClr val="accent2">
                    <a:lumMod val="75000"/>
                  </a:schemeClr>
                </a:solidFill>
                <a:latin typeface="BIZ UDPゴシック" panose="020B0400000000000000" pitchFamily="50" charset="-128"/>
                <a:ea typeface="BIZ UDPゴシック" panose="020B0400000000000000" pitchFamily="50" charset="-128"/>
                <a:cs typeface="Meiryo"/>
                <a:sym typeface="Meiryo"/>
              </a:rPr>
              <a:t>インストール</a:t>
            </a:r>
            <a:r>
              <a:rPr lang="en-US" sz="1600" b="1">
                <a:solidFill>
                  <a:schemeClr val="tx1"/>
                </a:solidFill>
                <a:latin typeface="BIZ UDPゴシック" panose="020B0400000000000000" pitchFamily="50" charset="-128"/>
                <a:ea typeface="BIZ UDPゴシック" panose="020B0400000000000000" pitchFamily="50" charset="-128"/>
                <a:cs typeface="Meiryo"/>
                <a:sym typeface="Meiryo"/>
              </a:rPr>
              <a:t>」と言います。</a:t>
            </a:r>
            <a:endParaRPr sz="1600" b="1">
              <a:solidFill>
                <a:schemeClr val="tx1"/>
              </a:solidFill>
              <a:latin typeface="BIZ UDPゴシック" panose="020B0400000000000000" pitchFamily="50" charset="-128"/>
              <a:ea typeface="BIZ UDPゴシック" panose="020B0400000000000000" pitchFamily="50" charset="-128"/>
              <a:cs typeface="Meiryo"/>
              <a:sym typeface="Meiryo"/>
            </a:endParaRPr>
          </a:p>
          <a:p>
            <a:pPr marL="0" lvl="0" indent="0" algn="just" rtl="0">
              <a:spcBef>
                <a:spcPts val="0"/>
              </a:spcBef>
              <a:spcAft>
                <a:spcPts val="0"/>
              </a:spcAft>
              <a:buNone/>
            </a:pPr>
            <a:endParaRPr sz="1600" b="1">
              <a:solidFill>
                <a:srgbClr val="EB8DAD"/>
              </a:solidFill>
              <a:latin typeface="BIZ UDPゴシック" panose="020B0400000000000000" pitchFamily="50" charset="-128"/>
              <a:ea typeface="BIZ UDPゴシック" panose="020B0400000000000000" pitchFamily="50" charset="-128"/>
              <a:cs typeface="Meiryo"/>
              <a:sym typeface="Meiryo"/>
            </a:endParaRPr>
          </a:p>
          <a:p>
            <a:pPr marL="0" lvl="0" indent="0" algn="just" rtl="0">
              <a:lnSpc>
                <a:spcPct val="150000"/>
              </a:lnSpc>
              <a:spcBef>
                <a:spcPts val="0"/>
              </a:spcBef>
              <a:spcAft>
                <a:spcPts val="0"/>
              </a:spcAft>
              <a:buNone/>
            </a:pPr>
            <a:r>
              <a:rPr lang="en-US" sz="2000" b="1">
                <a:solidFill>
                  <a:schemeClr val="accent2">
                    <a:lumMod val="75000"/>
                  </a:schemeClr>
                </a:solidFill>
                <a:latin typeface="BIZ UDPゴシック" panose="020B0400000000000000" pitchFamily="50" charset="-128"/>
                <a:ea typeface="BIZ UDPゴシック" panose="020B0400000000000000" pitchFamily="50" charset="-128"/>
                <a:cs typeface="Meiryo"/>
                <a:sym typeface="Meiryo"/>
              </a:rPr>
              <a:t>アプリのお金はかかるの？</a:t>
            </a:r>
          </a:p>
          <a:p>
            <a:pPr marL="0" lvl="0" indent="0" algn="just" rtl="0">
              <a:lnSpc>
                <a:spcPct val="150000"/>
              </a:lnSpc>
              <a:spcBef>
                <a:spcPts val="0"/>
              </a:spcBef>
              <a:spcAft>
                <a:spcPts val="0"/>
              </a:spcAft>
              <a:buNone/>
            </a:pPr>
            <a:endParaRPr lang="en-US" sz="100" b="1">
              <a:solidFill>
                <a:srgbClr val="002060"/>
              </a:solidFill>
              <a:latin typeface="BIZ UDPゴシック" panose="020B0400000000000000" pitchFamily="50" charset="-128"/>
              <a:ea typeface="BIZ UDPゴシック" panose="020B0400000000000000" pitchFamily="50" charset="-128"/>
              <a:cs typeface="Meiryo"/>
              <a:sym typeface="Meiryo"/>
            </a:endParaRPr>
          </a:p>
          <a:p>
            <a:pPr marL="0" lvl="0" indent="0" algn="just" rtl="0">
              <a:lnSpc>
                <a:spcPct val="150000"/>
              </a:lnSpc>
              <a:spcBef>
                <a:spcPts val="0"/>
              </a:spcBef>
              <a:spcAft>
                <a:spcPts val="0"/>
              </a:spcAft>
              <a:buNone/>
            </a:pPr>
            <a:endParaRPr sz="100" b="1">
              <a:solidFill>
                <a:srgbClr val="002060"/>
              </a:solidFill>
              <a:latin typeface="BIZ UDPゴシック" panose="020B0400000000000000" pitchFamily="50" charset="-128"/>
              <a:ea typeface="BIZ UDPゴシック" panose="020B0400000000000000" pitchFamily="50" charset="-128"/>
              <a:cs typeface="Meiryo"/>
              <a:sym typeface="Meiryo"/>
            </a:endParaRPr>
          </a:p>
          <a:p>
            <a:pPr marL="0" lvl="0" indent="0" algn="just" rtl="0">
              <a:lnSpc>
                <a:spcPct val="150000"/>
              </a:lnSpc>
              <a:spcBef>
                <a:spcPts val="0"/>
              </a:spcBef>
              <a:spcAft>
                <a:spcPts val="0"/>
              </a:spcAft>
              <a:buNone/>
            </a:pPr>
            <a:r>
              <a:rPr lang="en-US" sz="1600" b="1">
                <a:solidFill>
                  <a:schemeClr val="tx1"/>
                </a:solidFill>
                <a:latin typeface="BIZ UDPゴシック" panose="020B0400000000000000" pitchFamily="50" charset="-128"/>
                <a:ea typeface="BIZ UDPゴシック" panose="020B0400000000000000" pitchFamily="50" charset="-128"/>
                <a:cs typeface="Meiryo"/>
                <a:sym typeface="Meiryo"/>
              </a:rPr>
              <a:t>ほとんどのアプリは無料で使えます。</a:t>
            </a:r>
          </a:p>
          <a:p>
            <a:pPr marL="0" lvl="0" indent="0" algn="just" rtl="0">
              <a:lnSpc>
                <a:spcPct val="150000"/>
              </a:lnSpc>
              <a:spcBef>
                <a:spcPts val="0"/>
              </a:spcBef>
              <a:spcAft>
                <a:spcPts val="0"/>
              </a:spcAft>
              <a:buNone/>
            </a:pPr>
            <a:endParaRPr sz="100" b="1">
              <a:solidFill>
                <a:schemeClr val="tx1"/>
              </a:solidFill>
              <a:latin typeface="BIZ UDPゴシック" panose="020B0400000000000000" pitchFamily="50" charset="-128"/>
              <a:ea typeface="BIZ UDPゴシック" panose="020B0400000000000000" pitchFamily="50" charset="-128"/>
              <a:cs typeface="Meiryo"/>
              <a:sym typeface="Meiryo"/>
            </a:endParaRPr>
          </a:p>
          <a:p>
            <a:pPr marL="0" lvl="0" indent="0" algn="just" rtl="0">
              <a:lnSpc>
                <a:spcPct val="150000"/>
              </a:lnSpc>
              <a:spcBef>
                <a:spcPts val="0"/>
              </a:spcBef>
              <a:spcAft>
                <a:spcPts val="0"/>
              </a:spcAft>
              <a:buNone/>
            </a:pPr>
            <a:r>
              <a:rPr lang="en-US" sz="1600" b="1">
                <a:solidFill>
                  <a:schemeClr val="tx1"/>
                </a:solidFill>
                <a:latin typeface="BIZ UDPゴシック" panose="020B0400000000000000" pitchFamily="50" charset="-128"/>
                <a:ea typeface="BIZ UDPゴシック" panose="020B0400000000000000" pitchFamily="50" charset="-128"/>
                <a:cs typeface="Meiryo"/>
                <a:sym typeface="Meiryo"/>
              </a:rPr>
              <a:t>※有料アプリはインストール時</a:t>
            </a:r>
            <a:r>
              <a:rPr lang="ja-JP" altLang="en-US" sz="1600" b="1">
                <a:solidFill>
                  <a:schemeClr val="tx1"/>
                </a:solidFill>
                <a:latin typeface="BIZ UDPゴシック" panose="020B0400000000000000" pitchFamily="50" charset="-128"/>
                <a:ea typeface="BIZ UDPゴシック" panose="020B0400000000000000" pitchFamily="50" charset="-128"/>
                <a:cs typeface="Meiryo"/>
                <a:sym typeface="Meiryo"/>
              </a:rPr>
              <a:t>、</a:t>
            </a:r>
            <a:r>
              <a:rPr lang="en-US" sz="1600" b="1">
                <a:solidFill>
                  <a:schemeClr val="tx1"/>
                </a:solidFill>
                <a:latin typeface="BIZ UDPゴシック" panose="020B0400000000000000" pitchFamily="50" charset="-128"/>
                <a:ea typeface="BIZ UDPゴシック" panose="020B0400000000000000" pitchFamily="50" charset="-128"/>
                <a:cs typeface="Meiryo"/>
                <a:sym typeface="Meiryo"/>
              </a:rPr>
              <a:t>画面</a:t>
            </a:r>
            <a:r>
              <a:rPr lang="ja-JP" altLang="en-US" sz="1600" b="1">
                <a:solidFill>
                  <a:schemeClr val="tx1"/>
                </a:solidFill>
                <a:latin typeface="BIZ UDPゴシック" panose="020B0400000000000000" pitchFamily="50" charset="-128"/>
                <a:ea typeface="BIZ UDPゴシック" panose="020B0400000000000000" pitchFamily="50" charset="-128"/>
                <a:cs typeface="Meiryo"/>
                <a:sym typeface="Meiryo"/>
              </a:rPr>
              <a:t>上</a:t>
            </a:r>
            <a:r>
              <a:rPr lang="en-US" sz="1600" b="1">
                <a:solidFill>
                  <a:schemeClr val="tx1"/>
                </a:solidFill>
                <a:latin typeface="BIZ UDPゴシック" panose="020B0400000000000000" pitchFamily="50" charset="-128"/>
                <a:ea typeface="BIZ UDPゴシック" panose="020B0400000000000000" pitchFamily="50" charset="-128"/>
                <a:cs typeface="Meiryo"/>
                <a:sym typeface="Meiryo"/>
              </a:rPr>
              <a:t>に金額が表示されます。</a:t>
            </a:r>
            <a:endParaRPr sz="1600" b="1">
              <a:solidFill>
                <a:schemeClr val="tx1"/>
              </a:solidFill>
              <a:latin typeface="BIZ UDPゴシック" panose="020B0400000000000000" pitchFamily="50" charset="-128"/>
              <a:ea typeface="BIZ UDPゴシック" panose="020B0400000000000000" pitchFamily="50" charset="-128"/>
              <a:cs typeface="Meiryo"/>
              <a:sym typeface="Meiryo"/>
            </a:endParaRPr>
          </a:p>
          <a:p>
            <a:pPr marL="0" lvl="0" indent="0" algn="just" rtl="0">
              <a:lnSpc>
                <a:spcPct val="150000"/>
              </a:lnSpc>
              <a:spcBef>
                <a:spcPts val="0"/>
              </a:spcBef>
              <a:spcAft>
                <a:spcPts val="0"/>
              </a:spcAft>
              <a:buNone/>
            </a:pPr>
            <a:r>
              <a:rPr lang="en-US" sz="1600" b="1">
                <a:solidFill>
                  <a:schemeClr val="tx1"/>
                </a:solidFill>
                <a:latin typeface="BIZ UDPゴシック" panose="020B0400000000000000" pitchFamily="50" charset="-128"/>
                <a:ea typeface="BIZ UDPゴシック" panose="020B0400000000000000" pitchFamily="50" charset="-128"/>
                <a:cs typeface="Meiryo"/>
                <a:sym typeface="Meiryo"/>
              </a:rPr>
              <a:t>　また、インストール自体は無料でも月々の使用料など、</a:t>
            </a:r>
            <a:endParaRPr sz="1600" b="1">
              <a:solidFill>
                <a:schemeClr val="tx1"/>
              </a:solidFill>
              <a:latin typeface="BIZ UDPゴシック" panose="020B0400000000000000" pitchFamily="50" charset="-128"/>
              <a:ea typeface="BIZ UDPゴシック" panose="020B0400000000000000" pitchFamily="50" charset="-128"/>
              <a:cs typeface="Meiryo"/>
              <a:sym typeface="Meiryo"/>
            </a:endParaRPr>
          </a:p>
          <a:p>
            <a:pPr marL="0" lvl="0" indent="0" algn="just" rtl="0">
              <a:lnSpc>
                <a:spcPct val="150000"/>
              </a:lnSpc>
              <a:spcBef>
                <a:spcPts val="0"/>
              </a:spcBef>
              <a:spcAft>
                <a:spcPts val="0"/>
              </a:spcAft>
              <a:buNone/>
            </a:pPr>
            <a:r>
              <a:rPr lang="en-US" sz="1600" b="1">
                <a:solidFill>
                  <a:schemeClr val="tx1"/>
                </a:solidFill>
                <a:latin typeface="BIZ UDPゴシック" panose="020B0400000000000000" pitchFamily="50" charset="-128"/>
                <a:ea typeface="BIZ UDPゴシック" panose="020B0400000000000000" pitchFamily="50" charset="-128"/>
                <a:cs typeface="Meiryo"/>
                <a:sym typeface="Meiryo"/>
              </a:rPr>
              <a:t>　利用料金が発生するものもあります。</a:t>
            </a:r>
            <a:endParaRPr sz="1600" b="1">
              <a:solidFill>
                <a:schemeClr val="tx1"/>
              </a:solidFill>
              <a:latin typeface="BIZ UDPゴシック" panose="020B0400000000000000" pitchFamily="50" charset="-128"/>
              <a:ea typeface="BIZ UDPゴシック" panose="020B0400000000000000" pitchFamily="50" charset="-128"/>
              <a:cs typeface="Meiryo"/>
              <a:sym typeface="Meiryo"/>
            </a:endParaRPr>
          </a:p>
          <a:p>
            <a:pPr marL="0" lvl="0" indent="0" algn="ctr" rtl="0">
              <a:spcBef>
                <a:spcPts val="0"/>
              </a:spcBef>
              <a:spcAft>
                <a:spcPts val="0"/>
              </a:spcAft>
              <a:buNone/>
            </a:pPr>
            <a:endParaRPr lang="en-US" b="1">
              <a:solidFill>
                <a:srgbClr val="3E3E3E"/>
              </a:solidFill>
              <a:latin typeface="BIZ UDPゴシック" panose="020B0400000000000000" pitchFamily="50" charset="-128"/>
              <a:ea typeface="BIZ UDPゴシック" panose="020B0400000000000000" pitchFamily="50" charset="-128"/>
              <a:cs typeface="Meiryo"/>
              <a:sym typeface="Meiryo"/>
            </a:endParaRPr>
          </a:p>
        </p:txBody>
      </p:sp>
      <p:pic>
        <p:nvPicPr>
          <p:cNvPr id="3074" name="Picture 2" descr="頭にクエスチョンマークを浮かべた人のイラスト（男性）">
            <a:extLst>
              <a:ext uri="{FF2B5EF4-FFF2-40B4-BE49-F238E27FC236}">
                <a16:creationId xmlns:a16="http://schemas.microsoft.com/office/drawing/2014/main" id="{8C59EA5F-5515-7E69-6C1D-861E59B018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1253" y="2693756"/>
            <a:ext cx="3095625" cy="3810000"/>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12C6944D-E4ED-C02E-228A-3FEFFDDD06CD}"/>
              </a:ext>
            </a:extLst>
          </p:cNvPr>
          <p:cNvSpPr txBox="1"/>
          <p:nvPr/>
        </p:nvSpPr>
        <p:spPr>
          <a:xfrm>
            <a:off x="733607" y="403384"/>
            <a:ext cx="1038386" cy="630942"/>
          </a:xfrm>
          <a:prstGeom prst="rect">
            <a:avLst/>
          </a:prstGeom>
          <a:noFill/>
        </p:spPr>
        <p:txBody>
          <a:bodyPr wrap="square">
            <a:spAutoFit/>
          </a:bodyPr>
          <a:lstStyle/>
          <a:p>
            <a:pPr algn="ctr"/>
            <a:r>
              <a:rPr lang="ja-JP" altLang="en-US" sz="2000" b="1">
                <a:solidFill>
                  <a:schemeClr val="bg1"/>
                </a:solidFill>
                <a:latin typeface="BIZ UDPゴシック" panose="020B0400000000000000" pitchFamily="50" charset="-128"/>
                <a:ea typeface="BIZ UDPゴシック" panose="020B0400000000000000" pitchFamily="50" charset="-128"/>
              </a:rPr>
              <a:t>第</a:t>
            </a:r>
            <a:r>
              <a:rPr lang="en-US" altLang="ja-JP" sz="3500" b="1">
                <a:solidFill>
                  <a:schemeClr val="bg1"/>
                </a:solidFill>
                <a:latin typeface="BIZ UDPゴシック" panose="020B0400000000000000" pitchFamily="50" charset="-128"/>
                <a:ea typeface="BIZ UDPゴシック" panose="020B0400000000000000" pitchFamily="50" charset="-128"/>
              </a:rPr>
              <a:t>4</a:t>
            </a:r>
            <a:r>
              <a:rPr lang="ja-JP" altLang="en-US" sz="2000" b="1">
                <a:solidFill>
                  <a:schemeClr val="bg1"/>
                </a:solidFill>
                <a:latin typeface="BIZ UDPゴシック" panose="020B0400000000000000" pitchFamily="50" charset="-128"/>
                <a:ea typeface="BIZ UDPゴシック" panose="020B0400000000000000" pitchFamily="50" charset="-128"/>
              </a:rPr>
              <a:t>章</a:t>
            </a:r>
          </a:p>
        </p:txBody>
      </p:sp>
      <p:sp>
        <p:nvSpPr>
          <p:cNvPr id="6" name="スライド番号プレースホルダー 3">
            <a:extLst>
              <a:ext uri="{FF2B5EF4-FFF2-40B4-BE49-F238E27FC236}">
                <a16:creationId xmlns:a16="http://schemas.microsoft.com/office/drawing/2014/main" id="{F69722BE-22E4-169E-2BA4-ED65517752FF}"/>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43</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91322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42">
            <a:extLst>
              <a:ext uri="{FF2B5EF4-FFF2-40B4-BE49-F238E27FC236}">
                <a16:creationId xmlns:a16="http://schemas.microsoft.com/office/drawing/2014/main" id="{78C73E9B-5748-D3F4-0A33-D16DD78D5297}"/>
              </a:ext>
            </a:extLst>
          </p:cNvPr>
          <p:cNvSpPr/>
          <p:nvPr/>
        </p:nvSpPr>
        <p:spPr>
          <a:xfrm>
            <a:off x="593725" y="2137992"/>
            <a:ext cx="9648826" cy="5018299"/>
          </a:xfrm>
          <a:prstGeom prst="roundRect">
            <a:avLst>
              <a:gd name="adj" fmla="val 128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62" name="グループ化 61">
            <a:extLst>
              <a:ext uri="{FF2B5EF4-FFF2-40B4-BE49-F238E27FC236}">
                <a16:creationId xmlns:a16="http://schemas.microsoft.com/office/drawing/2014/main" id="{2193CC3C-A15B-7944-E378-B3A9392801A5}"/>
              </a:ext>
            </a:extLst>
          </p:cNvPr>
          <p:cNvGrpSpPr/>
          <p:nvPr/>
        </p:nvGrpSpPr>
        <p:grpSpPr>
          <a:xfrm>
            <a:off x="604646" y="0"/>
            <a:ext cx="1351370" cy="1035997"/>
            <a:chOff x="604646" y="0"/>
            <a:chExt cx="1351370" cy="1035997"/>
          </a:xfrm>
          <a:solidFill>
            <a:srgbClr val="FFC000"/>
          </a:solidFill>
        </p:grpSpPr>
        <p:sp>
          <p:nvSpPr>
            <p:cNvPr id="63" name="片側の 2 つの角を切り取った四角形 62">
              <a:extLst>
                <a:ext uri="{FF2B5EF4-FFF2-40B4-BE49-F238E27FC236}">
                  <a16:creationId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片側の 2 つの角を切り取った四角形 6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その他の便利なアプリ</a:t>
            </a:r>
          </a:p>
        </p:txBody>
      </p:sp>
      <p:sp>
        <p:nvSpPr>
          <p:cNvPr id="5" name="テキスト ボックス 4">
            <a:extLst>
              <a:ext uri="{FF2B5EF4-FFF2-40B4-BE49-F238E27FC236}">
                <a16:creationId xmlns:a16="http://schemas.microsoft.com/office/drawing/2014/main" id="{BB5A2881-40D8-03BA-229E-EEEF13DDD8E5}"/>
              </a:ext>
            </a:extLst>
          </p:cNvPr>
          <p:cNvSpPr txBox="1"/>
          <p:nvPr/>
        </p:nvSpPr>
        <p:spPr>
          <a:xfrm>
            <a:off x="733606" y="1413002"/>
            <a:ext cx="8327898" cy="523220"/>
          </a:xfrm>
          <a:prstGeom prst="rect">
            <a:avLst/>
          </a:prstGeom>
          <a:noFill/>
        </p:spPr>
        <p:txBody>
          <a:bodyPr wrap="square">
            <a:spAutoFit/>
          </a:bodyPr>
          <a:lstStyle/>
          <a:p>
            <a:r>
              <a:rPr lang="ja-JP" altLang="en-US" sz="2800" b="1">
                <a:latin typeface="BIZ UDPゴシック" panose="020B0400000000000000" pitchFamily="50" charset="-128"/>
                <a:ea typeface="BIZ UDPゴシック" panose="020B0400000000000000" pitchFamily="50" charset="-128"/>
              </a:rPr>
              <a:t>１</a:t>
            </a:r>
            <a:r>
              <a:rPr lang="en-US" altLang="ja-JP" sz="2800" b="1">
                <a:latin typeface="BIZ UDPゴシック" panose="020B0400000000000000" pitchFamily="50" charset="-128"/>
                <a:ea typeface="BIZ UDPゴシック" panose="020B0400000000000000" pitchFamily="50" charset="-128"/>
              </a:rPr>
              <a:t>. </a:t>
            </a:r>
            <a:r>
              <a:rPr lang="ja-JP" altLang="en-US" sz="2800" b="1">
                <a:latin typeface="BIZ UDPゴシック" panose="020B0400000000000000" pitchFamily="50" charset="-128"/>
                <a:ea typeface="BIZ UDPゴシック" panose="020B0400000000000000" pitchFamily="50" charset="-128"/>
              </a:rPr>
              <a:t>アプリのダウンロード</a:t>
            </a:r>
            <a:endParaRPr lang="en-US" altLang="ja-JP" sz="2800" b="1">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473C5A54-BFD9-FB5B-DD00-C912A61A1A18}"/>
              </a:ext>
            </a:extLst>
          </p:cNvPr>
          <p:cNvSpPr txBox="1"/>
          <p:nvPr/>
        </p:nvSpPr>
        <p:spPr>
          <a:xfrm>
            <a:off x="1063256" y="2247622"/>
            <a:ext cx="5847907" cy="461665"/>
          </a:xfrm>
          <a:prstGeom prst="rect">
            <a:avLst/>
          </a:prstGeom>
          <a:noFill/>
        </p:spPr>
        <p:txBody>
          <a:bodyPr wrap="square" rtlCol="0">
            <a:spAutoFit/>
          </a:bodyPr>
          <a:lstStyle/>
          <a:p>
            <a:r>
              <a:rPr kumimoji="1" lang="ja-JP" altLang="en-US" sz="2400" b="1">
                <a:latin typeface="BIZ UDPゴシック" panose="020B0400000000000000" pitchFamily="50" charset="-128"/>
                <a:ea typeface="BIZ UDPゴシック" panose="020B0400000000000000" pitchFamily="50" charset="-128"/>
              </a:rPr>
              <a:t>アプリをダウンロードしてみよう</a:t>
            </a:r>
          </a:p>
        </p:txBody>
      </p:sp>
      <p:pic>
        <p:nvPicPr>
          <p:cNvPr id="1026" name="Picture 2" descr="Google Play／Google Play ストアってなに？ – ゼロから始めるスマートフォン さん">
            <a:extLst>
              <a:ext uri="{FF2B5EF4-FFF2-40B4-BE49-F238E27FC236}">
                <a16:creationId xmlns:a16="http://schemas.microsoft.com/office/drawing/2014/main" id="{0A48E110-34ED-F237-3678-35F924996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9003" y="2728751"/>
            <a:ext cx="1147645" cy="7637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pp Store - Apple（日本） さん">
            <a:extLst>
              <a:ext uri="{FF2B5EF4-FFF2-40B4-BE49-F238E27FC236}">
                <a16:creationId xmlns:a16="http://schemas.microsoft.com/office/drawing/2014/main" id="{48BA1AF9-01AF-DD97-D8C1-27352E717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4151" y="2782077"/>
            <a:ext cx="657055" cy="657055"/>
          </a:xfrm>
          <a:prstGeom prst="rect">
            <a:avLst/>
          </a:prstGeom>
          <a:noFill/>
          <a:extLst>
            <a:ext uri="{909E8E84-426E-40DD-AFC4-6F175D3DCCD1}">
              <a14:hiddenFill xmlns:a14="http://schemas.microsoft.com/office/drawing/2010/main">
                <a:solidFill>
                  <a:srgbClr val="FFFFFF"/>
                </a:solidFill>
              </a14:hiddenFill>
            </a:ext>
          </a:extLst>
        </p:spPr>
      </p:pic>
      <p:sp>
        <p:nvSpPr>
          <p:cNvPr id="6" name="円/楕円 10">
            <a:extLst>
              <a:ext uri="{FF2B5EF4-FFF2-40B4-BE49-F238E27FC236}">
                <a16:creationId xmlns:a16="http://schemas.microsoft.com/office/drawing/2014/main" id="{37A3AD6D-0B2E-F140-2A76-2F2DAD45AAB4}"/>
              </a:ext>
            </a:extLst>
          </p:cNvPr>
          <p:cNvSpPr/>
          <p:nvPr/>
        </p:nvSpPr>
        <p:spPr>
          <a:xfrm>
            <a:off x="1188257" y="2926838"/>
            <a:ext cx="454018" cy="47966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00" b="1">
              <a:latin typeface="BIZ UDPゴシック" panose="020B0400000000000000" pitchFamily="50" charset="-128"/>
              <a:ea typeface="BIZ UDPゴシック" panose="020B0400000000000000" pitchFamily="50" charset="-128"/>
            </a:endParaRPr>
          </a:p>
          <a:p>
            <a:pPr algn="ctr"/>
            <a:r>
              <a:rPr kumimoji="1" lang="ja-JP" altLang="en-US" b="1">
                <a:latin typeface="BIZ UDPゴシック" panose="020B0400000000000000" pitchFamily="50" charset="-128"/>
                <a:ea typeface="BIZ UDPゴシック" panose="020B0400000000000000" pitchFamily="50" charset="-128"/>
              </a:rPr>
              <a:t>１</a:t>
            </a:r>
          </a:p>
        </p:txBody>
      </p:sp>
      <p:sp>
        <p:nvSpPr>
          <p:cNvPr id="7" name="テキスト ボックス 6">
            <a:extLst>
              <a:ext uri="{FF2B5EF4-FFF2-40B4-BE49-F238E27FC236}">
                <a16:creationId xmlns:a16="http://schemas.microsoft.com/office/drawing/2014/main" id="{F1C80468-3FF2-C42E-F860-87206A0DB68D}"/>
              </a:ext>
            </a:extLst>
          </p:cNvPr>
          <p:cNvSpPr txBox="1"/>
          <p:nvPr/>
        </p:nvSpPr>
        <p:spPr>
          <a:xfrm>
            <a:off x="1771992" y="2852520"/>
            <a:ext cx="5345457" cy="584775"/>
          </a:xfrm>
          <a:prstGeom prst="rect">
            <a:avLst/>
          </a:prstGeom>
          <a:noFill/>
        </p:spPr>
        <p:txBody>
          <a:bodyPr wrap="square" rtlCol="0">
            <a:spAutoFit/>
          </a:bodyPr>
          <a:lstStyle/>
          <a:p>
            <a:r>
              <a:rPr kumimoji="1" lang="ja-JP" altLang="en-US" sz="1600" b="1">
                <a:latin typeface="BIZ UDPゴシック" panose="020B0400000000000000" pitchFamily="50" charset="-128"/>
                <a:ea typeface="BIZ UDPゴシック" panose="020B0400000000000000" pitchFamily="50" charset="-128"/>
              </a:rPr>
              <a:t>ホーム画面からアップルストア（</a:t>
            </a:r>
            <a:r>
              <a:rPr kumimoji="1" lang="en-US" altLang="ja-JP" sz="1600" b="1">
                <a:latin typeface="BIZ UDPゴシック" panose="020B0400000000000000" pitchFamily="50" charset="-128"/>
                <a:ea typeface="BIZ UDPゴシック" panose="020B0400000000000000" pitchFamily="50" charset="-128"/>
              </a:rPr>
              <a:t>iPhone</a:t>
            </a:r>
            <a:r>
              <a:rPr kumimoji="1" lang="ja-JP" altLang="en-US" sz="1600" b="1">
                <a:latin typeface="BIZ UDPゴシック" panose="020B0400000000000000" pitchFamily="50" charset="-128"/>
                <a:ea typeface="BIZ UDPゴシック" panose="020B0400000000000000" pitchFamily="50" charset="-128"/>
              </a:rPr>
              <a:t>）</a:t>
            </a:r>
            <a:endParaRPr kumimoji="1" lang="en-US" altLang="ja-JP" sz="1600" b="1">
              <a:latin typeface="BIZ UDPゴシック" panose="020B0400000000000000" pitchFamily="50" charset="-128"/>
              <a:ea typeface="BIZ UDPゴシック" panose="020B0400000000000000" pitchFamily="50" charset="-128"/>
            </a:endParaRPr>
          </a:p>
          <a:p>
            <a:r>
              <a:rPr kumimoji="1" lang="ja-JP" altLang="en-US" sz="1600" b="1">
                <a:latin typeface="BIZ UDPゴシック" panose="020B0400000000000000" pitchFamily="50" charset="-128"/>
                <a:ea typeface="BIZ UDPゴシック" panose="020B0400000000000000" pitchFamily="50" charset="-128"/>
              </a:rPr>
              <a:t>又はプレイストア（</a:t>
            </a:r>
            <a:r>
              <a:rPr kumimoji="1" lang="en-US" altLang="ja-JP" sz="1600" b="1">
                <a:latin typeface="BIZ UDPゴシック" panose="020B0400000000000000" pitchFamily="50" charset="-128"/>
                <a:ea typeface="BIZ UDPゴシック" panose="020B0400000000000000" pitchFamily="50" charset="-128"/>
              </a:rPr>
              <a:t>android</a:t>
            </a:r>
            <a:r>
              <a:rPr kumimoji="1" lang="ja-JP" altLang="en-US" sz="1600" b="1">
                <a:latin typeface="BIZ UDPゴシック" panose="020B0400000000000000" pitchFamily="50" charset="-128"/>
                <a:ea typeface="BIZ UDPゴシック" panose="020B0400000000000000" pitchFamily="50" charset="-128"/>
              </a:rPr>
              <a:t>）のアイコンをタップ</a:t>
            </a:r>
          </a:p>
        </p:txBody>
      </p:sp>
      <p:sp>
        <p:nvSpPr>
          <p:cNvPr id="10" name="テキスト ボックス 9">
            <a:extLst>
              <a:ext uri="{FF2B5EF4-FFF2-40B4-BE49-F238E27FC236}">
                <a16:creationId xmlns:a16="http://schemas.microsoft.com/office/drawing/2014/main" id="{07D217C3-AF8C-4E7E-170E-FB954A2B9111}"/>
              </a:ext>
            </a:extLst>
          </p:cNvPr>
          <p:cNvSpPr txBox="1"/>
          <p:nvPr/>
        </p:nvSpPr>
        <p:spPr>
          <a:xfrm>
            <a:off x="7001164" y="2392331"/>
            <a:ext cx="983064" cy="338554"/>
          </a:xfrm>
          <a:prstGeom prst="rect">
            <a:avLst/>
          </a:prstGeom>
          <a:noFill/>
        </p:spPr>
        <p:txBody>
          <a:bodyPr wrap="square" rtlCol="0">
            <a:spAutoFit/>
          </a:bodyPr>
          <a:lstStyle/>
          <a:p>
            <a:pPr algn="ctr"/>
            <a:r>
              <a:rPr kumimoji="1" lang="en-US" altLang="ja-JP" sz="1600" b="1">
                <a:latin typeface="BIZ UDPゴシック" panose="020B0400000000000000" pitchFamily="50" charset="-128"/>
                <a:ea typeface="BIZ UDPゴシック" panose="020B0400000000000000" pitchFamily="50" charset="-128"/>
              </a:rPr>
              <a:t>iPhone</a:t>
            </a:r>
            <a:endParaRPr kumimoji="1" lang="ja-JP" altLang="en-US" sz="1600" b="1">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3ACE1545-A84A-B135-0CDC-E03593535507}"/>
              </a:ext>
            </a:extLst>
          </p:cNvPr>
          <p:cNvSpPr txBox="1"/>
          <p:nvPr/>
        </p:nvSpPr>
        <p:spPr>
          <a:xfrm>
            <a:off x="8141406" y="2392331"/>
            <a:ext cx="1215242" cy="338554"/>
          </a:xfrm>
          <a:prstGeom prst="rect">
            <a:avLst/>
          </a:prstGeom>
          <a:noFill/>
        </p:spPr>
        <p:txBody>
          <a:bodyPr wrap="square" rtlCol="0">
            <a:spAutoFit/>
          </a:bodyPr>
          <a:lstStyle/>
          <a:p>
            <a:pPr algn="ctr"/>
            <a:r>
              <a:rPr kumimoji="1" lang="en-US" altLang="ja-JP" sz="1600" b="1">
                <a:latin typeface="BIZ UDPゴシック" panose="020B0400000000000000" pitchFamily="50" charset="-128"/>
                <a:ea typeface="BIZ UDPゴシック" panose="020B0400000000000000" pitchFamily="50" charset="-128"/>
              </a:rPr>
              <a:t>android</a:t>
            </a:r>
            <a:endParaRPr kumimoji="1" lang="ja-JP" altLang="en-US" sz="1600" b="1">
              <a:latin typeface="BIZ UDPゴシック" panose="020B0400000000000000" pitchFamily="50" charset="-128"/>
              <a:ea typeface="BIZ UDPゴシック" panose="020B0400000000000000" pitchFamily="50" charset="-128"/>
            </a:endParaRPr>
          </a:p>
        </p:txBody>
      </p:sp>
      <p:sp>
        <p:nvSpPr>
          <p:cNvPr id="12" name="円/楕円 10">
            <a:extLst>
              <a:ext uri="{FF2B5EF4-FFF2-40B4-BE49-F238E27FC236}">
                <a16:creationId xmlns:a16="http://schemas.microsoft.com/office/drawing/2014/main" id="{FA06B11A-8089-2FBB-D825-2E83C97C8D8D}"/>
              </a:ext>
            </a:extLst>
          </p:cNvPr>
          <p:cNvSpPr/>
          <p:nvPr/>
        </p:nvSpPr>
        <p:spPr>
          <a:xfrm>
            <a:off x="1187074" y="3769074"/>
            <a:ext cx="454018" cy="47966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00" b="1">
              <a:latin typeface="BIZ UDPゴシック" panose="020B0400000000000000" pitchFamily="50" charset="-128"/>
              <a:ea typeface="BIZ UDPゴシック" panose="020B0400000000000000" pitchFamily="50" charset="-128"/>
            </a:endParaRPr>
          </a:p>
          <a:p>
            <a:pPr algn="ctr"/>
            <a:r>
              <a:rPr kumimoji="1" lang="ja-JP" altLang="en-US" b="1">
                <a:latin typeface="BIZ UDPゴシック" panose="020B0400000000000000" pitchFamily="50" charset="-128"/>
                <a:ea typeface="BIZ UDPゴシック" panose="020B0400000000000000" pitchFamily="50" charset="-128"/>
              </a:rPr>
              <a:t>２</a:t>
            </a:r>
          </a:p>
        </p:txBody>
      </p:sp>
      <p:pic>
        <p:nvPicPr>
          <p:cNvPr id="1030" name="Picture 6" descr="検索アイコン | 【商用可/無料】商用利用可能なフリーアイコン素材ダウンロードサイト SATO ICONS さん">
            <a:extLst>
              <a:ext uri="{FF2B5EF4-FFF2-40B4-BE49-F238E27FC236}">
                <a16:creationId xmlns:a16="http://schemas.microsoft.com/office/drawing/2014/main" id="{427A0E9F-464A-AFB9-B65D-BF194FE4F2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0213" y="3899177"/>
            <a:ext cx="809341" cy="809341"/>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1F7F4A01-5C82-F200-E191-0BEB2AFEC71A}"/>
              </a:ext>
            </a:extLst>
          </p:cNvPr>
          <p:cNvSpPr txBox="1"/>
          <p:nvPr/>
        </p:nvSpPr>
        <p:spPr>
          <a:xfrm>
            <a:off x="1771992" y="3779944"/>
            <a:ext cx="6132229" cy="584775"/>
          </a:xfrm>
          <a:prstGeom prst="rect">
            <a:avLst/>
          </a:prstGeom>
          <a:noFill/>
        </p:spPr>
        <p:txBody>
          <a:bodyPr wrap="square" rtlCol="0">
            <a:spAutoFit/>
          </a:bodyPr>
          <a:lstStyle/>
          <a:p>
            <a:r>
              <a:rPr kumimoji="1" lang="ja-JP" altLang="en-US" sz="1600" b="1">
                <a:latin typeface="BIZ UDPゴシック" panose="020B0400000000000000" pitchFamily="50" charset="-128"/>
                <a:ea typeface="BIZ UDPゴシック" panose="020B0400000000000000" pitchFamily="50" charset="-128"/>
              </a:rPr>
              <a:t>検索窓に「台東区防災アプリ」と入力し、調べてみよう！</a:t>
            </a:r>
            <a:endParaRPr kumimoji="1" lang="en-US" altLang="ja-JP" sz="1600" b="1">
              <a:latin typeface="BIZ UDPゴシック" panose="020B0400000000000000" pitchFamily="50" charset="-128"/>
              <a:ea typeface="BIZ UDPゴシック" panose="020B0400000000000000" pitchFamily="50" charset="-128"/>
            </a:endParaRPr>
          </a:p>
          <a:p>
            <a:r>
              <a:rPr kumimoji="1" lang="en-US" altLang="ja-JP" sz="1600" b="1">
                <a:latin typeface="BIZ UDPゴシック" panose="020B0400000000000000" pitchFamily="50" charset="-128"/>
                <a:ea typeface="BIZ UDPゴシック" panose="020B0400000000000000" pitchFamily="50" charset="-128"/>
              </a:rPr>
              <a:t>※</a:t>
            </a:r>
            <a:r>
              <a:rPr kumimoji="1" lang="ja-JP" altLang="en-US" sz="1600" b="1">
                <a:latin typeface="BIZ UDPゴシック" panose="020B0400000000000000" pitchFamily="50" charset="-128"/>
                <a:ea typeface="BIZ UDPゴシック" panose="020B0400000000000000" pitchFamily="50" charset="-128"/>
              </a:rPr>
              <a:t>検索窓が出てこない場合は検索アイコンをタップしてみよう</a:t>
            </a:r>
          </a:p>
        </p:txBody>
      </p:sp>
      <p:sp>
        <p:nvSpPr>
          <p:cNvPr id="14" name="正方形/長方形 13">
            <a:extLst>
              <a:ext uri="{FF2B5EF4-FFF2-40B4-BE49-F238E27FC236}">
                <a16:creationId xmlns:a16="http://schemas.microsoft.com/office/drawing/2014/main" id="{4A5580BF-DD7C-8446-3833-0CF966A2FD63}"/>
              </a:ext>
            </a:extLst>
          </p:cNvPr>
          <p:cNvSpPr/>
          <p:nvPr/>
        </p:nvSpPr>
        <p:spPr>
          <a:xfrm>
            <a:off x="1771992" y="4400953"/>
            <a:ext cx="3631465" cy="419459"/>
          </a:xfrm>
          <a:prstGeom prst="rect">
            <a:avLst/>
          </a:prstGeom>
          <a:solidFill>
            <a:schemeClr val="bg1"/>
          </a:solidFill>
          <a:ln w="38100">
            <a:solidFill>
              <a:srgbClr val="FF6B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b="1">
                <a:solidFill>
                  <a:srgbClr val="FF0000"/>
                </a:solidFill>
                <a:highlight>
                  <a:srgbClr val="FFFF00"/>
                </a:highlight>
                <a:latin typeface="BIZ UDPゴシック" panose="020B0400000000000000" pitchFamily="50" charset="-128"/>
                <a:ea typeface="BIZ UDPゴシック" panose="020B0400000000000000" pitchFamily="50" charset="-128"/>
              </a:rPr>
              <a:t>台東区防災アプリ</a:t>
            </a:r>
          </a:p>
        </p:txBody>
      </p:sp>
      <p:sp>
        <p:nvSpPr>
          <p:cNvPr id="15" name="テキスト ボックス 14">
            <a:extLst>
              <a:ext uri="{FF2B5EF4-FFF2-40B4-BE49-F238E27FC236}">
                <a16:creationId xmlns:a16="http://schemas.microsoft.com/office/drawing/2014/main" id="{550FD00B-AFB4-8204-BA84-137D718B1D65}"/>
              </a:ext>
            </a:extLst>
          </p:cNvPr>
          <p:cNvSpPr txBox="1"/>
          <p:nvPr/>
        </p:nvSpPr>
        <p:spPr>
          <a:xfrm>
            <a:off x="7721785" y="3670352"/>
            <a:ext cx="1465628" cy="307777"/>
          </a:xfrm>
          <a:prstGeom prst="rect">
            <a:avLst/>
          </a:prstGeom>
          <a:noFill/>
        </p:spPr>
        <p:txBody>
          <a:bodyPr wrap="square" rtlCol="0">
            <a:spAutoFit/>
          </a:bodyPr>
          <a:lstStyle/>
          <a:p>
            <a:pPr algn="ctr"/>
            <a:r>
              <a:rPr kumimoji="1" lang="ja-JP" altLang="en-US" sz="1400" b="1">
                <a:latin typeface="BIZ UDPゴシック" panose="020B0400000000000000" pitchFamily="50" charset="-128"/>
                <a:ea typeface="BIZ UDPゴシック" panose="020B0400000000000000" pitchFamily="50" charset="-128"/>
              </a:rPr>
              <a:t>検索アイコン</a:t>
            </a:r>
          </a:p>
        </p:txBody>
      </p:sp>
      <p:sp>
        <p:nvSpPr>
          <p:cNvPr id="17" name="円/楕円 10">
            <a:extLst>
              <a:ext uri="{FF2B5EF4-FFF2-40B4-BE49-F238E27FC236}">
                <a16:creationId xmlns:a16="http://schemas.microsoft.com/office/drawing/2014/main" id="{D50AD59B-EBEE-5DCB-99B0-519C171CF64A}"/>
              </a:ext>
            </a:extLst>
          </p:cNvPr>
          <p:cNvSpPr/>
          <p:nvPr/>
        </p:nvSpPr>
        <p:spPr>
          <a:xfrm>
            <a:off x="1187074" y="5193975"/>
            <a:ext cx="454018" cy="47966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00" b="1">
              <a:latin typeface="BIZ UDPゴシック" panose="020B0400000000000000" pitchFamily="50" charset="-128"/>
              <a:ea typeface="BIZ UDPゴシック" panose="020B0400000000000000" pitchFamily="50" charset="-128"/>
            </a:endParaRPr>
          </a:p>
          <a:p>
            <a:pPr algn="ctr"/>
            <a:r>
              <a:rPr kumimoji="1" lang="en-US" altLang="ja-JP" b="1">
                <a:latin typeface="BIZ UDPゴシック" panose="020B0400000000000000" pitchFamily="50" charset="-128"/>
                <a:ea typeface="BIZ UDPゴシック" panose="020B0400000000000000" pitchFamily="50" charset="-128"/>
              </a:rPr>
              <a:t>3</a:t>
            </a:r>
            <a:r>
              <a:rPr kumimoji="1" lang="ja-JP" altLang="en-US" b="1">
                <a:latin typeface="BIZ UDPゴシック" panose="020B0400000000000000" pitchFamily="50" charset="-128"/>
                <a:ea typeface="BIZ UDPゴシック" panose="020B0400000000000000" pitchFamily="50" charset="-128"/>
              </a:rPr>
              <a:t> </a:t>
            </a:r>
            <a:endParaRPr kumimoji="1" lang="en-US" altLang="ja-JP" b="1">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D2476C92-0520-4E28-3BB9-FB4554D8B1A4}"/>
              </a:ext>
            </a:extLst>
          </p:cNvPr>
          <p:cNvSpPr txBox="1"/>
          <p:nvPr/>
        </p:nvSpPr>
        <p:spPr>
          <a:xfrm>
            <a:off x="1771991" y="5265131"/>
            <a:ext cx="6132229" cy="338554"/>
          </a:xfrm>
          <a:prstGeom prst="rect">
            <a:avLst/>
          </a:prstGeom>
          <a:noFill/>
        </p:spPr>
        <p:txBody>
          <a:bodyPr wrap="square" rtlCol="0">
            <a:spAutoFit/>
          </a:bodyPr>
          <a:lstStyle/>
          <a:p>
            <a:r>
              <a:rPr kumimoji="1" lang="ja-JP" altLang="en-US" sz="1600" b="1">
                <a:latin typeface="BIZ UDPゴシック" panose="020B0400000000000000" pitchFamily="50" charset="-128"/>
                <a:ea typeface="BIZ UDPゴシック" panose="020B0400000000000000" pitchFamily="50" charset="-128"/>
              </a:rPr>
              <a:t>ダウンロード、もしくはインストールボタンをタップ</a:t>
            </a:r>
          </a:p>
        </p:txBody>
      </p:sp>
      <p:sp>
        <p:nvSpPr>
          <p:cNvPr id="19" name="円/楕円 10">
            <a:extLst>
              <a:ext uri="{FF2B5EF4-FFF2-40B4-BE49-F238E27FC236}">
                <a16:creationId xmlns:a16="http://schemas.microsoft.com/office/drawing/2014/main" id="{0C4582DD-2375-BCB7-364D-82869D7E4884}"/>
              </a:ext>
            </a:extLst>
          </p:cNvPr>
          <p:cNvSpPr/>
          <p:nvPr/>
        </p:nvSpPr>
        <p:spPr>
          <a:xfrm>
            <a:off x="1187074" y="5983834"/>
            <a:ext cx="454018" cy="47966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00" b="1">
              <a:latin typeface="BIZ UDPゴシック" panose="020B0400000000000000" pitchFamily="50" charset="-128"/>
              <a:ea typeface="BIZ UDPゴシック" panose="020B0400000000000000" pitchFamily="50" charset="-128"/>
            </a:endParaRPr>
          </a:p>
          <a:p>
            <a:pPr algn="ctr"/>
            <a:r>
              <a:rPr kumimoji="1" lang="ja-JP" altLang="en-US" b="1">
                <a:latin typeface="BIZ UDPゴシック" panose="020B0400000000000000" pitchFamily="50" charset="-128"/>
                <a:ea typeface="BIZ UDPゴシック" panose="020B0400000000000000" pitchFamily="50" charset="-128"/>
              </a:rPr>
              <a:t>４ </a:t>
            </a:r>
            <a:endParaRPr kumimoji="1" lang="en-US" altLang="ja-JP" b="1">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C22FB6D6-C6DF-964B-D0D3-369FBBE64B73}"/>
              </a:ext>
            </a:extLst>
          </p:cNvPr>
          <p:cNvSpPr txBox="1"/>
          <p:nvPr/>
        </p:nvSpPr>
        <p:spPr>
          <a:xfrm>
            <a:off x="1740601" y="6124944"/>
            <a:ext cx="6100605" cy="338554"/>
          </a:xfrm>
          <a:prstGeom prst="rect">
            <a:avLst/>
          </a:prstGeom>
          <a:noFill/>
        </p:spPr>
        <p:txBody>
          <a:bodyPr wrap="square" rtlCol="0">
            <a:spAutoFit/>
          </a:bodyPr>
          <a:lstStyle/>
          <a:p>
            <a:r>
              <a:rPr kumimoji="1" lang="ja-JP" altLang="en-US" sz="1600" b="1">
                <a:latin typeface="BIZ UDPゴシック" panose="020B0400000000000000" pitchFamily="50" charset="-128"/>
                <a:ea typeface="BIZ UDPゴシック" panose="020B0400000000000000" pitchFamily="50" charset="-128"/>
              </a:rPr>
              <a:t>ホーム画面に右のアイコンが出てきていたらダウンロード完了</a:t>
            </a:r>
          </a:p>
        </p:txBody>
      </p:sp>
      <p:pic>
        <p:nvPicPr>
          <p:cNvPr id="1032" name="Picture 8" descr="台東区 防災アプリ - Google Play のアプリ さん">
            <a:extLst>
              <a:ext uri="{FF2B5EF4-FFF2-40B4-BE49-F238E27FC236}">
                <a16:creationId xmlns:a16="http://schemas.microsoft.com/office/drawing/2014/main" id="{3D1177ED-C58E-645E-59D0-EE0A4945FB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1791" y="4970344"/>
            <a:ext cx="1695527" cy="1695527"/>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97F6A5B7-F512-F357-9A5F-622885FFA594}"/>
              </a:ext>
            </a:extLst>
          </p:cNvPr>
          <p:cNvSpPr txBox="1"/>
          <p:nvPr/>
        </p:nvSpPr>
        <p:spPr>
          <a:xfrm>
            <a:off x="6849866" y="1573193"/>
            <a:ext cx="1321847" cy="400110"/>
          </a:xfrm>
          <a:prstGeom prst="rect">
            <a:avLst/>
          </a:prstGeom>
          <a:noFill/>
          <a:ln>
            <a:solidFill>
              <a:schemeClr val="tx1"/>
            </a:solidFill>
          </a:ln>
        </p:spPr>
        <p:txBody>
          <a:bodyPr wrap="square">
            <a:spAutoFit/>
          </a:bodyPr>
          <a:lstStyle/>
          <a:p>
            <a:pPr algn="ctr"/>
            <a:r>
              <a:rPr lang="en-US" altLang="ja-JP" sz="2000" b="1" i="0">
                <a:solidFill>
                  <a:srgbClr val="252525"/>
                </a:solidFill>
                <a:effectLst/>
                <a:latin typeface="BIZ UDPゴシック" panose="020B0400000000000000" pitchFamily="50" charset="-128"/>
                <a:ea typeface="BIZ UDPゴシック" panose="020B0400000000000000" pitchFamily="50" charset="-128"/>
              </a:rPr>
              <a:t>iPhone</a:t>
            </a:r>
            <a:endParaRPr lang="ja-JP" altLang="en-US" sz="2000">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75957038-44D9-A654-F1CE-9071E3BF951B}"/>
              </a:ext>
            </a:extLst>
          </p:cNvPr>
          <p:cNvSpPr txBox="1"/>
          <p:nvPr/>
        </p:nvSpPr>
        <p:spPr>
          <a:xfrm>
            <a:off x="8321510" y="1579933"/>
            <a:ext cx="1321847" cy="400110"/>
          </a:xfrm>
          <a:prstGeom prst="rect">
            <a:avLst/>
          </a:prstGeom>
          <a:noFill/>
          <a:ln>
            <a:solidFill>
              <a:schemeClr val="tx1"/>
            </a:solidFill>
          </a:ln>
        </p:spPr>
        <p:txBody>
          <a:bodyPr wrap="square">
            <a:spAutoFit/>
          </a:bodyPr>
          <a:lstStyle/>
          <a:p>
            <a:pPr algn="ctr"/>
            <a:r>
              <a:rPr lang="en-US" altLang="ja-JP" sz="2000" b="1">
                <a:solidFill>
                  <a:srgbClr val="252525"/>
                </a:solidFill>
                <a:latin typeface="BIZ UDPゴシック" panose="020B0400000000000000" pitchFamily="50" charset="-128"/>
                <a:ea typeface="BIZ UDPゴシック" panose="020B0400000000000000" pitchFamily="50" charset="-128"/>
              </a:rPr>
              <a:t>Android</a:t>
            </a:r>
            <a:endParaRPr lang="ja-JP" altLang="en-US" sz="2000">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F81D55DC-7224-3F1D-AF49-8941AFA2CCA3}"/>
              </a:ext>
            </a:extLst>
          </p:cNvPr>
          <p:cNvSpPr txBox="1"/>
          <p:nvPr/>
        </p:nvSpPr>
        <p:spPr>
          <a:xfrm>
            <a:off x="733607" y="403384"/>
            <a:ext cx="1038386" cy="630942"/>
          </a:xfrm>
          <a:prstGeom prst="rect">
            <a:avLst/>
          </a:prstGeom>
          <a:noFill/>
        </p:spPr>
        <p:txBody>
          <a:bodyPr wrap="square">
            <a:spAutoFit/>
          </a:bodyPr>
          <a:lstStyle/>
          <a:p>
            <a:pPr algn="ctr"/>
            <a:r>
              <a:rPr lang="ja-JP" altLang="en-US" sz="2000" b="1">
                <a:solidFill>
                  <a:schemeClr val="bg1"/>
                </a:solidFill>
                <a:latin typeface="BIZ UDPゴシック" panose="020B0400000000000000" pitchFamily="50" charset="-128"/>
                <a:ea typeface="BIZ UDPゴシック" panose="020B0400000000000000" pitchFamily="50" charset="-128"/>
              </a:rPr>
              <a:t>第</a:t>
            </a:r>
            <a:r>
              <a:rPr lang="en-US" altLang="ja-JP" sz="3500" b="1">
                <a:solidFill>
                  <a:schemeClr val="bg1"/>
                </a:solidFill>
                <a:latin typeface="BIZ UDPゴシック" panose="020B0400000000000000" pitchFamily="50" charset="-128"/>
                <a:ea typeface="BIZ UDPゴシック" panose="020B0400000000000000" pitchFamily="50" charset="-128"/>
              </a:rPr>
              <a:t>4</a:t>
            </a:r>
            <a:r>
              <a:rPr lang="ja-JP" altLang="en-US" sz="2000" b="1">
                <a:solidFill>
                  <a:schemeClr val="bg1"/>
                </a:solidFill>
                <a:latin typeface="BIZ UDPゴシック" panose="020B0400000000000000" pitchFamily="50" charset="-128"/>
                <a:ea typeface="BIZ UDPゴシック" panose="020B0400000000000000" pitchFamily="50" charset="-128"/>
              </a:rPr>
              <a:t>章</a:t>
            </a:r>
          </a:p>
        </p:txBody>
      </p:sp>
      <p:sp>
        <p:nvSpPr>
          <p:cNvPr id="2" name="スライド番号プレースホルダー 3">
            <a:extLst>
              <a:ext uri="{FF2B5EF4-FFF2-40B4-BE49-F238E27FC236}">
                <a16:creationId xmlns:a16="http://schemas.microsoft.com/office/drawing/2014/main" id="{A993C773-D129-A478-62B7-898715BA9F83}"/>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44</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609279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42">
            <a:extLst>
              <a:ext uri="{FF2B5EF4-FFF2-40B4-BE49-F238E27FC236}">
                <a16:creationId xmlns:a16="http://schemas.microsoft.com/office/drawing/2014/main" id="{48A7911F-A7DD-4022-5BC5-ECC28107C245}"/>
              </a:ext>
            </a:extLst>
          </p:cNvPr>
          <p:cNvSpPr/>
          <p:nvPr/>
        </p:nvSpPr>
        <p:spPr>
          <a:xfrm>
            <a:off x="593725" y="2137992"/>
            <a:ext cx="9648826" cy="5018299"/>
          </a:xfrm>
          <a:prstGeom prst="roundRect">
            <a:avLst>
              <a:gd name="adj" fmla="val 128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62" name="グループ化 61">
            <a:extLst>
              <a:ext uri="{FF2B5EF4-FFF2-40B4-BE49-F238E27FC236}">
                <a16:creationId xmlns:a16="http://schemas.microsoft.com/office/drawing/2014/main" id="{2193CC3C-A15B-7944-E378-B3A9392801A5}"/>
              </a:ext>
            </a:extLst>
          </p:cNvPr>
          <p:cNvGrpSpPr/>
          <p:nvPr/>
        </p:nvGrpSpPr>
        <p:grpSpPr>
          <a:xfrm>
            <a:off x="604646" y="0"/>
            <a:ext cx="1351370" cy="1035997"/>
            <a:chOff x="604646" y="0"/>
            <a:chExt cx="1351370" cy="1035997"/>
          </a:xfrm>
          <a:solidFill>
            <a:srgbClr val="FFC000"/>
          </a:solidFill>
        </p:grpSpPr>
        <p:sp>
          <p:nvSpPr>
            <p:cNvPr id="63" name="片側の 2 つの角を切り取った四角形 62">
              <a:extLst>
                <a:ext uri="{FF2B5EF4-FFF2-40B4-BE49-F238E27FC236}">
                  <a16:creationId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片側の 2 つの角を切り取った四角形 6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その他の便利なアプリ</a:t>
            </a:r>
          </a:p>
        </p:txBody>
      </p:sp>
      <p:sp>
        <p:nvSpPr>
          <p:cNvPr id="5" name="テキスト ボックス 4">
            <a:extLst>
              <a:ext uri="{FF2B5EF4-FFF2-40B4-BE49-F238E27FC236}">
                <a16:creationId xmlns:a16="http://schemas.microsoft.com/office/drawing/2014/main" id="{BB5A2881-40D8-03BA-229E-EEEF13DDD8E5}"/>
              </a:ext>
            </a:extLst>
          </p:cNvPr>
          <p:cNvSpPr txBox="1"/>
          <p:nvPr/>
        </p:nvSpPr>
        <p:spPr>
          <a:xfrm>
            <a:off x="733606" y="1413002"/>
            <a:ext cx="8327898" cy="523220"/>
          </a:xfrm>
          <a:prstGeom prst="rect">
            <a:avLst/>
          </a:prstGeom>
          <a:noFill/>
        </p:spPr>
        <p:txBody>
          <a:bodyPr wrap="square">
            <a:spAutoFit/>
          </a:bodyPr>
          <a:lstStyle/>
          <a:p>
            <a:r>
              <a:rPr lang="ja-JP" altLang="en-US" sz="2800" b="1">
                <a:latin typeface="BIZ UDPゴシック" panose="020B0400000000000000" pitchFamily="50" charset="-128"/>
                <a:ea typeface="BIZ UDPゴシック" panose="020B0400000000000000" pitchFamily="50" charset="-128"/>
              </a:rPr>
              <a:t>２</a:t>
            </a:r>
            <a:r>
              <a:rPr lang="en-US" altLang="ja-JP" sz="2800" b="1">
                <a:latin typeface="BIZ UDPゴシック" panose="020B0400000000000000" pitchFamily="50" charset="-128"/>
                <a:ea typeface="BIZ UDPゴシック" panose="020B0400000000000000" pitchFamily="50" charset="-128"/>
              </a:rPr>
              <a:t>. </a:t>
            </a:r>
            <a:r>
              <a:rPr lang="ja-JP" altLang="en-US" sz="2800" b="1">
                <a:latin typeface="BIZ UDPゴシック" panose="020B0400000000000000" pitchFamily="50" charset="-128"/>
                <a:ea typeface="BIZ UDPゴシック" panose="020B0400000000000000" pitchFamily="50" charset="-128"/>
              </a:rPr>
              <a:t>電話リレーサービス</a:t>
            </a:r>
            <a:endParaRPr lang="en-US" altLang="ja-JP" sz="2800" b="1">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514FE30E-0CA9-487C-1A60-B711B22846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15963" y="2987456"/>
            <a:ext cx="7259885" cy="4038612"/>
          </a:xfrm>
          <a:prstGeom prst="rect">
            <a:avLst/>
          </a:prstGeom>
        </p:spPr>
      </p:pic>
      <p:pic>
        <p:nvPicPr>
          <p:cNvPr id="4" name="図 3" descr="挿絵 が含まれている画像&#10;&#10;自動的に生成された説明">
            <a:extLst>
              <a:ext uri="{FF2B5EF4-FFF2-40B4-BE49-F238E27FC236}">
                <a16:creationId xmlns:a16="http://schemas.microsoft.com/office/drawing/2014/main" id="{7B5F04AC-48B0-41E8-8867-C6865599723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2218" r="34814"/>
          <a:stretch/>
        </p:blipFill>
        <p:spPr>
          <a:xfrm>
            <a:off x="8455901" y="3331778"/>
            <a:ext cx="1651760" cy="2160465"/>
          </a:xfrm>
          <a:prstGeom prst="rect">
            <a:avLst/>
          </a:prstGeom>
        </p:spPr>
      </p:pic>
      <p:pic>
        <p:nvPicPr>
          <p:cNvPr id="6" name="図 5" descr="アイコン&#10;&#10;自動的に生成された説明">
            <a:extLst>
              <a:ext uri="{FF2B5EF4-FFF2-40B4-BE49-F238E27FC236}">
                <a16:creationId xmlns:a16="http://schemas.microsoft.com/office/drawing/2014/main" id="{EAE147A8-047A-E21F-DFBC-B66EC12E3AE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97555" y="2221878"/>
            <a:ext cx="2988146" cy="921993"/>
          </a:xfrm>
          <a:prstGeom prst="rect">
            <a:avLst/>
          </a:prstGeom>
        </p:spPr>
      </p:pic>
      <p:pic>
        <p:nvPicPr>
          <p:cNvPr id="7" name="図 6" descr="テキスト&#10;&#10;自動的に生成された説明">
            <a:extLst>
              <a:ext uri="{FF2B5EF4-FFF2-40B4-BE49-F238E27FC236}">
                <a16:creationId xmlns:a16="http://schemas.microsoft.com/office/drawing/2014/main" id="{8CE74008-5D21-61C0-7C4E-454C6814D36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91416" y="2254193"/>
            <a:ext cx="2919369" cy="857361"/>
          </a:xfrm>
          <a:prstGeom prst="rect">
            <a:avLst/>
          </a:prstGeom>
        </p:spPr>
      </p:pic>
      <p:sp>
        <p:nvSpPr>
          <p:cNvPr id="11" name="テキスト ボックス 10">
            <a:extLst>
              <a:ext uri="{FF2B5EF4-FFF2-40B4-BE49-F238E27FC236}">
                <a16:creationId xmlns:a16="http://schemas.microsoft.com/office/drawing/2014/main" id="{31EE1AFC-E0FC-E269-D8A2-4E65E5139B38}"/>
              </a:ext>
            </a:extLst>
          </p:cNvPr>
          <p:cNvSpPr txBox="1"/>
          <p:nvPr/>
        </p:nvSpPr>
        <p:spPr>
          <a:xfrm>
            <a:off x="733607" y="403384"/>
            <a:ext cx="1038386" cy="630942"/>
          </a:xfrm>
          <a:prstGeom prst="rect">
            <a:avLst/>
          </a:prstGeom>
          <a:noFill/>
        </p:spPr>
        <p:txBody>
          <a:bodyPr wrap="square">
            <a:spAutoFit/>
          </a:bodyPr>
          <a:lstStyle/>
          <a:p>
            <a:pPr algn="ctr"/>
            <a:r>
              <a:rPr lang="ja-JP" altLang="en-US" sz="2000" b="1">
                <a:solidFill>
                  <a:schemeClr val="bg1"/>
                </a:solidFill>
                <a:latin typeface="BIZ UDPゴシック" panose="020B0400000000000000" pitchFamily="50" charset="-128"/>
                <a:ea typeface="BIZ UDPゴシック" panose="020B0400000000000000" pitchFamily="50" charset="-128"/>
              </a:rPr>
              <a:t>第</a:t>
            </a:r>
            <a:r>
              <a:rPr lang="en-US" altLang="ja-JP" sz="3500" b="1">
                <a:solidFill>
                  <a:schemeClr val="bg1"/>
                </a:solidFill>
                <a:latin typeface="BIZ UDPゴシック" panose="020B0400000000000000" pitchFamily="50" charset="-128"/>
                <a:ea typeface="BIZ UDPゴシック" panose="020B0400000000000000" pitchFamily="50" charset="-128"/>
              </a:rPr>
              <a:t>4</a:t>
            </a:r>
            <a:r>
              <a:rPr lang="ja-JP" altLang="en-US" sz="2000" b="1">
                <a:solidFill>
                  <a:schemeClr val="bg1"/>
                </a:solidFill>
                <a:latin typeface="BIZ UDPゴシック" panose="020B0400000000000000" pitchFamily="50" charset="-128"/>
                <a:ea typeface="BIZ UDPゴシック" panose="020B0400000000000000" pitchFamily="50" charset="-128"/>
              </a:rPr>
              <a:t>章</a:t>
            </a:r>
          </a:p>
        </p:txBody>
      </p:sp>
      <p:sp>
        <p:nvSpPr>
          <p:cNvPr id="8" name="スライド番号プレースホルダー 3">
            <a:extLst>
              <a:ext uri="{FF2B5EF4-FFF2-40B4-BE49-F238E27FC236}">
                <a16:creationId xmlns:a16="http://schemas.microsoft.com/office/drawing/2014/main" id="{08A95CC8-78BA-6B19-AE9F-28B6913F8E39}"/>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45</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561510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42">
            <a:extLst>
              <a:ext uri="{FF2B5EF4-FFF2-40B4-BE49-F238E27FC236}">
                <a16:creationId xmlns:a16="http://schemas.microsoft.com/office/drawing/2014/main" id="{222C5566-84BC-88C4-FA45-3D4167630CBA}"/>
              </a:ext>
            </a:extLst>
          </p:cNvPr>
          <p:cNvSpPr/>
          <p:nvPr/>
        </p:nvSpPr>
        <p:spPr>
          <a:xfrm>
            <a:off x="593725" y="2137992"/>
            <a:ext cx="9648826" cy="5018299"/>
          </a:xfrm>
          <a:prstGeom prst="roundRect">
            <a:avLst>
              <a:gd name="adj" fmla="val 128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62" name="グループ化 61">
            <a:extLst>
              <a:ext uri="{FF2B5EF4-FFF2-40B4-BE49-F238E27FC236}">
                <a16:creationId xmlns:a16="http://schemas.microsoft.com/office/drawing/2014/main" id="{2193CC3C-A15B-7944-E378-B3A9392801A5}"/>
              </a:ext>
            </a:extLst>
          </p:cNvPr>
          <p:cNvGrpSpPr/>
          <p:nvPr/>
        </p:nvGrpSpPr>
        <p:grpSpPr>
          <a:xfrm>
            <a:off x="604646" y="0"/>
            <a:ext cx="1351370" cy="1035997"/>
            <a:chOff x="604646" y="0"/>
            <a:chExt cx="1351370" cy="1035997"/>
          </a:xfrm>
          <a:solidFill>
            <a:srgbClr val="FFC000"/>
          </a:solidFill>
        </p:grpSpPr>
        <p:sp>
          <p:nvSpPr>
            <p:cNvPr id="63" name="片側の 2 つの角を切り取った四角形 62">
              <a:extLst>
                <a:ext uri="{FF2B5EF4-FFF2-40B4-BE49-F238E27FC236}">
                  <a16:creationId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片側の 2 つの角を切り取った四角形 6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その他の便利なアプリ</a:t>
            </a:r>
          </a:p>
        </p:txBody>
      </p:sp>
      <p:sp>
        <p:nvSpPr>
          <p:cNvPr id="5" name="テキスト ボックス 4">
            <a:extLst>
              <a:ext uri="{FF2B5EF4-FFF2-40B4-BE49-F238E27FC236}">
                <a16:creationId xmlns:a16="http://schemas.microsoft.com/office/drawing/2014/main" id="{BB5A2881-40D8-03BA-229E-EEEF13DDD8E5}"/>
              </a:ext>
            </a:extLst>
          </p:cNvPr>
          <p:cNvSpPr txBox="1"/>
          <p:nvPr/>
        </p:nvSpPr>
        <p:spPr>
          <a:xfrm>
            <a:off x="733606" y="1413002"/>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2. </a:t>
            </a:r>
            <a:r>
              <a:rPr lang="ja-JP" altLang="en-US" sz="2800" b="1">
                <a:latin typeface="BIZ UDPゴシック" panose="020B0400000000000000" pitchFamily="50" charset="-128"/>
                <a:ea typeface="BIZ UDPゴシック" panose="020B0400000000000000" pitchFamily="50" charset="-128"/>
              </a:rPr>
              <a:t>電話リレーサービス</a:t>
            </a:r>
            <a:endParaRPr lang="en-US" altLang="ja-JP" sz="2800" b="1">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5D08C953-E600-623C-5067-EEA6BFE413C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09061" y="2193869"/>
            <a:ext cx="8273689" cy="2292847"/>
          </a:xfrm>
          <a:prstGeom prst="rect">
            <a:avLst/>
          </a:prstGeom>
        </p:spPr>
      </p:pic>
      <p:pic>
        <p:nvPicPr>
          <p:cNvPr id="4" name="図 3">
            <a:extLst>
              <a:ext uri="{FF2B5EF4-FFF2-40B4-BE49-F238E27FC236}">
                <a16:creationId xmlns:a16="http://schemas.microsoft.com/office/drawing/2014/main" id="{97357939-5921-6328-CA33-AF437A44B60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94790" y="4555505"/>
            <a:ext cx="6102232" cy="2328540"/>
          </a:xfrm>
          <a:prstGeom prst="rect">
            <a:avLst/>
          </a:prstGeom>
        </p:spPr>
      </p:pic>
      <p:sp>
        <p:nvSpPr>
          <p:cNvPr id="9" name="テキスト ボックス 8">
            <a:extLst>
              <a:ext uri="{FF2B5EF4-FFF2-40B4-BE49-F238E27FC236}">
                <a16:creationId xmlns:a16="http://schemas.microsoft.com/office/drawing/2014/main" id="{DAC22A87-3E72-C0B7-8AAB-15A7FAEABA3E}"/>
              </a:ext>
            </a:extLst>
          </p:cNvPr>
          <p:cNvSpPr txBox="1"/>
          <p:nvPr/>
        </p:nvSpPr>
        <p:spPr>
          <a:xfrm>
            <a:off x="733607" y="403384"/>
            <a:ext cx="1038386" cy="630942"/>
          </a:xfrm>
          <a:prstGeom prst="rect">
            <a:avLst/>
          </a:prstGeom>
          <a:noFill/>
        </p:spPr>
        <p:txBody>
          <a:bodyPr wrap="square">
            <a:spAutoFit/>
          </a:bodyPr>
          <a:lstStyle/>
          <a:p>
            <a:pPr algn="ctr"/>
            <a:r>
              <a:rPr lang="ja-JP" altLang="en-US" sz="2000" b="1">
                <a:solidFill>
                  <a:schemeClr val="bg1"/>
                </a:solidFill>
                <a:latin typeface="BIZ UDPゴシック" panose="020B0400000000000000" pitchFamily="50" charset="-128"/>
                <a:ea typeface="BIZ UDPゴシック" panose="020B0400000000000000" pitchFamily="50" charset="-128"/>
              </a:rPr>
              <a:t>第</a:t>
            </a:r>
            <a:r>
              <a:rPr lang="en-US" altLang="ja-JP" sz="3500" b="1">
                <a:solidFill>
                  <a:schemeClr val="bg1"/>
                </a:solidFill>
                <a:latin typeface="BIZ UDPゴシック" panose="020B0400000000000000" pitchFamily="50" charset="-128"/>
                <a:ea typeface="BIZ UDPゴシック" panose="020B0400000000000000" pitchFamily="50" charset="-128"/>
              </a:rPr>
              <a:t>4</a:t>
            </a:r>
            <a:r>
              <a:rPr lang="ja-JP" altLang="en-US" sz="2000" b="1">
                <a:solidFill>
                  <a:schemeClr val="bg1"/>
                </a:solidFill>
                <a:latin typeface="BIZ UDPゴシック" panose="020B0400000000000000" pitchFamily="50" charset="-128"/>
                <a:ea typeface="BIZ UDPゴシック" panose="020B0400000000000000" pitchFamily="50" charset="-128"/>
              </a:rPr>
              <a:t>章</a:t>
            </a:r>
          </a:p>
        </p:txBody>
      </p:sp>
      <p:sp>
        <p:nvSpPr>
          <p:cNvPr id="6" name="スライド番号プレースホルダー 3">
            <a:extLst>
              <a:ext uri="{FF2B5EF4-FFF2-40B4-BE49-F238E27FC236}">
                <a16:creationId xmlns:a16="http://schemas.microsoft.com/office/drawing/2014/main" id="{8847B06F-12CA-A795-4B82-B8CA2DFCCFE2}"/>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46</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169183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42">
            <a:extLst>
              <a:ext uri="{FF2B5EF4-FFF2-40B4-BE49-F238E27FC236}">
                <a16:creationId xmlns:a16="http://schemas.microsoft.com/office/drawing/2014/main" id="{0C7410AE-013E-49CD-4C51-7F152B727C0B}"/>
              </a:ext>
            </a:extLst>
          </p:cNvPr>
          <p:cNvSpPr/>
          <p:nvPr/>
        </p:nvSpPr>
        <p:spPr>
          <a:xfrm>
            <a:off x="593725" y="2137992"/>
            <a:ext cx="9648826" cy="5018299"/>
          </a:xfrm>
          <a:prstGeom prst="roundRect">
            <a:avLst>
              <a:gd name="adj" fmla="val 128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62" name="グループ化 61">
            <a:extLst>
              <a:ext uri="{FF2B5EF4-FFF2-40B4-BE49-F238E27FC236}">
                <a16:creationId xmlns:a16="http://schemas.microsoft.com/office/drawing/2014/main" id="{2193CC3C-A15B-7944-E378-B3A9392801A5}"/>
              </a:ext>
            </a:extLst>
          </p:cNvPr>
          <p:cNvGrpSpPr/>
          <p:nvPr/>
        </p:nvGrpSpPr>
        <p:grpSpPr>
          <a:xfrm>
            <a:off x="604646" y="0"/>
            <a:ext cx="1351370" cy="1035997"/>
            <a:chOff x="604646" y="0"/>
            <a:chExt cx="1351370" cy="1035997"/>
          </a:xfrm>
          <a:solidFill>
            <a:srgbClr val="FFC000"/>
          </a:solidFill>
        </p:grpSpPr>
        <p:sp>
          <p:nvSpPr>
            <p:cNvPr id="63" name="片側の 2 つの角を切り取った四角形 62">
              <a:extLst>
                <a:ext uri="{FF2B5EF4-FFF2-40B4-BE49-F238E27FC236}">
                  <a16:creationId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片側の 2 つの角を切り取った四角形 6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その他の便利なアプリ</a:t>
            </a:r>
          </a:p>
        </p:txBody>
      </p:sp>
      <p:sp>
        <p:nvSpPr>
          <p:cNvPr id="5" name="テキスト ボックス 4">
            <a:extLst>
              <a:ext uri="{FF2B5EF4-FFF2-40B4-BE49-F238E27FC236}">
                <a16:creationId xmlns:a16="http://schemas.microsoft.com/office/drawing/2014/main" id="{BB5A2881-40D8-03BA-229E-EEEF13DDD8E5}"/>
              </a:ext>
            </a:extLst>
          </p:cNvPr>
          <p:cNvSpPr txBox="1"/>
          <p:nvPr/>
        </p:nvSpPr>
        <p:spPr>
          <a:xfrm>
            <a:off x="733606" y="1413002"/>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4. </a:t>
            </a:r>
            <a:r>
              <a:rPr lang="ja-JP" altLang="en-US" sz="2800" b="1">
                <a:latin typeface="BIZ UDPゴシック" panose="020B0400000000000000" pitchFamily="50" charset="-128"/>
                <a:ea typeface="BIZ UDPゴシック" panose="020B0400000000000000" pitchFamily="50" charset="-128"/>
              </a:rPr>
              <a:t>その他の便利なアプリ</a:t>
            </a:r>
            <a:endParaRPr lang="en-US" altLang="ja-JP" sz="2800" b="1">
              <a:latin typeface="BIZ UDPゴシック" panose="020B0400000000000000" pitchFamily="50" charset="-128"/>
              <a:ea typeface="BIZ UDPゴシック" panose="020B0400000000000000" pitchFamily="50" charset="-128"/>
            </a:endParaRPr>
          </a:p>
        </p:txBody>
      </p:sp>
      <p:sp>
        <p:nvSpPr>
          <p:cNvPr id="9" name="Google Shape;627;g10de31f191a_0_196">
            <a:extLst>
              <a:ext uri="{FF2B5EF4-FFF2-40B4-BE49-F238E27FC236}">
                <a16:creationId xmlns:a16="http://schemas.microsoft.com/office/drawing/2014/main" id="{5DB5B261-30A3-D380-1849-1820F451BEBC}"/>
              </a:ext>
            </a:extLst>
          </p:cNvPr>
          <p:cNvSpPr txBox="1"/>
          <p:nvPr/>
        </p:nvSpPr>
        <p:spPr>
          <a:xfrm>
            <a:off x="1044983" y="2313227"/>
            <a:ext cx="4378614" cy="533156"/>
          </a:xfrm>
          <a:prstGeom prst="rect">
            <a:avLst/>
          </a:prstGeom>
          <a:noFill/>
          <a:ln>
            <a:noFill/>
          </a:ln>
        </p:spPr>
        <p:txBody>
          <a:bodyPr spcFirstLastPara="1" wrap="square" lIns="40332" tIns="20160" rIns="40332" bIns="20160" anchor="t" anchorCtr="0">
            <a:spAutoFit/>
          </a:bodyPr>
          <a:lstStyle/>
          <a:p>
            <a:pPr>
              <a:buSzPts val="2400"/>
            </a:pPr>
            <a:r>
              <a:rPr lang="ja-JP" altLang="en-US" sz="3200" b="1">
                <a:solidFill>
                  <a:srgbClr val="FFC000"/>
                </a:solidFill>
                <a:latin typeface="BIZ UDPゴシック" panose="020B0400000000000000" pitchFamily="50" charset="-128"/>
                <a:ea typeface="BIZ UDPゴシック" panose="020B0400000000000000" pitchFamily="50" charset="-128"/>
              </a:rPr>
              <a:t>こえとら</a:t>
            </a:r>
            <a:endParaRPr sz="3200" b="1">
              <a:solidFill>
                <a:srgbClr val="FFC000"/>
              </a:solidFill>
              <a:latin typeface="BIZ UDPゴシック" panose="020B0400000000000000" pitchFamily="50" charset="-128"/>
              <a:ea typeface="BIZ UDPゴシック" panose="020B0400000000000000" pitchFamily="50" charset="-128"/>
            </a:endParaRPr>
          </a:p>
        </p:txBody>
      </p:sp>
      <p:pic>
        <p:nvPicPr>
          <p:cNvPr id="17" name="図 16">
            <a:extLst>
              <a:ext uri="{FF2B5EF4-FFF2-40B4-BE49-F238E27FC236}">
                <a16:creationId xmlns:a16="http://schemas.microsoft.com/office/drawing/2014/main" id="{74B62951-2C02-DDBA-A522-C879DA8973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37614" y="2704793"/>
            <a:ext cx="3069047" cy="2897713"/>
          </a:xfrm>
          <a:prstGeom prst="rect">
            <a:avLst/>
          </a:prstGeom>
        </p:spPr>
      </p:pic>
      <p:sp>
        <p:nvSpPr>
          <p:cNvPr id="18" name="AutoShape 8" descr="スクリーンショット画像">
            <a:extLst>
              <a:ext uri="{FF2B5EF4-FFF2-40B4-BE49-F238E27FC236}">
                <a16:creationId xmlns:a16="http://schemas.microsoft.com/office/drawing/2014/main" id="{5E6D2F83-0EA6-4017-9DA5-39E85277E65A}"/>
              </a:ext>
            </a:extLst>
          </p:cNvPr>
          <p:cNvSpPr>
            <a:spLocks noChangeAspect="1" noChangeArrowheads="1"/>
          </p:cNvSpPr>
          <p:nvPr/>
        </p:nvSpPr>
        <p:spPr bwMode="auto">
          <a:xfrm>
            <a:off x="51927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7BF2F720-F2CA-F39B-5A47-69D23ECA9286}"/>
              </a:ext>
            </a:extLst>
          </p:cNvPr>
          <p:cNvSpPr txBox="1"/>
          <p:nvPr/>
        </p:nvSpPr>
        <p:spPr>
          <a:xfrm>
            <a:off x="930072" y="2917360"/>
            <a:ext cx="4882116" cy="3797193"/>
          </a:xfrm>
          <a:prstGeom prst="rect">
            <a:avLst/>
          </a:prstGeom>
          <a:noFill/>
        </p:spPr>
        <p:txBody>
          <a:bodyPr wrap="square" rtlCol="0">
            <a:spAutoFit/>
          </a:bodyPr>
          <a:lstStyle/>
          <a:p>
            <a:pPr>
              <a:lnSpc>
                <a:spcPct val="150000"/>
              </a:lnSpc>
            </a:pPr>
            <a:r>
              <a:rPr lang="ja-JP" altLang="en-US" b="1" i="0">
                <a:solidFill>
                  <a:srgbClr val="333333"/>
                </a:solidFill>
                <a:effectLst/>
                <a:latin typeface="BIZ UDPゴシック" panose="020B0400000000000000" pitchFamily="50" charset="-128"/>
                <a:ea typeface="BIZ UDPゴシック" panose="020B0400000000000000" pitchFamily="50" charset="-128"/>
              </a:rPr>
              <a:t>「こえとら」は、</a:t>
            </a:r>
            <a:endParaRPr lang="en-US" altLang="ja-JP" b="1" i="0">
              <a:solidFill>
                <a:srgbClr val="333333"/>
              </a:solidFill>
              <a:effectLst/>
              <a:latin typeface="BIZ UDPゴシック" panose="020B0400000000000000" pitchFamily="50" charset="-128"/>
              <a:ea typeface="BIZ UDPゴシック" panose="020B0400000000000000" pitchFamily="50" charset="-128"/>
            </a:endParaRPr>
          </a:p>
          <a:p>
            <a:pPr>
              <a:lnSpc>
                <a:spcPct val="150000"/>
              </a:lnSpc>
            </a:pPr>
            <a:r>
              <a:rPr lang="ja-JP" altLang="en-US" b="1" i="0">
                <a:solidFill>
                  <a:srgbClr val="FFC000"/>
                </a:solidFill>
                <a:effectLst/>
                <a:latin typeface="BIZ UDPゴシック" panose="020B0400000000000000" pitchFamily="50" charset="-128"/>
                <a:ea typeface="BIZ UDPゴシック" panose="020B0400000000000000" pitchFamily="50" charset="-128"/>
              </a:rPr>
              <a:t>国立研究開発法人情報通信研究機構</a:t>
            </a:r>
            <a:r>
              <a:rPr lang="en-US" altLang="ja-JP" b="1" i="0">
                <a:solidFill>
                  <a:srgbClr val="FFC000"/>
                </a:solidFill>
                <a:effectLst/>
                <a:latin typeface="BIZ UDPゴシック" panose="020B0400000000000000" pitchFamily="50" charset="-128"/>
                <a:ea typeface="BIZ UDPゴシック" panose="020B0400000000000000" pitchFamily="50" charset="-128"/>
              </a:rPr>
              <a:t>(NICT)</a:t>
            </a:r>
            <a:r>
              <a:rPr lang="ja-JP" altLang="en-US" b="1" i="0">
                <a:solidFill>
                  <a:srgbClr val="333333"/>
                </a:solidFill>
                <a:effectLst/>
                <a:latin typeface="BIZ UDPゴシック" panose="020B0400000000000000" pitchFamily="50" charset="-128"/>
                <a:ea typeface="BIZ UDPゴシック" panose="020B0400000000000000" pitchFamily="50" charset="-128"/>
              </a:rPr>
              <a:t>の研究開発成果である音声認識技術や</a:t>
            </a:r>
            <a:endParaRPr lang="en-US" altLang="ja-JP" b="1" i="0">
              <a:solidFill>
                <a:srgbClr val="333333"/>
              </a:solidFill>
              <a:effectLst/>
              <a:latin typeface="BIZ UDPゴシック" panose="020B0400000000000000" pitchFamily="50" charset="-128"/>
              <a:ea typeface="BIZ UDPゴシック" panose="020B0400000000000000" pitchFamily="50" charset="-128"/>
            </a:endParaRPr>
          </a:p>
          <a:p>
            <a:pPr>
              <a:lnSpc>
                <a:spcPct val="150000"/>
              </a:lnSpc>
            </a:pPr>
            <a:r>
              <a:rPr lang="ja-JP" altLang="en-US" b="1" i="0">
                <a:solidFill>
                  <a:srgbClr val="333333"/>
                </a:solidFill>
                <a:effectLst/>
                <a:latin typeface="BIZ UDPゴシック" panose="020B0400000000000000" pitchFamily="50" charset="-128"/>
                <a:ea typeface="BIZ UDPゴシック" panose="020B0400000000000000" pitchFamily="50" charset="-128"/>
              </a:rPr>
              <a:t>音声合成技術を活用することにより、</a:t>
            </a:r>
            <a:endParaRPr lang="en-US" altLang="ja-JP" b="1" i="0">
              <a:solidFill>
                <a:srgbClr val="333333"/>
              </a:solidFill>
              <a:effectLst/>
              <a:latin typeface="BIZ UDPゴシック" panose="020B0400000000000000" pitchFamily="50" charset="-128"/>
              <a:ea typeface="BIZ UDPゴシック" panose="020B0400000000000000" pitchFamily="50" charset="-128"/>
            </a:endParaRPr>
          </a:p>
          <a:p>
            <a:pPr>
              <a:lnSpc>
                <a:spcPct val="150000"/>
              </a:lnSpc>
            </a:pPr>
            <a:r>
              <a:rPr lang="ja-JP" altLang="en-US" b="1" i="0">
                <a:solidFill>
                  <a:srgbClr val="333333"/>
                </a:solidFill>
                <a:effectLst/>
                <a:latin typeface="BIZ UDPゴシック" panose="020B0400000000000000" pitchFamily="50" charset="-128"/>
                <a:ea typeface="BIZ UDPゴシック" panose="020B0400000000000000" pitchFamily="50" charset="-128"/>
              </a:rPr>
              <a:t>聴障者と健聴者とのスムーズな</a:t>
            </a:r>
            <a:endParaRPr lang="en-US" altLang="ja-JP" b="1" i="0">
              <a:solidFill>
                <a:srgbClr val="333333"/>
              </a:solidFill>
              <a:effectLst/>
              <a:latin typeface="BIZ UDPゴシック" panose="020B0400000000000000" pitchFamily="50" charset="-128"/>
              <a:ea typeface="BIZ UDPゴシック" panose="020B0400000000000000" pitchFamily="50" charset="-128"/>
            </a:endParaRPr>
          </a:p>
          <a:p>
            <a:pPr>
              <a:lnSpc>
                <a:spcPct val="150000"/>
              </a:lnSpc>
            </a:pPr>
            <a:r>
              <a:rPr lang="ja-JP" altLang="en-US" b="1" i="0">
                <a:solidFill>
                  <a:srgbClr val="333333"/>
                </a:solidFill>
                <a:effectLst/>
                <a:latin typeface="BIZ UDPゴシック" panose="020B0400000000000000" pitchFamily="50" charset="-128"/>
                <a:ea typeface="BIZ UDPゴシック" panose="020B0400000000000000" pitchFamily="50" charset="-128"/>
              </a:rPr>
              <a:t>コミュニケーションを支援する</a:t>
            </a:r>
            <a:endParaRPr lang="en-US" altLang="ja-JP" b="1" i="0">
              <a:solidFill>
                <a:srgbClr val="333333"/>
              </a:solidFill>
              <a:effectLst/>
              <a:latin typeface="BIZ UDPゴシック" panose="020B0400000000000000" pitchFamily="50" charset="-128"/>
              <a:ea typeface="BIZ UDPゴシック" panose="020B0400000000000000" pitchFamily="50" charset="-128"/>
            </a:endParaRPr>
          </a:p>
          <a:p>
            <a:pPr>
              <a:lnSpc>
                <a:spcPct val="150000"/>
              </a:lnSpc>
            </a:pPr>
            <a:r>
              <a:rPr lang="ja-JP" altLang="en-US" b="1" i="0">
                <a:solidFill>
                  <a:srgbClr val="333333"/>
                </a:solidFill>
                <a:effectLst/>
                <a:latin typeface="BIZ UDPゴシック" panose="020B0400000000000000" pitchFamily="50" charset="-128"/>
                <a:ea typeface="BIZ UDPゴシック" panose="020B0400000000000000" pitchFamily="50" charset="-128"/>
              </a:rPr>
              <a:t>スマートフォンアプリです。</a:t>
            </a:r>
            <a:br>
              <a:rPr lang="ja-JP" altLang="en-US" b="1">
                <a:latin typeface="BIZ UDPゴシック" panose="020B0400000000000000" pitchFamily="50" charset="-128"/>
                <a:ea typeface="BIZ UDPゴシック" panose="020B0400000000000000" pitchFamily="50" charset="-128"/>
              </a:rPr>
            </a:br>
            <a:r>
              <a:rPr lang="ja-JP" altLang="en-US" b="1" i="0">
                <a:solidFill>
                  <a:srgbClr val="333333"/>
                </a:solidFill>
                <a:effectLst/>
                <a:latin typeface="BIZ UDPゴシック" panose="020B0400000000000000" pitchFamily="50" charset="-128"/>
                <a:ea typeface="BIZ UDPゴシック" panose="020B0400000000000000" pitchFamily="50" charset="-128"/>
              </a:rPr>
              <a:t>「こえとら」アプリは無料で</a:t>
            </a:r>
            <a:endParaRPr lang="en-US" altLang="ja-JP" b="1" i="0">
              <a:solidFill>
                <a:srgbClr val="333333"/>
              </a:solidFill>
              <a:effectLst/>
              <a:latin typeface="BIZ UDPゴシック" panose="020B0400000000000000" pitchFamily="50" charset="-128"/>
              <a:ea typeface="BIZ UDPゴシック" panose="020B0400000000000000" pitchFamily="50" charset="-128"/>
            </a:endParaRPr>
          </a:p>
          <a:p>
            <a:pPr>
              <a:lnSpc>
                <a:spcPct val="150000"/>
              </a:lnSpc>
            </a:pPr>
            <a:r>
              <a:rPr lang="ja-JP" altLang="en-US" b="1" i="0">
                <a:solidFill>
                  <a:srgbClr val="333333"/>
                </a:solidFill>
                <a:effectLst/>
                <a:latin typeface="BIZ UDPゴシック" panose="020B0400000000000000" pitchFamily="50" charset="-128"/>
                <a:ea typeface="BIZ UDPゴシック" panose="020B0400000000000000" pitchFamily="50" charset="-128"/>
              </a:rPr>
              <a:t>ご利用いただくことができます。</a:t>
            </a:r>
            <a:endParaRPr kumimoji="1" lang="ja-JP" altLang="en-US" b="1">
              <a:latin typeface="BIZ UDPゴシック" panose="020B0400000000000000" pitchFamily="50" charset="-128"/>
              <a:ea typeface="BIZ UDPゴシック" panose="020B0400000000000000" pitchFamily="50" charset="-128"/>
            </a:endParaRPr>
          </a:p>
        </p:txBody>
      </p:sp>
      <p:pic>
        <p:nvPicPr>
          <p:cNvPr id="5130" name="Picture 10">
            <a:extLst>
              <a:ext uri="{FF2B5EF4-FFF2-40B4-BE49-F238E27FC236}">
                <a16:creationId xmlns:a16="http://schemas.microsoft.com/office/drawing/2014/main" id="{2FD61575-0138-1884-445E-BDAFBE95A6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9041" y="5637470"/>
            <a:ext cx="1242535" cy="1242535"/>
          </a:xfrm>
          <a:prstGeom prst="rect">
            <a:avLst/>
          </a:prstGeom>
          <a:noFill/>
          <a:extLst>
            <a:ext uri="{909E8E84-426E-40DD-AFC4-6F175D3DCCD1}">
              <a14:hiddenFill xmlns:a14="http://schemas.microsoft.com/office/drawing/2010/main">
                <a:solidFill>
                  <a:srgbClr val="FFFFFF"/>
                </a:solidFill>
              </a14:hiddenFill>
            </a:ext>
          </a:extLst>
        </p:spPr>
      </p:pic>
      <p:sp>
        <p:nvSpPr>
          <p:cNvPr id="30" name="テキスト ボックス 29">
            <a:extLst>
              <a:ext uri="{FF2B5EF4-FFF2-40B4-BE49-F238E27FC236}">
                <a16:creationId xmlns:a16="http://schemas.microsoft.com/office/drawing/2014/main" id="{458367F4-5931-C489-CDD0-64C309C598A1}"/>
              </a:ext>
            </a:extLst>
          </p:cNvPr>
          <p:cNvSpPr txBox="1"/>
          <p:nvPr/>
        </p:nvSpPr>
        <p:spPr>
          <a:xfrm>
            <a:off x="5402913" y="6070259"/>
            <a:ext cx="2862010" cy="369332"/>
          </a:xfrm>
          <a:prstGeom prst="rect">
            <a:avLst/>
          </a:prstGeom>
          <a:noFill/>
          <a:ln w="38100">
            <a:solidFill>
              <a:srgbClr val="FF6B00"/>
            </a:solidFill>
          </a:ln>
        </p:spPr>
        <p:txBody>
          <a:bodyPr wrap="square" rtlCol="0">
            <a:spAutoFit/>
          </a:bodyPr>
          <a:lstStyle/>
          <a:p>
            <a:r>
              <a:rPr kumimoji="1" lang="ja-JP" altLang="en-US" b="1">
                <a:latin typeface="BIZ UDPゴシック" panose="020B0400000000000000" pitchFamily="50" charset="-128"/>
                <a:ea typeface="BIZ UDPゴシック" panose="020B0400000000000000" pitchFamily="50" charset="-128"/>
              </a:rPr>
              <a:t>こえとら　ホームページ</a:t>
            </a:r>
          </a:p>
        </p:txBody>
      </p:sp>
      <p:sp>
        <p:nvSpPr>
          <p:cNvPr id="31" name="テキスト ボックス 30">
            <a:extLst>
              <a:ext uri="{FF2B5EF4-FFF2-40B4-BE49-F238E27FC236}">
                <a16:creationId xmlns:a16="http://schemas.microsoft.com/office/drawing/2014/main" id="{EED806F9-1F29-CC97-F4D0-5D6B12E4D8EB}"/>
              </a:ext>
            </a:extLst>
          </p:cNvPr>
          <p:cNvSpPr txBox="1"/>
          <p:nvPr/>
        </p:nvSpPr>
        <p:spPr>
          <a:xfrm>
            <a:off x="6849866" y="1573193"/>
            <a:ext cx="1321847" cy="400110"/>
          </a:xfrm>
          <a:prstGeom prst="rect">
            <a:avLst/>
          </a:prstGeom>
          <a:noFill/>
          <a:ln>
            <a:solidFill>
              <a:schemeClr val="tx1"/>
            </a:solidFill>
          </a:ln>
        </p:spPr>
        <p:txBody>
          <a:bodyPr wrap="square">
            <a:spAutoFit/>
          </a:bodyPr>
          <a:lstStyle/>
          <a:p>
            <a:pPr algn="ctr"/>
            <a:r>
              <a:rPr lang="en-US" altLang="ja-JP" sz="2000" b="1" i="0">
                <a:solidFill>
                  <a:srgbClr val="252525"/>
                </a:solidFill>
                <a:effectLst/>
                <a:latin typeface="BIZ UDPゴシック" panose="020B0400000000000000" pitchFamily="50" charset="-128"/>
                <a:ea typeface="BIZ UDPゴシック" panose="020B0400000000000000" pitchFamily="50" charset="-128"/>
              </a:rPr>
              <a:t>iPhone</a:t>
            </a:r>
            <a:endParaRPr lang="ja-JP" altLang="en-US" sz="2000">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927EF7CF-B539-8915-1D27-0DC2AF61FB57}"/>
              </a:ext>
            </a:extLst>
          </p:cNvPr>
          <p:cNvSpPr txBox="1"/>
          <p:nvPr/>
        </p:nvSpPr>
        <p:spPr>
          <a:xfrm>
            <a:off x="8321510" y="1579933"/>
            <a:ext cx="1321847" cy="400110"/>
          </a:xfrm>
          <a:prstGeom prst="rect">
            <a:avLst/>
          </a:prstGeom>
          <a:noFill/>
          <a:ln>
            <a:solidFill>
              <a:schemeClr val="tx1"/>
            </a:solidFill>
          </a:ln>
        </p:spPr>
        <p:txBody>
          <a:bodyPr wrap="square">
            <a:spAutoFit/>
          </a:bodyPr>
          <a:lstStyle/>
          <a:p>
            <a:pPr algn="ctr"/>
            <a:r>
              <a:rPr lang="en-US" altLang="ja-JP" sz="2000" b="1">
                <a:solidFill>
                  <a:srgbClr val="252525"/>
                </a:solidFill>
                <a:latin typeface="BIZ UDPゴシック" panose="020B0400000000000000" pitchFamily="50" charset="-128"/>
                <a:ea typeface="BIZ UDPゴシック" panose="020B0400000000000000" pitchFamily="50" charset="-128"/>
              </a:rPr>
              <a:t>Android</a:t>
            </a:r>
            <a:endParaRPr lang="ja-JP" altLang="en-US" sz="2000">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3E2636E4-1E6F-6193-060F-33604D6DE873}"/>
              </a:ext>
            </a:extLst>
          </p:cNvPr>
          <p:cNvSpPr txBox="1"/>
          <p:nvPr/>
        </p:nvSpPr>
        <p:spPr>
          <a:xfrm>
            <a:off x="733607" y="403384"/>
            <a:ext cx="1038386" cy="630942"/>
          </a:xfrm>
          <a:prstGeom prst="rect">
            <a:avLst/>
          </a:prstGeom>
          <a:noFill/>
        </p:spPr>
        <p:txBody>
          <a:bodyPr wrap="square">
            <a:spAutoFit/>
          </a:bodyPr>
          <a:lstStyle/>
          <a:p>
            <a:pPr algn="ctr"/>
            <a:r>
              <a:rPr lang="ja-JP" altLang="en-US" sz="2000" b="1">
                <a:solidFill>
                  <a:schemeClr val="bg1"/>
                </a:solidFill>
                <a:latin typeface="BIZ UDPゴシック" panose="020B0400000000000000" pitchFamily="50" charset="-128"/>
                <a:ea typeface="BIZ UDPゴシック" panose="020B0400000000000000" pitchFamily="50" charset="-128"/>
              </a:rPr>
              <a:t>第</a:t>
            </a:r>
            <a:r>
              <a:rPr lang="en-US" altLang="ja-JP" sz="3500" b="1">
                <a:solidFill>
                  <a:schemeClr val="bg1"/>
                </a:solidFill>
                <a:latin typeface="BIZ UDPゴシック" panose="020B0400000000000000" pitchFamily="50" charset="-128"/>
                <a:ea typeface="BIZ UDPゴシック" panose="020B0400000000000000" pitchFamily="50" charset="-128"/>
              </a:rPr>
              <a:t>4</a:t>
            </a:r>
            <a:r>
              <a:rPr lang="ja-JP" altLang="en-US" sz="2000" b="1">
                <a:solidFill>
                  <a:schemeClr val="bg1"/>
                </a:solidFill>
                <a:latin typeface="BIZ UDPゴシック" panose="020B0400000000000000" pitchFamily="50" charset="-128"/>
                <a:ea typeface="BIZ UDPゴシック" panose="020B0400000000000000" pitchFamily="50" charset="-128"/>
              </a:rPr>
              <a:t>章</a:t>
            </a:r>
          </a:p>
        </p:txBody>
      </p:sp>
      <p:sp>
        <p:nvSpPr>
          <p:cNvPr id="6" name="スライド番号プレースホルダー 3">
            <a:extLst>
              <a:ext uri="{FF2B5EF4-FFF2-40B4-BE49-F238E27FC236}">
                <a16:creationId xmlns:a16="http://schemas.microsoft.com/office/drawing/2014/main" id="{7B34CB13-9FDD-551E-1F31-2222F02FC454}"/>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47</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782029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42">
            <a:extLst>
              <a:ext uri="{FF2B5EF4-FFF2-40B4-BE49-F238E27FC236}">
                <a16:creationId xmlns:a16="http://schemas.microsoft.com/office/drawing/2014/main" id="{08377D51-301E-AC17-0BE4-B9AAC7C7194E}"/>
              </a:ext>
            </a:extLst>
          </p:cNvPr>
          <p:cNvSpPr/>
          <p:nvPr/>
        </p:nvSpPr>
        <p:spPr>
          <a:xfrm>
            <a:off x="593725" y="2137992"/>
            <a:ext cx="9648826" cy="5018299"/>
          </a:xfrm>
          <a:prstGeom prst="roundRect">
            <a:avLst>
              <a:gd name="adj" fmla="val 128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62" name="グループ化 61">
            <a:extLst>
              <a:ext uri="{FF2B5EF4-FFF2-40B4-BE49-F238E27FC236}">
                <a16:creationId xmlns:a16="http://schemas.microsoft.com/office/drawing/2014/main" id="{2193CC3C-A15B-7944-E378-B3A9392801A5}"/>
              </a:ext>
            </a:extLst>
          </p:cNvPr>
          <p:cNvGrpSpPr/>
          <p:nvPr/>
        </p:nvGrpSpPr>
        <p:grpSpPr>
          <a:xfrm>
            <a:off x="604646" y="0"/>
            <a:ext cx="1351370" cy="1035997"/>
            <a:chOff x="604646" y="0"/>
            <a:chExt cx="1351370" cy="1035997"/>
          </a:xfrm>
          <a:solidFill>
            <a:srgbClr val="FFC000"/>
          </a:solidFill>
        </p:grpSpPr>
        <p:sp>
          <p:nvSpPr>
            <p:cNvPr id="63" name="片側の 2 つの角を切り取った四角形 62">
              <a:extLst>
                <a:ext uri="{FF2B5EF4-FFF2-40B4-BE49-F238E27FC236}">
                  <a16:creationId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片側の 2 つの角を切り取った四角形 6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その他の便利なアプリ</a:t>
            </a:r>
          </a:p>
        </p:txBody>
      </p:sp>
      <p:sp>
        <p:nvSpPr>
          <p:cNvPr id="5" name="テキスト ボックス 4">
            <a:extLst>
              <a:ext uri="{FF2B5EF4-FFF2-40B4-BE49-F238E27FC236}">
                <a16:creationId xmlns:a16="http://schemas.microsoft.com/office/drawing/2014/main" id="{BB5A2881-40D8-03BA-229E-EEEF13DDD8E5}"/>
              </a:ext>
            </a:extLst>
          </p:cNvPr>
          <p:cNvSpPr txBox="1"/>
          <p:nvPr/>
        </p:nvSpPr>
        <p:spPr>
          <a:xfrm>
            <a:off x="733606" y="1413002"/>
            <a:ext cx="8327898" cy="523220"/>
          </a:xfrm>
          <a:prstGeom prst="rect">
            <a:avLst/>
          </a:prstGeom>
          <a:noFill/>
        </p:spPr>
        <p:txBody>
          <a:bodyPr wrap="square">
            <a:spAutoFit/>
          </a:bodyPr>
          <a:lstStyle/>
          <a:p>
            <a:r>
              <a:rPr lang="ja-JP" altLang="en-US" sz="2800" b="1">
                <a:latin typeface="BIZ UDPゴシック" panose="020B0400000000000000" pitchFamily="50" charset="-128"/>
                <a:ea typeface="BIZ UDPゴシック" panose="020B0400000000000000" pitchFamily="50" charset="-128"/>
              </a:rPr>
              <a:t>５</a:t>
            </a:r>
            <a:r>
              <a:rPr lang="en-US" altLang="ja-JP" sz="2800" b="1">
                <a:latin typeface="BIZ UDPゴシック" panose="020B0400000000000000" pitchFamily="50" charset="-128"/>
                <a:ea typeface="BIZ UDPゴシック" panose="020B0400000000000000" pitchFamily="50" charset="-128"/>
              </a:rPr>
              <a:t>. </a:t>
            </a:r>
            <a:r>
              <a:rPr lang="ja-JP" altLang="en-US" sz="2800" b="1">
                <a:latin typeface="BIZ UDPゴシック" panose="020B0400000000000000" pitchFamily="50" charset="-128"/>
                <a:ea typeface="BIZ UDPゴシック" panose="020B0400000000000000" pitchFamily="50" charset="-128"/>
              </a:rPr>
              <a:t>通知機能の消し方</a:t>
            </a:r>
            <a:endParaRPr lang="en-US" altLang="ja-JP" sz="2800" b="1">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53E253BF-0BEE-8106-B465-7BD2014B1DE0}"/>
              </a:ext>
            </a:extLst>
          </p:cNvPr>
          <p:cNvSpPr txBox="1"/>
          <p:nvPr/>
        </p:nvSpPr>
        <p:spPr>
          <a:xfrm>
            <a:off x="733607" y="403384"/>
            <a:ext cx="1038386" cy="630942"/>
          </a:xfrm>
          <a:prstGeom prst="rect">
            <a:avLst/>
          </a:prstGeom>
          <a:noFill/>
        </p:spPr>
        <p:txBody>
          <a:bodyPr wrap="square">
            <a:spAutoFit/>
          </a:bodyPr>
          <a:lstStyle/>
          <a:p>
            <a:pPr algn="ctr"/>
            <a:r>
              <a:rPr lang="ja-JP" altLang="en-US" sz="2000" b="1">
                <a:solidFill>
                  <a:schemeClr val="bg1"/>
                </a:solidFill>
                <a:latin typeface="BIZ UDPゴシック" panose="020B0400000000000000" pitchFamily="50" charset="-128"/>
                <a:ea typeface="BIZ UDPゴシック" panose="020B0400000000000000" pitchFamily="50" charset="-128"/>
              </a:rPr>
              <a:t>第</a:t>
            </a:r>
            <a:r>
              <a:rPr lang="en-US" altLang="ja-JP" sz="3500" b="1">
                <a:solidFill>
                  <a:schemeClr val="bg1"/>
                </a:solidFill>
                <a:latin typeface="BIZ UDPゴシック" panose="020B0400000000000000" pitchFamily="50" charset="-128"/>
                <a:ea typeface="BIZ UDPゴシック" panose="020B0400000000000000" pitchFamily="50" charset="-128"/>
              </a:rPr>
              <a:t>4</a:t>
            </a:r>
            <a:r>
              <a:rPr lang="ja-JP" altLang="en-US" sz="2000" b="1">
                <a:solidFill>
                  <a:schemeClr val="bg1"/>
                </a:solidFill>
                <a:latin typeface="BIZ UDPゴシック" panose="020B0400000000000000" pitchFamily="50" charset="-128"/>
                <a:ea typeface="BIZ UDPゴシック" panose="020B0400000000000000" pitchFamily="50" charset="-128"/>
              </a:rPr>
              <a:t>章</a:t>
            </a:r>
          </a:p>
        </p:txBody>
      </p:sp>
      <p:sp>
        <p:nvSpPr>
          <p:cNvPr id="31" name="テキスト ボックス 30">
            <a:extLst>
              <a:ext uri="{FF2B5EF4-FFF2-40B4-BE49-F238E27FC236}">
                <a16:creationId xmlns:a16="http://schemas.microsoft.com/office/drawing/2014/main" id="{EED806F9-1F29-CC97-F4D0-5D6B12E4D8EB}"/>
              </a:ext>
            </a:extLst>
          </p:cNvPr>
          <p:cNvSpPr txBox="1"/>
          <p:nvPr/>
        </p:nvSpPr>
        <p:spPr>
          <a:xfrm>
            <a:off x="6849866" y="1573193"/>
            <a:ext cx="1321847" cy="400110"/>
          </a:xfrm>
          <a:prstGeom prst="rect">
            <a:avLst/>
          </a:prstGeom>
          <a:noFill/>
          <a:ln>
            <a:solidFill>
              <a:schemeClr val="tx1"/>
            </a:solidFill>
          </a:ln>
        </p:spPr>
        <p:txBody>
          <a:bodyPr wrap="square">
            <a:spAutoFit/>
          </a:bodyPr>
          <a:lstStyle/>
          <a:p>
            <a:pPr algn="ctr"/>
            <a:r>
              <a:rPr lang="en-US" altLang="ja-JP" sz="2000" b="1" i="0">
                <a:solidFill>
                  <a:srgbClr val="252525"/>
                </a:solidFill>
                <a:effectLst/>
                <a:latin typeface="BIZ UDPゴシック" panose="020B0400000000000000" pitchFamily="50" charset="-128"/>
                <a:ea typeface="BIZ UDPゴシック" panose="020B0400000000000000" pitchFamily="50" charset="-128"/>
              </a:rPr>
              <a:t>iPhone</a:t>
            </a:r>
            <a:endParaRPr lang="ja-JP" altLang="en-US" sz="2000">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927EF7CF-B539-8915-1D27-0DC2AF61FB57}"/>
              </a:ext>
            </a:extLst>
          </p:cNvPr>
          <p:cNvSpPr txBox="1"/>
          <p:nvPr/>
        </p:nvSpPr>
        <p:spPr>
          <a:xfrm>
            <a:off x="8321510" y="1579933"/>
            <a:ext cx="1321847" cy="400110"/>
          </a:xfrm>
          <a:prstGeom prst="rect">
            <a:avLst/>
          </a:prstGeom>
          <a:noFill/>
          <a:ln>
            <a:solidFill>
              <a:schemeClr val="tx1"/>
            </a:solidFill>
          </a:ln>
        </p:spPr>
        <p:txBody>
          <a:bodyPr wrap="square">
            <a:spAutoFit/>
          </a:bodyPr>
          <a:lstStyle/>
          <a:p>
            <a:pPr algn="ctr"/>
            <a:r>
              <a:rPr lang="en-US" altLang="ja-JP" sz="2000" b="1">
                <a:solidFill>
                  <a:srgbClr val="252525"/>
                </a:solidFill>
                <a:latin typeface="BIZ UDPゴシック" panose="020B0400000000000000" pitchFamily="50" charset="-128"/>
                <a:ea typeface="BIZ UDPゴシック" panose="020B0400000000000000" pitchFamily="50" charset="-128"/>
              </a:rPr>
              <a:t>Android</a:t>
            </a:r>
            <a:endParaRPr lang="ja-JP" altLang="en-US" sz="2000">
              <a:latin typeface="BIZ UDPゴシック" panose="020B0400000000000000" pitchFamily="50" charset="-128"/>
              <a:ea typeface="BIZ UDPゴシック" panose="020B0400000000000000" pitchFamily="50" charset="-128"/>
            </a:endParaRPr>
          </a:p>
        </p:txBody>
      </p:sp>
      <p:sp>
        <p:nvSpPr>
          <p:cNvPr id="4" name="Google Shape;95;p4">
            <a:extLst>
              <a:ext uri="{FF2B5EF4-FFF2-40B4-BE49-F238E27FC236}">
                <a16:creationId xmlns:a16="http://schemas.microsoft.com/office/drawing/2014/main" id="{E643AF09-3BA6-6489-73B7-8DA7C3C2A7F5}"/>
              </a:ext>
            </a:extLst>
          </p:cNvPr>
          <p:cNvSpPr txBox="1">
            <a:spLocks/>
          </p:cNvSpPr>
          <p:nvPr/>
        </p:nvSpPr>
        <p:spPr>
          <a:xfrm>
            <a:off x="1280329" y="2192520"/>
            <a:ext cx="3732838" cy="678573"/>
          </a:xfrm>
          <a:prstGeom prst="rect">
            <a:avLst/>
          </a:prstGeom>
          <a:noFill/>
          <a:ln>
            <a:noFill/>
          </a:ln>
        </p:spPr>
        <p:txBody>
          <a:bodyPr spcFirstLastPara="1" wrap="square" lIns="134372" tIns="134372" rIns="134372" bIns="134372"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buClr>
                <a:schemeClr val="dk1"/>
              </a:buClr>
              <a:buSzPts val="2400"/>
            </a:pPr>
            <a:r>
              <a:rPr lang="ja-JP" altLang="en-US" sz="2800" b="1">
                <a:solidFill>
                  <a:schemeClr val="tx1"/>
                </a:solidFill>
                <a:latin typeface="BIZ UDPゴシック" panose="020B0400000000000000" pitchFamily="50" charset="-128"/>
                <a:ea typeface="BIZ UDPゴシック" panose="020B0400000000000000" pitchFamily="50" charset="-128"/>
                <a:cs typeface="Meiryo"/>
                <a:sym typeface="Meiryo"/>
              </a:rPr>
              <a:t>通知に関して</a:t>
            </a:r>
          </a:p>
        </p:txBody>
      </p:sp>
      <p:pic>
        <p:nvPicPr>
          <p:cNvPr id="6" name="Google Shape;181;g1a693714173_0_188">
            <a:extLst>
              <a:ext uri="{FF2B5EF4-FFF2-40B4-BE49-F238E27FC236}">
                <a16:creationId xmlns:a16="http://schemas.microsoft.com/office/drawing/2014/main" id="{987AC802-F6BA-69AB-CC18-F4BFF74C00F3}"/>
              </a:ext>
            </a:extLst>
          </p:cNvPr>
          <p:cNvPicPr preferRelativeResize="0"/>
          <p:nvPr/>
        </p:nvPicPr>
        <p:blipFill>
          <a:blip r:embed="rId2">
            <a:alphaModFix/>
          </a:blip>
          <a:stretch>
            <a:fillRect/>
          </a:stretch>
        </p:blipFill>
        <p:spPr>
          <a:xfrm>
            <a:off x="1576451" y="3038208"/>
            <a:ext cx="1795050" cy="3595846"/>
          </a:xfrm>
          <a:prstGeom prst="rect">
            <a:avLst/>
          </a:prstGeom>
          <a:noFill/>
          <a:ln w="9525" cap="flat" cmpd="sng">
            <a:solidFill>
              <a:srgbClr val="434343"/>
            </a:solidFill>
            <a:prstDash val="solid"/>
            <a:round/>
            <a:headEnd type="none" w="sm" len="sm"/>
            <a:tailEnd type="none" w="sm" len="sm"/>
          </a:ln>
          <a:effectLst>
            <a:outerShdw blurRad="57150" dist="19050" dir="5400000" algn="bl" rotWithShape="0">
              <a:srgbClr val="000000">
                <a:alpha val="50000"/>
              </a:srgbClr>
            </a:outerShdw>
          </a:effectLst>
        </p:spPr>
      </p:pic>
      <p:grpSp>
        <p:nvGrpSpPr>
          <p:cNvPr id="7" name="Google Shape;183;g1a693714173_0_188">
            <a:extLst>
              <a:ext uri="{FF2B5EF4-FFF2-40B4-BE49-F238E27FC236}">
                <a16:creationId xmlns:a16="http://schemas.microsoft.com/office/drawing/2014/main" id="{5F1FD8AA-8174-9AD3-D076-842B2A8D573D}"/>
              </a:ext>
            </a:extLst>
          </p:cNvPr>
          <p:cNvGrpSpPr/>
          <p:nvPr/>
        </p:nvGrpSpPr>
        <p:grpSpPr>
          <a:xfrm>
            <a:off x="4130353" y="3146056"/>
            <a:ext cx="5513004" cy="3071171"/>
            <a:chOff x="744800" y="1283500"/>
            <a:chExt cx="5416500" cy="2786110"/>
          </a:xfrm>
        </p:grpSpPr>
        <p:sp>
          <p:nvSpPr>
            <p:cNvPr id="8" name="Google Shape;184;g1a693714173_0_188">
              <a:extLst>
                <a:ext uri="{FF2B5EF4-FFF2-40B4-BE49-F238E27FC236}">
                  <a16:creationId xmlns:a16="http://schemas.microsoft.com/office/drawing/2014/main" id="{201F7E45-A4DB-F959-A523-13BB6F25A27E}"/>
                </a:ext>
              </a:extLst>
            </p:cNvPr>
            <p:cNvSpPr txBox="1"/>
            <p:nvPr/>
          </p:nvSpPr>
          <p:spPr>
            <a:xfrm>
              <a:off x="744800" y="1283500"/>
              <a:ext cx="5416500" cy="2786110"/>
            </a:xfrm>
            <a:prstGeom prst="rect">
              <a:avLst/>
            </a:prstGeom>
            <a:noFill/>
            <a:ln>
              <a:noFill/>
            </a:ln>
          </p:spPr>
          <p:txBody>
            <a:bodyPr spcFirstLastPara="1" wrap="square" lIns="100779" tIns="100779" rIns="100779" bIns="100779" anchor="t" anchorCtr="0">
              <a:spAutoFit/>
            </a:bodyPr>
            <a:lstStyle/>
            <a:p>
              <a:pPr>
                <a:lnSpc>
                  <a:spcPct val="115000"/>
                </a:lnSpc>
                <a:buClr>
                  <a:schemeClr val="dk1"/>
                </a:buClr>
                <a:buSzPts val="1100"/>
              </a:pPr>
              <a:r>
                <a:rPr lang="en-US" sz="2315" b="1" err="1">
                  <a:solidFill>
                    <a:srgbClr val="3E3E3E"/>
                  </a:solidFill>
                  <a:latin typeface="BIZ UDPゴシック" panose="020B0400000000000000" pitchFamily="50" charset="-128"/>
                  <a:ea typeface="BIZ UDPゴシック" panose="020B0400000000000000" pitchFamily="50" charset="-128"/>
                  <a:cs typeface="Meiryo"/>
                  <a:sym typeface="Meiryo"/>
                </a:rPr>
                <a:t>スマートフォンの上部左側に</a:t>
              </a:r>
              <a:r>
                <a:rPr lang="en-US" sz="2315" b="1">
                  <a:solidFill>
                    <a:srgbClr val="3E3E3E"/>
                  </a:solidFill>
                  <a:latin typeface="BIZ UDPゴシック" panose="020B0400000000000000" pitchFamily="50" charset="-128"/>
                  <a:ea typeface="BIZ UDPゴシック" panose="020B0400000000000000" pitchFamily="50" charset="-128"/>
                  <a:cs typeface="Meiryo"/>
                  <a:sym typeface="Meiryo"/>
                </a:rPr>
                <a:t>、</a:t>
              </a:r>
              <a:endParaRPr sz="2315" b="1">
                <a:solidFill>
                  <a:srgbClr val="3E3E3E"/>
                </a:solidFill>
                <a:latin typeface="BIZ UDPゴシック" panose="020B0400000000000000" pitchFamily="50" charset="-128"/>
                <a:ea typeface="BIZ UDPゴシック" panose="020B0400000000000000" pitchFamily="50" charset="-128"/>
                <a:cs typeface="Meiryo"/>
                <a:sym typeface="Meiryo"/>
              </a:endParaRPr>
            </a:p>
            <a:p>
              <a:pPr>
                <a:lnSpc>
                  <a:spcPct val="115000"/>
                </a:lnSpc>
                <a:buClr>
                  <a:schemeClr val="dk1"/>
                </a:buClr>
                <a:buSzPts val="1100"/>
              </a:pPr>
              <a:r>
                <a:rPr lang="en-US" sz="2315" b="1" err="1">
                  <a:solidFill>
                    <a:srgbClr val="3E3E3E"/>
                  </a:solidFill>
                  <a:latin typeface="BIZ UDPゴシック" panose="020B0400000000000000" pitchFamily="50" charset="-128"/>
                  <a:ea typeface="BIZ UDPゴシック" panose="020B0400000000000000" pitchFamily="50" charset="-128"/>
                  <a:cs typeface="Meiryo"/>
                  <a:sym typeface="Meiryo"/>
                </a:rPr>
                <a:t>色々なマークが表示されます</a:t>
              </a:r>
              <a:r>
                <a:rPr lang="en-US" sz="2315" b="1">
                  <a:solidFill>
                    <a:srgbClr val="3E3E3E"/>
                  </a:solidFill>
                  <a:latin typeface="BIZ UDPゴシック" panose="020B0400000000000000" pitchFamily="50" charset="-128"/>
                  <a:ea typeface="BIZ UDPゴシック" panose="020B0400000000000000" pitchFamily="50" charset="-128"/>
                  <a:cs typeface="Meiryo"/>
                  <a:sym typeface="Meiryo"/>
                </a:rPr>
                <a:t>。</a:t>
              </a:r>
              <a:endParaRPr sz="2315" b="1">
                <a:solidFill>
                  <a:srgbClr val="3E3E3E"/>
                </a:solidFill>
                <a:latin typeface="BIZ UDPゴシック" panose="020B0400000000000000" pitchFamily="50" charset="-128"/>
                <a:ea typeface="BIZ UDPゴシック" panose="020B0400000000000000" pitchFamily="50" charset="-128"/>
                <a:cs typeface="Meiryo"/>
                <a:sym typeface="Meiryo"/>
              </a:endParaRPr>
            </a:p>
            <a:p>
              <a:pPr>
                <a:lnSpc>
                  <a:spcPct val="115000"/>
                </a:lnSpc>
                <a:buClr>
                  <a:schemeClr val="dk1"/>
                </a:buClr>
                <a:buSzPts val="1100"/>
              </a:pPr>
              <a:r>
                <a:rPr lang="en-US" sz="2315" b="1" err="1">
                  <a:solidFill>
                    <a:srgbClr val="3E3E3E"/>
                  </a:solidFill>
                  <a:latin typeface="BIZ UDPゴシック" panose="020B0400000000000000" pitchFamily="50" charset="-128"/>
                  <a:ea typeface="BIZ UDPゴシック" panose="020B0400000000000000" pitchFamily="50" charset="-128"/>
                  <a:cs typeface="Meiryo"/>
                  <a:sym typeface="Meiryo"/>
                </a:rPr>
                <a:t>これはアプリからのお知らせです</a:t>
              </a:r>
              <a:r>
                <a:rPr lang="en-US" sz="2315" b="1">
                  <a:solidFill>
                    <a:srgbClr val="3E3E3E"/>
                  </a:solidFill>
                  <a:latin typeface="BIZ UDPゴシック" panose="020B0400000000000000" pitchFamily="50" charset="-128"/>
                  <a:ea typeface="BIZ UDPゴシック" panose="020B0400000000000000" pitchFamily="50" charset="-128"/>
                  <a:cs typeface="Meiryo"/>
                  <a:sym typeface="Meiryo"/>
                </a:rPr>
                <a:t>。</a:t>
              </a:r>
              <a:endParaRPr sz="2315" b="1">
                <a:solidFill>
                  <a:srgbClr val="3E3E3E"/>
                </a:solidFill>
                <a:latin typeface="BIZ UDPゴシック" panose="020B0400000000000000" pitchFamily="50" charset="-128"/>
                <a:ea typeface="BIZ UDPゴシック" panose="020B0400000000000000" pitchFamily="50" charset="-128"/>
                <a:cs typeface="Meiryo"/>
                <a:sym typeface="Meiryo"/>
              </a:endParaRPr>
            </a:p>
            <a:p>
              <a:pPr>
                <a:lnSpc>
                  <a:spcPct val="115000"/>
                </a:lnSpc>
                <a:buClr>
                  <a:schemeClr val="dk1"/>
                </a:buClr>
                <a:buSzPts val="1100"/>
              </a:pPr>
              <a:endParaRPr sz="2315" b="1">
                <a:solidFill>
                  <a:srgbClr val="3E3E3E"/>
                </a:solidFill>
                <a:latin typeface="BIZ UDPゴシック" panose="020B0400000000000000" pitchFamily="50" charset="-128"/>
                <a:ea typeface="BIZ UDPゴシック" panose="020B0400000000000000" pitchFamily="50" charset="-128"/>
                <a:cs typeface="Meiryo"/>
                <a:sym typeface="Meiryo"/>
              </a:endParaRPr>
            </a:p>
            <a:p>
              <a:pPr>
                <a:lnSpc>
                  <a:spcPct val="115000"/>
                </a:lnSpc>
                <a:buClr>
                  <a:schemeClr val="dk1"/>
                </a:buClr>
                <a:buSzPts val="1100"/>
              </a:pPr>
              <a:r>
                <a:rPr lang="en-US" sz="2315" b="1" err="1">
                  <a:solidFill>
                    <a:srgbClr val="3E3E3E"/>
                  </a:solidFill>
                  <a:latin typeface="BIZ UDPゴシック" panose="020B0400000000000000" pitchFamily="50" charset="-128"/>
                  <a:ea typeface="BIZ UDPゴシック" panose="020B0400000000000000" pitchFamily="50" charset="-128"/>
                  <a:cs typeface="Meiryo"/>
                  <a:sym typeface="Meiryo"/>
                </a:rPr>
                <a:t>例えばメールが届けば</a:t>
              </a:r>
              <a:r>
                <a:rPr lang="en-US" sz="2315" b="1">
                  <a:solidFill>
                    <a:srgbClr val="3E3E3E"/>
                  </a:solidFill>
                  <a:latin typeface="BIZ UDPゴシック" panose="020B0400000000000000" pitchFamily="50" charset="-128"/>
                  <a:ea typeface="BIZ UDPゴシック" panose="020B0400000000000000" pitchFamily="50" charset="-128"/>
                  <a:cs typeface="Meiryo"/>
                  <a:sym typeface="Meiryo"/>
                </a:rPr>
                <a:t>　　が、</a:t>
              </a:r>
              <a:endParaRPr sz="2315" b="1">
                <a:solidFill>
                  <a:srgbClr val="3E3E3E"/>
                </a:solidFill>
                <a:latin typeface="BIZ UDPゴシック" panose="020B0400000000000000" pitchFamily="50" charset="-128"/>
                <a:ea typeface="BIZ UDPゴシック" panose="020B0400000000000000" pitchFamily="50" charset="-128"/>
                <a:cs typeface="Meiryo"/>
                <a:sym typeface="Meiryo"/>
              </a:endParaRPr>
            </a:p>
            <a:p>
              <a:pPr>
                <a:lnSpc>
                  <a:spcPct val="115000"/>
                </a:lnSpc>
                <a:buClr>
                  <a:schemeClr val="dk1"/>
                </a:buClr>
                <a:buSzPts val="1100"/>
              </a:pPr>
              <a:r>
                <a:rPr lang="en-US" sz="2315" b="1" err="1">
                  <a:solidFill>
                    <a:srgbClr val="3E3E3E"/>
                  </a:solidFill>
                  <a:latin typeface="BIZ UDPゴシック" panose="020B0400000000000000" pitchFamily="50" charset="-128"/>
                  <a:ea typeface="BIZ UDPゴシック" panose="020B0400000000000000" pitchFamily="50" charset="-128"/>
                  <a:cs typeface="Meiryo"/>
                  <a:sym typeface="Meiryo"/>
                </a:rPr>
                <a:t>LINEのメッセージが届くと</a:t>
              </a:r>
              <a:r>
                <a:rPr lang="en-US" sz="2315" b="1">
                  <a:solidFill>
                    <a:srgbClr val="3E3E3E"/>
                  </a:solidFill>
                  <a:latin typeface="BIZ UDPゴシック" panose="020B0400000000000000" pitchFamily="50" charset="-128"/>
                  <a:ea typeface="BIZ UDPゴシック" panose="020B0400000000000000" pitchFamily="50" charset="-128"/>
                  <a:cs typeface="Meiryo"/>
                  <a:sym typeface="Meiryo"/>
                </a:rPr>
                <a:t>　　が、</a:t>
              </a:r>
              <a:endParaRPr sz="2315" b="1">
                <a:solidFill>
                  <a:srgbClr val="3E3E3E"/>
                </a:solidFill>
                <a:latin typeface="BIZ UDPゴシック" panose="020B0400000000000000" pitchFamily="50" charset="-128"/>
                <a:ea typeface="BIZ UDPゴシック" panose="020B0400000000000000" pitchFamily="50" charset="-128"/>
                <a:cs typeface="Meiryo"/>
                <a:sym typeface="Meiryo"/>
              </a:endParaRPr>
            </a:p>
            <a:p>
              <a:pPr>
                <a:lnSpc>
                  <a:spcPct val="115000"/>
                </a:lnSpc>
                <a:buClr>
                  <a:schemeClr val="dk1"/>
                </a:buClr>
                <a:buSzPts val="1100"/>
              </a:pPr>
              <a:r>
                <a:rPr lang="en-US" sz="2315" b="1" err="1">
                  <a:solidFill>
                    <a:srgbClr val="3E3E3E"/>
                  </a:solidFill>
                  <a:latin typeface="BIZ UDPゴシック" panose="020B0400000000000000" pitchFamily="50" charset="-128"/>
                  <a:ea typeface="BIZ UDPゴシック" panose="020B0400000000000000" pitchFamily="50" charset="-128"/>
                  <a:cs typeface="Meiryo"/>
                  <a:sym typeface="Meiryo"/>
                </a:rPr>
                <a:t>と言ったようにアプリごとに違います</a:t>
              </a:r>
              <a:r>
                <a:rPr lang="en-US" sz="2315" b="1">
                  <a:solidFill>
                    <a:srgbClr val="3E3E3E"/>
                  </a:solidFill>
                  <a:latin typeface="BIZ UDPゴシック" panose="020B0400000000000000" pitchFamily="50" charset="-128"/>
                  <a:ea typeface="BIZ UDPゴシック" panose="020B0400000000000000" pitchFamily="50" charset="-128"/>
                  <a:cs typeface="Meiryo"/>
                  <a:sym typeface="Meiryo"/>
                </a:rPr>
                <a:t>。</a:t>
              </a:r>
              <a:endParaRPr sz="2315" b="1">
                <a:solidFill>
                  <a:srgbClr val="3E3E3E"/>
                </a:solidFill>
                <a:latin typeface="BIZ UDPゴシック" panose="020B0400000000000000" pitchFamily="50" charset="-128"/>
                <a:ea typeface="BIZ UDPゴシック" panose="020B0400000000000000" pitchFamily="50" charset="-128"/>
                <a:cs typeface="Meiryo"/>
                <a:sym typeface="Meiryo"/>
              </a:endParaRPr>
            </a:p>
          </p:txBody>
        </p:sp>
        <p:pic>
          <p:nvPicPr>
            <p:cNvPr id="9" name="Google Shape;185;g1a693714173_0_188">
              <a:extLst>
                <a:ext uri="{FF2B5EF4-FFF2-40B4-BE49-F238E27FC236}">
                  <a16:creationId xmlns:a16="http://schemas.microsoft.com/office/drawing/2014/main" id="{000794D0-9DE6-D149-5941-5F6EAEF44E34}"/>
                </a:ext>
              </a:extLst>
            </p:cNvPr>
            <p:cNvPicPr preferRelativeResize="0"/>
            <p:nvPr/>
          </p:nvPicPr>
          <p:blipFill>
            <a:blip r:embed="rId3">
              <a:alphaModFix/>
            </a:blip>
            <a:stretch>
              <a:fillRect/>
            </a:stretch>
          </p:blipFill>
          <p:spPr>
            <a:xfrm>
              <a:off x="3888494" y="2759825"/>
              <a:ext cx="409200" cy="409200"/>
            </a:xfrm>
            <a:prstGeom prst="rect">
              <a:avLst/>
            </a:prstGeom>
            <a:noFill/>
            <a:ln>
              <a:noFill/>
            </a:ln>
          </p:spPr>
        </p:pic>
        <p:pic>
          <p:nvPicPr>
            <p:cNvPr id="11" name="Google Shape;186;g1a693714173_0_188">
              <a:extLst>
                <a:ext uri="{FF2B5EF4-FFF2-40B4-BE49-F238E27FC236}">
                  <a16:creationId xmlns:a16="http://schemas.microsoft.com/office/drawing/2014/main" id="{C04F7273-FDD1-53C5-DC8B-F36F76F0F546}"/>
                </a:ext>
              </a:extLst>
            </p:cNvPr>
            <p:cNvPicPr preferRelativeResize="0"/>
            <p:nvPr/>
          </p:nvPicPr>
          <p:blipFill>
            <a:blip r:embed="rId4">
              <a:alphaModFix/>
            </a:blip>
            <a:stretch>
              <a:fillRect/>
            </a:stretch>
          </p:blipFill>
          <p:spPr>
            <a:xfrm>
              <a:off x="4575093" y="3169025"/>
              <a:ext cx="409200" cy="409200"/>
            </a:xfrm>
            <a:prstGeom prst="rect">
              <a:avLst/>
            </a:prstGeom>
            <a:noFill/>
            <a:ln>
              <a:noFill/>
            </a:ln>
          </p:spPr>
        </p:pic>
      </p:grpSp>
      <p:sp>
        <p:nvSpPr>
          <p:cNvPr id="2" name="Google Shape;659;g10de31f191a_0_292">
            <a:extLst>
              <a:ext uri="{FF2B5EF4-FFF2-40B4-BE49-F238E27FC236}">
                <a16:creationId xmlns:a16="http://schemas.microsoft.com/office/drawing/2014/main" id="{8DFF8802-924A-D8B2-FC0C-777CBA30AE0F}"/>
              </a:ext>
            </a:extLst>
          </p:cNvPr>
          <p:cNvSpPr/>
          <p:nvPr/>
        </p:nvSpPr>
        <p:spPr>
          <a:xfrm>
            <a:off x="1561744" y="2983671"/>
            <a:ext cx="420497" cy="228858"/>
          </a:xfrm>
          <a:prstGeom prst="rect">
            <a:avLst/>
          </a:prstGeom>
          <a:noFill/>
          <a:ln w="57150" cap="flat" cmpd="sng">
            <a:solidFill>
              <a:srgbClr val="C00000"/>
            </a:solidFill>
            <a:prstDash val="solid"/>
            <a:miter lim="800000"/>
            <a:headEnd type="none" w="sm" len="sm"/>
            <a:tailEnd type="none" w="sm" len="sm"/>
          </a:ln>
        </p:spPr>
        <p:txBody>
          <a:bodyPr spcFirstLastPara="1" wrap="square" lIns="40332" tIns="20160" rIns="40332" bIns="20160" anchor="ctr" anchorCtr="0">
            <a:noAutofit/>
          </a:bodyPr>
          <a:lstStyle/>
          <a:p>
            <a:pPr algn="ctr">
              <a:buSzPts val="1800"/>
            </a:pPr>
            <a:endParaRPr sz="794">
              <a:solidFill>
                <a:schemeClr val="lt1"/>
              </a:solidFill>
              <a:latin typeface="BIZ UDPゴシック" panose="020B0400000000000000" pitchFamily="50" charset="-128"/>
              <a:ea typeface="BIZ UDPゴシック" panose="020B0400000000000000" pitchFamily="50" charset="-128"/>
            </a:endParaRPr>
          </a:p>
        </p:txBody>
      </p:sp>
      <p:sp>
        <p:nvSpPr>
          <p:cNvPr id="13" name="スライド番号プレースホルダー 3">
            <a:extLst>
              <a:ext uri="{FF2B5EF4-FFF2-40B4-BE49-F238E27FC236}">
                <a16:creationId xmlns:a16="http://schemas.microsoft.com/office/drawing/2014/main" id="{3E2BCE9F-9864-3EF0-1402-BE1151F0FFCF}"/>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48</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136057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42">
            <a:extLst>
              <a:ext uri="{FF2B5EF4-FFF2-40B4-BE49-F238E27FC236}">
                <a16:creationId xmlns:a16="http://schemas.microsoft.com/office/drawing/2014/main" id="{B873D09C-7524-B753-133B-2701B2C3CFE6}"/>
              </a:ext>
            </a:extLst>
          </p:cNvPr>
          <p:cNvSpPr/>
          <p:nvPr/>
        </p:nvSpPr>
        <p:spPr>
          <a:xfrm>
            <a:off x="593725" y="2137992"/>
            <a:ext cx="9648826" cy="5018299"/>
          </a:xfrm>
          <a:prstGeom prst="roundRect">
            <a:avLst>
              <a:gd name="adj" fmla="val 128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62" name="グループ化 61">
            <a:extLst>
              <a:ext uri="{FF2B5EF4-FFF2-40B4-BE49-F238E27FC236}">
                <a16:creationId xmlns:a16="http://schemas.microsoft.com/office/drawing/2014/main" id="{2193CC3C-A15B-7944-E378-B3A9392801A5}"/>
              </a:ext>
            </a:extLst>
          </p:cNvPr>
          <p:cNvGrpSpPr/>
          <p:nvPr/>
        </p:nvGrpSpPr>
        <p:grpSpPr>
          <a:xfrm>
            <a:off x="604646" y="0"/>
            <a:ext cx="1351370" cy="1035997"/>
            <a:chOff x="604646" y="0"/>
            <a:chExt cx="1351370" cy="1035997"/>
          </a:xfrm>
          <a:solidFill>
            <a:srgbClr val="FFC000"/>
          </a:solidFill>
        </p:grpSpPr>
        <p:sp>
          <p:nvSpPr>
            <p:cNvPr id="63" name="片側の 2 つの角を切り取った四角形 62">
              <a:extLst>
                <a:ext uri="{FF2B5EF4-FFF2-40B4-BE49-F238E27FC236}">
                  <a16:creationId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片側の 2 つの角を切り取った四角形 6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その他の便利なアプリ</a:t>
            </a:r>
          </a:p>
        </p:txBody>
      </p:sp>
      <p:sp>
        <p:nvSpPr>
          <p:cNvPr id="5" name="テキスト ボックス 4">
            <a:extLst>
              <a:ext uri="{FF2B5EF4-FFF2-40B4-BE49-F238E27FC236}">
                <a16:creationId xmlns:a16="http://schemas.microsoft.com/office/drawing/2014/main" id="{BB5A2881-40D8-03BA-229E-EEEF13DDD8E5}"/>
              </a:ext>
            </a:extLst>
          </p:cNvPr>
          <p:cNvSpPr txBox="1"/>
          <p:nvPr/>
        </p:nvSpPr>
        <p:spPr>
          <a:xfrm>
            <a:off x="733606" y="1413002"/>
            <a:ext cx="8327898" cy="523220"/>
          </a:xfrm>
          <a:prstGeom prst="rect">
            <a:avLst/>
          </a:prstGeom>
          <a:noFill/>
        </p:spPr>
        <p:txBody>
          <a:bodyPr wrap="square">
            <a:spAutoFit/>
          </a:bodyPr>
          <a:lstStyle/>
          <a:p>
            <a:r>
              <a:rPr lang="ja-JP" altLang="en-US" sz="2800" b="1">
                <a:latin typeface="BIZ UDPゴシック" panose="020B0400000000000000" pitchFamily="50" charset="-128"/>
                <a:ea typeface="BIZ UDPゴシック" panose="020B0400000000000000" pitchFamily="50" charset="-128"/>
              </a:rPr>
              <a:t>５</a:t>
            </a:r>
            <a:r>
              <a:rPr lang="en-US" altLang="ja-JP" sz="2800" b="1">
                <a:latin typeface="BIZ UDPゴシック" panose="020B0400000000000000" pitchFamily="50" charset="-128"/>
                <a:ea typeface="BIZ UDPゴシック" panose="020B0400000000000000" pitchFamily="50" charset="-128"/>
              </a:rPr>
              <a:t>. </a:t>
            </a:r>
            <a:r>
              <a:rPr lang="ja-JP" altLang="en-US" sz="2800" b="1">
                <a:latin typeface="BIZ UDPゴシック" panose="020B0400000000000000" pitchFamily="50" charset="-128"/>
                <a:ea typeface="BIZ UDPゴシック" panose="020B0400000000000000" pitchFamily="50" charset="-128"/>
              </a:rPr>
              <a:t>通知機能の消し方</a:t>
            </a:r>
            <a:endParaRPr lang="en-US" altLang="ja-JP" sz="2800" b="1">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EED806F9-1F29-CC97-F4D0-5D6B12E4D8EB}"/>
              </a:ext>
            </a:extLst>
          </p:cNvPr>
          <p:cNvSpPr txBox="1"/>
          <p:nvPr/>
        </p:nvSpPr>
        <p:spPr>
          <a:xfrm>
            <a:off x="6849866" y="1573193"/>
            <a:ext cx="1321847" cy="400110"/>
          </a:xfrm>
          <a:prstGeom prst="rect">
            <a:avLst/>
          </a:prstGeom>
          <a:noFill/>
          <a:ln>
            <a:solidFill>
              <a:schemeClr val="tx1"/>
            </a:solidFill>
          </a:ln>
        </p:spPr>
        <p:txBody>
          <a:bodyPr wrap="square">
            <a:spAutoFit/>
          </a:bodyPr>
          <a:lstStyle/>
          <a:p>
            <a:pPr algn="ctr"/>
            <a:r>
              <a:rPr lang="en-US" altLang="ja-JP" sz="2000" b="1" i="0">
                <a:solidFill>
                  <a:srgbClr val="252525"/>
                </a:solidFill>
                <a:effectLst/>
                <a:latin typeface="BIZ UDPゴシック" panose="020B0400000000000000" pitchFamily="50" charset="-128"/>
                <a:ea typeface="BIZ UDPゴシック" panose="020B0400000000000000" pitchFamily="50" charset="-128"/>
              </a:rPr>
              <a:t>iPhone</a:t>
            </a:r>
            <a:endParaRPr lang="ja-JP" altLang="en-US" sz="2000">
              <a:latin typeface="BIZ UDPゴシック" panose="020B0400000000000000" pitchFamily="50" charset="-128"/>
              <a:ea typeface="BIZ UDPゴシック" panose="020B0400000000000000" pitchFamily="50" charset="-128"/>
            </a:endParaRPr>
          </a:p>
        </p:txBody>
      </p:sp>
      <p:sp>
        <p:nvSpPr>
          <p:cNvPr id="4" name="Google Shape;95;p4">
            <a:extLst>
              <a:ext uri="{FF2B5EF4-FFF2-40B4-BE49-F238E27FC236}">
                <a16:creationId xmlns:a16="http://schemas.microsoft.com/office/drawing/2014/main" id="{E643AF09-3BA6-6489-73B7-8DA7C3C2A7F5}"/>
              </a:ext>
            </a:extLst>
          </p:cNvPr>
          <p:cNvSpPr txBox="1">
            <a:spLocks/>
          </p:cNvSpPr>
          <p:nvPr/>
        </p:nvSpPr>
        <p:spPr>
          <a:xfrm>
            <a:off x="1164717" y="2199460"/>
            <a:ext cx="3732838" cy="678573"/>
          </a:xfrm>
          <a:prstGeom prst="rect">
            <a:avLst/>
          </a:prstGeom>
          <a:noFill/>
          <a:ln>
            <a:noFill/>
          </a:ln>
        </p:spPr>
        <p:txBody>
          <a:bodyPr spcFirstLastPara="1" wrap="square" lIns="134372" tIns="134372" rIns="134372" bIns="134372"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buClr>
                <a:schemeClr val="dk1"/>
              </a:buClr>
              <a:buSzPts val="2400"/>
            </a:pPr>
            <a:r>
              <a:rPr lang="ja-JP" altLang="en-US" sz="2800" b="1">
                <a:solidFill>
                  <a:schemeClr val="tx1"/>
                </a:solidFill>
                <a:latin typeface="BIZ UDPゴシック" panose="020B0400000000000000" pitchFamily="50" charset="-128"/>
                <a:ea typeface="BIZ UDPゴシック" panose="020B0400000000000000" pitchFamily="50" charset="-128"/>
                <a:cs typeface="Meiryo"/>
                <a:sym typeface="Meiryo"/>
              </a:rPr>
              <a:t>通知の確認方法</a:t>
            </a:r>
          </a:p>
        </p:txBody>
      </p:sp>
      <p:pic>
        <p:nvPicPr>
          <p:cNvPr id="12" name="Picture 2" descr="iPhoneの通知/ロック画面で通知内容をプレビュー表示する方法 | iPhone Wave">
            <a:extLst>
              <a:ext uri="{FF2B5EF4-FFF2-40B4-BE49-F238E27FC236}">
                <a16:creationId xmlns:a16="http://schemas.microsoft.com/office/drawing/2014/main" id="{88365C59-E375-347E-E455-C410A786D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2089" y="2878033"/>
            <a:ext cx="2099910" cy="3737839"/>
          </a:xfrm>
          <a:prstGeom prst="rect">
            <a:avLst/>
          </a:prstGeom>
          <a:noFill/>
          <a:extLst>
            <a:ext uri="{909E8E84-426E-40DD-AFC4-6F175D3DCCD1}">
              <a14:hiddenFill xmlns:a14="http://schemas.microsoft.com/office/drawing/2010/main">
                <a:solidFill>
                  <a:srgbClr val="FFFFFF"/>
                </a:solidFill>
              </a14:hiddenFill>
            </a:ext>
          </a:extLst>
        </p:spPr>
      </p:pic>
      <p:sp>
        <p:nvSpPr>
          <p:cNvPr id="13" name="四角形: 角を丸くする 12">
            <a:extLst>
              <a:ext uri="{FF2B5EF4-FFF2-40B4-BE49-F238E27FC236}">
                <a16:creationId xmlns:a16="http://schemas.microsoft.com/office/drawing/2014/main" id="{A95B1228-5E49-2713-FEE3-EACABEBD0D07}"/>
              </a:ext>
            </a:extLst>
          </p:cNvPr>
          <p:cNvSpPr/>
          <p:nvPr/>
        </p:nvSpPr>
        <p:spPr>
          <a:xfrm>
            <a:off x="1475259" y="3960941"/>
            <a:ext cx="2099910" cy="266378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4">
              <a:latin typeface="BIZ UDPゴシック" panose="020B0400000000000000" pitchFamily="50" charset="-128"/>
              <a:ea typeface="BIZ UDPゴシック" panose="020B0400000000000000" pitchFamily="50" charset="-128"/>
            </a:endParaRPr>
          </a:p>
        </p:txBody>
      </p:sp>
      <p:sp>
        <p:nvSpPr>
          <p:cNvPr id="14" name="Google Shape;184;g1a693714173_0_188">
            <a:extLst>
              <a:ext uri="{FF2B5EF4-FFF2-40B4-BE49-F238E27FC236}">
                <a16:creationId xmlns:a16="http://schemas.microsoft.com/office/drawing/2014/main" id="{00EE54E9-AFDD-6726-DAC4-B1A810BB2894}"/>
              </a:ext>
            </a:extLst>
          </p:cNvPr>
          <p:cNvSpPr txBox="1"/>
          <p:nvPr/>
        </p:nvSpPr>
        <p:spPr>
          <a:xfrm>
            <a:off x="1828829" y="6575726"/>
            <a:ext cx="1392769" cy="522075"/>
          </a:xfrm>
          <a:prstGeom prst="rect">
            <a:avLst/>
          </a:prstGeom>
          <a:noFill/>
          <a:ln>
            <a:noFill/>
          </a:ln>
        </p:spPr>
        <p:txBody>
          <a:bodyPr spcFirstLastPara="1" wrap="square" lIns="100779" tIns="100779" rIns="100779" bIns="100779" anchor="t" anchorCtr="0">
            <a:spAutoFit/>
          </a:bodyPr>
          <a:lstStyle/>
          <a:p>
            <a:pPr algn="ctr">
              <a:lnSpc>
                <a:spcPct val="115000"/>
              </a:lnSpc>
              <a:buClr>
                <a:schemeClr val="dk1"/>
              </a:buClr>
              <a:buSzPts val="1100"/>
            </a:pPr>
            <a:r>
              <a:rPr lang="ja-JP" altLang="en-US" b="1">
                <a:solidFill>
                  <a:srgbClr val="3E3E3E"/>
                </a:solidFill>
                <a:latin typeface="BIZ UDPゴシック" panose="020B0400000000000000" pitchFamily="50" charset="-128"/>
                <a:ea typeface="BIZ UDPゴシック" panose="020B0400000000000000" pitchFamily="50" charset="-128"/>
                <a:cs typeface="Meiryo"/>
                <a:sym typeface="Meiryo"/>
              </a:rPr>
              <a:t>通知画面</a:t>
            </a:r>
            <a:endParaRPr b="1">
              <a:solidFill>
                <a:srgbClr val="3E3E3E"/>
              </a:solidFill>
              <a:latin typeface="BIZ UDPゴシック" panose="020B0400000000000000" pitchFamily="50" charset="-128"/>
              <a:ea typeface="BIZ UDPゴシック" panose="020B0400000000000000" pitchFamily="50" charset="-128"/>
              <a:cs typeface="Meiryo"/>
              <a:sym typeface="Meiryo"/>
            </a:endParaRPr>
          </a:p>
        </p:txBody>
      </p:sp>
      <p:sp>
        <p:nvSpPr>
          <p:cNvPr id="15" name="Google Shape;184;g1a693714173_0_188">
            <a:extLst>
              <a:ext uri="{FF2B5EF4-FFF2-40B4-BE49-F238E27FC236}">
                <a16:creationId xmlns:a16="http://schemas.microsoft.com/office/drawing/2014/main" id="{A985290A-63B0-3FD9-9BD2-61890CC5A3EB}"/>
              </a:ext>
            </a:extLst>
          </p:cNvPr>
          <p:cNvSpPr txBox="1"/>
          <p:nvPr/>
        </p:nvSpPr>
        <p:spPr>
          <a:xfrm>
            <a:off x="5423597" y="3213003"/>
            <a:ext cx="4490913" cy="2114819"/>
          </a:xfrm>
          <a:prstGeom prst="rect">
            <a:avLst/>
          </a:prstGeom>
          <a:noFill/>
          <a:ln>
            <a:noFill/>
          </a:ln>
        </p:spPr>
        <p:txBody>
          <a:bodyPr spcFirstLastPara="1" wrap="square" lIns="100779" tIns="100779" rIns="100779" bIns="100779" anchor="t" anchorCtr="0">
            <a:spAutoFit/>
          </a:bodyPr>
          <a:lstStyle/>
          <a:p>
            <a:pPr>
              <a:lnSpc>
                <a:spcPct val="115000"/>
              </a:lnSpc>
              <a:buClr>
                <a:schemeClr val="dk1"/>
              </a:buClr>
              <a:buSzPts val="1100"/>
            </a:pPr>
            <a:r>
              <a:rPr lang="ja-JP" altLang="en-US" b="1">
                <a:solidFill>
                  <a:srgbClr val="3E3E3E"/>
                </a:solidFill>
                <a:latin typeface="BIZ UDPゴシック" panose="020B0400000000000000" pitchFamily="50" charset="-128"/>
                <a:ea typeface="BIZ UDPゴシック" panose="020B0400000000000000" pitchFamily="50" charset="-128"/>
                <a:cs typeface="Meiryo"/>
                <a:sym typeface="Meiryo"/>
              </a:rPr>
              <a:t>待ち受け時には、左上から</a:t>
            </a:r>
            <a:endParaRPr lang="en-US" altLang="ja-JP" b="1">
              <a:solidFill>
                <a:srgbClr val="3E3E3E"/>
              </a:solidFill>
              <a:latin typeface="BIZ UDPゴシック" panose="020B0400000000000000" pitchFamily="50" charset="-128"/>
              <a:ea typeface="BIZ UDPゴシック" panose="020B0400000000000000" pitchFamily="50" charset="-128"/>
              <a:cs typeface="Meiryo"/>
              <a:sym typeface="Meiryo"/>
            </a:endParaRPr>
          </a:p>
          <a:p>
            <a:pPr>
              <a:lnSpc>
                <a:spcPct val="115000"/>
              </a:lnSpc>
              <a:buClr>
                <a:schemeClr val="dk1"/>
              </a:buClr>
              <a:buSzPts val="1100"/>
            </a:pPr>
            <a:r>
              <a:rPr lang="ja-JP" altLang="en-US" b="1">
                <a:solidFill>
                  <a:srgbClr val="3E3E3E"/>
                </a:solidFill>
                <a:latin typeface="BIZ UDPゴシック" panose="020B0400000000000000" pitchFamily="50" charset="-128"/>
                <a:ea typeface="BIZ UDPゴシック" panose="020B0400000000000000" pitchFamily="50" charset="-128"/>
                <a:cs typeface="Meiryo"/>
                <a:sym typeface="Meiryo"/>
              </a:rPr>
              <a:t>右下へ斜めにスワイプすると</a:t>
            </a:r>
            <a:endParaRPr lang="en-US" altLang="ja-JP" b="1">
              <a:solidFill>
                <a:srgbClr val="3E3E3E"/>
              </a:solidFill>
              <a:latin typeface="BIZ UDPゴシック" panose="020B0400000000000000" pitchFamily="50" charset="-128"/>
              <a:ea typeface="BIZ UDPゴシック" panose="020B0400000000000000" pitchFamily="50" charset="-128"/>
              <a:cs typeface="Meiryo"/>
              <a:sym typeface="Meiryo"/>
            </a:endParaRPr>
          </a:p>
          <a:p>
            <a:pPr>
              <a:lnSpc>
                <a:spcPct val="115000"/>
              </a:lnSpc>
              <a:buClr>
                <a:schemeClr val="dk1"/>
              </a:buClr>
              <a:buSzPts val="1100"/>
            </a:pPr>
            <a:r>
              <a:rPr lang="ja-JP" altLang="en-US" b="1">
                <a:solidFill>
                  <a:srgbClr val="3E3E3E"/>
                </a:solidFill>
                <a:latin typeface="BIZ UDPゴシック" panose="020B0400000000000000" pitchFamily="50" charset="-128"/>
                <a:ea typeface="BIZ UDPゴシック" panose="020B0400000000000000" pitchFamily="50" charset="-128"/>
                <a:cs typeface="Meiryo"/>
                <a:sym typeface="Meiryo"/>
              </a:rPr>
              <a:t>通知画面が出てきます。</a:t>
            </a:r>
            <a:endParaRPr lang="en-US" altLang="ja-JP" b="1">
              <a:solidFill>
                <a:srgbClr val="3E3E3E"/>
              </a:solidFill>
              <a:latin typeface="BIZ UDPゴシック" panose="020B0400000000000000" pitchFamily="50" charset="-128"/>
              <a:ea typeface="BIZ UDPゴシック" panose="020B0400000000000000" pitchFamily="50" charset="-128"/>
              <a:cs typeface="Meiryo"/>
              <a:sym typeface="Meiryo"/>
            </a:endParaRPr>
          </a:p>
          <a:p>
            <a:pPr>
              <a:lnSpc>
                <a:spcPct val="115000"/>
              </a:lnSpc>
              <a:buClr>
                <a:schemeClr val="dk1"/>
              </a:buClr>
              <a:buSzPts val="1100"/>
            </a:pPr>
            <a:endParaRPr lang="en-US" altLang="ja-JP" b="1">
              <a:solidFill>
                <a:srgbClr val="3E3E3E"/>
              </a:solidFill>
              <a:latin typeface="BIZ UDPゴシック" panose="020B0400000000000000" pitchFamily="50" charset="-128"/>
              <a:ea typeface="BIZ UDPゴシック" panose="020B0400000000000000" pitchFamily="50" charset="-128"/>
              <a:cs typeface="Meiryo"/>
              <a:sym typeface="Meiryo"/>
            </a:endParaRPr>
          </a:p>
          <a:p>
            <a:pPr>
              <a:lnSpc>
                <a:spcPct val="115000"/>
              </a:lnSpc>
              <a:buClr>
                <a:schemeClr val="dk1"/>
              </a:buClr>
              <a:buSzPts val="1100"/>
            </a:pPr>
            <a:r>
              <a:rPr lang="ja-JP" altLang="en-US" b="1">
                <a:solidFill>
                  <a:srgbClr val="3E3E3E"/>
                </a:solidFill>
                <a:latin typeface="BIZ UDPゴシック" panose="020B0400000000000000" pitchFamily="50" charset="-128"/>
                <a:ea typeface="BIZ UDPゴシック" panose="020B0400000000000000" pitchFamily="50" charset="-128"/>
                <a:cs typeface="Meiryo"/>
                <a:sym typeface="Meiryo"/>
              </a:rPr>
              <a:t>通知ボタンを押すと、通知内容が開かれ、</a:t>
            </a:r>
            <a:endParaRPr lang="en-US" altLang="ja-JP" b="1">
              <a:solidFill>
                <a:srgbClr val="3E3E3E"/>
              </a:solidFill>
              <a:latin typeface="BIZ UDPゴシック" panose="020B0400000000000000" pitchFamily="50" charset="-128"/>
              <a:ea typeface="BIZ UDPゴシック" panose="020B0400000000000000" pitchFamily="50" charset="-128"/>
              <a:cs typeface="Meiryo"/>
              <a:sym typeface="Meiryo"/>
            </a:endParaRPr>
          </a:p>
          <a:p>
            <a:pPr>
              <a:lnSpc>
                <a:spcPct val="115000"/>
              </a:lnSpc>
              <a:buClr>
                <a:schemeClr val="dk1"/>
              </a:buClr>
              <a:buSzPts val="1100"/>
            </a:pPr>
            <a:r>
              <a:rPr lang="ja-JP" altLang="en-US" b="1">
                <a:solidFill>
                  <a:srgbClr val="3E3E3E"/>
                </a:solidFill>
                <a:latin typeface="BIZ UDPゴシック" panose="020B0400000000000000" pitchFamily="50" charset="-128"/>
                <a:ea typeface="BIZ UDPゴシック" panose="020B0400000000000000" pitchFamily="50" charset="-128"/>
                <a:cs typeface="Meiryo"/>
                <a:sym typeface="Meiryo"/>
              </a:rPr>
              <a:t>確認することができます。</a:t>
            </a:r>
            <a:endParaRPr b="1">
              <a:solidFill>
                <a:srgbClr val="3E3E3E"/>
              </a:solidFill>
              <a:latin typeface="BIZ UDPゴシック" panose="020B0400000000000000" pitchFamily="50" charset="-128"/>
              <a:ea typeface="BIZ UDPゴシック" panose="020B0400000000000000" pitchFamily="50" charset="-128"/>
              <a:cs typeface="Meiryo"/>
              <a:sym typeface="Meiryo"/>
            </a:endParaRPr>
          </a:p>
        </p:txBody>
      </p:sp>
      <p:pic>
        <p:nvPicPr>
          <p:cNvPr id="17" name="Google Shape;199;g1a693714173_0_208">
            <a:extLst>
              <a:ext uri="{FF2B5EF4-FFF2-40B4-BE49-F238E27FC236}">
                <a16:creationId xmlns:a16="http://schemas.microsoft.com/office/drawing/2014/main" id="{CE94B84D-5C81-0A3C-0D2A-34D62B27AAC8}"/>
              </a:ext>
            </a:extLst>
          </p:cNvPr>
          <p:cNvPicPr preferRelativeResize="0"/>
          <p:nvPr/>
        </p:nvPicPr>
        <p:blipFill>
          <a:blip r:embed="rId3">
            <a:alphaModFix/>
          </a:blip>
          <a:stretch>
            <a:fillRect/>
          </a:stretch>
        </p:blipFill>
        <p:spPr>
          <a:xfrm rot="19848234">
            <a:off x="3816081" y="4637929"/>
            <a:ext cx="982811" cy="1039383"/>
          </a:xfrm>
          <a:prstGeom prst="rect">
            <a:avLst/>
          </a:prstGeom>
          <a:noFill/>
          <a:ln>
            <a:noFill/>
          </a:ln>
        </p:spPr>
      </p:pic>
      <p:cxnSp>
        <p:nvCxnSpPr>
          <p:cNvPr id="18" name="Google Shape;210;g1a693714173_0_241">
            <a:extLst>
              <a:ext uri="{FF2B5EF4-FFF2-40B4-BE49-F238E27FC236}">
                <a16:creationId xmlns:a16="http://schemas.microsoft.com/office/drawing/2014/main" id="{FE7EC358-F01E-8B60-C803-3D4D386078E5}"/>
              </a:ext>
            </a:extLst>
          </p:cNvPr>
          <p:cNvCxnSpPr>
            <a:cxnSpLocks/>
          </p:cNvCxnSpPr>
          <p:nvPr/>
        </p:nvCxnSpPr>
        <p:spPr>
          <a:xfrm>
            <a:off x="1531926" y="2918874"/>
            <a:ext cx="1181029" cy="1781495"/>
          </a:xfrm>
          <a:prstGeom prst="straightConnector1">
            <a:avLst/>
          </a:prstGeom>
          <a:noFill/>
          <a:ln w="76200" cap="flat" cmpd="sng">
            <a:solidFill>
              <a:srgbClr val="D24004"/>
            </a:solidFill>
            <a:prstDash val="solid"/>
            <a:round/>
            <a:headEnd type="none" w="med" len="med"/>
            <a:tailEnd type="triangle" w="med" len="med"/>
          </a:ln>
        </p:spPr>
      </p:cxnSp>
      <p:sp>
        <p:nvSpPr>
          <p:cNvPr id="6" name="テキスト ボックス 5">
            <a:extLst>
              <a:ext uri="{FF2B5EF4-FFF2-40B4-BE49-F238E27FC236}">
                <a16:creationId xmlns:a16="http://schemas.microsoft.com/office/drawing/2014/main" id="{BAC65103-6B74-ECF9-70AC-68A42082E45D}"/>
              </a:ext>
            </a:extLst>
          </p:cNvPr>
          <p:cNvSpPr txBox="1"/>
          <p:nvPr/>
        </p:nvSpPr>
        <p:spPr>
          <a:xfrm>
            <a:off x="733607" y="403384"/>
            <a:ext cx="1038386" cy="630942"/>
          </a:xfrm>
          <a:prstGeom prst="rect">
            <a:avLst/>
          </a:prstGeom>
          <a:noFill/>
        </p:spPr>
        <p:txBody>
          <a:bodyPr wrap="square">
            <a:spAutoFit/>
          </a:bodyPr>
          <a:lstStyle/>
          <a:p>
            <a:pPr algn="ctr"/>
            <a:r>
              <a:rPr lang="ja-JP" altLang="en-US" sz="2000" b="1">
                <a:solidFill>
                  <a:schemeClr val="bg1"/>
                </a:solidFill>
                <a:latin typeface="BIZ UDPゴシック" panose="020B0400000000000000" pitchFamily="50" charset="-128"/>
                <a:ea typeface="BIZ UDPゴシック" panose="020B0400000000000000" pitchFamily="50" charset="-128"/>
              </a:rPr>
              <a:t>第</a:t>
            </a:r>
            <a:r>
              <a:rPr lang="en-US" altLang="ja-JP" sz="3500" b="1">
                <a:solidFill>
                  <a:schemeClr val="bg1"/>
                </a:solidFill>
                <a:latin typeface="BIZ UDPゴシック" panose="020B0400000000000000" pitchFamily="50" charset="-128"/>
                <a:ea typeface="BIZ UDPゴシック" panose="020B0400000000000000" pitchFamily="50" charset="-128"/>
              </a:rPr>
              <a:t>4</a:t>
            </a:r>
            <a:r>
              <a:rPr lang="ja-JP" altLang="en-US" sz="2000" b="1">
                <a:solidFill>
                  <a:schemeClr val="bg1"/>
                </a:solidFill>
                <a:latin typeface="BIZ UDPゴシック" panose="020B0400000000000000" pitchFamily="50" charset="-128"/>
                <a:ea typeface="BIZ UDPゴシック" panose="020B0400000000000000" pitchFamily="50" charset="-128"/>
              </a:rPr>
              <a:t>章</a:t>
            </a:r>
          </a:p>
        </p:txBody>
      </p:sp>
      <p:sp>
        <p:nvSpPr>
          <p:cNvPr id="7" name="スライド番号プレースホルダー 3">
            <a:extLst>
              <a:ext uri="{FF2B5EF4-FFF2-40B4-BE49-F238E27FC236}">
                <a16:creationId xmlns:a16="http://schemas.microsoft.com/office/drawing/2014/main" id="{98C00190-4A45-2C50-9B13-B31935BE581B}"/>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49</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1603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Google Shape;144;p6">
            <a:extLst>
              <a:ext uri="{FF2B5EF4-FFF2-40B4-BE49-F238E27FC236}">
                <a16:creationId xmlns:a16="http://schemas.microsoft.com/office/drawing/2014/main" id="{244E8BE9-EE65-F8C1-41FC-C75AC5993C95}"/>
              </a:ext>
            </a:extLst>
          </p:cNvPr>
          <p:cNvSpPr/>
          <p:nvPr/>
        </p:nvSpPr>
        <p:spPr>
          <a:xfrm>
            <a:off x="1145193" y="4516631"/>
            <a:ext cx="2520000" cy="2160000"/>
          </a:xfrm>
          <a:prstGeom prst="ellipse">
            <a:avLst/>
          </a:prstGeom>
          <a:solidFill>
            <a:srgbClr val="00B050">
              <a:alpha val="37254"/>
            </a:srgbClr>
          </a:solidFill>
          <a:ln>
            <a:noFill/>
          </a:ln>
        </p:spPr>
        <p:txBody>
          <a:bodyPr spcFirstLastPara="1" wrap="square" lIns="40332" tIns="20160" rIns="40332" bIns="20160" anchor="ctr" anchorCtr="0">
            <a:noAutofit/>
          </a:bodyPr>
          <a:lstStyle/>
          <a:p>
            <a:pPr algn="ctr">
              <a:buSzPts val="1801"/>
            </a:pPr>
            <a:endParaRPr sz="794" b="1">
              <a:solidFill>
                <a:schemeClr val="lt1"/>
              </a:solidFill>
              <a:latin typeface="BIZ UDPゴシック" panose="020B0400000000000000" pitchFamily="50" charset="-128"/>
              <a:ea typeface="BIZ UDPゴシック" panose="020B0400000000000000" pitchFamily="50" charset="-128"/>
            </a:endParaRPr>
          </a:p>
        </p:txBody>
      </p:sp>
      <p:sp>
        <p:nvSpPr>
          <p:cNvPr id="39" name="Google Shape;144;p6">
            <a:extLst>
              <a:ext uri="{FF2B5EF4-FFF2-40B4-BE49-F238E27FC236}">
                <a16:creationId xmlns:a16="http://schemas.microsoft.com/office/drawing/2014/main" id="{A1DB8C22-C418-B8ED-0714-35EF569C34B8}"/>
              </a:ext>
            </a:extLst>
          </p:cNvPr>
          <p:cNvSpPr/>
          <p:nvPr/>
        </p:nvSpPr>
        <p:spPr>
          <a:xfrm>
            <a:off x="4455616" y="4516631"/>
            <a:ext cx="2520000" cy="2160000"/>
          </a:xfrm>
          <a:prstGeom prst="ellipse">
            <a:avLst/>
          </a:prstGeom>
          <a:solidFill>
            <a:srgbClr val="00B050">
              <a:alpha val="37254"/>
            </a:srgbClr>
          </a:solidFill>
          <a:ln>
            <a:noFill/>
          </a:ln>
        </p:spPr>
        <p:txBody>
          <a:bodyPr spcFirstLastPara="1" wrap="square" lIns="40332" tIns="20160" rIns="40332" bIns="20160" anchor="ctr" anchorCtr="0">
            <a:noAutofit/>
          </a:bodyPr>
          <a:lstStyle/>
          <a:p>
            <a:pPr algn="ctr">
              <a:buSzPts val="1801"/>
            </a:pPr>
            <a:endParaRPr sz="794" b="1">
              <a:solidFill>
                <a:schemeClr val="lt1"/>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スマホの紹介</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2.</a:t>
            </a:r>
            <a:r>
              <a:rPr lang="ja-JP" altLang="en-US" sz="2800" b="1">
                <a:latin typeface="BIZ UDPゴシック" panose="020B0400000000000000" pitchFamily="50" charset="-128"/>
                <a:ea typeface="BIZ UDPゴシック" panose="020B0400000000000000" pitchFamily="50" charset="-128"/>
              </a:rPr>
              <a:t> スマホでできること</a:t>
            </a:r>
          </a:p>
        </p:txBody>
      </p:sp>
      <p:grpSp>
        <p:nvGrpSpPr>
          <p:cNvPr id="4" name="グループ化 3">
            <a:extLst>
              <a:ext uri="{FF2B5EF4-FFF2-40B4-BE49-F238E27FC236}">
                <a16:creationId xmlns:a16="http://schemas.microsoft.com/office/drawing/2014/main" id="{B4FC0920-C1FC-834C-39F2-DB08EC13F7CA}"/>
              </a:ext>
            </a:extLst>
          </p:cNvPr>
          <p:cNvGrpSpPr/>
          <p:nvPr/>
        </p:nvGrpSpPr>
        <p:grpSpPr>
          <a:xfrm>
            <a:off x="1271743" y="4952943"/>
            <a:ext cx="2187428" cy="1808016"/>
            <a:chOff x="439353" y="1242847"/>
            <a:chExt cx="1366040" cy="1086196"/>
          </a:xfrm>
        </p:grpSpPr>
        <p:sp>
          <p:nvSpPr>
            <p:cNvPr id="10" name="Google Shape;137;p6">
              <a:extLst>
                <a:ext uri="{FF2B5EF4-FFF2-40B4-BE49-F238E27FC236}">
                  <a16:creationId xmlns:a16="http://schemas.microsoft.com/office/drawing/2014/main" id="{932F5793-C8F5-ED7E-E395-79DCEFA27A60}"/>
                </a:ext>
              </a:extLst>
            </p:cNvPr>
            <p:cNvSpPr txBox="1"/>
            <p:nvPr/>
          </p:nvSpPr>
          <p:spPr>
            <a:xfrm>
              <a:off x="439353" y="1242847"/>
              <a:ext cx="1366040" cy="320302"/>
            </a:xfrm>
            <a:prstGeom prst="rect">
              <a:avLst/>
            </a:prstGeom>
            <a:noFill/>
            <a:ln>
              <a:noFill/>
            </a:ln>
          </p:spPr>
          <p:txBody>
            <a:bodyPr spcFirstLastPara="1" wrap="square" lIns="40332" tIns="20160" rIns="40332" bIns="20160" anchor="t" anchorCtr="0">
              <a:spAutoFit/>
            </a:bodyPr>
            <a:lstStyle/>
            <a:p>
              <a:pPr algn="ctr">
                <a:buSzPts val="2300"/>
              </a:pPr>
              <a:r>
                <a:rPr lang="ja-JP" altLang="en-US" sz="1600" b="1">
                  <a:solidFill>
                    <a:schemeClr val="dk1"/>
                  </a:solidFill>
                  <a:latin typeface="BIZ UDPゴシック" panose="020B0400000000000000" pitchFamily="50" charset="-128"/>
                  <a:ea typeface="BIZ UDPゴシック" panose="020B0400000000000000" pitchFamily="50" charset="-128"/>
                </a:rPr>
                <a:t>きれいな写真や</a:t>
              </a:r>
              <a:endParaRPr sz="1600" b="1">
                <a:solidFill>
                  <a:schemeClr val="dk1"/>
                </a:solidFill>
                <a:latin typeface="BIZ UDPゴシック" panose="020B0400000000000000" pitchFamily="50" charset="-128"/>
                <a:ea typeface="BIZ UDPゴシック" panose="020B0400000000000000" pitchFamily="50" charset="-128"/>
              </a:endParaRPr>
            </a:p>
            <a:p>
              <a:pPr algn="ctr">
                <a:buSzPts val="2300"/>
              </a:pPr>
              <a:r>
                <a:rPr lang="ja-JP" altLang="en-US" sz="1600" b="1">
                  <a:solidFill>
                    <a:schemeClr val="dk1"/>
                  </a:solidFill>
                  <a:latin typeface="BIZ UDPゴシック" panose="020B0400000000000000" pitchFamily="50" charset="-128"/>
                  <a:ea typeface="BIZ UDPゴシック" panose="020B0400000000000000" pitchFamily="50" charset="-128"/>
                </a:rPr>
                <a:t>動画を撮影できる</a:t>
              </a:r>
              <a:endParaRPr sz="900" b="1">
                <a:latin typeface="BIZ UDPゴシック" panose="020B0400000000000000" pitchFamily="50" charset="-128"/>
                <a:ea typeface="BIZ UDPゴシック" panose="020B0400000000000000" pitchFamily="50" charset="-128"/>
              </a:endParaRPr>
            </a:p>
          </p:txBody>
        </p:sp>
        <p:pic>
          <p:nvPicPr>
            <p:cNvPr id="6" name="Google Shape;146;p6">
              <a:extLst>
                <a:ext uri="{FF2B5EF4-FFF2-40B4-BE49-F238E27FC236}">
                  <a16:creationId xmlns:a16="http://schemas.microsoft.com/office/drawing/2014/main" id="{4C14F778-064A-7F58-A665-9B84CA665598}"/>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4855" y="1622169"/>
              <a:ext cx="516018" cy="706874"/>
            </a:xfrm>
            <a:prstGeom prst="rect">
              <a:avLst/>
            </a:prstGeom>
            <a:noFill/>
            <a:ln>
              <a:noFill/>
            </a:ln>
          </p:spPr>
        </p:pic>
        <p:pic>
          <p:nvPicPr>
            <p:cNvPr id="8" name="Google Shape;147;p6" descr="記念写真のイラスト">
              <a:extLst>
                <a:ext uri="{FF2B5EF4-FFF2-40B4-BE49-F238E27FC236}">
                  <a16:creationId xmlns:a16="http://schemas.microsoft.com/office/drawing/2014/main" id="{22684C2B-8A1B-A928-4AA5-2727353934D7}"/>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69505" y="1667873"/>
              <a:ext cx="464106" cy="462946"/>
            </a:xfrm>
            <a:prstGeom prst="rect">
              <a:avLst/>
            </a:prstGeom>
            <a:noFill/>
            <a:ln>
              <a:noFill/>
            </a:ln>
          </p:spPr>
        </p:pic>
      </p:grpSp>
      <p:grpSp>
        <p:nvGrpSpPr>
          <p:cNvPr id="11" name="グループ化 10">
            <a:extLst>
              <a:ext uri="{FF2B5EF4-FFF2-40B4-BE49-F238E27FC236}">
                <a16:creationId xmlns:a16="http://schemas.microsoft.com/office/drawing/2014/main" id="{0091B5BF-E419-6FAB-D98D-E5CAA318BC37}"/>
              </a:ext>
            </a:extLst>
          </p:cNvPr>
          <p:cNvGrpSpPr/>
          <p:nvPr/>
        </p:nvGrpSpPr>
        <p:grpSpPr>
          <a:xfrm>
            <a:off x="7496915" y="2233115"/>
            <a:ext cx="2520000" cy="2160000"/>
            <a:chOff x="2988012" y="3091026"/>
            <a:chExt cx="1538127" cy="1518382"/>
          </a:xfrm>
        </p:grpSpPr>
        <p:grpSp>
          <p:nvGrpSpPr>
            <p:cNvPr id="12" name="Google Shape;143;p6">
              <a:extLst>
                <a:ext uri="{FF2B5EF4-FFF2-40B4-BE49-F238E27FC236}">
                  <a16:creationId xmlns:a16="http://schemas.microsoft.com/office/drawing/2014/main" id="{CB062C04-2B4F-C7C5-7317-0458FB7BE47E}"/>
                </a:ext>
              </a:extLst>
            </p:cNvPr>
            <p:cNvGrpSpPr/>
            <p:nvPr/>
          </p:nvGrpSpPr>
          <p:grpSpPr>
            <a:xfrm>
              <a:off x="2988012" y="3091026"/>
              <a:ext cx="1538127" cy="1346184"/>
              <a:chOff x="8756557" y="958321"/>
              <a:chExt cx="2370324" cy="2380038"/>
            </a:xfrm>
          </p:grpSpPr>
          <p:sp>
            <p:nvSpPr>
              <p:cNvPr id="18" name="Google Shape;144;p6">
                <a:extLst>
                  <a:ext uri="{FF2B5EF4-FFF2-40B4-BE49-F238E27FC236}">
                    <a16:creationId xmlns:a16="http://schemas.microsoft.com/office/drawing/2014/main" id="{29E12CC9-BEEB-6F85-DDAC-C6F5EFBDF15B}"/>
                  </a:ext>
                </a:extLst>
              </p:cNvPr>
              <p:cNvSpPr/>
              <p:nvPr/>
            </p:nvSpPr>
            <p:spPr>
              <a:xfrm>
                <a:off x="8756557" y="958321"/>
                <a:ext cx="2370324" cy="2380038"/>
              </a:xfrm>
              <a:prstGeom prst="ellipse">
                <a:avLst/>
              </a:prstGeom>
              <a:solidFill>
                <a:srgbClr val="00B050">
                  <a:alpha val="37254"/>
                </a:srgbClr>
              </a:solidFill>
              <a:ln>
                <a:noFill/>
              </a:ln>
            </p:spPr>
            <p:txBody>
              <a:bodyPr spcFirstLastPara="1" wrap="square" lIns="40332" tIns="20160" rIns="40332" bIns="20160" anchor="ctr" anchorCtr="0">
                <a:noAutofit/>
              </a:bodyPr>
              <a:lstStyle/>
              <a:p>
                <a:pPr algn="ctr">
                  <a:buSzPts val="1801"/>
                </a:pPr>
                <a:endParaRPr sz="794" b="1">
                  <a:solidFill>
                    <a:schemeClr val="lt1"/>
                  </a:solidFill>
                  <a:latin typeface="BIZ UDPゴシック" panose="020B0400000000000000" pitchFamily="50" charset="-128"/>
                  <a:ea typeface="BIZ UDPゴシック" panose="020B0400000000000000" pitchFamily="50" charset="-128"/>
                </a:endParaRPr>
              </a:p>
            </p:txBody>
          </p:sp>
          <p:sp>
            <p:nvSpPr>
              <p:cNvPr id="20" name="Google Shape;145;p6">
                <a:extLst>
                  <a:ext uri="{FF2B5EF4-FFF2-40B4-BE49-F238E27FC236}">
                    <a16:creationId xmlns:a16="http://schemas.microsoft.com/office/drawing/2014/main" id="{9E2FA245-42EE-2E80-85B1-CBC781148C10}"/>
                  </a:ext>
                </a:extLst>
              </p:cNvPr>
              <p:cNvSpPr txBox="1"/>
              <p:nvPr/>
            </p:nvSpPr>
            <p:spPr>
              <a:xfrm>
                <a:off x="8756568" y="1397618"/>
                <a:ext cx="2370300" cy="662615"/>
              </a:xfrm>
              <a:prstGeom prst="rect">
                <a:avLst/>
              </a:prstGeom>
              <a:noFill/>
              <a:ln>
                <a:noFill/>
              </a:ln>
            </p:spPr>
            <p:txBody>
              <a:bodyPr spcFirstLastPara="1" wrap="square" lIns="40332" tIns="20160" rIns="40332" bIns="20160" anchor="t" anchorCtr="0">
                <a:spAutoFit/>
              </a:bodyPr>
              <a:lstStyle/>
              <a:p>
                <a:pPr algn="ctr">
                  <a:buSzPts val="2300"/>
                </a:pPr>
                <a:r>
                  <a:rPr lang="ja-JP" altLang="en-US" sz="1600" b="1">
                    <a:solidFill>
                      <a:schemeClr val="dk1"/>
                    </a:solidFill>
                    <a:latin typeface="BIZ UDPゴシック" panose="020B0400000000000000" pitchFamily="50" charset="-128"/>
                    <a:ea typeface="BIZ UDPゴシック" panose="020B0400000000000000" pitchFamily="50" charset="-128"/>
                  </a:rPr>
                  <a:t>アプリを追加して</a:t>
                </a:r>
                <a:endParaRPr sz="1600" b="1">
                  <a:solidFill>
                    <a:schemeClr val="dk1"/>
                  </a:solidFill>
                  <a:latin typeface="BIZ UDPゴシック" panose="020B0400000000000000" pitchFamily="50" charset="-128"/>
                  <a:ea typeface="BIZ UDPゴシック" panose="020B0400000000000000" pitchFamily="50" charset="-128"/>
                </a:endParaRPr>
              </a:p>
              <a:p>
                <a:pPr algn="ctr">
                  <a:buSzPts val="2300"/>
                </a:pPr>
                <a:r>
                  <a:rPr lang="ja-JP" altLang="en-US" sz="1600" b="1">
                    <a:solidFill>
                      <a:schemeClr val="dk1"/>
                    </a:solidFill>
                    <a:latin typeface="BIZ UDPゴシック" panose="020B0400000000000000" pitchFamily="50" charset="-128"/>
                    <a:ea typeface="BIZ UDPゴシック" panose="020B0400000000000000" pitchFamily="50" charset="-128"/>
                  </a:rPr>
                  <a:t>機能を増やせる</a:t>
                </a:r>
                <a:endParaRPr sz="1600" b="1">
                  <a:latin typeface="BIZ UDPゴシック" panose="020B0400000000000000" pitchFamily="50" charset="-128"/>
                  <a:ea typeface="BIZ UDPゴシック" panose="020B0400000000000000" pitchFamily="50" charset="-128"/>
                </a:endParaRPr>
              </a:p>
            </p:txBody>
          </p:sp>
        </p:grpSp>
        <p:pic>
          <p:nvPicPr>
            <p:cNvPr id="15" name="Google Shape;150;p6" descr="スマートフォンのアプリのイラスト">
              <a:extLst>
                <a:ext uri="{FF2B5EF4-FFF2-40B4-BE49-F238E27FC236}">
                  <a16:creationId xmlns:a16="http://schemas.microsoft.com/office/drawing/2014/main" id="{2654AF2D-A58D-A069-63FF-9791163C5186}"/>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391780" y="3724426"/>
              <a:ext cx="730588" cy="884982"/>
            </a:xfrm>
            <a:prstGeom prst="rect">
              <a:avLst/>
            </a:prstGeom>
            <a:noFill/>
            <a:ln>
              <a:noFill/>
            </a:ln>
          </p:spPr>
        </p:pic>
      </p:grpSp>
      <p:grpSp>
        <p:nvGrpSpPr>
          <p:cNvPr id="21" name="グループ化 20">
            <a:extLst>
              <a:ext uri="{FF2B5EF4-FFF2-40B4-BE49-F238E27FC236}">
                <a16:creationId xmlns:a16="http://schemas.microsoft.com/office/drawing/2014/main" id="{9CC27C51-179A-9BA7-CDFB-0D52F156C4A7}"/>
              </a:ext>
            </a:extLst>
          </p:cNvPr>
          <p:cNvGrpSpPr/>
          <p:nvPr/>
        </p:nvGrpSpPr>
        <p:grpSpPr>
          <a:xfrm>
            <a:off x="4455616" y="2233115"/>
            <a:ext cx="2520000" cy="2160000"/>
            <a:chOff x="2719535" y="825337"/>
            <a:chExt cx="1292538" cy="1049944"/>
          </a:xfrm>
        </p:grpSpPr>
        <p:grpSp>
          <p:nvGrpSpPr>
            <p:cNvPr id="22" name="Google Shape;138;p6">
              <a:extLst>
                <a:ext uri="{FF2B5EF4-FFF2-40B4-BE49-F238E27FC236}">
                  <a16:creationId xmlns:a16="http://schemas.microsoft.com/office/drawing/2014/main" id="{EA86D8BD-D86E-455A-10D9-4A10103084A2}"/>
                </a:ext>
              </a:extLst>
            </p:cNvPr>
            <p:cNvGrpSpPr/>
            <p:nvPr/>
          </p:nvGrpSpPr>
          <p:grpSpPr>
            <a:xfrm>
              <a:off x="2719535" y="825337"/>
              <a:ext cx="1292538" cy="1049944"/>
              <a:chOff x="4770262" y="340967"/>
              <a:chExt cx="2370324" cy="2380038"/>
            </a:xfrm>
          </p:grpSpPr>
          <p:sp>
            <p:nvSpPr>
              <p:cNvPr id="25" name="Google Shape;139;p6">
                <a:extLst>
                  <a:ext uri="{FF2B5EF4-FFF2-40B4-BE49-F238E27FC236}">
                    <a16:creationId xmlns:a16="http://schemas.microsoft.com/office/drawing/2014/main" id="{79AE2470-41DF-5D32-6074-E595AF5D7090}"/>
                  </a:ext>
                </a:extLst>
              </p:cNvPr>
              <p:cNvSpPr/>
              <p:nvPr/>
            </p:nvSpPr>
            <p:spPr>
              <a:xfrm>
                <a:off x="4770262" y="340967"/>
                <a:ext cx="2370324" cy="2380038"/>
              </a:xfrm>
              <a:prstGeom prst="ellipse">
                <a:avLst/>
              </a:prstGeom>
              <a:solidFill>
                <a:srgbClr val="00B050">
                  <a:alpha val="37254"/>
                </a:srgbClr>
              </a:solidFill>
              <a:ln>
                <a:noFill/>
              </a:ln>
            </p:spPr>
            <p:txBody>
              <a:bodyPr spcFirstLastPara="1" wrap="square" lIns="40332" tIns="20160" rIns="40332" bIns="20160" anchor="ctr" anchorCtr="0">
                <a:noAutofit/>
              </a:bodyPr>
              <a:lstStyle/>
              <a:p>
                <a:pPr algn="ctr">
                  <a:buSzPts val="1401"/>
                </a:pPr>
                <a:endParaRPr sz="618" b="1">
                  <a:solidFill>
                    <a:schemeClr val="lt1"/>
                  </a:solidFill>
                  <a:latin typeface="BIZ UDPゴシック" panose="020B0400000000000000" pitchFamily="50" charset="-128"/>
                  <a:ea typeface="BIZ UDPゴシック" panose="020B0400000000000000" pitchFamily="50" charset="-128"/>
                </a:endParaRPr>
              </a:p>
            </p:txBody>
          </p:sp>
          <p:sp>
            <p:nvSpPr>
              <p:cNvPr id="26" name="Google Shape;140;p6">
                <a:extLst>
                  <a:ext uri="{FF2B5EF4-FFF2-40B4-BE49-F238E27FC236}">
                    <a16:creationId xmlns:a16="http://schemas.microsoft.com/office/drawing/2014/main" id="{546BED5B-6AE5-E387-AFE1-9E966A9F45CB}"/>
                  </a:ext>
                </a:extLst>
              </p:cNvPr>
              <p:cNvSpPr txBox="1"/>
              <p:nvPr/>
            </p:nvSpPr>
            <p:spPr>
              <a:xfrm>
                <a:off x="4770283" y="686540"/>
                <a:ext cx="2370300" cy="587468"/>
              </a:xfrm>
              <a:prstGeom prst="rect">
                <a:avLst/>
              </a:prstGeom>
              <a:noFill/>
              <a:ln>
                <a:noFill/>
              </a:ln>
            </p:spPr>
            <p:txBody>
              <a:bodyPr spcFirstLastPara="1" wrap="square" lIns="40332" tIns="20160" rIns="40332" bIns="20160" anchor="t" anchorCtr="0">
                <a:spAutoFit/>
              </a:bodyPr>
              <a:lstStyle/>
              <a:p>
                <a:pPr algn="ctr">
                  <a:buSzPts val="2300"/>
                </a:pPr>
                <a:r>
                  <a:rPr lang="ja-JP" altLang="en-US" sz="1600" b="1">
                    <a:solidFill>
                      <a:schemeClr val="dk1"/>
                    </a:solidFill>
                    <a:latin typeface="BIZ UDPゴシック" panose="020B0400000000000000" pitchFamily="50" charset="-128"/>
                    <a:ea typeface="BIZ UDPゴシック" panose="020B0400000000000000" pitchFamily="50" charset="-128"/>
                  </a:rPr>
                  <a:t>動画を</a:t>
                </a:r>
                <a:endParaRPr sz="1600" b="1">
                  <a:solidFill>
                    <a:schemeClr val="dk1"/>
                  </a:solidFill>
                  <a:latin typeface="BIZ UDPゴシック" panose="020B0400000000000000" pitchFamily="50" charset="-128"/>
                  <a:ea typeface="BIZ UDPゴシック" panose="020B0400000000000000" pitchFamily="50" charset="-128"/>
                </a:endParaRPr>
              </a:p>
              <a:p>
                <a:pPr algn="ctr">
                  <a:buSzPts val="2300"/>
                </a:pPr>
                <a:r>
                  <a:rPr lang="ja-JP" altLang="en-US" sz="1600" b="1">
                    <a:solidFill>
                      <a:schemeClr val="dk1"/>
                    </a:solidFill>
                    <a:latin typeface="BIZ UDPゴシック" panose="020B0400000000000000" pitchFamily="50" charset="-128"/>
                    <a:ea typeface="BIZ UDPゴシック" panose="020B0400000000000000" pitchFamily="50" charset="-128"/>
                  </a:rPr>
                  <a:t>楽しむことができる</a:t>
                </a:r>
                <a:endParaRPr sz="1600" b="1">
                  <a:latin typeface="BIZ UDPゴシック" panose="020B0400000000000000" pitchFamily="50" charset="-128"/>
                  <a:ea typeface="BIZ UDPゴシック" panose="020B0400000000000000" pitchFamily="50" charset="-128"/>
                </a:endParaRPr>
              </a:p>
            </p:txBody>
          </p:sp>
        </p:grpSp>
        <p:pic>
          <p:nvPicPr>
            <p:cNvPr id="24" name="Google Shape;149;p6" descr="料理動画のイラスト（男性）">
              <a:extLst>
                <a:ext uri="{FF2B5EF4-FFF2-40B4-BE49-F238E27FC236}">
                  <a16:creationId xmlns:a16="http://schemas.microsoft.com/office/drawing/2014/main" id="{E00B74CE-A64D-1E41-3E4F-B252FA3F2719}"/>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402346" y="1290772"/>
              <a:ext cx="472592" cy="424151"/>
            </a:xfrm>
            <a:prstGeom prst="rect">
              <a:avLst/>
            </a:prstGeom>
            <a:noFill/>
            <a:ln>
              <a:noFill/>
            </a:ln>
          </p:spPr>
        </p:pic>
      </p:grpSp>
      <p:grpSp>
        <p:nvGrpSpPr>
          <p:cNvPr id="27" name="グループ化 26">
            <a:extLst>
              <a:ext uri="{FF2B5EF4-FFF2-40B4-BE49-F238E27FC236}">
                <a16:creationId xmlns:a16="http://schemas.microsoft.com/office/drawing/2014/main" id="{D74BE94A-50D9-2A83-1438-02252BEAC786}"/>
              </a:ext>
            </a:extLst>
          </p:cNvPr>
          <p:cNvGrpSpPr/>
          <p:nvPr/>
        </p:nvGrpSpPr>
        <p:grpSpPr>
          <a:xfrm>
            <a:off x="4543926" y="5012953"/>
            <a:ext cx="2187170" cy="1866940"/>
            <a:chOff x="758794" y="3414542"/>
            <a:chExt cx="1224180" cy="1134177"/>
          </a:xfrm>
        </p:grpSpPr>
        <p:sp>
          <p:nvSpPr>
            <p:cNvPr id="29" name="Google Shape;142;p6">
              <a:extLst>
                <a:ext uri="{FF2B5EF4-FFF2-40B4-BE49-F238E27FC236}">
                  <a16:creationId xmlns:a16="http://schemas.microsoft.com/office/drawing/2014/main" id="{9EF1D1DF-AE97-9E4F-0B32-90C8A1B33C32}"/>
                </a:ext>
              </a:extLst>
            </p:cNvPr>
            <p:cNvSpPr txBox="1"/>
            <p:nvPr/>
          </p:nvSpPr>
          <p:spPr>
            <a:xfrm>
              <a:off x="758794" y="3414542"/>
              <a:ext cx="1224180" cy="323895"/>
            </a:xfrm>
            <a:prstGeom prst="rect">
              <a:avLst/>
            </a:prstGeom>
            <a:noFill/>
            <a:ln>
              <a:noFill/>
            </a:ln>
          </p:spPr>
          <p:txBody>
            <a:bodyPr spcFirstLastPara="1" wrap="square" lIns="40332" tIns="20160" rIns="40332" bIns="20160" anchor="t" anchorCtr="0">
              <a:spAutoFit/>
            </a:bodyPr>
            <a:lstStyle/>
            <a:p>
              <a:pPr algn="ctr">
                <a:buSzPts val="2300"/>
              </a:pPr>
              <a:r>
                <a:rPr lang="ja-JP" altLang="en-US" sz="1600" b="1">
                  <a:solidFill>
                    <a:schemeClr val="dk1"/>
                  </a:solidFill>
                  <a:latin typeface="BIZ UDPゴシック" panose="020B0400000000000000" pitchFamily="50" charset="-128"/>
                  <a:ea typeface="BIZ UDPゴシック" panose="020B0400000000000000" pitchFamily="50" charset="-128"/>
                </a:rPr>
                <a:t>調べ物・お買い物</a:t>
              </a:r>
              <a:endParaRPr lang="en-US" altLang="ja-JP" sz="1600" b="1">
                <a:solidFill>
                  <a:schemeClr val="dk1"/>
                </a:solidFill>
                <a:latin typeface="BIZ UDPゴシック" panose="020B0400000000000000" pitchFamily="50" charset="-128"/>
                <a:ea typeface="BIZ UDPゴシック" panose="020B0400000000000000" pitchFamily="50" charset="-128"/>
              </a:endParaRPr>
            </a:p>
            <a:p>
              <a:pPr algn="ctr">
                <a:buSzPts val="2300"/>
              </a:pPr>
              <a:r>
                <a:rPr lang="ja-JP" altLang="en-US" sz="1600" b="1">
                  <a:solidFill>
                    <a:schemeClr val="dk1"/>
                  </a:solidFill>
                  <a:latin typeface="BIZ UDPゴシック" panose="020B0400000000000000" pitchFamily="50" charset="-128"/>
                  <a:ea typeface="BIZ UDPゴシック" panose="020B0400000000000000" pitchFamily="50" charset="-128"/>
                </a:rPr>
                <a:t>ができる</a:t>
              </a:r>
              <a:endParaRPr sz="1600" b="1">
                <a:latin typeface="BIZ UDPゴシック" panose="020B0400000000000000" pitchFamily="50" charset="-128"/>
                <a:ea typeface="BIZ UDPゴシック" panose="020B0400000000000000" pitchFamily="50" charset="-128"/>
              </a:endParaRPr>
            </a:p>
          </p:txBody>
        </p:sp>
        <p:pic>
          <p:nvPicPr>
            <p:cNvPr id="30" name="Google Shape;151;p6">
              <a:extLst>
                <a:ext uri="{FF2B5EF4-FFF2-40B4-BE49-F238E27FC236}">
                  <a16:creationId xmlns:a16="http://schemas.microsoft.com/office/drawing/2014/main" id="{3381F026-00AE-2BCB-04DC-24CBC4964378}"/>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028414" y="3689410"/>
              <a:ext cx="673002" cy="859309"/>
            </a:xfrm>
            <a:prstGeom prst="rect">
              <a:avLst/>
            </a:prstGeom>
            <a:noFill/>
            <a:ln>
              <a:noFill/>
            </a:ln>
          </p:spPr>
        </p:pic>
      </p:grpSp>
      <p:sp>
        <p:nvSpPr>
          <p:cNvPr id="33" name="Google Shape;141;p6">
            <a:extLst>
              <a:ext uri="{FF2B5EF4-FFF2-40B4-BE49-F238E27FC236}">
                <a16:creationId xmlns:a16="http://schemas.microsoft.com/office/drawing/2014/main" id="{F901186C-098E-175D-D283-688EBE4E667D}"/>
              </a:ext>
            </a:extLst>
          </p:cNvPr>
          <p:cNvSpPr/>
          <p:nvPr/>
        </p:nvSpPr>
        <p:spPr>
          <a:xfrm>
            <a:off x="1145193" y="2215217"/>
            <a:ext cx="2520000" cy="2160000"/>
          </a:xfrm>
          <a:prstGeom prst="ellipse">
            <a:avLst/>
          </a:prstGeom>
          <a:solidFill>
            <a:srgbClr val="00B050">
              <a:alpha val="37254"/>
            </a:srgbClr>
          </a:solidFill>
          <a:ln>
            <a:noFill/>
          </a:ln>
        </p:spPr>
        <p:txBody>
          <a:bodyPr spcFirstLastPara="1" wrap="square" lIns="40332" tIns="20160" rIns="40332" bIns="20160" anchor="ctr" anchorCtr="0">
            <a:noAutofit/>
          </a:bodyPr>
          <a:lstStyle/>
          <a:p>
            <a:pPr algn="ctr">
              <a:buSzPts val="1301"/>
            </a:pPr>
            <a:endParaRPr sz="574" b="1">
              <a:solidFill>
                <a:schemeClr val="lt1"/>
              </a:solidFill>
              <a:latin typeface="BIZ UDPゴシック" panose="020B0400000000000000" pitchFamily="50" charset="-128"/>
              <a:ea typeface="BIZ UDPゴシック" panose="020B0400000000000000" pitchFamily="50" charset="-128"/>
            </a:endParaRPr>
          </a:p>
        </p:txBody>
      </p:sp>
      <p:sp>
        <p:nvSpPr>
          <p:cNvPr id="34" name="Google Shape;142;p6">
            <a:extLst>
              <a:ext uri="{FF2B5EF4-FFF2-40B4-BE49-F238E27FC236}">
                <a16:creationId xmlns:a16="http://schemas.microsoft.com/office/drawing/2014/main" id="{0A9FE51E-6B06-CB4D-F8E7-DF4CEB414736}"/>
              </a:ext>
            </a:extLst>
          </p:cNvPr>
          <p:cNvSpPr txBox="1"/>
          <p:nvPr/>
        </p:nvSpPr>
        <p:spPr>
          <a:xfrm>
            <a:off x="1299334" y="2553959"/>
            <a:ext cx="2187170" cy="533156"/>
          </a:xfrm>
          <a:prstGeom prst="rect">
            <a:avLst/>
          </a:prstGeom>
          <a:noFill/>
          <a:ln>
            <a:noFill/>
          </a:ln>
        </p:spPr>
        <p:txBody>
          <a:bodyPr spcFirstLastPara="1" wrap="square" lIns="40332" tIns="20160" rIns="40332" bIns="20160" anchor="t" anchorCtr="0">
            <a:spAutoFit/>
          </a:bodyPr>
          <a:lstStyle/>
          <a:p>
            <a:pPr algn="ctr">
              <a:buSzPts val="2300"/>
            </a:pPr>
            <a:r>
              <a:rPr lang="ja-JP" altLang="en-US" sz="1600" b="1">
                <a:solidFill>
                  <a:schemeClr val="dk1"/>
                </a:solidFill>
                <a:latin typeface="BIZ UDPゴシック" panose="020B0400000000000000" pitchFamily="50" charset="-128"/>
                <a:ea typeface="BIZ UDPゴシック" panose="020B0400000000000000" pitchFamily="50" charset="-128"/>
              </a:rPr>
              <a:t>発信・着信が</a:t>
            </a:r>
            <a:endParaRPr lang="en-US" altLang="ja-JP" sz="1600" b="1">
              <a:solidFill>
                <a:schemeClr val="dk1"/>
              </a:solidFill>
              <a:latin typeface="BIZ UDPゴシック" panose="020B0400000000000000" pitchFamily="50" charset="-128"/>
              <a:ea typeface="BIZ UDPゴシック" panose="020B0400000000000000" pitchFamily="50" charset="-128"/>
            </a:endParaRPr>
          </a:p>
          <a:p>
            <a:pPr algn="ctr">
              <a:buSzPts val="2300"/>
            </a:pPr>
            <a:r>
              <a:rPr lang="ja-JP" altLang="en-US" sz="1600" b="1">
                <a:solidFill>
                  <a:schemeClr val="dk1"/>
                </a:solidFill>
                <a:latin typeface="BIZ UDPゴシック" panose="020B0400000000000000" pitchFamily="50" charset="-128"/>
                <a:ea typeface="BIZ UDPゴシック" panose="020B0400000000000000" pitchFamily="50" charset="-128"/>
              </a:rPr>
              <a:t>わかりやすい</a:t>
            </a:r>
            <a:endParaRPr sz="1600" b="1">
              <a:latin typeface="BIZ UDPゴシック" panose="020B0400000000000000" pitchFamily="50" charset="-128"/>
              <a:ea typeface="BIZ UDPゴシック" panose="020B0400000000000000" pitchFamily="50" charset="-128"/>
            </a:endParaRPr>
          </a:p>
        </p:txBody>
      </p:sp>
      <p:pic>
        <p:nvPicPr>
          <p:cNvPr id="35" name="Google Shape;151;p6">
            <a:extLst>
              <a:ext uri="{FF2B5EF4-FFF2-40B4-BE49-F238E27FC236}">
                <a16:creationId xmlns:a16="http://schemas.microsoft.com/office/drawing/2014/main" id="{CAEFE467-D2AD-1834-FAB9-68E6F6256171}"/>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2580307" y="2998884"/>
            <a:ext cx="464411" cy="1323969"/>
          </a:xfrm>
          <a:prstGeom prst="rect">
            <a:avLst/>
          </a:prstGeom>
          <a:noFill/>
          <a:ln>
            <a:noFill/>
          </a:ln>
        </p:spPr>
      </p:pic>
      <p:pic>
        <p:nvPicPr>
          <p:cNvPr id="36" name="グラフィックス 35" descr="新規 単色塗りつぶし">
            <a:extLst>
              <a:ext uri="{FF2B5EF4-FFF2-40B4-BE49-F238E27FC236}">
                <a16:creationId xmlns:a16="http://schemas.microsoft.com/office/drawing/2014/main" id="{EDD9E660-1844-3165-7703-A34E07E59AF3}"/>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55643" y="2786975"/>
            <a:ext cx="679758" cy="679758"/>
          </a:xfrm>
          <a:prstGeom prst="rect">
            <a:avLst/>
          </a:prstGeom>
        </p:spPr>
      </p:pic>
      <p:pic>
        <p:nvPicPr>
          <p:cNvPr id="37" name="グラフィックス 36" descr="電話のバイブレーション 単色塗りつぶし">
            <a:extLst>
              <a:ext uri="{FF2B5EF4-FFF2-40B4-BE49-F238E27FC236}">
                <a16:creationId xmlns:a16="http://schemas.microsoft.com/office/drawing/2014/main" id="{96AA6643-E0CC-7650-32BA-91335FE37194}"/>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20301729">
            <a:off x="1610182" y="3183852"/>
            <a:ext cx="914400" cy="914400"/>
          </a:xfrm>
          <a:prstGeom prst="rect">
            <a:avLst/>
          </a:prstGeom>
        </p:spPr>
      </p:pic>
      <p:sp>
        <p:nvSpPr>
          <p:cNvPr id="38" name="Google Shape;145;p6">
            <a:extLst>
              <a:ext uri="{FF2B5EF4-FFF2-40B4-BE49-F238E27FC236}">
                <a16:creationId xmlns:a16="http://schemas.microsoft.com/office/drawing/2014/main" id="{E66D903B-69E2-9A71-107D-27B109B870BC}"/>
              </a:ext>
            </a:extLst>
          </p:cNvPr>
          <p:cNvSpPr txBox="1"/>
          <p:nvPr/>
        </p:nvSpPr>
        <p:spPr>
          <a:xfrm>
            <a:off x="7726843" y="4875140"/>
            <a:ext cx="2181276" cy="779378"/>
          </a:xfrm>
          <a:prstGeom prst="rect">
            <a:avLst/>
          </a:prstGeom>
          <a:noFill/>
          <a:ln>
            <a:noFill/>
          </a:ln>
        </p:spPr>
        <p:txBody>
          <a:bodyPr spcFirstLastPara="1" wrap="square" lIns="40332" tIns="20160" rIns="40332" bIns="20160" anchor="t" anchorCtr="0">
            <a:spAutoFit/>
          </a:bodyPr>
          <a:lstStyle/>
          <a:p>
            <a:pPr algn="ctr">
              <a:buSzPts val="2300"/>
            </a:pPr>
            <a:r>
              <a:rPr lang="en-US" altLang="ja-JP" sz="1600" b="1">
                <a:solidFill>
                  <a:schemeClr val="dk1"/>
                </a:solidFill>
                <a:latin typeface="BIZ UDPゴシック" panose="020B0400000000000000" pitchFamily="50" charset="-128"/>
                <a:ea typeface="BIZ UDPゴシック" panose="020B0400000000000000" pitchFamily="50" charset="-128"/>
              </a:rPr>
              <a:t>LINE</a:t>
            </a:r>
            <a:r>
              <a:rPr lang="ja-JP" altLang="en-US" sz="1600" b="1">
                <a:solidFill>
                  <a:schemeClr val="dk1"/>
                </a:solidFill>
                <a:latin typeface="BIZ UDPゴシック" panose="020B0400000000000000" pitchFamily="50" charset="-128"/>
                <a:ea typeface="BIZ UDPゴシック" panose="020B0400000000000000" pitchFamily="50" charset="-128"/>
              </a:rPr>
              <a:t>や</a:t>
            </a:r>
            <a:r>
              <a:rPr lang="en-US" altLang="ja-JP" sz="1600" b="1">
                <a:solidFill>
                  <a:schemeClr val="dk1"/>
                </a:solidFill>
                <a:latin typeface="BIZ UDPゴシック" panose="020B0400000000000000" pitchFamily="50" charset="-128"/>
                <a:ea typeface="BIZ UDPゴシック" panose="020B0400000000000000" pitchFamily="50" charset="-128"/>
              </a:rPr>
              <a:t>SNS</a:t>
            </a:r>
            <a:r>
              <a:rPr lang="ja-JP" altLang="en-US" sz="1600" b="1">
                <a:solidFill>
                  <a:schemeClr val="dk1"/>
                </a:solidFill>
                <a:latin typeface="BIZ UDPゴシック" panose="020B0400000000000000" pitchFamily="50" charset="-128"/>
                <a:ea typeface="BIZ UDPゴシック" panose="020B0400000000000000" pitchFamily="50" charset="-128"/>
              </a:rPr>
              <a:t>で</a:t>
            </a:r>
            <a:endParaRPr lang="en-US" altLang="ja-JP" sz="1600" b="1">
              <a:solidFill>
                <a:schemeClr val="dk1"/>
              </a:solidFill>
              <a:latin typeface="BIZ UDPゴシック" panose="020B0400000000000000" pitchFamily="50" charset="-128"/>
              <a:ea typeface="BIZ UDPゴシック" panose="020B0400000000000000" pitchFamily="50" charset="-128"/>
            </a:endParaRPr>
          </a:p>
          <a:p>
            <a:pPr algn="ctr">
              <a:buSzPts val="2300"/>
            </a:pPr>
            <a:r>
              <a:rPr lang="ja-JP" altLang="en-US" sz="1600" b="1">
                <a:solidFill>
                  <a:schemeClr val="dk1"/>
                </a:solidFill>
                <a:latin typeface="BIZ UDPゴシック" panose="020B0400000000000000" pitchFamily="50" charset="-128"/>
                <a:ea typeface="BIZ UDPゴシック" panose="020B0400000000000000" pitchFamily="50" charset="-128"/>
              </a:rPr>
              <a:t>コミュニケーションが取れる</a:t>
            </a:r>
            <a:endParaRPr lang="en-US" altLang="ja-JP" sz="1600" b="1">
              <a:solidFill>
                <a:schemeClr val="dk1"/>
              </a:solidFill>
              <a:latin typeface="BIZ UDPゴシック" panose="020B0400000000000000" pitchFamily="50" charset="-128"/>
              <a:ea typeface="BIZ UDPゴシック" panose="020B0400000000000000" pitchFamily="50" charset="-128"/>
            </a:endParaRPr>
          </a:p>
        </p:txBody>
      </p:sp>
      <p:sp>
        <p:nvSpPr>
          <p:cNvPr id="2" name="Google Shape;144;p6">
            <a:extLst>
              <a:ext uri="{FF2B5EF4-FFF2-40B4-BE49-F238E27FC236}">
                <a16:creationId xmlns:a16="http://schemas.microsoft.com/office/drawing/2014/main" id="{CAC44C4E-D741-5A93-59EC-F1CC0339183F}"/>
              </a:ext>
            </a:extLst>
          </p:cNvPr>
          <p:cNvSpPr/>
          <p:nvPr/>
        </p:nvSpPr>
        <p:spPr>
          <a:xfrm>
            <a:off x="7518681" y="4516631"/>
            <a:ext cx="2520000" cy="2160000"/>
          </a:xfrm>
          <a:prstGeom prst="ellipse">
            <a:avLst/>
          </a:prstGeom>
          <a:solidFill>
            <a:srgbClr val="00B050">
              <a:alpha val="37254"/>
            </a:srgbClr>
          </a:solidFill>
          <a:ln>
            <a:noFill/>
          </a:ln>
        </p:spPr>
        <p:txBody>
          <a:bodyPr spcFirstLastPara="1" wrap="square" lIns="40332" tIns="20160" rIns="40332" bIns="20160" anchor="ctr" anchorCtr="0">
            <a:noAutofit/>
          </a:bodyPr>
          <a:lstStyle/>
          <a:p>
            <a:pPr algn="ctr">
              <a:buSzPts val="1801"/>
            </a:pPr>
            <a:endParaRPr sz="794" b="1">
              <a:solidFill>
                <a:schemeClr val="lt1"/>
              </a:solidFill>
              <a:latin typeface="BIZ UDPゴシック" panose="020B0400000000000000" pitchFamily="50" charset="-128"/>
              <a:ea typeface="BIZ UDPゴシック" panose="020B0400000000000000" pitchFamily="50" charset="-128"/>
            </a:endParaRPr>
          </a:p>
        </p:txBody>
      </p:sp>
      <p:pic>
        <p:nvPicPr>
          <p:cNvPr id="1026" name="Picture 2" descr="SNSをやる人のイラスト（女性） | かわいいフリー素材集 いらすとや">
            <a:extLst>
              <a:ext uri="{FF2B5EF4-FFF2-40B4-BE49-F238E27FC236}">
                <a16:creationId xmlns:a16="http://schemas.microsoft.com/office/drawing/2014/main" id="{77B3725A-F912-20BF-BB3B-B2424DCE5224}"/>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7984086" y="5584339"/>
            <a:ext cx="1574490" cy="14878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座りながらスマホを使う人のイラスト（男性） | かわいいフリー ...">
            <a:extLst>
              <a:ext uri="{FF2B5EF4-FFF2-40B4-BE49-F238E27FC236}">
                <a16:creationId xmlns:a16="http://schemas.microsoft.com/office/drawing/2014/main" id="{BAABAED9-106D-0FF2-9F7B-C075890E1D3A}"/>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811821" y="3105578"/>
            <a:ext cx="1038997" cy="1229548"/>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グループ化 41">
            <a:extLst>
              <a:ext uri="{FF2B5EF4-FFF2-40B4-BE49-F238E27FC236}">
                <a16:creationId xmlns:a16="http://schemas.microsoft.com/office/drawing/2014/main" id="{54F54D09-3BBA-06B6-7817-D5E7D6BB4C53}"/>
              </a:ext>
            </a:extLst>
          </p:cNvPr>
          <p:cNvGrpSpPr/>
          <p:nvPr/>
        </p:nvGrpSpPr>
        <p:grpSpPr>
          <a:xfrm>
            <a:off x="604646" y="0"/>
            <a:ext cx="1351370" cy="1035997"/>
            <a:chOff x="604646" y="0"/>
            <a:chExt cx="1351370" cy="1035997"/>
          </a:xfrm>
          <a:solidFill>
            <a:srgbClr val="00A478"/>
          </a:solidFill>
        </p:grpSpPr>
        <p:sp>
          <p:nvSpPr>
            <p:cNvPr id="43" name="片側の 2 つの角を切り取った四角形 13">
              <a:extLst>
                <a:ext uri="{FF2B5EF4-FFF2-40B4-BE49-F238E27FC236}">
                  <a16:creationId xmlns:a16="http://schemas.microsoft.com/office/drawing/2014/main" id="{12F66B4D-2F91-324E-5FC0-E4D6BEE85033}"/>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片側の 2 つの角を切り取った四角形 16">
              <a:extLst>
                <a:ext uri="{FF2B5EF4-FFF2-40B4-BE49-F238E27FC236}">
                  <a16:creationId xmlns:a16="http://schemas.microsoft.com/office/drawing/2014/main" id="{325D3B65-7455-5AFB-1C7B-7444C7A38F26}"/>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A8C045E9-FBB2-0C67-9D7E-BDC3E012D218}"/>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ja-JP" altLang="en-US" sz="35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3" name="スライド番号プレースホルダー 3">
            <a:extLst>
              <a:ext uri="{FF2B5EF4-FFF2-40B4-BE49-F238E27FC236}">
                <a16:creationId xmlns:a16="http://schemas.microsoft.com/office/drawing/2014/main" id="{48199498-9E37-AC4F-0EF8-4F1D5A09472C}"/>
              </a:ext>
            </a:extLst>
          </p:cNvPr>
          <p:cNvSpPr>
            <a:spLocks noGrp="1"/>
          </p:cNvSpPr>
          <p:nvPr>
            <p:ph type="sldNum" sz="quarter" idx="12"/>
          </p:nvPr>
        </p:nvSpPr>
        <p:spPr>
          <a:xfrm>
            <a:off x="7598979" y="6964132"/>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5</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307448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42">
            <a:extLst>
              <a:ext uri="{FF2B5EF4-FFF2-40B4-BE49-F238E27FC236}">
                <a16:creationId xmlns:a16="http://schemas.microsoft.com/office/drawing/2014/main" id="{8A07C508-21D2-012C-D9C4-C5096B1DE106}"/>
              </a:ext>
            </a:extLst>
          </p:cNvPr>
          <p:cNvSpPr/>
          <p:nvPr/>
        </p:nvSpPr>
        <p:spPr>
          <a:xfrm>
            <a:off x="593725" y="2137992"/>
            <a:ext cx="9648826" cy="5018299"/>
          </a:xfrm>
          <a:prstGeom prst="roundRect">
            <a:avLst>
              <a:gd name="adj" fmla="val 128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62" name="グループ化 61">
            <a:extLst>
              <a:ext uri="{FF2B5EF4-FFF2-40B4-BE49-F238E27FC236}">
                <a16:creationId xmlns:a16="http://schemas.microsoft.com/office/drawing/2014/main" id="{2193CC3C-A15B-7944-E378-B3A9392801A5}"/>
              </a:ext>
            </a:extLst>
          </p:cNvPr>
          <p:cNvGrpSpPr/>
          <p:nvPr/>
        </p:nvGrpSpPr>
        <p:grpSpPr>
          <a:xfrm>
            <a:off x="604646" y="0"/>
            <a:ext cx="1351370" cy="1035997"/>
            <a:chOff x="604646" y="0"/>
            <a:chExt cx="1351370" cy="1035997"/>
          </a:xfrm>
          <a:solidFill>
            <a:srgbClr val="FFC000"/>
          </a:solidFill>
        </p:grpSpPr>
        <p:sp>
          <p:nvSpPr>
            <p:cNvPr id="63" name="片側の 2 つの角を切り取った四角形 62">
              <a:extLst>
                <a:ext uri="{FF2B5EF4-FFF2-40B4-BE49-F238E27FC236}">
                  <a16:creationId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片側の 2 つの角を切り取った四角形 6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その他の便利なアプリ</a:t>
            </a:r>
          </a:p>
        </p:txBody>
      </p:sp>
      <p:sp>
        <p:nvSpPr>
          <p:cNvPr id="5" name="テキスト ボックス 4">
            <a:extLst>
              <a:ext uri="{FF2B5EF4-FFF2-40B4-BE49-F238E27FC236}">
                <a16:creationId xmlns:a16="http://schemas.microsoft.com/office/drawing/2014/main" id="{BB5A2881-40D8-03BA-229E-EEEF13DDD8E5}"/>
              </a:ext>
            </a:extLst>
          </p:cNvPr>
          <p:cNvSpPr txBox="1"/>
          <p:nvPr/>
        </p:nvSpPr>
        <p:spPr>
          <a:xfrm>
            <a:off x="733606" y="1413002"/>
            <a:ext cx="8327898" cy="523220"/>
          </a:xfrm>
          <a:prstGeom prst="rect">
            <a:avLst/>
          </a:prstGeom>
          <a:noFill/>
        </p:spPr>
        <p:txBody>
          <a:bodyPr wrap="square">
            <a:spAutoFit/>
          </a:bodyPr>
          <a:lstStyle/>
          <a:p>
            <a:r>
              <a:rPr lang="ja-JP" altLang="en-US" sz="2800" b="1">
                <a:latin typeface="BIZ UDPゴシック" panose="020B0400000000000000" pitchFamily="50" charset="-128"/>
                <a:ea typeface="BIZ UDPゴシック" panose="020B0400000000000000" pitchFamily="50" charset="-128"/>
              </a:rPr>
              <a:t>５</a:t>
            </a:r>
            <a:r>
              <a:rPr lang="en-US" altLang="ja-JP" sz="2800" b="1">
                <a:latin typeface="BIZ UDPゴシック" panose="020B0400000000000000" pitchFamily="50" charset="-128"/>
                <a:ea typeface="BIZ UDPゴシック" panose="020B0400000000000000" pitchFamily="50" charset="-128"/>
              </a:rPr>
              <a:t>. </a:t>
            </a:r>
            <a:r>
              <a:rPr lang="ja-JP" altLang="en-US" sz="2800" b="1">
                <a:latin typeface="BIZ UDPゴシック" panose="020B0400000000000000" pitchFamily="50" charset="-128"/>
                <a:ea typeface="BIZ UDPゴシック" panose="020B0400000000000000" pitchFamily="50" charset="-128"/>
              </a:rPr>
              <a:t>通知機能の消し方</a:t>
            </a:r>
            <a:endParaRPr lang="en-US" altLang="ja-JP" sz="2800" b="1">
              <a:latin typeface="BIZ UDPゴシック" panose="020B0400000000000000" pitchFamily="50" charset="-128"/>
              <a:ea typeface="BIZ UDPゴシック" panose="020B0400000000000000" pitchFamily="50" charset="-128"/>
            </a:endParaRPr>
          </a:p>
        </p:txBody>
      </p:sp>
      <p:sp>
        <p:nvSpPr>
          <p:cNvPr id="4" name="Google Shape;95;p4">
            <a:extLst>
              <a:ext uri="{FF2B5EF4-FFF2-40B4-BE49-F238E27FC236}">
                <a16:creationId xmlns:a16="http://schemas.microsoft.com/office/drawing/2014/main" id="{E643AF09-3BA6-6489-73B7-8DA7C3C2A7F5}"/>
              </a:ext>
            </a:extLst>
          </p:cNvPr>
          <p:cNvSpPr txBox="1">
            <a:spLocks/>
          </p:cNvSpPr>
          <p:nvPr/>
        </p:nvSpPr>
        <p:spPr>
          <a:xfrm>
            <a:off x="1164717" y="2091624"/>
            <a:ext cx="3732838" cy="678573"/>
          </a:xfrm>
          <a:prstGeom prst="rect">
            <a:avLst/>
          </a:prstGeom>
          <a:noFill/>
          <a:ln>
            <a:noFill/>
          </a:ln>
        </p:spPr>
        <p:txBody>
          <a:bodyPr spcFirstLastPara="1" wrap="square" lIns="134372" tIns="134372" rIns="134372" bIns="134372"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buClr>
                <a:schemeClr val="dk1"/>
              </a:buClr>
              <a:buSzPts val="2400"/>
            </a:pPr>
            <a:r>
              <a:rPr lang="ja-JP" altLang="en-US" sz="2800" b="1">
                <a:solidFill>
                  <a:schemeClr val="tx1"/>
                </a:solidFill>
                <a:latin typeface="BIZ UDPゴシック" panose="020B0400000000000000" pitchFamily="50" charset="-128"/>
                <a:ea typeface="BIZ UDPゴシック" panose="020B0400000000000000" pitchFamily="50" charset="-128"/>
                <a:cs typeface="Meiryo"/>
                <a:sym typeface="Meiryo"/>
              </a:rPr>
              <a:t>通知の確認方法</a:t>
            </a:r>
          </a:p>
        </p:txBody>
      </p:sp>
      <p:sp>
        <p:nvSpPr>
          <p:cNvPr id="2" name="テキスト ボックス 1">
            <a:extLst>
              <a:ext uri="{FF2B5EF4-FFF2-40B4-BE49-F238E27FC236}">
                <a16:creationId xmlns:a16="http://schemas.microsoft.com/office/drawing/2014/main" id="{BE37488C-F916-1BC0-D3B4-B6DDEF6A1124}"/>
              </a:ext>
            </a:extLst>
          </p:cNvPr>
          <p:cNvSpPr txBox="1"/>
          <p:nvPr/>
        </p:nvSpPr>
        <p:spPr>
          <a:xfrm>
            <a:off x="8321510" y="1579933"/>
            <a:ext cx="1321847" cy="400110"/>
          </a:xfrm>
          <a:prstGeom prst="rect">
            <a:avLst/>
          </a:prstGeom>
          <a:noFill/>
          <a:ln>
            <a:solidFill>
              <a:schemeClr val="tx1"/>
            </a:solidFill>
          </a:ln>
        </p:spPr>
        <p:txBody>
          <a:bodyPr wrap="square">
            <a:spAutoFit/>
          </a:bodyPr>
          <a:lstStyle/>
          <a:p>
            <a:pPr algn="ctr"/>
            <a:r>
              <a:rPr lang="en-US" altLang="ja-JP" sz="2000" b="1">
                <a:solidFill>
                  <a:srgbClr val="252525"/>
                </a:solidFill>
                <a:latin typeface="BIZ UDPゴシック" panose="020B0400000000000000" pitchFamily="50" charset="-128"/>
                <a:ea typeface="BIZ UDPゴシック" panose="020B0400000000000000" pitchFamily="50" charset="-128"/>
              </a:rPr>
              <a:t>Android</a:t>
            </a:r>
            <a:endParaRPr lang="ja-JP" altLang="en-US" sz="2000">
              <a:latin typeface="BIZ UDPゴシック" panose="020B0400000000000000" pitchFamily="50" charset="-128"/>
              <a:ea typeface="BIZ UDPゴシック" panose="020B0400000000000000" pitchFamily="50" charset="-128"/>
            </a:endParaRPr>
          </a:p>
        </p:txBody>
      </p:sp>
      <p:pic>
        <p:nvPicPr>
          <p:cNvPr id="17" name="Google Shape;192;g1a693714173_0_208">
            <a:extLst>
              <a:ext uri="{FF2B5EF4-FFF2-40B4-BE49-F238E27FC236}">
                <a16:creationId xmlns:a16="http://schemas.microsoft.com/office/drawing/2014/main" id="{FD39FC1A-C9CB-5D58-DE7C-693E61D6BE29}"/>
              </a:ext>
            </a:extLst>
          </p:cNvPr>
          <p:cNvPicPr preferRelativeResize="0"/>
          <p:nvPr/>
        </p:nvPicPr>
        <p:blipFill>
          <a:blip r:embed="rId2">
            <a:alphaModFix/>
          </a:blip>
          <a:stretch>
            <a:fillRect/>
          </a:stretch>
        </p:blipFill>
        <p:spPr>
          <a:xfrm>
            <a:off x="6943902" y="3292514"/>
            <a:ext cx="1759172" cy="3523986"/>
          </a:xfrm>
          <a:prstGeom prst="rect">
            <a:avLst/>
          </a:prstGeom>
          <a:noFill/>
          <a:ln w="9525" cap="flat" cmpd="sng">
            <a:solidFill>
              <a:srgbClr val="434343"/>
            </a:solidFill>
            <a:prstDash val="solid"/>
            <a:round/>
            <a:headEnd type="none" w="sm" len="sm"/>
            <a:tailEnd type="none" w="sm" len="sm"/>
          </a:ln>
          <a:effectLst>
            <a:outerShdw blurRad="57150" dist="19050" dir="5400000" algn="bl" rotWithShape="0">
              <a:srgbClr val="000000">
                <a:alpha val="50000"/>
              </a:srgbClr>
            </a:outerShdw>
          </a:effectLst>
        </p:spPr>
      </p:pic>
      <p:pic>
        <p:nvPicPr>
          <p:cNvPr id="18" name="Google Shape;193;g1a693714173_0_208">
            <a:extLst>
              <a:ext uri="{FF2B5EF4-FFF2-40B4-BE49-F238E27FC236}">
                <a16:creationId xmlns:a16="http://schemas.microsoft.com/office/drawing/2014/main" id="{6AA16E88-F95F-A9F3-09EB-8ABDCE4114B6}"/>
              </a:ext>
            </a:extLst>
          </p:cNvPr>
          <p:cNvPicPr preferRelativeResize="0"/>
          <p:nvPr/>
        </p:nvPicPr>
        <p:blipFill>
          <a:blip r:embed="rId3">
            <a:alphaModFix/>
          </a:blip>
          <a:stretch>
            <a:fillRect/>
          </a:stretch>
        </p:blipFill>
        <p:spPr>
          <a:xfrm>
            <a:off x="2172775" y="3277489"/>
            <a:ext cx="1752274" cy="3510162"/>
          </a:xfrm>
          <a:prstGeom prst="rect">
            <a:avLst/>
          </a:prstGeom>
          <a:noFill/>
          <a:ln w="9525" cap="flat" cmpd="sng">
            <a:solidFill>
              <a:srgbClr val="434343"/>
            </a:solidFill>
            <a:prstDash val="solid"/>
            <a:round/>
            <a:headEnd type="none" w="sm" len="sm"/>
            <a:tailEnd type="none" w="sm" len="sm"/>
          </a:ln>
          <a:effectLst>
            <a:outerShdw blurRad="57150" dist="19050" dir="5400000" algn="bl" rotWithShape="0">
              <a:srgbClr val="000000">
                <a:alpha val="50000"/>
              </a:srgbClr>
            </a:outerShdw>
          </a:effectLst>
        </p:spPr>
      </p:pic>
      <p:sp>
        <p:nvSpPr>
          <p:cNvPr id="19" name="Google Shape;194;g1a693714173_0_208">
            <a:extLst>
              <a:ext uri="{FF2B5EF4-FFF2-40B4-BE49-F238E27FC236}">
                <a16:creationId xmlns:a16="http://schemas.microsoft.com/office/drawing/2014/main" id="{99FBADAF-3F6B-7B34-66AA-63E0302ED944}"/>
              </a:ext>
            </a:extLst>
          </p:cNvPr>
          <p:cNvSpPr txBox="1"/>
          <p:nvPr/>
        </p:nvSpPr>
        <p:spPr>
          <a:xfrm>
            <a:off x="1164717" y="2672564"/>
            <a:ext cx="8638502" cy="480525"/>
          </a:xfrm>
          <a:prstGeom prst="rect">
            <a:avLst/>
          </a:prstGeom>
          <a:noFill/>
          <a:ln>
            <a:noFill/>
          </a:ln>
        </p:spPr>
        <p:txBody>
          <a:bodyPr spcFirstLastPara="1" wrap="square" lIns="100779" tIns="100779" rIns="100779" bIns="100779" anchor="t" anchorCtr="0">
            <a:spAutoFit/>
          </a:bodyPr>
          <a:lstStyle/>
          <a:p>
            <a:pPr>
              <a:buClr>
                <a:schemeClr val="dk1"/>
              </a:buClr>
              <a:buSzPts val="1100"/>
            </a:pPr>
            <a:r>
              <a:rPr lang="en-US" b="1" err="1">
                <a:solidFill>
                  <a:srgbClr val="3E3E3E"/>
                </a:solidFill>
                <a:latin typeface="BIZ UDPゴシック" panose="020B0400000000000000" pitchFamily="50" charset="-128"/>
                <a:ea typeface="BIZ UDPゴシック" panose="020B0400000000000000" pitchFamily="50" charset="-128"/>
                <a:cs typeface="Meiryo"/>
                <a:sym typeface="Meiryo"/>
              </a:rPr>
              <a:t>画面上部から下に指でスライドすると、通知の詳細を確認</a:t>
            </a:r>
            <a:r>
              <a:rPr lang="ja-JP" altLang="en-US" b="1">
                <a:solidFill>
                  <a:srgbClr val="3E3E3E"/>
                </a:solidFill>
                <a:latin typeface="BIZ UDPゴシック" panose="020B0400000000000000" pitchFamily="50" charset="-128"/>
                <a:ea typeface="BIZ UDPゴシック" panose="020B0400000000000000" pitchFamily="50" charset="-128"/>
                <a:cs typeface="Meiryo"/>
                <a:sym typeface="Meiryo"/>
              </a:rPr>
              <a:t>すること</a:t>
            </a:r>
            <a:r>
              <a:rPr lang="en-US" b="1" err="1">
                <a:solidFill>
                  <a:srgbClr val="3E3E3E"/>
                </a:solidFill>
                <a:latin typeface="BIZ UDPゴシック" panose="020B0400000000000000" pitchFamily="50" charset="-128"/>
                <a:ea typeface="BIZ UDPゴシック" panose="020B0400000000000000" pitchFamily="50" charset="-128"/>
                <a:cs typeface="Meiryo"/>
                <a:sym typeface="Meiryo"/>
              </a:rPr>
              <a:t>が出来ます</a:t>
            </a:r>
            <a:r>
              <a:rPr lang="en-US" b="1">
                <a:solidFill>
                  <a:srgbClr val="3E3E3E"/>
                </a:solidFill>
                <a:latin typeface="BIZ UDPゴシック" panose="020B0400000000000000" pitchFamily="50" charset="-128"/>
                <a:ea typeface="BIZ UDPゴシック" panose="020B0400000000000000" pitchFamily="50" charset="-128"/>
                <a:cs typeface="Meiryo"/>
                <a:sym typeface="Meiryo"/>
              </a:rPr>
              <a:t>。</a:t>
            </a:r>
            <a:endParaRPr b="1">
              <a:solidFill>
                <a:srgbClr val="3E3E3E"/>
              </a:solidFill>
              <a:latin typeface="BIZ UDPゴシック" panose="020B0400000000000000" pitchFamily="50" charset="-128"/>
              <a:ea typeface="BIZ UDPゴシック" panose="020B0400000000000000" pitchFamily="50" charset="-128"/>
              <a:cs typeface="Meiryo"/>
              <a:sym typeface="Meiryo"/>
            </a:endParaRPr>
          </a:p>
        </p:txBody>
      </p:sp>
      <p:cxnSp>
        <p:nvCxnSpPr>
          <p:cNvPr id="20" name="Google Shape;196;g1a693714173_0_208">
            <a:extLst>
              <a:ext uri="{FF2B5EF4-FFF2-40B4-BE49-F238E27FC236}">
                <a16:creationId xmlns:a16="http://schemas.microsoft.com/office/drawing/2014/main" id="{5546279E-62D8-33D5-CE14-2D387A1D1B17}"/>
              </a:ext>
            </a:extLst>
          </p:cNvPr>
          <p:cNvCxnSpPr>
            <a:cxnSpLocks/>
          </p:cNvCxnSpPr>
          <p:nvPr/>
        </p:nvCxnSpPr>
        <p:spPr>
          <a:xfrm>
            <a:off x="3071810" y="3900788"/>
            <a:ext cx="2549" cy="1210415"/>
          </a:xfrm>
          <a:prstGeom prst="straightConnector1">
            <a:avLst/>
          </a:prstGeom>
          <a:noFill/>
          <a:ln w="76200" cap="flat" cmpd="sng">
            <a:solidFill>
              <a:srgbClr val="D24004"/>
            </a:solidFill>
            <a:prstDash val="solid"/>
            <a:round/>
            <a:headEnd type="none" w="med" len="med"/>
            <a:tailEnd type="triangle" w="med" len="med"/>
          </a:ln>
        </p:spPr>
      </p:cxnSp>
      <p:sp>
        <p:nvSpPr>
          <p:cNvPr id="21" name="Google Shape;197;g1a693714173_0_208">
            <a:extLst>
              <a:ext uri="{FF2B5EF4-FFF2-40B4-BE49-F238E27FC236}">
                <a16:creationId xmlns:a16="http://schemas.microsoft.com/office/drawing/2014/main" id="{329FAE89-E490-F9BC-7030-8AC09CE5CCCD}"/>
              </a:ext>
            </a:extLst>
          </p:cNvPr>
          <p:cNvSpPr/>
          <p:nvPr/>
        </p:nvSpPr>
        <p:spPr>
          <a:xfrm>
            <a:off x="6943902" y="4213420"/>
            <a:ext cx="1759150" cy="1097986"/>
          </a:xfrm>
          <a:prstGeom prst="roundRect">
            <a:avLst>
              <a:gd name="adj" fmla="val 16667"/>
            </a:avLst>
          </a:prstGeom>
          <a:noFill/>
          <a:ln w="76200" cap="flat" cmpd="sng">
            <a:solidFill>
              <a:srgbClr val="D24004"/>
            </a:solidFill>
            <a:prstDash val="solid"/>
            <a:round/>
            <a:headEnd type="none" w="sm" len="sm"/>
            <a:tailEnd type="none" w="sm" len="sm"/>
          </a:ln>
        </p:spPr>
        <p:txBody>
          <a:bodyPr spcFirstLastPara="1" wrap="square" lIns="100779" tIns="100779" rIns="100779" bIns="100779" anchor="ctr" anchorCtr="0">
            <a:noAutofit/>
          </a:bodyPr>
          <a:lstStyle/>
          <a:p>
            <a:endParaRPr sz="1984">
              <a:latin typeface="BIZ UDPゴシック" panose="020B0400000000000000" pitchFamily="50" charset="-128"/>
              <a:ea typeface="BIZ UDPゴシック" panose="020B0400000000000000" pitchFamily="50" charset="-128"/>
            </a:endParaRPr>
          </a:p>
        </p:txBody>
      </p:sp>
      <p:pic>
        <p:nvPicPr>
          <p:cNvPr id="22" name="Google Shape;199;g1a693714173_0_208">
            <a:extLst>
              <a:ext uri="{FF2B5EF4-FFF2-40B4-BE49-F238E27FC236}">
                <a16:creationId xmlns:a16="http://schemas.microsoft.com/office/drawing/2014/main" id="{97D14AF9-D9F3-1295-6C76-E010BE016601}"/>
              </a:ext>
            </a:extLst>
          </p:cNvPr>
          <p:cNvPicPr preferRelativeResize="0"/>
          <p:nvPr/>
        </p:nvPicPr>
        <p:blipFill>
          <a:blip r:embed="rId4">
            <a:alphaModFix/>
          </a:blip>
          <a:stretch>
            <a:fillRect/>
          </a:stretch>
        </p:blipFill>
        <p:spPr>
          <a:xfrm>
            <a:off x="4029555" y="4664044"/>
            <a:ext cx="1375908" cy="1455107"/>
          </a:xfrm>
          <a:prstGeom prst="rect">
            <a:avLst/>
          </a:prstGeom>
          <a:noFill/>
          <a:ln>
            <a:noFill/>
          </a:ln>
        </p:spPr>
      </p:pic>
      <p:sp>
        <p:nvSpPr>
          <p:cNvPr id="7" name="テキスト ボックス 6">
            <a:extLst>
              <a:ext uri="{FF2B5EF4-FFF2-40B4-BE49-F238E27FC236}">
                <a16:creationId xmlns:a16="http://schemas.microsoft.com/office/drawing/2014/main" id="{02C0986C-2597-7800-5CC7-AB8CF3ED63F1}"/>
              </a:ext>
            </a:extLst>
          </p:cNvPr>
          <p:cNvSpPr txBox="1"/>
          <p:nvPr/>
        </p:nvSpPr>
        <p:spPr>
          <a:xfrm>
            <a:off x="733607" y="403384"/>
            <a:ext cx="1038386" cy="630942"/>
          </a:xfrm>
          <a:prstGeom prst="rect">
            <a:avLst/>
          </a:prstGeom>
          <a:noFill/>
        </p:spPr>
        <p:txBody>
          <a:bodyPr wrap="square">
            <a:spAutoFit/>
          </a:bodyPr>
          <a:lstStyle/>
          <a:p>
            <a:pPr algn="ctr"/>
            <a:r>
              <a:rPr lang="ja-JP" altLang="en-US" sz="2000" b="1">
                <a:solidFill>
                  <a:schemeClr val="bg1"/>
                </a:solidFill>
                <a:latin typeface="BIZ UDPゴシック" panose="020B0400000000000000" pitchFamily="50" charset="-128"/>
                <a:ea typeface="BIZ UDPゴシック" panose="020B0400000000000000" pitchFamily="50" charset="-128"/>
              </a:rPr>
              <a:t>第</a:t>
            </a:r>
            <a:r>
              <a:rPr lang="en-US" altLang="ja-JP" sz="3500" b="1">
                <a:solidFill>
                  <a:schemeClr val="bg1"/>
                </a:solidFill>
                <a:latin typeface="BIZ UDPゴシック" panose="020B0400000000000000" pitchFamily="50" charset="-128"/>
                <a:ea typeface="BIZ UDPゴシック" panose="020B0400000000000000" pitchFamily="50" charset="-128"/>
              </a:rPr>
              <a:t>4</a:t>
            </a:r>
            <a:r>
              <a:rPr lang="ja-JP" altLang="en-US" sz="2000" b="1">
                <a:solidFill>
                  <a:schemeClr val="bg1"/>
                </a:solidFill>
                <a:latin typeface="BIZ UDPゴシック" panose="020B0400000000000000" pitchFamily="50" charset="-128"/>
                <a:ea typeface="BIZ UDPゴシック" panose="020B0400000000000000" pitchFamily="50" charset="-128"/>
              </a:rPr>
              <a:t>章</a:t>
            </a:r>
          </a:p>
        </p:txBody>
      </p:sp>
      <p:sp>
        <p:nvSpPr>
          <p:cNvPr id="8" name="スライド番号プレースホルダー 3">
            <a:extLst>
              <a:ext uri="{FF2B5EF4-FFF2-40B4-BE49-F238E27FC236}">
                <a16:creationId xmlns:a16="http://schemas.microsoft.com/office/drawing/2014/main" id="{466F2E2F-A91E-2148-01E7-6F5232A8C5D8}"/>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50</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306412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42">
            <a:extLst>
              <a:ext uri="{FF2B5EF4-FFF2-40B4-BE49-F238E27FC236}">
                <a16:creationId xmlns:a16="http://schemas.microsoft.com/office/drawing/2014/main" id="{6586AB29-EBF8-7B80-67D5-850181D25034}"/>
              </a:ext>
            </a:extLst>
          </p:cNvPr>
          <p:cNvSpPr/>
          <p:nvPr/>
        </p:nvSpPr>
        <p:spPr>
          <a:xfrm>
            <a:off x="593725" y="2137992"/>
            <a:ext cx="9648826" cy="5018299"/>
          </a:xfrm>
          <a:prstGeom prst="roundRect">
            <a:avLst>
              <a:gd name="adj" fmla="val 128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62" name="グループ化 61">
            <a:extLst>
              <a:ext uri="{FF2B5EF4-FFF2-40B4-BE49-F238E27FC236}">
                <a16:creationId xmlns:a16="http://schemas.microsoft.com/office/drawing/2014/main" id="{2193CC3C-A15B-7944-E378-B3A9392801A5}"/>
              </a:ext>
            </a:extLst>
          </p:cNvPr>
          <p:cNvGrpSpPr/>
          <p:nvPr/>
        </p:nvGrpSpPr>
        <p:grpSpPr>
          <a:xfrm>
            <a:off x="604646" y="0"/>
            <a:ext cx="1351370" cy="1035997"/>
            <a:chOff x="604646" y="0"/>
            <a:chExt cx="1351370" cy="1035997"/>
          </a:xfrm>
          <a:solidFill>
            <a:srgbClr val="FFC000"/>
          </a:solidFill>
        </p:grpSpPr>
        <p:sp>
          <p:nvSpPr>
            <p:cNvPr id="63" name="片側の 2 つの角を切り取った四角形 62">
              <a:extLst>
                <a:ext uri="{FF2B5EF4-FFF2-40B4-BE49-F238E27FC236}">
                  <a16:creationId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片側の 2 つの角を切り取った四角形 6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その他の便利なアプリ</a:t>
            </a:r>
          </a:p>
        </p:txBody>
      </p:sp>
      <p:sp>
        <p:nvSpPr>
          <p:cNvPr id="5" name="テキスト ボックス 4">
            <a:extLst>
              <a:ext uri="{FF2B5EF4-FFF2-40B4-BE49-F238E27FC236}">
                <a16:creationId xmlns:a16="http://schemas.microsoft.com/office/drawing/2014/main" id="{BB5A2881-40D8-03BA-229E-EEEF13DDD8E5}"/>
              </a:ext>
            </a:extLst>
          </p:cNvPr>
          <p:cNvSpPr txBox="1"/>
          <p:nvPr/>
        </p:nvSpPr>
        <p:spPr>
          <a:xfrm>
            <a:off x="733606" y="1413002"/>
            <a:ext cx="8327898" cy="523220"/>
          </a:xfrm>
          <a:prstGeom prst="rect">
            <a:avLst/>
          </a:prstGeom>
          <a:noFill/>
        </p:spPr>
        <p:txBody>
          <a:bodyPr wrap="square">
            <a:spAutoFit/>
          </a:bodyPr>
          <a:lstStyle/>
          <a:p>
            <a:r>
              <a:rPr lang="ja-JP" altLang="en-US" sz="2800" b="1">
                <a:latin typeface="BIZ UDPゴシック" panose="020B0400000000000000" pitchFamily="50" charset="-128"/>
                <a:ea typeface="BIZ UDPゴシック" panose="020B0400000000000000" pitchFamily="50" charset="-128"/>
              </a:rPr>
              <a:t>５</a:t>
            </a:r>
            <a:r>
              <a:rPr lang="en-US" altLang="ja-JP" sz="2800" b="1">
                <a:latin typeface="BIZ UDPゴシック" panose="020B0400000000000000" pitchFamily="50" charset="-128"/>
                <a:ea typeface="BIZ UDPゴシック" panose="020B0400000000000000" pitchFamily="50" charset="-128"/>
              </a:rPr>
              <a:t>. </a:t>
            </a:r>
            <a:r>
              <a:rPr lang="ja-JP" altLang="en-US" sz="2800" b="1">
                <a:latin typeface="BIZ UDPゴシック" panose="020B0400000000000000" pitchFamily="50" charset="-128"/>
                <a:ea typeface="BIZ UDPゴシック" panose="020B0400000000000000" pitchFamily="50" charset="-128"/>
              </a:rPr>
              <a:t>通知機能の消し方</a:t>
            </a:r>
            <a:endParaRPr lang="en-US" altLang="ja-JP" sz="2800" b="1">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53E253BF-0BEE-8106-B465-7BD2014B1DE0}"/>
              </a:ext>
            </a:extLst>
          </p:cNvPr>
          <p:cNvSpPr txBox="1"/>
          <p:nvPr/>
        </p:nvSpPr>
        <p:spPr>
          <a:xfrm>
            <a:off x="733607" y="403384"/>
            <a:ext cx="1038386" cy="630942"/>
          </a:xfrm>
          <a:prstGeom prst="rect">
            <a:avLst/>
          </a:prstGeom>
          <a:noFill/>
        </p:spPr>
        <p:txBody>
          <a:bodyPr wrap="square">
            <a:spAutoFit/>
          </a:bodyPr>
          <a:lstStyle/>
          <a:p>
            <a:pPr algn="ctr"/>
            <a:r>
              <a:rPr lang="ja-JP" altLang="en-US" sz="2000" b="1">
                <a:solidFill>
                  <a:schemeClr val="bg1"/>
                </a:solidFill>
                <a:latin typeface="BIZ UDPゴシック" panose="020B0400000000000000" pitchFamily="50" charset="-128"/>
                <a:ea typeface="BIZ UDPゴシック" panose="020B0400000000000000" pitchFamily="50" charset="-128"/>
              </a:rPr>
              <a:t>第</a:t>
            </a:r>
            <a:r>
              <a:rPr lang="en-US" altLang="ja-JP" sz="3500" b="1">
                <a:solidFill>
                  <a:schemeClr val="bg1"/>
                </a:solidFill>
                <a:latin typeface="BIZ UDPゴシック" panose="020B0400000000000000" pitchFamily="50" charset="-128"/>
                <a:ea typeface="BIZ UDPゴシック" panose="020B0400000000000000" pitchFamily="50" charset="-128"/>
              </a:rPr>
              <a:t>4</a:t>
            </a:r>
            <a:r>
              <a:rPr lang="ja-JP" altLang="en-US" sz="2000" b="1">
                <a:solidFill>
                  <a:schemeClr val="bg1"/>
                </a:solidFill>
                <a:latin typeface="BIZ UDPゴシック" panose="020B0400000000000000" pitchFamily="50" charset="-128"/>
                <a:ea typeface="BIZ UDPゴシック" panose="020B0400000000000000" pitchFamily="50" charset="-128"/>
              </a:rPr>
              <a:t>章</a:t>
            </a:r>
          </a:p>
        </p:txBody>
      </p:sp>
      <p:sp>
        <p:nvSpPr>
          <p:cNvPr id="8" name="Google Shape;207;g1a693714173_0_241">
            <a:extLst>
              <a:ext uri="{FF2B5EF4-FFF2-40B4-BE49-F238E27FC236}">
                <a16:creationId xmlns:a16="http://schemas.microsoft.com/office/drawing/2014/main" id="{8007568A-DA09-F8B9-A9D6-39C9FF828081}"/>
              </a:ext>
            </a:extLst>
          </p:cNvPr>
          <p:cNvSpPr txBox="1"/>
          <p:nvPr/>
        </p:nvSpPr>
        <p:spPr>
          <a:xfrm>
            <a:off x="1280329" y="2647986"/>
            <a:ext cx="9031216" cy="757524"/>
          </a:xfrm>
          <a:prstGeom prst="rect">
            <a:avLst/>
          </a:prstGeom>
          <a:noFill/>
          <a:ln>
            <a:noFill/>
          </a:ln>
        </p:spPr>
        <p:txBody>
          <a:bodyPr spcFirstLastPara="1" wrap="square" lIns="100779" tIns="100779" rIns="100779" bIns="100779" anchor="t" anchorCtr="0">
            <a:spAutoFit/>
          </a:bodyPr>
          <a:lstStyle/>
          <a:p>
            <a:pPr>
              <a:buClr>
                <a:schemeClr val="dk1"/>
              </a:buClr>
              <a:buSzPts val="1100"/>
            </a:pPr>
            <a:r>
              <a:rPr lang="en-US" b="1" err="1">
                <a:solidFill>
                  <a:srgbClr val="3E3E3E"/>
                </a:solidFill>
                <a:latin typeface="BIZ UDPゴシック" panose="020B0400000000000000" pitchFamily="50" charset="-128"/>
                <a:ea typeface="BIZ UDPゴシック" panose="020B0400000000000000" pitchFamily="50" charset="-128"/>
                <a:cs typeface="Meiryo"/>
                <a:sym typeface="Meiryo"/>
              </a:rPr>
              <a:t>消したい通知を指で横にスワイプすると消去</a:t>
            </a:r>
            <a:r>
              <a:rPr lang="ja-JP" altLang="en-US" b="1">
                <a:solidFill>
                  <a:srgbClr val="3E3E3E"/>
                </a:solidFill>
                <a:latin typeface="BIZ UDPゴシック" panose="020B0400000000000000" pitchFamily="50" charset="-128"/>
                <a:ea typeface="BIZ UDPゴシック" panose="020B0400000000000000" pitchFamily="50" charset="-128"/>
                <a:cs typeface="Meiryo"/>
                <a:sym typeface="Meiryo"/>
              </a:rPr>
              <a:t>が</a:t>
            </a:r>
            <a:r>
              <a:rPr lang="en-US" b="1" err="1">
                <a:solidFill>
                  <a:srgbClr val="3E3E3E"/>
                </a:solidFill>
                <a:latin typeface="BIZ UDPゴシック" panose="020B0400000000000000" pitchFamily="50" charset="-128"/>
                <a:ea typeface="BIZ UDPゴシック" panose="020B0400000000000000" pitchFamily="50" charset="-128"/>
                <a:cs typeface="Meiryo"/>
                <a:sym typeface="Meiryo"/>
              </a:rPr>
              <a:t>出来ます</a:t>
            </a:r>
            <a:r>
              <a:rPr lang="en-US" b="1">
                <a:solidFill>
                  <a:srgbClr val="3E3E3E"/>
                </a:solidFill>
                <a:latin typeface="BIZ UDPゴシック" panose="020B0400000000000000" pitchFamily="50" charset="-128"/>
                <a:ea typeface="BIZ UDPゴシック" panose="020B0400000000000000" pitchFamily="50" charset="-128"/>
                <a:cs typeface="Meiryo"/>
                <a:sym typeface="Meiryo"/>
              </a:rPr>
              <a:t>。</a:t>
            </a:r>
            <a:endParaRPr b="1">
              <a:solidFill>
                <a:srgbClr val="3E3E3E"/>
              </a:solidFill>
              <a:latin typeface="BIZ UDPゴシック" panose="020B0400000000000000" pitchFamily="50" charset="-128"/>
              <a:ea typeface="BIZ UDPゴシック" panose="020B0400000000000000" pitchFamily="50" charset="-128"/>
              <a:cs typeface="Meiryo"/>
              <a:sym typeface="Meiryo"/>
            </a:endParaRPr>
          </a:p>
          <a:p>
            <a:pPr>
              <a:buClr>
                <a:schemeClr val="dk1"/>
              </a:buClr>
              <a:buSzPts val="1100"/>
            </a:pPr>
            <a:r>
              <a:rPr lang="en-US" altLang="ja-JP" b="1">
                <a:solidFill>
                  <a:srgbClr val="3E3E3E"/>
                </a:solidFill>
                <a:latin typeface="BIZ UDPゴシック" panose="020B0400000000000000" pitchFamily="50" charset="-128"/>
                <a:ea typeface="BIZ UDPゴシック" panose="020B0400000000000000" pitchFamily="50" charset="-128"/>
                <a:cs typeface="Meiryo"/>
                <a:sym typeface="Meiryo"/>
              </a:rPr>
              <a:t>×</a:t>
            </a:r>
            <a:r>
              <a:rPr lang="ja-JP" altLang="en-US" b="1">
                <a:solidFill>
                  <a:srgbClr val="3E3E3E"/>
                </a:solidFill>
                <a:latin typeface="BIZ UDPゴシック" panose="020B0400000000000000" pitchFamily="50" charset="-128"/>
                <a:ea typeface="BIZ UDPゴシック" panose="020B0400000000000000" pitchFamily="50" charset="-128"/>
                <a:cs typeface="Meiryo"/>
                <a:sym typeface="Meiryo"/>
              </a:rPr>
              <a:t>のマークをタップ</a:t>
            </a:r>
            <a:r>
              <a:rPr lang="en-US" b="1" err="1">
                <a:solidFill>
                  <a:srgbClr val="3E3E3E"/>
                </a:solidFill>
                <a:latin typeface="BIZ UDPゴシック" panose="020B0400000000000000" pitchFamily="50" charset="-128"/>
                <a:ea typeface="BIZ UDPゴシック" panose="020B0400000000000000" pitchFamily="50" charset="-128"/>
                <a:cs typeface="Meiryo"/>
                <a:sym typeface="Meiryo"/>
              </a:rPr>
              <a:t>で全ての通知を消去が出来ます</a:t>
            </a:r>
            <a:r>
              <a:rPr lang="en-US" b="1">
                <a:solidFill>
                  <a:srgbClr val="3E3E3E"/>
                </a:solidFill>
                <a:latin typeface="BIZ UDPゴシック" panose="020B0400000000000000" pitchFamily="50" charset="-128"/>
                <a:ea typeface="BIZ UDPゴシック" panose="020B0400000000000000" pitchFamily="50" charset="-128"/>
                <a:cs typeface="Meiryo"/>
                <a:sym typeface="Meiryo"/>
              </a:rPr>
              <a:t>。</a:t>
            </a:r>
            <a:endParaRPr b="1">
              <a:solidFill>
                <a:srgbClr val="3E3E3E"/>
              </a:solidFill>
              <a:latin typeface="BIZ UDPゴシック" panose="020B0400000000000000" pitchFamily="50" charset="-128"/>
              <a:ea typeface="BIZ UDPゴシック" panose="020B0400000000000000" pitchFamily="50" charset="-128"/>
              <a:cs typeface="Meiryo"/>
              <a:sym typeface="Meiryo"/>
            </a:endParaRPr>
          </a:p>
        </p:txBody>
      </p:sp>
      <p:pic>
        <p:nvPicPr>
          <p:cNvPr id="12" name="Google Shape;211;g1a693714173_0_241">
            <a:extLst>
              <a:ext uri="{FF2B5EF4-FFF2-40B4-BE49-F238E27FC236}">
                <a16:creationId xmlns:a16="http://schemas.microsoft.com/office/drawing/2014/main" id="{C8D4C005-4D4A-EBFF-8628-155B05E800DB}"/>
              </a:ext>
            </a:extLst>
          </p:cNvPr>
          <p:cNvPicPr preferRelativeResize="0"/>
          <p:nvPr/>
        </p:nvPicPr>
        <p:blipFill>
          <a:blip r:embed="rId2">
            <a:alphaModFix/>
          </a:blip>
          <a:stretch>
            <a:fillRect/>
          </a:stretch>
        </p:blipFill>
        <p:spPr>
          <a:xfrm>
            <a:off x="6833324" y="5340407"/>
            <a:ext cx="1192444" cy="1261078"/>
          </a:xfrm>
          <a:prstGeom prst="rect">
            <a:avLst/>
          </a:prstGeom>
          <a:noFill/>
          <a:ln>
            <a:noFill/>
          </a:ln>
        </p:spPr>
      </p:pic>
      <p:sp>
        <p:nvSpPr>
          <p:cNvPr id="14" name="Google Shape;95;p4">
            <a:extLst>
              <a:ext uri="{FF2B5EF4-FFF2-40B4-BE49-F238E27FC236}">
                <a16:creationId xmlns:a16="http://schemas.microsoft.com/office/drawing/2014/main" id="{925664A1-0384-ABCD-7407-0AB9AC459A8D}"/>
              </a:ext>
            </a:extLst>
          </p:cNvPr>
          <p:cNvSpPr txBox="1">
            <a:spLocks/>
          </p:cNvSpPr>
          <p:nvPr/>
        </p:nvSpPr>
        <p:spPr>
          <a:xfrm>
            <a:off x="1164717" y="2091624"/>
            <a:ext cx="3732838" cy="678573"/>
          </a:xfrm>
          <a:prstGeom prst="rect">
            <a:avLst/>
          </a:prstGeom>
          <a:noFill/>
          <a:ln>
            <a:noFill/>
          </a:ln>
        </p:spPr>
        <p:txBody>
          <a:bodyPr spcFirstLastPara="1" wrap="square" lIns="134372" tIns="134372" rIns="134372" bIns="134372"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buClr>
                <a:schemeClr val="dk1"/>
              </a:buClr>
              <a:buSzPts val="2400"/>
            </a:pPr>
            <a:r>
              <a:rPr lang="ja-JP" altLang="en-US" sz="2800" b="1">
                <a:solidFill>
                  <a:schemeClr val="tx1"/>
                </a:solidFill>
                <a:latin typeface="BIZ UDPゴシック" panose="020B0400000000000000" pitchFamily="50" charset="-128"/>
                <a:ea typeface="BIZ UDPゴシック" panose="020B0400000000000000" pitchFamily="50" charset="-128"/>
                <a:cs typeface="Meiryo"/>
                <a:sym typeface="Meiryo"/>
              </a:rPr>
              <a:t>通知の削除方法</a:t>
            </a:r>
          </a:p>
        </p:txBody>
      </p:sp>
      <p:sp>
        <p:nvSpPr>
          <p:cNvPr id="15" name="テキスト ボックス 14">
            <a:extLst>
              <a:ext uri="{FF2B5EF4-FFF2-40B4-BE49-F238E27FC236}">
                <a16:creationId xmlns:a16="http://schemas.microsoft.com/office/drawing/2014/main" id="{C4189B6D-6531-795C-33BD-948FAC1C04F1}"/>
              </a:ext>
            </a:extLst>
          </p:cNvPr>
          <p:cNvSpPr txBox="1"/>
          <p:nvPr/>
        </p:nvSpPr>
        <p:spPr>
          <a:xfrm>
            <a:off x="6849866" y="1573193"/>
            <a:ext cx="1321847" cy="400110"/>
          </a:xfrm>
          <a:prstGeom prst="rect">
            <a:avLst/>
          </a:prstGeom>
          <a:noFill/>
          <a:ln>
            <a:solidFill>
              <a:schemeClr val="tx1"/>
            </a:solidFill>
          </a:ln>
        </p:spPr>
        <p:txBody>
          <a:bodyPr wrap="square">
            <a:spAutoFit/>
          </a:bodyPr>
          <a:lstStyle/>
          <a:p>
            <a:pPr algn="ctr"/>
            <a:r>
              <a:rPr lang="en-US" altLang="ja-JP" sz="2000" b="1" i="0">
                <a:solidFill>
                  <a:srgbClr val="252525"/>
                </a:solidFill>
                <a:effectLst/>
                <a:latin typeface="BIZ UDPゴシック" panose="020B0400000000000000" pitchFamily="50" charset="-128"/>
                <a:ea typeface="BIZ UDPゴシック" panose="020B0400000000000000" pitchFamily="50" charset="-128"/>
              </a:rPr>
              <a:t>iPhone</a:t>
            </a:r>
            <a:endParaRPr lang="ja-JP" altLang="en-US" sz="2000">
              <a:latin typeface="BIZ UDPゴシック" panose="020B0400000000000000" pitchFamily="50" charset="-128"/>
              <a:ea typeface="BIZ UDPゴシック" panose="020B0400000000000000" pitchFamily="50" charset="-128"/>
            </a:endParaRPr>
          </a:p>
        </p:txBody>
      </p:sp>
      <p:pic>
        <p:nvPicPr>
          <p:cNvPr id="23" name="Picture 2" descr="iPhoneの通知/ロック画面で通知内容をプレビュー表示する方法 | iPhone Wave">
            <a:extLst>
              <a:ext uri="{FF2B5EF4-FFF2-40B4-BE49-F238E27FC236}">
                <a16:creationId xmlns:a16="http://schemas.microsoft.com/office/drawing/2014/main" id="{7128883C-EF2E-5800-926B-24F9412BB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8707" y="3572363"/>
            <a:ext cx="1870508" cy="332950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Google Shape;210;g1a693714173_0_241">
            <a:extLst>
              <a:ext uri="{FF2B5EF4-FFF2-40B4-BE49-F238E27FC236}">
                <a16:creationId xmlns:a16="http://schemas.microsoft.com/office/drawing/2014/main" id="{33809C3F-734B-F20E-EF8A-D9E0ABAB5515}"/>
              </a:ext>
            </a:extLst>
          </p:cNvPr>
          <p:cNvCxnSpPr>
            <a:cxnSpLocks/>
          </p:cNvCxnSpPr>
          <p:nvPr/>
        </p:nvCxnSpPr>
        <p:spPr>
          <a:xfrm flipH="1">
            <a:off x="4969128" y="5078414"/>
            <a:ext cx="929939" cy="0"/>
          </a:xfrm>
          <a:prstGeom prst="straightConnector1">
            <a:avLst/>
          </a:prstGeom>
          <a:noFill/>
          <a:ln w="76200" cap="flat" cmpd="sng">
            <a:solidFill>
              <a:srgbClr val="D24004"/>
            </a:solidFill>
            <a:prstDash val="solid"/>
            <a:round/>
            <a:headEnd type="none" w="med" len="med"/>
            <a:tailEnd type="triangle" w="med" len="med"/>
          </a:ln>
        </p:spPr>
      </p:cxnSp>
      <p:sp>
        <p:nvSpPr>
          <p:cNvPr id="4" name="スライド番号プレースホルダー 3">
            <a:extLst>
              <a:ext uri="{FF2B5EF4-FFF2-40B4-BE49-F238E27FC236}">
                <a16:creationId xmlns:a16="http://schemas.microsoft.com/office/drawing/2014/main" id="{95C1B4C3-AD92-6AA7-1AF0-0AB5ABED7093}"/>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51</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254430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42">
            <a:extLst>
              <a:ext uri="{FF2B5EF4-FFF2-40B4-BE49-F238E27FC236}">
                <a16:creationId xmlns:a16="http://schemas.microsoft.com/office/drawing/2014/main" id="{696D119F-C86F-8889-2F50-EE43D26CBA02}"/>
              </a:ext>
            </a:extLst>
          </p:cNvPr>
          <p:cNvSpPr/>
          <p:nvPr/>
        </p:nvSpPr>
        <p:spPr>
          <a:xfrm>
            <a:off x="593725" y="2137992"/>
            <a:ext cx="9648826" cy="5018299"/>
          </a:xfrm>
          <a:prstGeom prst="roundRect">
            <a:avLst>
              <a:gd name="adj" fmla="val 128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62" name="グループ化 61">
            <a:extLst>
              <a:ext uri="{FF2B5EF4-FFF2-40B4-BE49-F238E27FC236}">
                <a16:creationId xmlns:a16="http://schemas.microsoft.com/office/drawing/2014/main" id="{2193CC3C-A15B-7944-E378-B3A9392801A5}"/>
              </a:ext>
            </a:extLst>
          </p:cNvPr>
          <p:cNvGrpSpPr/>
          <p:nvPr/>
        </p:nvGrpSpPr>
        <p:grpSpPr>
          <a:xfrm>
            <a:off x="604646" y="0"/>
            <a:ext cx="1351370" cy="1035997"/>
            <a:chOff x="604646" y="0"/>
            <a:chExt cx="1351370" cy="1035997"/>
          </a:xfrm>
          <a:solidFill>
            <a:srgbClr val="FFC000"/>
          </a:solidFill>
        </p:grpSpPr>
        <p:sp>
          <p:nvSpPr>
            <p:cNvPr id="63" name="片側の 2 つの角を切り取った四角形 62">
              <a:extLst>
                <a:ext uri="{FF2B5EF4-FFF2-40B4-BE49-F238E27FC236}">
                  <a16:creationId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片側の 2 つの角を切り取った四角形 6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その他の便利なアプリ</a:t>
            </a:r>
          </a:p>
        </p:txBody>
      </p:sp>
      <p:sp>
        <p:nvSpPr>
          <p:cNvPr id="5" name="テキスト ボックス 4">
            <a:extLst>
              <a:ext uri="{FF2B5EF4-FFF2-40B4-BE49-F238E27FC236}">
                <a16:creationId xmlns:a16="http://schemas.microsoft.com/office/drawing/2014/main" id="{BB5A2881-40D8-03BA-229E-EEEF13DDD8E5}"/>
              </a:ext>
            </a:extLst>
          </p:cNvPr>
          <p:cNvSpPr txBox="1"/>
          <p:nvPr/>
        </p:nvSpPr>
        <p:spPr>
          <a:xfrm>
            <a:off x="733606" y="1413002"/>
            <a:ext cx="8327898" cy="523220"/>
          </a:xfrm>
          <a:prstGeom prst="rect">
            <a:avLst/>
          </a:prstGeom>
          <a:noFill/>
        </p:spPr>
        <p:txBody>
          <a:bodyPr wrap="square">
            <a:spAutoFit/>
          </a:bodyPr>
          <a:lstStyle/>
          <a:p>
            <a:r>
              <a:rPr lang="ja-JP" altLang="en-US" sz="2800" b="1">
                <a:latin typeface="BIZ UDPゴシック" panose="020B0400000000000000" pitchFamily="50" charset="-128"/>
                <a:ea typeface="BIZ UDPゴシック" panose="020B0400000000000000" pitchFamily="50" charset="-128"/>
              </a:rPr>
              <a:t>５</a:t>
            </a:r>
            <a:r>
              <a:rPr lang="en-US" altLang="ja-JP" sz="2800" b="1">
                <a:latin typeface="BIZ UDPゴシック" panose="020B0400000000000000" pitchFamily="50" charset="-128"/>
                <a:ea typeface="BIZ UDPゴシック" panose="020B0400000000000000" pitchFamily="50" charset="-128"/>
              </a:rPr>
              <a:t>. </a:t>
            </a:r>
            <a:r>
              <a:rPr lang="ja-JP" altLang="en-US" sz="2800" b="1">
                <a:latin typeface="BIZ UDPゴシック" panose="020B0400000000000000" pitchFamily="50" charset="-128"/>
                <a:ea typeface="BIZ UDPゴシック" panose="020B0400000000000000" pitchFamily="50" charset="-128"/>
              </a:rPr>
              <a:t>通知機能の消し方</a:t>
            </a:r>
            <a:endParaRPr lang="en-US" altLang="ja-JP" sz="2800" b="1">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53E253BF-0BEE-8106-B465-7BD2014B1DE0}"/>
              </a:ext>
            </a:extLst>
          </p:cNvPr>
          <p:cNvSpPr txBox="1"/>
          <p:nvPr/>
        </p:nvSpPr>
        <p:spPr>
          <a:xfrm>
            <a:off x="733607" y="403384"/>
            <a:ext cx="1038386" cy="630942"/>
          </a:xfrm>
          <a:prstGeom prst="rect">
            <a:avLst/>
          </a:prstGeom>
          <a:noFill/>
        </p:spPr>
        <p:txBody>
          <a:bodyPr wrap="square">
            <a:spAutoFit/>
          </a:bodyPr>
          <a:lstStyle/>
          <a:p>
            <a:pPr algn="ctr"/>
            <a:r>
              <a:rPr lang="ja-JP" altLang="en-US" sz="2000" b="1">
                <a:solidFill>
                  <a:schemeClr val="bg1"/>
                </a:solidFill>
                <a:latin typeface="BIZ UDPゴシック" panose="020B0400000000000000" pitchFamily="50" charset="-128"/>
                <a:ea typeface="BIZ UDPゴシック" panose="020B0400000000000000" pitchFamily="50" charset="-128"/>
              </a:rPr>
              <a:t>第</a:t>
            </a:r>
            <a:r>
              <a:rPr lang="en-US" altLang="ja-JP" sz="3500" b="1">
                <a:solidFill>
                  <a:schemeClr val="bg1"/>
                </a:solidFill>
                <a:latin typeface="BIZ UDPゴシック" panose="020B0400000000000000" pitchFamily="50" charset="-128"/>
                <a:ea typeface="BIZ UDPゴシック" panose="020B0400000000000000" pitchFamily="50" charset="-128"/>
              </a:rPr>
              <a:t>4</a:t>
            </a:r>
            <a:r>
              <a:rPr lang="ja-JP" altLang="en-US" sz="2000" b="1">
                <a:solidFill>
                  <a:schemeClr val="bg1"/>
                </a:solidFill>
                <a:latin typeface="BIZ UDPゴシック" panose="020B0400000000000000" pitchFamily="50" charset="-128"/>
                <a:ea typeface="BIZ UDPゴシック" panose="020B0400000000000000" pitchFamily="50" charset="-128"/>
              </a:rPr>
              <a:t>章</a:t>
            </a:r>
          </a:p>
        </p:txBody>
      </p:sp>
      <p:sp>
        <p:nvSpPr>
          <p:cNvPr id="2" name="テキスト ボックス 1">
            <a:extLst>
              <a:ext uri="{FF2B5EF4-FFF2-40B4-BE49-F238E27FC236}">
                <a16:creationId xmlns:a16="http://schemas.microsoft.com/office/drawing/2014/main" id="{BE37488C-F916-1BC0-D3B4-B6DDEF6A1124}"/>
              </a:ext>
            </a:extLst>
          </p:cNvPr>
          <p:cNvSpPr txBox="1"/>
          <p:nvPr/>
        </p:nvSpPr>
        <p:spPr>
          <a:xfrm>
            <a:off x="8321510" y="1579933"/>
            <a:ext cx="1321847" cy="400110"/>
          </a:xfrm>
          <a:prstGeom prst="rect">
            <a:avLst/>
          </a:prstGeom>
          <a:noFill/>
          <a:ln>
            <a:solidFill>
              <a:schemeClr val="tx1"/>
            </a:solidFill>
          </a:ln>
        </p:spPr>
        <p:txBody>
          <a:bodyPr wrap="square">
            <a:spAutoFit/>
          </a:bodyPr>
          <a:lstStyle/>
          <a:p>
            <a:pPr algn="ctr"/>
            <a:r>
              <a:rPr lang="en-US" altLang="ja-JP" sz="2000" b="1">
                <a:solidFill>
                  <a:srgbClr val="252525"/>
                </a:solidFill>
                <a:latin typeface="BIZ UDPゴシック" panose="020B0400000000000000" pitchFamily="50" charset="-128"/>
                <a:ea typeface="BIZ UDPゴシック" panose="020B0400000000000000" pitchFamily="50" charset="-128"/>
              </a:rPr>
              <a:t>Android</a:t>
            </a:r>
            <a:endParaRPr lang="ja-JP" altLang="en-US" sz="2000">
              <a:latin typeface="BIZ UDPゴシック" panose="020B0400000000000000" pitchFamily="50" charset="-128"/>
              <a:ea typeface="BIZ UDPゴシック" panose="020B0400000000000000" pitchFamily="50" charset="-128"/>
            </a:endParaRPr>
          </a:p>
        </p:txBody>
      </p:sp>
      <p:pic>
        <p:nvPicPr>
          <p:cNvPr id="6" name="Google Shape;204;g1a693714173_0_241">
            <a:extLst>
              <a:ext uri="{FF2B5EF4-FFF2-40B4-BE49-F238E27FC236}">
                <a16:creationId xmlns:a16="http://schemas.microsoft.com/office/drawing/2014/main" id="{4C062B34-A29F-9FAF-F4D0-33C517DF0454}"/>
              </a:ext>
            </a:extLst>
          </p:cNvPr>
          <p:cNvPicPr preferRelativeResize="0"/>
          <p:nvPr/>
        </p:nvPicPr>
        <p:blipFill>
          <a:blip r:embed="rId2">
            <a:alphaModFix/>
          </a:blip>
          <a:stretch>
            <a:fillRect/>
          </a:stretch>
        </p:blipFill>
        <p:spPr>
          <a:xfrm>
            <a:off x="6812431" y="3461811"/>
            <a:ext cx="1722472" cy="3450468"/>
          </a:xfrm>
          <a:prstGeom prst="rect">
            <a:avLst/>
          </a:prstGeom>
          <a:noFill/>
          <a:ln w="9525" cap="flat" cmpd="sng">
            <a:solidFill>
              <a:srgbClr val="434343"/>
            </a:solidFill>
            <a:prstDash val="solid"/>
            <a:round/>
            <a:headEnd type="none" w="sm" len="sm"/>
            <a:tailEnd type="none" w="sm" len="sm"/>
          </a:ln>
          <a:effectLst>
            <a:outerShdw blurRad="57150" dist="19050" dir="5400000" algn="bl" rotWithShape="0">
              <a:srgbClr val="000000">
                <a:alpha val="50000"/>
              </a:srgbClr>
            </a:outerShdw>
          </a:effectLst>
        </p:spPr>
      </p:pic>
      <p:pic>
        <p:nvPicPr>
          <p:cNvPr id="7" name="Google Shape;205;g1a693714173_0_241">
            <a:extLst>
              <a:ext uri="{FF2B5EF4-FFF2-40B4-BE49-F238E27FC236}">
                <a16:creationId xmlns:a16="http://schemas.microsoft.com/office/drawing/2014/main" id="{4E2BB8D9-26E5-D60E-CAAC-7AAA6B9F71C2}"/>
              </a:ext>
            </a:extLst>
          </p:cNvPr>
          <p:cNvPicPr preferRelativeResize="0"/>
          <p:nvPr/>
        </p:nvPicPr>
        <p:blipFill>
          <a:blip r:embed="rId3">
            <a:alphaModFix/>
          </a:blip>
          <a:stretch>
            <a:fillRect/>
          </a:stretch>
        </p:blipFill>
        <p:spPr>
          <a:xfrm>
            <a:off x="2378562" y="3461799"/>
            <a:ext cx="1722472" cy="3450476"/>
          </a:xfrm>
          <a:prstGeom prst="rect">
            <a:avLst/>
          </a:prstGeom>
          <a:noFill/>
          <a:ln w="9525" cap="flat" cmpd="sng">
            <a:solidFill>
              <a:srgbClr val="434343"/>
            </a:solidFill>
            <a:prstDash val="solid"/>
            <a:round/>
            <a:headEnd type="none" w="sm" len="sm"/>
            <a:tailEnd type="none" w="sm" len="sm"/>
          </a:ln>
          <a:effectLst>
            <a:outerShdw blurRad="57150" dist="19050" dir="5400000" algn="bl" rotWithShape="0">
              <a:srgbClr val="000000">
                <a:alpha val="50000"/>
              </a:srgbClr>
            </a:outerShdw>
          </a:effectLst>
        </p:spPr>
      </p:pic>
      <p:sp>
        <p:nvSpPr>
          <p:cNvPr id="8" name="Google Shape;207;g1a693714173_0_241">
            <a:extLst>
              <a:ext uri="{FF2B5EF4-FFF2-40B4-BE49-F238E27FC236}">
                <a16:creationId xmlns:a16="http://schemas.microsoft.com/office/drawing/2014/main" id="{8007568A-DA09-F8B9-A9D6-39C9FF828081}"/>
              </a:ext>
            </a:extLst>
          </p:cNvPr>
          <p:cNvSpPr txBox="1"/>
          <p:nvPr/>
        </p:nvSpPr>
        <p:spPr>
          <a:xfrm>
            <a:off x="1280329" y="2647986"/>
            <a:ext cx="9031216" cy="757524"/>
          </a:xfrm>
          <a:prstGeom prst="rect">
            <a:avLst/>
          </a:prstGeom>
          <a:noFill/>
          <a:ln>
            <a:noFill/>
          </a:ln>
        </p:spPr>
        <p:txBody>
          <a:bodyPr spcFirstLastPara="1" wrap="square" lIns="100779" tIns="100779" rIns="100779" bIns="100779" anchor="t" anchorCtr="0">
            <a:spAutoFit/>
          </a:bodyPr>
          <a:lstStyle/>
          <a:p>
            <a:pPr>
              <a:buClr>
                <a:schemeClr val="dk1"/>
              </a:buClr>
              <a:buSzPts val="1100"/>
            </a:pPr>
            <a:r>
              <a:rPr lang="en-US" b="1" err="1">
                <a:solidFill>
                  <a:srgbClr val="3E3E3E"/>
                </a:solidFill>
                <a:latin typeface="BIZ UDPゴシック" panose="020B0400000000000000" pitchFamily="50" charset="-128"/>
                <a:ea typeface="BIZ UDPゴシック" panose="020B0400000000000000" pitchFamily="50" charset="-128"/>
                <a:cs typeface="Meiryo"/>
                <a:sym typeface="Meiryo"/>
              </a:rPr>
              <a:t>消したい通知を指で横にスワイプすると消去</a:t>
            </a:r>
            <a:r>
              <a:rPr lang="ja-JP" altLang="en-US" b="1">
                <a:solidFill>
                  <a:srgbClr val="3E3E3E"/>
                </a:solidFill>
                <a:latin typeface="BIZ UDPゴシック" panose="020B0400000000000000" pitchFamily="50" charset="-128"/>
                <a:ea typeface="BIZ UDPゴシック" panose="020B0400000000000000" pitchFamily="50" charset="-128"/>
                <a:cs typeface="Meiryo"/>
                <a:sym typeface="Meiryo"/>
              </a:rPr>
              <a:t>が</a:t>
            </a:r>
            <a:r>
              <a:rPr lang="en-US" b="1" err="1">
                <a:solidFill>
                  <a:srgbClr val="3E3E3E"/>
                </a:solidFill>
                <a:latin typeface="BIZ UDPゴシック" panose="020B0400000000000000" pitchFamily="50" charset="-128"/>
                <a:ea typeface="BIZ UDPゴシック" panose="020B0400000000000000" pitchFamily="50" charset="-128"/>
                <a:cs typeface="Meiryo"/>
                <a:sym typeface="Meiryo"/>
              </a:rPr>
              <a:t>出来ます</a:t>
            </a:r>
            <a:r>
              <a:rPr lang="en-US" b="1">
                <a:solidFill>
                  <a:srgbClr val="3E3E3E"/>
                </a:solidFill>
                <a:latin typeface="BIZ UDPゴシック" panose="020B0400000000000000" pitchFamily="50" charset="-128"/>
                <a:ea typeface="BIZ UDPゴシック" panose="020B0400000000000000" pitchFamily="50" charset="-128"/>
                <a:cs typeface="Meiryo"/>
                <a:sym typeface="Meiryo"/>
              </a:rPr>
              <a:t>。</a:t>
            </a:r>
            <a:endParaRPr b="1">
              <a:solidFill>
                <a:srgbClr val="3E3E3E"/>
              </a:solidFill>
              <a:latin typeface="BIZ UDPゴシック" panose="020B0400000000000000" pitchFamily="50" charset="-128"/>
              <a:ea typeface="BIZ UDPゴシック" panose="020B0400000000000000" pitchFamily="50" charset="-128"/>
              <a:cs typeface="Meiryo"/>
              <a:sym typeface="Meiryo"/>
            </a:endParaRPr>
          </a:p>
          <a:p>
            <a:pPr>
              <a:buClr>
                <a:schemeClr val="dk1"/>
              </a:buClr>
              <a:buSzPts val="1100"/>
            </a:pPr>
            <a:r>
              <a:rPr lang="en-US" b="1" err="1">
                <a:solidFill>
                  <a:srgbClr val="3E3E3E"/>
                </a:solidFill>
                <a:latin typeface="BIZ UDPゴシック" panose="020B0400000000000000" pitchFamily="50" charset="-128"/>
                <a:ea typeface="BIZ UDPゴシック" panose="020B0400000000000000" pitchFamily="50" charset="-128"/>
                <a:cs typeface="Meiryo"/>
                <a:sym typeface="Meiryo"/>
              </a:rPr>
              <a:t>また右下の「すべて消去」で全ての通知を消去が出来ます</a:t>
            </a:r>
            <a:r>
              <a:rPr lang="en-US" b="1">
                <a:solidFill>
                  <a:srgbClr val="3E3E3E"/>
                </a:solidFill>
                <a:latin typeface="BIZ UDPゴシック" panose="020B0400000000000000" pitchFamily="50" charset="-128"/>
                <a:ea typeface="BIZ UDPゴシック" panose="020B0400000000000000" pitchFamily="50" charset="-128"/>
                <a:cs typeface="Meiryo"/>
                <a:sym typeface="Meiryo"/>
              </a:rPr>
              <a:t>。</a:t>
            </a:r>
            <a:endParaRPr b="1">
              <a:solidFill>
                <a:srgbClr val="3E3E3E"/>
              </a:solidFill>
              <a:latin typeface="BIZ UDPゴシック" panose="020B0400000000000000" pitchFamily="50" charset="-128"/>
              <a:ea typeface="BIZ UDPゴシック" panose="020B0400000000000000" pitchFamily="50" charset="-128"/>
              <a:cs typeface="Meiryo"/>
              <a:sym typeface="Meiryo"/>
            </a:endParaRPr>
          </a:p>
        </p:txBody>
      </p:sp>
      <p:sp>
        <p:nvSpPr>
          <p:cNvPr id="9" name="Google Shape;209;g1a693714173_0_241">
            <a:extLst>
              <a:ext uri="{FF2B5EF4-FFF2-40B4-BE49-F238E27FC236}">
                <a16:creationId xmlns:a16="http://schemas.microsoft.com/office/drawing/2014/main" id="{1E223B73-0581-3A8F-165B-F862886EEE92}"/>
              </a:ext>
            </a:extLst>
          </p:cNvPr>
          <p:cNvSpPr/>
          <p:nvPr/>
        </p:nvSpPr>
        <p:spPr>
          <a:xfrm>
            <a:off x="7820649" y="5542919"/>
            <a:ext cx="642826" cy="275461"/>
          </a:xfrm>
          <a:prstGeom prst="roundRect">
            <a:avLst>
              <a:gd name="adj" fmla="val 16667"/>
            </a:avLst>
          </a:prstGeom>
          <a:noFill/>
          <a:ln w="76200" cap="flat" cmpd="sng">
            <a:solidFill>
              <a:srgbClr val="D24004"/>
            </a:solidFill>
            <a:prstDash val="solid"/>
            <a:round/>
            <a:headEnd type="none" w="sm" len="sm"/>
            <a:tailEnd type="none" w="sm" len="sm"/>
          </a:ln>
        </p:spPr>
        <p:txBody>
          <a:bodyPr spcFirstLastPara="1" wrap="square" lIns="100779" tIns="100779" rIns="100779" bIns="100779" anchor="ctr" anchorCtr="0">
            <a:noAutofit/>
          </a:bodyPr>
          <a:lstStyle/>
          <a:p>
            <a:endParaRPr sz="1984">
              <a:latin typeface="BIZ UDPゴシック" panose="020B0400000000000000" pitchFamily="50" charset="-128"/>
              <a:ea typeface="BIZ UDPゴシック" panose="020B0400000000000000" pitchFamily="50" charset="-128"/>
            </a:endParaRPr>
          </a:p>
        </p:txBody>
      </p:sp>
      <p:cxnSp>
        <p:nvCxnSpPr>
          <p:cNvPr id="11" name="Google Shape;210;g1a693714173_0_241">
            <a:extLst>
              <a:ext uri="{FF2B5EF4-FFF2-40B4-BE49-F238E27FC236}">
                <a16:creationId xmlns:a16="http://schemas.microsoft.com/office/drawing/2014/main" id="{33809C3F-734B-F20E-EF8A-D9E0ABAB5515}"/>
              </a:ext>
            </a:extLst>
          </p:cNvPr>
          <p:cNvCxnSpPr>
            <a:cxnSpLocks/>
          </p:cNvCxnSpPr>
          <p:nvPr/>
        </p:nvCxnSpPr>
        <p:spPr>
          <a:xfrm flipV="1">
            <a:off x="3650951" y="5066274"/>
            <a:ext cx="782229" cy="1768"/>
          </a:xfrm>
          <a:prstGeom prst="straightConnector1">
            <a:avLst/>
          </a:prstGeom>
          <a:noFill/>
          <a:ln w="76200" cap="flat" cmpd="sng">
            <a:solidFill>
              <a:srgbClr val="D24004"/>
            </a:solidFill>
            <a:prstDash val="solid"/>
            <a:round/>
            <a:headEnd type="none" w="med" len="med"/>
            <a:tailEnd type="triangle" w="med" len="med"/>
          </a:ln>
        </p:spPr>
      </p:cxnSp>
      <p:pic>
        <p:nvPicPr>
          <p:cNvPr id="12" name="Google Shape;211;g1a693714173_0_241">
            <a:extLst>
              <a:ext uri="{FF2B5EF4-FFF2-40B4-BE49-F238E27FC236}">
                <a16:creationId xmlns:a16="http://schemas.microsoft.com/office/drawing/2014/main" id="{C8D4C005-4D4A-EBFF-8628-155B05E800DB}"/>
              </a:ext>
            </a:extLst>
          </p:cNvPr>
          <p:cNvPicPr preferRelativeResize="0"/>
          <p:nvPr/>
        </p:nvPicPr>
        <p:blipFill>
          <a:blip r:embed="rId4">
            <a:alphaModFix/>
          </a:blip>
          <a:stretch>
            <a:fillRect/>
          </a:stretch>
        </p:blipFill>
        <p:spPr>
          <a:xfrm>
            <a:off x="4430362" y="5340407"/>
            <a:ext cx="1192444" cy="1261078"/>
          </a:xfrm>
          <a:prstGeom prst="rect">
            <a:avLst/>
          </a:prstGeom>
          <a:noFill/>
          <a:ln>
            <a:noFill/>
          </a:ln>
        </p:spPr>
      </p:pic>
      <p:sp>
        <p:nvSpPr>
          <p:cNvPr id="14" name="Google Shape;95;p4">
            <a:extLst>
              <a:ext uri="{FF2B5EF4-FFF2-40B4-BE49-F238E27FC236}">
                <a16:creationId xmlns:a16="http://schemas.microsoft.com/office/drawing/2014/main" id="{925664A1-0384-ABCD-7407-0AB9AC459A8D}"/>
              </a:ext>
            </a:extLst>
          </p:cNvPr>
          <p:cNvSpPr txBox="1">
            <a:spLocks/>
          </p:cNvSpPr>
          <p:nvPr/>
        </p:nvSpPr>
        <p:spPr>
          <a:xfrm>
            <a:off x="1164717" y="2091624"/>
            <a:ext cx="3732838" cy="678573"/>
          </a:xfrm>
          <a:prstGeom prst="rect">
            <a:avLst/>
          </a:prstGeom>
          <a:noFill/>
          <a:ln>
            <a:noFill/>
          </a:ln>
        </p:spPr>
        <p:txBody>
          <a:bodyPr spcFirstLastPara="1" wrap="square" lIns="134372" tIns="134372" rIns="134372" bIns="134372"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buClr>
                <a:schemeClr val="dk1"/>
              </a:buClr>
              <a:buSzPts val="2400"/>
            </a:pPr>
            <a:r>
              <a:rPr lang="ja-JP" altLang="en-US" sz="2800" b="1">
                <a:solidFill>
                  <a:schemeClr val="tx1"/>
                </a:solidFill>
                <a:latin typeface="BIZ UDPゴシック" panose="020B0400000000000000" pitchFamily="50" charset="-128"/>
                <a:ea typeface="BIZ UDPゴシック" panose="020B0400000000000000" pitchFamily="50" charset="-128"/>
                <a:cs typeface="Meiryo"/>
                <a:sym typeface="Meiryo"/>
              </a:rPr>
              <a:t>通知の削除方法</a:t>
            </a:r>
          </a:p>
        </p:txBody>
      </p:sp>
      <p:sp>
        <p:nvSpPr>
          <p:cNvPr id="13" name="スライド番号プレースホルダー 3">
            <a:extLst>
              <a:ext uri="{FF2B5EF4-FFF2-40B4-BE49-F238E27FC236}">
                <a16:creationId xmlns:a16="http://schemas.microsoft.com/office/drawing/2014/main" id="{5D62DDB0-988D-62DD-53F9-09AA41BA211A}"/>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52</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169223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a:extLst>
              <a:ext uri="{FF2B5EF4-FFF2-40B4-BE49-F238E27FC236}">
                <a16:creationId xmlns:a16="http://schemas.microsoft.com/office/drawing/2014/main" id="{A9575C32-0924-B273-D6EC-8241DD6E38E6}"/>
              </a:ext>
            </a:extLst>
          </p:cNvPr>
          <p:cNvSpPr/>
          <p:nvPr/>
        </p:nvSpPr>
        <p:spPr>
          <a:xfrm>
            <a:off x="752684" y="667989"/>
            <a:ext cx="9398480" cy="6272463"/>
          </a:xfrm>
          <a:prstGeom prst="roundRect">
            <a:avLst>
              <a:gd name="adj" fmla="val 1570"/>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5D739E23-7F53-F943-2A3C-D03DD784E6DA}"/>
              </a:ext>
            </a:extLst>
          </p:cNvPr>
          <p:cNvSpPr txBox="1"/>
          <p:nvPr/>
        </p:nvSpPr>
        <p:spPr>
          <a:xfrm>
            <a:off x="1314505" y="1672872"/>
            <a:ext cx="8274838" cy="2363468"/>
          </a:xfrm>
          <a:prstGeom prst="rect">
            <a:avLst/>
          </a:prstGeom>
          <a:noFill/>
        </p:spPr>
        <p:txBody>
          <a:bodyPr wrap="square">
            <a:spAutoFit/>
          </a:bodyPr>
          <a:lstStyle/>
          <a:p>
            <a:pPr>
              <a:lnSpc>
                <a:spcPts val="1640"/>
              </a:lnSpc>
            </a:pPr>
            <a:r>
              <a:rPr lang="en-US" altLang="ja-JP" sz="1400">
                <a:latin typeface="BIZ UDPゴシック" panose="020B0400000000000000" pitchFamily="50" charset="-128"/>
                <a:ea typeface="BIZ UDPゴシック" panose="020B0400000000000000" pitchFamily="50" charset="-128"/>
              </a:rPr>
              <a:t>【</a:t>
            </a:r>
            <a:r>
              <a:rPr lang="ja-JP" altLang="en-US" sz="1400">
                <a:latin typeface="BIZ UDPゴシック" panose="020B0400000000000000" pitchFamily="50" charset="-128"/>
                <a:ea typeface="BIZ UDPゴシック" panose="020B0400000000000000" pitchFamily="50" charset="-128"/>
              </a:rPr>
              <a:t>免責</a:t>
            </a:r>
            <a:r>
              <a:rPr lang="en-US" altLang="ja-JP" sz="1400">
                <a:latin typeface="BIZ UDPゴシック" panose="020B0400000000000000" pitchFamily="50" charset="-128"/>
                <a:ea typeface="BIZ UDPゴシック" panose="020B0400000000000000" pitchFamily="50" charset="-128"/>
              </a:rPr>
              <a:t>】</a:t>
            </a:r>
          </a:p>
          <a:p>
            <a:pPr>
              <a:lnSpc>
                <a:spcPts val="1840"/>
              </a:lnSpc>
            </a:pPr>
            <a:r>
              <a:rPr lang="ja-JP" altLang="en-US" sz="1200">
                <a:latin typeface="BIZ UDPゴシック" panose="020B0400000000000000" pitchFamily="50" charset="-128"/>
                <a:ea typeface="BIZ UDPゴシック" panose="020B0400000000000000" pitchFamily="50" charset="-128"/>
              </a:rPr>
              <a:t>※本ガイドブックで紹介しているアプリ</a:t>
            </a:r>
            <a:r>
              <a:rPr lang="ja-JP" altLang="en-US" sz="1200">
                <a:solidFill>
                  <a:srgbClr val="211D1E"/>
                </a:solidFill>
                <a:latin typeface="BIZ UDPゴシック" panose="020B0400000000000000" pitchFamily="50" charset="-128"/>
                <a:ea typeface="BIZ UDPゴシック" panose="020B0400000000000000" pitchFamily="50" charset="-128"/>
              </a:rPr>
              <a:t>、</a:t>
            </a:r>
            <a:r>
              <a:rPr lang="ja-JP" altLang="en-US" sz="1200">
                <a:solidFill>
                  <a:srgbClr val="211D1E"/>
                </a:solidFill>
                <a:effectLst/>
                <a:latin typeface="BIZ UDPゴシック" panose="020B0400000000000000" pitchFamily="50" charset="-128"/>
                <a:ea typeface="BIZ UDPゴシック" panose="020B0400000000000000" pitchFamily="50" charset="-128"/>
              </a:rPr>
              <a:t>サービス内容や情報は</a:t>
            </a:r>
            <a:r>
              <a:rPr lang="en-US" altLang="ja-JP" sz="1200">
                <a:solidFill>
                  <a:srgbClr val="211D1E"/>
                </a:solidFill>
                <a:effectLst/>
                <a:latin typeface="BIZ UDPゴシック" panose="020B0400000000000000" pitchFamily="50" charset="-128"/>
                <a:ea typeface="BIZ UDPゴシック" panose="020B0400000000000000" pitchFamily="50" charset="-128"/>
              </a:rPr>
              <a:t>2023</a:t>
            </a:r>
            <a:r>
              <a:rPr lang="ja-JP" altLang="en-US" sz="1200">
                <a:solidFill>
                  <a:srgbClr val="211D1E"/>
                </a:solidFill>
                <a:effectLst/>
                <a:latin typeface="BIZ UDPゴシック" panose="020B0400000000000000" pitchFamily="50" charset="-128"/>
                <a:ea typeface="BIZ UDPゴシック" panose="020B0400000000000000" pitchFamily="50" charset="-128"/>
              </a:rPr>
              <a:t>年</a:t>
            </a:r>
            <a:r>
              <a:rPr lang="en-US" altLang="ja-JP" sz="1200">
                <a:solidFill>
                  <a:srgbClr val="211D1E"/>
                </a:solidFill>
                <a:effectLst/>
                <a:latin typeface="BIZ UDPゴシック" panose="020B0400000000000000" pitchFamily="50" charset="-128"/>
                <a:ea typeface="BIZ UDPゴシック" panose="020B0400000000000000" pitchFamily="50" charset="-128"/>
              </a:rPr>
              <a:t>12</a:t>
            </a:r>
            <a:r>
              <a:rPr lang="ja-JP" altLang="en-US" sz="1200">
                <a:solidFill>
                  <a:srgbClr val="211D1E"/>
                </a:solidFill>
                <a:effectLst/>
                <a:latin typeface="BIZ UDPゴシック" panose="020B0400000000000000" pitchFamily="50" charset="-128"/>
                <a:ea typeface="BIZ UDPゴシック" panose="020B0400000000000000" pitchFamily="50" charset="-128"/>
              </a:rPr>
              <a:t>月時点のものです。内容については変更</a:t>
            </a:r>
            <a:endParaRPr lang="en-US" altLang="ja-JP" sz="1200">
              <a:solidFill>
                <a:srgbClr val="211D1E"/>
              </a:solidFill>
              <a:effectLst/>
              <a:latin typeface="BIZ UDPゴシック" panose="020B0400000000000000" pitchFamily="50" charset="-128"/>
              <a:ea typeface="BIZ UDPゴシック" panose="020B0400000000000000" pitchFamily="50" charset="-128"/>
            </a:endParaRPr>
          </a:p>
          <a:p>
            <a:pPr>
              <a:lnSpc>
                <a:spcPts val="1840"/>
              </a:lnSpc>
            </a:pPr>
            <a:r>
              <a:rPr lang="ja-JP" altLang="en-US" sz="1200">
                <a:solidFill>
                  <a:srgbClr val="211D1E"/>
                </a:solidFill>
                <a:latin typeface="BIZ UDPゴシック" panose="020B0400000000000000" pitchFamily="50" charset="-128"/>
                <a:ea typeface="BIZ UDPゴシック" panose="020B0400000000000000" pitchFamily="50" charset="-128"/>
              </a:rPr>
              <a:t>　</a:t>
            </a:r>
            <a:r>
              <a:rPr lang="ja-JP" altLang="en-US" sz="1200">
                <a:solidFill>
                  <a:srgbClr val="211D1E"/>
                </a:solidFill>
                <a:effectLst/>
                <a:latin typeface="BIZ UDPゴシック" panose="020B0400000000000000" pitchFamily="50" charset="-128"/>
                <a:ea typeface="BIZ UDPゴシック" panose="020B0400000000000000" pitchFamily="50" charset="-128"/>
              </a:rPr>
              <a:t>される場合もあります。あらかじめご了承ください。</a:t>
            </a:r>
          </a:p>
          <a:p>
            <a:pPr>
              <a:lnSpc>
                <a:spcPts val="1840"/>
              </a:lnSpc>
            </a:pPr>
            <a:r>
              <a:rPr lang="ja-JP" altLang="en-US" sz="1200">
                <a:latin typeface="BIZ UDPゴシック" panose="020B0400000000000000" pitchFamily="50" charset="-128"/>
                <a:ea typeface="BIZ UDPゴシック" panose="020B0400000000000000" pitchFamily="50" charset="-128"/>
              </a:rPr>
              <a:t>※掲</a:t>
            </a:r>
            <a:r>
              <a:rPr lang="ja-JP" altLang="en-US" sz="1200">
                <a:solidFill>
                  <a:srgbClr val="211D1E"/>
                </a:solidFill>
                <a:effectLst/>
                <a:latin typeface="BIZ UDPゴシック" panose="020B0400000000000000" pitchFamily="50" charset="-128"/>
                <a:ea typeface="BIZ UDPゴシック" panose="020B0400000000000000" pitchFamily="50" charset="-128"/>
              </a:rPr>
              <a:t>載している情報や製品、アプリの利用により生じた損害については一切の責任を負いませんので、ご了承ください。</a:t>
            </a:r>
            <a:endParaRPr lang="en-US" altLang="ja-JP" sz="1200">
              <a:solidFill>
                <a:srgbClr val="211D1E"/>
              </a:solidFill>
              <a:effectLst/>
              <a:latin typeface="BIZ UDPゴシック" panose="020B0400000000000000" pitchFamily="50" charset="-128"/>
              <a:ea typeface="BIZ UDPゴシック" panose="020B0400000000000000" pitchFamily="50" charset="-128"/>
            </a:endParaRPr>
          </a:p>
          <a:p>
            <a:pPr>
              <a:lnSpc>
                <a:spcPts val="1840"/>
              </a:lnSpc>
            </a:pPr>
            <a:r>
              <a:rPr lang="en-US" altLang="ja-JP" sz="1200">
                <a:solidFill>
                  <a:srgbClr val="211D1E"/>
                </a:solidFill>
                <a:effectLst/>
                <a:latin typeface="BIZ UDPゴシック" panose="020B0400000000000000" pitchFamily="50" charset="-128"/>
                <a:ea typeface="BIZ UDPゴシック" panose="020B0400000000000000" pitchFamily="50" charset="-128"/>
              </a:rPr>
              <a:t>※</a:t>
            </a:r>
            <a:r>
              <a:rPr lang="ja-JP" altLang="en-US" sz="1200">
                <a:solidFill>
                  <a:srgbClr val="211D1E"/>
                </a:solidFill>
                <a:effectLst/>
                <a:latin typeface="BIZ UDPゴシック" panose="020B0400000000000000" pitchFamily="50" charset="-128"/>
                <a:ea typeface="BIZ UDPゴシック" panose="020B0400000000000000" pitchFamily="50" charset="-128"/>
              </a:rPr>
              <a:t>本ガイドブックで紹介している操作手順は、</a:t>
            </a:r>
            <a:r>
              <a:rPr lang="en" altLang="ja-JP" sz="1200">
                <a:solidFill>
                  <a:srgbClr val="211D1E"/>
                </a:solidFill>
                <a:latin typeface="BIZ UDPゴシック" panose="020B0400000000000000" pitchFamily="50" charset="-128"/>
                <a:ea typeface="BIZ UDPゴシック" panose="020B0400000000000000" pitchFamily="50" charset="-128"/>
              </a:rPr>
              <a:t>iPhone SE </a:t>
            </a:r>
            <a:r>
              <a:rPr lang="ja-JP" altLang="en-US" sz="1200">
                <a:solidFill>
                  <a:srgbClr val="211D1E"/>
                </a:solidFill>
                <a:effectLst/>
                <a:latin typeface="BIZ UDPゴシック" panose="020B0400000000000000" pitchFamily="50" charset="-128"/>
                <a:ea typeface="BIZ UDPゴシック" panose="020B0400000000000000" pitchFamily="50" charset="-128"/>
              </a:rPr>
              <a:t>を使って説明しています。機種や</a:t>
            </a:r>
            <a:r>
              <a:rPr lang="en" altLang="ja-JP" sz="1200">
                <a:solidFill>
                  <a:srgbClr val="211D1E"/>
                </a:solidFill>
                <a:effectLst/>
                <a:latin typeface="BIZ UDPゴシック" panose="020B0400000000000000" pitchFamily="50" charset="-128"/>
                <a:ea typeface="BIZ UDPゴシック" panose="020B0400000000000000" pitchFamily="50" charset="-128"/>
              </a:rPr>
              <a:t>OS</a:t>
            </a:r>
            <a:r>
              <a:rPr lang="ja-JP" altLang="en-US" sz="1200">
                <a:solidFill>
                  <a:srgbClr val="211D1E"/>
                </a:solidFill>
                <a:effectLst/>
                <a:latin typeface="BIZ UDPゴシック" panose="020B0400000000000000" pitchFamily="50" charset="-128"/>
                <a:ea typeface="BIZ UDPゴシック" panose="020B0400000000000000" pitchFamily="50" charset="-128"/>
              </a:rPr>
              <a:t>のバージョンにより</a:t>
            </a:r>
            <a:endParaRPr lang="en-US" altLang="ja-JP" sz="1200">
              <a:solidFill>
                <a:srgbClr val="211D1E"/>
              </a:solidFill>
              <a:effectLst/>
              <a:latin typeface="BIZ UDPゴシック" panose="020B0400000000000000" pitchFamily="50" charset="-128"/>
              <a:ea typeface="BIZ UDPゴシック" panose="020B0400000000000000" pitchFamily="50" charset="-128"/>
            </a:endParaRPr>
          </a:p>
          <a:p>
            <a:pPr>
              <a:lnSpc>
                <a:spcPts val="1840"/>
              </a:lnSpc>
            </a:pPr>
            <a:r>
              <a:rPr lang="ja-JP" altLang="en-US" sz="1200">
                <a:solidFill>
                  <a:srgbClr val="211D1E"/>
                </a:solidFill>
                <a:latin typeface="BIZ UDPゴシック" panose="020B0400000000000000" pitchFamily="50" charset="-128"/>
                <a:ea typeface="BIZ UDPゴシック" panose="020B0400000000000000" pitchFamily="50" charset="-128"/>
              </a:rPr>
              <a:t>　</a:t>
            </a:r>
            <a:r>
              <a:rPr lang="ja-JP" altLang="en-US" sz="1200">
                <a:solidFill>
                  <a:srgbClr val="211D1E"/>
                </a:solidFill>
                <a:effectLst/>
                <a:latin typeface="BIZ UDPゴシック" panose="020B0400000000000000" pitchFamily="50" charset="-128"/>
                <a:ea typeface="BIZ UDPゴシック" panose="020B0400000000000000" pitchFamily="50" charset="-128"/>
              </a:rPr>
              <a:t>操作手順が異なる場合もありますので、あらかじめご了承ください。</a:t>
            </a:r>
            <a:endParaRPr lang="en-US" altLang="ja-JP" sz="1200">
              <a:solidFill>
                <a:srgbClr val="211D1E"/>
              </a:solidFill>
              <a:effectLst/>
              <a:latin typeface="BIZ UDPゴシック" panose="020B0400000000000000" pitchFamily="50" charset="-128"/>
              <a:ea typeface="BIZ UDPゴシック" panose="020B0400000000000000" pitchFamily="50" charset="-128"/>
            </a:endParaRPr>
          </a:p>
          <a:p>
            <a:pPr>
              <a:lnSpc>
                <a:spcPts val="1840"/>
              </a:lnSpc>
            </a:pPr>
            <a:r>
              <a:rPr lang="en-US" altLang="ja-JP" sz="1200">
                <a:solidFill>
                  <a:srgbClr val="211D1E"/>
                </a:solidFill>
                <a:latin typeface="BIZ UDPゴシック" panose="020B0400000000000000" pitchFamily="50" charset="-128"/>
                <a:ea typeface="BIZ UDPゴシック" panose="020B0400000000000000" pitchFamily="50" charset="-128"/>
              </a:rPr>
              <a:t>※</a:t>
            </a:r>
            <a:r>
              <a:rPr lang="ja-JP" altLang="en-US" sz="1200">
                <a:solidFill>
                  <a:srgbClr val="211D1E"/>
                </a:solidFill>
                <a:latin typeface="BIZ UDPゴシック" panose="020B0400000000000000" pitchFamily="50" charset="-128"/>
                <a:ea typeface="BIZ UDPゴシック" panose="020B0400000000000000" pitchFamily="50" charset="-128"/>
              </a:rPr>
              <a:t>掲載している内容は、情報の提供のみを目的としています。このガイドブックによる運用については、必ずご自身の</a:t>
            </a:r>
            <a:endParaRPr lang="en-US" altLang="ja-JP" sz="1200">
              <a:solidFill>
                <a:srgbClr val="211D1E"/>
              </a:solidFill>
              <a:latin typeface="BIZ UDPゴシック" panose="020B0400000000000000" pitchFamily="50" charset="-128"/>
              <a:ea typeface="BIZ UDPゴシック" panose="020B0400000000000000" pitchFamily="50" charset="-128"/>
            </a:endParaRPr>
          </a:p>
          <a:p>
            <a:pPr>
              <a:lnSpc>
                <a:spcPts val="1840"/>
              </a:lnSpc>
            </a:pPr>
            <a:r>
              <a:rPr lang="ja-JP" altLang="en-US" sz="1200">
                <a:solidFill>
                  <a:srgbClr val="211D1E"/>
                </a:solidFill>
                <a:latin typeface="BIZ UDPゴシック" panose="020B0400000000000000" pitchFamily="50" charset="-128"/>
                <a:ea typeface="BIZ UDPゴシック" panose="020B0400000000000000" pitchFamily="50" charset="-128"/>
              </a:rPr>
              <a:t>　責任と判断によって行ってください。</a:t>
            </a:r>
          </a:p>
          <a:p>
            <a:pPr>
              <a:lnSpc>
                <a:spcPts val="1840"/>
              </a:lnSpc>
            </a:pPr>
            <a:r>
              <a:rPr lang="ja-JP" altLang="en-US" sz="1200">
                <a:solidFill>
                  <a:srgbClr val="211D1E"/>
                </a:solidFill>
                <a:latin typeface="BIZ UDPゴシック" panose="020B0400000000000000" pitchFamily="50" charset="-128"/>
                <a:ea typeface="BIZ UDPゴシック" panose="020B0400000000000000" pitchFamily="50" charset="-128"/>
              </a:rPr>
              <a:t>　また、事例として紹介するサービスや製品は一例です。各都道府県・自治体の方針に従い、使用するものを決定して</a:t>
            </a:r>
            <a:endParaRPr lang="en-US" altLang="ja-JP" sz="1200">
              <a:solidFill>
                <a:srgbClr val="211D1E"/>
              </a:solidFill>
              <a:latin typeface="BIZ UDPゴシック" panose="020B0400000000000000" pitchFamily="50" charset="-128"/>
              <a:ea typeface="BIZ UDPゴシック" panose="020B0400000000000000" pitchFamily="50" charset="-128"/>
            </a:endParaRPr>
          </a:p>
          <a:p>
            <a:pPr>
              <a:lnSpc>
                <a:spcPts val="1840"/>
              </a:lnSpc>
            </a:pPr>
            <a:r>
              <a:rPr lang="ja-JP" altLang="en-US" sz="1200">
                <a:solidFill>
                  <a:srgbClr val="211D1E"/>
                </a:solidFill>
                <a:latin typeface="BIZ UDPゴシック" panose="020B0400000000000000" pitchFamily="50" charset="-128"/>
                <a:ea typeface="BIZ UDPゴシック" panose="020B0400000000000000" pitchFamily="50" charset="-128"/>
              </a:rPr>
              <a:t>　ください。</a:t>
            </a:r>
            <a:endParaRPr lang="ja-JP" altLang="en-US" sz="1200">
              <a:solidFill>
                <a:srgbClr val="211D1E"/>
              </a:solidFill>
              <a:effectLst/>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36B3E305-8B5F-22D9-045C-EF7E4FE14AE4}"/>
              </a:ext>
            </a:extLst>
          </p:cNvPr>
          <p:cNvSpPr txBox="1"/>
          <p:nvPr/>
        </p:nvSpPr>
        <p:spPr>
          <a:xfrm>
            <a:off x="2019562" y="1005055"/>
            <a:ext cx="6864724" cy="461665"/>
          </a:xfrm>
          <a:prstGeom prst="rect">
            <a:avLst/>
          </a:prstGeom>
          <a:noFill/>
        </p:spPr>
        <p:txBody>
          <a:bodyPr wrap="square">
            <a:spAutoFit/>
          </a:bodyPr>
          <a:lstStyle/>
          <a:p>
            <a:pPr algn="ctr"/>
            <a:r>
              <a:rPr lang="ja-JP" altLang="en-US" sz="2400" b="1">
                <a:solidFill>
                  <a:srgbClr val="006DAB"/>
                </a:solidFill>
                <a:latin typeface="BIZ UDPゴシック" panose="020B0400000000000000" pitchFamily="50" charset="-128"/>
                <a:ea typeface="BIZ UDPゴシック" panose="020B0400000000000000" pitchFamily="50" charset="-128"/>
              </a:rPr>
              <a:t>免責・他社所有商標に関する表示</a:t>
            </a:r>
          </a:p>
        </p:txBody>
      </p:sp>
      <p:sp>
        <p:nvSpPr>
          <p:cNvPr id="6" name="テキスト ボックス 5">
            <a:extLst>
              <a:ext uri="{FF2B5EF4-FFF2-40B4-BE49-F238E27FC236}">
                <a16:creationId xmlns:a16="http://schemas.microsoft.com/office/drawing/2014/main" id="{201022A5-C2BD-D27A-D3CD-8707FDA21CED}"/>
              </a:ext>
            </a:extLst>
          </p:cNvPr>
          <p:cNvSpPr txBox="1"/>
          <p:nvPr/>
        </p:nvSpPr>
        <p:spPr>
          <a:xfrm>
            <a:off x="1314505" y="4455325"/>
            <a:ext cx="8468592" cy="2083071"/>
          </a:xfrm>
          <a:prstGeom prst="rect">
            <a:avLst/>
          </a:prstGeom>
          <a:noFill/>
        </p:spPr>
        <p:txBody>
          <a:bodyPr wrap="square">
            <a:spAutoFit/>
          </a:bodyPr>
          <a:lstStyle/>
          <a:p>
            <a:pPr>
              <a:lnSpc>
                <a:spcPts val="1640"/>
              </a:lnSpc>
            </a:pPr>
            <a:r>
              <a:rPr lang="en-US" altLang="ja-JP" sz="1400">
                <a:latin typeface="BIZ UDPゴシック" panose="020B0400000000000000" pitchFamily="50" charset="-128"/>
                <a:ea typeface="BIZ UDPゴシック" panose="020B0400000000000000" pitchFamily="50" charset="-128"/>
              </a:rPr>
              <a:t>【</a:t>
            </a:r>
            <a:r>
              <a:rPr lang="ja-JP" altLang="en-US" sz="1400">
                <a:latin typeface="BIZ UDPゴシック" panose="020B0400000000000000" pitchFamily="50" charset="-128"/>
                <a:ea typeface="BIZ UDPゴシック" panose="020B0400000000000000" pitchFamily="50" charset="-128"/>
              </a:rPr>
              <a:t>商標</a:t>
            </a:r>
            <a:r>
              <a:rPr lang="en-US" altLang="ja-JP" sz="1400">
                <a:latin typeface="BIZ UDPゴシック" panose="020B0400000000000000" pitchFamily="50" charset="-128"/>
                <a:ea typeface="BIZ UDPゴシック" panose="020B0400000000000000" pitchFamily="50" charset="-128"/>
              </a:rPr>
              <a:t>】</a:t>
            </a:r>
          </a:p>
          <a:p>
            <a:r>
              <a:rPr lang="ja-JP" altLang="en-US" sz="1200">
                <a:latin typeface="BIZ UDPゴシック" panose="020B0400000000000000" pitchFamily="50" charset="-128"/>
                <a:ea typeface="BIZ UDPゴシック" panose="020B0400000000000000" pitchFamily="50" charset="-128"/>
              </a:rPr>
              <a:t>※</a:t>
            </a:r>
            <a:r>
              <a:rPr lang="en-US" altLang="ja-JP" sz="1200">
                <a:latin typeface="BIZ UDPゴシック" panose="020B0400000000000000" pitchFamily="50" charset="-128"/>
                <a:ea typeface="BIZ UDPゴシック" panose="020B0400000000000000" pitchFamily="50" charset="-128"/>
              </a:rPr>
              <a:t>iPhone</a:t>
            </a:r>
            <a:r>
              <a:rPr lang="ja-JP" altLang="en-US" sz="1200" err="1">
                <a:latin typeface="BIZ UDPゴシック" panose="020B0400000000000000" pitchFamily="50" charset="-128"/>
                <a:ea typeface="BIZ UDPゴシック" panose="020B0400000000000000" pitchFamily="50" charset="-128"/>
              </a:rPr>
              <a:t>、</a:t>
            </a:r>
            <a:r>
              <a:rPr lang="en-US" altLang="ja-JP" sz="1200">
                <a:latin typeface="BIZ UDPゴシック" panose="020B0400000000000000" pitchFamily="50" charset="-128"/>
                <a:ea typeface="BIZ UDPゴシック" panose="020B0400000000000000" pitchFamily="50" charset="-128"/>
              </a:rPr>
              <a:t>Safari</a:t>
            </a:r>
            <a:r>
              <a:rPr lang="ja-JP" altLang="en-US" sz="1200">
                <a:latin typeface="BIZ UDPゴシック" panose="020B0400000000000000" pitchFamily="50" charset="-128"/>
                <a:ea typeface="BIZ UDPゴシック" panose="020B0400000000000000" pitchFamily="50" charset="-128"/>
              </a:rPr>
              <a:t>は米国および他の国々における</a:t>
            </a:r>
            <a:r>
              <a:rPr lang="en-US" altLang="ja-JP" sz="1200">
                <a:latin typeface="BIZ UDPゴシック" panose="020B0400000000000000" pitchFamily="50" charset="-128"/>
                <a:ea typeface="BIZ UDPゴシック" panose="020B0400000000000000" pitchFamily="50" charset="-128"/>
              </a:rPr>
              <a:t>Apple Inc.</a:t>
            </a:r>
            <a:r>
              <a:rPr lang="ja-JP" altLang="en-US" sz="1200">
                <a:latin typeface="BIZ UDPゴシック" panose="020B0400000000000000" pitchFamily="50" charset="-128"/>
                <a:ea typeface="BIZ UDPゴシック" panose="020B0400000000000000" pitchFamily="50" charset="-128"/>
              </a:rPr>
              <a:t>の登録商標です。</a:t>
            </a:r>
            <a:endParaRPr lang="en-US" altLang="ja-JP" sz="1200">
              <a:latin typeface="BIZ UDPゴシック" panose="020B0400000000000000" pitchFamily="50" charset="-128"/>
              <a:ea typeface="BIZ UDPゴシック" panose="020B0400000000000000" pitchFamily="50" charset="-128"/>
            </a:endParaRPr>
          </a:p>
          <a:p>
            <a:pPr>
              <a:lnSpc>
                <a:spcPts val="1840"/>
              </a:lnSpc>
            </a:pPr>
            <a:r>
              <a:rPr lang="en-US" altLang="ja-JP" sz="1200">
                <a:latin typeface="BIZ UDPゴシック" panose="020B0400000000000000" pitchFamily="50" charset="-128"/>
                <a:ea typeface="BIZ UDPゴシック" panose="020B0400000000000000" pitchFamily="50" charset="-128"/>
              </a:rPr>
              <a:t>※</a:t>
            </a:r>
            <a:r>
              <a:rPr lang="en" altLang="ja-JP" sz="1200" i="0">
                <a:effectLst/>
                <a:latin typeface="BIZ UDPゴシック" panose="020B0400000000000000" pitchFamily="50" charset="-128"/>
                <a:ea typeface="BIZ UDPゴシック" panose="020B0400000000000000" pitchFamily="50" charset="-128"/>
              </a:rPr>
              <a:t>QR</a:t>
            </a:r>
            <a:r>
              <a:rPr lang="ja-JP" altLang="en-US" sz="1200" i="0">
                <a:effectLst/>
                <a:latin typeface="BIZ UDPゴシック" panose="020B0400000000000000" pitchFamily="50" charset="-128"/>
                <a:ea typeface="BIZ UDPゴシック" panose="020B0400000000000000" pitchFamily="50" charset="-128"/>
              </a:rPr>
              <a:t>コードは</a:t>
            </a:r>
            <a:r>
              <a:rPr lang="ja-JP" altLang="en-US" sz="1200">
                <a:latin typeface="BIZ UDPゴシック" panose="020B0400000000000000" pitchFamily="50" charset="-128"/>
                <a:ea typeface="BIZ UDPゴシック" panose="020B0400000000000000" pitchFamily="50" charset="-128"/>
              </a:rPr>
              <a:t>株式会社</a:t>
            </a:r>
            <a:r>
              <a:rPr lang="ja-JP" altLang="en-US" sz="1200" i="0">
                <a:effectLst/>
                <a:latin typeface="BIZ UDPゴシック" panose="020B0400000000000000" pitchFamily="50" charset="-128"/>
                <a:ea typeface="BIZ UDPゴシック" panose="020B0400000000000000" pitchFamily="50" charset="-128"/>
              </a:rPr>
              <a:t>デンソーウェーブの登録商標です。</a:t>
            </a:r>
            <a:endParaRPr lang="en-US" altLang="ja-JP" sz="1200" i="0">
              <a:effectLst/>
              <a:latin typeface="BIZ UDPゴシック" panose="020B0400000000000000" pitchFamily="50" charset="-128"/>
              <a:ea typeface="BIZ UDPゴシック" panose="020B0400000000000000" pitchFamily="50" charset="-128"/>
            </a:endParaRPr>
          </a:p>
          <a:p>
            <a:pPr algn="just">
              <a:lnSpc>
                <a:spcPts val="1840"/>
              </a:lnSpc>
            </a:pPr>
            <a:r>
              <a:rPr lang="en-US" altLang="ja-JP" sz="1200">
                <a:latin typeface="BIZ UDPゴシック" panose="020B0400000000000000" pitchFamily="50" charset="-128"/>
                <a:ea typeface="BIZ UDPゴシック" panose="020B0400000000000000" pitchFamily="50" charset="-128"/>
              </a:rPr>
              <a:t>※</a:t>
            </a:r>
            <a:r>
              <a:rPr lang="ja-JP" altLang="en-US" sz="1200">
                <a:latin typeface="BIZ UDPゴシック" panose="020B0400000000000000" pitchFamily="50" charset="-128"/>
                <a:ea typeface="BIZ UDPゴシック" panose="020B0400000000000000" pitchFamily="50" charset="-128"/>
              </a:rPr>
              <a:t> </a:t>
            </a:r>
            <a:r>
              <a:rPr lang="en-US" altLang="ja-JP" sz="1200">
                <a:latin typeface="BIZ UDPゴシック" panose="020B0400000000000000" pitchFamily="50" charset="-128"/>
                <a:ea typeface="BIZ UDPゴシック" panose="020B0400000000000000" pitchFamily="50" charset="-128"/>
              </a:rPr>
              <a:t>X</a:t>
            </a:r>
            <a:r>
              <a:rPr lang="ja-JP" altLang="en-US" sz="1200">
                <a:latin typeface="BIZ UDPゴシック" panose="020B0400000000000000" pitchFamily="50" charset="-128"/>
                <a:ea typeface="BIZ UDPゴシック" panose="020B0400000000000000" pitchFamily="50" charset="-128"/>
              </a:rPr>
              <a:t>（旧</a:t>
            </a:r>
            <a:r>
              <a:rPr lang="en-US" altLang="ja-JP" sz="1200">
                <a:latin typeface="BIZ UDPゴシック" panose="020B0400000000000000" pitchFamily="50" charset="-128"/>
                <a:ea typeface="BIZ UDPゴシック" panose="020B0400000000000000" pitchFamily="50" charset="-128"/>
              </a:rPr>
              <a:t>Twitter</a:t>
            </a:r>
            <a:r>
              <a:rPr lang="ja-JP" altLang="en-US" sz="1200">
                <a:latin typeface="BIZ UDPゴシック" panose="020B0400000000000000" pitchFamily="50" charset="-128"/>
                <a:ea typeface="BIZ UDPゴシック" panose="020B0400000000000000" pitchFamily="50" charset="-128"/>
              </a:rPr>
              <a:t>）および</a:t>
            </a:r>
            <a:r>
              <a:rPr lang="en-US" altLang="ja-JP" sz="1200">
                <a:latin typeface="BIZ UDPゴシック" panose="020B0400000000000000" pitchFamily="50" charset="-128"/>
                <a:ea typeface="BIZ UDPゴシック" panose="020B0400000000000000" pitchFamily="50" charset="-128"/>
              </a:rPr>
              <a:t>X</a:t>
            </a:r>
            <a:r>
              <a:rPr lang="ja-JP" altLang="en-US" sz="1200">
                <a:latin typeface="BIZ UDPゴシック" panose="020B0400000000000000" pitchFamily="50" charset="-128"/>
                <a:ea typeface="BIZ UDPゴシック" panose="020B0400000000000000" pitchFamily="50" charset="-128"/>
              </a:rPr>
              <a:t>（旧</a:t>
            </a:r>
            <a:r>
              <a:rPr lang="en-US" altLang="ja-JP" sz="1200">
                <a:latin typeface="BIZ UDPゴシック" panose="020B0400000000000000" pitchFamily="50" charset="-128"/>
                <a:ea typeface="BIZ UDPゴシック" panose="020B0400000000000000" pitchFamily="50" charset="-128"/>
              </a:rPr>
              <a:t>Twitter</a:t>
            </a:r>
            <a:r>
              <a:rPr lang="ja-JP" altLang="en-US" sz="1200">
                <a:latin typeface="BIZ UDPゴシック" panose="020B0400000000000000" pitchFamily="50" charset="-128"/>
                <a:ea typeface="BIZ UDPゴシック" panose="020B0400000000000000" pitchFamily="50" charset="-128"/>
              </a:rPr>
              <a:t>）ロゴ、</a:t>
            </a:r>
            <a:r>
              <a:rPr lang="en-US" altLang="ja-JP" sz="1200">
                <a:latin typeface="BIZ UDPゴシック" panose="020B0400000000000000" pitchFamily="50" charset="-128"/>
                <a:ea typeface="BIZ UDPゴシック" panose="020B0400000000000000" pitchFamily="50" charset="-128"/>
              </a:rPr>
              <a:t> X</a:t>
            </a:r>
            <a:r>
              <a:rPr lang="ja-JP" altLang="en-US" sz="1200">
                <a:latin typeface="BIZ UDPゴシック" panose="020B0400000000000000" pitchFamily="50" charset="-128"/>
                <a:ea typeface="BIZ UDPゴシック" panose="020B0400000000000000" pitchFamily="50" charset="-128"/>
              </a:rPr>
              <a:t>（旧</a:t>
            </a:r>
            <a:r>
              <a:rPr lang="en-US" altLang="ja-JP" sz="1200">
                <a:latin typeface="BIZ UDPゴシック" panose="020B0400000000000000" pitchFamily="50" charset="-128"/>
                <a:ea typeface="BIZ UDPゴシック" panose="020B0400000000000000" pitchFamily="50" charset="-128"/>
              </a:rPr>
              <a:t>Twitter</a:t>
            </a:r>
            <a:r>
              <a:rPr lang="ja-JP" altLang="en-US" sz="1200">
                <a:latin typeface="BIZ UDPゴシック" panose="020B0400000000000000" pitchFamily="50" charset="-128"/>
                <a:ea typeface="BIZ UDPゴシック" panose="020B0400000000000000" pitchFamily="50" charset="-128"/>
              </a:rPr>
              <a:t>）の青い鳥は、米国また他の国々における</a:t>
            </a:r>
            <a:endParaRPr lang="en-US" altLang="ja-JP" sz="1200">
              <a:latin typeface="BIZ UDPゴシック" panose="020B0400000000000000" pitchFamily="50" charset="-128"/>
              <a:ea typeface="BIZ UDPゴシック" panose="020B0400000000000000" pitchFamily="50" charset="-128"/>
            </a:endParaRPr>
          </a:p>
          <a:p>
            <a:pPr algn="just">
              <a:lnSpc>
                <a:spcPts val="1840"/>
              </a:lnSpc>
            </a:pPr>
            <a:r>
              <a:rPr lang="ja-JP" altLang="en-US" sz="1200">
                <a:latin typeface="BIZ UDPゴシック" panose="020B0400000000000000" pitchFamily="50" charset="-128"/>
                <a:ea typeface="BIZ UDPゴシック" panose="020B0400000000000000" pitchFamily="50" charset="-128"/>
              </a:rPr>
              <a:t>　</a:t>
            </a:r>
            <a:r>
              <a:rPr lang="en-US" altLang="ja-JP" sz="1200">
                <a:latin typeface="BIZ UDPゴシック" panose="020B0400000000000000" pitchFamily="50" charset="-128"/>
                <a:ea typeface="BIZ UDPゴシック" panose="020B0400000000000000" pitchFamily="50" charset="-128"/>
              </a:rPr>
              <a:t>Twitter, Inc.</a:t>
            </a:r>
            <a:r>
              <a:rPr lang="ja-JP" altLang="en-US" sz="1200">
                <a:latin typeface="BIZ UDPゴシック" panose="020B0400000000000000" pitchFamily="50" charset="-128"/>
                <a:ea typeface="BIZ UDPゴシック" panose="020B0400000000000000" pitchFamily="50" charset="-128"/>
              </a:rPr>
              <a:t>の登録商標です。</a:t>
            </a:r>
            <a:endParaRPr lang="en-US" altLang="ja-JP" sz="1200">
              <a:latin typeface="BIZ UDPゴシック" panose="020B0400000000000000" pitchFamily="50" charset="-128"/>
              <a:ea typeface="BIZ UDPゴシック" panose="020B0400000000000000" pitchFamily="50" charset="-128"/>
            </a:endParaRPr>
          </a:p>
          <a:p>
            <a:pPr algn="just">
              <a:lnSpc>
                <a:spcPts val="1840"/>
              </a:lnSpc>
            </a:pPr>
            <a:r>
              <a:rPr lang="en-US" altLang="ja-JP" sz="1200">
                <a:solidFill>
                  <a:srgbClr val="211D1E"/>
                </a:solidFill>
                <a:latin typeface="BIZ UDPゴシック" panose="020B0400000000000000" pitchFamily="50" charset="-128"/>
                <a:ea typeface="BIZ UDPゴシック" panose="020B0400000000000000" pitchFamily="50" charset="-128"/>
              </a:rPr>
              <a:t>※LINE</a:t>
            </a:r>
            <a:r>
              <a:rPr lang="ja-JP" altLang="en-US" sz="1200">
                <a:solidFill>
                  <a:srgbClr val="211D1E"/>
                </a:solidFill>
                <a:latin typeface="BIZ UDPゴシック" panose="020B0400000000000000" pitchFamily="50" charset="-128"/>
                <a:ea typeface="BIZ UDPゴシック" panose="020B0400000000000000" pitchFamily="50" charset="-128"/>
              </a:rPr>
              <a:t>および</a:t>
            </a:r>
            <a:r>
              <a:rPr lang="en-US" altLang="ja-JP" sz="1200">
                <a:solidFill>
                  <a:srgbClr val="211D1E"/>
                </a:solidFill>
                <a:latin typeface="BIZ UDPゴシック" panose="020B0400000000000000" pitchFamily="50" charset="-128"/>
                <a:ea typeface="BIZ UDPゴシック" panose="020B0400000000000000" pitchFamily="50" charset="-128"/>
              </a:rPr>
              <a:t>LINE</a:t>
            </a:r>
            <a:r>
              <a:rPr lang="ja-JP" altLang="en-US" sz="1200">
                <a:solidFill>
                  <a:srgbClr val="211D1E"/>
                </a:solidFill>
                <a:latin typeface="BIZ UDPゴシック" panose="020B0400000000000000" pitchFamily="50" charset="-128"/>
                <a:ea typeface="BIZ UDPゴシック" panose="020B0400000000000000" pitchFamily="50" charset="-128"/>
              </a:rPr>
              <a:t>ロゴは</a:t>
            </a:r>
            <a:r>
              <a:rPr lang="en-US" altLang="ja-JP" sz="1200">
                <a:solidFill>
                  <a:srgbClr val="211D1E"/>
                </a:solidFill>
                <a:latin typeface="BIZ UDPゴシック" panose="020B0400000000000000" pitchFamily="50" charset="-128"/>
                <a:ea typeface="BIZ UDPゴシック" panose="020B0400000000000000" pitchFamily="50" charset="-128"/>
              </a:rPr>
              <a:t>LINE</a:t>
            </a:r>
            <a:r>
              <a:rPr lang="ja-JP" altLang="en-US" sz="1200">
                <a:solidFill>
                  <a:srgbClr val="211D1E"/>
                </a:solidFill>
                <a:latin typeface="BIZ UDPゴシック" panose="020B0400000000000000" pitchFamily="50" charset="-128"/>
                <a:ea typeface="BIZ UDPゴシック" panose="020B0400000000000000" pitchFamily="50" charset="-128"/>
              </a:rPr>
              <a:t>株式会社の商標または登録商標です。</a:t>
            </a:r>
            <a:endParaRPr lang="en-US" altLang="ja-JP" sz="1200">
              <a:solidFill>
                <a:srgbClr val="211D1E"/>
              </a:solidFill>
              <a:latin typeface="BIZ UDPゴシック" panose="020B0400000000000000" pitchFamily="50" charset="-128"/>
              <a:ea typeface="BIZ UDPゴシック" panose="020B0400000000000000" pitchFamily="50" charset="-128"/>
            </a:endParaRPr>
          </a:p>
          <a:p>
            <a:pPr algn="just">
              <a:lnSpc>
                <a:spcPts val="1840"/>
              </a:lnSpc>
            </a:pPr>
            <a:r>
              <a:rPr lang="en-US" altLang="ja-JP" sz="1200">
                <a:solidFill>
                  <a:srgbClr val="211D1E"/>
                </a:solidFill>
                <a:latin typeface="BIZ UDPゴシック" panose="020B0400000000000000" pitchFamily="50" charset="-128"/>
                <a:ea typeface="BIZ UDPゴシック" panose="020B0400000000000000" pitchFamily="50" charset="-128"/>
              </a:rPr>
              <a:t>※Meta</a:t>
            </a:r>
            <a:r>
              <a:rPr lang="ja-JP" altLang="en-US" sz="1200">
                <a:solidFill>
                  <a:srgbClr val="211D1E"/>
                </a:solidFill>
                <a:latin typeface="BIZ UDPゴシック" panose="020B0400000000000000" pitchFamily="50" charset="-128"/>
                <a:ea typeface="BIZ UDPゴシック" panose="020B0400000000000000" pitchFamily="50" charset="-128"/>
              </a:rPr>
              <a:t>および</a:t>
            </a:r>
            <a:r>
              <a:rPr lang="en-US" altLang="ja-JP" sz="1200">
                <a:solidFill>
                  <a:srgbClr val="211D1E"/>
                </a:solidFill>
                <a:latin typeface="BIZ UDPゴシック" panose="020B0400000000000000" pitchFamily="50" charset="-128"/>
                <a:ea typeface="BIZ UDPゴシック" panose="020B0400000000000000" pitchFamily="50" charset="-128"/>
              </a:rPr>
              <a:t>Meta</a:t>
            </a:r>
            <a:r>
              <a:rPr lang="ja-JP" altLang="en-US" sz="1200">
                <a:solidFill>
                  <a:srgbClr val="211D1E"/>
                </a:solidFill>
                <a:latin typeface="BIZ UDPゴシック" panose="020B0400000000000000" pitchFamily="50" charset="-128"/>
                <a:ea typeface="BIZ UDPゴシック" panose="020B0400000000000000" pitchFamily="50" charset="-128"/>
              </a:rPr>
              <a:t>ロゴ、</a:t>
            </a:r>
            <a:r>
              <a:rPr lang="en-US" altLang="ja-JP" sz="1200">
                <a:solidFill>
                  <a:srgbClr val="211D1E"/>
                </a:solidFill>
                <a:latin typeface="BIZ UDPゴシック" panose="020B0400000000000000" pitchFamily="50" charset="-128"/>
                <a:ea typeface="BIZ UDPゴシック" panose="020B0400000000000000" pitchFamily="50" charset="-128"/>
              </a:rPr>
              <a:t>Instagram</a:t>
            </a:r>
            <a:r>
              <a:rPr lang="ja-JP" altLang="en-US" sz="1200">
                <a:solidFill>
                  <a:srgbClr val="211D1E"/>
                </a:solidFill>
                <a:latin typeface="BIZ UDPゴシック" panose="020B0400000000000000" pitchFamily="50" charset="-128"/>
                <a:ea typeface="BIZ UDPゴシック" panose="020B0400000000000000" pitchFamily="50" charset="-128"/>
              </a:rPr>
              <a:t>および</a:t>
            </a:r>
            <a:r>
              <a:rPr lang="en-US" altLang="ja-JP" sz="1200">
                <a:solidFill>
                  <a:srgbClr val="211D1E"/>
                </a:solidFill>
                <a:latin typeface="BIZ UDPゴシック" panose="020B0400000000000000" pitchFamily="50" charset="-128"/>
                <a:ea typeface="BIZ UDPゴシック" panose="020B0400000000000000" pitchFamily="50" charset="-128"/>
              </a:rPr>
              <a:t>Instagram</a:t>
            </a:r>
            <a:r>
              <a:rPr lang="ja-JP" altLang="en-US" sz="1200">
                <a:solidFill>
                  <a:srgbClr val="211D1E"/>
                </a:solidFill>
                <a:latin typeface="BIZ UDPゴシック" panose="020B0400000000000000" pitchFamily="50" charset="-128"/>
                <a:ea typeface="BIZ UDPゴシック" panose="020B0400000000000000" pitchFamily="50" charset="-128"/>
              </a:rPr>
              <a:t>ロゴは</a:t>
            </a:r>
            <a:r>
              <a:rPr lang="en-US" altLang="ja-JP" sz="1200">
                <a:solidFill>
                  <a:srgbClr val="211D1E"/>
                </a:solidFill>
                <a:latin typeface="BIZ UDPゴシック" panose="020B0400000000000000" pitchFamily="50" charset="-128"/>
                <a:ea typeface="BIZ UDPゴシック" panose="020B0400000000000000" pitchFamily="50" charset="-128"/>
              </a:rPr>
              <a:t>Meta Platforms, Inc.</a:t>
            </a:r>
            <a:r>
              <a:rPr lang="ja-JP" altLang="en-US" sz="1200">
                <a:solidFill>
                  <a:srgbClr val="211D1E"/>
                </a:solidFill>
                <a:latin typeface="BIZ UDPゴシック" panose="020B0400000000000000" pitchFamily="50" charset="-128"/>
                <a:ea typeface="BIZ UDPゴシック" panose="020B0400000000000000" pitchFamily="50" charset="-128"/>
              </a:rPr>
              <a:t>の商標または登録商標です。</a:t>
            </a:r>
            <a:endParaRPr lang="en-US" altLang="ja-JP" sz="1200">
              <a:latin typeface="BIZ UDPゴシック" panose="020B0400000000000000" pitchFamily="50" charset="-128"/>
              <a:ea typeface="BIZ UDPゴシック" panose="020B0400000000000000" pitchFamily="50" charset="-128"/>
            </a:endParaRPr>
          </a:p>
          <a:p>
            <a:pPr>
              <a:lnSpc>
                <a:spcPts val="1840"/>
              </a:lnSpc>
            </a:pPr>
            <a:r>
              <a:rPr lang="en-US" altLang="ja-JP" sz="1200">
                <a:latin typeface="BIZ UDPゴシック" panose="020B0400000000000000" pitchFamily="50" charset="-128"/>
                <a:ea typeface="BIZ UDPゴシック" panose="020B0400000000000000" pitchFamily="50" charset="-128"/>
              </a:rPr>
              <a:t>※</a:t>
            </a:r>
            <a:r>
              <a:rPr lang="ja-JP" altLang="en-US" sz="1200">
                <a:latin typeface="BIZ UDPゴシック" panose="020B0400000000000000" pitchFamily="50" charset="-128"/>
                <a:ea typeface="BIZ UDPゴシック" panose="020B0400000000000000" pitchFamily="50" charset="-128"/>
              </a:rPr>
              <a:t>本文中のサービス名、商品名などは、それぞれの会社の商標、登録商標、商品名です。</a:t>
            </a:r>
            <a:endParaRPr lang="en-US" altLang="ja-JP" sz="1200">
              <a:latin typeface="BIZ UDPゴシック" panose="020B0400000000000000" pitchFamily="50" charset="-128"/>
              <a:ea typeface="BIZ UDPゴシック" panose="020B0400000000000000" pitchFamily="50" charset="-128"/>
            </a:endParaRPr>
          </a:p>
          <a:p>
            <a:pPr>
              <a:lnSpc>
                <a:spcPts val="1840"/>
              </a:lnSpc>
            </a:pPr>
            <a:r>
              <a:rPr lang="ja-JP" altLang="en-US" sz="1200">
                <a:latin typeface="BIZ UDPゴシック" panose="020B0400000000000000" pitchFamily="50" charset="-128"/>
                <a:ea typeface="BIZ UDPゴシック" panose="020B0400000000000000" pitchFamily="50" charset="-128"/>
              </a:rPr>
              <a:t>　なお、本文中では™マーク、</a:t>
            </a:r>
            <a:r>
              <a:rPr lang="en-US" altLang="ja-JP" sz="1200">
                <a:latin typeface="BIZ UDPゴシック" panose="020B0400000000000000" pitchFamily="50" charset="-128"/>
                <a:ea typeface="BIZ UDPゴシック" panose="020B0400000000000000" pitchFamily="50" charset="-128"/>
              </a:rPr>
              <a:t>®</a:t>
            </a:r>
            <a:r>
              <a:rPr lang="ja-JP" altLang="en-US" sz="1200">
                <a:latin typeface="BIZ UDPゴシック" panose="020B0400000000000000" pitchFamily="50" charset="-128"/>
                <a:ea typeface="BIZ UDPゴシック" panose="020B0400000000000000" pitchFamily="50" charset="-128"/>
              </a:rPr>
              <a:t>マークは明記していません。</a:t>
            </a:r>
            <a:endParaRPr lang="ja-JP" altLang="en-US" sz="1200">
              <a:effectLst/>
              <a:latin typeface="BIZ UDPゴシック" panose="020B0400000000000000" pitchFamily="50" charset="-128"/>
              <a:ea typeface="BIZ UDPゴシック" panose="020B0400000000000000" pitchFamily="50" charset="-128"/>
            </a:endParaRPr>
          </a:p>
        </p:txBody>
      </p:sp>
      <p:sp>
        <p:nvSpPr>
          <p:cNvPr id="2" name="スライド番号プレースホルダー 3">
            <a:extLst>
              <a:ext uri="{FF2B5EF4-FFF2-40B4-BE49-F238E27FC236}">
                <a16:creationId xmlns:a16="http://schemas.microsoft.com/office/drawing/2014/main" id="{B6486083-32EE-9E92-0BCE-C0DB46DE5CFF}"/>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53</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10895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42">
            <a:extLst>
              <a:ext uri="{FF2B5EF4-FFF2-40B4-BE49-F238E27FC236}">
                <a16:creationId xmlns:a16="http://schemas.microsoft.com/office/drawing/2014/main" id="{A34F056A-A9DD-6929-FE25-67166D35776F}"/>
              </a:ext>
            </a:extLst>
          </p:cNvPr>
          <p:cNvSpPr/>
          <p:nvPr/>
        </p:nvSpPr>
        <p:spPr>
          <a:xfrm>
            <a:off x="592845" y="2122941"/>
            <a:ext cx="9744079" cy="4967077"/>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スマホの紹介</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3.</a:t>
            </a:r>
            <a:r>
              <a:rPr lang="ja-JP" altLang="en-US" sz="2800" b="1">
                <a:latin typeface="BIZ UDPゴシック" panose="020B0400000000000000" pitchFamily="50" charset="-128"/>
                <a:ea typeface="BIZ UDPゴシック" panose="020B0400000000000000" pitchFamily="50" charset="-128"/>
              </a:rPr>
              <a:t>スマホの基本操作</a:t>
            </a: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965532C8-CC8B-9D2C-0EDA-6198C3C45FF3}"/>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ja-JP" altLang="en-US" sz="35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39" name="テキスト ボックス 38">
            <a:extLst>
              <a:ext uri="{FF2B5EF4-FFF2-40B4-BE49-F238E27FC236}">
                <a16:creationId xmlns:a16="http://schemas.microsoft.com/office/drawing/2014/main" id="{BCE9F887-D49C-5054-D542-29BE6F3C6C1E}"/>
              </a:ext>
            </a:extLst>
          </p:cNvPr>
          <p:cNvSpPr txBox="1">
            <a:spLocks noChangeAspect="1"/>
          </p:cNvSpPr>
          <p:nvPr/>
        </p:nvSpPr>
        <p:spPr>
          <a:xfrm>
            <a:off x="1771992" y="2523139"/>
            <a:ext cx="1915151" cy="356361"/>
          </a:xfrm>
          <a:prstGeom prst="roundRect">
            <a:avLst>
              <a:gd name="adj" fmla="val 50000"/>
            </a:avLst>
          </a:prstGeom>
          <a:solidFill>
            <a:srgbClr val="00A478"/>
          </a:solidFill>
          <a:ln>
            <a:noFill/>
          </a:ln>
        </p:spPr>
        <p:txBody>
          <a:bodyPr wrap="square" lIns="0" tIns="0" rIns="0" bIns="0" rtlCol="0" anchor="t" anchorCtr="1">
            <a:noAutofit/>
          </a:bodyPr>
          <a:lstStyle/>
          <a:p>
            <a:pPr algn="ctr"/>
            <a:r>
              <a:rPr lang="ja-JP" altLang="en-US" sz="1800" b="1" spc="100">
                <a:solidFill>
                  <a:schemeClr val="bg1"/>
                </a:solidFill>
                <a:latin typeface="BIZ UDPゴシック" panose="020B0400000000000000" pitchFamily="50" charset="-128"/>
                <a:ea typeface="BIZ UDPゴシック" panose="020B0400000000000000" pitchFamily="50" charset="-128"/>
              </a:rPr>
              <a:t>①タップ</a:t>
            </a:r>
            <a:endParaRPr lang="en-US" altLang="ja-JP" sz="1800" b="1" spc="100">
              <a:solidFill>
                <a:schemeClr val="bg1"/>
              </a:solidFill>
              <a:latin typeface="BIZ UDPゴシック" panose="020B0400000000000000" pitchFamily="50" charset="-128"/>
              <a:ea typeface="BIZ UDPゴシック" panose="020B0400000000000000" pitchFamily="50" charset="-128"/>
            </a:endParaRPr>
          </a:p>
        </p:txBody>
      </p:sp>
      <p:sp>
        <p:nvSpPr>
          <p:cNvPr id="40" name="テキスト ボックス 39">
            <a:extLst>
              <a:ext uri="{FF2B5EF4-FFF2-40B4-BE49-F238E27FC236}">
                <a16:creationId xmlns:a16="http://schemas.microsoft.com/office/drawing/2014/main" id="{6F86E7A8-96B6-6770-4E5D-D271A5BA4B1B}"/>
              </a:ext>
            </a:extLst>
          </p:cNvPr>
          <p:cNvSpPr txBox="1">
            <a:spLocks noChangeAspect="1"/>
          </p:cNvSpPr>
          <p:nvPr/>
        </p:nvSpPr>
        <p:spPr>
          <a:xfrm>
            <a:off x="6612002" y="2523138"/>
            <a:ext cx="1915151" cy="356361"/>
          </a:xfrm>
          <a:prstGeom prst="roundRect">
            <a:avLst>
              <a:gd name="adj" fmla="val 50000"/>
            </a:avLst>
          </a:prstGeom>
          <a:solidFill>
            <a:srgbClr val="00A478"/>
          </a:solidFill>
          <a:ln>
            <a:noFill/>
          </a:ln>
        </p:spPr>
        <p:txBody>
          <a:bodyPr wrap="square" lIns="0" tIns="0" rIns="0" bIns="0" rtlCol="0" anchor="t" anchorCtr="1">
            <a:noAutofit/>
          </a:bodyPr>
          <a:lstStyle/>
          <a:p>
            <a:pPr algn="ctr"/>
            <a:r>
              <a:rPr lang="ja-JP" altLang="en-US" sz="1800" b="1" spc="100">
                <a:solidFill>
                  <a:schemeClr val="bg1"/>
                </a:solidFill>
                <a:latin typeface="BIZ UDPゴシック" panose="020B0400000000000000" pitchFamily="50" charset="-128"/>
                <a:ea typeface="BIZ UDPゴシック" panose="020B0400000000000000" pitchFamily="50" charset="-128"/>
              </a:rPr>
              <a:t>➁スワイプ</a:t>
            </a:r>
            <a:endParaRPr lang="en-US" altLang="ja-JP" sz="1800" b="1" spc="100">
              <a:solidFill>
                <a:schemeClr val="bg1"/>
              </a:solidFill>
              <a:latin typeface="BIZ UDPゴシック" panose="020B0400000000000000" pitchFamily="50" charset="-128"/>
              <a:ea typeface="BIZ UDPゴシック" panose="020B0400000000000000" pitchFamily="50" charset="-128"/>
            </a:endParaRPr>
          </a:p>
        </p:txBody>
      </p:sp>
      <p:pic>
        <p:nvPicPr>
          <p:cNvPr id="41" name="Google Shape;118;g1a693714173_0_87">
            <a:extLst>
              <a:ext uri="{FF2B5EF4-FFF2-40B4-BE49-F238E27FC236}">
                <a16:creationId xmlns:a16="http://schemas.microsoft.com/office/drawing/2014/main" id="{81565D4B-61EE-9C17-A325-FCF8D04F2B38}"/>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834077" y="4140075"/>
            <a:ext cx="2137114" cy="2843838"/>
          </a:xfrm>
          <a:prstGeom prst="rect">
            <a:avLst/>
          </a:prstGeom>
          <a:noFill/>
          <a:ln>
            <a:noFill/>
          </a:ln>
        </p:spPr>
      </p:pic>
      <p:sp>
        <p:nvSpPr>
          <p:cNvPr id="42" name="Google Shape;119;g1a693714173_0_87">
            <a:extLst>
              <a:ext uri="{FF2B5EF4-FFF2-40B4-BE49-F238E27FC236}">
                <a16:creationId xmlns:a16="http://schemas.microsoft.com/office/drawing/2014/main" id="{B9743E1A-C9C0-2B08-0FE5-9795E980C07F}"/>
              </a:ext>
            </a:extLst>
          </p:cNvPr>
          <p:cNvSpPr txBox="1"/>
          <p:nvPr/>
        </p:nvSpPr>
        <p:spPr>
          <a:xfrm>
            <a:off x="1207918" y="3118665"/>
            <a:ext cx="3254100" cy="831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strike="noStrike" cap="none" err="1">
                <a:solidFill>
                  <a:srgbClr val="3E3E3E"/>
                </a:solidFill>
                <a:latin typeface="BIZ UDPゴシック" panose="020B0400000000000000" pitchFamily="50" charset="-128"/>
                <a:ea typeface="BIZ UDPゴシック" panose="020B0400000000000000" pitchFamily="50" charset="-128"/>
                <a:cs typeface="Meiryo"/>
                <a:sym typeface="Meiryo"/>
              </a:rPr>
              <a:t>画面を指でポンと触れ</a:t>
            </a:r>
            <a:r>
              <a:rPr lang="en-US" sz="2100" b="1" i="0" u="none" strike="noStrike" cap="none">
                <a:solidFill>
                  <a:srgbClr val="3E3E3E"/>
                </a:solidFill>
                <a:latin typeface="BIZ UDPゴシック" panose="020B0400000000000000" pitchFamily="50" charset="-128"/>
                <a:ea typeface="BIZ UDPゴシック" panose="020B0400000000000000" pitchFamily="50" charset="-128"/>
                <a:cs typeface="Meiryo"/>
                <a:sym typeface="Meiryo"/>
              </a:rPr>
              <a:t>、</a:t>
            </a:r>
            <a:br>
              <a:rPr lang="en-US" sz="2100" b="1" i="0" u="none" strike="noStrike" cap="none">
                <a:solidFill>
                  <a:srgbClr val="3E3E3E"/>
                </a:solidFill>
                <a:latin typeface="BIZ UDPゴシック" panose="020B0400000000000000" pitchFamily="50" charset="-128"/>
                <a:ea typeface="BIZ UDPゴシック" panose="020B0400000000000000" pitchFamily="50" charset="-128"/>
                <a:cs typeface="Meiryo"/>
                <a:sym typeface="Meiryo"/>
              </a:rPr>
            </a:br>
            <a:r>
              <a:rPr lang="en-US" sz="2100" b="1" i="0" u="none" strike="noStrike" cap="none" err="1">
                <a:solidFill>
                  <a:srgbClr val="3E3E3E"/>
                </a:solidFill>
                <a:latin typeface="BIZ UDPゴシック" panose="020B0400000000000000" pitchFamily="50" charset="-128"/>
                <a:ea typeface="BIZ UDPゴシック" panose="020B0400000000000000" pitchFamily="50" charset="-128"/>
                <a:cs typeface="Meiryo"/>
                <a:sym typeface="Meiryo"/>
              </a:rPr>
              <a:t>すぐに離す動作のこと</a:t>
            </a:r>
            <a:endParaRPr sz="2100" b="1" i="0" u="none" strike="noStrike" cap="none">
              <a:solidFill>
                <a:srgbClr val="3E3E3E"/>
              </a:solidFill>
              <a:latin typeface="BIZ UDPゴシック" panose="020B0400000000000000" pitchFamily="50" charset="-128"/>
              <a:ea typeface="BIZ UDPゴシック" panose="020B0400000000000000" pitchFamily="50" charset="-128"/>
              <a:cs typeface="Meiryo"/>
              <a:sym typeface="Meiryo"/>
            </a:endParaRPr>
          </a:p>
        </p:txBody>
      </p:sp>
      <p:pic>
        <p:nvPicPr>
          <p:cNvPr id="43" name="Google Shape;120;g1a693714173_0_87">
            <a:extLst>
              <a:ext uri="{FF2B5EF4-FFF2-40B4-BE49-F238E27FC236}">
                <a16:creationId xmlns:a16="http://schemas.microsoft.com/office/drawing/2014/main" id="{89CD3A93-B025-125C-4DF2-B644EC584848}"/>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984681" y="4190167"/>
            <a:ext cx="2712752" cy="2731660"/>
          </a:xfrm>
          <a:prstGeom prst="rect">
            <a:avLst/>
          </a:prstGeom>
          <a:noFill/>
          <a:ln>
            <a:noFill/>
          </a:ln>
        </p:spPr>
      </p:pic>
      <p:sp>
        <p:nvSpPr>
          <p:cNvPr id="44" name="Google Shape;122;g1a693714173_0_87">
            <a:extLst>
              <a:ext uri="{FF2B5EF4-FFF2-40B4-BE49-F238E27FC236}">
                <a16:creationId xmlns:a16="http://schemas.microsoft.com/office/drawing/2014/main" id="{E249A0ED-875D-6A60-66D1-BE69EC684ECE}"/>
              </a:ext>
            </a:extLst>
          </p:cNvPr>
          <p:cNvSpPr txBox="1"/>
          <p:nvPr/>
        </p:nvSpPr>
        <p:spPr>
          <a:xfrm>
            <a:off x="5703250" y="3082613"/>
            <a:ext cx="3965400" cy="115413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2100" b="1" i="0" u="none" strike="noStrike" cap="none" err="1">
                <a:solidFill>
                  <a:srgbClr val="3E3E3E"/>
                </a:solidFill>
                <a:latin typeface="BIZ UDPゴシック" panose="020B0400000000000000" pitchFamily="50" charset="-128"/>
                <a:ea typeface="BIZ UDPゴシック" panose="020B0400000000000000" pitchFamily="50" charset="-128"/>
                <a:cs typeface="Meiryo"/>
                <a:sym typeface="Meiryo"/>
              </a:rPr>
              <a:t>画面に指で触れて、動かしたい方向にそのまま移動させる</a:t>
            </a:r>
            <a:endParaRPr sz="2100" b="1" i="0" u="none" strike="noStrike" cap="none">
              <a:solidFill>
                <a:srgbClr val="3E3E3E"/>
              </a:solidFill>
              <a:latin typeface="BIZ UDPゴシック" panose="020B0400000000000000" pitchFamily="50" charset="-128"/>
              <a:ea typeface="BIZ UDPゴシック" panose="020B0400000000000000" pitchFamily="50" charset="-128"/>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en-US" sz="2100" b="1" i="0" u="none" strike="noStrike" cap="none">
                <a:solidFill>
                  <a:srgbClr val="3E3E3E"/>
                </a:solidFill>
                <a:latin typeface="BIZ UDPゴシック" panose="020B0400000000000000" pitchFamily="50" charset="-128"/>
                <a:ea typeface="BIZ UDPゴシック" panose="020B0400000000000000" pitchFamily="50" charset="-128"/>
                <a:cs typeface="Meiryo"/>
                <a:sym typeface="Meiryo"/>
              </a:rPr>
              <a:t>（</a:t>
            </a:r>
            <a:r>
              <a:rPr lang="en-US" sz="2100" b="1" err="1">
                <a:solidFill>
                  <a:srgbClr val="3E3E3E"/>
                </a:solidFill>
                <a:latin typeface="BIZ UDPゴシック" panose="020B0400000000000000" pitchFamily="50" charset="-128"/>
                <a:ea typeface="BIZ UDPゴシック" panose="020B0400000000000000" pitchFamily="50" charset="-128"/>
                <a:cs typeface="Meiryo"/>
                <a:sym typeface="Meiryo"/>
              </a:rPr>
              <a:t>画面</a:t>
            </a:r>
            <a:r>
              <a:rPr lang="en-US" sz="2100" b="1" i="0" u="none" strike="noStrike" cap="none" err="1">
                <a:solidFill>
                  <a:srgbClr val="3E3E3E"/>
                </a:solidFill>
                <a:latin typeface="BIZ UDPゴシック" panose="020B0400000000000000" pitchFamily="50" charset="-128"/>
                <a:ea typeface="BIZ UDPゴシック" panose="020B0400000000000000" pitchFamily="50" charset="-128"/>
                <a:cs typeface="Meiryo"/>
                <a:sym typeface="Meiryo"/>
              </a:rPr>
              <a:t>をなぞる</a:t>
            </a:r>
            <a:r>
              <a:rPr lang="en-US" sz="2100" b="1" i="0" u="none" strike="noStrike" cap="none">
                <a:solidFill>
                  <a:srgbClr val="3E3E3E"/>
                </a:solidFill>
                <a:latin typeface="BIZ UDPゴシック" panose="020B0400000000000000" pitchFamily="50" charset="-128"/>
                <a:ea typeface="BIZ UDPゴシック" panose="020B0400000000000000" pitchFamily="50" charset="-128"/>
                <a:cs typeface="Meiryo"/>
                <a:sym typeface="Meiryo"/>
              </a:rPr>
              <a:t>）</a:t>
            </a:r>
            <a:endParaRPr sz="2100" b="1" i="0" u="none" strike="noStrike" cap="none">
              <a:solidFill>
                <a:srgbClr val="3E3E3E"/>
              </a:solidFill>
              <a:latin typeface="BIZ UDPゴシック" panose="020B0400000000000000" pitchFamily="50" charset="-128"/>
              <a:ea typeface="BIZ UDPゴシック" panose="020B0400000000000000" pitchFamily="50" charset="-128"/>
              <a:cs typeface="Meiryo"/>
              <a:sym typeface="Meiryo"/>
            </a:endParaRPr>
          </a:p>
        </p:txBody>
      </p:sp>
      <p:sp>
        <p:nvSpPr>
          <p:cNvPr id="2" name="スライド番号プレースホルダー 3">
            <a:extLst>
              <a:ext uri="{FF2B5EF4-FFF2-40B4-BE49-F238E27FC236}">
                <a16:creationId xmlns:a16="http://schemas.microsoft.com/office/drawing/2014/main" id="{5CFA613C-F3C7-F7C3-5AE3-4220ED6C87B7}"/>
              </a:ext>
            </a:extLst>
          </p:cNvPr>
          <p:cNvSpPr>
            <a:spLocks noGrp="1"/>
          </p:cNvSpPr>
          <p:nvPr>
            <p:ph type="sldNum" sz="quarter" idx="12"/>
          </p:nvPr>
        </p:nvSpPr>
        <p:spPr>
          <a:xfrm>
            <a:off x="7643648" y="698391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6</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06601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42">
            <a:extLst>
              <a:ext uri="{FF2B5EF4-FFF2-40B4-BE49-F238E27FC236}">
                <a16:creationId xmlns:a16="http://schemas.microsoft.com/office/drawing/2014/main" id="{A34F056A-A9DD-6929-FE25-67166D35776F}"/>
              </a:ext>
            </a:extLst>
          </p:cNvPr>
          <p:cNvSpPr/>
          <p:nvPr/>
        </p:nvSpPr>
        <p:spPr>
          <a:xfrm>
            <a:off x="604646" y="2122942"/>
            <a:ext cx="9744079" cy="4967077"/>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スマホの紹介</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3.</a:t>
            </a:r>
            <a:r>
              <a:rPr lang="ja-JP" altLang="en-US" sz="2800" b="1">
                <a:latin typeface="BIZ UDPゴシック" panose="020B0400000000000000" pitchFamily="50" charset="-128"/>
                <a:ea typeface="BIZ UDPゴシック" panose="020B0400000000000000" pitchFamily="50" charset="-128"/>
              </a:rPr>
              <a:t>スマホの基本操作</a:t>
            </a:r>
          </a:p>
        </p:txBody>
      </p:sp>
      <p:sp>
        <p:nvSpPr>
          <p:cNvPr id="2" name="テキスト ボックス 1">
            <a:extLst>
              <a:ext uri="{FF2B5EF4-FFF2-40B4-BE49-F238E27FC236}">
                <a16:creationId xmlns:a16="http://schemas.microsoft.com/office/drawing/2014/main" id="{CCC957C0-BD52-56E6-E13F-4668AC426026}"/>
              </a:ext>
            </a:extLst>
          </p:cNvPr>
          <p:cNvSpPr txBox="1">
            <a:spLocks noChangeAspect="1"/>
          </p:cNvSpPr>
          <p:nvPr/>
        </p:nvSpPr>
        <p:spPr>
          <a:xfrm>
            <a:off x="1946506" y="2512954"/>
            <a:ext cx="1915151" cy="356361"/>
          </a:xfrm>
          <a:prstGeom prst="roundRect">
            <a:avLst>
              <a:gd name="adj" fmla="val 50000"/>
            </a:avLst>
          </a:prstGeom>
          <a:solidFill>
            <a:srgbClr val="00A478"/>
          </a:solidFill>
          <a:ln>
            <a:noFill/>
          </a:ln>
        </p:spPr>
        <p:txBody>
          <a:bodyPr wrap="square" lIns="0" tIns="0" rIns="0" bIns="0" rtlCol="0" anchor="t" anchorCtr="1">
            <a:noAutofit/>
          </a:bodyPr>
          <a:lstStyle/>
          <a:p>
            <a:pPr algn="ctr"/>
            <a:r>
              <a:rPr lang="ja-JP" altLang="en-US" sz="1800" b="1" spc="100">
                <a:solidFill>
                  <a:schemeClr val="bg1"/>
                </a:solidFill>
                <a:latin typeface="BIZ UDPゴシック" panose="020B0400000000000000" pitchFamily="50" charset="-128"/>
                <a:ea typeface="BIZ UDPゴシック" panose="020B0400000000000000" pitchFamily="50" charset="-128"/>
              </a:rPr>
              <a:t>③ドラッグ</a:t>
            </a:r>
            <a:endParaRPr lang="en-US" altLang="ja-JP" sz="1800" b="1" spc="100">
              <a:solidFill>
                <a:schemeClr val="bg1"/>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EB25D948-909F-EC5C-CE93-6DBD6751C29D}"/>
              </a:ext>
            </a:extLst>
          </p:cNvPr>
          <p:cNvSpPr txBox="1">
            <a:spLocks noChangeAspect="1"/>
          </p:cNvSpPr>
          <p:nvPr/>
        </p:nvSpPr>
        <p:spPr>
          <a:xfrm>
            <a:off x="6614436" y="2523140"/>
            <a:ext cx="1915151" cy="356361"/>
          </a:xfrm>
          <a:prstGeom prst="roundRect">
            <a:avLst>
              <a:gd name="adj" fmla="val 50000"/>
            </a:avLst>
          </a:prstGeom>
          <a:solidFill>
            <a:srgbClr val="00A478"/>
          </a:solidFill>
          <a:ln>
            <a:noFill/>
          </a:ln>
        </p:spPr>
        <p:txBody>
          <a:bodyPr wrap="square" lIns="0" tIns="0" rIns="0" bIns="0" rtlCol="0" anchor="t" anchorCtr="1">
            <a:noAutofit/>
          </a:bodyPr>
          <a:lstStyle/>
          <a:p>
            <a:pPr algn="ctr"/>
            <a:r>
              <a:rPr lang="ja-JP" altLang="en-US" sz="1800" b="1" spc="100">
                <a:solidFill>
                  <a:schemeClr val="bg1"/>
                </a:solidFill>
                <a:latin typeface="BIZ UDPゴシック" panose="020B0400000000000000" pitchFamily="50" charset="-128"/>
                <a:ea typeface="BIZ UDPゴシック" panose="020B0400000000000000" pitchFamily="50" charset="-128"/>
              </a:rPr>
              <a:t>④スクロール</a:t>
            </a:r>
            <a:endParaRPr lang="en-US" altLang="ja-JP" sz="1800" b="1" spc="100">
              <a:solidFill>
                <a:schemeClr val="bg1"/>
              </a:solidFill>
              <a:latin typeface="BIZ UDPゴシック" panose="020B0400000000000000" pitchFamily="50" charset="-128"/>
              <a:ea typeface="BIZ UDPゴシック" panose="020B0400000000000000" pitchFamily="50" charset="-128"/>
            </a:endParaRPr>
          </a:p>
        </p:txBody>
      </p:sp>
      <p:sp>
        <p:nvSpPr>
          <p:cNvPr id="5" name="Google Shape;129;g1a693714173_0_98">
            <a:extLst>
              <a:ext uri="{FF2B5EF4-FFF2-40B4-BE49-F238E27FC236}">
                <a16:creationId xmlns:a16="http://schemas.microsoft.com/office/drawing/2014/main" id="{FF7C5E09-D705-5A3F-BCB6-9990E9D91D7C}"/>
              </a:ext>
            </a:extLst>
          </p:cNvPr>
          <p:cNvSpPr txBox="1"/>
          <p:nvPr/>
        </p:nvSpPr>
        <p:spPr>
          <a:xfrm>
            <a:off x="1126753" y="3119997"/>
            <a:ext cx="3578922" cy="1154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strike="noStrike" cap="none" err="1">
                <a:solidFill>
                  <a:srgbClr val="3E3E3E"/>
                </a:solidFill>
                <a:latin typeface="BIZ UDPゴシック" panose="020B0400000000000000" pitchFamily="50" charset="-128"/>
                <a:ea typeface="BIZ UDPゴシック" panose="020B0400000000000000" pitchFamily="50" charset="-128"/>
                <a:cs typeface="Meiryo"/>
                <a:sym typeface="Meiryo"/>
              </a:rPr>
              <a:t>画面にタッチした指を</a:t>
            </a:r>
            <a:endParaRPr lang="en-US" sz="2100" b="1" i="0" u="none" strike="noStrike" cap="none">
              <a:solidFill>
                <a:srgbClr val="3E3E3E"/>
              </a:solidFill>
              <a:latin typeface="BIZ UDPゴシック" panose="020B0400000000000000" pitchFamily="50" charset="-128"/>
              <a:ea typeface="BIZ UDPゴシック" panose="020B0400000000000000" pitchFamily="50" charset="-128"/>
              <a:cs typeface="Meiryo"/>
              <a:sym typeface="Meiryo"/>
            </a:endParaRPr>
          </a:p>
          <a:p>
            <a:pPr marL="0" marR="0" lvl="0" indent="0" algn="ctr" rtl="0">
              <a:lnSpc>
                <a:spcPct val="100000"/>
              </a:lnSpc>
              <a:spcBef>
                <a:spcPts val="0"/>
              </a:spcBef>
              <a:spcAft>
                <a:spcPts val="0"/>
              </a:spcAft>
              <a:buClr>
                <a:srgbClr val="000000"/>
              </a:buClr>
              <a:buSzPts val="2100"/>
              <a:buFont typeface="Arial"/>
              <a:buNone/>
            </a:pPr>
            <a:r>
              <a:rPr lang="en-US" sz="2100" b="1" i="0" u="none" strike="noStrike" cap="none" err="1">
                <a:solidFill>
                  <a:srgbClr val="3E3E3E"/>
                </a:solidFill>
                <a:latin typeface="BIZ UDPゴシック" panose="020B0400000000000000" pitchFamily="50" charset="-128"/>
                <a:ea typeface="BIZ UDPゴシック" panose="020B0400000000000000" pitchFamily="50" charset="-128"/>
                <a:cs typeface="Meiryo"/>
                <a:sym typeface="Meiryo"/>
              </a:rPr>
              <a:t>そのままに、移動したい</a:t>
            </a:r>
            <a:endParaRPr lang="en-US" sz="2100" b="1" i="0" u="none" strike="noStrike" cap="none">
              <a:solidFill>
                <a:srgbClr val="3E3E3E"/>
              </a:solidFill>
              <a:latin typeface="BIZ UDPゴシック" panose="020B0400000000000000" pitchFamily="50" charset="-128"/>
              <a:ea typeface="BIZ UDPゴシック" panose="020B0400000000000000" pitchFamily="50" charset="-128"/>
              <a:cs typeface="Meiryo"/>
              <a:sym typeface="Meiryo"/>
            </a:endParaRPr>
          </a:p>
          <a:p>
            <a:pPr marL="0" marR="0" lvl="0" indent="0" algn="ctr" rtl="0">
              <a:lnSpc>
                <a:spcPct val="100000"/>
              </a:lnSpc>
              <a:spcBef>
                <a:spcPts val="0"/>
              </a:spcBef>
              <a:spcAft>
                <a:spcPts val="0"/>
              </a:spcAft>
              <a:buClr>
                <a:srgbClr val="000000"/>
              </a:buClr>
              <a:buSzPts val="2100"/>
              <a:buFont typeface="Arial"/>
              <a:buNone/>
            </a:pPr>
            <a:r>
              <a:rPr lang="en-US" sz="2100" b="1" i="0" u="none" strike="noStrike" cap="none" err="1">
                <a:solidFill>
                  <a:srgbClr val="3E3E3E"/>
                </a:solidFill>
                <a:latin typeface="BIZ UDPゴシック" panose="020B0400000000000000" pitchFamily="50" charset="-128"/>
                <a:ea typeface="BIZ UDPゴシック" panose="020B0400000000000000" pitchFamily="50" charset="-128"/>
                <a:cs typeface="Meiryo"/>
                <a:sym typeface="Meiryo"/>
              </a:rPr>
              <a:t>場所に滑らせること</a:t>
            </a:r>
            <a:endParaRPr sz="2100" b="1" i="0" u="none" strike="noStrike" cap="none">
              <a:solidFill>
                <a:srgbClr val="3E3E3E"/>
              </a:solidFill>
              <a:latin typeface="BIZ UDPゴシック" panose="020B0400000000000000" pitchFamily="50" charset="-128"/>
              <a:ea typeface="BIZ UDPゴシック" panose="020B0400000000000000" pitchFamily="50" charset="-128"/>
              <a:cs typeface="Meiryo"/>
              <a:sym typeface="Meiryo"/>
            </a:endParaRPr>
          </a:p>
        </p:txBody>
      </p:sp>
      <p:sp>
        <p:nvSpPr>
          <p:cNvPr id="6" name="Google Shape;131;g1a693714173_0_98">
            <a:extLst>
              <a:ext uri="{FF2B5EF4-FFF2-40B4-BE49-F238E27FC236}">
                <a16:creationId xmlns:a16="http://schemas.microsoft.com/office/drawing/2014/main" id="{BD210281-CB4F-F195-CF1F-A3A0AF6A4AF7}"/>
              </a:ext>
            </a:extLst>
          </p:cNvPr>
          <p:cNvSpPr txBox="1"/>
          <p:nvPr/>
        </p:nvSpPr>
        <p:spPr>
          <a:xfrm>
            <a:off x="5589312" y="3121092"/>
            <a:ext cx="3965400" cy="1290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strike="noStrike" cap="none" err="1">
                <a:solidFill>
                  <a:srgbClr val="3E3E3E"/>
                </a:solidFill>
                <a:latin typeface="BIZ UDPゴシック" panose="020B0400000000000000" pitchFamily="50" charset="-128"/>
                <a:ea typeface="BIZ UDPゴシック" panose="020B0400000000000000" pitchFamily="50" charset="-128"/>
                <a:cs typeface="Meiryo"/>
                <a:sym typeface="Meiryo"/>
              </a:rPr>
              <a:t>画面の表示しきれない部分を</a:t>
            </a:r>
            <a:br>
              <a:rPr lang="en-US" sz="2100" b="1" i="0" u="none" strike="noStrike" cap="none">
                <a:solidFill>
                  <a:srgbClr val="3E3E3E"/>
                </a:solidFill>
                <a:latin typeface="BIZ UDPゴシック" panose="020B0400000000000000" pitchFamily="50" charset="-128"/>
                <a:ea typeface="BIZ UDPゴシック" panose="020B0400000000000000" pitchFamily="50" charset="-128"/>
                <a:cs typeface="Meiryo"/>
                <a:sym typeface="Meiryo"/>
              </a:rPr>
            </a:br>
            <a:r>
              <a:rPr lang="en-US" sz="2100" b="1" i="0" u="none" strike="noStrike" cap="none" err="1">
                <a:solidFill>
                  <a:srgbClr val="3E3E3E"/>
                </a:solidFill>
                <a:latin typeface="BIZ UDPゴシック" panose="020B0400000000000000" pitchFamily="50" charset="-128"/>
                <a:ea typeface="BIZ UDPゴシック" panose="020B0400000000000000" pitchFamily="50" charset="-128"/>
                <a:cs typeface="Meiryo"/>
                <a:sym typeface="Meiryo"/>
              </a:rPr>
              <a:t>見るために、表示範囲を</a:t>
            </a:r>
            <a:endParaRPr lang="en-US" sz="2100" b="1" i="0" u="none" strike="noStrike" cap="none">
              <a:solidFill>
                <a:srgbClr val="3E3E3E"/>
              </a:solidFill>
              <a:latin typeface="BIZ UDPゴシック" panose="020B0400000000000000" pitchFamily="50" charset="-128"/>
              <a:ea typeface="BIZ UDPゴシック" panose="020B0400000000000000" pitchFamily="50" charset="-128"/>
              <a:cs typeface="Meiryo"/>
              <a:sym typeface="Meiryo"/>
            </a:endParaRPr>
          </a:p>
          <a:p>
            <a:pPr marL="0" marR="0" lvl="0" indent="0" algn="ctr" rtl="0">
              <a:lnSpc>
                <a:spcPct val="100000"/>
              </a:lnSpc>
              <a:spcBef>
                <a:spcPts val="0"/>
              </a:spcBef>
              <a:spcAft>
                <a:spcPts val="0"/>
              </a:spcAft>
              <a:buClr>
                <a:srgbClr val="000000"/>
              </a:buClr>
              <a:buSzPts val="2100"/>
              <a:buFont typeface="Arial"/>
              <a:buNone/>
            </a:pPr>
            <a:r>
              <a:rPr lang="en-US" sz="2100" b="1" i="0" u="none" strike="noStrike" cap="none" err="1">
                <a:solidFill>
                  <a:srgbClr val="3E3E3E"/>
                </a:solidFill>
                <a:latin typeface="BIZ UDPゴシック" panose="020B0400000000000000" pitchFamily="50" charset="-128"/>
                <a:ea typeface="BIZ UDPゴシック" panose="020B0400000000000000" pitchFamily="50" charset="-128"/>
                <a:cs typeface="Meiryo"/>
                <a:sym typeface="Meiryo"/>
              </a:rPr>
              <a:t>上下にずらすこと</a:t>
            </a:r>
            <a:endParaRPr sz="2100" b="1" i="0" u="none" strike="noStrike" cap="none">
              <a:solidFill>
                <a:srgbClr val="3E3E3E"/>
              </a:solidFill>
              <a:latin typeface="BIZ UDPゴシック" panose="020B0400000000000000" pitchFamily="50" charset="-128"/>
              <a:ea typeface="BIZ UDPゴシック" panose="020B0400000000000000" pitchFamily="50" charset="-128"/>
              <a:cs typeface="Meiryo"/>
              <a:sym typeface="Meiryo"/>
            </a:endParaRPr>
          </a:p>
          <a:p>
            <a:pPr marL="0" marR="0" lvl="0" indent="0" algn="ctr" rtl="0">
              <a:lnSpc>
                <a:spcPct val="100000"/>
              </a:lnSpc>
              <a:spcBef>
                <a:spcPts val="0"/>
              </a:spcBef>
              <a:spcAft>
                <a:spcPts val="0"/>
              </a:spcAft>
              <a:buClr>
                <a:srgbClr val="000000"/>
              </a:buClr>
              <a:buSzPts val="2100"/>
              <a:buFont typeface="Arial"/>
              <a:buNone/>
            </a:pPr>
            <a:endParaRPr sz="2100" b="1" i="0" u="none" strike="noStrike" cap="none">
              <a:solidFill>
                <a:srgbClr val="3E3E3E"/>
              </a:solidFill>
              <a:latin typeface="BIZ UDPゴシック" panose="020B0400000000000000" pitchFamily="50" charset="-128"/>
              <a:ea typeface="BIZ UDPゴシック" panose="020B0400000000000000" pitchFamily="50" charset="-128"/>
              <a:cs typeface="Meiryo"/>
              <a:sym typeface="Meiryo"/>
            </a:endParaRPr>
          </a:p>
          <a:p>
            <a:pPr marL="0" marR="0" lvl="0" indent="0" algn="ctr" rtl="0">
              <a:lnSpc>
                <a:spcPct val="100000"/>
              </a:lnSpc>
              <a:spcBef>
                <a:spcPts val="0"/>
              </a:spcBef>
              <a:spcAft>
                <a:spcPts val="0"/>
              </a:spcAft>
              <a:buClr>
                <a:srgbClr val="000000"/>
              </a:buClr>
              <a:buSzPts val="2100"/>
              <a:buFont typeface="Arial"/>
              <a:buNone/>
            </a:pPr>
            <a:endParaRPr sz="2100" b="1" i="0" u="none" strike="noStrike" cap="none">
              <a:solidFill>
                <a:srgbClr val="3E3E3E"/>
              </a:solidFill>
              <a:latin typeface="BIZ UDPゴシック" panose="020B0400000000000000" pitchFamily="50" charset="-128"/>
              <a:ea typeface="BIZ UDPゴシック" panose="020B0400000000000000" pitchFamily="50" charset="-128"/>
              <a:cs typeface="Meiryo"/>
              <a:sym typeface="Meiryo"/>
            </a:endParaRPr>
          </a:p>
        </p:txBody>
      </p:sp>
      <p:pic>
        <p:nvPicPr>
          <p:cNvPr id="8" name="Google Shape;132;g1a693714173_0_98">
            <a:extLst>
              <a:ext uri="{FF2B5EF4-FFF2-40B4-BE49-F238E27FC236}">
                <a16:creationId xmlns:a16="http://schemas.microsoft.com/office/drawing/2014/main" id="{C0633F81-7651-4DEC-D20A-24BC5822D1C7}"/>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478349" y="4558755"/>
            <a:ext cx="2491506" cy="2244932"/>
          </a:xfrm>
          <a:prstGeom prst="rect">
            <a:avLst/>
          </a:prstGeom>
          <a:noFill/>
          <a:ln>
            <a:noFill/>
          </a:ln>
        </p:spPr>
      </p:pic>
      <p:grpSp>
        <p:nvGrpSpPr>
          <p:cNvPr id="9" name="Google Shape;133;g1a693714173_0_98">
            <a:extLst>
              <a:ext uri="{FF2B5EF4-FFF2-40B4-BE49-F238E27FC236}">
                <a16:creationId xmlns:a16="http://schemas.microsoft.com/office/drawing/2014/main" id="{2103B0A3-28EA-84E0-3ECC-F07E4342BC7E}"/>
              </a:ext>
            </a:extLst>
          </p:cNvPr>
          <p:cNvGrpSpPr/>
          <p:nvPr/>
        </p:nvGrpSpPr>
        <p:grpSpPr>
          <a:xfrm>
            <a:off x="1600804" y="4411992"/>
            <a:ext cx="3206297" cy="2368541"/>
            <a:chOff x="648277" y="3214269"/>
            <a:chExt cx="3730149" cy="2798250"/>
          </a:xfrm>
        </p:grpSpPr>
        <p:pic>
          <p:nvPicPr>
            <p:cNvPr id="10" name="Google Shape;134;g1a693714173_0_98">
              <a:extLst>
                <a:ext uri="{FF2B5EF4-FFF2-40B4-BE49-F238E27FC236}">
                  <a16:creationId xmlns:a16="http://schemas.microsoft.com/office/drawing/2014/main" id="{745DE4BD-A68F-B2E0-3B87-BD67DE7E97A4}"/>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48277" y="3214269"/>
              <a:ext cx="2199824" cy="2798250"/>
            </a:xfrm>
            <a:prstGeom prst="rect">
              <a:avLst/>
            </a:prstGeom>
            <a:noFill/>
            <a:ln>
              <a:noFill/>
            </a:ln>
          </p:spPr>
        </p:pic>
        <p:pic>
          <p:nvPicPr>
            <p:cNvPr id="11" name="Google Shape;135;g1a693714173_0_98">
              <a:extLst>
                <a:ext uri="{FF2B5EF4-FFF2-40B4-BE49-F238E27FC236}">
                  <a16:creationId xmlns:a16="http://schemas.microsoft.com/office/drawing/2014/main" id="{D17C0C76-2113-4D55-1B1D-4A27C50124D7}"/>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178602" y="3214269"/>
              <a:ext cx="2199824" cy="2798250"/>
            </a:xfrm>
            <a:prstGeom prst="rect">
              <a:avLst/>
            </a:prstGeom>
            <a:noFill/>
            <a:ln>
              <a:noFill/>
            </a:ln>
          </p:spPr>
        </p:pic>
        <p:sp>
          <p:nvSpPr>
            <p:cNvPr id="12" name="Google Shape;136;g1a693714173_0_98">
              <a:extLst>
                <a:ext uri="{FF2B5EF4-FFF2-40B4-BE49-F238E27FC236}">
                  <a16:creationId xmlns:a16="http://schemas.microsoft.com/office/drawing/2014/main" id="{EB2B808B-BB41-6716-2461-D8938B8A6D49}"/>
                </a:ext>
              </a:extLst>
            </p:cNvPr>
            <p:cNvSpPr/>
            <p:nvPr/>
          </p:nvSpPr>
          <p:spPr>
            <a:xfrm>
              <a:off x="1579525" y="3589925"/>
              <a:ext cx="771300" cy="404400"/>
            </a:xfrm>
            <a:prstGeom prst="rightArrow">
              <a:avLst>
                <a:gd name="adj1" fmla="val 50000"/>
                <a:gd name="adj2" fmla="val 50000"/>
              </a:avLst>
            </a:prstGeom>
            <a:noFill/>
            <a:ln w="28575" cap="flat" cmpd="sng">
              <a:solidFill>
                <a:srgbClr val="0265A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BIZ UDPゴシック" panose="020B0400000000000000" pitchFamily="50" charset="-128"/>
                <a:ea typeface="BIZ UDPゴシック" panose="020B0400000000000000" pitchFamily="50" charset="-128"/>
                <a:cs typeface="Arial"/>
                <a:sym typeface="Arial"/>
              </a:endParaRPr>
            </a:p>
          </p:txBody>
        </p:sp>
      </p:grpSp>
      <p:grpSp>
        <p:nvGrpSpPr>
          <p:cNvPr id="15" name="グループ化 14">
            <a:extLst>
              <a:ext uri="{FF2B5EF4-FFF2-40B4-BE49-F238E27FC236}">
                <a16:creationId xmlns:a16="http://schemas.microsoft.com/office/drawing/2014/main" id="{2D08A0B4-DDE9-C50D-2229-CB7645C31086}"/>
              </a:ext>
            </a:extLst>
          </p:cNvPr>
          <p:cNvGrpSpPr/>
          <p:nvPr/>
        </p:nvGrpSpPr>
        <p:grpSpPr>
          <a:xfrm>
            <a:off x="604646" y="0"/>
            <a:ext cx="1351370" cy="1035997"/>
            <a:chOff x="604646" y="0"/>
            <a:chExt cx="1351370" cy="1035997"/>
          </a:xfrm>
          <a:solidFill>
            <a:srgbClr val="00A478"/>
          </a:solidFill>
        </p:grpSpPr>
        <p:sp>
          <p:nvSpPr>
            <p:cNvPr id="18" name="片側の 2 つの角を切り取った四角形 13">
              <a:extLst>
                <a:ext uri="{FF2B5EF4-FFF2-40B4-BE49-F238E27FC236}">
                  <a16:creationId xmlns:a16="http://schemas.microsoft.com/office/drawing/2014/main" id="{83833F5F-8E9F-9091-034B-A24B5944EA78}"/>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片側の 2 つの角を切り取った四角形 16">
              <a:extLst>
                <a:ext uri="{FF2B5EF4-FFF2-40B4-BE49-F238E27FC236}">
                  <a16:creationId xmlns:a16="http://schemas.microsoft.com/office/drawing/2014/main" id="{F68F7AE9-9CBD-B451-2E8E-982209856543}"/>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C39C506F-58DC-74AC-17B4-C286B40CC5CA}"/>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ja-JP" altLang="en-US" sz="35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13" name="スライド番号プレースホルダー 3">
            <a:extLst>
              <a:ext uri="{FF2B5EF4-FFF2-40B4-BE49-F238E27FC236}">
                <a16:creationId xmlns:a16="http://schemas.microsoft.com/office/drawing/2014/main" id="{04E54B81-5005-C4E2-0098-D6BD22752160}"/>
              </a:ext>
            </a:extLst>
          </p:cNvPr>
          <p:cNvSpPr>
            <a:spLocks noGrp="1"/>
          </p:cNvSpPr>
          <p:nvPr>
            <p:ph type="sldNum" sz="quarter" idx="12"/>
          </p:nvPr>
        </p:nvSpPr>
        <p:spPr>
          <a:xfrm>
            <a:off x="7598979" y="6998422"/>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7</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44192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42">
            <a:extLst>
              <a:ext uri="{FF2B5EF4-FFF2-40B4-BE49-F238E27FC236}">
                <a16:creationId xmlns:a16="http://schemas.microsoft.com/office/drawing/2014/main" id="{A34F056A-A9DD-6929-FE25-67166D35776F}"/>
              </a:ext>
            </a:extLst>
          </p:cNvPr>
          <p:cNvSpPr/>
          <p:nvPr/>
        </p:nvSpPr>
        <p:spPr>
          <a:xfrm>
            <a:off x="604646" y="2116400"/>
            <a:ext cx="9744079" cy="4967077"/>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スマホの紹介</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3.</a:t>
            </a:r>
            <a:r>
              <a:rPr lang="ja-JP" altLang="en-US" sz="2800" b="1">
                <a:latin typeface="BIZ UDPゴシック" panose="020B0400000000000000" pitchFamily="50" charset="-128"/>
                <a:ea typeface="BIZ UDPゴシック" panose="020B0400000000000000" pitchFamily="50" charset="-128"/>
              </a:rPr>
              <a:t>スマホの基本操作</a:t>
            </a:r>
          </a:p>
        </p:txBody>
      </p:sp>
      <p:sp>
        <p:nvSpPr>
          <p:cNvPr id="4" name="角丸四角形 42">
            <a:extLst>
              <a:ext uri="{FF2B5EF4-FFF2-40B4-BE49-F238E27FC236}">
                <a16:creationId xmlns:a16="http://schemas.microsoft.com/office/drawing/2014/main" id="{3E059543-0FBD-317C-558D-92F2869146A9}"/>
              </a:ext>
            </a:extLst>
          </p:cNvPr>
          <p:cNvSpPr/>
          <p:nvPr/>
        </p:nvSpPr>
        <p:spPr>
          <a:xfrm>
            <a:off x="7194203" y="3382706"/>
            <a:ext cx="2534375" cy="2453124"/>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角丸四角形 42">
            <a:extLst>
              <a:ext uri="{FF2B5EF4-FFF2-40B4-BE49-F238E27FC236}">
                <a16:creationId xmlns:a16="http://schemas.microsoft.com/office/drawing/2014/main" id="{44DA3BB4-6759-2F1E-BD68-593470BB2AAE}"/>
              </a:ext>
            </a:extLst>
          </p:cNvPr>
          <p:cNvSpPr/>
          <p:nvPr/>
        </p:nvSpPr>
        <p:spPr>
          <a:xfrm>
            <a:off x="840541" y="3045334"/>
            <a:ext cx="3141856" cy="3242758"/>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93A39B99-C892-ADFB-85C0-322EE1CAD3C5}"/>
              </a:ext>
            </a:extLst>
          </p:cNvPr>
          <p:cNvSpPr txBox="1"/>
          <p:nvPr/>
        </p:nvSpPr>
        <p:spPr>
          <a:xfrm>
            <a:off x="847201" y="3853821"/>
            <a:ext cx="3085505" cy="2185214"/>
          </a:xfrm>
          <a:prstGeom prst="rect">
            <a:avLst/>
          </a:prstGeom>
          <a:noFill/>
        </p:spPr>
        <p:txBody>
          <a:bodyPr wrap="square">
            <a:spAutoFit/>
          </a:bodyPr>
          <a:lstStyle/>
          <a:p>
            <a:pPr algn="ctr">
              <a:lnSpc>
                <a:spcPct val="150000"/>
              </a:lnSpc>
            </a:pPr>
            <a:r>
              <a:rPr lang="ja-JP" altLang="en-US" sz="1600" b="1" i="0">
                <a:effectLst/>
                <a:latin typeface="BIZ UDPゴシック" panose="020B0400000000000000" pitchFamily="50" charset="-128"/>
                <a:ea typeface="BIZ UDPゴシック" panose="020B0400000000000000" pitchFamily="50" charset="-128"/>
              </a:rPr>
              <a:t>左側面の上部には、上から</a:t>
            </a:r>
            <a:endParaRPr lang="en-US" altLang="ja-JP" sz="1600" b="1" i="0">
              <a:effectLst/>
              <a:latin typeface="BIZ UDPゴシック" panose="020B0400000000000000" pitchFamily="50" charset="-128"/>
              <a:ea typeface="BIZ UDPゴシック" panose="020B0400000000000000" pitchFamily="50" charset="-128"/>
            </a:endParaRPr>
          </a:p>
          <a:p>
            <a:pPr algn="ctr">
              <a:lnSpc>
                <a:spcPct val="150000"/>
              </a:lnSpc>
            </a:pPr>
            <a:r>
              <a:rPr lang="ja-JP" altLang="en-US" sz="2000" b="1" i="0">
                <a:effectLst/>
                <a:latin typeface="BIZ UDPゴシック" panose="020B0400000000000000" pitchFamily="50" charset="-128"/>
                <a:ea typeface="BIZ UDPゴシック" panose="020B0400000000000000" pitchFamily="50" charset="-128"/>
              </a:rPr>
              <a:t>「サイレントスイッチ」</a:t>
            </a:r>
            <a:endParaRPr lang="en-US" altLang="ja-JP" sz="2000" b="1" i="0">
              <a:effectLst/>
              <a:latin typeface="BIZ UDPゴシック" panose="020B0400000000000000" pitchFamily="50" charset="-128"/>
              <a:ea typeface="BIZ UDPゴシック" panose="020B0400000000000000" pitchFamily="50" charset="-128"/>
            </a:endParaRPr>
          </a:p>
          <a:p>
            <a:pPr algn="ctr">
              <a:lnSpc>
                <a:spcPct val="150000"/>
              </a:lnSpc>
            </a:pPr>
            <a:r>
              <a:rPr lang="ja-JP" altLang="en-US" sz="2000" b="1" i="0">
                <a:effectLst/>
                <a:latin typeface="BIZ UDPゴシック" panose="020B0400000000000000" pitchFamily="50" charset="-128"/>
                <a:ea typeface="BIZ UDPゴシック" panose="020B0400000000000000" pitchFamily="50" charset="-128"/>
              </a:rPr>
              <a:t>「音量上げる」</a:t>
            </a:r>
            <a:endParaRPr lang="en-US" altLang="ja-JP" sz="2000" b="1" i="0">
              <a:effectLst/>
              <a:latin typeface="BIZ UDPゴシック" panose="020B0400000000000000" pitchFamily="50" charset="-128"/>
              <a:ea typeface="BIZ UDPゴシック" panose="020B0400000000000000" pitchFamily="50" charset="-128"/>
            </a:endParaRPr>
          </a:p>
          <a:p>
            <a:pPr algn="ctr">
              <a:lnSpc>
                <a:spcPct val="150000"/>
              </a:lnSpc>
            </a:pPr>
            <a:r>
              <a:rPr lang="ja-JP" altLang="en-US" sz="2000" b="1" i="0">
                <a:effectLst/>
                <a:latin typeface="BIZ UDPゴシック" panose="020B0400000000000000" pitchFamily="50" charset="-128"/>
                <a:ea typeface="BIZ UDPゴシック" panose="020B0400000000000000" pitchFamily="50" charset="-128"/>
              </a:rPr>
              <a:t>「音量を下げる」</a:t>
            </a:r>
            <a:endParaRPr lang="en-US" altLang="ja-JP" sz="2000" b="1" i="0">
              <a:effectLst/>
              <a:latin typeface="BIZ UDPゴシック" panose="020B0400000000000000" pitchFamily="50" charset="-128"/>
              <a:ea typeface="BIZ UDPゴシック" panose="020B0400000000000000" pitchFamily="50" charset="-128"/>
            </a:endParaRPr>
          </a:p>
          <a:p>
            <a:pPr algn="ctr">
              <a:lnSpc>
                <a:spcPct val="150000"/>
              </a:lnSpc>
            </a:pPr>
            <a:r>
              <a:rPr lang="ja-JP" altLang="en-US" sz="1600" b="1" i="0">
                <a:effectLst/>
                <a:latin typeface="BIZ UDPゴシック" panose="020B0400000000000000" pitchFamily="50" charset="-128"/>
                <a:ea typeface="BIZ UDPゴシック" panose="020B0400000000000000" pitchFamily="50" charset="-128"/>
              </a:rPr>
              <a:t>の</a:t>
            </a:r>
            <a:r>
              <a:rPr lang="en-US" altLang="ja-JP" sz="1600" b="1" i="0">
                <a:effectLst/>
                <a:latin typeface="BIZ UDPゴシック" panose="020B0400000000000000" pitchFamily="50" charset="-128"/>
                <a:ea typeface="BIZ UDPゴシック" panose="020B0400000000000000" pitchFamily="50" charset="-128"/>
              </a:rPr>
              <a:t>3</a:t>
            </a:r>
            <a:r>
              <a:rPr lang="ja-JP" altLang="en-US" sz="1600" b="1" i="0">
                <a:effectLst/>
                <a:latin typeface="BIZ UDPゴシック" panose="020B0400000000000000" pitchFamily="50" charset="-128"/>
                <a:ea typeface="BIZ UDPゴシック" panose="020B0400000000000000" pitchFamily="50" charset="-128"/>
              </a:rPr>
              <a:t>つのボタンが</a:t>
            </a:r>
            <a:r>
              <a:rPr lang="ja-JP" altLang="en-US" sz="1600" b="1">
                <a:latin typeface="BIZ UDPゴシック" panose="020B0400000000000000" pitchFamily="50" charset="-128"/>
                <a:ea typeface="BIZ UDPゴシック" panose="020B0400000000000000" pitchFamily="50" charset="-128"/>
              </a:rPr>
              <a:t>ある</a:t>
            </a:r>
            <a:r>
              <a:rPr lang="ja-JP" altLang="en-US" sz="1600" b="1" i="0">
                <a:effectLst/>
                <a:latin typeface="BIZ UDPゴシック" panose="020B0400000000000000" pitchFamily="50" charset="-128"/>
                <a:ea typeface="BIZ UDPゴシック" panose="020B0400000000000000" pitchFamily="50" charset="-128"/>
              </a:rPr>
              <a:t>。</a:t>
            </a:r>
            <a:endParaRPr lang="en-US" altLang="ja-JP" sz="1600" b="1" i="0">
              <a:effectLst/>
              <a:latin typeface="BIZ UDPゴシック" panose="020B0400000000000000" pitchFamily="50" charset="-128"/>
              <a:ea typeface="BIZ UDPゴシック" panose="020B0400000000000000" pitchFamily="50" charset="-128"/>
            </a:endParaRPr>
          </a:p>
        </p:txBody>
      </p:sp>
      <p:grpSp>
        <p:nvGrpSpPr>
          <p:cNvPr id="11" name="グループ化 10">
            <a:extLst>
              <a:ext uri="{FF2B5EF4-FFF2-40B4-BE49-F238E27FC236}">
                <a16:creationId xmlns:a16="http://schemas.microsoft.com/office/drawing/2014/main" id="{E83816AA-E394-7C2E-652E-447D80838C73}"/>
              </a:ext>
            </a:extLst>
          </p:cNvPr>
          <p:cNvGrpSpPr/>
          <p:nvPr/>
        </p:nvGrpSpPr>
        <p:grpSpPr>
          <a:xfrm>
            <a:off x="3594189" y="2702205"/>
            <a:ext cx="4056998" cy="3941601"/>
            <a:chOff x="4817288" y="3044170"/>
            <a:chExt cx="3180434" cy="3180434"/>
          </a:xfrm>
        </p:grpSpPr>
        <p:grpSp>
          <p:nvGrpSpPr>
            <p:cNvPr id="12" name="グループ化 11">
              <a:extLst>
                <a:ext uri="{FF2B5EF4-FFF2-40B4-BE49-F238E27FC236}">
                  <a16:creationId xmlns:a16="http://schemas.microsoft.com/office/drawing/2014/main" id="{F56E5E59-0D28-EFF2-4AD1-22BC315C08FE}"/>
                </a:ext>
              </a:extLst>
            </p:cNvPr>
            <p:cNvGrpSpPr/>
            <p:nvPr/>
          </p:nvGrpSpPr>
          <p:grpSpPr>
            <a:xfrm>
              <a:off x="4817288" y="3044170"/>
              <a:ext cx="3180434" cy="3180434"/>
              <a:chOff x="4817288" y="3044170"/>
              <a:chExt cx="3180434" cy="3180434"/>
            </a:xfrm>
          </p:grpSpPr>
          <p:pic>
            <p:nvPicPr>
              <p:cNvPr id="18" name="グラフィックス 17" descr="スマート フォン">
                <a:extLst>
                  <a:ext uri="{FF2B5EF4-FFF2-40B4-BE49-F238E27FC236}">
                    <a16:creationId xmlns:a16="http://schemas.microsoft.com/office/drawing/2014/main" id="{01F97CBD-8158-829C-5C35-2D639F4B9D9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17288" y="3044170"/>
                <a:ext cx="3180434" cy="3180434"/>
              </a:xfrm>
              <a:prstGeom prst="rect">
                <a:avLst/>
              </a:prstGeom>
            </p:spPr>
          </p:pic>
          <p:sp>
            <p:nvSpPr>
              <p:cNvPr id="20" name="楕円 19">
                <a:extLst>
                  <a:ext uri="{FF2B5EF4-FFF2-40B4-BE49-F238E27FC236}">
                    <a16:creationId xmlns:a16="http://schemas.microsoft.com/office/drawing/2014/main" id="{695D2730-B541-1142-90BD-179A12E169A0}"/>
                  </a:ext>
                </a:extLst>
              </p:cNvPr>
              <p:cNvSpPr/>
              <p:nvPr/>
            </p:nvSpPr>
            <p:spPr>
              <a:xfrm>
                <a:off x="6234968" y="5736621"/>
                <a:ext cx="306657" cy="3084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1" name="正方形/長方形 20">
                <a:extLst>
                  <a:ext uri="{FF2B5EF4-FFF2-40B4-BE49-F238E27FC236}">
                    <a16:creationId xmlns:a16="http://schemas.microsoft.com/office/drawing/2014/main" id="{0C01D1CC-EFF7-FF0D-CF2D-4B8E7DAFA19D}"/>
                  </a:ext>
                </a:extLst>
              </p:cNvPr>
              <p:cNvSpPr/>
              <p:nvPr/>
            </p:nvSpPr>
            <p:spPr>
              <a:xfrm>
                <a:off x="7180859" y="3849757"/>
                <a:ext cx="58142" cy="245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2" name="正方形/長方形 21">
                <a:extLst>
                  <a:ext uri="{FF2B5EF4-FFF2-40B4-BE49-F238E27FC236}">
                    <a16:creationId xmlns:a16="http://schemas.microsoft.com/office/drawing/2014/main" id="{B1529438-CA86-F490-ADF4-1C7E79AE47C3}"/>
                  </a:ext>
                </a:extLst>
              </p:cNvPr>
              <p:cNvSpPr/>
              <p:nvPr/>
            </p:nvSpPr>
            <p:spPr>
              <a:xfrm>
                <a:off x="5571818" y="3550659"/>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3" name="正方形/長方形 22">
                <a:extLst>
                  <a:ext uri="{FF2B5EF4-FFF2-40B4-BE49-F238E27FC236}">
                    <a16:creationId xmlns:a16="http://schemas.microsoft.com/office/drawing/2014/main" id="{7CBF3D9C-C0CC-4187-034E-99D8A9C734C0}"/>
                  </a:ext>
                </a:extLst>
              </p:cNvPr>
              <p:cNvSpPr/>
              <p:nvPr/>
            </p:nvSpPr>
            <p:spPr>
              <a:xfrm>
                <a:off x="5571185" y="3830888"/>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15" name="正方形/長方形 14">
              <a:extLst>
                <a:ext uri="{FF2B5EF4-FFF2-40B4-BE49-F238E27FC236}">
                  <a16:creationId xmlns:a16="http://schemas.microsoft.com/office/drawing/2014/main" id="{72E91ACB-68B3-562F-6BCE-915B863C5CE0}"/>
                </a:ext>
              </a:extLst>
            </p:cNvPr>
            <p:cNvSpPr/>
            <p:nvPr/>
          </p:nvSpPr>
          <p:spPr>
            <a:xfrm>
              <a:off x="5571184" y="4117990"/>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24" name="テキスト ボックス 23">
            <a:extLst>
              <a:ext uri="{FF2B5EF4-FFF2-40B4-BE49-F238E27FC236}">
                <a16:creationId xmlns:a16="http://schemas.microsoft.com/office/drawing/2014/main" id="{4ED44EC6-93D7-BDD3-F6F6-B678C2FD74CD}"/>
              </a:ext>
            </a:extLst>
          </p:cNvPr>
          <p:cNvSpPr txBox="1"/>
          <p:nvPr/>
        </p:nvSpPr>
        <p:spPr>
          <a:xfrm>
            <a:off x="7194203" y="4245390"/>
            <a:ext cx="2660495" cy="1261884"/>
          </a:xfrm>
          <a:prstGeom prst="rect">
            <a:avLst/>
          </a:prstGeom>
          <a:noFill/>
        </p:spPr>
        <p:txBody>
          <a:bodyPr wrap="square">
            <a:spAutoFit/>
          </a:bodyPr>
          <a:lstStyle/>
          <a:p>
            <a:pPr algn="ctr">
              <a:lnSpc>
                <a:spcPct val="150000"/>
              </a:lnSpc>
            </a:pPr>
            <a:r>
              <a:rPr lang="ja-JP" altLang="en-US" sz="1600" b="1" i="0">
                <a:effectLst/>
                <a:latin typeface="BIZ UDPゴシック" panose="020B0400000000000000" pitchFamily="50" charset="-128"/>
                <a:ea typeface="BIZ UDPゴシック" panose="020B0400000000000000" pitchFamily="50" charset="-128"/>
              </a:rPr>
              <a:t>右側面の上部に</a:t>
            </a:r>
            <a:endParaRPr lang="en-US" altLang="ja-JP" sz="1600" b="1" i="0">
              <a:effectLst/>
              <a:latin typeface="BIZ UDPゴシック" panose="020B0400000000000000" pitchFamily="50" charset="-128"/>
              <a:ea typeface="BIZ UDPゴシック" panose="020B0400000000000000" pitchFamily="50" charset="-128"/>
            </a:endParaRPr>
          </a:p>
          <a:p>
            <a:pPr algn="ctr">
              <a:lnSpc>
                <a:spcPct val="150000"/>
              </a:lnSpc>
            </a:pPr>
            <a:r>
              <a:rPr lang="ja-JP" altLang="en-US" sz="2000" b="1" i="0">
                <a:effectLst/>
                <a:latin typeface="BIZ UDPゴシック" panose="020B0400000000000000" pitchFamily="50" charset="-128"/>
                <a:ea typeface="BIZ UDPゴシック" panose="020B0400000000000000" pitchFamily="50" charset="-128"/>
              </a:rPr>
              <a:t>「スリープボタン</a:t>
            </a:r>
            <a:r>
              <a:rPr lang="ja-JP" altLang="en-US" sz="2000" b="1">
                <a:latin typeface="BIZ UDPゴシック" panose="020B0400000000000000" pitchFamily="50" charset="-128"/>
                <a:ea typeface="BIZ UDPゴシック" panose="020B0400000000000000" pitchFamily="50" charset="-128"/>
              </a:rPr>
              <a:t>」</a:t>
            </a:r>
            <a:endParaRPr lang="en-US" altLang="ja-JP" sz="2000" b="1">
              <a:latin typeface="BIZ UDPゴシック" panose="020B0400000000000000" pitchFamily="50" charset="-128"/>
              <a:ea typeface="BIZ UDPゴシック" panose="020B0400000000000000" pitchFamily="50" charset="-128"/>
            </a:endParaRPr>
          </a:p>
          <a:p>
            <a:pPr algn="ctr">
              <a:lnSpc>
                <a:spcPct val="150000"/>
              </a:lnSpc>
            </a:pPr>
            <a:r>
              <a:rPr lang="ja-JP" altLang="en-US" sz="1600" b="1" i="0">
                <a:effectLst/>
                <a:latin typeface="BIZ UDPゴシック" panose="020B0400000000000000" pitchFamily="50" charset="-128"/>
                <a:ea typeface="BIZ UDPゴシック" panose="020B0400000000000000" pitchFamily="50" charset="-128"/>
              </a:rPr>
              <a:t>がある。</a:t>
            </a:r>
            <a:endParaRPr lang="en-US" altLang="ja-JP" sz="1600" b="1" i="0">
              <a:effectLst/>
              <a:latin typeface="BIZ UDPゴシック" panose="020B0400000000000000" pitchFamily="50" charset="-128"/>
              <a:ea typeface="BIZ UDPゴシック" panose="020B0400000000000000" pitchFamily="50" charset="-128"/>
            </a:endParaRPr>
          </a:p>
        </p:txBody>
      </p:sp>
      <p:sp>
        <p:nvSpPr>
          <p:cNvPr id="25" name="円/楕円 10">
            <a:extLst>
              <a:ext uri="{FF2B5EF4-FFF2-40B4-BE49-F238E27FC236}">
                <a16:creationId xmlns:a16="http://schemas.microsoft.com/office/drawing/2014/main" id="{D37EF73B-9849-64AF-8CBC-C3B0C1ED9BFF}"/>
              </a:ext>
            </a:extLst>
          </p:cNvPr>
          <p:cNvSpPr/>
          <p:nvPr/>
        </p:nvSpPr>
        <p:spPr>
          <a:xfrm>
            <a:off x="2072434" y="3146845"/>
            <a:ext cx="690728" cy="706180"/>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a:latin typeface="BIZ UDPゴシック" panose="020B0400000000000000" pitchFamily="50" charset="-128"/>
              <a:ea typeface="BIZ UDPゴシック" panose="020B0400000000000000" pitchFamily="50" charset="-128"/>
            </a:endParaRPr>
          </a:p>
          <a:p>
            <a:pPr algn="ctr"/>
            <a:r>
              <a:rPr kumimoji="1" lang="ja-JP" altLang="en-US" sz="2400" b="1">
                <a:latin typeface="BIZ UDPゴシック" panose="020B0400000000000000" pitchFamily="50" charset="-128"/>
                <a:ea typeface="BIZ UDPゴシック" panose="020B0400000000000000" pitchFamily="50" charset="-128"/>
              </a:rPr>
              <a:t>１</a:t>
            </a:r>
          </a:p>
        </p:txBody>
      </p:sp>
      <p:sp>
        <p:nvSpPr>
          <p:cNvPr id="26" name="円/楕円 10">
            <a:extLst>
              <a:ext uri="{FF2B5EF4-FFF2-40B4-BE49-F238E27FC236}">
                <a16:creationId xmlns:a16="http://schemas.microsoft.com/office/drawing/2014/main" id="{928CE57E-CC8F-29CA-6B94-D8EADED5FE8F}"/>
              </a:ext>
            </a:extLst>
          </p:cNvPr>
          <p:cNvSpPr/>
          <p:nvPr/>
        </p:nvSpPr>
        <p:spPr>
          <a:xfrm>
            <a:off x="8109995" y="3502579"/>
            <a:ext cx="690728" cy="706180"/>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a:latin typeface="BIZ UDPゴシック" panose="020B0400000000000000" pitchFamily="50" charset="-128"/>
              <a:ea typeface="BIZ UDPゴシック" panose="020B0400000000000000" pitchFamily="50" charset="-128"/>
            </a:endParaRPr>
          </a:p>
          <a:p>
            <a:pPr algn="ctr"/>
            <a:r>
              <a:rPr kumimoji="1" lang="en-US" altLang="ja-JP" sz="2400" b="1">
                <a:latin typeface="BIZ UDPゴシック" panose="020B0400000000000000" pitchFamily="50" charset="-128"/>
                <a:ea typeface="BIZ UDPゴシック" panose="020B0400000000000000" pitchFamily="50" charset="-128"/>
              </a:rPr>
              <a:t>2</a:t>
            </a:r>
            <a:endParaRPr kumimoji="1" lang="ja-JP" altLang="en-US" sz="2400" b="1">
              <a:latin typeface="BIZ UDPゴシック" panose="020B0400000000000000" pitchFamily="50" charset="-128"/>
              <a:ea typeface="BIZ UDPゴシック" panose="020B0400000000000000" pitchFamily="50" charset="-128"/>
            </a:endParaRPr>
          </a:p>
        </p:txBody>
      </p:sp>
      <p:grpSp>
        <p:nvGrpSpPr>
          <p:cNvPr id="2" name="グループ化 1">
            <a:extLst>
              <a:ext uri="{FF2B5EF4-FFF2-40B4-BE49-F238E27FC236}">
                <a16:creationId xmlns:a16="http://schemas.microsoft.com/office/drawing/2014/main" id="{77DA6EA9-F3F3-5746-455C-84DFE4306105}"/>
              </a:ext>
            </a:extLst>
          </p:cNvPr>
          <p:cNvGrpSpPr/>
          <p:nvPr/>
        </p:nvGrpSpPr>
        <p:grpSpPr>
          <a:xfrm>
            <a:off x="604646" y="0"/>
            <a:ext cx="1351370" cy="1035997"/>
            <a:chOff x="604646" y="0"/>
            <a:chExt cx="1351370" cy="1035997"/>
          </a:xfrm>
          <a:solidFill>
            <a:srgbClr val="00A478"/>
          </a:solidFill>
        </p:grpSpPr>
        <p:sp>
          <p:nvSpPr>
            <p:cNvPr id="5" name="片側の 2 つの角を切り取った四角形 13">
              <a:extLst>
                <a:ext uri="{FF2B5EF4-FFF2-40B4-BE49-F238E27FC236}">
                  <a16:creationId xmlns:a16="http://schemas.microsoft.com/office/drawing/2014/main" id="{25F2AC91-3E81-0514-BD9B-434B40D0E1DF}"/>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片側の 2 つの角を切り取った四角形 16">
              <a:extLst>
                <a:ext uri="{FF2B5EF4-FFF2-40B4-BE49-F238E27FC236}">
                  <a16:creationId xmlns:a16="http://schemas.microsoft.com/office/drawing/2014/main" id="{346A9C9D-4793-393D-3686-02CE298FD0E2}"/>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0B3F571B-F074-4C8A-13FF-AAB3FA6A47C0}"/>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ja-JP" altLang="en-US" sz="35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13" name="スライド番号プレースホルダー 3">
            <a:extLst>
              <a:ext uri="{FF2B5EF4-FFF2-40B4-BE49-F238E27FC236}">
                <a16:creationId xmlns:a16="http://schemas.microsoft.com/office/drawing/2014/main" id="{72848CED-8179-FA45-A4E0-82B5007D6DC1}"/>
              </a:ext>
            </a:extLst>
          </p:cNvPr>
          <p:cNvSpPr>
            <a:spLocks noGrp="1"/>
          </p:cNvSpPr>
          <p:nvPr>
            <p:ph type="sldNum" sz="quarter" idx="12"/>
          </p:nvPr>
        </p:nvSpPr>
        <p:spPr>
          <a:xfrm>
            <a:off x="7643648" y="698391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8</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9576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42">
            <a:extLst>
              <a:ext uri="{FF2B5EF4-FFF2-40B4-BE49-F238E27FC236}">
                <a16:creationId xmlns:a16="http://schemas.microsoft.com/office/drawing/2014/main" id="{A34F056A-A9DD-6929-FE25-67166D35776F}"/>
              </a:ext>
            </a:extLst>
          </p:cNvPr>
          <p:cNvSpPr/>
          <p:nvPr/>
        </p:nvSpPr>
        <p:spPr>
          <a:xfrm>
            <a:off x="592845" y="2122941"/>
            <a:ext cx="9744079" cy="4967077"/>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スマホの基本設定をする</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4.</a:t>
            </a:r>
            <a:r>
              <a:rPr lang="ja-JP" altLang="en-US" sz="2800" b="1">
                <a:latin typeface="BIZ UDPゴシック" panose="020B0400000000000000" pitchFamily="50" charset="-128"/>
                <a:ea typeface="BIZ UDPゴシック" panose="020B0400000000000000" pitchFamily="50" charset="-128"/>
              </a:rPr>
              <a:t> 音声</a:t>
            </a:r>
            <a:r>
              <a:rPr lang="en-US" altLang="ja-JP" sz="2800" b="1">
                <a:latin typeface="BIZ UDPゴシック" panose="020B0400000000000000" pitchFamily="50" charset="-128"/>
                <a:ea typeface="BIZ UDPゴシック" panose="020B0400000000000000" pitchFamily="50" charset="-128"/>
              </a:rPr>
              <a:t>OFF</a:t>
            </a:r>
            <a:r>
              <a:rPr lang="ja-JP" altLang="en-US" sz="2800" b="1">
                <a:latin typeface="BIZ UDPゴシック" panose="020B0400000000000000" pitchFamily="50" charset="-128"/>
                <a:ea typeface="BIZ UDPゴシック" panose="020B0400000000000000" pitchFamily="50" charset="-128"/>
              </a:rPr>
              <a:t>の設定</a:t>
            </a: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965532C8-CC8B-9D2C-0EDA-6198C3C45FF3}"/>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ja-JP" altLang="en-US" sz="35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4" name="テキスト ボックス 3">
            <a:extLst>
              <a:ext uri="{FF2B5EF4-FFF2-40B4-BE49-F238E27FC236}">
                <a16:creationId xmlns:a16="http://schemas.microsoft.com/office/drawing/2014/main" id="{6460518D-8943-21BC-793E-3C589F1B81F8}"/>
              </a:ext>
            </a:extLst>
          </p:cNvPr>
          <p:cNvSpPr txBox="1"/>
          <p:nvPr/>
        </p:nvSpPr>
        <p:spPr>
          <a:xfrm>
            <a:off x="675013" y="2386019"/>
            <a:ext cx="8912711" cy="923330"/>
          </a:xfrm>
          <a:prstGeom prst="rect">
            <a:avLst/>
          </a:prstGeom>
          <a:noFill/>
        </p:spPr>
        <p:txBody>
          <a:bodyPr wrap="square">
            <a:spAutoFit/>
          </a:bodyPr>
          <a:lstStyle/>
          <a:p>
            <a:r>
              <a:rPr lang="ja-JP" altLang="en-US" b="1">
                <a:solidFill>
                  <a:srgbClr val="252525"/>
                </a:solidFill>
                <a:latin typeface="BIZ UDPゴシック" panose="020B0400000000000000" pitchFamily="50" charset="-128"/>
                <a:ea typeface="BIZ UDPゴシック" panose="020B0400000000000000" pitchFamily="50" charset="-128"/>
              </a:rPr>
              <a:t>周りに人がいるような状態（電車の中など）で、着信があったときには音声が</a:t>
            </a:r>
            <a:r>
              <a:rPr lang="en-US" altLang="ja-JP" b="1">
                <a:solidFill>
                  <a:srgbClr val="252525"/>
                </a:solidFill>
                <a:latin typeface="BIZ UDPゴシック" panose="020B0400000000000000" pitchFamily="50" charset="-128"/>
                <a:ea typeface="BIZ UDPゴシック" panose="020B0400000000000000" pitchFamily="50" charset="-128"/>
              </a:rPr>
              <a:t>ON</a:t>
            </a:r>
            <a:r>
              <a:rPr lang="ja-JP" altLang="en-US" b="1">
                <a:solidFill>
                  <a:srgbClr val="252525"/>
                </a:solidFill>
                <a:latin typeface="BIZ UDPゴシック" panose="020B0400000000000000" pitchFamily="50" charset="-128"/>
                <a:ea typeface="BIZ UDPゴシック" panose="020B0400000000000000" pitchFamily="50" charset="-128"/>
              </a:rPr>
              <a:t>に</a:t>
            </a:r>
            <a:endParaRPr lang="en-US" altLang="ja-JP" b="1">
              <a:solidFill>
                <a:srgbClr val="252525"/>
              </a:solidFill>
              <a:latin typeface="BIZ UDPゴシック" panose="020B0400000000000000" pitchFamily="50" charset="-128"/>
              <a:ea typeface="BIZ UDPゴシック" panose="020B0400000000000000" pitchFamily="50" charset="-128"/>
            </a:endParaRPr>
          </a:p>
          <a:p>
            <a:r>
              <a:rPr lang="ja-JP" altLang="en-US" b="1">
                <a:solidFill>
                  <a:srgbClr val="252525"/>
                </a:solidFill>
                <a:latin typeface="BIZ UDPゴシック" panose="020B0400000000000000" pitchFamily="50" charset="-128"/>
                <a:ea typeface="BIZ UDPゴシック" panose="020B0400000000000000" pitchFamily="50" charset="-128"/>
              </a:rPr>
              <a:t>なっていると迷惑をかけてしまう場合があります。</a:t>
            </a:r>
            <a:endParaRPr lang="en-US" altLang="ja-JP" b="1">
              <a:solidFill>
                <a:srgbClr val="252525"/>
              </a:solidFill>
              <a:latin typeface="BIZ UDPゴシック" panose="020B0400000000000000" pitchFamily="50" charset="-128"/>
              <a:ea typeface="BIZ UDPゴシック" panose="020B0400000000000000" pitchFamily="50" charset="-128"/>
            </a:endParaRPr>
          </a:p>
          <a:p>
            <a:r>
              <a:rPr lang="ja-JP" altLang="en-US" b="1">
                <a:solidFill>
                  <a:srgbClr val="252525"/>
                </a:solidFill>
                <a:latin typeface="BIZ UDPゴシック" panose="020B0400000000000000" pitchFamily="50" charset="-128"/>
                <a:ea typeface="BIZ UDPゴシック" panose="020B0400000000000000" pitchFamily="50" charset="-128"/>
              </a:rPr>
              <a:t>そのような状態では音声</a:t>
            </a:r>
            <a:r>
              <a:rPr lang="en-US" altLang="ja-JP" b="1">
                <a:solidFill>
                  <a:srgbClr val="252525"/>
                </a:solidFill>
                <a:latin typeface="BIZ UDPゴシック" panose="020B0400000000000000" pitchFamily="50" charset="-128"/>
                <a:ea typeface="BIZ UDPゴシック" panose="020B0400000000000000" pitchFamily="50" charset="-128"/>
              </a:rPr>
              <a:t>OFF</a:t>
            </a:r>
            <a:r>
              <a:rPr lang="ja-JP" altLang="en-US" b="1">
                <a:solidFill>
                  <a:srgbClr val="252525"/>
                </a:solidFill>
                <a:latin typeface="BIZ UDPゴシック" panose="020B0400000000000000" pitchFamily="50" charset="-128"/>
                <a:ea typeface="BIZ UDPゴシック" panose="020B0400000000000000" pitchFamily="50" charset="-128"/>
              </a:rPr>
              <a:t>に設定をしていると安心です。</a:t>
            </a:r>
            <a:endParaRPr lang="en-US" altLang="ja-JP" b="1" i="0">
              <a:solidFill>
                <a:srgbClr val="252525"/>
              </a:solidFill>
              <a:effectLst/>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57E0B4DF-FBF3-5C8E-1A4E-A46B191A40DC}"/>
              </a:ext>
            </a:extLst>
          </p:cNvPr>
          <p:cNvSpPr txBox="1"/>
          <p:nvPr/>
        </p:nvSpPr>
        <p:spPr>
          <a:xfrm>
            <a:off x="4223025" y="1612117"/>
            <a:ext cx="1321847" cy="400110"/>
          </a:xfrm>
          <a:prstGeom prst="rect">
            <a:avLst/>
          </a:prstGeom>
          <a:noFill/>
          <a:ln>
            <a:solidFill>
              <a:schemeClr val="tx1"/>
            </a:solidFill>
          </a:ln>
        </p:spPr>
        <p:txBody>
          <a:bodyPr wrap="square">
            <a:spAutoFit/>
          </a:bodyPr>
          <a:lstStyle/>
          <a:p>
            <a:pPr algn="ctr"/>
            <a:r>
              <a:rPr lang="en-US" altLang="ja-JP" sz="2000" b="1" i="0">
                <a:solidFill>
                  <a:srgbClr val="252525"/>
                </a:solidFill>
                <a:effectLst/>
                <a:latin typeface="BIZ UDPゴシック" panose="020B0400000000000000" pitchFamily="50" charset="-128"/>
                <a:ea typeface="BIZ UDPゴシック" panose="020B0400000000000000" pitchFamily="50" charset="-128"/>
              </a:rPr>
              <a:t>iPhone</a:t>
            </a:r>
            <a:endParaRPr lang="ja-JP" altLang="en-US" sz="2000">
              <a:latin typeface="BIZ UDPゴシック" panose="020B0400000000000000" pitchFamily="50" charset="-128"/>
              <a:ea typeface="BIZ UDPゴシック" panose="020B0400000000000000" pitchFamily="50" charset="-128"/>
            </a:endParaRPr>
          </a:p>
        </p:txBody>
      </p:sp>
      <p:pic>
        <p:nvPicPr>
          <p:cNvPr id="3074" name="Picture 2" descr="「iPhone 12 Pro（ホワイトカラー）の側面側」の写真">
            <a:extLst>
              <a:ext uri="{FF2B5EF4-FFF2-40B4-BE49-F238E27FC236}">
                <a16:creationId xmlns:a16="http://schemas.microsoft.com/office/drawing/2014/main" id="{C667D376-26EE-A6C8-DDDA-30BF574348A6}"/>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551538" y="3456755"/>
            <a:ext cx="2223020" cy="3485856"/>
          </a:xfrm>
          <a:prstGeom prst="rect">
            <a:avLst/>
          </a:prstGeom>
          <a:noFill/>
          <a:extLst>
            <a:ext uri="{909E8E84-426E-40DD-AFC4-6F175D3DCCD1}">
              <a14:hiddenFill xmlns:a14="http://schemas.microsoft.com/office/drawing/2010/main">
                <a:solidFill>
                  <a:srgbClr val="FFFFFF"/>
                </a:solidFill>
              </a14:hiddenFill>
            </a:ext>
          </a:extLst>
        </p:spPr>
      </p:pic>
      <p:sp>
        <p:nvSpPr>
          <p:cNvPr id="25" name="角丸四角形 42">
            <a:extLst>
              <a:ext uri="{FF2B5EF4-FFF2-40B4-BE49-F238E27FC236}">
                <a16:creationId xmlns:a16="http://schemas.microsoft.com/office/drawing/2014/main" id="{1473F999-AEED-733A-6A82-26F2186BA313}"/>
              </a:ext>
            </a:extLst>
          </p:cNvPr>
          <p:cNvSpPr/>
          <p:nvPr/>
        </p:nvSpPr>
        <p:spPr>
          <a:xfrm>
            <a:off x="4476876" y="3456755"/>
            <a:ext cx="5764314" cy="3242758"/>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11D45B35-7DDC-D935-AF78-CE2A0372EDF3}"/>
              </a:ext>
            </a:extLst>
          </p:cNvPr>
          <p:cNvSpPr txBox="1"/>
          <p:nvPr/>
        </p:nvSpPr>
        <p:spPr>
          <a:xfrm>
            <a:off x="4528569" y="4014115"/>
            <a:ext cx="5660928" cy="2273699"/>
          </a:xfrm>
          <a:prstGeom prst="rect">
            <a:avLst/>
          </a:prstGeom>
          <a:noFill/>
        </p:spPr>
        <p:txBody>
          <a:bodyPr wrap="square">
            <a:spAutoFit/>
          </a:bodyPr>
          <a:lstStyle/>
          <a:p>
            <a:pPr algn="ctr">
              <a:lnSpc>
                <a:spcPct val="150000"/>
              </a:lnSpc>
            </a:pPr>
            <a:r>
              <a:rPr lang="ja-JP" altLang="en-US" b="1" i="0">
                <a:effectLst/>
                <a:latin typeface="BIZ UDPゴシック" panose="020B0400000000000000" pitchFamily="50" charset="-128"/>
                <a:ea typeface="BIZ UDPゴシック" panose="020B0400000000000000" pitchFamily="50" charset="-128"/>
              </a:rPr>
              <a:t>左側面の上部</a:t>
            </a:r>
            <a:r>
              <a:rPr lang="ja-JP" altLang="en-US" b="1">
                <a:latin typeface="BIZ UDPゴシック" panose="020B0400000000000000" pitchFamily="50" charset="-128"/>
                <a:ea typeface="BIZ UDPゴシック" panose="020B0400000000000000" pitchFamily="50" charset="-128"/>
              </a:rPr>
              <a:t>の</a:t>
            </a:r>
            <a:endParaRPr lang="en-US" altLang="ja-JP" b="1">
              <a:latin typeface="BIZ UDPゴシック" panose="020B0400000000000000" pitchFamily="50" charset="-128"/>
              <a:ea typeface="BIZ UDPゴシック" panose="020B0400000000000000" pitchFamily="50" charset="-128"/>
            </a:endParaRPr>
          </a:p>
          <a:p>
            <a:pPr algn="ctr">
              <a:lnSpc>
                <a:spcPct val="150000"/>
              </a:lnSpc>
            </a:pPr>
            <a:r>
              <a:rPr lang="ja-JP" altLang="en-US" sz="2400" b="1" i="0">
                <a:effectLst/>
                <a:latin typeface="BIZ UDPゴシック" panose="020B0400000000000000" pitchFamily="50" charset="-128"/>
                <a:ea typeface="BIZ UDPゴシック" panose="020B0400000000000000" pitchFamily="50" charset="-128"/>
              </a:rPr>
              <a:t>「サイレントスイッチ」</a:t>
            </a:r>
            <a:endParaRPr lang="en-US" altLang="ja-JP" sz="2400" b="1" i="0">
              <a:effectLst/>
              <a:latin typeface="BIZ UDPゴシック" panose="020B0400000000000000" pitchFamily="50" charset="-128"/>
              <a:ea typeface="BIZ UDPゴシック" panose="020B0400000000000000" pitchFamily="50" charset="-128"/>
            </a:endParaRPr>
          </a:p>
          <a:p>
            <a:pPr algn="ctr">
              <a:lnSpc>
                <a:spcPct val="150000"/>
              </a:lnSpc>
            </a:pPr>
            <a:r>
              <a:rPr lang="ja-JP" altLang="en-US" b="1">
                <a:latin typeface="BIZ UDPゴシック" panose="020B0400000000000000" pitchFamily="50" charset="-128"/>
                <a:ea typeface="BIZ UDPゴシック" panose="020B0400000000000000" pitchFamily="50" charset="-128"/>
              </a:rPr>
              <a:t>を切り替える</a:t>
            </a:r>
            <a:endParaRPr lang="en-US" altLang="ja-JP" b="1">
              <a:latin typeface="BIZ UDPゴシック" panose="020B0400000000000000" pitchFamily="50" charset="-128"/>
              <a:ea typeface="BIZ UDPゴシック" panose="020B0400000000000000" pitchFamily="50" charset="-128"/>
            </a:endParaRPr>
          </a:p>
          <a:p>
            <a:pPr algn="ctr">
              <a:lnSpc>
                <a:spcPct val="150000"/>
              </a:lnSpc>
            </a:pPr>
            <a:r>
              <a:rPr lang="ja-JP" altLang="en-US" b="1" i="0">
                <a:effectLst/>
                <a:latin typeface="BIZ UDPゴシック" panose="020B0400000000000000" pitchFamily="50" charset="-128"/>
                <a:ea typeface="BIZ UDPゴシック" panose="020B0400000000000000" pitchFamily="50" charset="-128"/>
              </a:rPr>
              <a:t>赤い線が出ている状態が音声</a:t>
            </a:r>
            <a:r>
              <a:rPr lang="en-US" altLang="ja-JP" b="1" i="0">
                <a:effectLst/>
                <a:latin typeface="BIZ UDPゴシック" panose="020B0400000000000000" pitchFamily="50" charset="-128"/>
                <a:ea typeface="BIZ UDPゴシック" panose="020B0400000000000000" pitchFamily="50" charset="-128"/>
              </a:rPr>
              <a:t>OFF</a:t>
            </a:r>
            <a:r>
              <a:rPr lang="ja-JP" altLang="en-US" b="1" i="0">
                <a:effectLst/>
                <a:latin typeface="BIZ UDPゴシック" panose="020B0400000000000000" pitchFamily="50" charset="-128"/>
                <a:ea typeface="BIZ UDPゴシック" panose="020B0400000000000000" pitchFamily="50" charset="-128"/>
              </a:rPr>
              <a:t>の状態です</a:t>
            </a:r>
            <a:r>
              <a:rPr lang="en-US" altLang="ja-JP" b="1" i="0">
                <a:effectLst/>
                <a:latin typeface="BIZ UDPゴシック" panose="020B0400000000000000" pitchFamily="50" charset="-128"/>
                <a:ea typeface="BIZ UDPゴシック" panose="020B0400000000000000" pitchFamily="50" charset="-128"/>
              </a:rPr>
              <a:t> </a:t>
            </a:r>
          </a:p>
          <a:p>
            <a:pPr algn="ctr">
              <a:lnSpc>
                <a:spcPct val="150000"/>
              </a:lnSpc>
            </a:pPr>
            <a:endParaRPr lang="en-US" altLang="ja-JP" b="1" i="0">
              <a:effectLst/>
              <a:latin typeface="BIZ UDPゴシック" panose="020B0400000000000000" pitchFamily="50" charset="-128"/>
              <a:ea typeface="BIZ UDPゴシック" panose="020B0400000000000000" pitchFamily="50" charset="-128"/>
            </a:endParaRPr>
          </a:p>
        </p:txBody>
      </p:sp>
      <p:sp>
        <p:nvSpPr>
          <p:cNvPr id="2" name="楕円 1">
            <a:extLst>
              <a:ext uri="{FF2B5EF4-FFF2-40B4-BE49-F238E27FC236}">
                <a16:creationId xmlns:a16="http://schemas.microsoft.com/office/drawing/2014/main" id="{2AD6B11D-6ED2-664C-4CA2-34A09607B4F5}"/>
              </a:ext>
            </a:extLst>
          </p:cNvPr>
          <p:cNvSpPr/>
          <p:nvPr/>
        </p:nvSpPr>
        <p:spPr>
          <a:xfrm>
            <a:off x="2949924" y="5377069"/>
            <a:ext cx="616226" cy="63653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3">
            <a:extLst>
              <a:ext uri="{FF2B5EF4-FFF2-40B4-BE49-F238E27FC236}">
                <a16:creationId xmlns:a16="http://schemas.microsoft.com/office/drawing/2014/main" id="{E2FE963F-8819-1F70-A51A-35172B33BE34}"/>
              </a:ext>
            </a:extLst>
          </p:cNvPr>
          <p:cNvSpPr>
            <a:spLocks noGrp="1"/>
          </p:cNvSpPr>
          <p:nvPr>
            <p:ph type="sldNum" sz="quarter" idx="12"/>
          </p:nvPr>
        </p:nvSpPr>
        <p:spPr>
          <a:xfrm>
            <a:off x="7643648" y="698391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9</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541633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88a0fe2-d500-4dc8-8209-1f9cc963f815" xsi:nil="true"/>
    <lcf76f155ced4ddcb4097134ff3c332f xmlns="96b385a2-4d23-4689-884a-f7000ab9a72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6C1CFCEEA9F37544B60F19804920FCAC" ma:contentTypeVersion="15" ma:contentTypeDescription="新しいドキュメントを作成します。" ma:contentTypeScope="" ma:versionID="956d929354b6c2fefaaeeba3eab33a63">
  <xsd:schema xmlns:xsd="http://www.w3.org/2001/XMLSchema" xmlns:xs="http://www.w3.org/2001/XMLSchema" xmlns:p="http://schemas.microsoft.com/office/2006/metadata/properties" xmlns:ns2="96b385a2-4d23-4689-884a-f7000ab9a72d" xmlns:ns3="c88a0fe2-d500-4dc8-8209-1f9cc963f815" targetNamespace="http://schemas.microsoft.com/office/2006/metadata/properties" ma:root="true" ma:fieldsID="b5ff1c3aa7b4d1db239e38f9c164d5b0" ns2:_="" ns3:_="">
    <xsd:import namespace="96b385a2-4d23-4689-884a-f7000ab9a72d"/>
    <xsd:import namespace="c88a0fe2-d500-4dc8-8209-1f9cc963f81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b385a2-4d23-4689-884a-f7000ab9a7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画像タグ" ma:readOnly="false" ma:fieldId="{5cf76f15-5ced-4ddc-b409-7134ff3c332f}" ma:taxonomyMulti="true" ma:sspId="1e887751-6760-42ee-8103-2ba6b2d93047"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8a0fe2-d500-4dc8-8209-1f9cc963f81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afd3e4d-99bd-4c79-9848-c7b5abd322b8}" ma:internalName="TaxCatchAll" ma:showField="CatchAllData" ma:web="c88a0fe2-d500-4dc8-8209-1f9cc963f81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C36FC5-C4B1-4DCC-B7EC-C414872C79C8}">
  <ds:schemaRefs>
    <ds:schemaRef ds:uri="96b385a2-4d23-4689-884a-f7000ab9a72d"/>
    <ds:schemaRef ds:uri="c88a0fe2-d500-4dc8-8209-1f9cc963f8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34F2D5E-7262-4217-A521-3E208147BCCD}"/>
</file>

<file path=customXml/itemProps3.xml><?xml version="1.0" encoding="utf-8"?>
<ds:datastoreItem xmlns:ds="http://schemas.openxmlformats.org/officeDocument/2006/customXml" ds:itemID="{287AE04C-D265-4764-83C3-B8423384AB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3359</Words>
  <Application/>
  <PresentationFormat>ユーザー設定</PresentationFormat>
  <Paragraphs>733</Paragraphs>
  <Slides>53</Slides>
  <Notes>6</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53</vt:i4>
      </vt:variant>
    </vt:vector>
  </HeadingPairs>
  <TitlesOfParts>
    <vt:vector size="60" baseType="lpstr">
      <vt:lpstr>BIZ UDPゴシック</vt:lpstr>
      <vt:lpstr>Yu Gothic Pr6N B</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DNP</dc:creator>
  <cp:lastModifiedBy>箕島 茂</cp:lastModifiedBy>
  <cp:revision>2</cp:revision>
  <cp:lastPrinted>2023-03-03T06:31:37Z</cp:lastPrinted>
  <dcterms:created xsi:type="dcterms:W3CDTF">2022-11-10T06:32:51Z</dcterms:created>
  <dcterms:modified xsi:type="dcterms:W3CDTF">2024-03-27T13:24:35Z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0x0101006C1CFCEEA9F37544B60F19804920FCAC</vt:lpwstr>
  </property>
  <property fmtid="{D5CDD505-2E9C-101B-9397-08002B2CF9AE}" pid="3" name="MediaServiceImageTags">
    <vt:lpwstr/>
  </property>
</Properties>
</file>