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6"/>
  </p:notesMasterIdLst>
  <p:sldIdLst>
    <p:sldId id="279" r:id="rId5"/>
    <p:sldId id="317" r:id="rId6"/>
    <p:sldId id="318" r:id="rId7"/>
    <p:sldId id="281" r:id="rId8"/>
    <p:sldId id="282" r:id="rId9"/>
    <p:sldId id="283" r:id="rId10"/>
    <p:sldId id="284" r:id="rId11"/>
    <p:sldId id="285" r:id="rId12"/>
    <p:sldId id="288" r:id="rId13"/>
    <p:sldId id="286" r:id="rId14"/>
    <p:sldId id="287" r:id="rId15"/>
    <p:sldId id="297" r:id="rId16"/>
    <p:sldId id="311" r:id="rId17"/>
    <p:sldId id="313" r:id="rId18"/>
    <p:sldId id="314" r:id="rId19"/>
    <p:sldId id="315" r:id="rId20"/>
    <p:sldId id="316" r:id="rId21"/>
    <p:sldId id="322" r:id="rId22"/>
    <p:sldId id="323" r:id="rId23"/>
    <p:sldId id="324" r:id="rId24"/>
    <p:sldId id="325" r:id="rId25"/>
    <p:sldId id="326" r:id="rId26"/>
    <p:sldId id="327" r:id="rId27"/>
    <p:sldId id="328" r:id="rId28"/>
    <p:sldId id="329" r:id="rId29"/>
    <p:sldId id="336" r:id="rId30"/>
    <p:sldId id="337" r:id="rId31"/>
    <p:sldId id="338" r:id="rId32"/>
    <p:sldId id="339" r:id="rId33"/>
    <p:sldId id="340" r:id="rId34"/>
    <p:sldId id="341" r:id="rId35"/>
    <p:sldId id="342" r:id="rId36"/>
    <p:sldId id="349" r:id="rId37"/>
    <p:sldId id="350" r:id="rId38"/>
    <p:sldId id="351" r:id="rId39"/>
    <p:sldId id="352" r:id="rId40"/>
    <p:sldId id="353" r:id="rId41"/>
    <p:sldId id="354" r:id="rId42"/>
    <p:sldId id="355" r:id="rId43"/>
    <p:sldId id="356" r:id="rId44"/>
    <p:sldId id="357" r:id="rId45"/>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2" userDrawn="1">
          <p15:clr>
            <a:srgbClr val="A4A3A4"/>
          </p15:clr>
        </p15:guide>
        <p15:guide id="2" pos="3413" userDrawn="1">
          <p15:clr>
            <a:srgbClr val="A4A3A4"/>
          </p15:clr>
        </p15:guide>
        <p15:guide id="3" pos="374" userDrawn="1">
          <p15:clr>
            <a:srgbClr val="A4A3A4"/>
          </p15:clr>
        </p15:guide>
        <p15:guide id="4" pos="986" userDrawn="1">
          <p15:clr>
            <a:srgbClr val="A4A3A4"/>
          </p15:clr>
        </p15:guide>
        <p15:guide id="5" pos="6452" userDrawn="1">
          <p15:clr>
            <a:srgbClr val="A4A3A4"/>
          </p15:clr>
        </p15:guide>
        <p15:guide id="6" orient="horz" pos="410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wner" initials="O" lastIdx="2" clrIdx="0">
    <p:extLst>
      <p:ext uri="{19B8F6BF-5375-455C-9EA6-DF929625EA0E}">
        <p15:presenceInfo xmlns:p15="http://schemas.microsoft.com/office/powerpoint/2012/main" userId="Owner" providerId="None"/>
      </p:ext>
    </p:extLst>
  </p:cmAuthor>
  <p:cmAuthor id="2" name="梅村　優太郎" initials="梅村　優太郎" lastIdx="23" clrIdx="1">
    <p:extLst>
      <p:ext uri="{19B8F6BF-5375-455C-9EA6-DF929625EA0E}">
        <p15:presenceInfo xmlns:p15="http://schemas.microsoft.com/office/powerpoint/2012/main" userId="S::T0543358@taims.metro.tokyo.jp::544e84a1-0d30-458f-9937-ee441d46dca6" providerId="AD"/>
      </p:ext>
    </p:extLst>
  </p:cmAuthor>
  <p:cmAuthor id="3" name="石川　恵夢" initials="石川　恵夢" lastIdx="14" clrIdx="2">
    <p:extLst>
      <p:ext uri="{19B8F6BF-5375-455C-9EA6-DF929625EA0E}">
        <p15:presenceInfo xmlns:p15="http://schemas.microsoft.com/office/powerpoint/2012/main" userId="S::T0522916@taims.metro.tokyo.jp::8f127462-3316-4c7b-a269-2dd767a16a9a" providerId="AD"/>
      </p:ext>
    </p:extLst>
  </p:cmAuthor>
  <p:cmAuthor id="4" name="箕島 茂" initials="箕島" lastIdx="26" clrIdx="3">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DA4"/>
    <a:srgbClr val="FF6000"/>
    <a:srgbClr val="00A478"/>
    <a:srgbClr val="C62153"/>
    <a:srgbClr val="444444"/>
    <a:srgbClr val="FF6B00"/>
    <a:srgbClr val="1BACED"/>
    <a:srgbClr val="FCF9EF"/>
    <a:srgbClr val="12A3E4"/>
    <a:srgbClr val="BDE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5C12E0-0E4A-B2C8-1B74-3BA13A0A20C4}" v="2" dt="2024-03-25T06:21:26.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500" y="84"/>
      </p:cViewPr>
      <p:guideLst>
        <p:guide orient="horz" pos="2132"/>
        <p:guide pos="3413"/>
        <p:guide pos="374"/>
        <p:guide pos="986"/>
        <p:guide pos="6452"/>
        <p:guide orient="horz" pos="410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石川　恵夢" userId="S::t0522916@taims.metro.tokyo.jp::8f127462-3316-4c7b-a269-2dd767a16a9a" providerId="AD" clId="Web-{020F7704-CB2F-8F8B-AA4A-B0D53F0E7440}"/>
    <pc:docChg chg="">
      <pc:chgData name="石川　恵夢" userId="S::t0522916@taims.metro.tokyo.jp::8f127462-3316-4c7b-a269-2dd767a16a9a" providerId="AD" clId="Web-{020F7704-CB2F-8F8B-AA4A-B0D53F0E7440}" dt="2024-03-21T10:55:22.819" v="5"/>
      <pc:docMkLst>
        <pc:docMk/>
      </pc:docMkLst>
      <pc:sldChg chg="addCm">
        <pc:chgData name="石川　恵夢" userId="S::t0522916@taims.metro.tokyo.jp::8f127462-3316-4c7b-a269-2dd767a16a9a" providerId="AD" clId="Web-{020F7704-CB2F-8F8B-AA4A-B0D53F0E7440}" dt="2024-03-21T10:54:00.488" v="0"/>
        <pc:sldMkLst>
          <pc:docMk/>
          <pc:sldMk cId="372246947" sldId="279"/>
        </pc:sldMkLst>
      </pc:sldChg>
      <pc:sldChg chg="addCm">
        <pc:chgData name="石川　恵夢" userId="S::t0522916@taims.metro.tokyo.jp::8f127462-3316-4c7b-a269-2dd767a16a9a" providerId="AD" clId="Web-{020F7704-CB2F-8F8B-AA4A-B0D53F0E7440}" dt="2024-03-21T10:54:10.910" v="1"/>
        <pc:sldMkLst>
          <pc:docMk/>
          <pc:sldMk cId="2627504329" sldId="297"/>
        </pc:sldMkLst>
      </pc:sldChg>
      <pc:sldChg chg="addCm">
        <pc:chgData name="石川　恵夢" userId="S::t0522916@taims.metro.tokyo.jp::8f127462-3316-4c7b-a269-2dd767a16a9a" providerId="AD" clId="Web-{020F7704-CB2F-8F8B-AA4A-B0D53F0E7440}" dt="2024-03-21T10:54:32.692" v="2"/>
        <pc:sldMkLst>
          <pc:docMk/>
          <pc:sldMk cId="1685754798" sldId="314"/>
        </pc:sldMkLst>
      </pc:sldChg>
      <pc:sldChg chg="addCm">
        <pc:chgData name="石川　恵夢" userId="S::t0522916@taims.metro.tokyo.jp::8f127462-3316-4c7b-a269-2dd767a16a9a" providerId="AD" clId="Web-{020F7704-CB2F-8F8B-AA4A-B0D53F0E7440}" dt="2024-03-21T10:55:06.474" v="3"/>
        <pc:sldMkLst>
          <pc:docMk/>
          <pc:sldMk cId="2822637487" sldId="326"/>
        </pc:sldMkLst>
      </pc:sldChg>
      <pc:sldChg chg="addCm">
        <pc:chgData name="石川　恵夢" userId="S::t0522916@taims.metro.tokyo.jp::8f127462-3316-4c7b-a269-2dd767a16a9a" providerId="AD" clId="Web-{020F7704-CB2F-8F8B-AA4A-B0D53F0E7440}" dt="2024-03-21T10:55:15.990" v="4"/>
        <pc:sldMkLst>
          <pc:docMk/>
          <pc:sldMk cId="331436334" sldId="327"/>
        </pc:sldMkLst>
      </pc:sldChg>
      <pc:sldChg chg="addCm">
        <pc:chgData name="石川　恵夢" userId="S::t0522916@taims.metro.tokyo.jp::8f127462-3316-4c7b-a269-2dd767a16a9a" providerId="AD" clId="Web-{020F7704-CB2F-8F8B-AA4A-B0D53F0E7440}" dt="2024-03-21T10:55:22.819" v="5"/>
        <pc:sldMkLst>
          <pc:docMk/>
          <pc:sldMk cId="4136901776" sldId="328"/>
        </pc:sldMkLst>
      </pc:sldChg>
    </pc:docChg>
  </pc:docChgLst>
  <pc:docChgLst>
    <pc:chgData name="梅村　優太郎" userId="544e84a1-0d30-458f-9937-ee441d46dca6" providerId="ADAL" clId="{81BA6C86-62F1-4010-97C6-5FD539589230}"/>
    <pc:docChg chg="modSld">
      <pc:chgData name="梅村　優太郎" userId="544e84a1-0d30-458f-9937-ee441d46dca6" providerId="ADAL" clId="{81BA6C86-62F1-4010-97C6-5FD539589230}" dt="2024-03-22T10:17:35.969" v="1"/>
      <pc:docMkLst>
        <pc:docMk/>
      </pc:docMkLst>
      <pc:sldChg chg="modCm">
        <pc:chgData name="梅村　優太郎" userId="544e84a1-0d30-458f-9937-ee441d46dca6" providerId="ADAL" clId="{81BA6C86-62F1-4010-97C6-5FD539589230}" dt="2024-03-22T10:17:35.969" v="1"/>
        <pc:sldMkLst>
          <pc:docMk/>
          <pc:sldMk cId="372246947" sldId="279"/>
        </pc:sldMkLst>
      </pc:sldChg>
    </pc:docChg>
  </pc:docChgLst>
  <pc:docChgLst>
    <pc:chgData name="石川　恵夢" userId="8f127462-3316-4c7b-a269-2dd767a16a9a" providerId="ADAL" clId="{A73B0295-EEA4-4E50-B1DC-7E7103B21F5C}"/>
    <pc:docChg chg="undo custSel modSld">
      <pc:chgData name="石川　恵夢" userId="8f127462-3316-4c7b-a269-2dd767a16a9a" providerId="ADAL" clId="{A73B0295-EEA4-4E50-B1DC-7E7103B21F5C}" dt="2024-03-01T05:29:58.090" v="27"/>
      <pc:docMkLst>
        <pc:docMk/>
      </pc:docMkLst>
      <pc:sldChg chg="addCm modCm">
        <pc:chgData name="石川　恵夢" userId="8f127462-3316-4c7b-a269-2dd767a16a9a" providerId="ADAL" clId="{A73B0295-EEA4-4E50-B1DC-7E7103B21F5C}" dt="2024-03-01T03:02:51.913" v="3"/>
        <pc:sldMkLst>
          <pc:docMk/>
          <pc:sldMk cId="372246947" sldId="279"/>
        </pc:sldMkLst>
      </pc:sldChg>
      <pc:sldChg chg="addCm modCm">
        <pc:chgData name="石川　恵夢" userId="8f127462-3316-4c7b-a269-2dd767a16a9a" providerId="ADAL" clId="{A73B0295-EEA4-4E50-B1DC-7E7103B21F5C}" dt="2024-03-01T03:21:57.947" v="9"/>
        <pc:sldMkLst>
          <pc:docMk/>
          <pc:sldMk cId="2627504329" sldId="297"/>
        </pc:sldMkLst>
      </pc:sldChg>
      <pc:sldChg chg="addCm modCm">
        <pc:chgData name="石川　恵夢" userId="8f127462-3316-4c7b-a269-2dd767a16a9a" providerId="ADAL" clId="{A73B0295-EEA4-4E50-B1DC-7E7103B21F5C}" dt="2024-03-01T03:27:54.244" v="13"/>
        <pc:sldMkLst>
          <pc:docMk/>
          <pc:sldMk cId="1685754798" sldId="314"/>
        </pc:sldMkLst>
      </pc:sldChg>
      <pc:sldChg chg="modSp mod">
        <pc:chgData name="石川　恵夢" userId="8f127462-3316-4c7b-a269-2dd767a16a9a" providerId="ADAL" clId="{A73B0295-EEA4-4E50-B1DC-7E7103B21F5C}" dt="2024-03-01T03:29:13.262" v="15" actId="1076"/>
        <pc:sldMkLst>
          <pc:docMk/>
          <pc:sldMk cId="1620269488" sldId="323"/>
        </pc:sldMkLst>
        <pc:spChg chg="mod">
          <ac:chgData name="石川　恵夢" userId="8f127462-3316-4c7b-a269-2dd767a16a9a" providerId="ADAL" clId="{A73B0295-EEA4-4E50-B1DC-7E7103B21F5C}" dt="2024-03-01T03:29:13.262" v="15" actId="1076"/>
          <ac:spMkLst>
            <pc:docMk/>
            <pc:sldMk cId="1620269488" sldId="323"/>
            <ac:spMk id="12" creationId="{ACA1A817-649C-DC13-22E8-7D6CF578FC8A}"/>
          </ac:spMkLst>
        </pc:spChg>
      </pc:sldChg>
      <pc:sldChg chg="addCm delCm modCm">
        <pc:chgData name="石川　恵夢" userId="8f127462-3316-4c7b-a269-2dd767a16a9a" providerId="ADAL" clId="{A73B0295-EEA4-4E50-B1DC-7E7103B21F5C}" dt="2024-03-01T05:28:18.163" v="20" actId="1592"/>
        <pc:sldMkLst>
          <pc:docMk/>
          <pc:sldMk cId="3784198491" sldId="325"/>
        </pc:sldMkLst>
      </pc:sldChg>
      <pc:sldChg chg="addCm modCm">
        <pc:chgData name="石川　恵夢" userId="8f127462-3316-4c7b-a269-2dd767a16a9a" providerId="ADAL" clId="{A73B0295-EEA4-4E50-B1DC-7E7103B21F5C}" dt="2024-03-01T05:29:29.735" v="23"/>
        <pc:sldMkLst>
          <pc:docMk/>
          <pc:sldMk cId="2822637487" sldId="326"/>
        </pc:sldMkLst>
      </pc:sldChg>
      <pc:sldChg chg="addCm modCm">
        <pc:chgData name="石川　恵夢" userId="8f127462-3316-4c7b-a269-2dd767a16a9a" providerId="ADAL" clId="{A73B0295-EEA4-4E50-B1DC-7E7103B21F5C}" dt="2024-03-01T05:29:50.091" v="25"/>
        <pc:sldMkLst>
          <pc:docMk/>
          <pc:sldMk cId="331436334" sldId="327"/>
        </pc:sldMkLst>
      </pc:sldChg>
      <pc:sldChg chg="addCm modCm">
        <pc:chgData name="石川　恵夢" userId="8f127462-3316-4c7b-a269-2dd767a16a9a" providerId="ADAL" clId="{A73B0295-EEA4-4E50-B1DC-7E7103B21F5C}" dt="2024-03-01T05:29:58.090" v="27"/>
        <pc:sldMkLst>
          <pc:docMk/>
          <pc:sldMk cId="4136901776" sldId="328"/>
        </pc:sldMkLst>
      </pc:sldChg>
    </pc:docChg>
  </pc:docChgLst>
  <pc:docChgLst>
    <pc:chgData name="梅村　優太郎" userId="544e84a1-0d30-458f-9937-ee441d46dca6" providerId="ADAL" clId="{96D3314B-FA62-4439-846B-3968B30BE148}"/>
    <pc:docChg chg="custSel modSld">
      <pc:chgData name="梅村　優太郎" userId="544e84a1-0d30-458f-9937-ee441d46dca6" providerId="ADAL" clId="{96D3314B-FA62-4439-846B-3968B30BE148}" dt="2024-03-19T08:01:21.250" v="3"/>
      <pc:docMkLst>
        <pc:docMk/>
      </pc:docMkLst>
      <pc:sldChg chg="addCm modCm">
        <pc:chgData name="梅村　優太郎" userId="544e84a1-0d30-458f-9937-ee441d46dca6" providerId="ADAL" clId="{96D3314B-FA62-4439-846B-3968B30BE148}" dt="2024-03-19T08:01:21.250" v="3"/>
        <pc:sldMkLst>
          <pc:docMk/>
          <pc:sldMk cId="402198442" sldId="294"/>
        </pc:sldMkLst>
      </pc:sldChg>
    </pc:docChg>
  </pc:docChgLst>
  <pc:docChgLst>
    <pc:chgData name="石川　恵夢" userId="S::t0522916@taims.metro.tokyo.jp::8f127462-3316-4c7b-a269-2dd767a16a9a" providerId="AD" clId="Web-{6F5C12E0-0E4A-B2C8-1B74-3BA13A0A20C4}"/>
    <pc:docChg chg="modSld">
      <pc:chgData name="石川　恵夢" userId="S::t0522916@taims.metro.tokyo.jp::8f127462-3316-4c7b-a269-2dd767a16a9a" providerId="AD" clId="Web-{6F5C12E0-0E4A-B2C8-1B74-3BA13A0A20C4}" dt="2024-03-25T06:21:26.504" v="1" actId="14100"/>
      <pc:docMkLst>
        <pc:docMk/>
      </pc:docMkLst>
      <pc:sldChg chg="modSp">
        <pc:chgData name="石川　恵夢" userId="S::t0522916@taims.metro.tokyo.jp::8f127462-3316-4c7b-a269-2dd767a16a9a" providerId="AD" clId="Web-{6F5C12E0-0E4A-B2C8-1B74-3BA13A0A20C4}" dt="2024-03-25T06:21:26.504" v="1" actId="14100"/>
        <pc:sldMkLst>
          <pc:docMk/>
          <pc:sldMk cId="552929330" sldId="281"/>
        </pc:sldMkLst>
        <pc:spChg chg="mod">
          <ac:chgData name="石川　恵夢" userId="S::t0522916@taims.metro.tokyo.jp::8f127462-3316-4c7b-a269-2dd767a16a9a" providerId="AD" clId="Web-{6F5C12E0-0E4A-B2C8-1B74-3BA13A0A20C4}" dt="2024-03-25T06:21:26.504" v="1" actId="14100"/>
          <ac:spMkLst>
            <pc:docMk/>
            <pc:sldMk cId="552929330" sldId="281"/>
            <ac:spMk id="19" creationId="{965532C8-CC8B-9D2C-0EDA-6198C3C45FF3}"/>
          </ac:spMkLst>
        </pc:spChg>
      </pc:sldChg>
    </pc:docChg>
  </pc:docChgLst>
  <pc:docChgLst>
    <pc:chgData name="梅村　優太郎" userId="544e84a1-0d30-458f-9937-ee441d46dca6" providerId="ADAL" clId="{92EB1FB0-A324-4459-83B2-09A4A81E879A}"/>
    <pc:docChg chg="custSel modSld">
      <pc:chgData name="梅村　優太郎" userId="544e84a1-0d30-458f-9937-ee441d46dca6" providerId="ADAL" clId="{92EB1FB0-A324-4459-83B2-09A4A81E879A}" dt="2024-02-29T03:03:11.309" v="51"/>
      <pc:docMkLst>
        <pc:docMk/>
      </pc:docMkLst>
      <pc:sldChg chg="modSp mod addCm modCm">
        <pc:chgData name="梅村　優太郎" userId="544e84a1-0d30-458f-9937-ee441d46dca6" providerId="ADAL" clId="{92EB1FB0-A324-4459-83B2-09A4A81E879A}" dt="2024-02-29T02:25:52.125" v="4" actId="207"/>
        <pc:sldMkLst>
          <pc:docMk/>
          <pc:sldMk cId="372246947" sldId="279"/>
        </pc:sldMkLst>
        <pc:spChg chg="mod">
          <ac:chgData name="梅村　優太郎" userId="544e84a1-0d30-458f-9937-ee441d46dca6" providerId="ADAL" clId="{92EB1FB0-A324-4459-83B2-09A4A81E879A}" dt="2024-02-29T02:25:52.125" v="4" actId="207"/>
          <ac:spMkLst>
            <pc:docMk/>
            <pc:sldMk cId="372246947" sldId="279"/>
            <ac:spMk id="12" creationId="{D20F103A-5418-7FE7-D9ED-5EEA60D81ADE}"/>
          </ac:spMkLst>
        </pc:spChg>
      </pc:sldChg>
      <pc:sldChg chg="addCm modCm">
        <pc:chgData name="梅村　優太郎" userId="544e84a1-0d30-458f-9937-ee441d46dca6" providerId="ADAL" clId="{92EB1FB0-A324-4459-83B2-09A4A81E879A}" dt="2024-02-29T02:56:16.802" v="6"/>
        <pc:sldMkLst>
          <pc:docMk/>
          <pc:sldMk cId="402198442" sldId="294"/>
        </pc:sldMkLst>
      </pc:sldChg>
      <pc:sldChg chg="addCm modCm">
        <pc:chgData name="梅村　優太郎" userId="544e84a1-0d30-458f-9937-ee441d46dca6" providerId="ADAL" clId="{92EB1FB0-A324-4459-83B2-09A4A81E879A}" dt="2024-02-29T02:56:19.250" v="8"/>
        <pc:sldMkLst>
          <pc:docMk/>
          <pc:sldMk cId="3709880539" sldId="295"/>
        </pc:sldMkLst>
      </pc:sldChg>
      <pc:sldChg chg="addCm modCm">
        <pc:chgData name="梅村　優太郎" userId="544e84a1-0d30-458f-9937-ee441d46dca6" providerId="ADAL" clId="{92EB1FB0-A324-4459-83B2-09A4A81E879A}" dt="2024-02-29T02:56:25.078" v="10"/>
        <pc:sldMkLst>
          <pc:docMk/>
          <pc:sldMk cId="1910895429" sldId="296"/>
        </pc:sldMkLst>
      </pc:sldChg>
      <pc:sldChg chg="addCm modCm">
        <pc:chgData name="梅村　優太郎" userId="544e84a1-0d30-458f-9937-ee441d46dca6" providerId="ADAL" clId="{92EB1FB0-A324-4459-83B2-09A4A81E879A}" dt="2024-02-29T02:56:30.146" v="12"/>
        <pc:sldMkLst>
          <pc:docMk/>
          <pc:sldMk cId="2708708370" sldId="319"/>
        </pc:sldMkLst>
      </pc:sldChg>
      <pc:sldChg chg="addCm modCm">
        <pc:chgData name="梅村　優太郎" userId="544e84a1-0d30-458f-9937-ee441d46dca6" providerId="ADAL" clId="{92EB1FB0-A324-4459-83B2-09A4A81E879A}" dt="2024-02-29T02:56:34.936" v="14"/>
        <pc:sldMkLst>
          <pc:docMk/>
          <pc:sldMk cId="548424680" sldId="320"/>
        </pc:sldMkLst>
      </pc:sldChg>
      <pc:sldChg chg="addCm modCm">
        <pc:chgData name="梅村　優太郎" userId="544e84a1-0d30-458f-9937-ee441d46dca6" providerId="ADAL" clId="{92EB1FB0-A324-4459-83B2-09A4A81E879A}" dt="2024-02-29T02:56:39.651" v="16"/>
        <pc:sldMkLst>
          <pc:docMk/>
          <pc:sldMk cId="3445866354" sldId="321"/>
        </pc:sldMkLst>
      </pc:sldChg>
      <pc:sldChg chg="addCm modCm">
        <pc:chgData name="梅村　優太郎" userId="544e84a1-0d30-458f-9937-ee441d46dca6" providerId="ADAL" clId="{92EB1FB0-A324-4459-83B2-09A4A81E879A}" dt="2024-02-29T02:57:00.493" v="18"/>
        <pc:sldMkLst>
          <pc:docMk/>
          <pc:sldMk cId="1952771113" sldId="330"/>
        </pc:sldMkLst>
      </pc:sldChg>
      <pc:sldChg chg="addCm modCm">
        <pc:chgData name="梅村　優太郎" userId="544e84a1-0d30-458f-9937-ee441d46dca6" providerId="ADAL" clId="{92EB1FB0-A324-4459-83B2-09A4A81E879A}" dt="2024-02-29T02:57:06.265" v="20"/>
        <pc:sldMkLst>
          <pc:docMk/>
          <pc:sldMk cId="1473080406" sldId="331"/>
        </pc:sldMkLst>
      </pc:sldChg>
      <pc:sldChg chg="addCm modCm">
        <pc:chgData name="梅村　優太郎" userId="544e84a1-0d30-458f-9937-ee441d46dca6" providerId="ADAL" clId="{92EB1FB0-A324-4459-83B2-09A4A81E879A}" dt="2024-02-29T02:57:11.679" v="22"/>
        <pc:sldMkLst>
          <pc:docMk/>
          <pc:sldMk cId="3743250330" sldId="332"/>
        </pc:sldMkLst>
      </pc:sldChg>
      <pc:sldChg chg="addCm modCm">
        <pc:chgData name="梅村　優太郎" userId="544e84a1-0d30-458f-9937-ee441d46dca6" providerId="ADAL" clId="{92EB1FB0-A324-4459-83B2-09A4A81E879A}" dt="2024-02-29T02:57:18.115" v="24"/>
        <pc:sldMkLst>
          <pc:docMk/>
          <pc:sldMk cId="3776930306" sldId="333"/>
        </pc:sldMkLst>
      </pc:sldChg>
      <pc:sldChg chg="addCm modCm">
        <pc:chgData name="梅村　優太郎" userId="544e84a1-0d30-458f-9937-ee441d46dca6" providerId="ADAL" clId="{92EB1FB0-A324-4459-83B2-09A4A81E879A}" dt="2024-02-29T02:58:23.661" v="28"/>
        <pc:sldMkLst>
          <pc:docMk/>
          <pc:sldMk cId="1719817126" sldId="334"/>
        </pc:sldMkLst>
      </pc:sldChg>
      <pc:sldChg chg="addCm modCm">
        <pc:chgData name="梅村　優太郎" userId="544e84a1-0d30-458f-9937-ee441d46dca6" providerId="ADAL" clId="{92EB1FB0-A324-4459-83B2-09A4A81E879A}" dt="2024-02-29T02:57:58.544" v="27"/>
        <pc:sldMkLst>
          <pc:docMk/>
          <pc:sldMk cId="976625015" sldId="335"/>
        </pc:sldMkLst>
      </pc:sldChg>
      <pc:sldChg chg="addCm modCm">
        <pc:chgData name="梅村　優太郎" userId="544e84a1-0d30-458f-9937-ee441d46dca6" providerId="ADAL" clId="{92EB1FB0-A324-4459-83B2-09A4A81E879A}" dt="2024-02-29T02:59:09.207" v="30"/>
        <pc:sldMkLst>
          <pc:docMk/>
          <pc:sldMk cId="2152081192" sldId="343"/>
        </pc:sldMkLst>
      </pc:sldChg>
      <pc:sldChg chg="addCm modCm">
        <pc:chgData name="梅村　優太郎" userId="544e84a1-0d30-458f-9937-ee441d46dca6" providerId="ADAL" clId="{92EB1FB0-A324-4459-83B2-09A4A81E879A}" dt="2024-02-29T02:59:17.035" v="32"/>
        <pc:sldMkLst>
          <pc:docMk/>
          <pc:sldMk cId="476148844" sldId="344"/>
        </pc:sldMkLst>
      </pc:sldChg>
      <pc:sldChg chg="addCm modCm">
        <pc:chgData name="梅村　優太郎" userId="544e84a1-0d30-458f-9937-ee441d46dca6" providerId="ADAL" clId="{92EB1FB0-A324-4459-83B2-09A4A81E879A}" dt="2024-02-29T02:59:27.131" v="34"/>
        <pc:sldMkLst>
          <pc:docMk/>
          <pc:sldMk cId="816002115" sldId="345"/>
        </pc:sldMkLst>
      </pc:sldChg>
      <pc:sldChg chg="addCm modCm">
        <pc:chgData name="梅村　優太郎" userId="544e84a1-0d30-458f-9937-ee441d46dca6" providerId="ADAL" clId="{92EB1FB0-A324-4459-83B2-09A4A81E879A}" dt="2024-02-29T02:59:45.572" v="36"/>
        <pc:sldMkLst>
          <pc:docMk/>
          <pc:sldMk cId="732048530" sldId="346"/>
        </pc:sldMkLst>
      </pc:sldChg>
      <pc:sldChg chg="addCm modCm">
        <pc:chgData name="梅村　優太郎" userId="544e84a1-0d30-458f-9937-ee441d46dca6" providerId="ADAL" clId="{92EB1FB0-A324-4459-83B2-09A4A81E879A}" dt="2024-02-29T02:59:56.135" v="38"/>
        <pc:sldMkLst>
          <pc:docMk/>
          <pc:sldMk cId="3318062352" sldId="347"/>
        </pc:sldMkLst>
      </pc:sldChg>
      <pc:sldChg chg="addCm modCm">
        <pc:chgData name="梅村　優太郎" userId="544e84a1-0d30-458f-9937-ee441d46dca6" providerId="ADAL" clId="{92EB1FB0-A324-4459-83B2-09A4A81E879A}" dt="2024-02-29T03:00:03.691" v="40"/>
        <pc:sldMkLst>
          <pc:docMk/>
          <pc:sldMk cId="45246055" sldId="348"/>
        </pc:sldMkLst>
      </pc:sldChg>
      <pc:sldChg chg="modSp mod addCm modCm">
        <pc:chgData name="梅村　優太郎" userId="544e84a1-0d30-458f-9937-ee441d46dca6" providerId="ADAL" clId="{92EB1FB0-A324-4459-83B2-09A4A81E879A}" dt="2024-02-29T03:03:11.309" v="51"/>
        <pc:sldMkLst>
          <pc:docMk/>
          <pc:sldMk cId="1203610326" sldId="357"/>
        </pc:sldMkLst>
        <pc:spChg chg="mod">
          <ac:chgData name="梅村　優太郎" userId="544e84a1-0d30-458f-9937-ee441d46dca6" providerId="ADAL" clId="{92EB1FB0-A324-4459-83B2-09A4A81E879A}" dt="2024-02-29T03:02:18.195" v="48" actId="207"/>
          <ac:spMkLst>
            <pc:docMk/>
            <pc:sldMk cId="1203610326" sldId="357"/>
            <ac:spMk id="9" creationId="{5D739E23-7F53-F943-2A3C-D03DD784E6DA}"/>
          </ac:spMkLst>
        </pc:spChg>
      </pc:sldChg>
    </pc:docChg>
  </pc:docChgLst>
  <pc:docChgLst>
    <pc:chgData name="梅村　優太郎" userId="S::t0543358@taims.metro.tokyo.jp::544e84a1-0d30-458f-9937-ee441d46dca6" providerId="AD" clId="Web-{E8AC35BE-08A9-4E7F-BA93-70AF13FF0B92}"/>
    <pc:docChg chg="">
      <pc:chgData name="梅村　優太郎" userId="S::t0543358@taims.metro.tokyo.jp::544e84a1-0d30-458f-9937-ee441d46dca6" providerId="AD" clId="Web-{E8AC35BE-08A9-4E7F-BA93-70AF13FF0B92}" dt="2024-03-19T08:51:30.585" v="0"/>
      <pc:docMkLst>
        <pc:docMk/>
      </pc:docMkLst>
      <pc:sldChg chg="addCm">
        <pc:chgData name="梅村　優太郎" userId="S::t0543358@taims.metro.tokyo.jp::544e84a1-0d30-458f-9937-ee441d46dca6" providerId="AD" clId="Web-{E8AC35BE-08A9-4E7F-BA93-70AF13FF0B92}" dt="2024-03-19T08:51:30.585" v="0"/>
        <pc:sldMkLst>
          <pc:docMk/>
          <pc:sldMk cId="372246947" sldId="279"/>
        </pc:sldMkLst>
      </pc:sldChg>
    </pc:docChg>
  </pc:docChgLst>
  <pc:docChgLst>
    <pc:chgData name="石川　恵夢" userId="S::t0522916@taims.metro.tokyo.jp::8f127462-3316-4c7b-a269-2dd767a16a9a" providerId="AD" clId="Web-{4A0F251E-94C5-D0BC-0AB2-505C34EEDF11}"/>
    <pc:docChg chg="">
      <pc:chgData name="石川　恵夢" userId="S::t0522916@taims.metro.tokyo.jp::8f127462-3316-4c7b-a269-2dd767a16a9a" providerId="AD" clId="Web-{4A0F251E-94C5-D0BC-0AB2-505C34EEDF11}" dt="2024-03-01T05:53:09.854" v="2"/>
      <pc:docMkLst>
        <pc:docMk/>
      </pc:docMkLst>
      <pc:sldChg chg="addCm delCm modCm">
        <pc:chgData name="石川　恵夢" userId="S::t0522916@taims.metro.tokyo.jp::8f127462-3316-4c7b-a269-2dd767a16a9a" providerId="AD" clId="Web-{4A0F251E-94C5-D0BC-0AB2-505C34EEDF11}" dt="2024-03-01T05:53:09.854" v="2"/>
        <pc:sldMkLst>
          <pc:docMk/>
          <pc:sldMk cId="1685754798" sldId="314"/>
        </pc:sldMkLst>
      </pc:sldChg>
    </pc:docChg>
  </pc:docChgLst>
  <pc:docChgLst>
    <pc:chgData name="梅村　優太郎" userId="S::t0543358@taims.metro.tokyo.jp::544e84a1-0d30-458f-9937-ee441d46dca6" providerId="AD" clId="Web-{F353D609-F0EF-4733-88D7-73B78F04912A}"/>
    <pc:docChg chg="">
      <pc:chgData name="梅村　優太郎" userId="S::t0543358@taims.metro.tokyo.jp::544e84a1-0d30-458f-9937-ee441d46dca6" providerId="AD" clId="Web-{F353D609-F0EF-4733-88D7-73B78F04912A}" dt="2024-03-19T09:03:10.087" v="1"/>
      <pc:docMkLst>
        <pc:docMk/>
      </pc:docMkLst>
      <pc:sldChg chg="addCm delCm">
        <pc:chgData name="梅村　優太郎" userId="S::t0543358@taims.metro.tokyo.jp::544e84a1-0d30-458f-9937-ee441d46dca6" providerId="AD" clId="Web-{F353D609-F0EF-4733-88D7-73B78F04912A}" dt="2024-03-19T09:03:10.087" v="1"/>
        <pc:sldMkLst>
          <pc:docMk/>
          <pc:sldMk cId="402198442"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0EA38A69-91ED-4E26-B660-396FA2EBB969}" type="datetimeFigureOut">
              <a:rPr kumimoji="1" lang="ja-JP" altLang="en-US" smtClean="0"/>
              <a:t>2024/3/27</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D5B8A86F-A11B-4737-B2BE-3D117664FDF7}" type="slidenum">
              <a:rPr kumimoji="1" lang="ja-JP" altLang="en-US" smtClean="0"/>
              <a:t>‹#›</a:t>
            </a:fld>
            <a:endParaRPr kumimoji="1" lang="ja-JP" altLang="en-US"/>
          </a:p>
        </p:txBody>
      </p:sp>
    </p:spTree>
    <p:extLst>
      <p:ext uri="{BB962C8B-B14F-4D97-AF65-F5344CB8AC3E}">
        <p14:creationId xmlns:p14="http://schemas.microsoft.com/office/powerpoint/2010/main" val="1759355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5B8A86F-A11B-4737-B2BE-3D117664FDF7}" type="slidenum">
              <a:rPr kumimoji="1" lang="ja-JP" altLang="en-US" smtClean="0"/>
              <a:t>12</a:t>
            </a:fld>
            <a:endParaRPr kumimoji="1" lang="ja-JP" altLang="en-US"/>
          </a:p>
        </p:txBody>
      </p:sp>
    </p:spTree>
    <p:extLst>
      <p:ext uri="{BB962C8B-B14F-4D97-AF65-F5344CB8AC3E}">
        <p14:creationId xmlns:p14="http://schemas.microsoft.com/office/powerpoint/2010/main" val="847753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B9EED49-BF1B-F84E-8497-A29F6C62F540}" type="datetimeFigureOut">
              <a:rPr kumimoji="1" lang="ja-JP" altLang="en-US" smtClean="0"/>
              <a:t>2024/3/27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t="-3000" r="-2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5B9EED49-BF1B-F84E-8497-A29F6C62F540}" type="datetimeFigureOut">
              <a:rPr kumimoji="1" lang="ja-JP" altLang="en-US" smtClean="0"/>
              <a:t>2024/3/27</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
<Relationship Id="rId1" Type="http://schemas.openxmlformats.org/officeDocument/2006/relationships/slideLayout" Target="../slideLayouts/slideLayout1.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emf"/><Relationship Id="rId9"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20F103A-5418-7FE7-D9ED-5EEA60D81ADE}"/>
              </a:ext>
            </a:extLst>
          </p:cNvPr>
          <p:cNvSpPr txBox="1"/>
          <p:nvPr/>
        </p:nvSpPr>
        <p:spPr>
          <a:xfrm>
            <a:off x="2710409" y="2925757"/>
            <a:ext cx="5270995" cy="1169551"/>
          </a:xfrm>
          <a:prstGeom prst="rect">
            <a:avLst/>
          </a:prstGeom>
          <a:noFill/>
        </p:spPr>
        <p:txBody>
          <a:bodyPr wrap="none" rtlCol="0">
            <a:spAutoFit/>
          </a:bodyPr>
          <a:lstStyle/>
          <a:p>
            <a:pPr algn="ctr"/>
            <a:r>
              <a:rPr kumimoji="1" lang="ja-JP" altLang="en-US" sz="3500" b="1">
                <a:latin typeface="Meiryo" panose="020B0604030504040204" pitchFamily="34" charset="-128"/>
                <a:ea typeface="Meiryo" panose="020B0604030504040204" pitchFamily="34" charset="-128"/>
              </a:rPr>
              <a:t>台東区松が谷福祉会館</a:t>
            </a:r>
            <a:endParaRPr kumimoji="1" lang="en-US" altLang="ja-JP" sz="3500" b="1">
              <a:latin typeface="Meiryo" panose="020B0604030504040204" pitchFamily="34" charset="-128"/>
              <a:ea typeface="Meiryo" panose="020B0604030504040204" pitchFamily="34" charset="-128"/>
            </a:endParaRPr>
          </a:p>
          <a:p>
            <a:pPr algn="ctr"/>
            <a:r>
              <a:rPr kumimoji="1" lang="ja-JP" altLang="en-US" sz="3500" b="1">
                <a:latin typeface="Meiryo" panose="020B0604030504040204" pitchFamily="34" charset="-128"/>
                <a:ea typeface="Meiryo" panose="020B0604030504040204" pitchFamily="34" charset="-128"/>
              </a:rPr>
              <a:t>プログラム ガイドブック</a:t>
            </a:r>
            <a:endParaRPr kumimoji="1" lang="en-US" altLang="ja-JP" sz="3500" b="1">
              <a:latin typeface="Meiryo" panose="020B0604030504040204" pitchFamily="34" charset="-128"/>
              <a:ea typeface="Meiryo" panose="020B0604030504040204" pitchFamily="34" charset="-128"/>
            </a:endParaRPr>
          </a:p>
        </p:txBody>
      </p:sp>
      <p:sp>
        <p:nvSpPr>
          <p:cNvPr id="2" name="スライド番号プレースホルダー 3">
            <a:extLst>
              <a:ext uri="{FF2B5EF4-FFF2-40B4-BE49-F238E27FC236}">
                <a16:creationId xmlns:a16="http://schemas.microsoft.com/office/drawing/2014/main" id="{3BCED031-11D4-EECC-E3B9-FB9E11571CBC}"/>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224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0289BA02-5F8A-06EB-EF3C-0F93D174387C}"/>
              </a:ext>
            </a:extLst>
          </p:cNvPr>
          <p:cNvSpPr/>
          <p:nvPr/>
        </p:nvSpPr>
        <p:spPr>
          <a:xfrm>
            <a:off x="589628" y="1948665"/>
            <a:ext cx="9652921" cy="1224449"/>
          </a:xfrm>
          <a:prstGeom prst="roundRect">
            <a:avLst>
              <a:gd name="adj" fmla="val 5256"/>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F434A803-09EE-63BD-A766-1623F524EB3F}"/>
              </a:ext>
            </a:extLst>
          </p:cNvPr>
          <p:cNvSpPr txBox="1"/>
          <p:nvPr/>
        </p:nvSpPr>
        <p:spPr>
          <a:xfrm>
            <a:off x="674431" y="1437866"/>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5. </a:t>
            </a:r>
            <a:r>
              <a:rPr lang="ja-JP" altLang="en-US" sz="2800" b="1">
                <a:latin typeface="Meiryo" panose="020B0604030504040204" pitchFamily="34" charset="-128"/>
                <a:ea typeface="Meiryo" panose="020B0604030504040204" pitchFamily="34" charset="-128"/>
              </a:rPr>
              <a:t>ボイスオーバージェスチャについて</a:t>
            </a:r>
          </a:p>
        </p:txBody>
      </p:sp>
      <p:sp>
        <p:nvSpPr>
          <p:cNvPr id="12" name="テキスト ボックス 11">
            <a:extLst>
              <a:ext uri="{FF2B5EF4-FFF2-40B4-BE49-F238E27FC236}">
                <a16:creationId xmlns:a16="http://schemas.microsoft.com/office/drawing/2014/main" id="{E6CE0FAE-FB2C-E554-E8FE-78F9AC54977C}"/>
              </a:ext>
            </a:extLst>
          </p:cNvPr>
          <p:cNvSpPr txBox="1"/>
          <p:nvPr/>
        </p:nvSpPr>
        <p:spPr>
          <a:xfrm>
            <a:off x="924135" y="1972785"/>
            <a:ext cx="8980029" cy="1200329"/>
          </a:xfrm>
          <a:prstGeom prst="rect">
            <a:avLst/>
          </a:prstGeom>
          <a:noFill/>
        </p:spPr>
        <p:txBody>
          <a:bodyPr wrap="square">
            <a:spAutoFit/>
          </a:bodyPr>
          <a:lstStyle/>
          <a:p>
            <a:pPr>
              <a:lnSpc>
                <a:spcPct val="150000"/>
              </a:lnSpc>
            </a:pPr>
            <a:r>
              <a:rPr lang="ja-JP" altLang="en-US" sz="1600" b="1">
                <a:effectLst/>
                <a:latin typeface="メイリオ" panose="020B0604030504040204" pitchFamily="50" charset="-128"/>
                <a:ea typeface="メイリオ" panose="020B0604030504040204" pitchFamily="50" charset="-128"/>
              </a:rPr>
              <a:t>ボイスオーバーを操作するための指の動きを</a:t>
            </a:r>
            <a:r>
              <a:rPr lang="ja-JP" altLang="en-US" sz="1600" b="1">
                <a:solidFill>
                  <a:srgbClr val="FF6B00"/>
                </a:solidFill>
                <a:effectLst/>
                <a:latin typeface="メイリオ" panose="020B0604030504040204" pitchFamily="50" charset="-128"/>
                <a:ea typeface="メイリオ" panose="020B0604030504040204" pitchFamily="50" charset="-128"/>
              </a:rPr>
              <a:t>ボイスオーバージェスチャ</a:t>
            </a:r>
            <a:r>
              <a:rPr lang="ja-JP" altLang="en-US" sz="1600" b="1">
                <a:effectLst/>
                <a:latin typeface="メイリオ" panose="020B0604030504040204" pitchFamily="50" charset="-128"/>
                <a:ea typeface="メイリオ" panose="020B0604030504040204" pitchFamily="50" charset="-128"/>
              </a:rPr>
              <a:t>といいます。</a:t>
            </a:r>
            <a:r>
              <a:rPr lang="ja-JP" altLang="en-US" sz="1600" b="1">
                <a:latin typeface="メイリオ" panose="020B0604030504040204" pitchFamily="50" charset="-128"/>
                <a:ea typeface="メイリオ" panose="020B0604030504040204" pitchFamily="50" charset="-128"/>
              </a:rPr>
              <a:t>　</a:t>
            </a:r>
            <a:endParaRPr lang="en-US" altLang="ja-JP" sz="1600" b="1">
              <a:latin typeface="メイリオ" panose="020B0604030504040204" pitchFamily="50" charset="-128"/>
              <a:ea typeface="メイリオ" panose="020B0604030504040204" pitchFamily="50" charset="-128"/>
            </a:endParaRPr>
          </a:p>
          <a:p>
            <a:pPr>
              <a:lnSpc>
                <a:spcPct val="150000"/>
              </a:lnSpc>
            </a:pPr>
            <a:r>
              <a:rPr lang="ja-JP" altLang="en-US" sz="1600" b="1">
                <a:effectLst/>
                <a:latin typeface="メイリオ" panose="020B0604030504040204" pitchFamily="50" charset="-128"/>
                <a:ea typeface="メイリオ" panose="020B0604030504040204" pitchFamily="50" charset="-128"/>
              </a:rPr>
              <a:t>ボイスオーバージェスチャを覚えると、指の動かし方や、使う指の本数によって、</a:t>
            </a:r>
            <a:endParaRPr lang="en-US" altLang="ja-JP" sz="1600" b="1">
              <a:effectLst/>
              <a:latin typeface="メイリオ" panose="020B0604030504040204" pitchFamily="50" charset="-128"/>
              <a:ea typeface="メイリオ" panose="020B0604030504040204" pitchFamily="50" charset="-128"/>
            </a:endParaRPr>
          </a:p>
          <a:p>
            <a:pPr>
              <a:lnSpc>
                <a:spcPct val="150000"/>
              </a:lnSpc>
            </a:pPr>
            <a:r>
              <a:rPr lang="ja-JP" altLang="en-US" sz="1600" b="1">
                <a:latin typeface="メイリオ" panose="020B0604030504040204" pitchFamily="50" charset="-128"/>
                <a:ea typeface="メイリオ" panose="020B0604030504040204" pitchFamily="50" charset="-128"/>
              </a:rPr>
              <a:t>様々</a:t>
            </a:r>
            <a:r>
              <a:rPr lang="ja-JP" altLang="en-US" sz="1600" b="1">
                <a:effectLst/>
                <a:latin typeface="メイリオ" panose="020B0604030504040204" pitchFamily="50" charset="-128"/>
                <a:ea typeface="メイリオ" panose="020B0604030504040204" pitchFamily="50" charset="-128"/>
              </a:rPr>
              <a:t>なことができるようになります。</a:t>
            </a:r>
            <a:endParaRPr lang="en-US" altLang="ja-JP" sz="1600" b="1">
              <a:effectLst/>
              <a:latin typeface="メイリオ" panose="020B0604030504040204" pitchFamily="50" charset="-128"/>
              <a:ea typeface="メイリオ" panose="020B0604030504040204" pitchFamily="50" charset="-128"/>
            </a:endParaRPr>
          </a:p>
        </p:txBody>
      </p:sp>
      <p:sp>
        <p:nvSpPr>
          <p:cNvPr id="13" name="角丸四角形 42">
            <a:extLst>
              <a:ext uri="{FF2B5EF4-FFF2-40B4-BE49-F238E27FC236}">
                <a16:creationId xmlns:a16="http://schemas.microsoft.com/office/drawing/2014/main" id="{8CBAE306-3230-B4EF-D0FB-BE5141CC9490}"/>
              </a:ext>
            </a:extLst>
          </p:cNvPr>
          <p:cNvSpPr/>
          <p:nvPr/>
        </p:nvSpPr>
        <p:spPr>
          <a:xfrm>
            <a:off x="5127645" y="3307404"/>
            <a:ext cx="5177245"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08F839DB-3895-4ECD-D55C-EE337E44DA9D}"/>
              </a:ext>
            </a:extLst>
          </p:cNvPr>
          <p:cNvSpPr txBox="1"/>
          <p:nvPr/>
        </p:nvSpPr>
        <p:spPr>
          <a:xfrm>
            <a:off x="5232282" y="3564296"/>
            <a:ext cx="4967969" cy="3877985"/>
          </a:xfrm>
          <a:prstGeom prst="rect">
            <a:avLst/>
          </a:prstGeom>
          <a:noFill/>
        </p:spPr>
        <p:txBody>
          <a:bodyPr wrap="square">
            <a:spAutoFit/>
          </a:bodyPr>
          <a:lstStyle/>
          <a:p>
            <a:pPr algn="l"/>
            <a:r>
              <a:rPr lang="ja-JP" altLang="en-US" sz="1400" b="1" i="0">
                <a:effectLst/>
                <a:latin typeface="メイリオ" panose="020B0604030504040204" pitchFamily="50" charset="-128"/>
                <a:ea typeface="メイリオ" panose="020B0604030504040204" pitchFamily="50" charset="-128"/>
              </a:rPr>
              <a:t>◆頻繁に用いられるボイスオーバージェスチャ（</a:t>
            </a:r>
            <a:r>
              <a:rPr lang="en-US" altLang="ja-JP" sz="1400" b="1" i="0">
                <a:effectLst/>
                <a:latin typeface="メイリオ" panose="020B0604030504040204" pitchFamily="50" charset="-128"/>
                <a:ea typeface="メイリオ" panose="020B0604030504040204" pitchFamily="50" charset="-128"/>
              </a:rPr>
              <a:t>11</a:t>
            </a:r>
            <a:r>
              <a:rPr lang="ja-JP" altLang="en-US" sz="1400" b="1">
                <a:latin typeface="メイリオ" panose="020B0604030504040204" pitchFamily="50" charset="-128"/>
                <a:ea typeface="メイリオ" panose="020B0604030504040204" pitchFamily="50" charset="-128"/>
              </a:rPr>
              <a:t>選</a:t>
            </a:r>
            <a:r>
              <a:rPr lang="ja-JP" altLang="en-US" sz="1400" b="1" i="0">
                <a:effectLst/>
                <a:latin typeface="メイリオ" panose="020B0604030504040204" pitchFamily="50" charset="-128"/>
                <a:ea typeface="メイリオ" panose="020B0604030504040204" pitchFamily="50" charset="-128"/>
              </a:rPr>
              <a:t>）</a:t>
            </a:r>
            <a:endParaRPr lang="en-US" altLang="ja-JP" sz="1400" b="1" i="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endParaRPr lang="ja-JP" altLang="en-US" sz="1200" b="1" i="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項目をタップまたはタッチ：項目を選択して読み上げる。</a:t>
            </a: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右にスワイプ：次の項目を選択する。</a:t>
            </a: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左にスワイプ：前の項目を選択する。</a:t>
            </a: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ダブルタップ：選択した項目を有効にする。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本指で上にスワイプ：先頭から画面全体を読み上げる。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本指で下にスワイプ：選択した項目から画面全体を読み上げる。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本指でタップ：読み上げを一時停止する</a:t>
            </a:r>
            <a:r>
              <a:rPr lang="en-US" altLang="ja-JP" sz="1200" b="1" i="0">
                <a:effectLst/>
                <a:latin typeface="メイリオ" panose="020B0604030504040204" pitchFamily="50" charset="-128"/>
                <a:ea typeface="メイリオ" panose="020B0604030504040204" pitchFamily="50" charset="-128"/>
              </a:rPr>
              <a:t>/</a:t>
            </a:r>
            <a:r>
              <a:rPr lang="ja-JP" altLang="en-US" sz="1200" b="1" i="0">
                <a:effectLst/>
                <a:latin typeface="メイリオ" panose="020B0604030504040204" pitchFamily="50" charset="-128"/>
                <a:ea typeface="メイリオ" panose="020B0604030504040204" pitchFamily="50" charset="-128"/>
              </a:rPr>
              <a:t>続行する。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3</a:t>
            </a:r>
            <a:r>
              <a:rPr lang="ja-JP" altLang="en-US" sz="1200" b="1" i="0">
                <a:effectLst/>
                <a:latin typeface="メイリオ" panose="020B0604030504040204" pitchFamily="50" charset="-128"/>
                <a:ea typeface="メイリオ" panose="020B0604030504040204" pitchFamily="50" charset="-128"/>
              </a:rPr>
              <a:t>本指で下にスワイプ：</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ページ分上にスクロールする。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3</a:t>
            </a:r>
            <a:r>
              <a:rPr lang="ja-JP" altLang="en-US" sz="1200" b="1" i="0">
                <a:effectLst/>
                <a:latin typeface="メイリオ" panose="020B0604030504040204" pitchFamily="50" charset="-128"/>
                <a:ea typeface="メイリオ" panose="020B0604030504040204" pitchFamily="50" charset="-128"/>
              </a:rPr>
              <a:t>本指で上にスワイプ：</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ページ分下にスクロールする。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3</a:t>
            </a:r>
            <a:r>
              <a:rPr lang="ja-JP" altLang="en-US" sz="1200" b="1" i="0">
                <a:effectLst/>
                <a:latin typeface="メイリオ" panose="020B0604030504040204" pitchFamily="50" charset="-128"/>
                <a:ea typeface="メイリオ" panose="020B0604030504040204" pitchFamily="50" charset="-128"/>
              </a:rPr>
              <a:t>本指で右にスワイプ：</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ページ分左にスクロールする。</a:t>
            </a:r>
          </a:p>
          <a:p>
            <a:pPr marL="171450" indent="-171450" algn="l">
              <a:lnSpc>
                <a:spcPct val="150000"/>
              </a:lnSpc>
              <a:buFont typeface="Wingdings" panose="05000000000000000000" pitchFamily="2" charset="2"/>
              <a:buChar char="l"/>
            </a:pPr>
            <a:r>
              <a:rPr lang="en-US" altLang="ja-JP" sz="1200" b="1" i="0">
                <a:effectLst/>
                <a:latin typeface="メイリオ" panose="020B0604030504040204" pitchFamily="50" charset="-128"/>
                <a:ea typeface="メイリオ" panose="020B0604030504040204" pitchFamily="50" charset="-128"/>
              </a:rPr>
              <a:t>3</a:t>
            </a:r>
            <a:r>
              <a:rPr lang="ja-JP" altLang="en-US" sz="1200" b="1" i="0">
                <a:effectLst/>
                <a:latin typeface="メイリオ" panose="020B0604030504040204" pitchFamily="50" charset="-128"/>
                <a:ea typeface="メイリオ" panose="020B0604030504040204" pitchFamily="50" charset="-128"/>
              </a:rPr>
              <a:t>本指で左にスワイプ：</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ページ分右にスクロールする。</a:t>
            </a:r>
          </a:p>
          <a:p>
            <a:pPr marL="285750" indent="-285750" algn="ctr">
              <a:buFont typeface="Wingdings" panose="05000000000000000000" pitchFamily="2" charset="2"/>
              <a:buChar char="l"/>
            </a:pPr>
            <a:endParaRPr lang="ja-JP" altLang="en-US" sz="1600" b="1">
              <a:latin typeface="Meiryo" panose="020B0604030504040204" pitchFamily="34" charset="-128"/>
              <a:ea typeface="Meiryo" panose="020B0604030504040204" pitchFamily="34" charset="-128"/>
            </a:endParaRPr>
          </a:p>
        </p:txBody>
      </p:sp>
      <p:sp>
        <p:nvSpPr>
          <p:cNvPr id="15" name="角丸四角形 42">
            <a:extLst>
              <a:ext uri="{FF2B5EF4-FFF2-40B4-BE49-F238E27FC236}">
                <a16:creationId xmlns:a16="http://schemas.microsoft.com/office/drawing/2014/main" id="{3BAAA4C9-CB69-C618-3DEC-32C57D37D5C5}"/>
              </a:ext>
            </a:extLst>
          </p:cNvPr>
          <p:cNvSpPr/>
          <p:nvPr/>
        </p:nvSpPr>
        <p:spPr>
          <a:xfrm>
            <a:off x="604646" y="3307404"/>
            <a:ext cx="4297859" cy="396888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307FE786-5FBB-A33C-E73C-F778E6411104}"/>
              </a:ext>
            </a:extLst>
          </p:cNvPr>
          <p:cNvSpPr txBox="1"/>
          <p:nvPr/>
        </p:nvSpPr>
        <p:spPr>
          <a:xfrm>
            <a:off x="788667" y="3491353"/>
            <a:ext cx="3904519" cy="3185487"/>
          </a:xfrm>
          <a:prstGeom prst="rect">
            <a:avLst/>
          </a:prstGeom>
          <a:noFill/>
        </p:spPr>
        <p:txBody>
          <a:bodyPr wrap="square">
            <a:spAutoFit/>
          </a:bodyPr>
          <a:lstStyle/>
          <a:p>
            <a:pPr algn="l">
              <a:lnSpc>
                <a:spcPct val="150000"/>
              </a:lnSpc>
            </a:pPr>
            <a:r>
              <a:rPr lang="ja-JP" altLang="en-US" sz="1400" b="1">
                <a:latin typeface="メイリオ" panose="020B0604030504040204" pitchFamily="50" charset="-128"/>
                <a:ea typeface="メイリオ" panose="020B0604030504040204" pitchFamily="50" charset="-128"/>
              </a:rPr>
              <a:t>◆基本的な指の動き</a:t>
            </a:r>
            <a:endParaRPr lang="en-US" altLang="ja-JP" sz="1400" b="1">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endParaRPr lang="ja-JP" altLang="en-US" sz="1200" b="1" i="0">
              <a:effectLst/>
              <a:latin typeface="メイリオ" panose="020B0604030504040204" pitchFamily="50" charset="-128"/>
              <a:ea typeface="メイリオ" panose="020B0604030504040204" pitchFamily="50" charset="-128"/>
            </a:endParaRP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タッチまたはタップ：画面を軽く叩くように触れて</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a:latin typeface="メイリオ" panose="020B0604030504040204" pitchFamily="50" charset="-128"/>
                <a:ea typeface="メイリオ" panose="020B0604030504040204" pitchFamily="50" charset="-128"/>
              </a:rPr>
              <a:t>　</a:t>
            </a:r>
            <a:r>
              <a:rPr lang="ja-JP" altLang="en-US" sz="1200" b="1" i="0">
                <a:effectLst/>
                <a:latin typeface="メイリオ" panose="020B0604030504040204" pitchFamily="50" charset="-128"/>
                <a:ea typeface="メイリオ" panose="020B0604030504040204" pitchFamily="50" charset="-128"/>
              </a:rPr>
              <a:t>すぐに指を画面から</a:t>
            </a:r>
            <a:r>
              <a:rPr lang="ja-JP" altLang="en-US" sz="1200" b="1">
                <a:latin typeface="メイリオ" panose="020B0604030504040204" pitchFamily="50" charset="-128"/>
                <a:ea typeface="メイリオ" panose="020B0604030504040204" pitchFamily="50" charset="-128"/>
              </a:rPr>
              <a:t>離す</a:t>
            </a:r>
            <a:r>
              <a:rPr lang="ja-JP" altLang="en-US" sz="1200" b="1" i="0">
                <a:effectLst/>
                <a:latin typeface="メイリオ" panose="020B0604030504040204" pitchFamily="50" charset="-128"/>
                <a:ea typeface="メイリオ" panose="020B0604030504040204" pitchFamily="50" charset="-128"/>
              </a:rPr>
              <a:t>こと。</a:t>
            </a:r>
          </a:p>
          <a:p>
            <a:pPr marL="171450" indent="-171450" algn="l">
              <a:lnSpc>
                <a:spcPct val="150000"/>
              </a:lnSpc>
              <a:buFont typeface="Wingdings" panose="05000000000000000000" pitchFamily="2" charset="2"/>
              <a:buChar char="l"/>
            </a:pPr>
            <a:r>
              <a:rPr lang="ja-JP" altLang="en-US" sz="1200" b="1" i="0">
                <a:effectLst/>
                <a:latin typeface="メイリオ" panose="020B0604030504040204" pitchFamily="50" charset="-128"/>
                <a:ea typeface="メイリオ" panose="020B0604030504040204" pitchFamily="50" charset="-128"/>
              </a:rPr>
              <a:t>スワイプ：画面上を素早く指を滑らせて画面上から</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a:latin typeface="メイリオ" panose="020B0604030504040204" pitchFamily="50" charset="-128"/>
                <a:ea typeface="メイリオ" panose="020B0604030504040204" pitchFamily="50" charset="-128"/>
              </a:rPr>
              <a:t>　</a:t>
            </a:r>
            <a:r>
              <a:rPr lang="ja-JP" altLang="en-US" sz="1200" b="1" i="0">
                <a:effectLst/>
                <a:latin typeface="メイリオ" panose="020B0604030504040204" pitchFamily="50" charset="-128"/>
                <a:ea typeface="メイリオ" panose="020B0604030504040204" pitchFamily="50" charset="-128"/>
              </a:rPr>
              <a:t>指を離すこと。</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endParaRPr lang="en-US" altLang="ja-JP" sz="1200" b="1">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＊ヒント</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：タップは回数や指の本数を</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a:latin typeface="メイリオ" panose="020B0604030504040204" pitchFamily="50" charset="-128"/>
                <a:ea typeface="メイリオ" panose="020B0604030504040204" pitchFamily="50" charset="-128"/>
              </a:rPr>
              <a:t>　</a:t>
            </a:r>
            <a:r>
              <a:rPr lang="ja-JP" altLang="en-US" sz="1200" b="1" i="0">
                <a:effectLst/>
                <a:latin typeface="メイリオ" panose="020B0604030504040204" pitchFamily="50" charset="-128"/>
                <a:ea typeface="メイリオ" panose="020B0604030504040204" pitchFamily="50" charset="-128"/>
              </a:rPr>
              <a:t>増やすことができる。</a:t>
            </a:r>
          </a:p>
          <a:p>
            <a:pPr algn="l">
              <a:lnSpc>
                <a:spcPct val="150000"/>
              </a:lnSpc>
            </a:pPr>
            <a:r>
              <a:rPr lang="ja-JP" altLang="en-US" sz="1200" b="1" i="0">
                <a:effectLst/>
                <a:latin typeface="メイリオ" panose="020B0604030504040204" pitchFamily="50" charset="-128"/>
                <a:ea typeface="メイリオ" panose="020B0604030504040204" pitchFamily="50" charset="-128"/>
              </a:rPr>
              <a:t>＊ヒント</a:t>
            </a: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：スワイプは指の本数を増やす他、</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a:latin typeface="メイリオ" panose="020B0604030504040204" pitchFamily="50" charset="-128"/>
                <a:ea typeface="メイリオ" panose="020B0604030504040204" pitchFamily="50" charset="-128"/>
              </a:rPr>
              <a:t>　</a:t>
            </a:r>
            <a:r>
              <a:rPr lang="ja-JP" altLang="en-US" sz="1200" b="1" i="0">
                <a:effectLst/>
                <a:latin typeface="メイリオ" panose="020B0604030504040204" pitchFamily="50" charset="-128"/>
                <a:ea typeface="メイリオ" panose="020B0604030504040204" pitchFamily="50" charset="-128"/>
              </a:rPr>
              <a:t>上下左右の指を滑らせる向きの種類がある。</a:t>
            </a:r>
          </a:p>
        </p:txBody>
      </p:sp>
      <p:grpSp>
        <p:nvGrpSpPr>
          <p:cNvPr id="2" name="グループ化 1">
            <a:extLst>
              <a:ext uri="{FF2B5EF4-FFF2-40B4-BE49-F238E27FC236}">
                <a16:creationId xmlns:a16="http://schemas.microsoft.com/office/drawing/2014/main" id="{97A56770-C4D3-30FA-6BD7-00A8E8AE49CC}"/>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885D0E34-937F-B27F-F597-197F388D3A9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250C05D1-CBAC-2531-C0EC-B275F05E972C}"/>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a:extLst>
              <a:ext uri="{FF2B5EF4-FFF2-40B4-BE49-F238E27FC236}">
                <a16:creationId xmlns:a16="http://schemas.microsoft.com/office/drawing/2014/main" id="{87BF207F-FB4F-4CE3-C8DB-7C6FC71DF2D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6" name="テキスト ボックス 5">
            <a:extLst>
              <a:ext uri="{FF2B5EF4-FFF2-40B4-BE49-F238E27FC236}">
                <a16:creationId xmlns:a16="http://schemas.microsoft.com/office/drawing/2014/main" id="{0459261D-1731-A698-75EF-FB8ED155E13C}"/>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5" name="スライド番号プレースホルダー 3">
            <a:extLst>
              <a:ext uri="{FF2B5EF4-FFF2-40B4-BE49-F238E27FC236}">
                <a16:creationId xmlns:a16="http://schemas.microsoft.com/office/drawing/2014/main" id="{20BE198D-DBC7-6660-D931-3A35F9E12F93}"/>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20796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42">
            <a:extLst>
              <a:ext uri="{FF2B5EF4-FFF2-40B4-BE49-F238E27FC236}">
                <a16:creationId xmlns:a16="http://schemas.microsoft.com/office/drawing/2014/main" id="{46A67540-4CD7-B667-A638-45CADCB27C46}"/>
              </a:ext>
            </a:extLst>
          </p:cNvPr>
          <p:cNvSpPr/>
          <p:nvPr/>
        </p:nvSpPr>
        <p:spPr>
          <a:xfrm>
            <a:off x="599978" y="1998956"/>
            <a:ext cx="9642572" cy="4030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E288D5D3-29D0-647B-5413-B614C09FB478}"/>
              </a:ext>
            </a:extLst>
          </p:cNvPr>
          <p:cNvSpPr txBox="1"/>
          <p:nvPr/>
        </p:nvSpPr>
        <p:spPr>
          <a:xfrm>
            <a:off x="752899" y="1426849"/>
            <a:ext cx="9276201"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参考）</a:t>
            </a:r>
            <a:r>
              <a:rPr lang="en-US" altLang="ja-JP" sz="2800" b="1">
                <a:latin typeface="Meiryo" panose="020B0604030504040204" pitchFamily="34" charset="-128"/>
                <a:ea typeface="Meiryo" panose="020B0604030504040204" pitchFamily="34" charset="-128"/>
              </a:rPr>
              <a:t> </a:t>
            </a:r>
            <a:r>
              <a:rPr lang="ja-JP" altLang="en-US" sz="2800" b="1">
                <a:latin typeface="Meiryo" panose="020B0604030504040204" pitchFamily="34" charset="-128"/>
                <a:ea typeface="Meiryo" panose="020B0604030504040204" pitchFamily="34" charset="-128"/>
              </a:rPr>
              <a:t>練習モードについて</a:t>
            </a:r>
          </a:p>
        </p:txBody>
      </p:sp>
      <p:pic>
        <p:nvPicPr>
          <p:cNvPr id="12" name="図 11">
            <a:extLst>
              <a:ext uri="{FF2B5EF4-FFF2-40B4-BE49-F238E27FC236}">
                <a16:creationId xmlns:a16="http://schemas.microsoft.com/office/drawing/2014/main" id="{59CF1000-CB3B-B182-0DA1-F1DF48D3FA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7950" y="2637379"/>
            <a:ext cx="1495486" cy="2659971"/>
          </a:xfrm>
          <a:prstGeom prst="rect">
            <a:avLst/>
          </a:prstGeom>
          <a:ln>
            <a:solidFill>
              <a:schemeClr val="tx1"/>
            </a:solidFill>
          </a:ln>
        </p:spPr>
      </p:pic>
      <p:sp>
        <p:nvSpPr>
          <p:cNvPr id="14" name="テキスト ボックス 13">
            <a:extLst>
              <a:ext uri="{FF2B5EF4-FFF2-40B4-BE49-F238E27FC236}">
                <a16:creationId xmlns:a16="http://schemas.microsoft.com/office/drawing/2014/main" id="{546DAE87-49B8-1012-9076-014A1344F531}"/>
              </a:ext>
            </a:extLst>
          </p:cNvPr>
          <p:cNvSpPr txBox="1"/>
          <p:nvPr/>
        </p:nvSpPr>
        <p:spPr>
          <a:xfrm>
            <a:off x="752899" y="2128513"/>
            <a:ext cx="7452214" cy="3793346"/>
          </a:xfrm>
          <a:prstGeom prst="rect">
            <a:avLst/>
          </a:prstGeom>
          <a:noFill/>
        </p:spPr>
        <p:txBody>
          <a:bodyPr wrap="square">
            <a:spAutoFit/>
          </a:bodyPr>
          <a:lstStyle/>
          <a:p>
            <a:pPr algn="l">
              <a:lnSpc>
                <a:spcPct val="150000"/>
              </a:lnSpc>
            </a:pPr>
            <a:r>
              <a:rPr lang="en-US" altLang="ja-JP" sz="1400" b="1" i="0">
                <a:solidFill>
                  <a:srgbClr val="FF6B00"/>
                </a:solidFill>
                <a:effectLst/>
                <a:latin typeface="メイリオ" panose="020B0604030504040204" pitchFamily="50" charset="-128"/>
                <a:ea typeface="メイリオ" panose="020B0604030504040204" pitchFamily="50" charset="-128"/>
              </a:rPr>
              <a:t>iPhone</a:t>
            </a:r>
            <a:r>
              <a:rPr lang="ja-JP" altLang="en-US" sz="1400" b="1" i="0">
                <a:solidFill>
                  <a:srgbClr val="FF6B00"/>
                </a:solidFill>
                <a:effectLst/>
                <a:latin typeface="メイリオ" panose="020B0604030504040204" pitchFamily="50" charset="-128"/>
                <a:ea typeface="メイリオ" panose="020B0604030504040204" pitchFamily="50" charset="-128"/>
              </a:rPr>
              <a:t>には、</a:t>
            </a:r>
            <a:r>
              <a:rPr lang="ja-JP" altLang="en-US" sz="1400" b="1">
                <a:solidFill>
                  <a:srgbClr val="FF6B00"/>
                </a:solidFill>
                <a:effectLst/>
                <a:latin typeface="メイリオ" panose="020B0604030504040204" pitchFamily="50" charset="-128"/>
                <a:ea typeface="メイリオ" panose="020B0604030504040204" pitchFamily="50" charset="-128"/>
              </a:rPr>
              <a:t>ボイスオーバー</a:t>
            </a:r>
            <a:r>
              <a:rPr lang="ja-JP" altLang="en-US" sz="1400" b="1" i="0">
                <a:solidFill>
                  <a:srgbClr val="FF6B00"/>
                </a:solidFill>
                <a:effectLst/>
                <a:latin typeface="メイリオ" panose="020B0604030504040204" pitchFamily="50" charset="-128"/>
                <a:ea typeface="メイリオ" panose="020B0604030504040204" pitchFamily="50" charset="-128"/>
              </a:rPr>
              <a:t>ジェスチャを練習するための機能がついています。</a:t>
            </a:r>
            <a:endParaRPr lang="en-US" altLang="ja-JP" sz="1400" b="1" i="0">
              <a:solidFill>
                <a:srgbClr val="FF6B00"/>
              </a:solidFill>
              <a:effectLst/>
              <a:latin typeface="メイリオ" panose="020B0604030504040204" pitchFamily="50" charset="-128"/>
              <a:ea typeface="メイリオ" panose="020B0604030504040204" pitchFamily="50" charset="-128"/>
            </a:endParaRPr>
          </a:p>
          <a:p>
            <a:pPr algn="l">
              <a:lnSpc>
                <a:spcPct val="150000"/>
              </a:lnSpc>
            </a:pPr>
            <a:r>
              <a:rPr lang="ja-JP" altLang="en-US" sz="1400" b="1" i="0">
                <a:solidFill>
                  <a:srgbClr val="FF6B00"/>
                </a:solidFill>
                <a:effectLst/>
                <a:latin typeface="メイリオ" panose="020B0604030504040204" pitchFamily="50" charset="-128"/>
                <a:ea typeface="メイリオ" panose="020B0604030504040204" pitchFamily="50" charset="-128"/>
              </a:rPr>
              <a:t>これを練習モードといいます。</a:t>
            </a:r>
          </a:p>
          <a:p>
            <a:pPr algn="l">
              <a:lnSpc>
                <a:spcPct val="150000"/>
              </a:lnSpc>
            </a:pPr>
            <a:r>
              <a:rPr lang="ja-JP" altLang="en-US" sz="1400" b="1" i="0">
                <a:effectLst/>
                <a:latin typeface="メイリオ" panose="020B0604030504040204" pitchFamily="50" charset="-128"/>
                <a:ea typeface="メイリオ" panose="020B0604030504040204" pitchFamily="50" charset="-128"/>
              </a:rPr>
              <a:t>練習モードでは、画面上で指を動かすとその操作の名称と機能の説明が</a:t>
            </a:r>
            <a:endParaRPr lang="en-US" altLang="ja-JP" sz="1400" b="1" i="0">
              <a:effectLst/>
              <a:latin typeface="メイリオ" panose="020B0604030504040204" pitchFamily="50" charset="-128"/>
              <a:ea typeface="メイリオ" panose="020B0604030504040204" pitchFamily="50" charset="-128"/>
            </a:endParaRPr>
          </a:p>
          <a:p>
            <a:pPr algn="l">
              <a:lnSpc>
                <a:spcPct val="150000"/>
              </a:lnSpc>
            </a:pPr>
            <a:r>
              <a:rPr lang="ja-JP" altLang="en-US" sz="1400" b="1" i="0">
                <a:effectLst/>
                <a:latin typeface="メイリオ" panose="020B0604030504040204" pitchFamily="50" charset="-128"/>
                <a:ea typeface="メイリオ" panose="020B0604030504040204" pitchFamily="50" charset="-128"/>
              </a:rPr>
              <a:t>読み上げられるため、</a:t>
            </a:r>
            <a:r>
              <a:rPr lang="ja-JP" altLang="en-US" sz="1400" b="1">
                <a:latin typeface="メイリオ" panose="020B0604030504040204" pitchFamily="50" charset="-128"/>
                <a:ea typeface="メイリオ" panose="020B0604030504040204" pitchFamily="50" charset="-128"/>
              </a:rPr>
              <a:t>画面上を指で触れて何ができるか練習することができます。</a:t>
            </a:r>
            <a:endParaRPr lang="en-US" altLang="ja-JP" sz="1400" b="1" i="0">
              <a:effectLst/>
              <a:latin typeface="メイリオ" panose="020B0604030504040204" pitchFamily="50" charset="-128"/>
              <a:ea typeface="メイリオ" panose="020B0604030504040204" pitchFamily="50" charset="-128"/>
            </a:endParaRPr>
          </a:p>
          <a:p>
            <a:pPr algn="l"/>
            <a:endParaRPr lang="en-US" altLang="ja-JP" sz="1400" b="1">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練習モードに入る方法は</a:t>
            </a: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通りあります。</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➀</a:t>
            </a:r>
            <a:r>
              <a:rPr lang="en-US" altLang="ja-JP" sz="1200" b="1" i="0">
                <a:effectLst/>
                <a:latin typeface="メイリオ" panose="020B0604030504040204" pitchFamily="50" charset="-128"/>
                <a:ea typeface="メイリオ" panose="020B0604030504040204" pitchFamily="50" charset="-128"/>
              </a:rPr>
              <a:t>4</a:t>
            </a:r>
            <a:r>
              <a:rPr lang="ja-JP" altLang="en-US" sz="1200" b="1" i="0">
                <a:effectLst/>
                <a:latin typeface="メイリオ" panose="020B0604030504040204" pitchFamily="50" charset="-128"/>
                <a:ea typeface="メイリオ" panose="020B0604030504040204" pitchFamily="50" charset="-128"/>
              </a:rPr>
              <a:t>本指のダブルタップで切り替える方法：</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場面を問わず練習モードに切り替えることができます。終了するためには</a:t>
            </a:r>
            <a:r>
              <a:rPr lang="en-US" altLang="ja-JP" sz="1200" b="1" i="0">
                <a:effectLst/>
                <a:latin typeface="メイリオ" panose="020B0604030504040204" pitchFamily="50" charset="-128"/>
                <a:ea typeface="メイリオ" panose="020B0604030504040204" pitchFamily="50" charset="-128"/>
              </a:rPr>
              <a:t>4</a:t>
            </a:r>
            <a:r>
              <a:rPr lang="ja-JP" altLang="en-US" sz="1200" b="1" i="0">
                <a:effectLst/>
                <a:latin typeface="メイリオ" panose="020B0604030504040204" pitchFamily="50" charset="-128"/>
                <a:ea typeface="メイリオ" panose="020B0604030504040204" pitchFamily="50" charset="-128"/>
              </a:rPr>
              <a:t>本指で</a:t>
            </a: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度タップ</a:t>
            </a:r>
            <a:r>
              <a:rPr lang="ja-JP" altLang="en-US" sz="1200" b="1">
                <a:latin typeface="メイリオ" panose="020B0604030504040204" pitchFamily="50" charset="-128"/>
                <a:ea typeface="メイリオ" panose="020B0604030504040204" pitchFamily="50" charset="-128"/>
              </a:rPr>
              <a:t>します。</a:t>
            </a:r>
            <a:endParaRPr lang="en-US" altLang="ja-JP" sz="1200" b="1">
              <a:latin typeface="メイリオ" panose="020B0604030504040204" pitchFamily="50" charset="-128"/>
              <a:ea typeface="メイリオ" panose="020B0604030504040204" pitchFamily="50" charset="-128"/>
            </a:endParaRPr>
          </a:p>
          <a:p>
            <a:pPr algn="l">
              <a:lnSpc>
                <a:spcPct val="150000"/>
              </a:lnSpc>
            </a:pPr>
            <a:endParaRPr lang="ja-JP" altLang="en-US"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②設定メニューから切り替える方法：</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「設定」→「アクセシビリティ」→「</a:t>
            </a:r>
            <a:r>
              <a:rPr lang="en-US" altLang="ja-JP" sz="1200" b="1" err="1">
                <a:latin typeface="メイリオ" panose="020B0604030504040204" pitchFamily="50" charset="-128"/>
                <a:ea typeface="メイリオ" panose="020B0604030504040204" pitchFamily="50" charset="-128"/>
              </a:rPr>
              <a:t>VoiceOver</a:t>
            </a:r>
            <a:r>
              <a:rPr lang="ja-JP" altLang="en-US" sz="1200" b="1" i="0">
                <a:effectLst/>
                <a:latin typeface="メイリオ" panose="020B0604030504040204" pitchFamily="50" charset="-128"/>
                <a:ea typeface="メイリオ" panose="020B0604030504040204" pitchFamily="50" charset="-128"/>
              </a:rPr>
              <a:t>」→「</a:t>
            </a:r>
            <a:r>
              <a:rPr lang="en-US" altLang="ja-JP" sz="1200" b="1" err="1">
                <a:latin typeface="メイリオ" panose="020B0604030504040204" pitchFamily="50" charset="-128"/>
                <a:ea typeface="メイリオ" panose="020B0604030504040204" pitchFamily="50" charset="-128"/>
              </a:rPr>
              <a:t>VoiceOver</a:t>
            </a:r>
            <a:r>
              <a:rPr lang="ja-JP" altLang="en-US" sz="1200" b="1" i="0">
                <a:effectLst/>
                <a:latin typeface="メイリオ" panose="020B0604030504040204" pitchFamily="50" charset="-128"/>
                <a:ea typeface="メイリオ" panose="020B0604030504040204" pitchFamily="50" charset="-128"/>
              </a:rPr>
              <a:t>練習」に進みます。</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終了するためには画面上の右上の「完了」まで</a:t>
            </a:r>
            <a:r>
              <a:rPr lang="en-US" altLang="ja-JP" sz="1200" b="1" i="0">
                <a:effectLst/>
                <a:latin typeface="メイリオ" panose="020B0604030504040204" pitchFamily="50" charset="-128"/>
                <a:ea typeface="メイリオ" panose="020B0604030504040204" pitchFamily="50" charset="-128"/>
              </a:rPr>
              <a:t>1</a:t>
            </a:r>
            <a:r>
              <a:rPr lang="ja-JP" altLang="en-US" sz="1200" b="1" i="0">
                <a:effectLst/>
                <a:latin typeface="メイリオ" panose="020B0604030504040204" pitchFamily="50" charset="-128"/>
                <a:ea typeface="メイリオ" panose="020B0604030504040204" pitchFamily="50" charset="-128"/>
              </a:rPr>
              <a:t>本指を滑らせ指を離してから</a:t>
            </a:r>
            <a:r>
              <a:rPr lang="en-US" altLang="ja-JP" sz="1200" b="1" i="0">
                <a:effectLst/>
                <a:latin typeface="メイリオ" panose="020B0604030504040204" pitchFamily="50" charset="-128"/>
                <a:ea typeface="メイリオ" panose="020B0604030504040204" pitchFamily="50" charset="-128"/>
              </a:rPr>
              <a:t>2</a:t>
            </a:r>
            <a:r>
              <a:rPr lang="ja-JP" altLang="en-US" sz="1200" b="1" i="0">
                <a:effectLst/>
                <a:latin typeface="メイリオ" panose="020B0604030504040204" pitchFamily="50" charset="-128"/>
                <a:ea typeface="メイリオ" panose="020B0604030504040204" pitchFamily="50" charset="-128"/>
              </a:rPr>
              <a:t>度タップ</a:t>
            </a:r>
            <a:r>
              <a:rPr lang="ja-JP" altLang="en-US" sz="1200" b="1">
                <a:latin typeface="メイリオ" panose="020B0604030504040204" pitchFamily="50" charset="-128"/>
                <a:ea typeface="メイリオ" panose="020B0604030504040204" pitchFamily="50" charset="-128"/>
              </a:rPr>
              <a:t>します</a:t>
            </a:r>
            <a:r>
              <a:rPr lang="ja-JP" altLang="en-US" sz="1200" b="1" i="0">
                <a:effectLst/>
                <a:latin typeface="メイリオ" panose="020B0604030504040204" pitchFamily="50" charset="-128"/>
                <a:ea typeface="メイリオ" panose="020B0604030504040204" pitchFamily="50" charset="-128"/>
              </a:rPr>
              <a:t>。</a:t>
            </a:r>
          </a:p>
          <a:p>
            <a:pPr algn="l">
              <a:lnSpc>
                <a:spcPct val="150000"/>
              </a:lnSpc>
            </a:pPr>
            <a:r>
              <a:rPr lang="ja-JP" altLang="en-US" sz="1200" b="1" i="0">
                <a:effectLst/>
                <a:latin typeface="メイリオ" panose="020B0604030504040204" pitchFamily="50" charset="-128"/>
                <a:ea typeface="メイリオ" panose="020B0604030504040204" pitchFamily="50" charset="-128"/>
              </a:rPr>
              <a:t>＊ヒント：指を動かす向きや速さで操作に慣れる。</a:t>
            </a:r>
            <a:endParaRPr lang="ja-JP" altLang="en-US" sz="1200" b="1">
              <a:latin typeface="Meiryo" panose="020B0604030504040204" pitchFamily="34" charset="-128"/>
              <a:ea typeface="Meiryo" panose="020B0604030504040204" pitchFamily="34" charset="-128"/>
            </a:endParaRPr>
          </a:p>
        </p:txBody>
      </p:sp>
      <p:pic>
        <p:nvPicPr>
          <p:cNvPr id="15" name="図 14">
            <a:extLst>
              <a:ext uri="{FF2B5EF4-FFF2-40B4-BE49-F238E27FC236}">
                <a16:creationId xmlns:a16="http://schemas.microsoft.com/office/drawing/2014/main" id="{0F4CE9CF-FC3B-3A0C-7F78-F624926B0AA6}"/>
              </a:ext>
            </a:extLst>
          </p:cNvPr>
          <p:cNvPicPr>
            <a:picLocks noChangeAspect="1"/>
          </p:cNvPicPr>
          <p:nvPr/>
        </p:nvPicPr>
        <p:blipFill>
          <a:blip r:embed="rId3"/>
          <a:stretch>
            <a:fillRect/>
          </a:stretch>
        </p:blipFill>
        <p:spPr>
          <a:xfrm rot="19834466">
            <a:off x="9393045" y="4681295"/>
            <a:ext cx="643338" cy="963349"/>
          </a:xfrm>
          <a:prstGeom prst="rect">
            <a:avLst/>
          </a:prstGeom>
        </p:spPr>
      </p:pic>
      <p:cxnSp>
        <p:nvCxnSpPr>
          <p:cNvPr id="17" name="直線矢印コネクタ 16">
            <a:extLst>
              <a:ext uri="{FF2B5EF4-FFF2-40B4-BE49-F238E27FC236}">
                <a16:creationId xmlns:a16="http://schemas.microsoft.com/office/drawing/2014/main" id="{E8103E8F-571C-BA97-DE2C-01EDA6E1C82C}"/>
              </a:ext>
            </a:extLst>
          </p:cNvPr>
          <p:cNvCxnSpPr>
            <a:cxnSpLocks/>
          </p:cNvCxnSpPr>
          <p:nvPr/>
        </p:nvCxnSpPr>
        <p:spPr>
          <a:xfrm>
            <a:off x="9205693" y="4914419"/>
            <a:ext cx="0" cy="826120"/>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8" name="角丸四角形 42">
            <a:extLst>
              <a:ext uri="{FF2B5EF4-FFF2-40B4-BE49-F238E27FC236}">
                <a16:creationId xmlns:a16="http://schemas.microsoft.com/office/drawing/2014/main" id="{C4EB034F-0F1E-C77B-4410-3D45BCE35037}"/>
              </a:ext>
            </a:extLst>
          </p:cNvPr>
          <p:cNvSpPr/>
          <p:nvPr/>
        </p:nvSpPr>
        <p:spPr>
          <a:xfrm>
            <a:off x="599978" y="6138061"/>
            <a:ext cx="9631552" cy="1036594"/>
          </a:xfrm>
          <a:prstGeom prst="roundRect">
            <a:avLst>
              <a:gd name="adj" fmla="val 3281"/>
            </a:avLst>
          </a:prstGeom>
          <a:solidFill>
            <a:schemeClr val="bg1"/>
          </a:solidFill>
          <a:ln>
            <a:solidFill>
              <a:srgbClr val="1BAC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A060174-8828-81A0-716A-BDBF89C4C447}"/>
              </a:ext>
            </a:extLst>
          </p:cNvPr>
          <p:cNvSpPr txBox="1"/>
          <p:nvPr/>
        </p:nvSpPr>
        <p:spPr>
          <a:xfrm>
            <a:off x="755820" y="6192474"/>
            <a:ext cx="9475710" cy="923330"/>
          </a:xfrm>
          <a:prstGeom prst="rect">
            <a:avLst/>
          </a:prstGeom>
          <a:noFill/>
          <a:ln>
            <a:solidFill>
              <a:srgbClr val="00A478"/>
            </a:solidFill>
          </a:ln>
        </p:spPr>
        <p:txBody>
          <a:bodyPr wrap="square">
            <a:spAutoFit/>
          </a:bodyPr>
          <a:lstStyle/>
          <a:p>
            <a:pPr algn="l">
              <a:lnSpc>
                <a:spcPct val="150000"/>
              </a:lnSpc>
            </a:pPr>
            <a:r>
              <a:rPr lang="ja-JP" altLang="en-US" sz="1200" b="1" i="0">
                <a:effectLst/>
                <a:latin typeface="メイリオ" panose="020B0604030504040204" pitchFamily="50" charset="-128"/>
                <a:ea typeface="メイリオ" panose="020B0604030504040204" pitchFamily="50" charset="-128"/>
              </a:rPr>
              <a:t>◆練習モードを用いたジェスチャの練習</a:t>
            </a:r>
          </a:p>
          <a:p>
            <a:pPr algn="l">
              <a:lnSpc>
                <a:spcPct val="150000"/>
              </a:lnSpc>
            </a:pPr>
            <a:r>
              <a:rPr lang="ja-JP" altLang="en-US" sz="1200" b="1" i="0">
                <a:effectLst/>
                <a:latin typeface="メイリオ" panose="020B0604030504040204" pitchFamily="50" charset="-128"/>
                <a:ea typeface="メイリオ" panose="020B0604030504040204" pitchFamily="50" charset="-128"/>
              </a:rPr>
              <a:t>頻繁に使用されるジェスチャを練習モードを使用して練習する。</a:t>
            </a:r>
            <a:endParaRPr lang="en-US" altLang="ja-JP" sz="1200" b="1" i="0">
              <a:effectLst/>
              <a:latin typeface="メイリオ" panose="020B0604030504040204" pitchFamily="50" charset="-128"/>
              <a:ea typeface="メイリオ" panose="020B0604030504040204" pitchFamily="50" charset="-128"/>
            </a:endParaRPr>
          </a:p>
          <a:p>
            <a:pPr algn="l">
              <a:lnSpc>
                <a:spcPct val="150000"/>
              </a:lnSpc>
            </a:pPr>
            <a:r>
              <a:rPr lang="ja-JP" altLang="en-US" sz="1200" b="1" i="0">
                <a:effectLst/>
                <a:latin typeface="メイリオ" panose="020B0604030504040204" pitchFamily="50" charset="-128"/>
                <a:ea typeface="メイリオ" panose="020B0604030504040204" pitchFamily="50" charset="-128"/>
              </a:rPr>
              <a:t>特に複数回のタップの感覚や、スワイプ動作の指を動かす速度に慣れるために同じジェスチャを連続して練習すると覚えやすい。</a:t>
            </a:r>
          </a:p>
        </p:txBody>
      </p:sp>
      <p:grpSp>
        <p:nvGrpSpPr>
          <p:cNvPr id="2" name="グループ化 1">
            <a:extLst>
              <a:ext uri="{FF2B5EF4-FFF2-40B4-BE49-F238E27FC236}">
                <a16:creationId xmlns:a16="http://schemas.microsoft.com/office/drawing/2014/main" id="{CBEF309D-7C69-DEAF-53BA-5B6980B876EF}"/>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25A7C7B4-A815-9623-85E8-BEAF44A04BC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390F67CF-82BC-32B1-B5F9-AB011AF5927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a:extLst>
              <a:ext uri="{FF2B5EF4-FFF2-40B4-BE49-F238E27FC236}">
                <a16:creationId xmlns:a16="http://schemas.microsoft.com/office/drawing/2014/main" id="{1CB149B8-EFEA-AE86-625D-63B26ADCD1CE}"/>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6" name="テキスト ボックス 5">
            <a:extLst>
              <a:ext uri="{FF2B5EF4-FFF2-40B4-BE49-F238E27FC236}">
                <a16:creationId xmlns:a16="http://schemas.microsoft.com/office/drawing/2014/main" id="{EDAC4327-9646-C15F-2F2A-89C26C90DEFD}"/>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5" name="スライド番号プレースホルダー 3">
            <a:extLst>
              <a:ext uri="{FF2B5EF4-FFF2-40B4-BE49-F238E27FC236}">
                <a16:creationId xmlns:a16="http://schemas.microsoft.com/office/drawing/2014/main" id="{13946121-84DC-743F-A46B-EF1EDB637CC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9294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987646"/>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934871"/>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①通知センター</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b="0" i="0">
                <a:solidFill>
                  <a:srgbClr val="000000"/>
                </a:solidFill>
                <a:effectLst/>
                <a:latin typeface="メイリオ" panose="020B0604030504040204" pitchFamily="50" charset="-128"/>
                <a:ea typeface="メイリオ" panose="020B0604030504040204" pitchFamily="50" charset="-128"/>
              </a:rPr>
              <a:t>通知センターは不在着信やメール着信などの通知をまとめて確認できる画面です。</a:t>
            </a:r>
            <a:endParaRPr lang="en-US" altLang="ja-JP" b="1" i="0">
              <a:effectLst/>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5D3E6E8-E101-7F06-06F1-344B540A761E}"/>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6. iPhone</a:t>
            </a:r>
            <a:r>
              <a:rPr lang="ja-JP" altLang="en-US" sz="2800" b="1">
                <a:latin typeface="Meiryo" panose="020B0604030504040204" pitchFamily="34" charset="-128"/>
                <a:ea typeface="Meiryo" panose="020B0604030504040204" pitchFamily="34" charset="-128"/>
              </a:rPr>
              <a:t>の基礎知識（画面表示）</a:t>
            </a:r>
          </a:p>
        </p:txBody>
      </p:sp>
      <p:sp>
        <p:nvSpPr>
          <p:cNvPr id="48" name="テキスト ボックス 47">
            <a:extLst>
              <a:ext uri="{FF2B5EF4-FFF2-40B4-BE49-F238E27FC236}">
                <a16:creationId xmlns:a16="http://schemas.microsoft.com/office/drawing/2014/main" id="{A4910E8F-A0F1-2D9A-7128-3517507BCC2E}"/>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2" name="テキスト ボックス 1">
            <a:extLst>
              <a:ext uri="{FF2B5EF4-FFF2-40B4-BE49-F238E27FC236}">
                <a16:creationId xmlns:a16="http://schemas.microsoft.com/office/drawing/2014/main" id="{0C92C670-392D-9106-9ED9-D5F446B2E166}"/>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pic>
        <p:nvPicPr>
          <p:cNvPr id="4" name="図 3">
            <a:extLst>
              <a:ext uri="{FF2B5EF4-FFF2-40B4-BE49-F238E27FC236}">
                <a16:creationId xmlns:a16="http://schemas.microsoft.com/office/drawing/2014/main" id="{A44EA4D2-51A2-1F5B-0733-9E345C3EAA94}"/>
              </a:ext>
            </a:extLst>
          </p:cNvPr>
          <p:cNvPicPr>
            <a:picLocks noChangeAspect="1"/>
          </p:cNvPicPr>
          <p:nvPr/>
        </p:nvPicPr>
        <p:blipFill>
          <a:blip r:embed="rId3"/>
          <a:stretch>
            <a:fillRect/>
          </a:stretch>
        </p:blipFill>
        <p:spPr>
          <a:xfrm>
            <a:off x="5463178" y="4677090"/>
            <a:ext cx="1170270" cy="1980000"/>
          </a:xfrm>
          <a:prstGeom prst="rect">
            <a:avLst/>
          </a:prstGeom>
        </p:spPr>
      </p:pic>
      <p:pic>
        <p:nvPicPr>
          <p:cNvPr id="6" name="図 5">
            <a:extLst>
              <a:ext uri="{FF2B5EF4-FFF2-40B4-BE49-F238E27FC236}">
                <a16:creationId xmlns:a16="http://schemas.microsoft.com/office/drawing/2014/main" id="{B558FBDB-6EE0-06E8-6C81-410A9199D0AE}"/>
              </a:ext>
            </a:extLst>
          </p:cNvPr>
          <p:cNvPicPr>
            <a:picLocks noChangeAspect="1"/>
          </p:cNvPicPr>
          <p:nvPr/>
        </p:nvPicPr>
        <p:blipFill>
          <a:blip r:embed="rId4"/>
          <a:stretch>
            <a:fillRect/>
          </a:stretch>
        </p:blipFill>
        <p:spPr>
          <a:xfrm flipH="1">
            <a:off x="4124324" y="4677090"/>
            <a:ext cx="1295914" cy="1980000"/>
          </a:xfrm>
          <a:prstGeom prst="rect">
            <a:avLst/>
          </a:prstGeom>
        </p:spPr>
      </p:pic>
      <p:grpSp>
        <p:nvGrpSpPr>
          <p:cNvPr id="26" name="グループ化 25">
            <a:extLst>
              <a:ext uri="{FF2B5EF4-FFF2-40B4-BE49-F238E27FC236}">
                <a16:creationId xmlns:a16="http://schemas.microsoft.com/office/drawing/2014/main" id="{24507D8C-5A36-8B08-B784-91954F767EA7}"/>
              </a:ext>
            </a:extLst>
          </p:cNvPr>
          <p:cNvGrpSpPr/>
          <p:nvPr/>
        </p:nvGrpSpPr>
        <p:grpSpPr>
          <a:xfrm>
            <a:off x="777855" y="3591083"/>
            <a:ext cx="3960691" cy="3368387"/>
            <a:chOff x="1032751" y="3779837"/>
            <a:chExt cx="3960691" cy="3368387"/>
          </a:xfrm>
        </p:grpSpPr>
        <p:sp>
          <p:nvSpPr>
            <p:cNvPr id="23" name="三角形 60">
              <a:extLst>
                <a:ext uri="{FF2B5EF4-FFF2-40B4-BE49-F238E27FC236}">
                  <a16:creationId xmlns:a16="http://schemas.microsoft.com/office/drawing/2014/main" id="{55DF7B5B-97DD-356C-8523-2D8F6EE63ADC}"/>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42">
              <a:extLst>
                <a:ext uri="{FF2B5EF4-FFF2-40B4-BE49-F238E27FC236}">
                  <a16:creationId xmlns:a16="http://schemas.microsoft.com/office/drawing/2014/main" id="{1B54D36A-C142-A84F-CBBF-98BA39C2F2C1}"/>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ボックス 24">
            <a:extLst>
              <a:ext uri="{FF2B5EF4-FFF2-40B4-BE49-F238E27FC236}">
                <a16:creationId xmlns:a16="http://schemas.microsoft.com/office/drawing/2014/main" id="{75837846-BCDC-2FB6-BDA6-B3C0DDF7AE5D}"/>
              </a:ext>
            </a:extLst>
          </p:cNvPr>
          <p:cNvSpPr txBox="1"/>
          <p:nvPr/>
        </p:nvSpPr>
        <p:spPr>
          <a:xfrm>
            <a:off x="627443" y="3920306"/>
            <a:ext cx="3439328" cy="2492990"/>
          </a:xfrm>
          <a:prstGeom prst="rect">
            <a:avLst/>
          </a:prstGeom>
          <a:noFill/>
        </p:spPr>
        <p:txBody>
          <a:bodyPr wrap="square">
            <a:spAutoFit/>
          </a:bodyPr>
          <a:lstStyle/>
          <a:p>
            <a:pPr algn="ctr"/>
            <a:r>
              <a:rPr lang="ja-JP" altLang="en-US" sz="1400" b="1" i="0">
                <a:effectLst/>
                <a:latin typeface="メイリオ" panose="020B0604030504040204" pitchFamily="50" charset="-128"/>
                <a:ea typeface="メイリオ" panose="020B0604030504040204" pitchFamily="50" charset="-128"/>
              </a:rPr>
              <a:t>（１）</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ホームボタンがある機種</a:t>
            </a:r>
            <a:endParaRPr lang="en-US" altLang="ja-JP" sz="1400">
              <a:solidFill>
                <a:srgbClr val="000000"/>
              </a:solidFill>
              <a:latin typeface="メイリオ" panose="020B0604030504040204" pitchFamily="50" charset="-128"/>
              <a:ea typeface="メイリオ" panose="020B0604030504040204" pitchFamily="50" charset="-128"/>
            </a:endParaRPr>
          </a:p>
          <a:p>
            <a:pPr algn="ct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ステータスバー項目を選んでおいて</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から、３本指で下スワイプすると、</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通知センターが表示されます。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（ロック画面からでも表示します。）</a:t>
            </a:r>
            <a:endParaRPr lang="en-US" altLang="ja-JP" sz="1400">
              <a:solidFill>
                <a:srgbClr val="000000"/>
              </a:solidFill>
              <a:latin typeface="メイリオ" panose="020B0604030504040204" pitchFamily="50" charset="-128"/>
              <a:ea typeface="メイリオ" panose="020B0604030504040204" pitchFamily="50" charset="-128"/>
            </a:endParaRPr>
          </a:p>
          <a:p>
            <a:pPr algn="ct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閉じるときは、</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ホームボタンを押します</a:t>
            </a:r>
            <a:r>
              <a:rPr lang="ja-JP" altLang="en-US" sz="1600" b="0" i="0">
                <a:solidFill>
                  <a:srgbClr val="000000"/>
                </a:solidFill>
                <a:effectLst/>
                <a:latin typeface="メイリオ" panose="020B0604030504040204" pitchFamily="50" charset="-128"/>
                <a:ea typeface="メイリオ" panose="020B0604030504040204" pitchFamily="50" charset="-128"/>
              </a:rPr>
              <a:t>。</a:t>
            </a:r>
          </a:p>
        </p:txBody>
      </p:sp>
      <p:grpSp>
        <p:nvGrpSpPr>
          <p:cNvPr id="27" name="グループ化 26">
            <a:extLst>
              <a:ext uri="{FF2B5EF4-FFF2-40B4-BE49-F238E27FC236}">
                <a16:creationId xmlns:a16="http://schemas.microsoft.com/office/drawing/2014/main" id="{43692173-62CF-B4E6-6671-317E1E901BF3}"/>
              </a:ext>
            </a:extLst>
          </p:cNvPr>
          <p:cNvGrpSpPr/>
          <p:nvPr/>
        </p:nvGrpSpPr>
        <p:grpSpPr>
          <a:xfrm flipH="1">
            <a:off x="6103293" y="3638116"/>
            <a:ext cx="4227502" cy="3368387"/>
            <a:chOff x="1032751" y="3779837"/>
            <a:chExt cx="3759255" cy="3368387"/>
          </a:xfrm>
        </p:grpSpPr>
        <p:sp>
          <p:nvSpPr>
            <p:cNvPr id="28" name="三角形 60">
              <a:extLst>
                <a:ext uri="{FF2B5EF4-FFF2-40B4-BE49-F238E27FC236}">
                  <a16:creationId xmlns:a16="http://schemas.microsoft.com/office/drawing/2014/main" id="{D79EAD6B-724F-FFAE-6AF1-4FB7ECFC5B8F}"/>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42">
              <a:extLst>
                <a:ext uri="{FF2B5EF4-FFF2-40B4-BE49-F238E27FC236}">
                  <a16:creationId xmlns:a16="http://schemas.microsoft.com/office/drawing/2014/main" id="{FAA49534-9847-039B-9A49-2F8AD61110AA}"/>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 name="テキスト ボックス 43">
            <a:extLst>
              <a:ext uri="{FF2B5EF4-FFF2-40B4-BE49-F238E27FC236}">
                <a16:creationId xmlns:a16="http://schemas.microsoft.com/office/drawing/2014/main" id="{BFEABC78-888E-B06F-960D-57BDB08FFBE2}"/>
              </a:ext>
            </a:extLst>
          </p:cNvPr>
          <p:cNvSpPr txBox="1"/>
          <p:nvPr/>
        </p:nvSpPr>
        <p:spPr>
          <a:xfrm>
            <a:off x="6653893" y="3919422"/>
            <a:ext cx="3576584" cy="2677656"/>
          </a:xfrm>
          <a:prstGeom prst="rect">
            <a:avLst/>
          </a:prstGeom>
          <a:noFill/>
        </p:spPr>
        <p:txBody>
          <a:bodyPr wrap="square">
            <a:spAutoFit/>
          </a:bodyPr>
          <a:lstStyle/>
          <a:p>
            <a:pPr algn="ctr"/>
            <a:r>
              <a:rPr lang="ja-JP" altLang="en-US" sz="1400" b="1" i="0">
                <a:effectLst/>
                <a:latin typeface="メイリオ" panose="020B0604030504040204" pitchFamily="50" charset="-128"/>
                <a:ea typeface="メイリオ" panose="020B0604030504040204" pitchFamily="50" charset="-128"/>
              </a:rPr>
              <a:t>（</a:t>
            </a:r>
            <a:r>
              <a:rPr lang="ja-JP" altLang="en-US" sz="1400" b="1">
                <a:latin typeface="メイリオ" panose="020B0604030504040204" pitchFamily="50" charset="-128"/>
                <a:ea typeface="メイリオ" panose="020B0604030504040204" pitchFamily="50" charset="-128"/>
              </a:rPr>
              <a:t>２</a:t>
            </a:r>
            <a:r>
              <a:rPr lang="ja-JP" altLang="en-US" sz="1400" b="1" i="0">
                <a:effectLst/>
                <a:latin typeface="メイリオ" panose="020B0604030504040204" pitchFamily="50" charset="-128"/>
                <a:ea typeface="メイリオ" panose="020B0604030504040204" pitchFamily="50" charset="-128"/>
              </a:rPr>
              <a:t>）</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a:t>
            </a:r>
            <a:r>
              <a:rPr lang="ja-JP" altLang="en-US" sz="1400" b="1">
                <a:latin typeface="メイリオ" panose="020B0604030504040204" pitchFamily="50" charset="-128"/>
                <a:ea typeface="メイリオ" panose="020B0604030504040204" pitchFamily="50" charset="-128"/>
              </a:rPr>
              <a:t>のない</a:t>
            </a:r>
            <a:r>
              <a:rPr lang="ja-JP" altLang="en-US" sz="1400" b="1" i="0">
                <a:effectLst/>
                <a:latin typeface="メイリオ" panose="020B0604030504040204" pitchFamily="50" charset="-128"/>
                <a:ea typeface="メイリオ" panose="020B0604030504040204" pitchFamily="50" charset="-128"/>
              </a:rPr>
              <a:t>機種</a:t>
            </a:r>
            <a:endParaRPr lang="en-US" altLang="ja-JP" sz="1400">
              <a:solidFill>
                <a:srgbClr val="000000"/>
              </a:solidFill>
              <a:latin typeface="メイリオ" panose="020B0604030504040204" pitchFamily="50" charset="-128"/>
              <a:ea typeface="メイリオ" panose="020B0604030504040204" pitchFamily="50" charset="-128"/>
            </a:endParaRPr>
          </a:p>
          <a:p>
            <a:pPr algn="ct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１本指で</a:t>
            </a:r>
            <a:r>
              <a:rPr lang="en-US" altLang="ja-JP" sz="1400" b="0" i="0">
                <a:solidFill>
                  <a:srgbClr val="000000"/>
                </a:solidFill>
                <a:effectLst/>
                <a:latin typeface="メイリオ" panose="020B0604030504040204" pitchFamily="50" charset="-128"/>
                <a:ea typeface="メイリオ" panose="020B0604030504040204" pitchFamily="50" charset="-128"/>
              </a:rPr>
              <a:t>iPhone</a:t>
            </a:r>
            <a:r>
              <a:rPr lang="ja-JP" altLang="en-US" sz="1400" b="0" i="0">
                <a:solidFill>
                  <a:srgbClr val="000000"/>
                </a:solidFill>
                <a:effectLst/>
                <a:latin typeface="メイリオ" panose="020B0604030504040204" pitchFamily="50" charset="-128"/>
                <a:ea typeface="メイリオ" panose="020B0604030504040204" pitchFamily="50" charset="-128"/>
              </a:rPr>
              <a:t>の上部から指を</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スライドさせるとステータスバーの</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所で「ポッ」と音がします。</a:t>
            </a:r>
            <a:endParaRPr lang="en-US" altLang="ja-JP" sz="1400">
              <a:solidFill>
                <a:srgbClr val="000000"/>
              </a:solidFill>
              <a:latin typeface="メイリオ" panose="020B0604030504040204" pitchFamily="50" charset="-128"/>
              <a:ea typeface="メイリオ" panose="020B0604030504040204" pitchFamily="50" charset="-128"/>
            </a:endParaRPr>
          </a:p>
          <a:p>
            <a:pPr algn="ct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そこから</a:t>
            </a:r>
            <a:r>
              <a:rPr lang="en-US" altLang="ja-JP" sz="1400" b="0" i="0">
                <a:solidFill>
                  <a:srgbClr val="000000"/>
                </a:solidFill>
                <a:effectLst/>
                <a:latin typeface="メイリオ" panose="020B0604030504040204" pitchFamily="50" charset="-128"/>
                <a:ea typeface="メイリオ" panose="020B0604030504040204" pitchFamily="50" charset="-128"/>
              </a:rPr>
              <a:t>1</a:t>
            </a:r>
            <a:r>
              <a:rPr lang="ja-JP" altLang="en-US" sz="1400" b="0" i="0">
                <a:solidFill>
                  <a:srgbClr val="000000"/>
                </a:solidFill>
                <a:effectLst/>
                <a:latin typeface="メイリオ" panose="020B0604030504040204" pitchFamily="50" charset="-128"/>
                <a:ea typeface="メイリオ" panose="020B0604030504040204" pitchFamily="50" charset="-128"/>
              </a:rPr>
              <a:t>本指で下にスライドさせると「ポッ　ポッ」と</a:t>
            </a:r>
            <a:r>
              <a:rPr lang="en-US" altLang="ja-JP" sz="1400" b="0" i="0">
                <a:solidFill>
                  <a:srgbClr val="000000"/>
                </a:solidFill>
                <a:effectLst/>
                <a:latin typeface="メイリオ" panose="020B0604030504040204" pitchFamily="50" charset="-128"/>
                <a:ea typeface="メイリオ" panose="020B0604030504040204" pitchFamily="50" charset="-128"/>
              </a:rPr>
              <a:t>2</a:t>
            </a:r>
            <a:r>
              <a:rPr lang="ja-JP" altLang="en-US" sz="1400" b="0" i="0">
                <a:solidFill>
                  <a:srgbClr val="000000"/>
                </a:solidFill>
                <a:effectLst/>
                <a:latin typeface="メイリオ" panose="020B0604030504040204" pitchFamily="50" charset="-128"/>
                <a:ea typeface="メイリオ" panose="020B0604030504040204" pitchFamily="50" charset="-128"/>
              </a:rPr>
              <a:t>回目に音がした時に</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指を離すと通知センターが</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表示されます。</a:t>
            </a:r>
          </a:p>
        </p:txBody>
      </p:sp>
      <p:sp>
        <p:nvSpPr>
          <p:cNvPr id="3" name="スライド番号プレースホルダー 3">
            <a:extLst>
              <a:ext uri="{FF2B5EF4-FFF2-40B4-BE49-F238E27FC236}">
                <a16:creationId xmlns:a16="http://schemas.microsoft.com/office/drawing/2014/main" id="{C7AB95F4-8827-D54D-066A-CCEBCE75506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27504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384995"/>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②コントロールセンター</a:t>
            </a:r>
            <a:endParaRPr lang="en-US" altLang="ja-JP" sz="2000" b="1">
              <a:latin typeface="メイリオ" panose="020B0604030504040204" pitchFamily="50" charset="-128"/>
              <a:ea typeface="メイリオ" panose="020B0604030504040204" pitchFamily="50" charset="-128"/>
            </a:endParaRPr>
          </a:p>
          <a:p>
            <a:r>
              <a:rPr lang="ja-JP" altLang="en-US" b="0" i="0">
                <a:solidFill>
                  <a:srgbClr val="000000"/>
                </a:solidFill>
                <a:effectLst/>
                <a:latin typeface="メイリオ" panose="020B0604030504040204" pitchFamily="50" charset="-128"/>
                <a:ea typeface="メイリオ" panose="020B0604030504040204" pitchFamily="50" charset="-128"/>
              </a:rPr>
              <a:t>コントロールセンターは、通信や</a:t>
            </a:r>
            <a:r>
              <a:rPr lang="en-US" altLang="ja-JP" b="0" i="0">
                <a:solidFill>
                  <a:srgbClr val="000000"/>
                </a:solidFill>
                <a:effectLst/>
                <a:latin typeface="メイリオ" panose="020B0604030504040204" pitchFamily="50" charset="-128"/>
                <a:ea typeface="メイリオ" panose="020B0604030504040204" pitchFamily="50" charset="-128"/>
              </a:rPr>
              <a:t>Wi-Fi</a:t>
            </a:r>
            <a:r>
              <a:rPr lang="ja-JP" altLang="en-US" b="0" i="0">
                <a:solidFill>
                  <a:srgbClr val="000000"/>
                </a:solidFill>
                <a:effectLst/>
                <a:latin typeface="メイリオ" panose="020B0604030504040204" pitchFamily="50" charset="-128"/>
                <a:ea typeface="メイリオ" panose="020B0604030504040204" pitchFamily="50" charset="-128"/>
              </a:rPr>
              <a:t>などの通信を遮断する「機内モード」の</a:t>
            </a:r>
            <a:endParaRPr lang="en-US" altLang="ja-JP" b="0" i="0">
              <a:solidFill>
                <a:srgbClr val="000000"/>
              </a:solidFill>
              <a:effectLst/>
              <a:latin typeface="メイリオ" panose="020B0604030504040204" pitchFamily="50" charset="-128"/>
              <a:ea typeface="メイリオ" panose="020B0604030504040204" pitchFamily="50" charset="-128"/>
            </a:endParaRPr>
          </a:p>
          <a:p>
            <a:r>
              <a:rPr lang="ja-JP" altLang="en-US" b="0" i="0">
                <a:solidFill>
                  <a:srgbClr val="000000"/>
                </a:solidFill>
                <a:effectLst/>
                <a:latin typeface="メイリオ" panose="020B0604030504040204" pitchFamily="50" charset="-128"/>
                <a:ea typeface="メイリオ" panose="020B0604030504040204" pitchFamily="50" charset="-128"/>
              </a:rPr>
              <a:t>オンオフや、音量・画面の明るさ、画面の向きのロックなどの設定、</a:t>
            </a:r>
            <a:endParaRPr lang="en-US" altLang="ja-JP" b="0" i="0">
              <a:solidFill>
                <a:srgbClr val="000000"/>
              </a:solidFill>
              <a:effectLst/>
              <a:latin typeface="メイリオ" panose="020B0604030504040204" pitchFamily="50" charset="-128"/>
              <a:ea typeface="メイリオ" panose="020B0604030504040204" pitchFamily="50" charset="-128"/>
            </a:endParaRPr>
          </a:p>
          <a:p>
            <a:r>
              <a:rPr lang="ja-JP" altLang="en-US" b="0" i="0">
                <a:solidFill>
                  <a:srgbClr val="000000"/>
                </a:solidFill>
                <a:effectLst/>
                <a:latin typeface="メイリオ" panose="020B0604030504040204" pitchFamily="50" charset="-128"/>
                <a:ea typeface="メイリオ" panose="020B0604030504040204" pitchFamily="50" charset="-128"/>
              </a:rPr>
              <a:t>タイマー・フラッシュライトなどの機能を手軽に使うためのボタンなどがあります。</a:t>
            </a:r>
            <a:endParaRPr lang="en-US" altLang="ja-JP" sz="2000" b="1" i="0">
              <a:effectLst/>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4DCB0874-8AF6-00B1-E9CA-1824762662DE}"/>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6. iPhone</a:t>
            </a:r>
            <a:r>
              <a:rPr lang="ja-JP" altLang="en-US" sz="2800" b="1">
                <a:latin typeface="Meiryo" panose="020B0604030504040204" pitchFamily="34" charset="-128"/>
                <a:ea typeface="Meiryo" panose="020B0604030504040204" pitchFamily="34" charset="-128"/>
              </a:rPr>
              <a:t>の基礎知識（画面表示）</a:t>
            </a:r>
          </a:p>
        </p:txBody>
      </p:sp>
      <p:sp>
        <p:nvSpPr>
          <p:cNvPr id="3" name="テキスト ボックス 2">
            <a:extLst>
              <a:ext uri="{FF2B5EF4-FFF2-40B4-BE49-F238E27FC236}">
                <a16:creationId xmlns:a16="http://schemas.microsoft.com/office/drawing/2014/main" id="{84260BAA-67E2-9774-16E3-CFF54BEFF382}"/>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4" name="テキスト ボックス 3">
            <a:extLst>
              <a:ext uri="{FF2B5EF4-FFF2-40B4-BE49-F238E27FC236}">
                <a16:creationId xmlns:a16="http://schemas.microsoft.com/office/drawing/2014/main" id="{618ECB86-8FCC-B74C-9592-C5F8EC4EFC22}"/>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pic>
        <p:nvPicPr>
          <p:cNvPr id="7" name="図 6">
            <a:extLst>
              <a:ext uri="{FF2B5EF4-FFF2-40B4-BE49-F238E27FC236}">
                <a16:creationId xmlns:a16="http://schemas.microsoft.com/office/drawing/2014/main" id="{444CA287-4F83-20A0-AA47-812F963617BD}"/>
              </a:ext>
            </a:extLst>
          </p:cNvPr>
          <p:cNvPicPr>
            <a:picLocks noChangeAspect="1"/>
          </p:cNvPicPr>
          <p:nvPr/>
        </p:nvPicPr>
        <p:blipFill>
          <a:blip r:embed="rId2"/>
          <a:stretch>
            <a:fillRect/>
          </a:stretch>
        </p:blipFill>
        <p:spPr>
          <a:xfrm>
            <a:off x="5463178" y="4754912"/>
            <a:ext cx="1170270" cy="1980000"/>
          </a:xfrm>
          <a:prstGeom prst="rect">
            <a:avLst/>
          </a:prstGeom>
        </p:spPr>
      </p:pic>
      <p:pic>
        <p:nvPicPr>
          <p:cNvPr id="8" name="図 7">
            <a:extLst>
              <a:ext uri="{FF2B5EF4-FFF2-40B4-BE49-F238E27FC236}">
                <a16:creationId xmlns:a16="http://schemas.microsoft.com/office/drawing/2014/main" id="{ACBA360B-E8FB-DD7C-6E86-E4CB5C787F48}"/>
              </a:ext>
            </a:extLst>
          </p:cNvPr>
          <p:cNvPicPr>
            <a:picLocks noChangeAspect="1"/>
          </p:cNvPicPr>
          <p:nvPr/>
        </p:nvPicPr>
        <p:blipFill>
          <a:blip r:embed="rId3"/>
          <a:stretch>
            <a:fillRect/>
          </a:stretch>
        </p:blipFill>
        <p:spPr>
          <a:xfrm flipH="1">
            <a:off x="4124324" y="4754912"/>
            <a:ext cx="1295914" cy="1980000"/>
          </a:xfrm>
          <a:prstGeom prst="rect">
            <a:avLst/>
          </a:prstGeom>
        </p:spPr>
      </p:pic>
      <p:grpSp>
        <p:nvGrpSpPr>
          <p:cNvPr id="9" name="グループ化 8">
            <a:extLst>
              <a:ext uri="{FF2B5EF4-FFF2-40B4-BE49-F238E27FC236}">
                <a16:creationId xmlns:a16="http://schemas.microsoft.com/office/drawing/2014/main" id="{AF9DDC90-E15D-0BD5-6B42-F55A19490BF3}"/>
              </a:ext>
            </a:extLst>
          </p:cNvPr>
          <p:cNvGrpSpPr/>
          <p:nvPr/>
        </p:nvGrpSpPr>
        <p:grpSpPr>
          <a:xfrm>
            <a:off x="777855" y="3668905"/>
            <a:ext cx="3960691" cy="3368387"/>
            <a:chOff x="1032751" y="3779837"/>
            <a:chExt cx="3960691" cy="3368387"/>
          </a:xfrm>
        </p:grpSpPr>
        <p:sp>
          <p:nvSpPr>
            <p:cNvPr id="10" name="三角形 60">
              <a:extLst>
                <a:ext uri="{FF2B5EF4-FFF2-40B4-BE49-F238E27FC236}">
                  <a16:creationId xmlns:a16="http://schemas.microsoft.com/office/drawing/2014/main" id="{7124CD12-68F7-C27A-403D-6435FC5469F4}"/>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42">
              <a:extLst>
                <a:ext uri="{FF2B5EF4-FFF2-40B4-BE49-F238E27FC236}">
                  <a16:creationId xmlns:a16="http://schemas.microsoft.com/office/drawing/2014/main" id="{6CBD5CAA-DD5B-45F1-90BB-683F66BFA5D9}"/>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3" name="グループ化 12">
            <a:extLst>
              <a:ext uri="{FF2B5EF4-FFF2-40B4-BE49-F238E27FC236}">
                <a16:creationId xmlns:a16="http://schemas.microsoft.com/office/drawing/2014/main" id="{E61577F1-0098-6CE8-5B78-5381905DB47A}"/>
              </a:ext>
            </a:extLst>
          </p:cNvPr>
          <p:cNvGrpSpPr/>
          <p:nvPr/>
        </p:nvGrpSpPr>
        <p:grpSpPr>
          <a:xfrm flipH="1">
            <a:off x="6103293" y="3715938"/>
            <a:ext cx="4227502" cy="3368387"/>
            <a:chOff x="1032751" y="3779837"/>
            <a:chExt cx="3759255" cy="3368387"/>
          </a:xfrm>
        </p:grpSpPr>
        <p:sp>
          <p:nvSpPr>
            <p:cNvPr id="16" name="三角形 60">
              <a:extLst>
                <a:ext uri="{FF2B5EF4-FFF2-40B4-BE49-F238E27FC236}">
                  <a16:creationId xmlns:a16="http://schemas.microsoft.com/office/drawing/2014/main" id="{290B0B77-D9A1-4189-D336-77EED9C2E7E7}"/>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角丸四角形 42">
              <a:extLst>
                <a:ext uri="{FF2B5EF4-FFF2-40B4-BE49-F238E27FC236}">
                  <a16:creationId xmlns:a16="http://schemas.microsoft.com/office/drawing/2014/main" id="{2DBBADC2-EF10-DD93-8AE2-D643D92BC883}"/>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ボックス 24">
            <a:extLst>
              <a:ext uri="{FF2B5EF4-FFF2-40B4-BE49-F238E27FC236}">
                <a16:creationId xmlns:a16="http://schemas.microsoft.com/office/drawing/2014/main" id="{75837846-BCDC-2FB6-BDA6-B3C0DDF7AE5D}"/>
              </a:ext>
            </a:extLst>
          </p:cNvPr>
          <p:cNvSpPr txBox="1"/>
          <p:nvPr/>
        </p:nvSpPr>
        <p:spPr>
          <a:xfrm>
            <a:off x="727830" y="4008579"/>
            <a:ext cx="3211003" cy="2462213"/>
          </a:xfrm>
          <a:prstGeom prst="rect">
            <a:avLst/>
          </a:prstGeom>
          <a:noFill/>
        </p:spPr>
        <p:txBody>
          <a:bodyPr wrap="square">
            <a:spAutoFit/>
          </a:bodyPr>
          <a:lstStyle/>
          <a:p>
            <a:pPr algn="ctr"/>
            <a:r>
              <a:rPr lang="ja-JP" altLang="en-US" sz="1400" b="1" i="0">
                <a:effectLst/>
                <a:latin typeface="メイリオ" panose="020B0604030504040204" pitchFamily="50" charset="-128"/>
                <a:ea typeface="メイリオ" panose="020B0604030504040204" pitchFamily="50" charset="-128"/>
              </a:rPr>
              <a:t>（１）</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ホームボタンがある機種</a:t>
            </a:r>
            <a:endParaRPr lang="en-US" altLang="ja-JP" sz="1400">
              <a:solidFill>
                <a:srgbClr val="000000"/>
              </a:solidFill>
              <a:latin typeface="メイリオ" panose="020B0604030504040204" pitchFamily="50" charset="-128"/>
              <a:ea typeface="メイリオ" panose="020B0604030504040204" pitchFamily="50" charset="-128"/>
            </a:endParaRPr>
          </a:p>
          <a:p>
            <a:pPr algn="ct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ステータスバー項目を選んで</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おいてから、３本指で上スワイプ</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すると、コントロールセンターが</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表示されます。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（ロック画面からでも表示します。）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閉じるときは、ホームボタンを</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押します。</a:t>
            </a:r>
          </a:p>
        </p:txBody>
      </p:sp>
      <p:sp>
        <p:nvSpPr>
          <p:cNvPr id="44" name="テキスト ボックス 43">
            <a:extLst>
              <a:ext uri="{FF2B5EF4-FFF2-40B4-BE49-F238E27FC236}">
                <a16:creationId xmlns:a16="http://schemas.microsoft.com/office/drawing/2014/main" id="{BFEABC78-888E-B06F-960D-57BDB08FFBE2}"/>
              </a:ext>
            </a:extLst>
          </p:cNvPr>
          <p:cNvSpPr txBox="1"/>
          <p:nvPr/>
        </p:nvSpPr>
        <p:spPr>
          <a:xfrm>
            <a:off x="6754211" y="3899720"/>
            <a:ext cx="3576584" cy="3000821"/>
          </a:xfrm>
          <a:prstGeom prst="rect">
            <a:avLst/>
          </a:prstGeom>
          <a:noFill/>
        </p:spPr>
        <p:txBody>
          <a:bodyPr wrap="square">
            <a:spAutoFit/>
          </a:bodyPr>
          <a:lstStyle/>
          <a:p>
            <a:pPr algn="ctr"/>
            <a:r>
              <a:rPr lang="ja-JP" altLang="en-US" sz="1400" b="1" i="0">
                <a:effectLst/>
                <a:latin typeface="メイリオ" panose="020B0604030504040204" pitchFamily="50" charset="-128"/>
                <a:ea typeface="メイリオ" panose="020B0604030504040204" pitchFamily="50" charset="-128"/>
              </a:rPr>
              <a:t>（</a:t>
            </a:r>
            <a:r>
              <a:rPr lang="ja-JP" altLang="en-US" sz="1400" b="1">
                <a:latin typeface="メイリオ" panose="020B0604030504040204" pitchFamily="50" charset="-128"/>
                <a:ea typeface="メイリオ" panose="020B0604030504040204" pitchFamily="50" charset="-128"/>
              </a:rPr>
              <a:t>２</a:t>
            </a:r>
            <a:r>
              <a:rPr lang="ja-JP" altLang="en-US" sz="1400" b="1" i="0">
                <a:effectLst/>
                <a:latin typeface="メイリオ" panose="020B0604030504040204" pitchFamily="50" charset="-128"/>
                <a:ea typeface="メイリオ" panose="020B0604030504040204" pitchFamily="50" charset="-128"/>
              </a:rPr>
              <a:t>）</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a:t>
            </a:r>
            <a:r>
              <a:rPr lang="ja-JP" altLang="en-US" sz="1400" b="1">
                <a:latin typeface="メイリオ" panose="020B0604030504040204" pitchFamily="50" charset="-128"/>
                <a:ea typeface="メイリオ" panose="020B0604030504040204" pitchFamily="50" charset="-128"/>
              </a:rPr>
              <a:t>のない</a:t>
            </a:r>
            <a:r>
              <a:rPr lang="ja-JP" altLang="en-US" sz="1400" b="1" i="0">
                <a:effectLst/>
                <a:latin typeface="メイリオ" panose="020B0604030504040204" pitchFamily="50" charset="-128"/>
                <a:ea typeface="メイリオ" panose="020B0604030504040204" pitchFamily="50" charset="-128"/>
              </a:rPr>
              <a:t>機種</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a:solidFill>
                <a:srgbClr val="000000"/>
              </a:solidFill>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１本指でステータスバーあたりにタッチ</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すると「ポッ」と音がします。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そのまま指を離さずに下向きに指を</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スライドし、１回「ポッ」と音がしたら</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指を離すと、コントロールセンターが</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表示されます。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en-US" altLang="ja-JP" sz="1100" b="0" i="0">
                <a:solidFill>
                  <a:srgbClr val="000000"/>
                </a:solidFill>
                <a:effectLst/>
                <a:latin typeface="メイリオ" panose="020B0604030504040204" pitchFamily="50" charset="-128"/>
                <a:ea typeface="メイリオ" panose="020B0604030504040204" pitchFamily="50" charset="-128"/>
              </a:rPr>
              <a:t>※</a:t>
            </a:r>
            <a:r>
              <a:rPr lang="ja-JP" altLang="en-US" sz="1100" b="0" i="0">
                <a:solidFill>
                  <a:srgbClr val="000000"/>
                </a:solidFill>
                <a:effectLst/>
                <a:latin typeface="メイリオ" panose="020B0604030504040204" pitchFamily="50" charset="-128"/>
                <a:ea typeface="メイリオ" panose="020B0604030504040204" pitchFamily="50" charset="-128"/>
              </a:rPr>
              <a:t>１回目の「ポッ」を通り過ぎて、２回目の「ポッ」と音が鳴ったら「通知センター」が表示されてしまいます。１回目の「ポッ」で指を離しましょう。</a:t>
            </a:r>
          </a:p>
          <a:p>
            <a:pPr algn="ctr"/>
            <a:endParaRPr lang="en-US" altLang="ja-JP" sz="1600" b="0" i="0">
              <a:solidFill>
                <a:srgbClr val="000000"/>
              </a:solidFill>
              <a:effectLst/>
              <a:latin typeface="メイリオ" panose="020B0604030504040204" pitchFamily="50" charset="-128"/>
              <a:ea typeface="メイリオ" panose="020B0604030504040204" pitchFamily="50" charset="-128"/>
            </a:endParaRPr>
          </a:p>
        </p:txBody>
      </p:sp>
      <p:sp>
        <p:nvSpPr>
          <p:cNvPr id="5" name="スライド番号プレースホルダー 3">
            <a:extLst>
              <a:ext uri="{FF2B5EF4-FFF2-40B4-BE49-F238E27FC236}">
                <a16:creationId xmlns:a16="http://schemas.microsoft.com/office/drawing/2014/main" id="{F1EAC879-2322-5DAD-1989-8C74E75F1B83}"/>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9928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135542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463884" cy="1384995"/>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③</a:t>
            </a:r>
            <a:r>
              <a:rPr lang="en-US" altLang="ja-JP" sz="2000" b="1">
                <a:latin typeface="メイリオ" panose="020B0604030504040204" pitchFamily="50" charset="-128"/>
                <a:ea typeface="メイリオ" panose="020B0604030504040204" pitchFamily="50" charset="-128"/>
              </a:rPr>
              <a:t>APP</a:t>
            </a:r>
            <a:r>
              <a:rPr lang="ja-JP" altLang="en-US" sz="2000" b="1">
                <a:latin typeface="メイリオ" panose="020B0604030504040204" pitchFamily="50" charset="-128"/>
                <a:ea typeface="メイリオ" panose="020B0604030504040204" pitchFamily="50" charset="-128"/>
              </a:rPr>
              <a:t>（アップ）スイッチャー</a:t>
            </a:r>
            <a:endParaRPr lang="en-US" altLang="ja-JP" sz="2000" b="1">
              <a:latin typeface="メイリオ" panose="020B0604030504040204" pitchFamily="50" charset="-128"/>
              <a:ea typeface="メイリオ" panose="020B0604030504040204" pitchFamily="50" charset="-128"/>
            </a:endParaRPr>
          </a:p>
          <a:p>
            <a:r>
              <a:rPr lang="ja-JP" altLang="en-US" b="0" i="0">
                <a:solidFill>
                  <a:srgbClr val="000000"/>
                </a:solidFill>
                <a:effectLst/>
                <a:latin typeface="メイリオ" panose="020B0604030504040204" pitchFamily="50" charset="-128"/>
                <a:ea typeface="メイリオ" panose="020B0604030504040204" pitchFamily="50" charset="-128"/>
              </a:rPr>
              <a:t>アプリを終了する、起動中のアプリの画面を切り替えるときには、「</a:t>
            </a:r>
            <a:r>
              <a:rPr lang="en-US" altLang="ja-JP" b="0" i="0">
                <a:solidFill>
                  <a:srgbClr val="000000"/>
                </a:solidFill>
                <a:effectLst/>
                <a:latin typeface="メイリオ" panose="020B0604030504040204" pitchFamily="50" charset="-128"/>
                <a:ea typeface="メイリオ" panose="020B0604030504040204" pitchFamily="50" charset="-128"/>
              </a:rPr>
              <a:t>App</a:t>
            </a:r>
            <a:r>
              <a:rPr lang="ja-JP" altLang="en-US" b="0" i="0">
                <a:solidFill>
                  <a:srgbClr val="000000"/>
                </a:solidFill>
                <a:effectLst/>
                <a:latin typeface="メイリオ" panose="020B0604030504040204" pitchFamily="50" charset="-128"/>
                <a:ea typeface="メイリオ" panose="020B0604030504040204" pitchFamily="50" charset="-128"/>
              </a:rPr>
              <a:t>スイッチャー」を使います。アプリの反応がなく、動作がおかしい時には、</a:t>
            </a:r>
            <a:r>
              <a:rPr lang="en-US" altLang="ja-JP" b="0" i="0">
                <a:solidFill>
                  <a:srgbClr val="000000"/>
                </a:solidFill>
                <a:effectLst/>
                <a:latin typeface="メイリオ" panose="020B0604030504040204" pitchFamily="50" charset="-128"/>
                <a:ea typeface="メイリオ" panose="020B0604030504040204" pitchFamily="50" charset="-128"/>
              </a:rPr>
              <a:t>3</a:t>
            </a:r>
            <a:r>
              <a:rPr lang="ja-JP" altLang="en-US" b="0" i="0">
                <a:solidFill>
                  <a:srgbClr val="000000"/>
                </a:solidFill>
                <a:effectLst/>
                <a:latin typeface="メイリオ" panose="020B0604030504040204" pitchFamily="50" charset="-128"/>
                <a:ea typeface="メイリオ" panose="020B0604030504040204" pitchFamily="50" charset="-128"/>
              </a:rPr>
              <a:t>本指で上スワイプを繰り返すことで、ホーム画面のみに戻ります。</a:t>
            </a:r>
            <a:endParaRPr lang="en-US" altLang="ja-JP" sz="2000" b="1" i="0">
              <a:effectLst/>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43BA9B69-4DE8-E6A3-714A-CF7ED05362F2}"/>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6. iPhone</a:t>
            </a:r>
            <a:r>
              <a:rPr lang="ja-JP" altLang="en-US" sz="2800" b="1">
                <a:latin typeface="Meiryo" panose="020B0604030504040204" pitchFamily="34" charset="-128"/>
                <a:ea typeface="Meiryo" panose="020B0604030504040204" pitchFamily="34" charset="-128"/>
              </a:rPr>
              <a:t>の基礎知識（画面表示）</a:t>
            </a:r>
          </a:p>
        </p:txBody>
      </p:sp>
      <p:sp>
        <p:nvSpPr>
          <p:cNvPr id="3" name="テキスト ボックス 2">
            <a:extLst>
              <a:ext uri="{FF2B5EF4-FFF2-40B4-BE49-F238E27FC236}">
                <a16:creationId xmlns:a16="http://schemas.microsoft.com/office/drawing/2014/main" id="{D566C674-2980-39D2-B94D-A328810CA36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4" name="テキスト ボックス 3">
            <a:extLst>
              <a:ext uri="{FF2B5EF4-FFF2-40B4-BE49-F238E27FC236}">
                <a16:creationId xmlns:a16="http://schemas.microsoft.com/office/drawing/2014/main" id="{B54D956F-45B4-2E5E-78E5-2CB822A8FCC4}"/>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pic>
        <p:nvPicPr>
          <p:cNvPr id="5" name="図 4">
            <a:extLst>
              <a:ext uri="{FF2B5EF4-FFF2-40B4-BE49-F238E27FC236}">
                <a16:creationId xmlns:a16="http://schemas.microsoft.com/office/drawing/2014/main" id="{AE60D6D2-865D-B496-825C-B5DA709DB07E}"/>
              </a:ext>
            </a:extLst>
          </p:cNvPr>
          <p:cNvPicPr>
            <a:picLocks noChangeAspect="1"/>
          </p:cNvPicPr>
          <p:nvPr/>
        </p:nvPicPr>
        <p:blipFill>
          <a:blip r:embed="rId2"/>
          <a:stretch>
            <a:fillRect/>
          </a:stretch>
        </p:blipFill>
        <p:spPr>
          <a:xfrm>
            <a:off x="5463178" y="4677090"/>
            <a:ext cx="1170270" cy="1980000"/>
          </a:xfrm>
          <a:prstGeom prst="rect">
            <a:avLst/>
          </a:prstGeom>
        </p:spPr>
      </p:pic>
      <p:pic>
        <p:nvPicPr>
          <p:cNvPr id="6" name="図 5">
            <a:extLst>
              <a:ext uri="{FF2B5EF4-FFF2-40B4-BE49-F238E27FC236}">
                <a16:creationId xmlns:a16="http://schemas.microsoft.com/office/drawing/2014/main" id="{D87C1D62-6444-F1CE-D58A-193622B51AC6}"/>
              </a:ext>
            </a:extLst>
          </p:cNvPr>
          <p:cNvPicPr>
            <a:picLocks noChangeAspect="1"/>
          </p:cNvPicPr>
          <p:nvPr/>
        </p:nvPicPr>
        <p:blipFill>
          <a:blip r:embed="rId3"/>
          <a:stretch>
            <a:fillRect/>
          </a:stretch>
        </p:blipFill>
        <p:spPr>
          <a:xfrm flipH="1">
            <a:off x="4124324" y="4677090"/>
            <a:ext cx="1295914" cy="1980000"/>
          </a:xfrm>
          <a:prstGeom prst="rect">
            <a:avLst/>
          </a:prstGeom>
        </p:spPr>
      </p:pic>
      <p:grpSp>
        <p:nvGrpSpPr>
          <p:cNvPr id="7" name="グループ化 6">
            <a:extLst>
              <a:ext uri="{FF2B5EF4-FFF2-40B4-BE49-F238E27FC236}">
                <a16:creationId xmlns:a16="http://schemas.microsoft.com/office/drawing/2014/main" id="{94AC0863-70A3-4107-D6BF-4A8B22A8E8C8}"/>
              </a:ext>
            </a:extLst>
          </p:cNvPr>
          <p:cNvGrpSpPr/>
          <p:nvPr/>
        </p:nvGrpSpPr>
        <p:grpSpPr>
          <a:xfrm>
            <a:off x="777855" y="3591083"/>
            <a:ext cx="3960691" cy="3368387"/>
            <a:chOff x="1032751" y="3779837"/>
            <a:chExt cx="3960691" cy="3368387"/>
          </a:xfrm>
        </p:grpSpPr>
        <p:sp>
          <p:nvSpPr>
            <p:cNvPr id="8" name="三角形 60">
              <a:extLst>
                <a:ext uri="{FF2B5EF4-FFF2-40B4-BE49-F238E27FC236}">
                  <a16:creationId xmlns:a16="http://schemas.microsoft.com/office/drawing/2014/main" id="{EBB6E92A-FA2B-3E8F-7D1A-3972CBB4A1E4}"/>
                </a:ext>
              </a:extLst>
            </p:cNvPr>
            <p:cNvSpPr/>
            <p:nvPr/>
          </p:nvSpPr>
          <p:spPr>
            <a:xfrm rot="5084953">
              <a:off x="4308901" y="6322270"/>
              <a:ext cx="441957" cy="927125"/>
            </a:xfrm>
            <a:prstGeom prst="triangle">
              <a:avLst>
                <a:gd name="adj" fmla="val 44987"/>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42">
              <a:extLst>
                <a:ext uri="{FF2B5EF4-FFF2-40B4-BE49-F238E27FC236}">
                  <a16:creationId xmlns:a16="http://schemas.microsoft.com/office/drawing/2014/main" id="{F224D984-FEB0-9760-A9F1-009659431F18}"/>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A407908E-8C0F-4BAC-4254-8504F20CCA8C}"/>
              </a:ext>
            </a:extLst>
          </p:cNvPr>
          <p:cNvGrpSpPr/>
          <p:nvPr/>
        </p:nvGrpSpPr>
        <p:grpSpPr>
          <a:xfrm flipH="1">
            <a:off x="6103293" y="3638116"/>
            <a:ext cx="4227502" cy="3368387"/>
            <a:chOff x="1032751" y="3779837"/>
            <a:chExt cx="3759255" cy="3368387"/>
          </a:xfrm>
        </p:grpSpPr>
        <p:sp>
          <p:nvSpPr>
            <p:cNvPr id="11" name="三角形 60">
              <a:extLst>
                <a:ext uri="{FF2B5EF4-FFF2-40B4-BE49-F238E27FC236}">
                  <a16:creationId xmlns:a16="http://schemas.microsoft.com/office/drawing/2014/main" id="{4CADEB6C-764D-4E03-80D6-30E821066D2E}"/>
                </a:ext>
              </a:extLst>
            </p:cNvPr>
            <p:cNvSpPr/>
            <p:nvPr/>
          </p:nvSpPr>
          <p:spPr>
            <a:xfrm rot="6060000">
              <a:off x="4159069" y="4587831"/>
              <a:ext cx="412617" cy="853256"/>
            </a:xfrm>
            <a:prstGeom prst="triangle">
              <a:avLst>
                <a:gd name="adj" fmla="val 100000"/>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角丸四角形 42">
              <a:extLst>
                <a:ext uri="{FF2B5EF4-FFF2-40B4-BE49-F238E27FC236}">
                  <a16:creationId xmlns:a16="http://schemas.microsoft.com/office/drawing/2014/main" id="{519C9241-D3A3-F4B5-57D0-7CC71E350E78}"/>
                </a:ext>
              </a:extLst>
            </p:cNvPr>
            <p:cNvSpPr/>
            <p:nvPr/>
          </p:nvSpPr>
          <p:spPr>
            <a:xfrm>
              <a:off x="1032751" y="3779837"/>
              <a:ext cx="3180434" cy="336838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4" name="テキスト ボックス 43">
            <a:extLst>
              <a:ext uri="{FF2B5EF4-FFF2-40B4-BE49-F238E27FC236}">
                <a16:creationId xmlns:a16="http://schemas.microsoft.com/office/drawing/2014/main" id="{BFEABC78-888E-B06F-960D-57BDB08FFBE2}"/>
              </a:ext>
            </a:extLst>
          </p:cNvPr>
          <p:cNvSpPr txBox="1"/>
          <p:nvPr/>
        </p:nvSpPr>
        <p:spPr>
          <a:xfrm>
            <a:off x="6754211" y="3935694"/>
            <a:ext cx="3576584" cy="2462213"/>
          </a:xfrm>
          <a:prstGeom prst="rect">
            <a:avLst/>
          </a:prstGeom>
          <a:noFill/>
        </p:spPr>
        <p:txBody>
          <a:bodyPr wrap="square">
            <a:spAutoFit/>
          </a:bodyPr>
          <a:lstStyle/>
          <a:p>
            <a:pPr algn="ctr"/>
            <a:r>
              <a:rPr lang="ja-JP" altLang="en-US" sz="1400" b="1" i="0">
                <a:effectLst/>
                <a:latin typeface="メイリオ" panose="020B0604030504040204" pitchFamily="50" charset="-128"/>
                <a:ea typeface="メイリオ" panose="020B0604030504040204" pitchFamily="50" charset="-128"/>
              </a:rPr>
              <a:t>（</a:t>
            </a:r>
            <a:r>
              <a:rPr lang="ja-JP" altLang="en-US" sz="1400" b="1">
                <a:latin typeface="メイリオ" panose="020B0604030504040204" pitchFamily="50" charset="-128"/>
                <a:ea typeface="メイリオ" panose="020B0604030504040204" pitchFamily="50" charset="-128"/>
              </a:rPr>
              <a:t>２</a:t>
            </a:r>
            <a:r>
              <a:rPr lang="ja-JP" altLang="en-US" sz="1400" b="1" i="0">
                <a:effectLst/>
                <a:latin typeface="メイリオ" panose="020B0604030504040204" pitchFamily="50" charset="-128"/>
                <a:ea typeface="メイリオ" panose="020B0604030504040204" pitchFamily="50" charset="-128"/>
              </a:rPr>
              <a:t>）</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a:t>
            </a:r>
            <a:r>
              <a:rPr lang="ja-JP" altLang="en-US" sz="1400" b="1">
                <a:latin typeface="メイリオ" panose="020B0604030504040204" pitchFamily="50" charset="-128"/>
                <a:ea typeface="メイリオ" panose="020B0604030504040204" pitchFamily="50" charset="-128"/>
              </a:rPr>
              <a:t>のない</a:t>
            </a:r>
            <a:r>
              <a:rPr lang="ja-JP" altLang="en-US" sz="1400" b="1" i="0">
                <a:effectLst/>
                <a:latin typeface="メイリオ" panose="020B0604030504040204" pitchFamily="50" charset="-128"/>
                <a:ea typeface="メイリオ" panose="020B0604030504040204" pitchFamily="50" charset="-128"/>
              </a:rPr>
              <a:t>機種</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a:solidFill>
                <a:srgbClr val="000000"/>
              </a:solidFill>
              <a:latin typeface="メイリオ" panose="020B0604030504040204" pitchFamily="50" charset="-128"/>
              <a:ea typeface="メイリオ" panose="020B0604030504040204" pitchFamily="50" charset="-128"/>
            </a:endParaRPr>
          </a:p>
          <a:p>
            <a:pPr algn="ctr"/>
            <a:r>
              <a:rPr lang="ja-JP" altLang="en-US" sz="1400">
                <a:solidFill>
                  <a:srgbClr val="000000"/>
                </a:solidFill>
                <a:latin typeface="メイリオ" panose="020B0604030504040204" pitchFamily="50" charset="-128"/>
                <a:ea typeface="メイリオ" panose="020B0604030504040204" pitchFamily="50" charset="-128"/>
              </a:rPr>
              <a:t>サイド</a:t>
            </a:r>
            <a:r>
              <a:rPr lang="ja-JP" altLang="en-US" sz="1400" b="0" i="0">
                <a:solidFill>
                  <a:srgbClr val="000000"/>
                </a:solidFill>
                <a:effectLst/>
                <a:latin typeface="メイリオ" panose="020B0604030504040204" pitchFamily="50" charset="-128"/>
                <a:ea typeface="メイリオ" panose="020B0604030504040204" pitchFamily="50" charset="-128"/>
              </a:rPr>
              <a:t>ボタンをダブルクリックします。</a:t>
            </a:r>
            <a:r>
              <a:rPr lang="en-US" altLang="ja-JP" sz="1400" b="0" i="0">
                <a:solidFill>
                  <a:srgbClr val="000000"/>
                </a:solidFill>
                <a:effectLst/>
                <a:latin typeface="メイリオ" panose="020B0604030504040204" pitchFamily="50" charset="-128"/>
                <a:ea typeface="メイリオ" panose="020B0604030504040204" pitchFamily="50" charset="-128"/>
              </a:rPr>
              <a:t>App</a:t>
            </a:r>
            <a:r>
              <a:rPr lang="ja-JP" altLang="en-US" sz="1400" b="0" i="0">
                <a:solidFill>
                  <a:srgbClr val="000000"/>
                </a:solidFill>
                <a:effectLst/>
                <a:latin typeface="メイリオ" panose="020B0604030504040204" pitchFamily="50" charset="-128"/>
                <a:ea typeface="メイリオ" panose="020B0604030504040204" pitchFamily="50" charset="-128"/>
              </a:rPr>
              <a:t>スイッチャーが開くと、</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現在起動中のアプリが少しずつ右に</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ずれながら重なって行事されます。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最後に使用していたアプリが一番右上、</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それより前に使用していたアプリが</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左にずれながら重なっています。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5837846-BCDC-2FB6-BDA6-B3C0DDF7AE5D}"/>
              </a:ext>
            </a:extLst>
          </p:cNvPr>
          <p:cNvSpPr txBox="1"/>
          <p:nvPr/>
        </p:nvSpPr>
        <p:spPr>
          <a:xfrm>
            <a:off x="849251" y="3879972"/>
            <a:ext cx="3037641" cy="2277547"/>
          </a:xfrm>
          <a:prstGeom prst="rect">
            <a:avLst/>
          </a:prstGeom>
          <a:noFill/>
        </p:spPr>
        <p:txBody>
          <a:bodyPr wrap="square">
            <a:spAutoFit/>
          </a:bodyPr>
          <a:lstStyle/>
          <a:p>
            <a:pPr algn="ctr"/>
            <a:r>
              <a:rPr lang="ja-JP" altLang="en-US" sz="1600" b="1" i="0">
                <a:effectLst/>
                <a:latin typeface="メイリオ" panose="020B0604030504040204" pitchFamily="50" charset="-128"/>
                <a:ea typeface="メイリオ" panose="020B0604030504040204" pitchFamily="50" charset="-128"/>
              </a:rPr>
              <a:t>（</a:t>
            </a:r>
            <a:r>
              <a:rPr lang="ja-JP" altLang="en-US" sz="1400" b="1" i="0">
                <a:effectLst/>
                <a:latin typeface="メイリオ" panose="020B0604030504040204" pitchFamily="50" charset="-128"/>
                <a:ea typeface="メイリオ" panose="020B0604030504040204" pitchFamily="50" charset="-128"/>
              </a:rPr>
              <a:t>１）</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b="1">
              <a:latin typeface="メイリオ" panose="020B0604030504040204" pitchFamily="50" charset="-128"/>
              <a:ea typeface="メイリオ" panose="020B0604030504040204" pitchFamily="50" charset="-128"/>
            </a:endParaRPr>
          </a:p>
          <a:p>
            <a:pPr algn="ctr"/>
            <a:r>
              <a:rPr lang="ja-JP" altLang="en-US" sz="1400" b="1" i="0">
                <a:effectLst/>
                <a:latin typeface="メイリオ" panose="020B0604030504040204" pitchFamily="50" charset="-128"/>
                <a:ea typeface="メイリオ" panose="020B0604030504040204" pitchFamily="50" charset="-128"/>
              </a:rPr>
              <a:t>ホームボタンがある機種</a:t>
            </a:r>
            <a:endParaRPr lang="en-US" altLang="ja-JP" sz="1400" b="1" i="0">
              <a:effectLst/>
              <a:latin typeface="メイリオ" panose="020B0604030504040204" pitchFamily="50" charset="-128"/>
              <a:ea typeface="メイリオ" panose="020B0604030504040204" pitchFamily="50" charset="-128"/>
            </a:endParaRPr>
          </a:p>
          <a:p>
            <a:pPr algn="ctr"/>
            <a:endParaRPr lang="en-US" altLang="ja-JP" sz="1400">
              <a:solidFill>
                <a:srgbClr val="000000"/>
              </a:solidFill>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ホームボタンを</a:t>
            </a:r>
            <a:r>
              <a:rPr lang="en-US" altLang="ja-JP" sz="1400" b="0" i="0">
                <a:solidFill>
                  <a:srgbClr val="000000"/>
                </a:solidFill>
                <a:effectLst/>
                <a:latin typeface="メイリオ" panose="020B0604030504040204" pitchFamily="50" charset="-128"/>
                <a:ea typeface="メイリオ" panose="020B0604030504040204" pitchFamily="50" charset="-128"/>
              </a:rPr>
              <a:t>2</a:t>
            </a:r>
            <a:r>
              <a:rPr lang="ja-JP" altLang="en-US" sz="1400" b="0" i="0">
                <a:solidFill>
                  <a:srgbClr val="000000"/>
                </a:solidFill>
                <a:effectLst/>
                <a:latin typeface="メイリオ" panose="020B0604030504040204" pitchFamily="50" charset="-128"/>
                <a:ea typeface="メイリオ" panose="020B0604030504040204" pitchFamily="50" charset="-128"/>
              </a:rPr>
              <a:t>回素早く押します。（素早く押すことを「クリック」</a:t>
            </a:r>
            <a:endParaRPr lang="en-US" altLang="ja-JP" sz="1400" b="0" i="0">
              <a:solidFill>
                <a:srgbClr val="000000"/>
              </a:solidFill>
              <a:effectLst/>
              <a:latin typeface="メイリオ" panose="020B0604030504040204" pitchFamily="50" charset="-128"/>
              <a:ea typeface="メイリオ" panose="020B0604030504040204" pitchFamily="50" charset="-128"/>
            </a:endParaRPr>
          </a:p>
          <a:p>
            <a:pPr algn="ctr"/>
            <a:r>
              <a:rPr lang="ja-JP" altLang="en-US" sz="1400" b="0" i="0">
                <a:solidFill>
                  <a:srgbClr val="000000"/>
                </a:solidFill>
                <a:effectLst/>
                <a:latin typeface="メイリオ" panose="020B0604030504040204" pitchFamily="50" charset="-128"/>
                <a:ea typeface="メイリオ" panose="020B0604030504040204" pitchFamily="50" charset="-128"/>
              </a:rPr>
              <a:t>するといいます。</a:t>
            </a:r>
            <a:r>
              <a:rPr lang="en-US" altLang="ja-JP" sz="1400">
                <a:solidFill>
                  <a:srgbClr val="000000"/>
                </a:solidFill>
                <a:latin typeface="メイリオ" panose="020B0604030504040204" pitchFamily="50" charset="-128"/>
                <a:ea typeface="メイリオ" panose="020B0604030504040204" pitchFamily="50" charset="-128"/>
              </a:rPr>
              <a:t>2</a:t>
            </a:r>
            <a:r>
              <a:rPr lang="ja-JP" altLang="en-US" sz="1400">
                <a:solidFill>
                  <a:srgbClr val="000000"/>
                </a:solidFill>
                <a:latin typeface="メイリオ" panose="020B0604030504040204" pitchFamily="50" charset="-128"/>
                <a:ea typeface="メイリオ" panose="020B0604030504040204" pitchFamily="50" charset="-128"/>
              </a:rPr>
              <a:t>回素早く押す</a:t>
            </a:r>
            <a:endParaRPr lang="en-US" altLang="ja-JP" sz="1400">
              <a:solidFill>
                <a:srgbClr val="000000"/>
              </a:solidFill>
              <a:latin typeface="メイリオ" panose="020B0604030504040204" pitchFamily="50" charset="-128"/>
              <a:ea typeface="メイリオ" panose="020B0604030504040204" pitchFamily="50" charset="-128"/>
            </a:endParaRPr>
          </a:p>
          <a:p>
            <a:pPr algn="ctr"/>
            <a:r>
              <a:rPr lang="ja-JP" altLang="en-US" sz="1400">
                <a:solidFill>
                  <a:srgbClr val="000000"/>
                </a:solidFill>
                <a:latin typeface="メイリオ" panose="020B0604030504040204" pitchFamily="50" charset="-128"/>
                <a:ea typeface="メイリオ" panose="020B0604030504040204" pitchFamily="50" charset="-128"/>
              </a:rPr>
              <a:t>ことをダブルクリック、</a:t>
            </a:r>
            <a:r>
              <a:rPr lang="en-US" altLang="ja-JP" sz="1400">
                <a:solidFill>
                  <a:srgbClr val="000000"/>
                </a:solidFill>
                <a:latin typeface="メイリオ" panose="020B0604030504040204" pitchFamily="50" charset="-128"/>
                <a:ea typeface="メイリオ" panose="020B0604030504040204" pitchFamily="50" charset="-128"/>
              </a:rPr>
              <a:t>3</a:t>
            </a:r>
            <a:r>
              <a:rPr lang="ja-JP" altLang="en-US" sz="1400">
                <a:solidFill>
                  <a:srgbClr val="000000"/>
                </a:solidFill>
                <a:latin typeface="メイリオ" panose="020B0604030504040204" pitchFamily="50" charset="-128"/>
                <a:ea typeface="メイリオ" panose="020B0604030504040204" pitchFamily="50" charset="-128"/>
              </a:rPr>
              <a:t>回素早く押すことを「トリプルクリック」といいます。）</a:t>
            </a:r>
            <a:endParaRPr lang="en-US" altLang="ja-JP" sz="1400" b="0" i="0">
              <a:solidFill>
                <a:srgbClr val="000000"/>
              </a:solidFill>
              <a:effectLst/>
              <a:latin typeface="メイリオ" panose="020B0604030504040204" pitchFamily="50" charset="-128"/>
              <a:ea typeface="メイリオ" panose="020B0604030504040204" pitchFamily="50" charset="-128"/>
            </a:endParaRPr>
          </a:p>
        </p:txBody>
      </p:sp>
      <p:sp>
        <p:nvSpPr>
          <p:cNvPr id="13" name="スライド番号プレースホルダー 3">
            <a:extLst>
              <a:ext uri="{FF2B5EF4-FFF2-40B4-BE49-F238E27FC236}">
                <a16:creationId xmlns:a16="http://schemas.microsoft.com/office/drawing/2014/main" id="{572BF812-B293-2B90-5405-2B3C1F85D078}"/>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4458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７</a:t>
            </a:r>
            <a:r>
              <a:rPr lang="en-US" altLang="ja-JP" sz="2800" b="1">
                <a:latin typeface="Meiryo" panose="020B0604030504040204" pitchFamily="34" charset="-128"/>
                <a:ea typeface="Meiryo" panose="020B0604030504040204" pitchFamily="34" charset="-128"/>
              </a:rPr>
              <a:t>. </a:t>
            </a:r>
            <a:r>
              <a:rPr lang="ja-JP" altLang="en-US" sz="2800" b="1">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985993" y="1946326"/>
            <a:ext cx="9343894" cy="5278368"/>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電話をかける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000" b="1">
                <a:latin typeface="メイリオ" panose="020B0604030504040204" pitchFamily="50" charset="-128"/>
                <a:ea typeface="メイリオ" panose="020B0604030504040204" pitchFamily="50" charset="-128"/>
              </a:rPr>
              <a:t>（１）電話アプリを起動する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000" b="1">
                <a:latin typeface="メイリオ" panose="020B0604030504040204" pitchFamily="50" charset="-128"/>
                <a:ea typeface="メイリオ" panose="020B0604030504040204" pitchFamily="50" charset="-128"/>
              </a:rPr>
              <a:t>　　　</a:t>
            </a:r>
            <a:r>
              <a:rPr lang="ja-JP" altLang="en-US">
                <a:latin typeface="メイリオ" panose="020B0604030504040204" pitchFamily="50" charset="-128"/>
                <a:ea typeface="メイリオ" panose="020B0604030504040204" pitchFamily="50" charset="-128"/>
              </a:rPr>
              <a:t>電話アプリを選択して、画面をダブルタップします。</a:t>
            </a:r>
            <a:endParaRPr lang="en-US" altLang="ja-JP">
              <a:latin typeface="メイリオ" panose="020B0604030504040204" pitchFamily="50" charset="-128"/>
              <a:ea typeface="メイリオ" panose="020B0604030504040204" pitchFamily="50" charset="-128"/>
            </a:endParaRPr>
          </a:p>
          <a:p>
            <a:pPr>
              <a:lnSpc>
                <a:spcPct val="150000"/>
              </a:lnSpc>
            </a:pPr>
            <a:r>
              <a:rPr lang="ja-JP" altLang="en-US">
                <a:latin typeface="メイリオ" panose="020B0604030504040204" pitchFamily="50" charset="-128"/>
                <a:ea typeface="メイリオ" panose="020B0604030504040204" pitchFamily="50" charset="-128"/>
              </a:rPr>
              <a:t>　　　＊画面のどこをダブルタップしても大丈夫です。</a:t>
            </a:r>
            <a:endParaRPr lang="en-US" altLang="ja-JP">
              <a:latin typeface="メイリオ" panose="020B0604030504040204" pitchFamily="50" charset="-128"/>
              <a:ea typeface="メイリオ" panose="020B0604030504040204" pitchFamily="50" charset="-128"/>
            </a:endParaRPr>
          </a:p>
          <a:p>
            <a:pPr>
              <a:lnSpc>
                <a:spcPct val="150000"/>
              </a:lnSpc>
            </a:pPr>
            <a:endParaRPr lang="en-US" altLang="ja-JP" sz="1050">
              <a:latin typeface="メイリオ" panose="020B0604030504040204" pitchFamily="50" charset="-128"/>
              <a:ea typeface="メイリオ" panose="020B0604030504040204" pitchFamily="50" charset="-128"/>
            </a:endParaRPr>
          </a:p>
          <a:p>
            <a:pPr>
              <a:lnSpc>
                <a:spcPct val="150000"/>
              </a:lnSpc>
            </a:pPr>
            <a:r>
              <a:rPr lang="ja-JP" altLang="en-US" sz="2000" b="1">
                <a:latin typeface="メイリオ" panose="020B0604030504040204" pitchFamily="50" charset="-128"/>
                <a:ea typeface="メイリオ" panose="020B0604030504040204" pitchFamily="50" charset="-128"/>
              </a:rPr>
              <a:t>（２）電話の操作画面を切り替える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400" b="1">
                <a:latin typeface="メイリオ" panose="020B0604030504040204" pitchFamily="50" charset="-128"/>
                <a:ea typeface="メイリオ" panose="020B0604030504040204" pitchFamily="50" charset="-128"/>
              </a:rPr>
              <a:t>　　</a:t>
            </a:r>
            <a:r>
              <a:rPr lang="ja-JP" altLang="en-US">
                <a:latin typeface="メイリオ" panose="020B0604030504040204" pitchFamily="50" charset="-128"/>
                <a:ea typeface="メイリオ" panose="020B0604030504040204" pitchFamily="50" charset="-128"/>
              </a:rPr>
              <a:t>電話アプリを起動するには、ホーム画面の「電話」をダブルタップします。</a:t>
            </a:r>
            <a:endParaRPr lang="en-US" altLang="ja-JP">
              <a:latin typeface="メイリオ" panose="020B0604030504040204" pitchFamily="50" charset="-128"/>
              <a:ea typeface="メイリオ" panose="020B0604030504040204" pitchFamily="50" charset="-128"/>
            </a:endParaRPr>
          </a:p>
          <a:p>
            <a:pPr>
              <a:lnSpc>
                <a:spcPct val="150000"/>
              </a:lnSpc>
            </a:pPr>
            <a:r>
              <a:rPr lang="ja-JP" altLang="en-US" sz="1800" b="0" i="0">
                <a:solidFill>
                  <a:srgbClr val="000000"/>
                </a:solidFill>
                <a:effectLst/>
                <a:latin typeface="メイリオ" panose="020B0604030504040204" pitchFamily="50" charset="-128"/>
                <a:ea typeface="メイリオ" panose="020B0604030504040204" pitchFamily="50" charset="-128"/>
              </a:rPr>
              <a:t>　　  電話は、以下の５種類の画面を切り替えて使います。</a:t>
            </a:r>
          </a:p>
          <a:p>
            <a:pPr marL="279400" indent="279400">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 ●よく使う項目の画面：連絡先に登録した中で「よく使う項目」に登録したものを表示。</a:t>
            </a:r>
          </a:p>
          <a:p>
            <a:pPr marL="279400" indent="279400">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 ●履歴の画面：電話をかけたり取ったりした履歴を１００件分表示します。</a:t>
            </a:r>
          </a:p>
          <a:p>
            <a:pPr marL="279400" indent="279400">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 ●連絡先の画面：連絡先の登録内容を表示します。</a:t>
            </a:r>
          </a:p>
          <a:p>
            <a:pPr marL="698500" indent="-139700">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 ●キーパッドの画面：番号を押して電話をかけるときに、電話番号を押すキーパッド画面を表示します。</a:t>
            </a:r>
          </a:p>
          <a:p>
            <a:pPr marL="279400" indent="279400">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 ●留守番電話の画面：留守番電話を操作する画面です。</a:t>
            </a:r>
            <a:endParaRPr lang="en-US" altLang="ja-JP" sz="200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5A62174B-84FE-2CE1-C1D5-0C41D7FC34C5}"/>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日目</a:t>
            </a: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2" name="スライド番号プレースホルダー 3">
            <a:extLst>
              <a:ext uri="{FF2B5EF4-FFF2-40B4-BE49-F238E27FC236}">
                <a16:creationId xmlns:a16="http://schemas.microsoft.com/office/drawing/2014/main" id="{116467EC-87B5-D8ED-67BF-FF78B616C3D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85754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７</a:t>
            </a:r>
            <a:r>
              <a:rPr lang="en-US" altLang="ja-JP" sz="2800" b="1">
                <a:latin typeface="Meiryo" panose="020B0604030504040204" pitchFamily="34" charset="-128"/>
                <a:ea typeface="Meiryo" panose="020B0604030504040204" pitchFamily="34" charset="-128"/>
              </a:rPr>
              <a:t>. </a:t>
            </a:r>
            <a:r>
              <a:rPr lang="ja-JP" altLang="en-US" sz="2800" b="1">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070986" y="2029466"/>
            <a:ext cx="9463884" cy="1523494"/>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電話をかける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000" b="1">
                <a:latin typeface="メイリオ" panose="020B0604030504040204" pitchFamily="50" charset="-128"/>
                <a:ea typeface="メイリオ" panose="020B0604030504040204" pitchFamily="50" charset="-128"/>
              </a:rPr>
              <a:t>（２）電話の操作画面を切り替える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400" b="1">
                <a:latin typeface="メイリオ" panose="020B0604030504040204" pitchFamily="50" charset="-128"/>
                <a:ea typeface="メイリオ" panose="020B0604030504040204" pitchFamily="50" charset="-128"/>
              </a:rPr>
              <a:t>　</a:t>
            </a:r>
            <a:endParaRPr lang="en-US" altLang="ja-JP" sz="200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pic>
        <p:nvPicPr>
          <p:cNvPr id="4" name="図 3">
            <a:extLst>
              <a:ext uri="{FF2B5EF4-FFF2-40B4-BE49-F238E27FC236}">
                <a16:creationId xmlns:a16="http://schemas.microsoft.com/office/drawing/2014/main" id="{C3EBA4DD-DE2F-3E47-B5F3-23CD9227C865}"/>
              </a:ext>
            </a:extLst>
          </p:cNvPr>
          <p:cNvPicPr>
            <a:picLocks noChangeAspect="1"/>
          </p:cNvPicPr>
          <p:nvPr/>
        </p:nvPicPr>
        <p:blipFill>
          <a:blip r:embed="rId2"/>
          <a:stretch>
            <a:fillRect/>
          </a:stretch>
        </p:blipFill>
        <p:spPr>
          <a:xfrm>
            <a:off x="8786358" y="4562830"/>
            <a:ext cx="1478408" cy="2385267"/>
          </a:xfrm>
          <a:prstGeom prst="rect">
            <a:avLst/>
          </a:prstGeom>
        </p:spPr>
      </p:pic>
      <p:sp>
        <p:nvSpPr>
          <p:cNvPr id="5" name="Rectangle 1">
            <a:extLst>
              <a:ext uri="{FF2B5EF4-FFF2-40B4-BE49-F238E27FC236}">
                <a16:creationId xmlns:a16="http://schemas.microsoft.com/office/drawing/2014/main" id="{D3845135-E75C-A389-B571-537557FC6BBE}"/>
              </a:ext>
            </a:extLst>
          </p:cNvPr>
          <p:cNvSpPr>
            <a:spLocks noChangeArrowheads="1"/>
          </p:cNvSpPr>
          <p:nvPr/>
        </p:nvSpPr>
        <p:spPr bwMode="auto">
          <a:xfrm>
            <a:off x="1070986" y="3290312"/>
            <a:ext cx="8154037"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画面を切り替える手順は、以下の通りです。</a:t>
            </a:r>
            <a:endParaRPr kumimoji="0" lang="en-US"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ア　電話の画面の一番下にある「タブバー」の中に、左から順に、</a:t>
            </a:r>
            <a:endParaRPr kumimoji="0" lang="ja-JP" altLang="ja-JP"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a:t>
            </a:r>
            <a:r>
              <a:rPr kumimoji="0" lang="ja-JP"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「よく使う項目」「履歴」「連絡先」「キーパッド」「留守番電話」の</a:t>
            </a:r>
            <a:b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b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５つの項目が並んでいます。（左図は電話画面、赤枠内がタブバー）</a:t>
            </a:r>
            <a:endParaRPr kumimoji="0" lang="ja-JP" altLang="en-US"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項目を「タブ」、タブが並んでいるエリアを「タブバー」といいます。</a:t>
            </a:r>
            <a:endParaRPr kumimoji="0" lang="ja-JP" altLang="en-US"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表示中の項目は「選択中の（○○）」と読み上げます。</a:t>
            </a:r>
            <a:endParaRPr kumimoji="0" lang="ja-JP" altLang="en-US"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イ　切り替えたい画面の項目を選んで、ダブルタップします。</a:t>
            </a:r>
            <a:endParaRPr kumimoji="0" lang="en-US"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ウ　切り替えて表示した項目は「選択中の　○○」と読み上げます。</a:t>
            </a:r>
            <a:endParaRPr kumimoji="0" lang="ja-JP" altLang="en-US"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17486020-21A6-8F40-A84B-9EE2EA9FEB0C}"/>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6" name="スライド番号プレースホルダー 3">
            <a:extLst>
              <a:ext uri="{FF2B5EF4-FFF2-40B4-BE49-F238E27FC236}">
                <a16:creationId xmlns:a16="http://schemas.microsoft.com/office/drawing/2014/main" id="{AE952570-8362-92FE-F73A-757ECCD24B1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54709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７</a:t>
            </a:r>
            <a:r>
              <a:rPr lang="en-US" altLang="ja-JP" sz="2800" b="1">
                <a:latin typeface="Meiryo" panose="020B0604030504040204" pitchFamily="34" charset="-128"/>
                <a:ea typeface="Meiryo" panose="020B0604030504040204" pitchFamily="34" charset="-128"/>
              </a:rPr>
              <a:t>. </a:t>
            </a:r>
            <a:r>
              <a:rPr lang="ja-JP" altLang="en-US" sz="2800" b="1">
                <a:latin typeface="Meiryo" panose="020B0604030504040204" pitchFamily="34" charset="-128"/>
                <a:ea typeface="Meiryo" panose="020B0604030504040204" pitchFamily="34" charset="-128"/>
              </a:rPr>
              <a:t>電話を使う</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36" name="角丸四角形 42">
            <a:extLst>
              <a:ext uri="{FF2B5EF4-FFF2-40B4-BE49-F238E27FC236}">
                <a16:creationId xmlns:a16="http://schemas.microsoft.com/office/drawing/2014/main" id="{C6C6C58B-E710-6BAE-6481-C0EC30A47B21}"/>
              </a:ext>
            </a:extLst>
          </p:cNvPr>
          <p:cNvSpPr/>
          <p:nvPr/>
        </p:nvSpPr>
        <p:spPr>
          <a:xfrm>
            <a:off x="930182" y="2020091"/>
            <a:ext cx="9343894" cy="5169472"/>
          </a:xfrm>
          <a:prstGeom prst="roundRect">
            <a:avLst>
              <a:gd name="adj" fmla="val 1283"/>
            </a:avLst>
          </a:prstGeom>
          <a:solidFill>
            <a:schemeClr val="bg1"/>
          </a:solidFill>
          <a:ln w="127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070986" y="2029466"/>
            <a:ext cx="9463884" cy="1523494"/>
          </a:xfrm>
          <a:prstGeom prst="rect">
            <a:avLst/>
          </a:prstGeom>
          <a:noFill/>
        </p:spPr>
        <p:txBody>
          <a:bodyPr wrap="square">
            <a:spAutoFit/>
          </a:bodyPr>
          <a:lstStyle/>
          <a:p>
            <a:pPr>
              <a:lnSpc>
                <a:spcPct val="150000"/>
              </a:lnSpc>
            </a:pPr>
            <a:r>
              <a:rPr lang="ja-JP" altLang="en-US" sz="2000" b="1">
                <a:latin typeface="メイリオ" panose="020B0604030504040204" pitchFamily="50" charset="-128"/>
                <a:ea typeface="メイリオ" panose="020B0604030504040204" pitchFamily="50" charset="-128"/>
              </a:rPr>
              <a:t>電話をかける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000" b="1">
                <a:latin typeface="メイリオ" panose="020B0604030504040204" pitchFamily="50" charset="-128"/>
                <a:ea typeface="メイリオ" panose="020B0604030504040204" pitchFamily="50" charset="-128"/>
              </a:rPr>
              <a:t>（３）直接電話番号を入力して電話をかける</a:t>
            </a:r>
            <a:endParaRPr lang="en-US" altLang="ja-JP" sz="2000" b="1">
              <a:latin typeface="メイリオ" panose="020B0604030504040204" pitchFamily="50" charset="-128"/>
              <a:ea typeface="メイリオ" panose="020B0604030504040204" pitchFamily="50" charset="-128"/>
            </a:endParaRPr>
          </a:p>
          <a:p>
            <a:pPr>
              <a:lnSpc>
                <a:spcPct val="150000"/>
              </a:lnSpc>
            </a:pPr>
            <a:r>
              <a:rPr lang="ja-JP" altLang="en-US" sz="2400" b="1">
                <a:latin typeface="メイリオ" panose="020B0604030504040204" pitchFamily="50" charset="-128"/>
                <a:ea typeface="メイリオ" panose="020B0604030504040204" pitchFamily="50" charset="-128"/>
              </a:rPr>
              <a:t>　</a:t>
            </a:r>
            <a:endParaRPr lang="en-US" altLang="ja-JP" sz="200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6A79BA91-BDC6-8FA9-2E4E-6746BF8D9A9A}"/>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5" name="Rectangle 1">
            <a:extLst>
              <a:ext uri="{FF2B5EF4-FFF2-40B4-BE49-F238E27FC236}">
                <a16:creationId xmlns:a16="http://schemas.microsoft.com/office/drawing/2014/main" id="{D3845135-E75C-A389-B571-537557FC6BBE}"/>
              </a:ext>
            </a:extLst>
          </p:cNvPr>
          <p:cNvSpPr>
            <a:spLocks noChangeArrowheads="1"/>
          </p:cNvSpPr>
          <p:nvPr/>
        </p:nvSpPr>
        <p:spPr bwMode="auto">
          <a:xfrm>
            <a:off x="1070986" y="3290312"/>
            <a:ext cx="9203090" cy="3077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79400" algn="l" defTabSz="914400" rtl="0" eaLnBrk="0" fontAlgn="base" latinLnBrk="0" hangingPunct="0">
              <a:lnSpc>
                <a:spcPct val="100000"/>
              </a:lnSpc>
              <a:spcBef>
                <a:spcPct val="0"/>
              </a:spcBef>
              <a:spcAft>
                <a:spcPct val="0"/>
              </a:spcAft>
              <a:buClrTx/>
              <a:buSzTx/>
              <a:buFontTx/>
              <a:buNone/>
              <a:tabLst/>
            </a:pPr>
            <a:r>
              <a:rPr kumimoji="0" lang="ja-JP" altLang="en-US"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直接電話番号を入力して電話をかける手順は、以下の通りです。</a:t>
            </a:r>
            <a:endParaRPr kumimoji="0" lang="en-US" altLang="ja-JP"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279400" algn="l" defTabSz="914400" rtl="0" eaLnBrk="0" fontAlgn="base" latinLnBrk="0" hangingPunct="0">
              <a:lnSpc>
                <a:spcPct val="100000"/>
              </a:lnSpc>
              <a:spcBef>
                <a:spcPct val="0"/>
              </a:spcBef>
              <a:spcAft>
                <a:spcPct val="0"/>
              </a:spcAft>
              <a:buClrTx/>
              <a:buSzTx/>
              <a:buFontTx/>
              <a:buNone/>
              <a:tabLst/>
            </a:pPr>
            <a:endParaRPr kumimoji="0" lang="ja-JP" altLang="ja-JP" sz="16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  ア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電話のキーパッド画面で、右スワイプまたは左スワイプで打ちたい数字に移動しダブル</a:t>
            </a:r>
            <a:endPar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タップすると、電話番号を打つことができます。</a:t>
            </a:r>
            <a:endParaRPr kumimoji="0" lang="ja-JP" altLang="en-US" sz="16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イ　全部打ち終わったら、「発信」に移動してダブルクリックをすると、電話を発信します。</a:t>
            </a:r>
            <a:endPar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6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ウ　入力済みの番号は、キーパッド画面の上の方にある「電話番号」のテキストフィールドで</a:t>
            </a:r>
            <a:endPar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ja-JP"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確認できます。</a:t>
            </a:r>
            <a:r>
              <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a:t>
            </a:r>
            <a:r>
              <a:rPr kumimoji="0" lang="en-US" altLang="ja-JP" sz="1600" b="0" i="0" u="none" strike="noStrike" cap="none" normalizeH="0" baseline="0" err="1">
                <a:ln>
                  <a:noFill/>
                </a:ln>
                <a:solidFill>
                  <a:srgbClr val="000000"/>
                </a:solidFill>
                <a:effectLst/>
                <a:latin typeface="メイリオ" panose="020B0604030504040204" pitchFamily="50" charset="-128"/>
                <a:ea typeface="メイリオ" panose="020B0604030504040204" pitchFamily="50" charset="-128"/>
              </a:rPr>
              <a:t>Iphone</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の上端中央から指をゆっくりと下にスライドすると辿り着きます。</a:t>
            </a:r>
            <a:endPar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ja-JP" sz="160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エ   番号を間違えた時には、キーパッドの「削除」をダブルタップすると、</a:t>
            </a:r>
            <a:r>
              <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1</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文字ずつ削除</a:t>
            </a:r>
            <a:endPar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lang="ja-JP" altLang="en-US" sz="1600">
                <a:solidFill>
                  <a:srgbClr val="000000"/>
                </a:solidFill>
                <a:latin typeface="メイリオ" panose="020B0604030504040204" pitchFamily="50" charset="-128"/>
                <a:ea typeface="メイリオ" panose="020B0604030504040204" pitchFamily="50" charset="-128"/>
              </a:rPr>
              <a:t>　　  </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できます。</a:t>
            </a:r>
            <a:r>
              <a:rPr kumimoji="0" lang="en-US" altLang="ja-JP"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a:t>
            </a:r>
            <a:r>
              <a:rPr kumimoji="0" lang="ja-JP" altLang="en-US" sz="1600" b="0" i="0" u="none" strike="noStrike" cap="none" normalizeH="0" baseline="0">
                <a:ln>
                  <a:noFill/>
                </a:ln>
                <a:solidFill>
                  <a:srgbClr val="000000"/>
                </a:solidFill>
                <a:effectLst/>
                <a:latin typeface="メイリオ" panose="020B0604030504040204" pitchFamily="50" charset="-128"/>
                <a:ea typeface="メイリオ" panose="020B0604030504040204" pitchFamily="50" charset="-128"/>
              </a:rPr>
              <a:t>数字を入力すると、発信ボタンの右側に削除ボタンが表示されます。</a:t>
            </a:r>
            <a:endParaRPr kumimoji="0" lang="ja-JP" altLang="en-US" sz="1600" b="0" i="0" u="none" strike="noStrike" cap="none" normalizeH="0" baseline="0">
              <a:ln>
                <a:noFill/>
              </a:ln>
              <a:solidFill>
                <a:schemeClr val="tx1"/>
              </a:solidFill>
              <a:effectLst/>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F0BE76F2-CF7A-E02F-28A7-839F6872DB6D}"/>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4" name="スライド番号プレースホルダー 3">
            <a:extLst>
              <a:ext uri="{FF2B5EF4-FFF2-40B4-BE49-F238E27FC236}">
                <a16:creationId xmlns:a16="http://schemas.microsoft.com/office/drawing/2014/main" id="{666694B8-E825-835E-CC36-D4C17B46644B}"/>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8539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Meiryo" panose="020B0604030504040204" pitchFamily="34" charset="-128"/>
                <a:ea typeface="Meiryo" panose="020B0604030504040204" pitchFamily="34" charset="-128"/>
              </a:rPr>
              <a:t>Siri</a:t>
            </a:r>
            <a:r>
              <a:rPr lang="ja-JP" altLang="en-US" sz="2400" b="1">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1.</a:t>
            </a:r>
            <a:r>
              <a:rPr lang="ja-JP" altLang="en-US" sz="2800" b="1">
                <a:latin typeface="Meiryo" panose="020B0604030504040204" pitchFamily="34" charset="-128"/>
                <a:ea typeface="Meiryo" panose="020B0604030504040204" pitchFamily="34" charset="-128"/>
              </a:rPr>
              <a:t> </a:t>
            </a:r>
            <a:r>
              <a:rPr lang="en-US" altLang="ja-JP" sz="2800" b="1">
                <a:latin typeface="Meiryo" panose="020B0604030504040204" pitchFamily="34" charset="-128"/>
                <a:ea typeface="Meiryo" panose="020B0604030504040204" pitchFamily="34" charset="-128"/>
              </a:rPr>
              <a:t>Siri</a:t>
            </a:r>
            <a:r>
              <a:rPr lang="ja-JP" altLang="en-US" sz="2800" b="1">
                <a:latin typeface="Meiryo" panose="020B0604030504040204" pitchFamily="34" charset="-128"/>
                <a:ea typeface="Meiryo" panose="020B0604030504040204" pitchFamily="34" charset="-128"/>
              </a:rPr>
              <a:t>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788667" y="4834087"/>
            <a:ext cx="4441443" cy="243840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43B6B790-27BF-F605-08A4-46450AF564C3}"/>
              </a:ext>
            </a:extLst>
          </p:cNvPr>
          <p:cNvSpPr txBox="1"/>
          <p:nvPr/>
        </p:nvSpPr>
        <p:spPr>
          <a:xfrm>
            <a:off x="720000" y="3869426"/>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a:t>
            </a:r>
            <a:r>
              <a:rPr lang="en-US" altLang="ja-JP" sz="2800" b="1">
                <a:latin typeface="Meiryo" panose="020B0604030504040204" pitchFamily="34" charset="-128"/>
                <a:ea typeface="Meiryo" panose="020B0604030504040204" pitchFamily="34" charset="-128"/>
              </a:rPr>
              <a:t>Siri</a:t>
            </a:r>
            <a:r>
              <a:rPr lang="ja-JP" altLang="en-US" sz="2800" b="1">
                <a:latin typeface="Meiryo" panose="020B0604030504040204" pitchFamily="34" charset="-128"/>
                <a:ea typeface="Meiryo" panose="020B0604030504040204" pitchFamily="34" charset="-128"/>
              </a:rPr>
              <a:t>の使い方の基本</a:t>
            </a:r>
          </a:p>
        </p:txBody>
      </p:sp>
      <p:sp>
        <p:nvSpPr>
          <p:cNvPr id="3" name="角丸四角形 42">
            <a:extLst>
              <a:ext uri="{FF2B5EF4-FFF2-40B4-BE49-F238E27FC236}">
                <a16:creationId xmlns:a16="http://schemas.microsoft.com/office/drawing/2014/main" id="{CA2D5D52-948F-0958-6583-5CE227B87761}"/>
              </a:ext>
            </a:extLst>
          </p:cNvPr>
          <p:cNvSpPr/>
          <p:nvPr/>
        </p:nvSpPr>
        <p:spPr>
          <a:xfrm>
            <a:off x="5461704" y="4834087"/>
            <a:ext cx="4441443" cy="243840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E502A0A7-0E4A-199E-D4A3-5147E88E6A72}"/>
              </a:ext>
            </a:extLst>
          </p:cNvPr>
          <p:cNvSpPr/>
          <p:nvPr/>
        </p:nvSpPr>
        <p:spPr>
          <a:xfrm>
            <a:off x="604646" y="4616605"/>
            <a:ext cx="624468" cy="62446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a:latin typeface="メイリオ" panose="020B0604030504040204" pitchFamily="50" charset="-128"/>
                <a:ea typeface="メイリオ" panose="020B0604030504040204" pitchFamily="50" charset="-128"/>
              </a:rPr>
              <a:t>1</a:t>
            </a:r>
            <a:endParaRPr kumimoji="1" lang="ja-JP" altLang="en-US" sz="2000">
              <a:latin typeface="メイリオ" panose="020B0604030504040204" pitchFamily="50" charset="-128"/>
              <a:ea typeface="メイリオ" panose="020B0604030504040204" pitchFamily="50" charset="-128"/>
            </a:endParaRPr>
          </a:p>
        </p:txBody>
      </p:sp>
      <p:sp>
        <p:nvSpPr>
          <p:cNvPr id="5" name="楕円 4">
            <a:extLst>
              <a:ext uri="{FF2B5EF4-FFF2-40B4-BE49-F238E27FC236}">
                <a16:creationId xmlns:a16="http://schemas.microsoft.com/office/drawing/2014/main" id="{4A30A0C1-7629-001C-288C-8BE4C296FAA0}"/>
              </a:ext>
            </a:extLst>
          </p:cNvPr>
          <p:cNvSpPr/>
          <p:nvPr/>
        </p:nvSpPr>
        <p:spPr>
          <a:xfrm>
            <a:off x="5345906" y="4616605"/>
            <a:ext cx="624468" cy="624468"/>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000">
                <a:latin typeface="メイリオ" panose="020B0604030504040204" pitchFamily="50" charset="-128"/>
                <a:ea typeface="メイリオ" panose="020B0604030504040204" pitchFamily="50" charset="-128"/>
              </a:rPr>
              <a:t>2</a:t>
            </a:r>
          </a:p>
        </p:txBody>
      </p:sp>
      <p:sp>
        <p:nvSpPr>
          <p:cNvPr id="6" name="フレーム (半分) 5">
            <a:extLst>
              <a:ext uri="{FF2B5EF4-FFF2-40B4-BE49-F238E27FC236}">
                <a16:creationId xmlns:a16="http://schemas.microsoft.com/office/drawing/2014/main" id="{0A88F21E-F423-4B66-87EF-8214A8B05B7A}"/>
              </a:ext>
            </a:extLst>
          </p:cNvPr>
          <p:cNvSpPr/>
          <p:nvPr/>
        </p:nvSpPr>
        <p:spPr>
          <a:xfrm rot="8113718">
            <a:off x="4935630" y="5885954"/>
            <a:ext cx="464020" cy="464020"/>
          </a:xfrm>
          <a:prstGeom prst="halfFrame">
            <a:avLst>
              <a:gd name="adj1" fmla="val 22353"/>
              <a:gd name="adj2" fmla="val 24810"/>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a:extLst>
              <a:ext uri="{FF2B5EF4-FFF2-40B4-BE49-F238E27FC236}">
                <a16:creationId xmlns:a16="http://schemas.microsoft.com/office/drawing/2014/main" id="{1A95E3BC-79BE-D02F-CD1E-0A1E0B7F486E}"/>
              </a:ext>
            </a:extLst>
          </p:cNvPr>
          <p:cNvSpPr txBox="1"/>
          <p:nvPr/>
        </p:nvSpPr>
        <p:spPr>
          <a:xfrm>
            <a:off x="1054307" y="5379300"/>
            <a:ext cx="3877985" cy="1477328"/>
          </a:xfrm>
          <a:prstGeom prst="rect">
            <a:avLst/>
          </a:prstGeom>
          <a:noFill/>
        </p:spPr>
        <p:txBody>
          <a:bodyPr wrap="none" rtlCol="0" anchor="ctr">
            <a:spAutoFit/>
          </a:bodyPr>
          <a:lstStyle/>
          <a:p>
            <a:r>
              <a:rPr lang="ja-JP" altLang="en-US" b="1" i="0">
                <a:solidFill>
                  <a:srgbClr val="000000"/>
                </a:solidFill>
                <a:effectLst/>
                <a:latin typeface="メイリオ" panose="020B0604030504040204" pitchFamily="50" charset="-128"/>
                <a:ea typeface="メイリオ" panose="020B0604030504040204" pitchFamily="50" charset="-128"/>
              </a:rPr>
              <a:t>ホームボタン（ホームボタンがない</a:t>
            </a:r>
            <a:endParaRPr lang="en-US" altLang="ja-JP" b="1" i="0">
              <a:solidFill>
                <a:srgbClr val="000000"/>
              </a:solidFill>
              <a:effectLst/>
              <a:latin typeface="メイリオ" panose="020B0604030504040204" pitchFamily="50" charset="-128"/>
              <a:ea typeface="メイリオ" panose="020B0604030504040204" pitchFamily="50" charset="-128"/>
            </a:endParaRPr>
          </a:p>
          <a:p>
            <a:r>
              <a:rPr lang="ja-JP" altLang="en-US" b="1" i="0">
                <a:solidFill>
                  <a:srgbClr val="000000"/>
                </a:solidFill>
                <a:effectLst/>
                <a:latin typeface="メイリオ" panose="020B0604030504040204" pitchFamily="50" charset="-128"/>
                <a:ea typeface="メイリオ" panose="020B0604030504040204" pitchFamily="50" charset="-128"/>
              </a:rPr>
              <a:t>機種はサイドボタン）を長押しして</a:t>
            </a:r>
            <a:endParaRPr lang="en-US" altLang="ja-JP" b="1" i="0">
              <a:solidFill>
                <a:srgbClr val="000000"/>
              </a:solidFill>
              <a:effectLst/>
              <a:latin typeface="メイリオ" panose="020B0604030504040204" pitchFamily="50" charset="-128"/>
              <a:ea typeface="メイリオ" panose="020B0604030504040204" pitchFamily="50" charset="-128"/>
            </a:endParaRPr>
          </a:p>
          <a:p>
            <a:r>
              <a:rPr lang="en-US" altLang="ja-JP" b="1" i="0">
                <a:solidFill>
                  <a:srgbClr val="000000"/>
                </a:solidFill>
                <a:effectLst/>
                <a:latin typeface="メイリオ" panose="020B0604030504040204" pitchFamily="50" charset="-128"/>
                <a:ea typeface="メイリオ" panose="020B0604030504040204" pitchFamily="50" charset="-128"/>
              </a:rPr>
              <a:t>Siri</a:t>
            </a:r>
            <a:r>
              <a:rPr lang="ja-JP" altLang="en-US" b="1" i="0">
                <a:solidFill>
                  <a:srgbClr val="000000"/>
                </a:solidFill>
                <a:effectLst/>
                <a:latin typeface="メイリオ" panose="020B0604030504040204" pitchFamily="50" charset="-128"/>
                <a:ea typeface="メイリオ" panose="020B0604030504040204" pitchFamily="50" charset="-128"/>
              </a:rPr>
              <a:t>を呼び出し、ピンピンと音が</a:t>
            </a:r>
            <a:endParaRPr lang="en-US" altLang="ja-JP" b="1" i="0">
              <a:solidFill>
                <a:srgbClr val="000000"/>
              </a:solidFill>
              <a:effectLst/>
              <a:latin typeface="メイリオ" panose="020B0604030504040204" pitchFamily="50" charset="-128"/>
              <a:ea typeface="メイリオ" panose="020B0604030504040204" pitchFamily="50" charset="-128"/>
            </a:endParaRPr>
          </a:p>
          <a:p>
            <a:r>
              <a:rPr lang="ja-JP" altLang="en-US" b="1" i="0">
                <a:solidFill>
                  <a:srgbClr val="000000"/>
                </a:solidFill>
                <a:effectLst/>
                <a:latin typeface="メイリオ" panose="020B0604030504040204" pitchFamily="50" charset="-128"/>
                <a:ea typeface="メイリオ" panose="020B0604030504040204" pitchFamily="50" charset="-128"/>
              </a:rPr>
              <a:t>鳴ったら「してほしい内容」</a:t>
            </a:r>
            <a:endParaRPr lang="en-US" altLang="ja-JP" b="1" i="0">
              <a:solidFill>
                <a:srgbClr val="000000"/>
              </a:solidFill>
              <a:effectLst/>
              <a:latin typeface="メイリオ" panose="020B0604030504040204" pitchFamily="50" charset="-128"/>
              <a:ea typeface="メイリオ" panose="020B0604030504040204" pitchFamily="50" charset="-128"/>
            </a:endParaRPr>
          </a:p>
          <a:p>
            <a:r>
              <a:rPr lang="ja-JP" altLang="en-US" b="1" i="0">
                <a:solidFill>
                  <a:srgbClr val="000000"/>
                </a:solidFill>
                <a:effectLst/>
                <a:latin typeface="メイリオ" panose="020B0604030504040204" pitchFamily="50" charset="-128"/>
                <a:ea typeface="メイリオ" panose="020B0604030504040204" pitchFamily="50" charset="-128"/>
              </a:rPr>
              <a:t>を話しかけて、ボタンを離します。</a:t>
            </a:r>
            <a:endParaRPr kumimoji="1" lang="ja-JP" altLang="en-US">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E93EB568-A790-6E7B-51B1-C5046674174A}"/>
              </a:ext>
            </a:extLst>
          </p:cNvPr>
          <p:cNvSpPr txBox="1"/>
          <p:nvPr/>
        </p:nvSpPr>
        <p:spPr>
          <a:xfrm>
            <a:off x="5557676" y="5688991"/>
            <a:ext cx="4283545" cy="646331"/>
          </a:xfrm>
          <a:prstGeom prst="rect">
            <a:avLst/>
          </a:prstGeom>
          <a:noFill/>
        </p:spPr>
        <p:txBody>
          <a:bodyPr wrap="none" rtlCol="0" anchor="ctr">
            <a:spAutoFit/>
          </a:bodyPr>
          <a:lstStyle/>
          <a:p>
            <a:r>
              <a:rPr lang="en-US" altLang="ja-JP" sz="1800" b="1" i="0">
                <a:solidFill>
                  <a:srgbClr val="000000"/>
                </a:solidFill>
                <a:effectLst/>
                <a:latin typeface="メイリオ" panose="020B0604030504040204" pitchFamily="50" charset="-128"/>
                <a:ea typeface="メイリオ" panose="020B0604030504040204" pitchFamily="50" charset="-128"/>
              </a:rPr>
              <a:t>Siri</a:t>
            </a:r>
            <a:r>
              <a:rPr lang="ja-JP" altLang="en-US" sz="1800" b="1" i="0">
                <a:solidFill>
                  <a:srgbClr val="000000"/>
                </a:solidFill>
                <a:effectLst/>
                <a:latin typeface="メイリオ" panose="020B0604030504040204" pitchFamily="50" charset="-128"/>
                <a:ea typeface="メイリオ" panose="020B0604030504040204" pitchFamily="50" charset="-128"/>
              </a:rPr>
              <a:t>が「○○○○します」などと質問に</a:t>
            </a:r>
            <a:endParaRPr lang="en-US" altLang="ja-JP" sz="1800" b="1" i="0">
              <a:solidFill>
                <a:srgbClr val="000000"/>
              </a:solidFill>
              <a:effectLst/>
              <a:latin typeface="メイリオ" panose="020B0604030504040204" pitchFamily="50" charset="-128"/>
              <a:ea typeface="メイリオ" panose="020B0604030504040204" pitchFamily="50" charset="-128"/>
            </a:endParaRPr>
          </a:p>
          <a:p>
            <a:r>
              <a:rPr lang="ja-JP" altLang="en-US" sz="1800" b="1" i="0">
                <a:solidFill>
                  <a:srgbClr val="000000"/>
                </a:solidFill>
                <a:effectLst/>
                <a:latin typeface="メイリオ" panose="020B0604030504040204" pitchFamily="50" charset="-128"/>
                <a:ea typeface="メイリオ" panose="020B0604030504040204" pitchFamily="50" charset="-128"/>
              </a:rPr>
              <a:t>答え、その用件を行います。</a:t>
            </a:r>
            <a:endParaRPr kumimoji="1" lang="ja-JP" altLang="en-US">
              <a:latin typeface="メイリオ" panose="020B0604030504040204" pitchFamily="50" charset="-128"/>
              <a:ea typeface="メイリオ" panose="020B0604030504040204" pitchFamily="50" charset="-128"/>
            </a:endParaRP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114479" cy="1570776"/>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788667" y="2167733"/>
            <a:ext cx="9280395" cy="1304203"/>
          </a:xfrm>
          <a:prstGeom prst="rect">
            <a:avLst/>
          </a:prstGeom>
          <a:noFill/>
        </p:spPr>
        <p:txBody>
          <a:bodyPr wrap="square">
            <a:spAutoFit/>
          </a:bodyPr>
          <a:lstStyle/>
          <a:p>
            <a:pPr algn="l">
              <a:lnSpc>
                <a:spcPct val="150000"/>
              </a:lnSpc>
            </a:pPr>
            <a:r>
              <a:rPr lang="ja-JP" altLang="en-US" b="1" i="0">
                <a:effectLst/>
                <a:latin typeface="メイリオ" panose="020B0604030504040204" pitchFamily="50" charset="-128"/>
                <a:ea typeface="メイリオ" panose="020B0604030504040204" pitchFamily="50" charset="-128"/>
              </a:rPr>
              <a:t>「</a:t>
            </a:r>
            <a:r>
              <a:rPr lang="en-US" altLang="ja-JP" b="1" i="0">
                <a:effectLst/>
                <a:latin typeface="メイリオ" panose="020B0604030504040204" pitchFamily="50" charset="-128"/>
                <a:ea typeface="メイリオ" panose="020B0604030504040204" pitchFamily="50" charset="-128"/>
              </a:rPr>
              <a:t>Siri</a:t>
            </a:r>
            <a:r>
              <a:rPr lang="ja-JP" altLang="en-US" b="1" i="0">
                <a:effectLst/>
                <a:latin typeface="メイリオ" panose="020B0604030504040204" pitchFamily="50" charset="-128"/>
                <a:ea typeface="メイリオ" panose="020B0604030504040204" pitchFamily="50" charset="-128"/>
              </a:rPr>
              <a:t>（シリ）」は、</a:t>
            </a:r>
            <a:r>
              <a:rPr lang="en-US" altLang="ja-JP" b="1" i="0">
                <a:effectLst/>
                <a:latin typeface="メイリオ" panose="020B0604030504040204" pitchFamily="50" charset="-128"/>
                <a:ea typeface="メイリオ" panose="020B0604030504040204" pitchFamily="50" charset="-128"/>
              </a:rPr>
              <a:t>iPhone</a:t>
            </a:r>
            <a:r>
              <a:rPr lang="ja-JP" altLang="en-US" b="1" i="0">
                <a:effectLst/>
                <a:latin typeface="メイリオ" panose="020B0604030504040204" pitchFamily="50" charset="-128"/>
                <a:ea typeface="メイリオ" panose="020B0604030504040204" pitchFamily="50" charset="-128"/>
              </a:rPr>
              <a:t>の中に組み込まれている「</a:t>
            </a:r>
            <a:r>
              <a:rPr lang="en-US" altLang="ja-JP" b="1" i="0">
                <a:effectLst/>
                <a:latin typeface="メイリオ" panose="020B0604030504040204" pitchFamily="50" charset="-128"/>
                <a:ea typeface="メイリオ" panose="020B0604030504040204" pitchFamily="50" charset="-128"/>
              </a:rPr>
              <a:t>AI</a:t>
            </a:r>
            <a:r>
              <a:rPr lang="ja-JP" altLang="en-US" b="1" i="0">
                <a:effectLst/>
                <a:latin typeface="メイリオ" panose="020B0604030504040204" pitchFamily="50" charset="-128"/>
                <a:ea typeface="メイリオ" panose="020B0604030504040204" pitchFamily="50" charset="-128"/>
              </a:rPr>
              <a:t>アシスタント」の名前です。</a:t>
            </a:r>
            <a:r>
              <a:rPr lang="en-US" altLang="ja-JP" b="1" i="0">
                <a:effectLst/>
                <a:latin typeface="メイリオ" panose="020B0604030504040204" pitchFamily="50" charset="-128"/>
                <a:ea typeface="メイリオ" panose="020B0604030504040204" pitchFamily="50" charset="-128"/>
              </a:rPr>
              <a:t>Siri</a:t>
            </a:r>
            <a:r>
              <a:rPr lang="ja-JP" altLang="en-US" b="1" i="0">
                <a:effectLst/>
                <a:latin typeface="メイリオ" panose="020B0604030504040204" pitchFamily="50" charset="-128"/>
                <a:ea typeface="メイリオ" panose="020B0604030504040204" pitchFamily="50" charset="-128"/>
              </a:rPr>
              <a:t>に話しかけると</a:t>
            </a:r>
            <a:r>
              <a:rPr lang="en-US" altLang="ja-JP" b="1" i="0">
                <a:effectLst/>
                <a:latin typeface="メイリオ" panose="020B0604030504040204" pitchFamily="50" charset="-128"/>
                <a:ea typeface="メイリオ" panose="020B0604030504040204" pitchFamily="50" charset="-128"/>
              </a:rPr>
              <a:t>AI</a:t>
            </a:r>
            <a:r>
              <a:rPr lang="ja-JP" altLang="en-US" b="1" i="0">
                <a:effectLst/>
                <a:latin typeface="メイリオ" panose="020B0604030504040204" pitchFamily="50" charset="-128"/>
                <a:ea typeface="メイリオ" panose="020B0604030504040204" pitchFamily="50" charset="-128"/>
              </a:rPr>
              <a:t>（人工知能）とインターネットを使って、いろいろなことをお手伝いしてくれます。</a:t>
            </a:r>
            <a:endParaRPr lang="en-US" altLang="ja-JP" b="1" i="0">
              <a:effectLst/>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9A02965A-EA61-9EDC-FA22-16A699C493E8}"/>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10" name="スライド番号プレースホルダー 3">
            <a:extLst>
              <a:ext uri="{FF2B5EF4-FFF2-40B4-BE49-F238E27FC236}">
                <a16:creationId xmlns:a16="http://schemas.microsoft.com/office/drawing/2014/main" id="{F8BBB461-A027-C1E4-5291-C0F8BA6E9B5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17719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Meiryo" panose="020B0604030504040204" pitchFamily="34" charset="-128"/>
                <a:ea typeface="Meiryo" panose="020B0604030504040204" pitchFamily="34" charset="-128"/>
              </a:rPr>
              <a:t>Siri</a:t>
            </a:r>
            <a:r>
              <a:rPr lang="ja-JP" altLang="en-US" sz="2400" b="1">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2-1.</a:t>
            </a:r>
            <a:r>
              <a:rPr lang="ja-JP" altLang="en-US" sz="2800" b="1">
                <a:latin typeface="Meiryo" panose="020B0604030504040204" pitchFamily="34" charset="-128"/>
                <a:ea typeface="Meiryo" panose="020B0604030504040204" pitchFamily="34" charset="-128"/>
              </a:rPr>
              <a:t> </a:t>
            </a:r>
            <a:r>
              <a:rPr lang="en-US" altLang="ja-JP" sz="2800" b="1">
                <a:latin typeface="Meiryo" panose="020B0604030504040204" pitchFamily="34" charset="-128"/>
                <a:ea typeface="Meiryo" panose="020B0604030504040204" pitchFamily="34" charset="-128"/>
              </a:rPr>
              <a:t>Siri</a:t>
            </a:r>
            <a:r>
              <a:rPr lang="ja-JP" altLang="en-US" sz="2800" b="1">
                <a:latin typeface="Meiryo" panose="020B0604030504040204" pitchFamily="34" charset="-128"/>
                <a:ea typeface="Meiryo" panose="020B0604030504040204" pitchFamily="34" charset="-128"/>
              </a:rPr>
              <a:t>を使って電話をかける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560498" y="2225172"/>
            <a:ext cx="9570816" cy="4078039"/>
          </a:xfrm>
          <a:prstGeom prst="rect">
            <a:avLst/>
          </a:prstGeom>
          <a:noFill/>
        </p:spPr>
        <p:txBody>
          <a:bodyPr wrap="square">
            <a:spAutoFit/>
          </a:bodyPr>
          <a:lstStyle/>
          <a:p>
            <a:pPr marL="558800" marR="139700">
              <a:spcBef>
                <a:spcPts val="950"/>
              </a:spcBef>
              <a:spcAft>
                <a:spcPts val="0"/>
              </a:spcAft>
            </a:pPr>
            <a:r>
              <a:rPr lang="ja-JP" altLang="en-US" sz="1600" b="1" i="0">
                <a:solidFill>
                  <a:srgbClr val="000000"/>
                </a:solidFill>
                <a:effectLst/>
                <a:latin typeface="メイリオ" panose="020B0604030504040204" pitchFamily="50" charset="-128"/>
                <a:ea typeface="メイリオ" panose="020B0604030504040204" pitchFamily="50" charset="-128"/>
              </a:rPr>
              <a:t>①　電話番号で電話をかける</a:t>
            </a:r>
          </a:p>
          <a:p>
            <a:pPr marL="279400" indent="279400">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ア　ホームボタン（ホームボタンがない機種はサイドボタン）を長押しして</a:t>
            </a:r>
            <a:r>
              <a:rPr lang="en-US" altLang="ja-JP" sz="1600" b="1" i="0">
                <a:solidFill>
                  <a:srgbClr val="000000"/>
                </a:solidFill>
                <a:effectLst/>
                <a:latin typeface="メイリオ" panose="020B0604030504040204" pitchFamily="50" charset="-128"/>
                <a:ea typeface="メイリオ" panose="020B0604030504040204" pitchFamily="50" charset="-128"/>
              </a:rPr>
              <a:t>Siri</a:t>
            </a:r>
            <a:r>
              <a:rPr lang="ja-JP" altLang="en-US" sz="1600" b="1" i="0">
                <a:solidFill>
                  <a:srgbClr val="000000"/>
                </a:solidFill>
                <a:effectLst/>
                <a:latin typeface="メイリオ" panose="020B0604030504040204" pitchFamily="50" charset="-128"/>
                <a:ea typeface="メイリオ" panose="020B0604030504040204" pitchFamily="50" charset="-128"/>
              </a:rPr>
              <a:t>を呼び出します。</a:t>
            </a:r>
          </a:p>
          <a:p>
            <a:pPr marL="279400" indent="279400">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イ　「○○○○（番号）に電話（して）」などと話しかけます。</a:t>
            </a:r>
          </a:p>
          <a:p>
            <a:pPr marL="279400" indent="419100">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（言い方は多少変えても通じます）</a:t>
            </a:r>
          </a:p>
          <a:p>
            <a:pPr indent="558800">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ウ　</a:t>
            </a:r>
            <a:r>
              <a:rPr lang="en-US" altLang="ja-JP" sz="1600" b="1" i="0">
                <a:solidFill>
                  <a:srgbClr val="000000"/>
                </a:solidFill>
                <a:effectLst/>
                <a:latin typeface="メイリオ" panose="020B0604030504040204" pitchFamily="50" charset="-128"/>
                <a:ea typeface="メイリオ" panose="020B0604030504040204" pitchFamily="50" charset="-128"/>
              </a:rPr>
              <a:t>Siri</a:t>
            </a:r>
            <a:r>
              <a:rPr lang="ja-JP" altLang="en-US" sz="1600" b="1" i="0">
                <a:solidFill>
                  <a:srgbClr val="000000"/>
                </a:solidFill>
                <a:effectLst/>
                <a:latin typeface="メイリオ" panose="020B0604030504040204" pitchFamily="50" charset="-128"/>
                <a:ea typeface="メイリオ" panose="020B0604030504040204" pitchFamily="50" charset="-128"/>
              </a:rPr>
              <a:t>が「○○○○に電話をかけます」と答え、電話をかけます。</a:t>
            </a:r>
            <a:endParaRPr lang="en-US" altLang="ja-JP" sz="1600" b="1"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400" b="1">
              <a:solidFill>
                <a:srgbClr val="000000"/>
              </a:solidFill>
              <a:latin typeface="メイリオ" panose="020B0604030504040204" pitchFamily="50" charset="-128"/>
              <a:ea typeface="メイリオ" panose="020B0604030504040204" pitchFamily="50" charset="-128"/>
            </a:endParaRPr>
          </a:p>
          <a:p>
            <a:pPr marL="558800" marR="139700" algn="just">
              <a:spcBef>
                <a:spcPts val="950"/>
              </a:spcBef>
              <a:spcAft>
                <a:spcPts val="0"/>
              </a:spcAft>
            </a:pPr>
            <a:r>
              <a:rPr lang="ja-JP" altLang="en-US" sz="1600" b="1">
                <a:solidFill>
                  <a:srgbClr val="000000"/>
                </a:solidFill>
                <a:latin typeface="メイリオ" panose="020B0604030504040204" pitchFamily="50" charset="-128"/>
                <a:ea typeface="メイリオ" panose="020B0604030504040204" pitchFamily="50" charset="-128"/>
              </a:rPr>
              <a:t>②</a:t>
            </a:r>
            <a:r>
              <a:rPr lang="ja-JP" altLang="en-US" sz="1600" b="1" i="0">
                <a:solidFill>
                  <a:srgbClr val="000000"/>
                </a:solidFill>
                <a:effectLst/>
                <a:latin typeface="メイリオ" panose="020B0604030504040204" pitchFamily="50" charset="-128"/>
                <a:ea typeface="メイリオ" panose="020B0604030504040204" pitchFamily="50" charset="-128"/>
              </a:rPr>
              <a:t>　連絡先から電話をかける</a:t>
            </a:r>
          </a:p>
          <a:p>
            <a:pPr marL="279400" indent="279400" algn="just">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ア　ホームボタン（ホームボタンがない機種はサイドボタン）を長押しして</a:t>
            </a:r>
            <a:r>
              <a:rPr lang="en-US" altLang="ja-JP" sz="1600" b="1" i="0">
                <a:solidFill>
                  <a:srgbClr val="000000"/>
                </a:solidFill>
                <a:effectLst/>
                <a:latin typeface="メイリオ" panose="020B0604030504040204" pitchFamily="50" charset="-128"/>
                <a:ea typeface="メイリオ" panose="020B0604030504040204" pitchFamily="50" charset="-128"/>
              </a:rPr>
              <a:t>Siri</a:t>
            </a:r>
            <a:r>
              <a:rPr lang="ja-JP" altLang="en-US" sz="1600" b="1" i="0">
                <a:solidFill>
                  <a:srgbClr val="000000"/>
                </a:solidFill>
                <a:effectLst/>
                <a:latin typeface="メイリオ" panose="020B0604030504040204" pitchFamily="50" charset="-128"/>
                <a:ea typeface="メイリオ" panose="020B0604030504040204" pitchFamily="50" charset="-128"/>
              </a:rPr>
              <a:t>を呼び出します。</a:t>
            </a:r>
          </a:p>
          <a:p>
            <a:pPr marL="279400" indent="279400" algn="just">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イ　「○○○○（名前）に電話（して）」などと話しかけます。</a:t>
            </a:r>
          </a:p>
          <a:p>
            <a:pPr marL="279400" indent="279400" algn="just">
              <a:lnSpc>
                <a:spcPts val="2000"/>
              </a:lnSpc>
            </a:pPr>
            <a:r>
              <a:rPr lang="ja-JP" altLang="en-US" sz="1600" b="1" i="0">
                <a:solidFill>
                  <a:srgbClr val="000000"/>
                </a:solidFill>
                <a:effectLst/>
                <a:latin typeface="メイリオ" panose="020B0604030504040204" pitchFamily="50" charset="-128"/>
                <a:ea typeface="メイリオ" panose="020B0604030504040204" pitchFamily="50" charset="-128"/>
              </a:rPr>
              <a:t>ウ　</a:t>
            </a:r>
            <a:r>
              <a:rPr lang="en-US" altLang="ja-JP" sz="1600" b="1" i="0">
                <a:solidFill>
                  <a:srgbClr val="000000"/>
                </a:solidFill>
                <a:effectLst/>
                <a:latin typeface="メイリオ" panose="020B0604030504040204" pitchFamily="50" charset="-128"/>
                <a:ea typeface="メイリオ" panose="020B0604030504040204" pitchFamily="50" charset="-128"/>
              </a:rPr>
              <a:t>Siri</a:t>
            </a:r>
            <a:r>
              <a:rPr lang="ja-JP" altLang="en-US" sz="1600" b="1" i="0">
                <a:solidFill>
                  <a:srgbClr val="000000"/>
                </a:solidFill>
                <a:effectLst/>
                <a:latin typeface="メイリオ" panose="020B0604030504040204" pitchFamily="50" charset="-128"/>
                <a:ea typeface="メイリオ" panose="020B0604030504040204" pitchFamily="50" charset="-128"/>
              </a:rPr>
              <a:t>が「○○○○に電話をかけます」と答え、電話をかけます。</a:t>
            </a:r>
          </a:p>
          <a:p>
            <a:pPr indent="558800">
              <a:lnSpc>
                <a:spcPts val="2000"/>
              </a:lnSpc>
            </a:pPr>
            <a:endParaRPr lang="ja-JP" altLang="en-US" sz="1600" b="1" i="0">
              <a:solidFill>
                <a:srgbClr val="000000"/>
              </a:solidFill>
              <a:effectLst/>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A4C0BDF4-FF12-C939-7C21-34686660ED7B}"/>
              </a:ext>
            </a:extLst>
          </p:cNvPr>
          <p:cNvSpPr/>
          <p:nvPr/>
        </p:nvSpPr>
        <p:spPr>
          <a:xfrm>
            <a:off x="1463468" y="369365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p>
        </p:txBody>
      </p:sp>
      <p:sp>
        <p:nvSpPr>
          <p:cNvPr id="10" name="正方形/長方形 9">
            <a:extLst>
              <a:ext uri="{FF2B5EF4-FFF2-40B4-BE49-F238E27FC236}">
                <a16:creationId xmlns:a16="http://schemas.microsoft.com/office/drawing/2014/main" id="{5719D5F5-29F1-F650-F691-E3AD83A1BB0E}"/>
              </a:ext>
            </a:extLst>
          </p:cNvPr>
          <p:cNvSpPr/>
          <p:nvPr/>
        </p:nvSpPr>
        <p:spPr>
          <a:xfrm>
            <a:off x="1463468" y="439907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22" name="二等辺三角形 21">
            <a:extLst>
              <a:ext uri="{FF2B5EF4-FFF2-40B4-BE49-F238E27FC236}">
                <a16:creationId xmlns:a16="http://schemas.microsoft.com/office/drawing/2014/main" id="{1BFEE8A2-089B-DC63-B3BF-573397C75DBA}"/>
              </a:ext>
            </a:extLst>
          </p:cNvPr>
          <p:cNvSpPr/>
          <p:nvPr/>
        </p:nvSpPr>
        <p:spPr>
          <a:xfrm flipV="1">
            <a:off x="5326598" y="4048018"/>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9432466F-E85C-DC18-B9FF-C4DC764CD880}"/>
              </a:ext>
            </a:extLst>
          </p:cNvPr>
          <p:cNvSpPr/>
          <p:nvPr/>
        </p:nvSpPr>
        <p:spPr>
          <a:xfrm>
            <a:off x="1463468" y="606472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p>
        </p:txBody>
      </p:sp>
      <p:sp>
        <p:nvSpPr>
          <p:cNvPr id="25" name="正方形/長方形 24">
            <a:extLst>
              <a:ext uri="{FF2B5EF4-FFF2-40B4-BE49-F238E27FC236}">
                <a16:creationId xmlns:a16="http://schemas.microsoft.com/office/drawing/2014/main" id="{FF170802-151B-BF82-A590-3C0395435991}"/>
              </a:ext>
            </a:extLst>
          </p:cNvPr>
          <p:cNvSpPr/>
          <p:nvPr/>
        </p:nvSpPr>
        <p:spPr>
          <a:xfrm>
            <a:off x="1463468" y="677014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26" name="二等辺三角形 25">
            <a:extLst>
              <a:ext uri="{FF2B5EF4-FFF2-40B4-BE49-F238E27FC236}">
                <a16:creationId xmlns:a16="http://schemas.microsoft.com/office/drawing/2014/main" id="{CDE641EB-3457-F01A-704A-33DC71994DB2}"/>
              </a:ext>
            </a:extLst>
          </p:cNvPr>
          <p:cNvSpPr/>
          <p:nvPr/>
        </p:nvSpPr>
        <p:spPr>
          <a:xfrm flipV="1">
            <a:off x="5326598" y="6419086"/>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6A26A452-6632-88B4-2A53-B86084DB8DFF}"/>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D577125F-616C-6C45-126C-3EBA746D509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19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20269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42">
            <a:extLst>
              <a:ext uri="{FF2B5EF4-FFF2-40B4-BE49-F238E27FC236}">
                <a16:creationId xmlns:a16="http://schemas.microsoft.com/office/drawing/2014/main" id="{260EA03F-7B85-6D2A-BAA9-DB0A69BEB646}"/>
              </a:ext>
            </a:extLst>
          </p:cNvPr>
          <p:cNvSpPr/>
          <p:nvPr/>
        </p:nvSpPr>
        <p:spPr>
          <a:xfrm>
            <a:off x="592845" y="450773"/>
            <a:ext cx="9789646"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a:p>
        </p:txBody>
      </p:sp>
      <p:grpSp>
        <p:nvGrpSpPr>
          <p:cNvPr id="3" name="グループ化 2">
            <a:extLst>
              <a:ext uri="{FF2B5EF4-FFF2-40B4-BE49-F238E27FC236}">
                <a16:creationId xmlns:a16="http://schemas.microsoft.com/office/drawing/2014/main" id="{C37BCA84-C106-F42B-3EFA-CC555E3F8645}"/>
              </a:ext>
            </a:extLst>
          </p:cNvPr>
          <p:cNvGrpSpPr/>
          <p:nvPr/>
        </p:nvGrpSpPr>
        <p:grpSpPr>
          <a:xfrm>
            <a:off x="1746530" y="660363"/>
            <a:ext cx="1927019" cy="428878"/>
            <a:chOff x="4644828" y="1049758"/>
            <a:chExt cx="1927019" cy="428878"/>
          </a:xfrm>
        </p:grpSpPr>
        <p:grpSp>
          <p:nvGrpSpPr>
            <p:cNvPr id="4" name="グループ化 3">
              <a:extLst>
                <a:ext uri="{FF2B5EF4-FFF2-40B4-BE49-F238E27FC236}">
                  <a16:creationId xmlns:a16="http://schemas.microsoft.com/office/drawing/2014/main" id="{6CCA4678-43C5-B7C3-77B4-0736992088F9}"/>
                </a:ext>
              </a:extLst>
            </p:cNvPr>
            <p:cNvGrpSpPr/>
            <p:nvPr/>
          </p:nvGrpSpPr>
          <p:grpSpPr>
            <a:xfrm>
              <a:off x="4644828" y="1049758"/>
              <a:ext cx="428878" cy="428878"/>
              <a:chOff x="4644828" y="1049758"/>
              <a:chExt cx="428878" cy="428878"/>
            </a:xfrm>
          </p:grpSpPr>
          <p:sp>
            <p:nvSpPr>
              <p:cNvPr id="15" name="円/楕円 87">
                <a:extLst>
                  <a:ext uri="{FF2B5EF4-FFF2-40B4-BE49-F238E27FC236}">
                    <a16:creationId xmlns:a16="http://schemas.microsoft.com/office/drawing/2014/main" id="{F751385A-D28E-7FDF-FCA8-BE31C55DEF73}"/>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0AEB7E31-3AAC-2AF1-EBA1-8BF6F8706334}"/>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は</a:t>
                </a:r>
              </a:p>
            </p:txBody>
          </p:sp>
        </p:grpSp>
        <p:grpSp>
          <p:nvGrpSpPr>
            <p:cNvPr id="5" name="グループ化 4">
              <a:extLst>
                <a:ext uri="{FF2B5EF4-FFF2-40B4-BE49-F238E27FC236}">
                  <a16:creationId xmlns:a16="http://schemas.microsoft.com/office/drawing/2014/main" id="{EAEB7768-A15E-9B8F-E05D-C99B55B0BAC5}"/>
                </a:ext>
              </a:extLst>
            </p:cNvPr>
            <p:cNvGrpSpPr/>
            <p:nvPr/>
          </p:nvGrpSpPr>
          <p:grpSpPr>
            <a:xfrm>
              <a:off x="5144208" y="1049758"/>
              <a:ext cx="428878" cy="428878"/>
              <a:chOff x="4644828" y="1049758"/>
              <a:chExt cx="428878" cy="428878"/>
            </a:xfrm>
          </p:grpSpPr>
          <p:sp>
            <p:nvSpPr>
              <p:cNvPr id="13" name="円/楕円 85">
                <a:extLst>
                  <a:ext uri="{FF2B5EF4-FFF2-40B4-BE49-F238E27FC236}">
                    <a16:creationId xmlns:a16="http://schemas.microsoft.com/office/drawing/2014/main" id="{EEA02CB0-2531-A648-9D86-61C98171D40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4EC07D7A-C29B-9570-4FED-57FBD4225D54}"/>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じ</a:t>
                </a:r>
              </a:p>
            </p:txBody>
          </p:sp>
        </p:grpSp>
        <p:grpSp>
          <p:nvGrpSpPr>
            <p:cNvPr id="6" name="グループ化 5">
              <a:extLst>
                <a:ext uri="{FF2B5EF4-FFF2-40B4-BE49-F238E27FC236}">
                  <a16:creationId xmlns:a16="http://schemas.microsoft.com/office/drawing/2014/main" id="{380D8236-A413-D383-001D-54D14C9A86C4}"/>
                </a:ext>
              </a:extLst>
            </p:cNvPr>
            <p:cNvGrpSpPr/>
            <p:nvPr/>
          </p:nvGrpSpPr>
          <p:grpSpPr>
            <a:xfrm>
              <a:off x="5643588" y="1049758"/>
              <a:ext cx="428878" cy="428878"/>
              <a:chOff x="4644828" y="1049758"/>
              <a:chExt cx="428878" cy="428878"/>
            </a:xfrm>
          </p:grpSpPr>
          <p:sp>
            <p:nvSpPr>
              <p:cNvPr id="10" name="円/楕円 83">
                <a:extLst>
                  <a:ext uri="{FF2B5EF4-FFF2-40B4-BE49-F238E27FC236}">
                    <a16:creationId xmlns:a16="http://schemas.microsoft.com/office/drawing/2014/main" id="{78CE1EAB-7C36-7C95-0284-C9088BA665DF}"/>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6CAEC0AF-1E68-970B-F248-98007213D7E9}"/>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め</a:t>
                </a:r>
              </a:p>
            </p:txBody>
          </p:sp>
        </p:grpSp>
        <p:grpSp>
          <p:nvGrpSpPr>
            <p:cNvPr id="7" name="グループ化 6">
              <a:extLst>
                <a:ext uri="{FF2B5EF4-FFF2-40B4-BE49-F238E27FC236}">
                  <a16:creationId xmlns:a16="http://schemas.microsoft.com/office/drawing/2014/main" id="{B9DADC78-6437-1635-8CE5-28A79DD61CFD}"/>
                </a:ext>
              </a:extLst>
            </p:cNvPr>
            <p:cNvGrpSpPr/>
            <p:nvPr/>
          </p:nvGrpSpPr>
          <p:grpSpPr>
            <a:xfrm>
              <a:off x="6142969" y="1049758"/>
              <a:ext cx="428878" cy="428878"/>
              <a:chOff x="4644828" y="1049758"/>
              <a:chExt cx="428878" cy="428878"/>
            </a:xfrm>
          </p:grpSpPr>
          <p:sp>
            <p:nvSpPr>
              <p:cNvPr id="8" name="円/楕円 81">
                <a:extLst>
                  <a:ext uri="{FF2B5EF4-FFF2-40B4-BE49-F238E27FC236}">
                    <a16:creationId xmlns:a16="http://schemas.microsoft.com/office/drawing/2014/main" id="{73B9E61A-4C9A-84DE-56D1-9901370C227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8F2C324-D70B-0014-AF62-204E97BED510}"/>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に</a:t>
                </a:r>
              </a:p>
            </p:txBody>
          </p:sp>
        </p:grpSp>
      </p:grpSp>
      <p:sp>
        <p:nvSpPr>
          <p:cNvPr id="17" name="テキスト ボックス 16">
            <a:extLst>
              <a:ext uri="{FF2B5EF4-FFF2-40B4-BE49-F238E27FC236}">
                <a16:creationId xmlns:a16="http://schemas.microsoft.com/office/drawing/2014/main" id="{5E3800A9-C190-5ED7-4257-8F1B48515692}"/>
              </a:ext>
            </a:extLst>
          </p:cNvPr>
          <p:cNvSpPr txBox="1"/>
          <p:nvPr/>
        </p:nvSpPr>
        <p:spPr>
          <a:xfrm>
            <a:off x="702232" y="1363562"/>
            <a:ext cx="9523465" cy="5459187"/>
          </a:xfrm>
          <a:prstGeom prst="rect">
            <a:avLst/>
          </a:prstGeom>
          <a:noFill/>
        </p:spPr>
        <p:txBody>
          <a:bodyPr wrap="square">
            <a:spAutoFit/>
          </a:bodyPr>
          <a:lstStyle/>
          <a:p>
            <a:pPr>
              <a:lnSpc>
                <a:spcPct val="150000"/>
              </a:lnSpc>
            </a:pPr>
            <a:r>
              <a:rPr lang="ja-JP" altLang="en-US" b="1" i="0">
                <a:effectLst/>
                <a:latin typeface="メイリオ" panose="020B0604030504040204" pitchFamily="50" charset="-128"/>
                <a:ea typeface="メイリオ" panose="020B0604030504040204" pitchFamily="50" charset="-128"/>
              </a:rPr>
              <a:t>　スマホは、従来の携帯電話と異なり、指で触れることのできるボタンは大変少ないです</a:t>
            </a:r>
            <a:r>
              <a:rPr lang="ja-JP" altLang="en-US" b="1">
                <a:latin typeface="メイリオ" panose="020B0604030504040204" pitchFamily="50" charset="-128"/>
                <a:ea typeface="メイリオ" panose="020B0604030504040204" pitchFamily="50" charset="-128"/>
              </a:rPr>
              <a:t>。</a:t>
            </a:r>
            <a:endParaRPr lang="en-US" altLang="ja-JP" b="1">
              <a:latin typeface="メイリオ" panose="020B0604030504040204" pitchFamily="50" charset="-128"/>
              <a:ea typeface="メイリオ" panose="020B0604030504040204" pitchFamily="50" charset="-128"/>
            </a:endParaRPr>
          </a:p>
          <a:p>
            <a:pPr>
              <a:lnSpc>
                <a:spcPct val="150000"/>
              </a:lnSpc>
            </a:pPr>
            <a:r>
              <a:rPr lang="en-US" altLang="ja-JP" b="1" i="0">
                <a:effectLst/>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画面上の項目に触れて様々なことを行います。</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ja-JP" altLang="en-US" b="1">
                <a:latin typeface="メイリオ" panose="020B0604030504040204" pitchFamily="50" charset="-128"/>
                <a:ea typeface="メイリオ" panose="020B0604030504040204" pitchFamily="50" charset="-128"/>
              </a:rPr>
              <a:t>　</a:t>
            </a:r>
            <a:endParaRPr lang="en-US" altLang="ja-JP" b="1">
              <a:latin typeface="メイリオ" panose="020B0604030504040204" pitchFamily="50" charset="-128"/>
              <a:ea typeface="メイリオ" panose="020B0604030504040204" pitchFamily="50" charset="-128"/>
            </a:endParaRPr>
          </a:p>
          <a:p>
            <a:pPr>
              <a:lnSpc>
                <a:spcPct val="150000"/>
              </a:lnSpc>
            </a:pPr>
            <a:r>
              <a:rPr lang="en-US" altLang="ja-JP" b="1" i="0">
                <a:effectLst/>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スマホにはこの通常のモードに加え、画面に触れるとその内容を読み上げる</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en-US" altLang="ja-JP" b="1">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「視覚障害者向けの読み上げモード」が最初から準備されています。</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ja-JP" altLang="en-US" b="1">
                <a:latin typeface="メイリオ" panose="020B0604030504040204" pitchFamily="50" charset="-128"/>
                <a:ea typeface="メイリオ" panose="020B0604030504040204" pitchFamily="50" charset="-128"/>
              </a:rPr>
              <a:t>　</a:t>
            </a:r>
            <a:endParaRPr lang="en-US" altLang="ja-JP" b="1">
              <a:latin typeface="メイリオ" panose="020B0604030504040204" pitchFamily="50" charset="-128"/>
              <a:ea typeface="メイリオ" panose="020B0604030504040204" pitchFamily="50" charset="-128"/>
            </a:endParaRPr>
          </a:p>
          <a:p>
            <a:pPr>
              <a:lnSpc>
                <a:spcPct val="150000"/>
              </a:lnSpc>
            </a:pPr>
            <a:r>
              <a:rPr lang="en-US" altLang="ja-JP" b="1" i="0">
                <a:effectLst/>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通常のモードと視覚障害者向けの読み上げモードの切り替えができることで、</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en-US" altLang="ja-JP" b="1">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目が見える人と目が見えない人が同じスマホを使うことができます。</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ja-JP" altLang="en-US" b="1" i="0">
                <a:effectLst/>
                <a:latin typeface="メイリオ" panose="020B0604030504040204" pitchFamily="50" charset="-128"/>
                <a:ea typeface="メイリオ" panose="020B0604030504040204" pitchFamily="50" charset="-128"/>
              </a:rPr>
              <a:t>　</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en-US" altLang="ja-JP" b="1">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読み上げのモードでうまく操作できなかったとしても、モードの切り替えによって</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en-US" altLang="ja-JP" b="1">
                <a:latin typeface="メイリオ" panose="020B0604030504040204" pitchFamily="50" charset="-128"/>
                <a:ea typeface="メイリオ" panose="020B0604030504040204" pitchFamily="50" charset="-128"/>
              </a:rPr>
              <a:t>    </a:t>
            </a:r>
            <a:r>
              <a:rPr lang="ja-JP" altLang="en-US" b="1" i="0">
                <a:effectLst/>
                <a:latin typeface="メイリオ" panose="020B0604030504040204" pitchFamily="50" charset="-128"/>
                <a:ea typeface="メイリオ" panose="020B0604030504040204" pitchFamily="50" charset="-128"/>
              </a:rPr>
              <a:t>近くにいる見える人の力を借りることもできるでしょう。</a:t>
            </a:r>
            <a:endParaRPr lang="en-US" altLang="ja-JP" b="1">
              <a:latin typeface="メイリオ" panose="020B0604030504040204" pitchFamily="50" charset="-128"/>
              <a:ea typeface="メイリオ" panose="020B0604030504040204" pitchFamily="50" charset="-128"/>
            </a:endParaRPr>
          </a:p>
          <a:p>
            <a:pPr>
              <a:lnSpc>
                <a:spcPct val="150000"/>
              </a:lnSpc>
            </a:pPr>
            <a:r>
              <a:rPr lang="ja-JP" altLang="en-US" b="1" i="0">
                <a:effectLst/>
                <a:latin typeface="メイリオ" panose="020B0604030504040204" pitchFamily="50" charset="-128"/>
                <a:ea typeface="メイリオ" panose="020B0604030504040204" pitchFamily="50" charset="-128"/>
              </a:rPr>
              <a:t>　</a:t>
            </a:r>
            <a:endParaRPr lang="en-US" altLang="ja-JP" b="1" i="0">
              <a:effectLst/>
              <a:latin typeface="メイリオ" panose="020B0604030504040204" pitchFamily="50" charset="-128"/>
              <a:ea typeface="メイリオ" panose="020B0604030504040204" pitchFamily="50" charset="-128"/>
            </a:endParaRPr>
          </a:p>
          <a:p>
            <a:pPr>
              <a:lnSpc>
                <a:spcPct val="150000"/>
              </a:lnSpc>
            </a:pPr>
            <a:r>
              <a:rPr lang="ja-JP" altLang="en-US" b="1" i="0">
                <a:effectLst/>
                <a:latin typeface="メイリオ" panose="020B0604030504040204" pitchFamily="50" charset="-128"/>
                <a:ea typeface="メイリオ" panose="020B0604030504040204" pitchFamily="50" charset="-128"/>
              </a:rPr>
              <a:t>    本書をきっかけにスマホを身近なものにしてください。</a:t>
            </a:r>
          </a:p>
        </p:txBody>
      </p:sp>
      <p:sp>
        <p:nvSpPr>
          <p:cNvPr id="18" name="テキスト ボックス 17">
            <a:extLst>
              <a:ext uri="{FF2B5EF4-FFF2-40B4-BE49-F238E27FC236}">
                <a16:creationId xmlns:a16="http://schemas.microsoft.com/office/drawing/2014/main" id="{296994F4-5045-34E8-E029-F08A1D149EAA}"/>
              </a:ext>
            </a:extLst>
          </p:cNvPr>
          <p:cNvSpPr txBox="1"/>
          <p:nvPr/>
        </p:nvSpPr>
        <p:spPr>
          <a:xfrm>
            <a:off x="5345906" y="6981569"/>
            <a:ext cx="5133281" cy="415498"/>
          </a:xfrm>
          <a:prstGeom prst="rect">
            <a:avLst/>
          </a:prstGeom>
          <a:noFill/>
        </p:spPr>
        <p:txBody>
          <a:bodyPr wrap="square">
            <a:spAutoFit/>
          </a:bodyPr>
          <a:lstStyle/>
          <a:p>
            <a:pPr algn="l">
              <a:lnSpc>
                <a:spcPct val="150000"/>
              </a:lnSpc>
            </a:pPr>
            <a:r>
              <a:rPr lang="en-US" altLang="ja-JP" sz="1400" b="1" i="0" dirty="0">
                <a:effectLst/>
                <a:latin typeface="メイリオ" panose="020B0604030504040204" pitchFamily="50" charset="-128"/>
                <a:ea typeface="メイリオ" panose="020B0604030504040204" pitchFamily="50" charset="-128"/>
              </a:rPr>
              <a:t>※</a:t>
            </a:r>
            <a:r>
              <a:rPr lang="ja-JP" altLang="en-US" sz="1400" b="1" i="0" dirty="0">
                <a:effectLst/>
                <a:latin typeface="メイリオ" panose="020B0604030504040204" pitchFamily="50" charset="-128"/>
                <a:ea typeface="メイリオ" panose="020B0604030504040204" pitchFamily="50" charset="-128"/>
              </a:rPr>
              <a:t>本書ではスマートフォンをスマホと表記します</a:t>
            </a:r>
          </a:p>
        </p:txBody>
      </p:sp>
      <p:sp>
        <p:nvSpPr>
          <p:cNvPr id="12" name="スライド番号プレースホルダー 3">
            <a:extLst>
              <a:ext uri="{FF2B5EF4-FFF2-40B4-BE49-F238E27FC236}">
                <a16:creationId xmlns:a16="http://schemas.microsoft.com/office/drawing/2014/main" id="{EFEC4EF6-7786-98D0-E862-15031E296D9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0195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Meiryo" panose="020B0604030504040204" pitchFamily="34" charset="-128"/>
                <a:ea typeface="Meiryo" panose="020B0604030504040204" pitchFamily="34" charset="-128"/>
              </a:rPr>
              <a:t>Siri</a:t>
            </a:r>
            <a:r>
              <a:rPr lang="ja-JP" altLang="en-US" sz="2400" b="1">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2-2.</a:t>
            </a:r>
            <a:r>
              <a:rPr lang="ja-JP" altLang="en-US" sz="2800" b="1">
                <a:latin typeface="Meiryo" panose="020B0604030504040204" pitchFamily="34" charset="-128"/>
                <a:ea typeface="Meiryo" panose="020B0604030504040204" pitchFamily="34" charset="-128"/>
              </a:rPr>
              <a:t> </a:t>
            </a:r>
            <a:r>
              <a:rPr lang="en-US" altLang="ja-JP" sz="2800" b="1">
                <a:latin typeface="Meiryo" panose="020B0604030504040204" pitchFamily="34" charset="-128"/>
                <a:ea typeface="Meiryo" panose="020B0604030504040204" pitchFamily="34" charset="-128"/>
              </a:rPr>
              <a:t>Siri</a:t>
            </a:r>
            <a:r>
              <a:rPr lang="ja-JP" altLang="en-US" sz="2800" b="1">
                <a:latin typeface="Meiryo" panose="020B0604030504040204" pitchFamily="34" charset="-128"/>
                <a:ea typeface="Meiryo" panose="020B0604030504040204" pitchFamily="34" charset="-128"/>
              </a:rPr>
              <a:t>で調べ物をする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83114"/>
          </a:xfrm>
          <a:prstGeom prst="rect">
            <a:avLst/>
          </a:prstGeom>
          <a:noFill/>
        </p:spPr>
        <p:txBody>
          <a:bodyPr wrap="square">
            <a:spAutoFit/>
          </a:bodyPr>
          <a:lstStyle/>
          <a:p>
            <a:pPr indent="558800">
              <a:lnSpc>
                <a:spcPts val="2000"/>
              </a:lnSpc>
            </a:pPr>
            <a:endParaRPr lang="en-US" altLang="ja-JP" sz="1600" b="1">
              <a:solidFill>
                <a:srgbClr val="000000"/>
              </a:solidFill>
              <a:latin typeface="メイリオ" panose="020B0604030504040204" pitchFamily="50" charset="-128"/>
              <a:ea typeface="メイリオ" panose="020B0604030504040204" pitchFamily="50" charset="-128"/>
            </a:endParaRPr>
          </a:p>
          <a:p>
            <a:pPr marL="419100" marR="139700" algn="just">
              <a:spcBef>
                <a:spcPts val="600"/>
              </a:spcBef>
            </a:pPr>
            <a:r>
              <a:rPr lang="ja-JP" altLang="en-US" b="1" i="0">
                <a:solidFill>
                  <a:srgbClr val="000000"/>
                </a:solidFill>
                <a:effectLst/>
                <a:latin typeface="メイリオ" panose="020B0604030504040204" pitchFamily="50" charset="-128"/>
                <a:ea typeface="メイリオ" panose="020B0604030504040204" pitchFamily="50" charset="-128"/>
              </a:rPr>
              <a:t>（１）　日付や曜日を確認する（カレンダー）</a:t>
            </a:r>
          </a:p>
          <a:p>
            <a:pPr marL="711200" indent="-1524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①　Ｓｉｒｉを呼び出し、「今日は何日？」「今日は何曜日？」「○月○日は何曜日？」などと話しかけます。</a:t>
            </a:r>
            <a:endParaRPr lang="ja-JP" altLang="en-US" b="0" i="0">
              <a:solidFill>
                <a:srgbClr val="000000"/>
              </a:solidFill>
              <a:effectLst/>
              <a:latin typeface="メイリオ" panose="020B0604030504040204" pitchFamily="50" charset="-128"/>
              <a:ea typeface="メイリオ" panose="020B0604030504040204" pitchFamily="50" charset="-128"/>
            </a:endParaRPr>
          </a:p>
          <a:p>
            <a:pPr marL="711200" indent="-1524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②　Ｓｉｒｉが「今日は○月○日です」「今日は○曜日です」「○月○日は○曜日です」と質問に答えます。</a:t>
            </a:r>
            <a:endParaRPr lang="en-US" altLang="ja-JP" b="1" i="0">
              <a:solidFill>
                <a:srgbClr val="000000"/>
              </a:solidFill>
              <a:effectLst/>
              <a:latin typeface="メイリオ" panose="020B0604030504040204" pitchFamily="50" charset="-128"/>
              <a:ea typeface="メイリオ" panose="020B0604030504040204" pitchFamily="50" charset="-128"/>
            </a:endParaRPr>
          </a:p>
          <a:p>
            <a:pPr marL="711200" indent="-152400" algn="just">
              <a:lnSpc>
                <a:spcPts val="2000"/>
              </a:lnSpc>
            </a:pPr>
            <a:endParaRPr lang="ja-JP" altLang="en-US" b="0"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600" b="1">
              <a:solidFill>
                <a:srgbClr val="000000"/>
              </a:solidFill>
              <a:latin typeface="メイリオ" panose="020B0604030504040204" pitchFamily="50" charset="-128"/>
              <a:ea typeface="メイリオ" panose="020B0604030504040204" pitchFamily="50" charset="-128"/>
            </a:endParaRPr>
          </a:p>
          <a:p>
            <a:pPr indent="558800">
              <a:lnSpc>
                <a:spcPts val="2000"/>
              </a:lnSpc>
            </a:pPr>
            <a:endParaRPr lang="en-US" altLang="ja-JP" sz="1600" b="1" i="0">
              <a:solidFill>
                <a:srgbClr val="000000"/>
              </a:solidFill>
              <a:effectLst/>
              <a:latin typeface="メイリオ" panose="020B0604030504040204" pitchFamily="50" charset="-128"/>
              <a:ea typeface="メイリオ" panose="020B0604030504040204" pitchFamily="50" charset="-128"/>
            </a:endParaRPr>
          </a:p>
          <a:p>
            <a:pPr indent="558800">
              <a:lnSpc>
                <a:spcPts val="2000"/>
              </a:lnSpc>
            </a:pPr>
            <a:endParaRPr lang="en-US" altLang="ja-JP" sz="1400" b="1">
              <a:solidFill>
                <a:srgbClr val="000000"/>
              </a:solidFill>
              <a:latin typeface="メイリオ" panose="020B0604030504040204" pitchFamily="50" charset="-128"/>
              <a:ea typeface="メイリオ" panose="020B0604030504040204" pitchFamily="50" charset="-128"/>
            </a:endParaRPr>
          </a:p>
          <a:p>
            <a:pPr marL="419100" marR="139700" algn="just">
              <a:spcBef>
                <a:spcPts val="600"/>
              </a:spcBef>
            </a:pPr>
            <a:r>
              <a:rPr lang="ja-JP" altLang="en-US" sz="1800" b="1" i="0">
                <a:solidFill>
                  <a:srgbClr val="000000"/>
                </a:solidFill>
                <a:effectLst/>
                <a:latin typeface="メイリオ" panose="020B0604030504040204" pitchFamily="50" charset="-128"/>
                <a:ea typeface="メイリオ" panose="020B0604030504040204" pitchFamily="50" charset="-128"/>
              </a:rPr>
              <a:t>（２）　天気予報を調べる</a:t>
            </a:r>
          </a:p>
          <a:p>
            <a:pPr marL="558800" algn="just">
              <a:lnSpc>
                <a:spcPts val="2000"/>
              </a:lnSpc>
            </a:pPr>
            <a:r>
              <a:rPr lang="ja-JP" altLang="en-US" sz="1800" b="1" i="0">
                <a:solidFill>
                  <a:srgbClr val="000000"/>
                </a:solidFill>
                <a:effectLst/>
                <a:latin typeface="メイリオ" panose="020B0604030504040204" pitchFamily="50" charset="-128"/>
                <a:ea typeface="メイリオ" panose="020B0604030504040204" pitchFamily="50" charset="-128"/>
              </a:rPr>
              <a:t>①　</a:t>
            </a:r>
            <a:r>
              <a:rPr lang="en-US" altLang="ja-JP" sz="1800" b="1" i="0">
                <a:solidFill>
                  <a:srgbClr val="000000"/>
                </a:solidFill>
                <a:effectLst/>
                <a:latin typeface="メイリオ" panose="020B0604030504040204" pitchFamily="50" charset="-128"/>
                <a:ea typeface="メイリオ" panose="020B0604030504040204" pitchFamily="50" charset="-128"/>
              </a:rPr>
              <a:t>Siri</a:t>
            </a:r>
            <a:r>
              <a:rPr lang="ja-JP" altLang="en-US" sz="1800" b="1" i="0">
                <a:solidFill>
                  <a:srgbClr val="000000"/>
                </a:solidFill>
                <a:effectLst/>
                <a:latin typeface="メイリオ" panose="020B0604030504040204" pitchFamily="50" charset="-128"/>
                <a:ea typeface="メイリオ" panose="020B0604030504040204" pitchFamily="50" charset="-128"/>
              </a:rPr>
              <a:t>を呼び出し、「明日の天気は？」などと話しかけます。</a:t>
            </a:r>
            <a:endParaRPr lang="ja-JP" altLang="en-US" sz="1800" b="0" i="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sz="1800" b="1" i="0">
                <a:solidFill>
                  <a:srgbClr val="000000"/>
                </a:solidFill>
                <a:effectLst/>
                <a:latin typeface="メイリオ" panose="020B0604030504040204" pitchFamily="50" charset="-128"/>
                <a:ea typeface="メイリオ" panose="020B0604030504040204" pitchFamily="50" charset="-128"/>
              </a:rPr>
              <a:t>②　</a:t>
            </a:r>
            <a:r>
              <a:rPr lang="en-US" altLang="ja-JP" sz="1800" b="1" i="0">
                <a:solidFill>
                  <a:srgbClr val="000000"/>
                </a:solidFill>
                <a:effectLst/>
                <a:latin typeface="メイリオ" panose="020B0604030504040204" pitchFamily="50" charset="-128"/>
                <a:ea typeface="メイリオ" panose="020B0604030504040204" pitchFamily="50" charset="-128"/>
              </a:rPr>
              <a:t>Siri</a:t>
            </a:r>
            <a:r>
              <a:rPr lang="ja-JP" altLang="en-US" sz="1800" b="1" i="0">
                <a:solidFill>
                  <a:srgbClr val="000000"/>
                </a:solidFill>
                <a:effectLst/>
                <a:latin typeface="メイリオ" panose="020B0604030504040204" pitchFamily="50" charset="-128"/>
                <a:ea typeface="メイリオ" panose="020B0604030504040204" pitchFamily="50" charset="-128"/>
              </a:rPr>
              <a:t>が「明日の天気は○○になりそうです」などと質問に答えます。</a:t>
            </a:r>
            <a:endParaRPr lang="ja-JP" altLang="en-US" sz="1800" b="0" i="0">
              <a:solidFill>
                <a:srgbClr val="000000"/>
              </a:solidFill>
              <a:effectLst/>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8EC078C-CEA0-BB96-79C9-657B65A9500F}"/>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10" name="スライド番号プレースホルダー 3">
            <a:extLst>
              <a:ext uri="{FF2B5EF4-FFF2-40B4-BE49-F238E27FC236}">
                <a16:creationId xmlns:a16="http://schemas.microsoft.com/office/drawing/2014/main" id="{C0562ED0-71E5-CA4D-19E0-BAAB1121F06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5143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Meiryo" panose="020B0604030504040204" pitchFamily="34" charset="-128"/>
                <a:ea typeface="Meiryo" panose="020B0604030504040204" pitchFamily="34" charset="-128"/>
              </a:rPr>
              <a:t>Siri</a:t>
            </a:r>
            <a:r>
              <a:rPr lang="ja-JP" altLang="en-US" sz="2400" b="1">
                <a:latin typeface="Meiryo" panose="020B0604030504040204" pitchFamily="34" charset="-128"/>
                <a:ea typeface="Meiryo" panose="020B0604030504040204" pitchFamily="34"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２</a:t>
            </a:r>
            <a:r>
              <a:rPr lang="en-US" altLang="ja-JP" sz="2800" b="1">
                <a:latin typeface="Meiryo" panose="020B0604030504040204" pitchFamily="34" charset="-128"/>
                <a:ea typeface="Meiryo" panose="020B0604030504040204" pitchFamily="34" charset="-128"/>
              </a:rPr>
              <a:t>-3.</a:t>
            </a:r>
            <a:r>
              <a:rPr lang="ja-JP" altLang="en-US" sz="2800" b="1">
                <a:latin typeface="Meiryo" panose="020B0604030504040204" pitchFamily="34" charset="-128"/>
                <a:ea typeface="Meiryo" panose="020B0604030504040204" pitchFamily="34" charset="-128"/>
              </a:rPr>
              <a:t> </a:t>
            </a:r>
            <a:r>
              <a:rPr lang="en-US" altLang="ja-JP" sz="2800" b="1">
                <a:latin typeface="Meiryo" panose="020B0604030504040204" pitchFamily="34" charset="-128"/>
                <a:ea typeface="Meiryo" panose="020B0604030504040204" pitchFamily="34" charset="-128"/>
              </a:rPr>
              <a:t>Siri</a:t>
            </a:r>
            <a:r>
              <a:rPr lang="ja-JP" altLang="en-US" sz="2800" b="1">
                <a:latin typeface="Meiryo" panose="020B0604030504040204" pitchFamily="34" charset="-128"/>
                <a:ea typeface="Meiryo" panose="020B0604030504040204" pitchFamily="34" charset="-128"/>
              </a:rPr>
              <a:t>でボイスオーバーをオン・オフする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7" y="556141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7" y="66641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7" y="6141958"/>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848D2AF1-FBA6-36D8-67AE-A63A2B92CCEE}"/>
              </a:ext>
            </a:extLst>
          </p:cNvPr>
          <p:cNvSpPr txBox="1"/>
          <p:nvPr/>
        </p:nvSpPr>
        <p:spPr>
          <a:xfrm>
            <a:off x="788667" y="2558990"/>
            <a:ext cx="9570816" cy="2857192"/>
          </a:xfrm>
          <a:prstGeom prst="rect">
            <a:avLst/>
          </a:prstGeom>
          <a:noFill/>
        </p:spPr>
        <p:txBody>
          <a:bodyPr wrap="square" rtlCol="0">
            <a:spAutoFit/>
          </a:bodyPr>
          <a:lstStyle/>
          <a:p>
            <a:pPr marL="419100" marR="139700" algn="just">
              <a:spcBef>
                <a:spcPts val="600"/>
              </a:spcBef>
            </a:pPr>
            <a:r>
              <a:rPr lang="ja-JP" altLang="en-US" sz="2000" b="1" i="0">
                <a:solidFill>
                  <a:srgbClr val="000000"/>
                </a:solidFill>
                <a:effectLst/>
                <a:latin typeface="メイリオ" panose="020B0604030504040204" pitchFamily="50" charset="-128"/>
                <a:ea typeface="メイリオ" panose="020B0604030504040204" pitchFamily="50" charset="-128"/>
              </a:rPr>
              <a:t>（３）　</a:t>
            </a:r>
            <a:r>
              <a:rPr lang="en-US" altLang="ja-JP" sz="2000" b="1" i="0" err="1">
                <a:solidFill>
                  <a:srgbClr val="000000"/>
                </a:solidFill>
                <a:effectLst/>
                <a:latin typeface="メイリオ" panose="020B0604030504040204" pitchFamily="50" charset="-128"/>
                <a:ea typeface="メイリオ" panose="020B0604030504040204" pitchFamily="50" charset="-128"/>
              </a:rPr>
              <a:t>VoiceOver</a:t>
            </a:r>
            <a:r>
              <a:rPr lang="ja-JP" altLang="en-US" sz="2000" b="1" i="0">
                <a:solidFill>
                  <a:srgbClr val="000000"/>
                </a:solidFill>
                <a:effectLst/>
                <a:latin typeface="メイリオ" panose="020B0604030504040204" pitchFamily="50" charset="-128"/>
                <a:ea typeface="メイリオ" panose="020B0604030504040204" pitchFamily="50" charset="-128"/>
              </a:rPr>
              <a:t>（ボイス・オーバー）をオン・オフする</a:t>
            </a:r>
            <a:endParaRPr lang="en-US" altLang="ja-JP" sz="2000" b="1" i="0">
              <a:solidFill>
                <a:srgbClr val="000000"/>
              </a:solidFill>
              <a:effectLst/>
              <a:latin typeface="メイリオ" panose="020B0604030504040204" pitchFamily="50" charset="-128"/>
              <a:ea typeface="メイリオ" panose="020B0604030504040204" pitchFamily="50" charset="-128"/>
            </a:endParaRPr>
          </a:p>
          <a:p>
            <a:pPr marL="419100" marR="139700" algn="just">
              <a:spcBef>
                <a:spcPts val="600"/>
              </a:spcBef>
            </a:pPr>
            <a:endParaRPr lang="ja-JP" altLang="en-US" sz="2000" b="1" i="0">
              <a:solidFill>
                <a:srgbClr val="000000"/>
              </a:solidFill>
              <a:effectLst/>
              <a:latin typeface="メイリオ" panose="020B0604030504040204" pitchFamily="50" charset="-128"/>
              <a:ea typeface="メイリオ" panose="020B0604030504040204" pitchFamily="50" charset="-128"/>
            </a:endParaRPr>
          </a:p>
          <a:p>
            <a:pPr marL="279400" indent="279400" algn="just">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健常者の方に操作してもらう必要がある時には、</a:t>
            </a:r>
            <a:r>
              <a:rPr lang="en-US" altLang="ja-JP" sz="1600" b="0" i="0" err="1">
                <a:solidFill>
                  <a:srgbClr val="000000"/>
                </a:solidFill>
                <a:effectLst/>
                <a:latin typeface="メイリオ" panose="020B0604030504040204" pitchFamily="50" charset="-128"/>
                <a:ea typeface="メイリオ" panose="020B0604030504040204" pitchFamily="50" charset="-128"/>
              </a:rPr>
              <a:t>VoiceOver</a:t>
            </a:r>
            <a:r>
              <a:rPr lang="ja-JP" altLang="en-US" sz="1600" b="0" i="0">
                <a:solidFill>
                  <a:srgbClr val="000000"/>
                </a:solidFill>
                <a:effectLst/>
                <a:latin typeface="メイリオ" panose="020B0604030504040204" pitchFamily="50" charset="-128"/>
                <a:ea typeface="メイリオ" panose="020B0604030504040204" pitchFamily="50" charset="-128"/>
              </a:rPr>
              <a:t>をオフにしましょう。</a:t>
            </a:r>
          </a:p>
          <a:p>
            <a:pPr marL="5588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①　</a:t>
            </a:r>
            <a:r>
              <a:rPr lang="en-US" altLang="ja-JP" b="1" i="0">
                <a:solidFill>
                  <a:srgbClr val="000000"/>
                </a:solidFill>
                <a:effectLst/>
                <a:latin typeface="メイリオ" panose="020B0604030504040204" pitchFamily="50" charset="-128"/>
                <a:ea typeface="メイリオ" panose="020B0604030504040204" pitchFamily="50" charset="-128"/>
              </a:rPr>
              <a:t>Siri</a:t>
            </a:r>
            <a:r>
              <a:rPr lang="ja-JP" altLang="en-US" b="1" i="0">
                <a:solidFill>
                  <a:srgbClr val="000000"/>
                </a:solidFill>
                <a:effectLst/>
                <a:latin typeface="メイリオ" panose="020B0604030504040204" pitchFamily="50" charset="-128"/>
                <a:ea typeface="メイリオ" panose="020B0604030504040204" pitchFamily="50" charset="-128"/>
              </a:rPr>
              <a:t>を呼び出して、「</a:t>
            </a:r>
            <a:r>
              <a:rPr lang="en-US" altLang="ja-JP" b="1" i="0" err="1">
                <a:solidFill>
                  <a:srgbClr val="000000"/>
                </a:solidFill>
                <a:effectLst/>
                <a:latin typeface="メイリオ" panose="020B0604030504040204" pitchFamily="50" charset="-128"/>
                <a:ea typeface="メイリオ" panose="020B0604030504040204" pitchFamily="50" charset="-128"/>
              </a:rPr>
              <a:t>VoiceOver</a:t>
            </a:r>
            <a:r>
              <a:rPr lang="ja-JP" altLang="en-US" b="1" i="0">
                <a:solidFill>
                  <a:srgbClr val="000000"/>
                </a:solidFill>
                <a:effectLst/>
                <a:latin typeface="メイリオ" panose="020B0604030504040204" pitchFamily="50" charset="-128"/>
                <a:ea typeface="メイリオ" panose="020B0604030504040204" pitchFamily="50" charset="-128"/>
              </a:rPr>
              <a:t>　オフ」と話しかけます。</a:t>
            </a:r>
            <a:endParaRPr lang="ja-JP" altLang="en-US" b="0" i="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②　</a:t>
            </a:r>
            <a:r>
              <a:rPr lang="en-US" altLang="ja-JP" b="1" i="0">
                <a:solidFill>
                  <a:srgbClr val="000000"/>
                </a:solidFill>
                <a:effectLst/>
                <a:latin typeface="メイリオ" panose="020B0604030504040204" pitchFamily="50" charset="-128"/>
                <a:ea typeface="メイリオ" panose="020B0604030504040204" pitchFamily="50" charset="-128"/>
              </a:rPr>
              <a:t>Siri</a:t>
            </a:r>
            <a:r>
              <a:rPr lang="ja-JP" altLang="en-US" b="1" i="0">
                <a:solidFill>
                  <a:srgbClr val="000000"/>
                </a:solidFill>
                <a:effectLst/>
                <a:latin typeface="メイリオ" panose="020B0604030504040204" pitchFamily="50" charset="-128"/>
                <a:ea typeface="メイリオ" panose="020B0604030504040204" pitchFamily="50" charset="-128"/>
              </a:rPr>
              <a:t>が「はい、</a:t>
            </a:r>
            <a:r>
              <a:rPr lang="en-US" altLang="ja-JP" b="1" i="0" err="1">
                <a:solidFill>
                  <a:srgbClr val="000000"/>
                </a:solidFill>
                <a:effectLst/>
                <a:latin typeface="メイリオ" panose="020B0604030504040204" pitchFamily="50" charset="-128"/>
                <a:ea typeface="メイリオ" panose="020B0604030504040204" pitchFamily="50" charset="-128"/>
              </a:rPr>
              <a:t>VoiceOver</a:t>
            </a:r>
            <a:r>
              <a:rPr lang="ja-JP" altLang="en-US" b="1" i="0">
                <a:solidFill>
                  <a:srgbClr val="000000"/>
                </a:solidFill>
                <a:effectLst/>
                <a:latin typeface="メイリオ" panose="020B0604030504040204" pitchFamily="50" charset="-128"/>
                <a:ea typeface="メイリオ" panose="020B0604030504040204" pitchFamily="50" charset="-128"/>
              </a:rPr>
              <a:t>がオフになりました」と答えます。</a:t>
            </a:r>
            <a:endParaRPr lang="ja-JP" altLang="en-US" b="0" i="0">
              <a:solidFill>
                <a:srgbClr val="000000"/>
              </a:solidFill>
              <a:effectLst/>
              <a:latin typeface="メイリオ" panose="020B0604030504040204" pitchFamily="50" charset="-128"/>
              <a:ea typeface="メイリオ" panose="020B0604030504040204" pitchFamily="50" charset="-128"/>
            </a:endParaRPr>
          </a:p>
          <a:p>
            <a:pPr marL="279400" algn="just">
              <a:lnSpc>
                <a:spcPts val="2000"/>
              </a:lnSpc>
            </a:pPr>
            <a:r>
              <a:rPr lang="ja-JP" altLang="en-US" b="0" i="0">
                <a:solidFill>
                  <a:srgbClr val="000000"/>
                </a:solidFill>
                <a:effectLst/>
                <a:latin typeface="メイリオ" panose="020B0604030504040204" pitchFamily="50" charset="-128"/>
                <a:ea typeface="メイリオ" panose="020B0604030504040204" pitchFamily="50" charset="-128"/>
              </a:rPr>
              <a:t> </a:t>
            </a:r>
          </a:p>
          <a:p>
            <a:pPr marL="279400" indent="279400" algn="just">
              <a:lnSpc>
                <a:spcPts val="2000"/>
              </a:lnSpc>
            </a:pPr>
            <a:r>
              <a:rPr lang="ja-JP" altLang="en-US" sz="1600" b="0" i="0">
                <a:solidFill>
                  <a:srgbClr val="000000"/>
                </a:solidFill>
                <a:effectLst/>
                <a:latin typeface="メイリオ" panose="020B0604030504040204" pitchFamily="50" charset="-128"/>
                <a:ea typeface="メイリオ" panose="020B0604030504040204" pitchFamily="50" charset="-128"/>
              </a:rPr>
              <a:t>健常者の方の操作が終わったら、</a:t>
            </a:r>
            <a:r>
              <a:rPr lang="en-US" altLang="ja-JP" sz="1600" b="0" i="0" err="1">
                <a:solidFill>
                  <a:srgbClr val="000000"/>
                </a:solidFill>
                <a:effectLst/>
                <a:latin typeface="メイリオ" panose="020B0604030504040204" pitchFamily="50" charset="-128"/>
                <a:ea typeface="メイリオ" panose="020B0604030504040204" pitchFamily="50" charset="-128"/>
              </a:rPr>
              <a:t>VoiceOver</a:t>
            </a:r>
            <a:r>
              <a:rPr lang="ja-JP" altLang="en-US" sz="1600" b="0" i="0">
                <a:solidFill>
                  <a:srgbClr val="000000"/>
                </a:solidFill>
                <a:effectLst/>
                <a:latin typeface="メイリオ" panose="020B0604030504040204" pitchFamily="50" charset="-128"/>
                <a:ea typeface="メイリオ" panose="020B0604030504040204" pitchFamily="50" charset="-128"/>
              </a:rPr>
              <a:t>オンに戻します。</a:t>
            </a:r>
          </a:p>
          <a:p>
            <a:pPr marL="5588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①　</a:t>
            </a:r>
            <a:r>
              <a:rPr lang="en-US" altLang="ja-JP" b="1" i="0">
                <a:solidFill>
                  <a:srgbClr val="000000"/>
                </a:solidFill>
                <a:effectLst/>
                <a:latin typeface="メイリオ" panose="020B0604030504040204" pitchFamily="50" charset="-128"/>
                <a:ea typeface="メイリオ" panose="020B0604030504040204" pitchFamily="50" charset="-128"/>
              </a:rPr>
              <a:t>Siri</a:t>
            </a:r>
            <a:r>
              <a:rPr lang="ja-JP" altLang="en-US" b="1" i="0">
                <a:solidFill>
                  <a:srgbClr val="000000"/>
                </a:solidFill>
                <a:effectLst/>
                <a:latin typeface="メイリオ" panose="020B0604030504040204" pitchFamily="50" charset="-128"/>
                <a:ea typeface="メイリオ" panose="020B0604030504040204" pitchFamily="50" charset="-128"/>
              </a:rPr>
              <a:t>を呼び出して、「</a:t>
            </a:r>
            <a:r>
              <a:rPr lang="en-US" altLang="ja-JP" b="1" i="0" err="1">
                <a:solidFill>
                  <a:srgbClr val="000000"/>
                </a:solidFill>
                <a:effectLst/>
                <a:latin typeface="メイリオ" panose="020B0604030504040204" pitchFamily="50" charset="-128"/>
                <a:ea typeface="メイリオ" panose="020B0604030504040204" pitchFamily="50" charset="-128"/>
              </a:rPr>
              <a:t>VoiceOver</a:t>
            </a:r>
            <a:r>
              <a:rPr lang="ja-JP" altLang="en-US" b="1" i="0">
                <a:solidFill>
                  <a:srgbClr val="000000"/>
                </a:solidFill>
                <a:effectLst/>
                <a:latin typeface="メイリオ" panose="020B0604030504040204" pitchFamily="50" charset="-128"/>
                <a:ea typeface="メイリオ" panose="020B0604030504040204" pitchFamily="50" charset="-128"/>
              </a:rPr>
              <a:t>　オン」と話しかけます。</a:t>
            </a:r>
            <a:endParaRPr lang="ja-JP" altLang="en-US" b="0" i="0">
              <a:solidFill>
                <a:srgbClr val="000000"/>
              </a:solidFill>
              <a:effectLst/>
              <a:latin typeface="メイリオ" panose="020B0604030504040204" pitchFamily="50" charset="-128"/>
              <a:ea typeface="メイリオ" panose="020B0604030504040204" pitchFamily="50" charset="-128"/>
            </a:endParaRPr>
          </a:p>
          <a:p>
            <a:pPr marL="558800" algn="just">
              <a:lnSpc>
                <a:spcPts val="2000"/>
              </a:lnSpc>
            </a:pPr>
            <a:r>
              <a:rPr lang="ja-JP" altLang="en-US" b="1" i="0">
                <a:solidFill>
                  <a:srgbClr val="000000"/>
                </a:solidFill>
                <a:effectLst/>
                <a:latin typeface="メイリオ" panose="020B0604030504040204" pitchFamily="50" charset="-128"/>
                <a:ea typeface="メイリオ" panose="020B0604030504040204" pitchFamily="50" charset="-128"/>
              </a:rPr>
              <a:t>②　</a:t>
            </a:r>
            <a:r>
              <a:rPr lang="en-US" altLang="ja-JP" b="1" i="0">
                <a:solidFill>
                  <a:srgbClr val="000000"/>
                </a:solidFill>
                <a:effectLst/>
                <a:latin typeface="メイリオ" panose="020B0604030504040204" pitchFamily="50" charset="-128"/>
                <a:ea typeface="メイリオ" panose="020B0604030504040204" pitchFamily="50" charset="-128"/>
              </a:rPr>
              <a:t>Siri</a:t>
            </a:r>
            <a:r>
              <a:rPr lang="ja-JP" altLang="en-US" b="1" i="0">
                <a:solidFill>
                  <a:srgbClr val="000000"/>
                </a:solidFill>
                <a:effectLst/>
                <a:latin typeface="メイリオ" panose="020B0604030504040204" pitchFamily="50" charset="-128"/>
                <a:ea typeface="メイリオ" panose="020B0604030504040204" pitchFamily="50" charset="-128"/>
              </a:rPr>
              <a:t>が「はい、</a:t>
            </a:r>
            <a:r>
              <a:rPr lang="en-US" altLang="ja-JP" b="1" i="0" err="1">
                <a:solidFill>
                  <a:srgbClr val="000000"/>
                </a:solidFill>
                <a:effectLst/>
                <a:latin typeface="メイリオ" panose="020B0604030504040204" pitchFamily="50" charset="-128"/>
                <a:ea typeface="メイリオ" panose="020B0604030504040204" pitchFamily="50" charset="-128"/>
              </a:rPr>
              <a:t>VoiceOver</a:t>
            </a:r>
            <a:r>
              <a:rPr lang="ja-JP" altLang="en-US" b="1" i="0">
                <a:solidFill>
                  <a:srgbClr val="000000"/>
                </a:solidFill>
                <a:effectLst/>
                <a:latin typeface="メイリオ" panose="020B0604030504040204" pitchFamily="50" charset="-128"/>
                <a:ea typeface="メイリオ" panose="020B0604030504040204" pitchFamily="50" charset="-128"/>
              </a:rPr>
              <a:t>をオンにしました」と答えます。</a:t>
            </a:r>
            <a:endParaRPr lang="ja-JP" altLang="en-US" b="0" i="0">
              <a:solidFill>
                <a:srgbClr val="000000"/>
              </a:solidFill>
              <a:effectLst/>
              <a:latin typeface="メイリオ" panose="020B0604030504040204" pitchFamily="50" charset="-128"/>
              <a:ea typeface="メイリオ" panose="020B0604030504040204" pitchFamily="50" charset="-128"/>
            </a:endParaRPr>
          </a:p>
          <a:p>
            <a:endParaRPr kumimoji="1" lang="ja-JP" altLang="en-US">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1BC0472C-305B-B2D1-606C-680A671ADD84}"/>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0222EC71-1577-6B5A-4890-F7EA503A7F6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784198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インターネット（</a:t>
            </a:r>
            <a:r>
              <a:rPr lang="en-US" altLang="ja-JP" sz="2400" b="1">
                <a:latin typeface="Meiryo" panose="020B0604030504040204" pitchFamily="34" charset="-128"/>
                <a:ea typeface="Meiryo" panose="020B0604030504040204" pitchFamily="34" charset="-128"/>
              </a:rPr>
              <a:t>Safari)</a:t>
            </a:r>
            <a:r>
              <a:rPr lang="ja-JP" altLang="en-US" sz="2400" b="1">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3-1.Safari</a:t>
            </a:r>
            <a:r>
              <a:rPr lang="ja-JP" altLang="en-US" sz="2800" b="1">
                <a:latin typeface="Meiryo" panose="020B0604030504040204" pitchFamily="34" charset="-128"/>
                <a:ea typeface="Meiryo" panose="020B0604030504040204" pitchFamily="34" charset="-128"/>
              </a:rPr>
              <a:t>とは</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1686464"/>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i="0">
                <a:solidFill>
                  <a:srgbClr val="000000"/>
                </a:solidFill>
                <a:effectLst/>
                <a:latin typeface="メイリオ" panose="020B0604030504040204" pitchFamily="50" charset="-128"/>
                <a:ea typeface="メイリオ" panose="020B0604030504040204" pitchFamily="50" charset="-128"/>
              </a:rPr>
              <a:t>Safari</a:t>
            </a:r>
            <a:r>
              <a:rPr lang="ja-JP" altLang="en-US" sz="1600" b="1" i="0">
                <a:solidFill>
                  <a:srgbClr val="000000"/>
                </a:solidFill>
                <a:effectLst/>
                <a:latin typeface="メイリオ" panose="020B0604030504040204" pitchFamily="50" charset="-128"/>
                <a:ea typeface="メイリオ" panose="020B0604030504040204" pitchFamily="50" charset="-128"/>
              </a:rPr>
              <a:t>は、インターネットのホームページなどを見るアプリです。</a:t>
            </a:r>
            <a:endParaRPr lang="en-US" altLang="ja-JP" sz="1600" b="1" i="0">
              <a:solidFill>
                <a:srgbClr val="000000"/>
              </a:solidFill>
              <a:effectLst/>
              <a:latin typeface="メイリオ" panose="020B0604030504040204" pitchFamily="50" charset="-128"/>
              <a:ea typeface="メイリオ" panose="020B0604030504040204" pitchFamily="50" charset="-128"/>
            </a:endParaRPr>
          </a:p>
          <a:p>
            <a:r>
              <a:rPr lang="ja-JP" altLang="en-US" sz="1600" b="1" i="0">
                <a:solidFill>
                  <a:srgbClr val="000000"/>
                </a:solidFill>
                <a:effectLst/>
                <a:latin typeface="メイリオ" panose="020B0604030504040204" pitchFamily="50" charset="-128"/>
                <a:ea typeface="メイリオ" panose="020B0604030504040204" pitchFamily="50" charset="-128"/>
              </a:rPr>
              <a:t>調べたい言葉を入力して検索した結果から関連するホームページを開いたり、ホームページのアドレスを入力して開いたりして、ホームページを閲覧することができます。</a:t>
            </a:r>
            <a:endParaRPr lang="en-US" altLang="ja-JP" sz="1600" b="1" i="0">
              <a:solidFill>
                <a:srgbClr val="000000"/>
              </a:solidFill>
              <a:effectLst/>
              <a:latin typeface="メイリオ" panose="020B0604030504040204" pitchFamily="50" charset="-128"/>
              <a:ea typeface="メイリオ" panose="020B0604030504040204" pitchFamily="50" charset="-128"/>
            </a:endParaRPr>
          </a:p>
          <a:p>
            <a:endParaRPr lang="en-US" altLang="ja-JP" sz="1600" b="1">
              <a:solidFill>
                <a:srgbClr val="000000"/>
              </a:solidFill>
              <a:latin typeface="メイリオ" panose="020B0604030504040204" pitchFamily="50" charset="-128"/>
              <a:ea typeface="メイリオ" panose="020B0604030504040204" pitchFamily="50" charset="-128"/>
            </a:endParaRPr>
          </a:p>
          <a:p>
            <a:r>
              <a:rPr lang="ja-JP" altLang="en-US" sz="1600" b="1" i="0">
                <a:solidFill>
                  <a:srgbClr val="000000"/>
                </a:solidFill>
                <a:effectLst/>
                <a:latin typeface="メイリオ" panose="020B0604030504040204" pitchFamily="50" charset="-128"/>
                <a:ea typeface="メイリオ" panose="020B0604030504040204" pitchFamily="50" charset="-128"/>
              </a:rPr>
              <a:t>（インターネットのホームページなどのことを「</a:t>
            </a:r>
            <a:r>
              <a:rPr lang="en-US" altLang="ja-JP" sz="1600" b="1" i="0">
                <a:solidFill>
                  <a:srgbClr val="000000"/>
                </a:solidFill>
                <a:effectLst/>
                <a:latin typeface="メイリオ" panose="020B0604030504040204" pitchFamily="50" charset="-128"/>
                <a:ea typeface="メイリオ" panose="020B0604030504040204" pitchFamily="50" charset="-128"/>
              </a:rPr>
              <a:t>Web</a:t>
            </a:r>
            <a:r>
              <a:rPr lang="ja-JP" altLang="en-US" sz="1600" b="1" i="0">
                <a:solidFill>
                  <a:srgbClr val="000000"/>
                </a:solidFill>
                <a:effectLst/>
                <a:latin typeface="メイリオ" panose="020B0604030504040204" pitchFamily="50" charset="-128"/>
                <a:ea typeface="メイリオ" panose="020B0604030504040204" pitchFamily="50" charset="-128"/>
              </a:rPr>
              <a:t>（ウェブ）ページ」といいます。）</a:t>
            </a:r>
            <a:endParaRPr kumimoji="1" lang="ja-JP" altLang="en-US" sz="1600" b="1">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94618170-4505-4EBF-79A8-F0A405651F0E}"/>
              </a:ext>
            </a:extLst>
          </p:cNvPr>
          <p:cNvSpPr txBox="1"/>
          <p:nvPr/>
        </p:nvSpPr>
        <p:spPr>
          <a:xfrm>
            <a:off x="788667" y="4649546"/>
            <a:ext cx="832789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a:t>
            </a:r>
            <a:r>
              <a:rPr lang="en-US" altLang="ja-JP" sz="2800" b="1">
                <a:latin typeface="Meiryo" panose="020B0604030504040204" pitchFamily="34" charset="-128"/>
                <a:ea typeface="Meiryo" panose="020B0604030504040204" pitchFamily="34" charset="-128"/>
              </a:rPr>
              <a:t>Safari</a:t>
            </a:r>
            <a:r>
              <a:rPr lang="ja-JP" altLang="en-US" sz="2800" b="1">
                <a:latin typeface="Meiryo" panose="020B0604030504040204" pitchFamily="34" charset="-128"/>
                <a:ea typeface="Meiryo" panose="020B0604030504040204" pitchFamily="34" charset="-128"/>
              </a:rPr>
              <a:t>アプリを起動する</a:t>
            </a:r>
          </a:p>
        </p:txBody>
      </p:sp>
      <p:sp>
        <p:nvSpPr>
          <p:cNvPr id="3" name="角丸四角形 42">
            <a:extLst>
              <a:ext uri="{FF2B5EF4-FFF2-40B4-BE49-F238E27FC236}">
                <a16:creationId xmlns:a16="http://schemas.microsoft.com/office/drawing/2014/main" id="{1FFE3452-79AC-389C-1036-32D06FCBCB4A}"/>
              </a:ext>
            </a:extLst>
          </p:cNvPr>
          <p:cNvSpPr/>
          <p:nvPr/>
        </p:nvSpPr>
        <p:spPr>
          <a:xfrm>
            <a:off x="788667" y="5274732"/>
            <a:ext cx="9570816" cy="946761"/>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600" b="1" i="0">
                <a:solidFill>
                  <a:srgbClr val="000000"/>
                </a:solidFill>
                <a:effectLst/>
                <a:latin typeface="メイリオ" panose="020B0604030504040204" pitchFamily="50" charset="-128"/>
                <a:ea typeface="メイリオ" panose="020B0604030504040204" pitchFamily="50" charset="-128"/>
              </a:rPr>
              <a:t>Safari</a:t>
            </a:r>
            <a:r>
              <a:rPr lang="ja-JP" altLang="en-US" sz="1600" b="1" i="0">
                <a:solidFill>
                  <a:srgbClr val="000000"/>
                </a:solidFill>
                <a:effectLst/>
                <a:latin typeface="メイリオ" panose="020B0604030504040204" pitchFamily="50" charset="-128"/>
                <a:ea typeface="メイリオ" panose="020B0604030504040204" pitchFamily="50" charset="-128"/>
              </a:rPr>
              <a:t>アプリの起動は、「</a:t>
            </a:r>
            <a:r>
              <a:rPr lang="en-US" altLang="ja-JP" sz="1600" b="1" i="0">
                <a:solidFill>
                  <a:srgbClr val="000000"/>
                </a:solidFill>
                <a:effectLst/>
                <a:latin typeface="メイリオ" panose="020B0604030504040204" pitchFamily="50" charset="-128"/>
                <a:ea typeface="メイリオ" panose="020B0604030504040204" pitchFamily="50" charset="-128"/>
              </a:rPr>
              <a:t>Safari</a:t>
            </a:r>
            <a:r>
              <a:rPr lang="ja-JP" altLang="en-US" sz="1600" b="1" i="0">
                <a:solidFill>
                  <a:srgbClr val="000000"/>
                </a:solidFill>
                <a:effectLst/>
                <a:latin typeface="メイリオ" panose="020B0604030504040204" pitchFamily="50" charset="-128"/>
                <a:ea typeface="メイリオ" panose="020B0604030504040204" pitchFamily="50" charset="-128"/>
              </a:rPr>
              <a:t>」を選択して、画面をダブルタップする、もしくは</a:t>
            </a:r>
            <a:r>
              <a:rPr lang="en-US" altLang="ja-JP" sz="1600" b="1" i="0">
                <a:solidFill>
                  <a:srgbClr val="000000"/>
                </a:solidFill>
                <a:effectLst/>
                <a:latin typeface="メイリオ" panose="020B0604030504040204" pitchFamily="50" charset="-128"/>
                <a:ea typeface="メイリオ" panose="020B0604030504040204" pitchFamily="50" charset="-128"/>
              </a:rPr>
              <a:t>Siri</a:t>
            </a:r>
            <a:r>
              <a:rPr lang="ja-JP" altLang="en-US" sz="1600" b="1" i="0">
                <a:solidFill>
                  <a:srgbClr val="000000"/>
                </a:solidFill>
                <a:effectLst/>
                <a:latin typeface="メイリオ" panose="020B0604030504040204" pitchFamily="50" charset="-128"/>
                <a:ea typeface="メイリオ" panose="020B0604030504040204" pitchFamily="50" charset="-128"/>
              </a:rPr>
              <a:t>を呼び出し「</a:t>
            </a:r>
            <a:r>
              <a:rPr lang="en-US" altLang="ja-JP" sz="1600" b="1" i="0">
                <a:solidFill>
                  <a:srgbClr val="000000"/>
                </a:solidFill>
                <a:effectLst/>
                <a:latin typeface="メイリオ" panose="020B0604030504040204" pitchFamily="50" charset="-128"/>
                <a:ea typeface="メイリオ" panose="020B0604030504040204" pitchFamily="50" charset="-128"/>
              </a:rPr>
              <a:t>Safari</a:t>
            </a:r>
            <a:r>
              <a:rPr lang="ja-JP" altLang="en-US" sz="1600" b="1" i="0">
                <a:solidFill>
                  <a:srgbClr val="000000"/>
                </a:solidFill>
                <a:effectLst/>
                <a:latin typeface="メイリオ" panose="020B0604030504040204" pitchFamily="50" charset="-128"/>
                <a:ea typeface="メイリオ" panose="020B0604030504040204" pitchFamily="50" charset="-128"/>
              </a:rPr>
              <a:t>を起動」と話しかけます。</a:t>
            </a:r>
            <a:r>
              <a:rPr lang="ja-JP" altLang="en-US" sz="1600">
                <a:solidFill>
                  <a:schemeClr val="tx1"/>
                </a:solidFill>
                <a:latin typeface="メイリオ" panose="020B0604030504040204" pitchFamily="50" charset="-128"/>
                <a:ea typeface="メイリオ" panose="020B0604030504040204" pitchFamily="50" charset="-128"/>
              </a:rPr>
              <a:t>　　　 </a:t>
            </a:r>
            <a:endParaRPr lang="en-US" altLang="ja-JP" sz="1600">
              <a:solidFill>
                <a:schemeClr val="tx1"/>
              </a:solidFill>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46A73098-4DD8-9AD1-3F98-0262C994C903}"/>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5" name="スライド番号プレースホルダー 3">
            <a:extLst>
              <a:ext uri="{FF2B5EF4-FFF2-40B4-BE49-F238E27FC236}">
                <a16:creationId xmlns:a16="http://schemas.microsoft.com/office/drawing/2014/main" id="{8C1EAD5F-FAE9-905A-BD9F-5047EFC14F9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82263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インターネット（</a:t>
            </a:r>
            <a:r>
              <a:rPr lang="en-US" altLang="ja-JP" sz="2400" b="1">
                <a:latin typeface="Meiryo" panose="020B0604030504040204" pitchFamily="34" charset="-128"/>
                <a:ea typeface="Meiryo" panose="020B0604030504040204" pitchFamily="34" charset="-128"/>
              </a:rPr>
              <a:t>Safari)</a:t>
            </a:r>
            <a:r>
              <a:rPr lang="ja-JP" altLang="en-US" sz="2400" b="1">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3-2.</a:t>
            </a:r>
            <a:r>
              <a:rPr lang="ja-JP" altLang="en-US" sz="2800" b="1">
                <a:latin typeface="Meiryo" panose="020B0604030504040204" pitchFamily="34" charset="-128"/>
                <a:ea typeface="Meiryo" panose="020B0604030504040204" pitchFamily="34" charset="-128"/>
              </a:rPr>
              <a:t>インターネットで検索する</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197941"/>
            <a:ext cx="9570816" cy="3385542"/>
          </a:xfrm>
          <a:prstGeom prst="rect">
            <a:avLst/>
          </a:prstGeom>
          <a:noFill/>
        </p:spPr>
        <p:txBody>
          <a:bodyPr wrap="square" rtlCol="0">
            <a:spAutoFit/>
          </a:bodyPr>
          <a:lstStyle/>
          <a:p>
            <a:r>
              <a:rPr kumimoji="1" lang="ja-JP" altLang="en-US" b="1">
                <a:latin typeface="メイリオ" panose="020B0604030504040204" pitchFamily="50" charset="-128"/>
                <a:ea typeface="メイリオ" panose="020B0604030504040204" pitchFamily="50" charset="-128"/>
              </a:rPr>
              <a:t>①　アドレスバーの</a:t>
            </a:r>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ページの表示画面の上端にある</a:t>
            </a:r>
            <a:r>
              <a:rPr kumimoji="1" lang="en-US" altLang="ja-JP" b="1">
                <a:latin typeface="メイリオ" panose="020B0604030504040204" pitchFamily="50" charset="-128"/>
                <a:ea typeface="メイリオ" panose="020B0604030504040204" pitchFamily="50" charset="-128"/>
              </a:rPr>
              <a:t>)</a:t>
            </a:r>
            <a:r>
              <a:rPr kumimoji="1" lang="ja-JP" altLang="en-US" b="1">
                <a:latin typeface="メイリオ" panose="020B0604030504040204" pitchFamily="50" charset="-128"/>
                <a:ea typeface="メイリオ" panose="020B0604030504040204" pitchFamily="50" charset="-128"/>
              </a:rPr>
              <a:t>「</a:t>
            </a:r>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ページのアドレス」を</a:t>
            </a:r>
            <a:endParaRPr kumimoji="1" lang="en-US" altLang="ja-JP"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選択して、画面をダブルタップします。</a:t>
            </a:r>
            <a:endParaRPr kumimoji="1" lang="en-US" altLang="ja-JP" b="1">
              <a:latin typeface="メイリオ" panose="020B0604030504040204" pitchFamily="50" charset="-128"/>
              <a:ea typeface="メイリオ" panose="020B0604030504040204" pitchFamily="50" charset="-128"/>
            </a:endParaRPr>
          </a:p>
          <a:p>
            <a:endParaRPr kumimoji="1" lang="ja-JP" altLang="en-US" sz="1600"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②　アドレスのテキストフィールドが開いて編集中になり、アドレスを選択中なので、右スワイプでテキストを消去するボタンに移動し、ダブルタップします。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③　アドレスのテキストフィールドの内容が削除されますので、調べたい語句や名前などを入力します。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④　文字入力キーの中の「開く」をダブルタップします。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⑤　検索結果が表示されます。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77098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a:solidFill>
                <a:schemeClr val="tx1"/>
              </a:solidFill>
              <a:latin typeface="メイリオ" panose="020B0604030504040204" pitchFamily="50" charset="-128"/>
              <a:ea typeface="メイリオ" panose="020B0604030504040204" pitchFamily="50" charset="-128"/>
            </a:endParaRPr>
          </a:p>
          <a:p>
            <a:pPr algn="ctr"/>
            <a:r>
              <a:rPr kumimoji="1" lang="ja-JP" altLang="en-US" sz="1600" b="1">
                <a:solidFill>
                  <a:schemeClr val="tx1"/>
                </a:solidFill>
                <a:latin typeface="メイリオ" panose="020B0604030504040204" pitchFamily="50" charset="-128"/>
                <a:ea typeface="メイリオ" panose="020B0604030504040204" pitchFamily="50" charset="-128"/>
              </a:rPr>
              <a:t>（台東区</a:t>
            </a:r>
            <a:r>
              <a:rPr kumimoji="1" lang="en-US" altLang="ja-JP" sz="1600" b="1">
                <a:solidFill>
                  <a:schemeClr val="tx1"/>
                </a:solidFill>
                <a:latin typeface="メイリオ" panose="020B0604030504040204" pitchFamily="50" charset="-128"/>
                <a:ea typeface="メイリオ" panose="020B0604030504040204" pitchFamily="50" charset="-128"/>
              </a:rPr>
              <a:t>HP</a:t>
            </a:r>
            <a:r>
              <a:rPr kumimoji="1" lang="ja-JP" altLang="en-US" sz="1600" b="1">
                <a:solidFill>
                  <a:schemeClr val="tx1"/>
                </a:solidFill>
                <a:latin typeface="メイリオ" panose="020B0604030504040204" pitchFamily="50" charset="-128"/>
                <a:ea typeface="メイリオ" panose="020B0604030504040204" pitchFamily="50" charset="-128"/>
              </a:rPr>
              <a:t>を検索）</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87367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10</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6351527"/>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1E80891-B96A-4780-3927-7F94BB358D26}"/>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2A14F755-10AC-4709-F8D4-867B0F400625}"/>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1436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インターネット（</a:t>
            </a:r>
            <a:r>
              <a:rPr lang="en-US" altLang="ja-JP" sz="2400" b="1">
                <a:latin typeface="Meiryo" panose="020B0604030504040204" pitchFamily="34" charset="-128"/>
                <a:ea typeface="Meiryo" panose="020B0604030504040204" pitchFamily="34" charset="-128"/>
              </a:rPr>
              <a:t>Safari)</a:t>
            </a:r>
            <a:r>
              <a:rPr lang="ja-JP" altLang="en-US" sz="2400" b="1">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3-3.</a:t>
            </a:r>
            <a:r>
              <a:rPr lang="ja-JP" altLang="en-US" sz="2800" b="1">
                <a:latin typeface="Meiryo" panose="020B0604030504040204" pitchFamily="34" charset="-128"/>
                <a:ea typeface="Meiryo" panose="020B0604030504040204" pitchFamily="34" charset="-128"/>
              </a:rPr>
              <a:t>検索結果から</a:t>
            </a:r>
            <a:r>
              <a:rPr lang="en-US" altLang="ja-JP" sz="2800" b="1">
                <a:latin typeface="Meiryo" panose="020B0604030504040204" pitchFamily="34" charset="-128"/>
                <a:ea typeface="Meiryo" panose="020B0604030504040204" pitchFamily="34" charset="-128"/>
              </a:rPr>
              <a:t>Web</a:t>
            </a:r>
            <a:r>
              <a:rPr lang="ja-JP" altLang="en-US" sz="2800" b="1">
                <a:latin typeface="Meiryo" panose="020B0604030504040204" pitchFamily="34" charset="-128"/>
                <a:ea typeface="Meiryo" panose="020B0604030504040204" pitchFamily="34" charset="-128"/>
              </a:rPr>
              <a:t>ページを開く</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359357"/>
            <a:ext cx="9570816" cy="2585323"/>
          </a:xfrm>
          <a:prstGeom prst="rect">
            <a:avLst/>
          </a:prstGeom>
          <a:noFill/>
        </p:spPr>
        <p:txBody>
          <a:bodyPr wrap="square" rtlCol="0">
            <a:spAutoFit/>
          </a:bodyPr>
          <a:lstStyle/>
          <a:p>
            <a:r>
              <a:rPr kumimoji="1" lang="en-US" altLang="ja-JP" b="1">
                <a:latin typeface="メイリオ" panose="020B0604030504040204" pitchFamily="50" charset="-128"/>
                <a:ea typeface="メイリオ" panose="020B0604030504040204" pitchFamily="50" charset="-128"/>
              </a:rPr>
              <a:t>Safari</a:t>
            </a:r>
            <a:r>
              <a:rPr kumimoji="1" lang="ja-JP" altLang="en-US" b="1">
                <a:latin typeface="メイリオ" panose="020B0604030504040204" pitchFamily="50" charset="-128"/>
                <a:ea typeface="メイリオ" panose="020B0604030504040204" pitchFamily="50" charset="-128"/>
              </a:rPr>
              <a:t>で、インターネットで検索した結果から、</a:t>
            </a:r>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ページを開いて読む手順は、</a:t>
            </a:r>
            <a:endParaRPr kumimoji="1" lang="en-US" altLang="ja-JP"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以下の通りです。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①　「インターネットで検索する」の手順で、インターネット検索を行います。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②　検索結果が表示されたら、検索結果の中の「リンク」を選んで画面をダブルタップ</a:t>
            </a:r>
            <a:endParaRPr kumimoji="1" lang="en-US" altLang="ja-JP"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③　リンク先の</a:t>
            </a:r>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ページが表示されます。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525803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a:solidFill>
                <a:schemeClr val="tx1"/>
              </a:solidFill>
              <a:latin typeface="メイリオ" panose="020B0604030504040204" pitchFamily="50" charset="-128"/>
              <a:ea typeface="メイリオ" panose="020B0604030504040204" pitchFamily="50" charset="-128"/>
            </a:endParaRPr>
          </a:p>
          <a:p>
            <a:pPr algn="ctr"/>
            <a:r>
              <a:rPr kumimoji="1" lang="ja-JP" altLang="en-US" sz="1600" b="1">
                <a:solidFill>
                  <a:schemeClr val="tx1"/>
                </a:solidFill>
                <a:latin typeface="メイリオ" panose="020B0604030504040204" pitchFamily="50" charset="-128"/>
                <a:ea typeface="メイリオ" panose="020B0604030504040204" pitchFamily="50" charset="-128"/>
              </a:rPr>
              <a:t>（台東区</a:t>
            </a:r>
            <a:r>
              <a:rPr kumimoji="1" lang="en-US" altLang="ja-JP" sz="1600" b="1">
                <a:solidFill>
                  <a:schemeClr val="tx1"/>
                </a:solidFill>
                <a:latin typeface="メイリオ" panose="020B0604030504040204" pitchFamily="50" charset="-128"/>
                <a:ea typeface="メイリオ" panose="020B0604030504040204" pitchFamily="50" charset="-128"/>
              </a:rPr>
              <a:t>HP</a:t>
            </a:r>
            <a:r>
              <a:rPr kumimoji="1" lang="ja-JP" altLang="en-US" sz="1600" b="1">
                <a:solidFill>
                  <a:schemeClr val="tx1"/>
                </a:solidFill>
                <a:latin typeface="メイリオ" panose="020B0604030504040204" pitchFamily="50" charset="-128"/>
                <a:ea typeface="メイリオ" panose="020B0604030504040204" pitchFamily="50" charset="-128"/>
              </a:rPr>
              <a:t>を検索）</a:t>
            </a: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36072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ー参加者様実践（５分）ー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5838572"/>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0E04282-6B83-9E2B-6242-7197227BDE15}"/>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BD728289-4FFB-E370-46E3-EC3DE17C82F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136901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インターネット（</a:t>
            </a:r>
            <a:r>
              <a:rPr lang="en-US" altLang="ja-JP" sz="2400" b="1">
                <a:latin typeface="Meiryo" panose="020B0604030504040204" pitchFamily="34" charset="-128"/>
                <a:ea typeface="Meiryo" panose="020B0604030504040204" pitchFamily="34" charset="-128"/>
              </a:rPr>
              <a:t>Safari)</a:t>
            </a:r>
            <a:r>
              <a:rPr lang="ja-JP" altLang="en-US" sz="2400" b="1">
                <a:latin typeface="Meiryo" panose="020B0604030504040204" pitchFamily="34" charset="-128"/>
                <a:ea typeface="Meiryo" panose="020B0604030504040204" pitchFamily="34" charset="-128"/>
              </a:rPr>
              <a:t>で検索</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3-4.Web</a:t>
            </a:r>
            <a:r>
              <a:rPr lang="ja-JP" altLang="en-US" sz="2800" b="1">
                <a:latin typeface="Meiryo" panose="020B0604030504040204" pitchFamily="34" charset="-128"/>
                <a:ea typeface="Meiryo" panose="020B0604030504040204" pitchFamily="34" charset="-128"/>
              </a:rPr>
              <a:t>ページの内容を読む</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70C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19100" marR="139700">
              <a:spcBef>
                <a:spcPts val="600"/>
              </a:spcBef>
            </a:pPr>
            <a:endParaRPr lang="ja-JP" altLang="en-US" b="0" i="0">
              <a:solidFill>
                <a:srgbClr val="000000"/>
              </a:solidFill>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045CDD70-2968-B4B0-4033-B150CD151A8D}"/>
              </a:ext>
            </a:extLst>
          </p:cNvPr>
          <p:cNvSpPr txBox="1"/>
          <p:nvPr/>
        </p:nvSpPr>
        <p:spPr>
          <a:xfrm>
            <a:off x="788667" y="2246922"/>
            <a:ext cx="9570816" cy="3970318"/>
          </a:xfrm>
          <a:prstGeom prst="rect">
            <a:avLst/>
          </a:prstGeom>
          <a:noFill/>
        </p:spPr>
        <p:txBody>
          <a:bodyPr wrap="square" rtlCol="0">
            <a:spAutoFit/>
          </a:bodyPr>
          <a:lstStyle/>
          <a:p>
            <a:r>
              <a:rPr kumimoji="1" lang="en-US" altLang="ja-JP" b="1">
                <a:latin typeface="メイリオ" panose="020B0604030504040204" pitchFamily="50" charset="-128"/>
                <a:ea typeface="メイリオ" panose="020B0604030504040204" pitchFamily="50" charset="-128"/>
              </a:rPr>
              <a:t>Web</a:t>
            </a:r>
            <a:r>
              <a:rPr kumimoji="1" lang="ja-JP" altLang="en-US" b="1">
                <a:latin typeface="メイリオ" panose="020B0604030504040204" pitchFamily="50" charset="-128"/>
                <a:ea typeface="メイリオ" panose="020B0604030504040204" pitchFamily="50" charset="-128"/>
              </a:rPr>
              <a:t>ページの内容を読み上げる手順は、以下の通りです。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①項目をタップまたはタッチすると、選択した項目を読み上げます。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②右スワイプで上から順番に項目を移動しながら読み上げることができます。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③画面の一番上からすべて読み上げるには、２本指で上スワイプします。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④選んだ項目から下を読み上げるには、２本指で下スワイプします。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⑤読み上げを停止、再開するには、２本指でタップします。</a:t>
            </a:r>
          </a:p>
          <a:p>
            <a:endParaRPr kumimoji="1" lang="ja-JP" altLang="en-US" b="1">
              <a:latin typeface="メイリオ" panose="020B0604030504040204" pitchFamily="50" charset="-128"/>
              <a:ea typeface="メイリオ" panose="020B0604030504040204" pitchFamily="50" charset="-128"/>
            </a:endParaRPr>
          </a:p>
          <a:p>
            <a:r>
              <a:rPr kumimoji="1" lang="ja-JP" altLang="en-US" b="1">
                <a:latin typeface="メイリオ" panose="020B0604030504040204" pitchFamily="50" charset="-128"/>
                <a:ea typeface="メイリオ" panose="020B0604030504040204" pitchFamily="50" charset="-128"/>
              </a:rPr>
              <a:t>⑥現在の読み上げ位置が全ページ数のうち何ページ目かを確認するには、３本指でタップします。</a:t>
            </a:r>
          </a:p>
        </p:txBody>
      </p:sp>
      <p:sp>
        <p:nvSpPr>
          <p:cNvPr id="5" name="正方形/長方形 4">
            <a:extLst>
              <a:ext uri="{FF2B5EF4-FFF2-40B4-BE49-F238E27FC236}">
                <a16:creationId xmlns:a16="http://schemas.microsoft.com/office/drawing/2014/main" id="{544BE7D0-9300-4289-2EDA-7250B19D83CA}"/>
              </a:ext>
            </a:extLst>
          </p:cNvPr>
          <p:cNvSpPr/>
          <p:nvPr/>
        </p:nvSpPr>
        <p:spPr>
          <a:xfrm>
            <a:off x="1463467" y="611667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ー講師実演ー</a:t>
            </a:r>
            <a:endParaRPr kumimoji="1" lang="en-US" altLang="ja-JP" sz="1600" b="1">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5DDFFAE-BB1E-C6DD-E1C8-2718D5971717}"/>
              </a:ext>
            </a:extLst>
          </p:cNvPr>
          <p:cNvSpPr/>
          <p:nvPr/>
        </p:nvSpPr>
        <p:spPr>
          <a:xfrm>
            <a:off x="1463467" y="68880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メイリオ" panose="020B0604030504040204" pitchFamily="50" charset="-128"/>
                <a:ea typeface="メイリオ" panose="020B0604030504040204" pitchFamily="50" charset="-128"/>
              </a:rPr>
              <a:t>ー参加者様実践（</a:t>
            </a:r>
            <a:r>
              <a:rPr kumimoji="1" lang="en-US" altLang="ja-JP" sz="1600" b="1">
                <a:solidFill>
                  <a:schemeClr val="tx1"/>
                </a:solidFill>
                <a:latin typeface="メイリオ" panose="020B0604030504040204" pitchFamily="50" charset="-128"/>
                <a:ea typeface="メイリオ" panose="020B0604030504040204" pitchFamily="50" charset="-128"/>
              </a:rPr>
              <a:t>15</a:t>
            </a:r>
            <a:r>
              <a:rPr kumimoji="1" lang="ja-JP" altLang="en-US" sz="1600" b="1">
                <a:solidFill>
                  <a:schemeClr val="tx1"/>
                </a:solidFill>
                <a:latin typeface="メイリオ" panose="020B0604030504040204" pitchFamily="50" charset="-128"/>
                <a:ea typeface="メイリオ" panose="020B0604030504040204" pitchFamily="50" charset="-128"/>
              </a:rPr>
              <a:t>分）ー</a:t>
            </a:r>
          </a:p>
        </p:txBody>
      </p:sp>
      <p:sp>
        <p:nvSpPr>
          <p:cNvPr id="8" name="二等辺三角形 7">
            <a:extLst>
              <a:ext uri="{FF2B5EF4-FFF2-40B4-BE49-F238E27FC236}">
                <a16:creationId xmlns:a16="http://schemas.microsoft.com/office/drawing/2014/main" id="{96FD0DB9-48CF-91CB-427F-29F9C3739962}"/>
              </a:ext>
            </a:extLst>
          </p:cNvPr>
          <p:cNvSpPr/>
          <p:nvPr/>
        </p:nvSpPr>
        <p:spPr>
          <a:xfrm flipV="1">
            <a:off x="5326597" y="6467572"/>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870D2F3-8727-6ECA-27B1-AAB38116145A}"/>
              </a:ext>
            </a:extLst>
          </p:cNvPr>
          <p:cNvSpPr txBox="1"/>
          <p:nvPr/>
        </p:nvSpPr>
        <p:spPr>
          <a:xfrm>
            <a:off x="788667" y="370112"/>
            <a:ext cx="983325" cy="646331"/>
          </a:xfrm>
          <a:prstGeom prst="rect">
            <a:avLst/>
          </a:prstGeom>
          <a:solidFill>
            <a:srgbClr val="0070C0"/>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231E56AF-7B67-F9B5-0E1F-8B041C485DC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27323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BIZ UDPゴシック" panose="020B0400000000000000" pitchFamily="50" charset="-128"/>
                <a:ea typeface="BIZ UDPゴシック" panose="020B0400000000000000" pitchFamily="50" charset="-128"/>
              </a:rPr>
              <a:t>Siri</a:t>
            </a:r>
            <a:r>
              <a:rPr lang="ja-JP" altLang="en-US" sz="2400" b="1">
                <a:latin typeface="BIZ UDPゴシック" panose="020B0400000000000000" pitchFamily="50" charset="-128"/>
                <a:ea typeface="BIZ UDPゴシック" panose="020B0400000000000000" pitchFamily="50"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Siri</a:t>
            </a:r>
            <a:r>
              <a:rPr lang="ja-JP" altLang="en-US" sz="2800" b="1">
                <a:latin typeface="BIZ UDPゴシック" panose="020B0400000000000000" pitchFamily="50" charset="-128"/>
                <a:ea typeface="BIZ UDPゴシック" panose="020B0400000000000000" pitchFamily="50" charset="-128"/>
              </a:rPr>
              <a:t>で調べ物をする</a:t>
            </a:r>
          </a:p>
        </p:txBody>
      </p:sp>
      <p:grpSp>
        <p:nvGrpSpPr>
          <p:cNvPr id="21" name="グループ化 20">
            <a:extLst>
              <a:ext uri="{FF2B5EF4-FFF2-40B4-BE49-F238E27FC236}">
                <a16:creationId xmlns:a16="http://schemas.microsoft.com/office/drawing/2014/main" id="{91F80DF3-9B2F-1D6B-D3B8-E3850120B455}"/>
              </a:ext>
            </a:extLst>
          </p:cNvPr>
          <p:cNvGrpSpPr/>
          <p:nvPr/>
        </p:nvGrpSpPr>
        <p:grpSpPr>
          <a:xfrm>
            <a:off x="604646" y="0"/>
            <a:ext cx="1351370" cy="1035997"/>
            <a:chOff x="604646" y="0"/>
            <a:chExt cx="1351370" cy="1035997"/>
          </a:xfrm>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83114"/>
          </a:xfrm>
          <a:prstGeom prst="rect">
            <a:avLst/>
          </a:prstGeom>
          <a:noFill/>
        </p:spPr>
        <p:txBody>
          <a:bodyPr wrap="square">
            <a:spAutoFit/>
          </a:bodyPr>
          <a:lstStyle/>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b="1" i="0">
                <a:solidFill>
                  <a:srgbClr val="000000"/>
                </a:solidFill>
                <a:effectLst/>
                <a:latin typeface="BIZ UDPゴシック" panose="020B0400000000000000" pitchFamily="50" charset="-128"/>
                <a:ea typeface="BIZ UDPゴシック" panose="020B0400000000000000" pitchFamily="50" charset="-128"/>
              </a:rPr>
              <a:t>（１）　日付や曜日を確認する（カレンダー）</a:t>
            </a: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を呼び出し、「今日は何日？」「今日は何曜日？」「○月○日は何曜日？」などと話しかけます。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が「今日は○月○日です」「今日は○曜日です」「○月○日は○曜日です」と質問に答えます。</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400" b="1">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sz="1800" b="1" i="0">
                <a:solidFill>
                  <a:srgbClr val="000000"/>
                </a:solidFill>
                <a:effectLst/>
                <a:latin typeface="BIZ UDPゴシック" panose="020B0400000000000000" pitchFamily="50" charset="-128"/>
                <a:ea typeface="BIZ UDPゴシック" panose="020B0400000000000000" pitchFamily="50" charset="-128"/>
              </a:rPr>
              <a:t>（２）　天気予報を調べる</a:t>
            </a:r>
          </a:p>
          <a:p>
            <a:pPr marL="558800" algn="just">
              <a:lnSpc>
                <a:spcPts val="2000"/>
              </a:lnSpc>
            </a:pPr>
            <a:r>
              <a:rPr lang="ja-JP" altLang="en-US" sz="1800" b="1" i="0">
                <a:solidFill>
                  <a:srgbClr val="000000"/>
                </a:solidFill>
                <a:effectLst/>
                <a:latin typeface="BIZ UDPゴシック" panose="020B0400000000000000" pitchFamily="50" charset="-128"/>
                <a:ea typeface="BIZ UDPゴシック" panose="020B0400000000000000" pitchFamily="50" charset="-128"/>
              </a:rPr>
              <a:t>①　</a:t>
            </a:r>
            <a:r>
              <a:rPr lang="en-US" altLang="ja-JP" sz="1800" b="1" i="0">
                <a:solidFill>
                  <a:srgbClr val="000000"/>
                </a:solidFill>
                <a:effectLst/>
                <a:latin typeface="BIZ UDPゴシック" panose="020B0400000000000000" pitchFamily="50" charset="-128"/>
                <a:ea typeface="BIZ UDPゴシック" panose="020B0400000000000000" pitchFamily="50" charset="-128"/>
              </a:rPr>
              <a:t>Siri</a:t>
            </a:r>
            <a:r>
              <a:rPr lang="ja-JP" altLang="en-US" sz="1800" b="1" i="0">
                <a:solidFill>
                  <a:srgbClr val="000000"/>
                </a:solidFill>
                <a:effectLst/>
                <a:latin typeface="BIZ UDPゴシック" panose="020B0400000000000000" pitchFamily="50" charset="-128"/>
                <a:ea typeface="BIZ UDPゴシック" panose="020B0400000000000000" pitchFamily="50" charset="-128"/>
              </a:rPr>
              <a:t>を呼び出し、「明日の天気は？」などと話しかけます。</a:t>
            </a:r>
            <a:endParaRPr lang="ja-JP" altLang="en-US" sz="1800" b="0" i="0">
              <a:solidFill>
                <a:srgbClr val="000000"/>
              </a:solidFill>
              <a:effectLst/>
              <a:latin typeface="BIZ UDPゴシック" panose="020B0400000000000000" pitchFamily="50" charset="-128"/>
              <a:ea typeface="BIZ UDPゴシック" panose="020B0400000000000000" pitchFamily="50" charset="-128"/>
            </a:endParaRPr>
          </a:p>
          <a:p>
            <a:pPr marL="558800" algn="just">
              <a:lnSpc>
                <a:spcPts val="2000"/>
              </a:lnSpc>
            </a:pPr>
            <a:r>
              <a:rPr lang="ja-JP" altLang="en-US" sz="1800" b="1" i="0">
                <a:solidFill>
                  <a:srgbClr val="000000"/>
                </a:solidFill>
                <a:effectLst/>
                <a:latin typeface="BIZ UDPゴシック" panose="020B0400000000000000" pitchFamily="50" charset="-128"/>
                <a:ea typeface="BIZ UDPゴシック" panose="020B0400000000000000" pitchFamily="50" charset="-128"/>
              </a:rPr>
              <a:t>②　</a:t>
            </a:r>
            <a:r>
              <a:rPr lang="en-US" altLang="ja-JP" sz="1800" b="1" i="0">
                <a:solidFill>
                  <a:srgbClr val="000000"/>
                </a:solidFill>
                <a:effectLst/>
                <a:latin typeface="BIZ UDPゴシック" panose="020B0400000000000000" pitchFamily="50" charset="-128"/>
                <a:ea typeface="BIZ UDPゴシック" panose="020B0400000000000000" pitchFamily="50" charset="-128"/>
              </a:rPr>
              <a:t>Siri</a:t>
            </a:r>
            <a:r>
              <a:rPr lang="ja-JP" altLang="en-US" sz="1800" b="1" i="0">
                <a:solidFill>
                  <a:srgbClr val="000000"/>
                </a:solidFill>
                <a:effectLst/>
                <a:latin typeface="BIZ UDPゴシック" panose="020B0400000000000000" pitchFamily="50" charset="-128"/>
                <a:ea typeface="BIZ UDPゴシック" panose="020B0400000000000000" pitchFamily="50" charset="-128"/>
              </a:rPr>
              <a:t>が「明日の天気は○○になりそうです」などと質問に答えます。</a:t>
            </a:r>
            <a:endParaRPr lang="ja-JP" altLang="en-US" sz="1800" b="0" i="0">
              <a:solidFill>
                <a:srgbClr val="000000"/>
              </a:solidFill>
              <a:effectLst/>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5</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5</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F012653B-F8C5-4380-DFFB-F57DC8163694}"/>
              </a:ext>
            </a:extLst>
          </p:cNvPr>
          <p:cNvSpPr/>
          <p:nvPr/>
        </p:nvSpPr>
        <p:spPr>
          <a:xfrm>
            <a:off x="8484781" y="1574020"/>
            <a:ext cx="1699683" cy="390911"/>
          </a:xfrm>
          <a:prstGeom prst="rect">
            <a:avLst/>
          </a:prstGeom>
          <a:solidFill>
            <a:srgbClr val="C621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a:latin typeface="BIZ UDPゴシック" panose="020B0400000000000000" pitchFamily="50" charset="-128"/>
                <a:ea typeface="BIZ UDPゴシック" panose="020B0400000000000000" pitchFamily="50" charset="-128"/>
              </a:rPr>
              <a:t>前回の復習</a:t>
            </a:r>
          </a:p>
        </p:txBody>
      </p:sp>
      <p:sp>
        <p:nvSpPr>
          <p:cNvPr id="10" name="スライド番号プレースホルダー 3">
            <a:extLst>
              <a:ext uri="{FF2B5EF4-FFF2-40B4-BE49-F238E27FC236}">
                <a16:creationId xmlns:a16="http://schemas.microsoft.com/office/drawing/2014/main" id="{91AC46B8-5397-C79D-6025-367C84DF0FA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799328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en-US" altLang="ja-JP" sz="2400" b="1">
                <a:latin typeface="BIZ UDPゴシック" panose="020B0400000000000000" pitchFamily="50" charset="-128"/>
                <a:ea typeface="BIZ UDPゴシック" panose="020B0400000000000000" pitchFamily="50" charset="-128"/>
              </a:rPr>
              <a:t>Siri</a:t>
            </a:r>
            <a:r>
              <a:rPr lang="ja-JP" altLang="en-US" sz="2400" b="1">
                <a:latin typeface="BIZ UDPゴシック" panose="020B0400000000000000" pitchFamily="50" charset="-128"/>
                <a:ea typeface="BIZ UDPゴシック" panose="020B0400000000000000" pitchFamily="50" charset="-128"/>
              </a:rPr>
              <a:t>（シリ）を使う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a:t>
            </a:r>
            <a:r>
              <a:rPr lang="ja-JP" altLang="en-US" sz="2800" b="1">
                <a:latin typeface="BIZ UDPゴシック" panose="020B0400000000000000" pitchFamily="50" charset="-128"/>
                <a:ea typeface="BIZ UDPゴシック" panose="020B0400000000000000" pitchFamily="50" charset="-128"/>
              </a:rPr>
              <a:t> </a:t>
            </a:r>
            <a:r>
              <a:rPr lang="en-US" altLang="ja-JP" sz="2800" b="1">
                <a:latin typeface="BIZ UDPゴシック" panose="020B0400000000000000" pitchFamily="50" charset="-128"/>
                <a:ea typeface="BIZ UDPゴシック" panose="020B0400000000000000" pitchFamily="50" charset="-128"/>
              </a:rPr>
              <a:t>Siri</a:t>
            </a:r>
            <a:r>
              <a:rPr lang="ja-JP" altLang="en-US" sz="2800" b="1">
                <a:latin typeface="BIZ UDPゴシック" panose="020B0400000000000000" pitchFamily="50" charset="-128"/>
                <a:ea typeface="BIZ UDPゴシック" panose="020B0400000000000000" pitchFamily="50" charset="-128"/>
              </a:rPr>
              <a:t>で調べ物をする</a:t>
            </a:r>
          </a:p>
        </p:txBody>
      </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B" panose="02020700000000000000" pitchFamily="17" charset="-128"/>
              <a:ea typeface="UD デジタル 教科書体 N-B" panose="02020700000000000000" pitchFamily="17"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3821559"/>
          </a:xfrm>
          <a:prstGeom prst="rect">
            <a:avLst/>
          </a:prstGeom>
          <a:noFill/>
        </p:spPr>
        <p:txBody>
          <a:bodyPr wrap="square">
            <a:spAutoFit/>
          </a:bodyPr>
          <a:lstStyle/>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b="1" i="0">
                <a:solidFill>
                  <a:srgbClr val="000000"/>
                </a:solidFill>
                <a:effectLst/>
                <a:latin typeface="BIZ UDPゴシック" panose="020B0400000000000000" pitchFamily="50" charset="-128"/>
                <a:ea typeface="BIZ UDPゴシック" panose="020B0400000000000000" pitchFamily="50" charset="-128"/>
              </a:rPr>
              <a:t>（３）　</a:t>
            </a:r>
            <a:r>
              <a:rPr lang="ja-JP" altLang="en-US" b="1">
                <a:solidFill>
                  <a:srgbClr val="000000"/>
                </a:solidFill>
                <a:latin typeface="BIZ UDPゴシック" panose="020B0400000000000000" pitchFamily="50" charset="-128"/>
                <a:ea typeface="BIZ UDPゴシック" panose="020B0400000000000000" pitchFamily="50" charset="-128"/>
              </a:rPr>
              <a:t>目的地までの案内</a:t>
            </a:r>
            <a:r>
              <a:rPr lang="ja-JP" altLang="en-US" b="1" i="0">
                <a:solidFill>
                  <a:srgbClr val="000000"/>
                </a:solidFill>
                <a:effectLst/>
                <a:latin typeface="BIZ UDPゴシック" panose="020B0400000000000000" pitchFamily="50" charset="-128"/>
                <a:ea typeface="BIZ UDPゴシック" panose="020B0400000000000000" pitchFamily="50" charset="-128"/>
              </a:rPr>
              <a:t>（マップ）</a:t>
            </a: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a:t>
            </a:r>
            <a:r>
              <a:rPr lang="en-US" altLang="ja-JP" b="1" i="0">
                <a:solidFill>
                  <a:srgbClr val="000000"/>
                </a:solidFill>
                <a:effectLst/>
                <a:latin typeface="BIZ UDPゴシック" panose="020B0400000000000000" pitchFamily="50" charset="-128"/>
                <a:ea typeface="BIZ UDPゴシック" panose="020B0400000000000000" pitchFamily="50" charset="-128"/>
              </a:rPr>
              <a:t>15</a:t>
            </a:r>
            <a:r>
              <a:rPr lang="ja-JP" altLang="en-US" b="1" i="0">
                <a:solidFill>
                  <a:srgbClr val="000000"/>
                </a:solidFill>
                <a:effectLst/>
                <a:latin typeface="BIZ UDPゴシック" panose="020B0400000000000000" pitchFamily="50" charset="-128"/>
                <a:ea typeface="BIZ UDPゴシック" panose="020B0400000000000000" pitchFamily="50" charset="-128"/>
              </a:rPr>
              <a:t>時までに</a:t>
            </a:r>
            <a:r>
              <a:rPr lang="ja-JP" altLang="en-US" b="1">
                <a:solidFill>
                  <a:srgbClr val="000000"/>
                </a:solidFill>
                <a:latin typeface="BIZ UDPゴシック" panose="020B0400000000000000" pitchFamily="50" charset="-128"/>
                <a:ea typeface="BIZ UDPゴシック" panose="020B0400000000000000" pitchFamily="50" charset="-128"/>
              </a:rPr>
              <a:t>東京駅に行きたい</a:t>
            </a:r>
            <a:r>
              <a:rPr lang="ja-JP" altLang="en-US" b="1" i="0">
                <a:solidFill>
                  <a:srgbClr val="000000"/>
                </a:solidFill>
                <a:effectLst/>
                <a:latin typeface="BIZ UDPゴシック" panose="020B0400000000000000" pitchFamily="50" charset="-128"/>
                <a:ea typeface="BIZ UDPゴシック" panose="020B0400000000000000" pitchFamily="50" charset="-128"/>
              </a:rPr>
              <a:t>」などと話しかけます。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が質問に答えます。</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ts val="2000"/>
              </a:lnSpc>
            </a:pPr>
            <a:endParaRPr lang="en-US" altLang="ja-JP" sz="1600" b="1" i="0">
              <a:solidFill>
                <a:srgbClr val="000000"/>
              </a:solidFill>
              <a:effectLst/>
              <a:latin typeface="BIZ UDPゴシック" panose="020B0400000000000000" pitchFamily="50" charset="-128"/>
              <a:ea typeface="BIZ UDPゴシック" panose="020B0400000000000000" pitchFamily="50" charset="-128"/>
            </a:endParaRPr>
          </a:p>
          <a:p>
            <a:pPr indent="558800">
              <a:lnSpc>
                <a:spcPts val="2000"/>
              </a:lnSpc>
            </a:pPr>
            <a:endParaRPr lang="en-US" altLang="ja-JP" sz="1400" b="1">
              <a:solidFill>
                <a:srgbClr val="000000"/>
              </a:solidFill>
              <a:latin typeface="BIZ UDPゴシック" panose="020B0400000000000000" pitchFamily="50" charset="-128"/>
              <a:ea typeface="BIZ UDPゴシック" panose="020B0400000000000000" pitchFamily="50" charset="-128"/>
            </a:endParaRPr>
          </a:p>
          <a:p>
            <a:pPr marL="419100" marR="139700" algn="just">
              <a:spcBef>
                <a:spcPts val="600"/>
              </a:spcBef>
            </a:pPr>
            <a:endParaRPr lang="en-US" altLang="ja-JP" sz="1800" b="1" i="0">
              <a:solidFill>
                <a:srgbClr val="000000"/>
              </a:solidFill>
              <a:effectLst/>
              <a:latin typeface="BIZ UDPゴシック" panose="020B0400000000000000" pitchFamily="50" charset="-128"/>
              <a:ea typeface="BIZ UDPゴシック" panose="020B0400000000000000" pitchFamily="50" charset="-128"/>
            </a:endParaRPr>
          </a:p>
          <a:p>
            <a:pPr marL="419100" marR="139700" algn="just">
              <a:spcBef>
                <a:spcPts val="600"/>
              </a:spcBef>
            </a:pPr>
            <a:endParaRPr lang="en-US" altLang="ja-JP" sz="1800" b="1" i="0">
              <a:solidFill>
                <a:srgbClr val="000000"/>
              </a:solidFill>
              <a:effectLst/>
              <a:latin typeface="BIZ UDPゴシック" panose="020B0400000000000000" pitchFamily="50" charset="-128"/>
              <a:ea typeface="BIZ UDPゴシック" panose="020B0400000000000000" pitchFamily="50" charset="-128"/>
            </a:endParaRPr>
          </a:p>
          <a:p>
            <a:pPr marL="419100" marR="139700" algn="just">
              <a:spcBef>
                <a:spcPts val="600"/>
              </a:spcBef>
            </a:pPr>
            <a:r>
              <a:rPr lang="ja-JP" altLang="en-US" sz="1800" b="1" i="0">
                <a:solidFill>
                  <a:srgbClr val="000000"/>
                </a:solidFill>
                <a:effectLst/>
                <a:latin typeface="BIZ UDPゴシック" panose="020B0400000000000000" pitchFamily="50" charset="-128"/>
                <a:ea typeface="BIZ UDPゴシック" panose="020B0400000000000000" pitchFamily="50" charset="-128"/>
              </a:rPr>
              <a:t>（４）　お楽しみタイム</a:t>
            </a:r>
          </a:p>
          <a:p>
            <a:pPr marL="558800" algn="just">
              <a:lnSpc>
                <a:spcPts val="2000"/>
              </a:lnSpc>
            </a:pPr>
            <a:r>
              <a:rPr lang="ja-JP" altLang="en-US" sz="1800" b="1" i="0">
                <a:solidFill>
                  <a:srgbClr val="000000"/>
                </a:solidFill>
                <a:effectLst/>
                <a:latin typeface="BIZ UDPゴシック" panose="020B0400000000000000" pitchFamily="50" charset="-128"/>
                <a:ea typeface="BIZ UDPゴシック" panose="020B0400000000000000" pitchFamily="50" charset="-128"/>
              </a:rPr>
              <a:t>　　おみくじや、曲あてゲームをしてみよう！</a:t>
            </a:r>
            <a:endParaRPr lang="ja-JP" altLang="en-US" sz="1800" b="0" i="0">
              <a:solidFill>
                <a:srgbClr val="000000"/>
              </a:solidFill>
              <a:effectLst/>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92120A4F-3D5F-0372-D9CE-356D978D5A0C}"/>
              </a:ext>
            </a:extLst>
          </p:cNvPr>
          <p:cNvSpPr/>
          <p:nvPr/>
        </p:nvSpPr>
        <p:spPr>
          <a:xfrm>
            <a:off x="1463468" y="374940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ADF30EE0-4A5C-0889-45EC-2D80537D9ACC}"/>
              </a:ext>
            </a:extLst>
          </p:cNvPr>
          <p:cNvSpPr/>
          <p:nvPr/>
        </p:nvSpPr>
        <p:spPr>
          <a:xfrm>
            <a:off x="1463468" y="4454833"/>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5</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FB9E3891-29A3-AEF7-5914-0DB25EF05696}"/>
              </a:ext>
            </a:extLst>
          </p:cNvPr>
          <p:cNvSpPr/>
          <p:nvPr/>
        </p:nvSpPr>
        <p:spPr>
          <a:xfrm flipV="1">
            <a:off x="5326598" y="4103773"/>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FD94C35D-7561-2CC7-7F51-DB2E82982FA1}"/>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6" name="正方形/長方形 5">
            <a:extLst>
              <a:ext uri="{FF2B5EF4-FFF2-40B4-BE49-F238E27FC236}">
                <a16:creationId xmlns:a16="http://schemas.microsoft.com/office/drawing/2014/main" id="{73C3949C-E869-88B5-EA62-372EEE81CAF1}"/>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5</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8" name="二等辺三角形 7">
            <a:extLst>
              <a:ext uri="{FF2B5EF4-FFF2-40B4-BE49-F238E27FC236}">
                <a16:creationId xmlns:a16="http://schemas.microsoft.com/office/drawing/2014/main" id="{895CEF6B-AC85-A364-965A-426816F1F540}"/>
              </a:ext>
            </a:extLst>
          </p:cNvPr>
          <p:cNvSpPr/>
          <p:nvPr/>
        </p:nvSpPr>
        <p:spPr>
          <a:xfrm flipV="1">
            <a:off x="5326598" y="6474841"/>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8" name="グループ化 17">
            <a:extLst>
              <a:ext uri="{FF2B5EF4-FFF2-40B4-BE49-F238E27FC236}">
                <a16:creationId xmlns:a16="http://schemas.microsoft.com/office/drawing/2014/main" id="{830E62B7-CEB8-6A17-FAA9-C3E987516C6A}"/>
              </a:ext>
            </a:extLst>
          </p:cNvPr>
          <p:cNvGrpSpPr/>
          <p:nvPr/>
        </p:nvGrpSpPr>
        <p:grpSpPr>
          <a:xfrm>
            <a:off x="604646" y="0"/>
            <a:ext cx="1351370" cy="1035997"/>
            <a:chOff x="604646" y="0"/>
            <a:chExt cx="1351370" cy="1035997"/>
          </a:xfrm>
        </p:grpSpPr>
        <p:sp>
          <p:nvSpPr>
            <p:cNvPr id="21" name="片側の 2 つの角を切り取った四角形 13">
              <a:extLst>
                <a:ext uri="{FF2B5EF4-FFF2-40B4-BE49-F238E27FC236}">
                  <a16:creationId xmlns:a16="http://schemas.microsoft.com/office/drawing/2014/main" id="{938F3E0D-4728-54E8-A7E1-CB8A5192F42B}"/>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2" name="片側の 2 つの角を切り取った四角形 16">
              <a:extLst>
                <a:ext uri="{FF2B5EF4-FFF2-40B4-BE49-F238E27FC236}">
                  <a16:creationId xmlns:a16="http://schemas.microsoft.com/office/drawing/2014/main" id="{B1440DB6-FA10-0554-19BC-D78E59B319F6}"/>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73796320-5A7B-7025-71A4-F3B21A11C362}"/>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9" name="スライド番号プレースホルダー 3">
            <a:extLst>
              <a:ext uri="{FF2B5EF4-FFF2-40B4-BE49-F238E27FC236}">
                <a16:creationId xmlns:a16="http://schemas.microsoft.com/office/drawing/2014/main" id="{982DD1A4-B17D-2466-9A63-21506E98904C}"/>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90844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メモアプリを使う</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 メモアプリを使ってみよう①</a:t>
            </a:r>
          </a:p>
        </p:txBody>
      </p:sp>
      <p:sp>
        <p:nvSpPr>
          <p:cNvPr id="10" name="テキスト ボックス 9">
            <a:extLst>
              <a:ext uri="{FF2B5EF4-FFF2-40B4-BE49-F238E27FC236}">
                <a16:creationId xmlns:a16="http://schemas.microsoft.com/office/drawing/2014/main" id="{99B3B421-DA9A-7EBD-7AC8-E64EC2EF7BB9}"/>
              </a:ext>
            </a:extLst>
          </p:cNvPr>
          <p:cNvSpPr txBox="1"/>
          <p:nvPr/>
        </p:nvSpPr>
        <p:spPr>
          <a:xfrm>
            <a:off x="1070874" y="2531100"/>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メモアプリとは</a:t>
            </a:r>
          </a:p>
        </p:txBody>
      </p:sp>
      <p:sp>
        <p:nvSpPr>
          <p:cNvPr id="22" name="テキスト ボックス 21">
            <a:extLst>
              <a:ext uri="{FF2B5EF4-FFF2-40B4-BE49-F238E27FC236}">
                <a16:creationId xmlns:a16="http://schemas.microsoft.com/office/drawing/2014/main" id="{3EBDB376-5BC9-19AA-FDAF-7CE0C4891A86}"/>
              </a:ext>
            </a:extLst>
          </p:cNvPr>
          <p:cNvSpPr txBox="1"/>
          <p:nvPr/>
        </p:nvSpPr>
        <p:spPr>
          <a:xfrm>
            <a:off x="1078730" y="3332596"/>
            <a:ext cx="6478242" cy="3139321"/>
          </a:xfrm>
          <a:prstGeom prst="rect">
            <a:avLst/>
          </a:prstGeom>
          <a:noFill/>
        </p:spPr>
        <p:txBody>
          <a:bodyPr wrap="square" rtlCol="0">
            <a:spAutoFit/>
          </a:bodyPr>
          <a:lstStyle/>
          <a:p>
            <a:r>
              <a:rPr kumimoji="1" lang="ja-JP" altLang="en-US" b="1">
                <a:latin typeface="BIZ UDPゴシック" panose="020B0400000000000000" pitchFamily="50" charset="-128"/>
                <a:ea typeface="BIZ UDPゴシック" panose="020B0400000000000000" pitchFamily="50" charset="-128"/>
              </a:rPr>
              <a:t>メモアプリとは</a:t>
            </a:r>
            <a:r>
              <a:rPr kumimoji="1" lang="en-US" altLang="ja-JP" b="1">
                <a:latin typeface="BIZ UDPゴシック" panose="020B0400000000000000" pitchFamily="50" charset="-128"/>
                <a:ea typeface="BIZ UDPゴシック" panose="020B0400000000000000" pitchFamily="50" charset="-128"/>
              </a:rPr>
              <a:t>iPhone</a:t>
            </a:r>
            <a:r>
              <a:rPr kumimoji="1" lang="ja-JP" altLang="en-US" b="1">
                <a:latin typeface="BIZ UDPゴシック" panose="020B0400000000000000" pitchFamily="50" charset="-128"/>
                <a:ea typeface="BIZ UDPゴシック" panose="020B0400000000000000" pitchFamily="50" charset="-128"/>
              </a:rPr>
              <a:t>にもともと</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搭載されているメモを残すことが</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できるアプリです。</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話したことをテキストで残したり、</a:t>
            </a:r>
            <a:endParaRPr kumimoji="1" lang="en-US" altLang="ja-JP" b="1">
              <a:latin typeface="BIZ UDPゴシック" panose="020B0400000000000000" pitchFamily="50" charset="-128"/>
              <a:ea typeface="BIZ UDPゴシック" panose="020B0400000000000000" pitchFamily="50" charset="-128"/>
            </a:endParaRPr>
          </a:p>
          <a:p>
            <a:r>
              <a:rPr kumimoji="1" lang="ja-JP" altLang="en-US" b="1">
                <a:latin typeface="BIZ UDPゴシック" panose="020B0400000000000000" pitchFamily="50" charset="-128"/>
                <a:ea typeface="BIZ UDPゴシック" panose="020B0400000000000000" pitchFamily="50" charset="-128"/>
              </a:rPr>
              <a:t>残したメモを読み上げたりすることができます。</a:t>
            </a:r>
            <a:endParaRPr kumimoji="1" lang="en-US" altLang="ja-JP" b="1">
              <a:latin typeface="BIZ UDPゴシック" panose="020B0400000000000000" pitchFamily="50" charset="-128"/>
              <a:ea typeface="BIZ UDPゴシック" panose="020B0400000000000000" pitchFamily="50" charset="-128"/>
            </a:endParaRPr>
          </a:p>
          <a:p>
            <a:endParaRPr kumimoji="1" lang="en-US" altLang="ja-JP" b="1">
              <a:latin typeface="BIZ UDPゴシック" panose="020B0400000000000000" pitchFamily="50" charset="-128"/>
              <a:ea typeface="BIZ UDPゴシック" panose="020B0400000000000000" pitchFamily="50" charset="-128"/>
            </a:endParaRPr>
          </a:p>
          <a:p>
            <a:r>
              <a:rPr lang="en" altLang="ja-JP" b="1" i="0">
                <a:effectLst/>
                <a:latin typeface="BIZ UDPゴシック" panose="020B0400000000000000" pitchFamily="50" charset="-128"/>
                <a:ea typeface="BIZ UDPゴシック" panose="020B0400000000000000" pitchFamily="50" charset="-128"/>
              </a:rPr>
              <a:t>Siri</a:t>
            </a:r>
            <a:r>
              <a:rPr lang="ja-JP" altLang="en-US" b="1" i="0">
                <a:effectLst/>
                <a:latin typeface="BIZ UDPゴシック" panose="020B0400000000000000" pitchFamily="50" charset="-128"/>
                <a:ea typeface="BIZ UDPゴシック" panose="020B0400000000000000" pitchFamily="50" charset="-128"/>
              </a:rPr>
              <a:t>に「○○をメモして」と言えば、</a:t>
            </a:r>
            <a:endParaRPr lang="en-US" altLang="ja-JP" b="1" i="0">
              <a:effectLst/>
              <a:latin typeface="BIZ UDPゴシック" panose="020B0400000000000000" pitchFamily="50" charset="-128"/>
              <a:ea typeface="BIZ UDPゴシック" panose="020B0400000000000000" pitchFamily="50" charset="-128"/>
            </a:endParaRPr>
          </a:p>
          <a:p>
            <a:r>
              <a:rPr lang="ja-JP" altLang="en-US" b="1" i="0">
                <a:effectLst/>
                <a:latin typeface="BIZ UDPゴシック" panose="020B0400000000000000" pitchFamily="50" charset="-128"/>
                <a:ea typeface="BIZ UDPゴシック" panose="020B0400000000000000" pitchFamily="50" charset="-128"/>
              </a:rPr>
              <a:t>メモを作成してくれます。</a:t>
            </a:r>
            <a:endParaRPr kumimoji="1" lang="en-US" altLang="ja-JP" b="1">
              <a:latin typeface="BIZ UDPゴシック" panose="020B0400000000000000" pitchFamily="50" charset="-128"/>
              <a:ea typeface="BIZ UDPゴシック" panose="020B0400000000000000" pitchFamily="50" charset="-128"/>
            </a:endParaRPr>
          </a:p>
          <a:p>
            <a:r>
              <a:rPr lang="ja-JP" altLang="en-US" b="1" i="0">
                <a:effectLst/>
                <a:latin typeface="BIZ UDPゴシック" panose="020B0400000000000000" pitchFamily="50" charset="-128"/>
                <a:ea typeface="BIZ UDPゴシック" panose="020B0400000000000000" pitchFamily="50" charset="-128"/>
              </a:rPr>
              <a:t>忘れられない用事はリマインダー登録することも可能。</a:t>
            </a:r>
            <a:br>
              <a:rPr lang="ja-JP" altLang="en-US" b="1" i="0">
                <a:effectLst/>
                <a:latin typeface="BIZ UDPゴシック" panose="020B0400000000000000" pitchFamily="50" charset="-128"/>
                <a:ea typeface="BIZ UDPゴシック" panose="020B0400000000000000" pitchFamily="50" charset="-128"/>
              </a:rPr>
            </a:br>
            <a:r>
              <a:rPr lang="ja-JP" altLang="en-US" b="1" i="0">
                <a:effectLst/>
                <a:latin typeface="BIZ UDPゴシック" panose="020B0400000000000000" pitchFamily="50" charset="-128"/>
                <a:ea typeface="BIZ UDPゴシック" panose="020B0400000000000000" pitchFamily="50" charset="-128"/>
              </a:rPr>
              <a:t>「</a:t>
            </a:r>
            <a:r>
              <a:rPr lang="en" altLang="ja-JP" b="1" i="0">
                <a:effectLst/>
                <a:latin typeface="BIZ UDPゴシック" panose="020B0400000000000000" pitchFamily="50" charset="-128"/>
                <a:ea typeface="BIZ UDPゴシック" panose="020B0400000000000000" pitchFamily="50" charset="-128"/>
              </a:rPr>
              <a:t>Hey Siri</a:t>
            </a:r>
            <a:r>
              <a:rPr lang="ja-JP" altLang="en" b="1" i="0">
                <a:effectLst/>
                <a:latin typeface="BIZ UDPゴシック" panose="020B0400000000000000" pitchFamily="50" charset="-128"/>
                <a:ea typeface="BIZ UDPゴシック" panose="020B0400000000000000" pitchFamily="50" charset="-128"/>
              </a:rPr>
              <a:t>！</a:t>
            </a:r>
            <a:r>
              <a:rPr lang="ja-JP" altLang="en-US" b="1" i="0">
                <a:effectLst/>
                <a:latin typeface="BIZ UDPゴシック" panose="020B0400000000000000" pitchFamily="50" charset="-128"/>
                <a:ea typeface="BIZ UDPゴシック" panose="020B0400000000000000" pitchFamily="50" charset="-128"/>
              </a:rPr>
              <a:t>明日の</a:t>
            </a:r>
            <a:r>
              <a:rPr lang="en-US" altLang="ja-JP" b="1" i="0">
                <a:effectLst/>
                <a:latin typeface="BIZ UDPゴシック" panose="020B0400000000000000" pitchFamily="50" charset="-128"/>
                <a:ea typeface="BIZ UDPゴシック" panose="020B0400000000000000" pitchFamily="50" charset="-128"/>
              </a:rPr>
              <a:t>3</a:t>
            </a:r>
            <a:r>
              <a:rPr lang="ja-JP" altLang="en-US" b="1" i="0">
                <a:effectLst/>
                <a:latin typeface="BIZ UDPゴシック" panose="020B0400000000000000" pitchFamily="50" charset="-128"/>
                <a:ea typeface="BIZ UDPゴシック" panose="020B0400000000000000" pitchFamily="50" charset="-128"/>
              </a:rPr>
              <a:t>時にアイスを食べるとリマインド」</a:t>
            </a:r>
            <a:endParaRPr lang="en-US" altLang="ja-JP" b="1" i="0">
              <a:effectLst/>
              <a:latin typeface="BIZ UDPゴシック" panose="020B0400000000000000" pitchFamily="50" charset="-128"/>
              <a:ea typeface="BIZ UDPゴシック" panose="020B0400000000000000" pitchFamily="50" charset="-128"/>
            </a:endParaRPr>
          </a:p>
          <a:p>
            <a:r>
              <a:rPr lang="ja-JP" altLang="en-US" b="1" i="0">
                <a:effectLst/>
                <a:latin typeface="BIZ UDPゴシック" panose="020B0400000000000000" pitchFamily="50" charset="-128"/>
                <a:ea typeface="BIZ UDPゴシック" panose="020B0400000000000000" pitchFamily="50" charset="-128"/>
              </a:rPr>
              <a:t>これで</a:t>
            </a:r>
            <a:r>
              <a:rPr lang="en-US" altLang="ja-JP" b="1" i="0">
                <a:effectLst/>
                <a:latin typeface="BIZ UDPゴシック" panose="020B0400000000000000" pitchFamily="50" charset="-128"/>
                <a:ea typeface="BIZ UDPゴシック" panose="020B0400000000000000" pitchFamily="50" charset="-128"/>
              </a:rPr>
              <a:t>3</a:t>
            </a:r>
            <a:r>
              <a:rPr lang="ja-JP" altLang="en-US" b="1" i="0">
                <a:effectLst/>
                <a:latin typeface="BIZ UDPゴシック" panose="020B0400000000000000" pitchFamily="50" charset="-128"/>
                <a:ea typeface="BIZ UDPゴシック" panose="020B0400000000000000" pitchFamily="50" charset="-128"/>
              </a:rPr>
              <a:t>時になったら「アイスを食べる」と通知がきます。</a:t>
            </a:r>
            <a:endParaRPr kumimoji="1" lang="ja-JP" altLang="en-US" b="1">
              <a:latin typeface="BIZ UDPゴシック" panose="020B0400000000000000" pitchFamily="50" charset="-128"/>
              <a:ea typeface="BIZ UDPゴシック" panose="020B0400000000000000" pitchFamily="50" charset="-128"/>
            </a:endParaRPr>
          </a:p>
        </p:txBody>
      </p:sp>
      <p:pic>
        <p:nvPicPr>
          <p:cNvPr id="1026" name="Picture 2" descr="iPhone のメモ App でメモを作成しているところ">
            <a:extLst>
              <a:ext uri="{FF2B5EF4-FFF2-40B4-BE49-F238E27FC236}">
                <a16:creationId xmlns:a16="http://schemas.microsoft.com/office/drawing/2014/main" id="{436993D8-982A-6B8A-959F-75DBB9471D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3273" y="2792710"/>
            <a:ext cx="1945499" cy="3957483"/>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id="{F4A95BB6-CE96-7D6B-40A8-045B7E069268}"/>
              </a:ext>
            </a:extLst>
          </p:cNvPr>
          <p:cNvGrpSpPr/>
          <p:nvPr/>
        </p:nvGrpSpPr>
        <p:grpSpPr>
          <a:xfrm>
            <a:off x="604646" y="0"/>
            <a:ext cx="1351370" cy="1035997"/>
            <a:chOff x="604646" y="0"/>
            <a:chExt cx="1351370" cy="1035997"/>
          </a:xfrm>
        </p:grpSpPr>
        <p:sp>
          <p:nvSpPr>
            <p:cNvPr id="3" name="片側の 2 つの角を切り取った四角形 13">
              <a:extLst>
                <a:ext uri="{FF2B5EF4-FFF2-40B4-BE49-F238E27FC236}">
                  <a16:creationId xmlns:a16="http://schemas.microsoft.com/office/drawing/2014/main" id="{372537CD-A6B1-6BF7-0724-5910473D1AC9}"/>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 name="片側の 2 つの角を切り取った四角形 16">
              <a:extLst>
                <a:ext uri="{FF2B5EF4-FFF2-40B4-BE49-F238E27FC236}">
                  <a16:creationId xmlns:a16="http://schemas.microsoft.com/office/drawing/2014/main" id="{1FBAF576-448B-26A1-5CD7-94D1A3A8B65B}"/>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9DBC2F9D-5F7D-0764-5555-5764E6F02792}"/>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6" name="スライド番号プレースホルダー 3">
            <a:extLst>
              <a:ext uri="{FF2B5EF4-FFF2-40B4-BE49-F238E27FC236}">
                <a16:creationId xmlns:a16="http://schemas.microsoft.com/office/drawing/2014/main" id="{CF6D5C95-95C8-8151-261A-2CB798759B67}"/>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905992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 メモアプリを使ってみよう①</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2-1.</a:t>
            </a:r>
            <a:r>
              <a:rPr lang="ja-JP" altLang="en-US" sz="2800" b="1">
                <a:latin typeface="BIZ UDPゴシック" panose="020B0400000000000000" pitchFamily="50" charset="-128"/>
                <a:ea typeface="BIZ UDPゴシック" panose="020B0400000000000000" pitchFamily="50" charset="-128"/>
              </a:rPr>
              <a:t>メモアプリにメモを残してみよう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5046575"/>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5752000"/>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10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400940"/>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2784693"/>
            <a:ext cx="9570816" cy="866904"/>
          </a:xfrm>
          <a:prstGeom prst="rect">
            <a:avLst/>
          </a:prstGeom>
          <a:noFill/>
        </p:spPr>
        <p:txBody>
          <a:bodyPr wrap="square">
            <a:spAutoFit/>
          </a:bodyPr>
          <a:lstStyle/>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 「メモを</a:t>
            </a:r>
            <a:r>
              <a:rPr lang="ja-JP" altLang="en-US" b="1">
                <a:solidFill>
                  <a:srgbClr val="000000"/>
                </a:solidFill>
                <a:latin typeface="BIZ UDPゴシック" panose="020B0400000000000000" pitchFamily="50" charset="-128"/>
                <a:ea typeface="BIZ UDPゴシック" panose="020B0400000000000000" pitchFamily="50" charset="-128"/>
              </a:rPr>
              <a:t>残す</a:t>
            </a:r>
            <a:r>
              <a:rPr lang="ja-JP" altLang="en-US" b="1" i="0">
                <a:solidFill>
                  <a:srgbClr val="000000"/>
                </a:solidFill>
                <a:effectLst/>
                <a:latin typeface="BIZ UDPゴシック" panose="020B0400000000000000" pitchFamily="50" charset="-128"/>
                <a:ea typeface="BIZ UDPゴシック" panose="020B0400000000000000" pitchFamily="50" charset="-128"/>
              </a:rPr>
              <a:t>」などと話しかけます。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が「内容はどうしますか？」というので、残したい内容を話します。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75574A1C-5DA8-3882-4EBE-8221CDFD9470}"/>
              </a:ext>
            </a:extLst>
          </p:cNvPr>
          <p:cNvSpPr txBox="1"/>
          <p:nvPr/>
        </p:nvSpPr>
        <p:spPr>
          <a:xfrm>
            <a:off x="1199503" y="3651250"/>
            <a:ext cx="8703643" cy="1161857"/>
          </a:xfrm>
          <a:prstGeom prst="rect">
            <a:avLst/>
          </a:prstGeom>
          <a:noFill/>
        </p:spPr>
        <p:txBody>
          <a:bodyPr wrap="square" rtlCol="0">
            <a:spAutoFit/>
          </a:bodyPr>
          <a:lstStyle/>
          <a:p>
            <a:pPr algn="ctr">
              <a:lnSpc>
                <a:spcPct val="150000"/>
              </a:lnSpc>
            </a:pPr>
            <a:r>
              <a:rPr kumimoji="1" lang="ja-JP" altLang="en-US" sz="2800" b="1">
                <a:latin typeface="BIZ UDPゴシック" panose="020B0400000000000000" pitchFamily="50" charset="-128"/>
                <a:ea typeface="BIZ UDPゴシック" panose="020B0400000000000000" pitchFamily="50" charset="-128"/>
              </a:rPr>
              <a:t>「明日、</a:t>
            </a:r>
            <a:r>
              <a:rPr kumimoji="1" lang="en-US" altLang="ja-JP" sz="2800" b="1">
                <a:latin typeface="BIZ UDPゴシック" panose="020B0400000000000000" pitchFamily="50" charset="-128"/>
                <a:ea typeface="BIZ UDPゴシック" panose="020B0400000000000000" pitchFamily="50" charset="-128"/>
              </a:rPr>
              <a:t>12</a:t>
            </a:r>
            <a:r>
              <a:rPr kumimoji="1" lang="ja-JP" altLang="en-US" sz="2800" b="1">
                <a:latin typeface="BIZ UDPゴシック" panose="020B0400000000000000" pitchFamily="50" charset="-128"/>
                <a:ea typeface="BIZ UDPゴシック" panose="020B0400000000000000" pitchFamily="50" charset="-128"/>
              </a:rPr>
              <a:t>時に上野駅中央口集合」</a:t>
            </a:r>
            <a:endParaRPr kumimoji="1" lang="en-US" altLang="ja-JP" sz="2800" b="1">
              <a:latin typeface="BIZ UDPゴシック" panose="020B0400000000000000" pitchFamily="50" charset="-128"/>
              <a:ea typeface="BIZ UDPゴシック" panose="020B0400000000000000" pitchFamily="50" charset="-128"/>
            </a:endParaRPr>
          </a:p>
          <a:p>
            <a:pPr algn="ctr">
              <a:lnSpc>
                <a:spcPct val="150000"/>
              </a:lnSpc>
            </a:pPr>
            <a:r>
              <a:rPr kumimoji="1" lang="ja-JP" altLang="en-US" sz="2000" b="1">
                <a:latin typeface="BIZ UDPゴシック" panose="020B0400000000000000" pitchFamily="50" charset="-128"/>
                <a:ea typeface="BIZ UDPゴシック" panose="020B0400000000000000" pitchFamily="50" charset="-128"/>
              </a:rPr>
              <a:t>と残してみましょう。</a:t>
            </a:r>
          </a:p>
        </p:txBody>
      </p:sp>
      <p:sp>
        <p:nvSpPr>
          <p:cNvPr id="6" name="テキスト ボックス 5">
            <a:extLst>
              <a:ext uri="{FF2B5EF4-FFF2-40B4-BE49-F238E27FC236}">
                <a16:creationId xmlns:a16="http://schemas.microsoft.com/office/drawing/2014/main" id="{CE9A82DA-F7BA-B672-420F-6266C8527D5C}"/>
              </a:ext>
            </a:extLst>
          </p:cNvPr>
          <p:cNvSpPr txBox="1"/>
          <p:nvPr/>
        </p:nvSpPr>
        <p:spPr>
          <a:xfrm>
            <a:off x="1497279" y="6103060"/>
            <a:ext cx="7773902" cy="861774"/>
          </a:xfrm>
          <a:prstGeom prst="rect">
            <a:avLst/>
          </a:prstGeom>
          <a:noFill/>
          <a:ln w="19050">
            <a:solidFill>
              <a:srgbClr val="C62153"/>
            </a:solidFill>
          </a:ln>
        </p:spPr>
        <p:txBody>
          <a:bodyPr wrap="square" rtlCol="0">
            <a:spAutoFit/>
          </a:bodyPr>
          <a:lstStyle/>
          <a:p>
            <a:r>
              <a:rPr kumimoji="1" lang="en-US" altLang="ja-JP" sz="1400" b="1">
                <a:solidFill>
                  <a:srgbClr val="C62153"/>
                </a:solidFill>
                <a:latin typeface="BIZ UDPゴシック" panose="020B0400000000000000" pitchFamily="50" charset="-128"/>
                <a:ea typeface="BIZ UDPゴシック" panose="020B0400000000000000" pitchFamily="50" charset="-128"/>
              </a:rPr>
              <a:t>POINT</a:t>
            </a:r>
          </a:p>
          <a:p>
            <a:r>
              <a:rPr kumimoji="1" lang="ja-JP" altLang="en-US" sz="1200" b="1">
                <a:latin typeface="BIZ UDPゴシック" panose="020B0400000000000000" pitchFamily="50" charset="-128"/>
                <a:ea typeface="BIZ UDPゴシック" panose="020B0400000000000000" pitchFamily="50" charset="-128"/>
              </a:rPr>
              <a:t>■</a:t>
            </a:r>
            <a:r>
              <a:rPr kumimoji="1" lang="en-US" altLang="ja-JP" sz="1200" b="1">
                <a:latin typeface="BIZ UDPゴシック" panose="020B0400000000000000" pitchFamily="50" charset="-128"/>
                <a:ea typeface="BIZ UDPゴシック" panose="020B0400000000000000" pitchFamily="50" charset="-128"/>
              </a:rPr>
              <a:t>1</a:t>
            </a:r>
            <a:r>
              <a:rPr kumimoji="1" lang="ja-JP" altLang="en-US" sz="1200" b="1">
                <a:latin typeface="BIZ UDPゴシック" panose="020B0400000000000000" pitchFamily="50" charset="-128"/>
                <a:ea typeface="BIZ UDPゴシック" panose="020B0400000000000000" pitchFamily="50" charset="-128"/>
              </a:rPr>
              <a:t>秒間間が空くと入力停止してしまうので気を付けましょう</a:t>
            </a:r>
            <a:endParaRPr kumimoji="1" lang="en-US" altLang="ja-JP" sz="1200" b="1">
              <a:latin typeface="BIZ UDPゴシック" panose="020B0400000000000000" pitchFamily="50" charset="-128"/>
              <a:ea typeface="BIZ UDPゴシック" panose="020B0400000000000000" pitchFamily="50" charset="-128"/>
            </a:endParaRPr>
          </a:p>
          <a:p>
            <a:r>
              <a:rPr kumimoji="1" lang="ja-JP" altLang="en-US" sz="1200" b="1">
                <a:latin typeface="BIZ UDPゴシック" panose="020B0400000000000000" pitchFamily="50" charset="-128"/>
                <a:ea typeface="BIZ UDPゴシック" panose="020B0400000000000000" pitchFamily="50" charset="-128"/>
              </a:rPr>
              <a:t>■改行したい場合： 「改行」と言いましょう</a:t>
            </a:r>
            <a:endParaRPr kumimoji="1" lang="en-US" altLang="ja-JP" sz="1200" b="1">
              <a:latin typeface="BIZ UDPゴシック" panose="020B0400000000000000" pitchFamily="50" charset="-128"/>
              <a:ea typeface="BIZ UDPゴシック" panose="020B0400000000000000" pitchFamily="50" charset="-128"/>
            </a:endParaRPr>
          </a:p>
          <a:p>
            <a:r>
              <a:rPr kumimoji="1" lang="ja-JP" altLang="en-US" sz="1200" b="1">
                <a:latin typeface="BIZ UDPゴシック" panose="020B0400000000000000" pitchFamily="50" charset="-128"/>
                <a:ea typeface="BIZ UDPゴシック" panose="020B0400000000000000" pitchFamily="50" charset="-128"/>
              </a:rPr>
              <a:t>■句読点、記号の入力：「はてな」「ハートマーク」など入力したいものの名前を言いましょう</a:t>
            </a:r>
          </a:p>
        </p:txBody>
      </p:sp>
      <p:sp>
        <p:nvSpPr>
          <p:cNvPr id="2" name="テキスト ボックス 1">
            <a:extLst>
              <a:ext uri="{FF2B5EF4-FFF2-40B4-BE49-F238E27FC236}">
                <a16:creationId xmlns:a16="http://schemas.microsoft.com/office/drawing/2014/main" id="{77D090D6-35D4-AEFE-169E-4D1F7CABEF97}"/>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メモアプリを使う</a:t>
            </a:r>
          </a:p>
        </p:txBody>
      </p:sp>
      <p:grpSp>
        <p:nvGrpSpPr>
          <p:cNvPr id="8" name="グループ化 7">
            <a:extLst>
              <a:ext uri="{FF2B5EF4-FFF2-40B4-BE49-F238E27FC236}">
                <a16:creationId xmlns:a16="http://schemas.microsoft.com/office/drawing/2014/main" id="{77EBD786-4D36-835C-DD41-8DD46F81DA67}"/>
              </a:ext>
            </a:extLst>
          </p:cNvPr>
          <p:cNvGrpSpPr/>
          <p:nvPr/>
        </p:nvGrpSpPr>
        <p:grpSpPr>
          <a:xfrm>
            <a:off x="604646" y="0"/>
            <a:ext cx="1351370" cy="1035997"/>
            <a:chOff x="604646" y="0"/>
            <a:chExt cx="1351370" cy="1035997"/>
          </a:xfrm>
        </p:grpSpPr>
        <p:sp>
          <p:nvSpPr>
            <p:cNvPr id="9" name="片側の 2 つの角を切り取った四角形 13">
              <a:extLst>
                <a:ext uri="{FF2B5EF4-FFF2-40B4-BE49-F238E27FC236}">
                  <a16:creationId xmlns:a16="http://schemas.microsoft.com/office/drawing/2014/main" id="{1A6F2B0C-F88F-0E9B-C67A-F38D5EB157D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片側の 2 つの角を切り取った四角形 16">
              <a:extLst>
                <a:ext uri="{FF2B5EF4-FFF2-40B4-BE49-F238E27FC236}">
                  <a16:creationId xmlns:a16="http://schemas.microsoft.com/office/drawing/2014/main" id="{1498BA7E-1B59-0962-74C6-DA8846E5F10A}"/>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F57735CA-2E68-9EE8-4DBD-FA866CB226A0}"/>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7" name="スライド番号プレースホルダー 3">
            <a:extLst>
              <a:ext uri="{FF2B5EF4-FFF2-40B4-BE49-F238E27FC236}">
                <a16:creationId xmlns:a16="http://schemas.microsoft.com/office/drawing/2014/main" id="{4C98E4D8-A886-40A0-4DD5-4AD0303E0C8B}"/>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29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44923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37">
            <a:extLst>
              <a:ext uri="{FF2B5EF4-FFF2-40B4-BE49-F238E27FC236}">
                <a16:creationId xmlns:a16="http://schemas.microsoft.com/office/drawing/2014/main" id="{E9D16EAB-1BB1-D78A-023C-0BB580EB21B1}"/>
              </a:ext>
            </a:extLst>
          </p:cNvPr>
          <p:cNvSpPr/>
          <p:nvPr/>
        </p:nvSpPr>
        <p:spPr>
          <a:xfrm>
            <a:off x="740780" y="450773"/>
            <a:ext cx="9504907" cy="6469118"/>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904CB87D-789F-5F0C-249B-471F80029F98}"/>
              </a:ext>
            </a:extLst>
          </p:cNvPr>
          <p:cNvSpPr txBox="1"/>
          <p:nvPr/>
        </p:nvSpPr>
        <p:spPr>
          <a:xfrm>
            <a:off x="818676" y="660363"/>
            <a:ext cx="2528589" cy="369332"/>
          </a:xfrm>
          <a:prstGeom prst="rect">
            <a:avLst/>
          </a:prstGeom>
          <a:noFill/>
        </p:spPr>
        <p:txBody>
          <a:bodyPr wrap="square">
            <a:spAutoFit/>
          </a:bodyPr>
          <a:lstStyle/>
          <a:p>
            <a:r>
              <a:rPr lang="ja-JP" altLang="en-US" b="1">
                <a:solidFill>
                  <a:srgbClr val="006DAB"/>
                </a:solidFill>
                <a:latin typeface="Meiryo" panose="020B0604030504040204" pitchFamily="34" charset="-128"/>
                <a:ea typeface="Meiryo" panose="020B0604030504040204" pitchFamily="34" charset="-128"/>
              </a:rPr>
              <a:t>目次</a:t>
            </a:r>
          </a:p>
        </p:txBody>
      </p:sp>
      <p:grpSp>
        <p:nvGrpSpPr>
          <p:cNvPr id="4" name="グループ化 3">
            <a:extLst>
              <a:ext uri="{FF2B5EF4-FFF2-40B4-BE49-F238E27FC236}">
                <a16:creationId xmlns:a16="http://schemas.microsoft.com/office/drawing/2014/main" id="{27787294-1EF1-7883-17B7-DEE0E8FADA2A}"/>
              </a:ext>
            </a:extLst>
          </p:cNvPr>
          <p:cNvGrpSpPr/>
          <p:nvPr/>
        </p:nvGrpSpPr>
        <p:grpSpPr>
          <a:xfrm>
            <a:off x="922990" y="1175128"/>
            <a:ext cx="4422916" cy="2870410"/>
            <a:chOff x="922990" y="1155159"/>
            <a:chExt cx="4422916" cy="2870410"/>
          </a:xfrm>
        </p:grpSpPr>
        <p:sp>
          <p:nvSpPr>
            <p:cNvPr id="5" name="角丸四角形 53">
              <a:extLst>
                <a:ext uri="{FF2B5EF4-FFF2-40B4-BE49-F238E27FC236}">
                  <a16:creationId xmlns:a16="http://schemas.microsoft.com/office/drawing/2014/main" id="{57CA15C0-FF5F-2891-01DF-EED240C66DA4}"/>
                </a:ext>
              </a:extLst>
            </p:cNvPr>
            <p:cNvSpPr/>
            <p:nvPr/>
          </p:nvSpPr>
          <p:spPr>
            <a:xfrm>
              <a:off x="922990" y="1155159"/>
              <a:ext cx="4422916" cy="2861259"/>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E20F463-9C89-A4B9-7A4C-5B23E597FF54}"/>
                </a:ext>
              </a:extLst>
            </p:cNvPr>
            <p:cNvSpPr txBox="1"/>
            <p:nvPr/>
          </p:nvSpPr>
          <p:spPr>
            <a:xfrm>
              <a:off x="934008" y="1317760"/>
              <a:ext cx="1285332" cy="400110"/>
            </a:xfrm>
            <a:prstGeom prst="rect">
              <a:avLst/>
            </a:prstGeom>
            <a:noFill/>
          </p:spPr>
          <p:txBody>
            <a:bodyPr wrap="square">
              <a:spAutoFit/>
            </a:bodyPr>
            <a:lstStyle/>
            <a:p>
              <a:r>
                <a:rPr lang="ja-JP" altLang="en-US" sz="1400" b="1">
                  <a:solidFill>
                    <a:srgbClr val="00A478"/>
                  </a:solidFill>
                  <a:latin typeface="Meiryo" panose="020B0604030504040204" pitchFamily="34" charset="-128"/>
                  <a:ea typeface="Meiryo" panose="020B0604030504040204" pitchFamily="34" charset="-128"/>
                </a:rPr>
                <a:t>第</a:t>
              </a:r>
              <a:r>
                <a:rPr lang="en-US" altLang="ja-JP" sz="2000" b="1">
                  <a:solidFill>
                    <a:srgbClr val="00A478"/>
                  </a:solidFill>
                  <a:latin typeface="Meiryo" panose="020B0604030504040204" pitchFamily="34" charset="-128"/>
                  <a:ea typeface="Meiryo" panose="020B0604030504040204" pitchFamily="34" charset="-128"/>
                </a:rPr>
                <a:t>1</a:t>
              </a:r>
              <a:r>
                <a:rPr lang="ja-JP" altLang="en-US" sz="1400" b="1">
                  <a:solidFill>
                    <a:srgbClr val="00A478"/>
                  </a:solidFill>
                  <a:latin typeface="Meiryo" panose="020B0604030504040204" pitchFamily="34" charset="-128"/>
                  <a:ea typeface="Meiryo" panose="020B0604030504040204" pitchFamily="34" charset="-128"/>
                </a:rPr>
                <a:t>回目</a:t>
              </a:r>
            </a:p>
          </p:txBody>
        </p:sp>
        <p:sp>
          <p:nvSpPr>
            <p:cNvPr id="7" name="テキスト ボックス 6">
              <a:extLst>
                <a:ext uri="{FF2B5EF4-FFF2-40B4-BE49-F238E27FC236}">
                  <a16:creationId xmlns:a16="http://schemas.microsoft.com/office/drawing/2014/main" id="{B6919135-1E18-0749-D3B9-90074EAC72B2}"/>
                </a:ext>
              </a:extLst>
            </p:cNvPr>
            <p:cNvSpPr txBox="1"/>
            <p:nvPr/>
          </p:nvSpPr>
          <p:spPr>
            <a:xfrm>
              <a:off x="1707500" y="1351555"/>
              <a:ext cx="2963890" cy="338554"/>
            </a:xfrm>
            <a:prstGeom prst="rect">
              <a:avLst/>
            </a:prstGeom>
            <a:noFill/>
          </p:spPr>
          <p:txBody>
            <a:bodyPr wrap="square">
              <a:spAutoFit/>
            </a:bodyPr>
            <a:lstStyle/>
            <a:p>
              <a:r>
                <a:rPr lang="ja-JP" altLang="en-US" sz="1600" b="1">
                  <a:solidFill>
                    <a:srgbClr val="00A478"/>
                  </a:solidFill>
                  <a:latin typeface="Meiryo" panose="020B0604030504040204" pitchFamily="34" charset="-128"/>
                  <a:ea typeface="Meiryo" panose="020B0604030504040204" pitchFamily="34" charset="-128"/>
                </a:rPr>
                <a:t>スマホの基本</a:t>
              </a:r>
            </a:p>
          </p:txBody>
        </p:sp>
        <p:sp>
          <p:nvSpPr>
            <p:cNvPr id="8" name="テキスト ボックス 7">
              <a:extLst>
                <a:ext uri="{FF2B5EF4-FFF2-40B4-BE49-F238E27FC236}">
                  <a16:creationId xmlns:a16="http://schemas.microsoft.com/office/drawing/2014/main" id="{880DE574-E800-1FCD-B38F-AA327A0C11E4}"/>
                </a:ext>
              </a:extLst>
            </p:cNvPr>
            <p:cNvSpPr txBox="1"/>
            <p:nvPr/>
          </p:nvSpPr>
          <p:spPr>
            <a:xfrm>
              <a:off x="922991" y="1698009"/>
              <a:ext cx="3677781" cy="2327560"/>
            </a:xfrm>
            <a:prstGeom prst="rect">
              <a:avLst/>
            </a:prstGeom>
            <a:noFill/>
          </p:spPr>
          <p:txBody>
            <a:bodyPr wrap="square">
              <a:spAutoFit/>
            </a:bodyPr>
            <a:lstStyle/>
            <a:p>
              <a:pPr>
                <a:lnSpc>
                  <a:spcPct val="150000"/>
                </a:lnSpc>
              </a:pPr>
              <a:r>
                <a:rPr lang="ja-JP" altLang="en-US" sz="1400" b="1">
                  <a:latin typeface="Meiryo" panose="020B0604030504040204" pitchFamily="34" charset="-128"/>
                  <a:ea typeface="Meiryo" panose="020B0604030504040204" pitchFamily="34" charset="-128"/>
                </a:rPr>
                <a:t>１</a:t>
              </a:r>
              <a:r>
                <a:rPr lang="en-US" altLang="ja-JP" sz="1400" b="1">
                  <a:latin typeface="Meiryo" panose="020B0604030504040204" pitchFamily="34" charset="-128"/>
                  <a:ea typeface="Meiryo" panose="020B0604030504040204" pitchFamily="34" charset="-128"/>
                </a:rPr>
                <a:t>.  </a:t>
              </a:r>
              <a:r>
                <a:rPr lang="ja-JP" altLang="en-US" sz="1400" b="1">
                  <a:latin typeface="Meiryo" panose="020B0604030504040204" pitchFamily="34" charset="-128"/>
                  <a:ea typeface="Meiryo" panose="020B0604030504040204" pitchFamily="34" charset="-128"/>
                </a:rPr>
                <a:t>スマホでできることは</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２．便利なサポートアプリ</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３．スマホの基本</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４</a:t>
              </a:r>
              <a:r>
                <a:rPr lang="en-US" altLang="ja-JP" sz="1400" b="1">
                  <a:latin typeface="Meiryo" panose="020B0604030504040204" pitchFamily="34" charset="-128"/>
                  <a:ea typeface="Meiryo" panose="020B0604030504040204" pitchFamily="34" charset="-128"/>
                </a:rPr>
                <a:t>.</a:t>
              </a:r>
              <a:r>
                <a:rPr lang="ja-JP" altLang="en-US" sz="1400" b="1">
                  <a:latin typeface="Meiryo" panose="020B0604030504040204" pitchFamily="34" charset="-128"/>
                  <a:ea typeface="Meiryo" panose="020B0604030504040204" pitchFamily="34" charset="-128"/>
                </a:rPr>
                <a:t> ボイスオーバー</a:t>
              </a:r>
              <a:r>
                <a:rPr lang="en-US" altLang="ja-JP" sz="1400" b="1">
                  <a:latin typeface="Meiryo" panose="020B0604030504040204" pitchFamily="34" charset="-128"/>
                  <a:ea typeface="Meiryo" panose="020B0604030504040204" pitchFamily="34" charset="-128"/>
                </a:rPr>
                <a:t>(</a:t>
              </a:r>
              <a:r>
                <a:rPr lang="ja-JP" altLang="en-US" sz="1400" b="1">
                  <a:latin typeface="Meiryo" panose="020B0604030504040204" pitchFamily="34" charset="-128"/>
                  <a:ea typeface="Meiryo" panose="020B0604030504040204" pitchFamily="34" charset="-128"/>
                </a:rPr>
                <a:t>通常モードとの切替）</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５．ボイスオーバージェスチャについて</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６．</a:t>
              </a:r>
              <a:r>
                <a:rPr lang="en-US" altLang="ja-JP" sz="1400" b="1">
                  <a:latin typeface="Meiryo" panose="020B0604030504040204" pitchFamily="34" charset="-128"/>
                  <a:ea typeface="Meiryo" panose="020B0604030504040204" pitchFamily="34" charset="-128"/>
                </a:rPr>
                <a:t>iPhone</a:t>
              </a:r>
              <a:r>
                <a:rPr lang="ja-JP" altLang="en-US" sz="1400" b="1">
                  <a:latin typeface="Meiryo" panose="020B0604030504040204" pitchFamily="34" charset="-128"/>
                  <a:ea typeface="Meiryo" panose="020B0604030504040204" pitchFamily="34" charset="-128"/>
                </a:rPr>
                <a:t>基礎知識：画面表示</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７．電話をつかう</a:t>
              </a:r>
              <a:endParaRPr lang="en-US" altLang="ja-JP" sz="1400" b="1">
                <a:latin typeface="Meiryo" panose="020B0604030504040204" pitchFamily="34" charset="-128"/>
                <a:ea typeface="Meiryo" panose="020B0604030504040204" pitchFamily="34" charset="-128"/>
              </a:endParaRPr>
            </a:p>
          </p:txBody>
        </p:sp>
      </p:grpSp>
      <p:sp>
        <p:nvSpPr>
          <p:cNvPr id="9" name="角丸四角形 64">
            <a:extLst>
              <a:ext uri="{FF2B5EF4-FFF2-40B4-BE49-F238E27FC236}">
                <a16:creationId xmlns:a16="http://schemas.microsoft.com/office/drawing/2014/main" id="{28E45328-6C04-1962-DE43-98BB22F88F55}"/>
              </a:ext>
            </a:extLst>
          </p:cNvPr>
          <p:cNvSpPr/>
          <p:nvPr/>
        </p:nvSpPr>
        <p:spPr>
          <a:xfrm>
            <a:off x="5528118" y="1168595"/>
            <a:ext cx="4422915" cy="1511017"/>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 name="グループ化 9">
            <a:extLst>
              <a:ext uri="{FF2B5EF4-FFF2-40B4-BE49-F238E27FC236}">
                <a16:creationId xmlns:a16="http://schemas.microsoft.com/office/drawing/2014/main" id="{95A8A112-597B-905A-1722-3E048529EBAE}"/>
              </a:ext>
            </a:extLst>
          </p:cNvPr>
          <p:cNvGrpSpPr/>
          <p:nvPr/>
        </p:nvGrpSpPr>
        <p:grpSpPr>
          <a:xfrm>
            <a:off x="5644307" y="1301430"/>
            <a:ext cx="4415541" cy="1362026"/>
            <a:chOff x="6154710" y="2724680"/>
            <a:chExt cx="4142855" cy="1286658"/>
          </a:xfrm>
        </p:grpSpPr>
        <p:sp>
          <p:nvSpPr>
            <p:cNvPr id="11" name="テキスト ボックス 10">
              <a:extLst>
                <a:ext uri="{FF2B5EF4-FFF2-40B4-BE49-F238E27FC236}">
                  <a16:creationId xmlns:a16="http://schemas.microsoft.com/office/drawing/2014/main" id="{9D61429F-643A-B090-A5D2-0A821DE15E2E}"/>
                </a:ext>
              </a:extLst>
            </p:cNvPr>
            <p:cNvSpPr txBox="1"/>
            <p:nvPr/>
          </p:nvSpPr>
          <p:spPr>
            <a:xfrm>
              <a:off x="6168598" y="2724680"/>
              <a:ext cx="1063128" cy="377970"/>
            </a:xfrm>
            <a:prstGeom prst="rect">
              <a:avLst/>
            </a:prstGeom>
            <a:noFill/>
          </p:spPr>
          <p:txBody>
            <a:bodyPr wrap="square">
              <a:spAutoFit/>
            </a:bodyPr>
            <a:lstStyle/>
            <a:p>
              <a:r>
                <a:rPr lang="ja-JP" altLang="en-US" sz="1400" b="1">
                  <a:solidFill>
                    <a:srgbClr val="C62153"/>
                  </a:solidFill>
                  <a:latin typeface="Meiryo" panose="020B0604030504040204" pitchFamily="34" charset="-128"/>
                  <a:ea typeface="Meiryo" panose="020B0604030504040204" pitchFamily="34" charset="-128"/>
                </a:rPr>
                <a:t>第</a:t>
              </a:r>
              <a:r>
                <a:rPr lang="en-US" altLang="ja-JP" sz="2000" b="1">
                  <a:solidFill>
                    <a:srgbClr val="C62153"/>
                  </a:solidFill>
                  <a:latin typeface="Meiryo" panose="020B0604030504040204" pitchFamily="34" charset="-128"/>
                  <a:ea typeface="Meiryo" panose="020B0604030504040204" pitchFamily="34" charset="-128"/>
                </a:rPr>
                <a:t>3</a:t>
              </a:r>
              <a:r>
                <a:rPr lang="ja-JP" altLang="en-US" sz="1400" b="1">
                  <a:solidFill>
                    <a:srgbClr val="C62153"/>
                  </a:solidFill>
                  <a:latin typeface="Meiryo" panose="020B0604030504040204" pitchFamily="34" charset="-128"/>
                  <a:ea typeface="Meiryo" panose="020B0604030504040204" pitchFamily="34" charset="-128"/>
                </a:rPr>
                <a:t>回目</a:t>
              </a:r>
            </a:p>
          </p:txBody>
        </p:sp>
        <p:sp>
          <p:nvSpPr>
            <p:cNvPr id="13" name="テキスト ボックス 12">
              <a:extLst>
                <a:ext uri="{FF2B5EF4-FFF2-40B4-BE49-F238E27FC236}">
                  <a16:creationId xmlns:a16="http://schemas.microsoft.com/office/drawing/2014/main" id="{EC598AF8-D27C-25B4-C005-28804B608E9A}"/>
                </a:ext>
              </a:extLst>
            </p:cNvPr>
            <p:cNvSpPr txBox="1"/>
            <p:nvPr/>
          </p:nvSpPr>
          <p:spPr>
            <a:xfrm>
              <a:off x="6884862" y="2769181"/>
              <a:ext cx="3412703" cy="319820"/>
            </a:xfrm>
            <a:prstGeom prst="rect">
              <a:avLst/>
            </a:prstGeom>
            <a:noFill/>
          </p:spPr>
          <p:txBody>
            <a:bodyPr wrap="square">
              <a:spAutoFit/>
            </a:bodyPr>
            <a:lstStyle/>
            <a:p>
              <a:r>
                <a:rPr lang="ja-JP" altLang="en-US" sz="1600" b="1">
                  <a:solidFill>
                    <a:srgbClr val="C62153"/>
                  </a:solidFill>
                  <a:latin typeface="Meiryo" panose="020B0604030504040204" pitchFamily="34" charset="-128"/>
                  <a:ea typeface="Meiryo" panose="020B0604030504040204" pitchFamily="34" charset="-128"/>
                </a:rPr>
                <a:t>インターネットとアプリの活用</a:t>
              </a:r>
            </a:p>
          </p:txBody>
        </p:sp>
        <p:sp>
          <p:nvSpPr>
            <p:cNvPr id="14" name="テキスト ボックス 13">
              <a:extLst>
                <a:ext uri="{FF2B5EF4-FFF2-40B4-BE49-F238E27FC236}">
                  <a16:creationId xmlns:a16="http://schemas.microsoft.com/office/drawing/2014/main" id="{1F681B80-3782-EBDB-23CB-512B1CEC9B7A}"/>
                </a:ext>
              </a:extLst>
            </p:cNvPr>
            <p:cNvSpPr txBox="1"/>
            <p:nvPr/>
          </p:nvSpPr>
          <p:spPr>
            <a:xfrm>
              <a:off x="6154710" y="3033705"/>
              <a:ext cx="3041979" cy="977633"/>
            </a:xfrm>
            <a:prstGeom prst="rect">
              <a:avLst/>
            </a:prstGeom>
            <a:noFill/>
          </p:spPr>
          <p:txBody>
            <a:bodyPr wrap="square">
              <a:spAutoFit/>
            </a:bodyPr>
            <a:lstStyle/>
            <a:p>
              <a:pPr>
                <a:lnSpc>
                  <a:spcPct val="150000"/>
                </a:lnSpc>
              </a:pPr>
              <a:r>
                <a:rPr lang="ja-JP" altLang="en-US" sz="1400" b="1">
                  <a:latin typeface="Meiryo" panose="020B0604030504040204" pitchFamily="34" charset="-128"/>
                  <a:ea typeface="Meiryo" panose="020B0604030504040204" pitchFamily="34" charset="-128"/>
                </a:rPr>
                <a:t>１．</a:t>
              </a:r>
              <a:r>
                <a:rPr lang="en-US" altLang="ja-JP" sz="1400" b="1">
                  <a:latin typeface="Meiryo" panose="020B0604030504040204" pitchFamily="34" charset="-128"/>
                  <a:ea typeface="Meiryo" panose="020B0604030504040204" pitchFamily="34" charset="-128"/>
                </a:rPr>
                <a:t>Siri</a:t>
              </a:r>
              <a:r>
                <a:rPr lang="ja-JP" altLang="en-US" sz="1400" b="1">
                  <a:latin typeface="Meiryo" panose="020B0604030504040204" pitchFamily="34" charset="-128"/>
                  <a:ea typeface="Meiryo" panose="020B0604030504040204" pitchFamily="34" charset="-128"/>
                </a:rPr>
                <a:t>を使って検索</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２．メモアプリをつかってみよう①</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３．メモアプリをつかってみよう②</a:t>
              </a:r>
              <a:endParaRPr lang="en-US" altLang="ja-JP" sz="1400" b="1">
                <a:latin typeface="Meiryo" panose="020B0604030504040204" pitchFamily="34" charset="-128"/>
                <a:ea typeface="Meiryo" panose="020B0604030504040204" pitchFamily="34" charset="-128"/>
              </a:endParaRPr>
            </a:p>
          </p:txBody>
        </p:sp>
      </p:grpSp>
      <p:grpSp>
        <p:nvGrpSpPr>
          <p:cNvPr id="15" name="グループ化 14">
            <a:extLst>
              <a:ext uri="{FF2B5EF4-FFF2-40B4-BE49-F238E27FC236}">
                <a16:creationId xmlns:a16="http://schemas.microsoft.com/office/drawing/2014/main" id="{BE6810B6-5FBC-AD41-9E06-A3F5E75E24C8}"/>
              </a:ext>
            </a:extLst>
          </p:cNvPr>
          <p:cNvGrpSpPr/>
          <p:nvPr/>
        </p:nvGrpSpPr>
        <p:grpSpPr>
          <a:xfrm>
            <a:off x="934008" y="4150434"/>
            <a:ext cx="4422915" cy="1470255"/>
            <a:chOff x="4904540" y="2822089"/>
            <a:chExt cx="5175043" cy="1218846"/>
          </a:xfrm>
        </p:grpSpPr>
        <p:sp>
          <p:nvSpPr>
            <p:cNvPr id="16" name="角丸四角形 22">
              <a:extLst>
                <a:ext uri="{FF2B5EF4-FFF2-40B4-BE49-F238E27FC236}">
                  <a16:creationId xmlns:a16="http://schemas.microsoft.com/office/drawing/2014/main" id="{5EA3CA14-2C38-D688-EF07-27D196C42197}"/>
                </a:ext>
              </a:extLst>
            </p:cNvPr>
            <p:cNvSpPr/>
            <p:nvPr/>
          </p:nvSpPr>
          <p:spPr>
            <a:xfrm>
              <a:off x="4904540" y="2822089"/>
              <a:ext cx="5175043" cy="1218846"/>
            </a:xfrm>
            <a:prstGeom prst="roundRect">
              <a:avLst>
                <a:gd name="adj" fmla="val 2439"/>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145A1A4E-03C7-D2C6-37FE-AC5732B868DF}"/>
                </a:ext>
              </a:extLst>
            </p:cNvPr>
            <p:cNvGrpSpPr/>
            <p:nvPr/>
          </p:nvGrpSpPr>
          <p:grpSpPr>
            <a:xfrm>
              <a:off x="5008855" y="2962233"/>
              <a:ext cx="4673281" cy="950272"/>
              <a:chOff x="-60075" y="1670662"/>
              <a:chExt cx="3675675" cy="801584"/>
            </a:xfrm>
          </p:grpSpPr>
          <p:sp>
            <p:nvSpPr>
              <p:cNvPr id="18" name="テキスト ボックス 17">
                <a:extLst>
                  <a:ext uri="{FF2B5EF4-FFF2-40B4-BE49-F238E27FC236}">
                    <a16:creationId xmlns:a16="http://schemas.microsoft.com/office/drawing/2014/main" id="{C707213F-4B41-5153-58C3-75D5F0D132EA}"/>
                  </a:ext>
                </a:extLst>
              </p:cNvPr>
              <p:cNvSpPr txBox="1"/>
              <p:nvPr/>
            </p:nvSpPr>
            <p:spPr>
              <a:xfrm>
                <a:off x="-51410" y="1670662"/>
                <a:ext cx="1063128" cy="279793"/>
              </a:xfrm>
              <a:prstGeom prst="rect">
                <a:avLst/>
              </a:prstGeom>
              <a:noFill/>
            </p:spPr>
            <p:txBody>
              <a:bodyPr wrap="square">
                <a:spAutoFit/>
              </a:bodyPr>
              <a:lstStyle/>
              <a:p>
                <a:r>
                  <a:rPr lang="ja-JP" altLang="en-US" sz="1400" b="1">
                    <a:solidFill>
                      <a:srgbClr val="12A3E4"/>
                    </a:solidFill>
                    <a:latin typeface="Meiryo" panose="020B0604030504040204" pitchFamily="34" charset="-128"/>
                    <a:ea typeface="Meiryo" panose="020B0604030504040204" pitchFamily="34" charset="-128"/>
                  </a:rPr>
                  <a:t>第</a:t>
                </a:r>
                <a:r>
                  <a:rPr lang="en-US" altLang="ja-JP" sz="2000" b="1">
                    <a:solidFill>
                      <a:srgbClr val="12A3E4"/>
                    </a:solidFill>
                    <a:latin typeface="Meiryo" panose="020B0604030504040204" pitchFamily="34" charset="-128"/>
                    <a:ea typeface="Meiryo" panose="020B0604030504040204" pitchFamily="34" charset="-128"/>
                  </a:rPr>
                  <a:t>2</a:t>
                </a:r>
                <a:r>
                  <a:rPr lang="ja-JP" altLang="en-US" sz="1400" b="1">
                    <a:solidFill>
                      <a:srgbClr val="12A3E4"/>
                    </a:solidFill>
                    <a:latin typeface="Meiryo" panose="020B0604030504040204" pitchFamily="34" charset="-128"/>
                    <a:ea typeface="Meiryo" panose="020B0604030504040204" pitchFamily="34" charset="-128"/>
                  </a:rPr>
                  <a:t>回目</a:t>
                </a:r>
              </a:p>
            </p:txBody>
          </p:sp>
          <p:sp>
            <p:nvSpPr>
              <p:cNvPr id="19" name="テキスト ボックス 18">
                <a:extLst>
                  <a:ext uri="{FF2B5EF4-FFF2-40B4-BE49-F238E27FC236}">
                    <a16:creationId xmlns:a16="http://schemas.microsoft.com/office/drawing/2014/main" id="{E9BA62D7-FA58-0F34-3377-7244DBBDE970}"/>
                  </a:ext>
                </a:extLst>
              </p:cNvPr>
              <p:cNvSpPr txBox="1"/>
              <p:nvPr/>
            </p:nvSpPr>
            <p:spPr>
              <a:xfrm>
                <a:off x="669181" y="1703600"/>
                <a:ext cx="2798748" cy="236747"/>
              </a:xfrm>
              <a:prstGeom prst="rect">
                <a:avLst/>
              </a:prstGeom>
              <a:noFill/>
            </p:spPr>
            <p:txBody>
              <a:bodyPr wrap="square">
                <a:spAutoFit/>
              </a:bodyPr>
              <a:lstStyle/>
              <a:p>
                <a:r>
                  <a:rPr lang="ja-JP" altLang="en-US" sz="1600" b="1">
                    <a:solidFill>
                      <a:srgbClr val="12A3E4"/>
                    </a:solidFill>
                    <a:latin typeface="Meiryo" panose="020B0604030504040204" pitchFamily="34" charset="-128"/>
                    <a:ea typeface="Meiryo" panose="020B0604030504040204" pitchFamily="34" charset="-128"/>
                  </a:rPr>
                  <a:t>インターネットの活用</a:t>
                </a:r>
              </a:p>
            </p:txBody>
          </p:sp>
          <p:sp>
            <p:nvSpPr>
              <p:cNvPr id="20" name="テキスト ボックス 19">
                <a:extLst>
                  <a:ext uri="{FF2B5EF4-FFF2-40B4-BE49-F238E27FC236}">
                    <a16:creationId xmlns:a16="http://schemas.microsoft.com/office/drawing/2014/main" id="{3894D397-7EA9-67C4-6F27-50478A86873E}"/>
                  </a:ext>
                </a:extLst>
              </p:cNvPr>
              <p:cNvSpPr txBox="1"/>
              <p:nvPr/>
            </p:nvSpPr>
            <p:spPr>
              <a:xfrm>
                <a:off x="-60075" y="1974538"/>
                <a:ext cx="3675675" cy="497708"/>
              </a:xfrm>
              <a:prstGeom prst="rect">
                <a:avLst/>
              </a:prstGeom>
              <a:noFill/>
            </p:spPr>
            <p:txBody>
              <a:bodyPr wrap="square">
                <a:spAutoFit/>
              </a:bodyPr>
              <a:lstStyle/>
              <a:p>
                <a:pPr>
                  <a:lnSpc>
                    <a:spcPct val="150000"/>
                  </a:lnSpc>
                </a:pPr>
                <a:r>
                  <a:rPr lang="ja-JP" altLang="en-US" sz="1400" b="1">
                    <a:latin typeface="Meiryo" panose="020B0604030504040204" pitchFamily="34" charset="-128"/>
                    <a:ea typeface="Meiryo" panose="020B0604030504040204" pitchFamily="34" charset="-128"/>
                  </a:rPr>
                  <a:t>１．</a:t>
                </a:r>
                <a:r>
                  <a:rPr lang="en-US" altLang="ja-JP" sz="1400" b="1">
                    <a:latin typeface="Meiryo" panose="020B0604030504040204" pitchFamily="34" charset="-128"/>
                    <a:ea typeface="Meiryo" panose="020B0604030504040204" pitchFamily="34" charset="-128"/>
                  </a:rPr>
                  <a:t>Siri</a:t>
                </a:r>
                <a:r>
                  <a:rPr lang="ja-JP" altLang="en-US" sz="1400" b="1">
                    <a:latin typeface="Meiryo" panose="020B0604030504040204" pitchFamily="34" charset="-128"/>
                    <a:ea typeface="Meiryo" panose="020B0604030504040204" pitchFamily="34" charset="-128"/>
                  </a:rPr>
                  <a:t>をつかう</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２</a:t>
                </a:r>
                <a:r>
                  <a:rPr lang="en-US" altLang="ja-JP" sz="1400" b="1">
                    <a:latin typeface="Meiryo" panose="020B0604030504040204" pitchFamily="34" charset="-128"/>
                    <a:ea typeface="Meiryo" panose="020B0604030504040204" pitchFamily="34" charset="-128"/>
                  </a:rPr>
                  <a:t>.</a:t>
                </a:r>
                <a:r>
                  <a:rPr lang="ja-JP" altLang="en-US" sz="1400" b="1">
                    <a:latin typeface="Meiryo" panose="020B0604030504040204" pitchFamily="34" charset="-128"/>
                    <a:ea typeface="Meiryo" panose="020B0604030504040204" pitchFamily="34" charset="-128"/>
                  </a:rPr>
                  <a:t>  インターネット</a:t>
                </a:r>
                <a:r>
                  <a:rPr lang="en-US" altLang="ja-JP" sz="1400" b="1">
                    <a:latin typeface="Meiryo" panose="020B0604030504040204" pitchFamily="34" charset="-128"/>
                    <a:ea typeface="Meiryo" panose="020B0604030504040204" pitchFamily="34" charset="-128"/>
                  </a:rPr>
                  <a:t>(Safari)</a:t>
                </a:r>
                <a:r>
                  <a:rPr lang="ja-JP" altLang="en-US" sz="1400" b="1">
                    <a:latin typeface="Meiryo" panose="020B0604030504040204" pitchFamily="34" charset="-128"/>
                    <a:ea typeface="Meiryo" panose="020B0604030504040204" pitchFamily="34" charset="-128"/>
                  </a:rPr>
                  <a:t>で検索</a:t>
                </a:r>
                <a:endParaRPr lang="en-US" altLang="ja-JP" sz="1400" b="1">
                  <a:latin typeface="Meiryo" panose="020B0604030504040204" pitchFamily="34" charset="-128"/>
                  <a:ea typeface="Meiryo" panose="020B0604030504040204" pitchFamily="34" charset="-128"/>
                </a:endParaRPr>
              </a:p>
            </p:txBody>
          </p:sp>
        </p:grpSp>
      </p:grpSp>
      <p:sp>
        <p:nvSpPr>
          <p:cNvPr id="22" name="角丸四角形 64">
            <a:extLst>
              <a:ext uri="{FF2B5EF4-FFF2-40B4-BE49-F238E27FC236}">
                <a16:creationId xmlns:a16="http://schemas.microsoft.com/office/drawing/2014/main" id="{0DE6BA3E-E6B2-6020-3E29-046E3FDD9399}"/>
              </a:ext>
            </a:extLst>
          </p:cNvPr>
          <p:cNvSpPr/>
          <p:nvPr/>
        </p:nvSpPr>
        <p:spPr>
          <a:xfrm>
            <a:off x="5508726" y="2906546"/>
            <a:ext cx="4422915" cy="1818024"/>
          </a:xfrm>
          <a:prstGeom prst="roundRect">
            <a:avLst>
              <a:gd name="adj" fmla="val 3942"/>
            </a:avLst>
          </a:prstGeom>
          <a:solidFill>
            <a:schemeClr val="bg1"/>
          </a:solidFill>
          <a:ln>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8E87A8D4-C06F-DCA7-6D09-A929349D86EE}"/>
              </a:ext>
            </a:extLst>
          </p:cNvPr>
          <p:cNvGrpSpPr/>
          <p:nvPr/>
        </p:nvGrpSpPr>
        <p:grpSpPr>
          <a:xfrm>
            <a:off x="5624914" y="3039380"/>
            <a:ext cx="3743805" cy="1685190"/>
            <a:chOff x="6154710" y="2724680"/>
            <a:chExt cx="3512603" cy="1591940"/>
          </a:xfrm>
        </p:grpSpPr>
        <p:sp>
          <p:nvSpPr>
            <p:cNvPr id="24" name="テキスト ボックス 23">
              <a:extLst>
                <a:ext uri="{FF2B5EF4-FFF2-40B4-BE49-F238E27FC236}">
                  <a16:creationId xmlns:a16="http://schemas.microsoft.com/office/drawing/2014/main" id="{75ABD05C-87BD-2DA2-32EC-D2FF1FA74DAB}"/>
                </a:ext>
              </a:extLst>
            </p:cNvPr>
            <p:cNvSpPr txBox="1"/>
            <p:nvPr/>
          </p:nvSpPr>
          <p:spPr>
            <a:xfrm>
              <a:off x="6168598" y="2724680"/>
              <a:ext cx="1063128" cy="377970"/>
            </a:xfrm>
            <a:prstGeom prst="rect">
              <a:avLst/>
            </a:prstGeom>
            <a:noFill/>
          </p:spPr>
          <p:txBody>
            <a:bodyPr wrap="square">
              <a:spAutoFit/>
            </a:bodyPr>
            <a:lstStyle/>
            <a:p>
              <a:r>
                <a:rPr lang="ja-JP" altLang="en-US" sz="1400" b="1">
                  <a:solidFill>
                    <a:srgbClr val="FF6000"/>
                  </a:solidFill>
                  <a:latin typeface="Meiryo" panose="020B0604030504040204" pitchFamily="34" charset="-128"/>
                  <a:ea typeface="Meiryo" panose="020B0604030504040204" pitchFamily="34" charset="-128"/>
                </a:rPr>
                <a:t>第</a:t>
              </a:r>
              <a:r>
                <a:rPr lang="en-US" altLang="ja-JP" sz="2000" b="1">
                  <a:solidFill>
                    <a:srgbClr val="FF6000"/>
                  </a:solidFill>
                  <a:latin typeface="Meiryo" panose="020B0604030504040204" pitchFamily="34" charset="-128"/>
                  <a:ea typeface="Meiryo" panose="020B0604030504040204" pitchFamily="34" charset="-128"/>
                </a:rPr>
                <a:t>4</a:t>
              </a:r>
              <a:r>
                <a:rPr lang="ja-JP" altLang="en-US" sz="1400" b="1">
                  <a:solidFill>
                    <a:srgbClr val="FF6000"/>
                  </a:solidFill>
                  <a:latin typeface="Meiryo" panose="020B0604030504040204" pitchFamily="34" charset="-128"/>
                  <a:ea typeface="Meiryo" panose="020B0604030504040204" pitchFamily="34" charset="-128"/>
                </a:rPr>
                <a:t>回目</a:t>
              </a:r>
            </a:p>
          </p:txBody>
        </p:sp>
        <p:sp>
          <p:nvSpPr>
            <p:cNvPr id="25" name="テキスト ボックス 24">
              <a:extLst>
                <a:ext uri="{FF2B5EF4-FFF2-40B4-BE49-F238E27FC236}">
                  <a16:creationId xmlns:a16="http://schemas.microsoft.com/office/drawing/2014/main" id="{0A8E404E-B209-9C9B-CFDE-53B66AB23314}"/>
                </a:ext>
              </a:extLst>
            </p:cNvPr>
            <p:cNvSpPr txBox="1"/>
            <p:nvPr/>
          </p:nvSpPr>
          <p:spPr>
            <a:xfrm>
              <a:off x="6905670" y="2771890"/>
              <a:ext cx="2761643" cy="319820"/>
            </a:xfrm>
            <a:prstGeom prst="rect">
              <a:avLst/>
            </a:prstGeom>
            <a:noFill/>
          </p:spPr>
          <p:txBody>
            <a:bodyPr wrap="square">
              <a:spAutoFit/>
            </a:bodyPr>
            <a:lstStyle/>
            <a:p>
              <a:r>
                <a:rPr lang="ja-JP" altLang="en-US" sz="1600" b="1">
                  <a:solidFill>
                    <a:srgbClr val="FF6000"/>
                  </a:solidFill>
                  <a:latin typeface="Meiryo" panose="020B0604030504040204" pitchFamily="34" charset="-128"/>
                  <a:ea typeface="Meiryo" panose="020B0604030504040204" pitchFamily="34" charset="-128"/>
                </a:rPr>
                <a:t>便利なアプリの活用</a:t>
              </a:r>
            </a:p>
          </p:txBody>
        </p:sp>
        <p:sp>
          <p:nvSpPr>
            <p:cNvPr id="26" name="テキスト ボックス 25">
              <a:extLst>
                <a:ext uri="{FF2B5EF4-FFF2-40B4-BE49-F238E27FC236}">
                  <a16:creationId xmlns:a16="http://schemas.microsoft.com/office/drawing/2014/main" id="{958C34EA-310B-8DF7-56E8-6E125345F533}"/>
                </a:ext>
              </a:extLst>
            </p:cNvPr>
            <p:cNvSpPr txBox="1"/>
            <p:nvPr/>
          </p:nvSpPr>
          <p:spPr>
            <a:xfrm>
              <a:off x="6154710" y="3033705"/>
              <a:ext cx="3041979" cy="1282915"/>
            </a:xfrm>
            <a:prstGeom prst="rect">
              <a:avLst/>
            </a:prstGeom>
            <a:noFill/>
          </p:spPr>
          <p:txBody>
            <a:bodyPr wrap="square">
              <a:spAutoFit/>
            </a:bodyPr>
            <a:lstStyle/>
            <a:p>
              <a:pPr>
                <a:lnSpc>
                  <a:spcPct val="150000"/>
                </a:lnSpc>
              </a:pPr>
              <a:r>
                <a:rPr lang="ja-JP" altLang="en-US" sz="1400" b="1">
                  <a:latin typeface="Meiryo" panose="020B0604030504040204" pitchFamily="34" charset="-128"/>
                  <a:ea typeface="Meiryo" panose="020B0604030504040204" pitchFamily="34" charset="-128"/>
                </a:rPr>
                <a:t>１．インストール方法</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２．</a:t>
              </a:r>
              <a:r>
                <a:rPr lang="en-US" altLang="ja-JP" sz="1400" b="1" err="1">
                  <a:latin typeface="Meiryo" panose="020B0604030504040204" pitchFamily="34" charset="-128"/>
                  <a:ea typeface="Meiryo" panose="020B0604030504040204" pitchFamily="34" charset="-128"/>
                </a:rPr>
                <a:t>SeeingAI</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３．</a:t>
              </a:r>
              <a:r>
                <a:rPr lang="en-US" altLang="ja-JP" sz="1400" b="1" err="1">
                  <a:latin typeface="Meiryo" panose="020B0604030504040204" pitchFamily="34" charset="-128"/>
                  <a:ea typeface="Meiryo" panose="020B0604030504040204" pitchFamily="34" charset="-128"/>
                </a:rPr>
                <a:t>radiko</a:t>
              </a:r>
              <a:r>
                <a:rPr lang="ja-JP" altLang="en-US" sz="1400" b="1">
                  <a:latin typeface="Meiryo" panose="020B0604030504040204" pitchFamily="34" charset="-128"/>
                  <a:ea typeface="Meiryo" panose="020B0604030504040204" pitchFamily="34" charset="-128"/>
                </a:rPr>
                <a:t>でラジオを聞いてみよう</a:t>
              </a:r>
              <a:endParaRPr lang="en-US" altLang="ja-JP" sz="1400" b="1">
                <a:latin typeface="Meiryo" panose="020B0604030504040204" pitchFamily="34" charset="-128"/>
                <a:ea typeface="Meiryo" panose="020B0604030504040204" pitchFamily="34" charset="-128"/>
              </a:endParaRPr>
            </a:p>
            <a:p>
              <a:pPr>
                <a:lnSpc>
                  <a:spcPct val="150000"/>
                </a:lnSpc>
              </a:pPr>
              <a:r>
                <a:rPr lang="ja-JP" altLang="en-US" sz="1400" b="1">
                  <a:latin typeface="Meiryo" panose="020B0604030504040204" pitchFamily="34" charset="-128"/>
                  <a:ea typeface="Meiryo" panose="020B0604030504040204" pitchFamily="34" charset="-128"/>
                </a:rPr>
                <a:t>４</a:t>
              </a:r>
              <a:r>
                <a:rPr lang="en-US" altLang="ja-JP" sz="1400" b="1">
                  <a:latin typeface="Meiryo" panose="020B0604030504040204" pitchFamily="34" charset="-128"/>
                  <a:ea typeface="Meiryo" panose="020B0604030504040204" pitchFamily="34" charset="-128"/>
                </a:rPr>
                <a:t>.</a:t>
              </a:r>
              <a:r>
                <a:rPr lang="ja-JP" altLang="en-US" sz="1400" b="1">
                  <a:latin typeface="Meiryo" panose="020B0604030504040204" pitchFamily="34" charset="-128"/>
                  <a:ea typeface="Meiryo" panose="020B0604030504040204" pitchFamily="34" charset="-128"/>
                </a:rPr>
                <a:t> 防災アプリのご紹介</a:t>
              </a:r>
              <a:endParaRPr lang="en-US" altLang="ja-JP" sz="1400" b="1">
                <a:latin typeface="Meiryo" panose="020B0604030504040204" pitchFamily="34" charset="-128"/>
                <a:ea typeface="Meiryo" panose="020B0604030504040204" pitchFamily="34" charset="-128"/>
              </a:endParaRPr>
            </a:p>
          </p:txBody>
        </p:sp>
      </p:grpSp>
      <p:sp>
        <p:nvSpPr>
          <p:cNvPr id="12" name="スライド番号プレースホルダー 3">
            <a:extLst>
              <a:ext uri="{FF2B5EF4-FFF2-40B4-BE49-F238E27FC236}">
                <a16:creationId xmlns:a16="http://schemas.microsoft.com/office/drawing/2014/main" id="{7AE91B41-D262-1AA7-9481-820B16626EB8}"/>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8630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 メモアプリを使ってみよう②</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2-2.</a:t>
            </a:r>
            <a:r>
              <a:rPr lang="ja-JP" altLang="en-US" sz="2800" b="1">
                <a:latin typeface="BIZ UDPゴシック" panose="020B0400000000000000" pitchFamily="50" charset="-128"/>
                <a:ea typeface="BIZ UDPゴシック" panose="020B0400000000000000" pitchFamily="50" charset="-128"/>
              </a:rPr>
              <a:t>残したメモを聞いてみよう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462298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5328407"/>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10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4977347"/>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 name="正方形/長方形 1">
            <a:extLst>
              <a:ext uri="{FF2B5EF4-FFF2-40B4-BE49-F238E27FC236}">
                <a16:creationId xmlns:a16="http://schemas.microsoft.com/office/drawing/2014/main" id="{E85BFAA3-E2C0-3944-15CD-C1E49A2747E4}"/>
              </a:ext>
            </a:extLst>
          </p:cNvPr>
          <p:cNvSpPr/>
          <p:nvPr/>
        </p:nvSpPr>
        <p:spPr>
          <a:xfrm>
            <a:off x="1463467" y="6113468"/>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ー休憩（</a:t>
            </a:r>
            <a:r>
              <a:rPr kumimoji="1" lang="en-US" altLang="ja-JP" sz="1600" b="1">
                <a:solidFill>
                  <a:schemeClr val="tx1"/>
                </a:solidFill>
                <a:latin typeface="BIZ UDPゴシック" panose="020B0400000000000000" pitchFamily="50" charset="-128"/>
                <a:ea typeface="BIZ UDPゴシック" panose="020B0400000000000000" pitchFamily="50" charset="-128"/>
              </a:rPr>
              <a:t>10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6" name="テキスト ボックス 5">
            <a:extLst>
              <a:ext uri="{FF2B5EF4-FFF2-40B4-BE49-F238E27FC236}">
                <a16:creationId xmlns:a16="http://schemas.microsoft.com/office/drawing/2014/main" id="{2AF893EF-81CB-5DFC-8AAA-DCC49C76BAF4}"/>
              </a:ext>
            </a:extLst>
          </p:cNvPr>
          <p:cNvSpPr txBox="1"/>
          <p:nvPr/>
        </p:nvSpPr>
        <p:spPr>
          <a:xfrm>
            <a:off x="541190" y="2810780"/>
            <a:ext cx="9570816" cy="866904"/>
          </a:xfrm>
          <a:prstGeom prst="rect">
            <a:avLst/>
          </a:prstGeom>
          <a:noFill/>
        </p:spPr>
        <p:txBody>
          <a:bodyPr wrap="square">
            <a:spAutoFit/>
          </a:bodyPr>
          <a:lstStyle/>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 「メモを聞く」などと話しかけます。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が一番最後に残したメモから順に読み上げます。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p:txBody>
      </p:sp>
      <p:sp>
        <p:nvSpPr>
          <p:cNvPr id="8" name="テキスト ボックス 7">
            <a:extLst>
              <a:ext uri="{FF2B5EF4-FFF2-40B4-BE49-F238E27FC236}">
                <a16:creationId xmlns:a16="http://schemas.microsoft.com/office/drawing/2014/main" id="{A8682B48-43A9-8C75-2340-84AB0F25D3B8}"/>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メモアプリを使う</a:t>
            </a:r>
          </a:p>
        </p:txBody>
      </p:sp>
      <p:grpSp>
        <p:nvGrpSpPr>
          <p:cNvPr id="9" name="グループ化 8">
            <a:extLst>
              <a:ext uri="{FF2B5EF4-FFF2-40B4-BE49-F238E27FC236}">
                <a16:creationId xmlns:a16="http://schemas.microsoft.com/office/drawing/2014/main" id="{C264CA53-9E8C-C593-FF93-A9A8952DCE6C}"/>
              </a:ext>
            </a:extLst>
          </p:cNvPr>
          <p:cNvGrpSpPr/>
          <p:nvPr/>
        </p:nvGrpSpPr>
        <p:grpSpPr>
          <a:xfrm>
            <a:off x="604646" y="0"/>
            <a:ext cx="1351370" cy="1035997"/>
            <a:chOff x="604646" y="0"/>
            <a:chExt cx="1351370" cy="1035997"/>
          </a:xfrm>
        </p:grpSpPr>
        <p:sp>
          <p:nvSpPr>
            <p:cNvPr id="10" name="片側の 2 つの角を切り取った四角形 13">
              <a:extLst>
                <a:ext uri="{FF2B5EF4-FFF2-40B4-BE49-F238E27FC236}">
                  <a16:creationId xmlns:a16="http://schemas.microsoft.com/office/drawing/2014/main" id="{EAF28CD5-3188-64C0-E3C3-8D48DAE2C904}"/>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片側の 2 つの角を切り取った四角形 16">
              <a:extLst>
                <a:ext uri="{FF2B5EF4-FFF2-40B4-BE49-F238E27FC236}">
                  <a16:creationId xmlns:a16="http://schemas.microsoft.com/office/drawing/2014/main" id="{6270766A-D3AF-FBCD-121E-2D1247BCD145}"/>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0FE90A2-58EA-99C5-0E6C-5F88320205B1}"/>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7" name="スライド番号プレースホルダー 3">
            <a:extLst>
              <a:ext uri="{FF2B5EF4-FFF2-40B4-BE49-F238E27FC236}">
                <a16:creationId xmlns:a16="http://schemas.microsoft.com/office/drawing/2014/main" id="{A8E1D8AC-C680-C53B-2CFE-173E33DF6B1E}"/>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1513756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UD デジタル 教科書体 N-B" panose="02020700000000000000" pitchFamily="17" charset="-128"/>
              <a:ea typeface="UD デジタル 教科書体 N-B" panose="02020700000000000000" pitchFamily="17"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 メモアプリを使ってみよう②</a:t>
            </a:r>
          </a:p>
        </p:txBody>
      </p:sp>
      <p:sp>
        <p:nvSpPr>
          <p:cNvPr id="23" name="テキスト ボックス 22">
            <a:extLst>
              <a:ext uri="{FF2B5EF4-FFF2-40B4-BE49-F238E27FC236}">
                <a16:creationId xmlns:a16="http://schemas.microsoft.com/office/drawing/2014/main" id="{BB427A1F-A953-4E20-754E-3863E9AB2F5A}"/>
              </a:ext>
            </a:extLst>
          </p:cNvPr>
          <p:cNvSpPr txBox="1"/>
          <p:nvPr/>
        </p:nvSpPr>
        <p:spPr>
          <a:xfrm>
            <a:off x="943283" y="2370645"/>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2-3.</a:t>
            </a:r>
            <a:r>
              <a:rPr lang="ja-JP" altLang="en-US" sz="2800" b="1">
                <a:latin typeface="BIZ UDPゴシック" panose="020B0400000000000000" pitchFamily="50" charset="-128"/>
                <a:ea typeface="BIZ UDPゴシック" panose="020B0400000000000000" pitchFamily="50" charset="-128"/>
              </a:rPr>
              <a:t>メモを新しく入力してみよう</a:t>
            </a:r>
          </a:p>
        </p:txBody>
      </p:sp>
      <p:sp>
        <p:nvSpPr>
          <p:cNvPr id="3" name="正方形/長方形 2">
            <a:extLst>
              <a:ext uri="{FF2B5EF4-FFF2-40B4-BE49-F238E27FC236}">
                <a16:creationId xmlns:a16="http://schemas.microsoft.com/office/drawing/2014/main" id="{C493007E-8153-AF79-F58D-A734474B902C}"/>
              </a:ext>
            </a:extLst>
          </p:cNvPr>
          <p:cNvSpPr/>
          <p:nvPr/>
        </p:nvSpPr>
        <p:spPr>
          <a:xfrm>
            <a:off x="1463468" y="5365564"/>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6070989"/>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5</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719929"/>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2982308"/>
            <a:ext cx="9570816" cy="1716752"/>
          </a:xfrm>
          <a:prstGeom prst="rect">
            <a:avLst/>
          </a:prstGeom>
          <a:noFill/>
        </p:spPr>
        <p:txBody>
          <a:bodyPr wrap="square">
            <a:spAutoFit/>
          </a:bodyPr>
          <a:lstStyle/>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 「メモを</a:t>
            </a:r>
            <a:r>
              <a:rPr lang="ja-JP" altLang="en-US" b="1">
                <a:solidFill>
                  <a:srgbClr val="000000"/>
                </a:solidFill>
                <a:latin typeface="BIZ UDPゴシック" panose="020B0400000000000000" pitchFamily="50" charset="-128"/>
                <a:ea typeface="BIZ UDPゴシック" panose="020B0400000000000000" pitchFamily="50" charset="-128"/>
              </a:rPr>
              <a:t>開いて</a:t>
            </a:r>
            <a:r>
              <a:rPr lang="ja-JP" altLang="en-US" b="1" i="0">
                <a:solidFill>
                  <a:srgbClr val="000000"/>
                </a:solidFill>
                <a:effectLst/>
                <a:latin typeface="BIZ UDPゴシック" panose="020B0400000000000000" pitchFamily="50" charset="-128"/>
                <a:ea typeface="BIZ UDPゴシック" panose="020B0400000000000000" pitchFamily="50" charset="-128"/>
              </a:rPr>
              <a:t>」などと話しかけます。</a:t>
            </a: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画面の右下の「新規メモボタン」をダブルタップ</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③　「テキストフィールド」にて指</a:t>
            </a:r>
            <a:r>
              <a:rPr lang="en-US" altLang="ja-JP" b="1" i="0">
                <a:solidFill>
                  <a:srgbClr val="000000"/>
                </a:solidFill>
                <a:effectLst/>
                <a:latin typeface="BIZ UDPゴシック" panose="020B0400000000000000" pitchFamily="50" charset="-128"/>
                <a:ea typeface="BIZ UDPゴシック" panose="020B0400000000000000" pitchFamily="50" charset="-128"/>
              </a:rPr>
              <a:t>2</a:t>
            </a:r>
            <a:r>
              <a:rPr lang="ja-JP" altLang="en-US" b="1" i="0">
                <a:solidFill>
                  <a:srgbClr val="000000"/>
                </a:solidFill>
                <a:effectLst/>
                <a:latin typeface="BIZ UDPゴシック" panose="020B0400000000000000" pitchFamily="50" charset="-128"/>
                <a:ea typeface="BIZ UDPゴシック" panose="020B0400000000000000" pitchFamily="50" charset="-128"/>
              </a:rPr>
              <a:t>本でダブルタップし音声入力開始</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a:solidFill>
                  <a:srgbClr val="000000"/>
                </a:solidFill>
                <a:latin typeface="BIZ UDPゴシック" panose="020B0400000000000000" pitchFamily="50" charset="-128"/>
                <a:ea typeface="BIZ UDPゴシック" panose="020B0400000000000000" pitchFamily="50" charset="-128"/>
              </a:rPr>
              <a:t>　　再度指</a:t>
            </a:r>
            <a:r>
              <a:rPr lang="en-US" altLang="ja-JP" b="1">
                <a:solidFill>
                  <a:srgbClr val="000000"/>
                </a:solidFill>
                <a:latin typeface="BIZ UDPゴシック" panose="020B0400000000000000" pitchFamily="50" charset="-128"/>
                <a:ea typeface="BIZ UDPゴシック" panose="020B0400000000000000" pitchFamily="50" charset="-128"/>
              </a:rPr>
              <a:t>2</a:t>
            </a:r>
            <a:r>
              <a:rPr lang="ja-JP" altLang="en-US" b="1">
                <a:solidFill>
                  <a:srgbClr val="000000"/>
                </a:solidFill>
                <a:latin typeface="BIZ UDPゴシック" panose="020B0400000000000000" pitchFamily="50" charset="-128"/>
                <a:ea typeface="BIZ UDPゴシック" panose="020B0400000000000000" pitchFamily="50" charset="-128"/>
              </a:rPr>
              <a:t>本ダブルタップにて音声入力終了</a:t>
            </a:r>
            <a:endParaRPr lang="ja-JP" altLang="en-US" b="1" i="0">
              <a:solidFill>
                <a:srgbClr val="000000"/>
              </a:solidFill>
              <a:effectLst/>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9BC194E8-7443-9FFC-D9B0-AABDAA858508}"/>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メモアプリを使う</a:t>
            </a:r>
          </a:p>
        </p:txBody>
      </p:sp>
      <p:grpSp>
        <p:nvGrpSpPr>
          <p:cNvPr id="6" name="グループ化 5">
            <a:extLst>
              <a:ext uri="{FF2B5EF4-FFF2-40B4-BE49-F238E27FC236}">
                <a16:creationId xmlns:a16="http://schemas.microsoft.com/office/drawing/2014/main" id="{3BDE79F2-A7D3-80D4-658B-BF6F3013BE39}"/>
              </a:ext>
            </a:extLst>
          </p:cNvPr>
          <p:cNvGrpSpPr/>
          <p:nvPr/>
        </p:nvGrpSpPr>
        <p:grpSpPr>
          <a:xfrm>
            <a:off x="604646" y="0"/>
            <a:ext cx="1351370" cy="1035997"/>
            <a:chOff x="604646" y="0"/>
            <a:chExt cx="1351370" cy="1035997"/>
          </a:xfrm>
        </p:grpSpPr>
        <p:sp>
          <p:nvSpPr>
            <p:cNvPr id="8" name="片側の 2 つの角を切り取った四角形 13">
              <a:extLst>
                <a:ext uri="{FF2B5EF4-FFF2-40B4-BE49-F238E27FC236}">
                  <a16:creationId xmlns:a16="http://schemas.microsoft.com/office/drawing/2014/main" id="{5557CB68-C852-B9E9-416F-167A4BAFDD2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片側の 2 つの角を切り取った四角形 16">
              <a:extLst>
                <a:ext uri="{FF2B5EF4-FFF2-40B4-BE49-F238E27FC236}">
                  <a16:creationId xmlns:a16="http://schemas.microsoft.com/office/drawing/2014/main" id="{B23982DC-F970-7BC5-014E-1D4C64E30D7F}"/>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テキスト ボックス 9">
              <a:extLst>
                <a:ext uri="{FF2B5EF4-FFF2-40B4-BE49-F238E27FC236}">
                  <a16:creationId xmlns:a16="http://schemas.microsoft.com/office/drawing/2014/main" id="{C4670ED6-13C9-1DB7-FB27-60E29AB07654}"/>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7" name="スライド番号プレースホルダー 3">
            <a:extLst>
              <a:ext uri="{FF2B5EF4-FFF2-40B4-BE49-F238E27FC236}">
                <a16:creationId xmlns:a16="http://schemas.microsoft.com/office/drawing/2014/main" id="{35D35E5A-CCB3-3B32-2B4D-0BFAFEA3ADB1}"/>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04005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 name="角丸四角形 42">
            <a:extLst>
              <a:ext uri="{FF2B5EF4-FFF2-40B4-BE49-F238E27FC236}">
                <a16:creationId xmlns:a16="http://schemas.microsoft.com/office/drawing/2014/main" id="{DC29E50D-713B-F265-8124-C9083548B957}"/>
              </a:ext>
            </a:extLst>
          </p:cNvPr>
          <p:cNvSpPr/>
          <p:nvPr/>
        </p:nvSpPr>
        <p:spPr>
          <a:xfrm>
            <a:off x="788667" y="2093373"/>
            <a:ext cx="9570816" cy="5096190"/>
          </a:xfrm>
          <a:prstGeom prst="roundRect">
            <a:avLst>
              <a:gd name="adj" fmla="val 1283"/>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a:t>
            </a:r>
            <a:r>
              <a:rPr lang="ja-JP" altLang="en-US" sz="2800" b="1">
                <a:latin typeface="BIZ UDPゴシック" panose="020B0400000000000000" pitchFamily="50" charset="-128"/>
                <a:ea typeface="BIZ UDPゴシック" panose="020B0400000000000000" pitchFamily="50" charset="-128"/>
              </a:rPr>
              <a:t> メモアプリを使ってみよう②</a:t>
            </a:r>
          </a:p>
        </p:txBody>
      </p:sp>
      <p:sp>
        <p:nvSpPr>
          <p:cNvPr id="4" name="正方形/長方形 3">
            <a:extLst>
              <a:ext uri="{FF2B5EF4-FFF2-40B4-BE49-F238E27FC236}">
                <a16:creationId xmlns:a16="http://schemas.microsoft.com/office/drawing/2014/main" id="{2FC54780-6575-5686-DDB0-287984432A29}"/>
              </a:ext>
            </a:extLst>
          </p:cNvPr>
          <p:cNvSpPr/>
          <p:nvPr/>
        </p:nvSpPr>
        <p:spPr>
          <a:xfrm>
            <a:off x="1463468" y="631884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20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5" name="二等辺三角形 4">
            <a:extLst>
              <a:ext uri="{FF2B5EF4-FFF2-40B4-BE49-F238E27FC236}">
                <a16:creationId xmlns:a16="http://schemas.microsoft.com/office/drawing/2014/main" id="{3F9B08A6-1619-F8BA-E6FD-9AD12C9C3CD8}"/>
              </a:ext>
            </a:extLst>
          </p:cNvPr>
          <p:cNvSpPr/>
          <p:nvPr/>
        </p:nvSpPr>
        <p:spPr>
          <a:xfrm flipV="1">
            <a:off x="5326598" y="5975110"/>
            <a:ext cx="494950" cy="235185"/>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EF2BA813-91AD-6779-4492-FC79E33D0161}"/>
              </a:ext>
            </a:extLst>
          </p:cNvPr>
          <p:cNvSpPr txBox="1"/>
          <p:nvPr/>
        </p:nvSpPr>
        <p:spPr>
          <a:xfrm>
            <a:off x="541190" y="3009740"/>
            <a:ext cx="9570816" cy="3058530"/>
          </a:xfrm>
          <a:prstGeom prst="rect">
            <a:avLst/>
          </a:prstGeom>
          <a:noFill/>
        </p:spPr>
        <p:txBody>
          <a:bodyPr wrap="square">
            <a:spAutoFit/>
          </a:bodyPr>
          <a:lstStyle/>
          <a:p>
            <a:pPr indent="558800">
              <a:lnSpc>
                <a:spcPct val="150000"/>
              </a:lnSpc>
            </a:pPr>
            <a:r>
              <a:rPr lang="ja-JP" altLang="en-US" sz="1600" b="1">
                <a:solidFill>
                  <a:srgbClr val="000000"/>
                </a:solidFill>
                <a:latin typeface="BIZ UDPゴシック" panose="020B0400000000000000" pitchFamily="50" charset="-128"/>
                <a:ea typeface="BIZ UDPゴシック" panose="020B0400000000000000" pitchFamily="50" charset="-128"/>
              </a:rPr>
              <a:t>①　音声入力だけでなく、キーパッドを使って文字を入力することも可能です。</a:t>
            </a: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a:solidFill>
                  <a:srgbClr val="000000"/>
                </a:solidFill>
                <a:latin typeface="BIZ UDPゴシック" panose="020B0400000000000000" pitchFamily="50" charset="-128"/>
                <a:ea typeface="BIZ UDPゴシック" panose="020B0400000000000000" pitchFamily="50" charset="-128"/>
              </a:rPr>
              <a:t>　　キーパッドの配置を確認してみましょう。</a:t>
            </a: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a:solidFill>
                  <a:srgbClr val="000000"/>
                </a:solidFill>
                <a:latin typeface="BIZ UDPゴシック" panose="020B0400000000000000" pitchFamily="50" charset="-128"/>
                <a:ea typeface="BIZ UDPゴシック" panose="020B0400000000000000" pitchFamily="50" charset="-128"/>
              </a:rPr>
              <a:t>②　決定する際には「ダブルタップ」だけでなく「スプリットタップ」という方法もあります。</a:t>
            </a: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a:solidFill>
                  <a:srgbClr val="000000"/>
                </a:solidFill>
                <a:latin typeface="BIZ UDPゴシック" panose="020B0400000000000000" pitchFamily="50" charset="-128"/>
                <a:ea typeface="BIZ UDPゴシック" panose="020B0400000000000000" pitchFamily="50" charset="-128"/>
              </a:rPr>
              <a:t>　　読み取りをしている画面上を滑らせている指を離さないまま、</a:t>
            </a: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r>
              <a:rPr lang="ja-JP" altLang="en-US" sz="1600" b="1">
                <a:solidFill>
                  <a:srgbClr val="000000"/>
                </a:solidFill>
                <a:latin typeface="BIZ UDPゴシック" panose="020B0400000000000000" pitchFamily="50" charset="-128"/>
                <a:ea typeface="BIZ UDPゴシック" panose="020B0400000000000000" pitchFamily="50" charset="-128"/>
              </a:rPr>
              <a:t>　　別の指で画面をタップしてみましょう。</a:t>
            </a: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indent="558800">
              <a:lnSpc>
                <a:spcPct val="150000"/>
              </a:lnSpc>
            </a:pPr>
            <a:endParaRPr lang="ja-JP" altLang="en-US" b="0" i="0">
              <a:solidFill>
                <a:srgbClr val="000000"/>
              </a:solidFill>
              <a:effectLst/>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24423870-A84D-AD20-B433-9FD1F1728C10}"/>
              </a:ext>
            </a:extLst>
          </p:cNvPr>
          <p:cNvSpPr txBox="1"/>
          <p:nvPr/>
        </p:nvSpPr>
        <p:spPr>
          <a:xfrm>
            <a:off x="943283" y="2370645"/>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2-3.</a:t>
            </a:r>
            <a:r>
              <a:rPr lang="ja-JP" altLang="en-US" sz="2800" b="1">
                <a:latin typeface="BIZ UDPゴシック" panose="020B0400000000000000" pitchFamily="50" charset="-128"/>
                <a:ea typeface="BIZ UDPゴシック" panose="020B0400000000000000" pitchFamily="50" charset="-128"/>
              </a:rPr>
              <a:t>様々な文字入力の方法</a:t>
            </a:r>
          </a:p>
        </p:txBody>
      </p:sp>
      <p:sp>
        <p:nvSpPr>
          <p:cNvPr id="2" name="正方形/長方形 1">
            <a:extLst>
              <a:ext uri="{FF2B5EF4-FFF2-40B4-BE49-F238E27FC236}">
                <a16:creationId xmlns:a16="http://schemas.microsoft.com/office/drawing/2014/main" id="{2EBFC28A-BC88-32C2-71B3-B537E3E11138}"/>
              </a:ext>
            </a:extLst>
          </p:cNvPr>
          <p:cNvSpPr/>
          <p:nvPr/>
        </p:nvSpPr>
        <p:spPr>
          <a:xfrm>
            <a:off x="1463468" y="5582022"/>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テキスト ボックス 2">
            <a:extLst>
              <a:ext uri="{FF2B5EF4-FFF2-40B4-BE49-F238E27FC236}">
                <a16:creationId xmlns:a16="http://schemas.microsoft.com/office/drawing/2014/main" id="{E9F8D592-6583-6980-2FE2-D34CABB0A460}"/>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メモアプリを使う</a:t>
            </a:r>
          </a:p>
        </p:txBody>
      </p:sp>
      <p:grpSp>
        <p:nvGrpSpPr>
          <p:cNvPr id="8" name="グループ化 7">
            <a:extLst>
              <a:ext uri="{FF2B5EF4-FFF2-40B4-BE49-F238E27FC236}">
                <a16:creationId xmlns:a16="http://schemas.microsoft.com/office/drawing/2014/main" id="{C04F796C-1266-3CE0-3377-3972F5369C11}"/>
              </a:ext>
            </a:extLst>
          </p:cNvPr>
          <p:cNvGrpSpPr/>
          <p:nvPr/>
        </p:nvGrpSpPr>
        <p:grpSpPr>
          <a:xfrm>
            <a:off x="604646" y="0"/>
            <a:ext cx="1351370" cy="1035997"/>
            <a:chOff x="604646" y="0"/>
            <a:chExt cx="1351370" cy="1035997"/>
          </a:xfrm>
        </p:grpSpPr>
        <p:sp>
          <p:nvSpPr>
            <p:cNvPr id="9" name="片側の 2 つの角を切り取った四角形 13">
              <a:extLst>
                <a:ext uri="{FF2B5EF4-FFF2-40B4-BE49-F238E27FC236}">
                  <a16:creationId xmlns:a16="http://schemas.microsoft.com/office/drawing/2014/main" id="{1829A0F8-3C94-8ED7-E1A4-72F93974F217}"/>
                </a:ext>
              </a:extLst>
            </p:cNvPr>
            <p:cNvSpPr/>
            <p:nvPr/>
          </p:nvSpPr>
          <p:spPr>
            <a:xfrm>
              <a:off x="604647" y="512776"/>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0" name="片側の 2 つの角を切り取った四角形 16">
              <a:extLst>
                <a:ext uri="{FF2B5EF4-FFF2-40B4-BE49-F238E27FC236}">
                  <a16:creationId xmlns:a16="http://schemas.microsoft.com/office/drawing/2014/main" id="{E9B21CAB-BEAF-3231-9E79-2A5DAB5DC427}"/>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D5B39D57-6AD5-FAF7-5AEC-5221A6535386}"/>
                </a:ext>
              </a:extLst>
            </p:cNvPr>
            <p:cNvSpPr txBox="1"/>
            <p:nvPr/>
          </p:nvSpPr>
          <p:spPr>
            <a:xfrm>
              <a:off x="784949" y="331081"/>
              <a:ext cx="990761" cy="584775"/>
            </a:xfrm>
            <a:prstGeom prst="rect">
              <a:avLst/>
            </a:prstGeom>
            <a:solidFill>
              <a:srgbClr val="C62153"/>
            </a:solidFill>
          </p:spPr>
          <p:txBody>
            <a:bodyPr wrap="square">
              <a:spAutoFit/>
            </a:bodyPr>
            <a:lstStyle/>
            <a:p>
              <a:pPr algn="ctr"/>
              <a:r>
                <a:rPr lang="en-US" altLang="ja-JP" sz="3200" b="1">
                  <a:solidFill>
                    <a:schemeClr val="bg1"/>
                  </a:solidFill>
                  <a:latin typeface="BIZ UDPゴシック" panose="020B0400000000000000" pitchFamily="50" charset="-128"/>
                  <a:ea typeface="BIZ UDPゴシック" panose="020B0400000000000000" pitchFamily="50" charset="-128"/>
                </a:rPr>
                <a:t>3</a:t>
              </a:r>
              <a:r>
                <a:rPr lang="ja-JP" altLang="en-US" sz="1600" b="1">
                  <a:solidFill>
                    <a:schemeClr val="bg1"/>
                  </a:solidFill>
                  <a:latin typeface="BIZ UDPゴシック" panose="020B0400000000000000" pitchFamily="50" charset="-128"/>
                  <a:ea typeface="BIZ UDPゴシック" panose="020B0400000000000000" pitchFamily="50" charset="-128"/>
                </a:rPr>
                <a:t>回目</a:t>
              </a:r>
            </a:p>
          </p:txBody>
        </p:sp>
      </p:grpSp>
      <p:sp>
        <p:nvSpPr>
          <p:cNvPr id="7" name="スライド番号プレースホルダー 3">
            <a:extLst>
              <a:ext uri="{FF2B5EF4-FFF2-40B4-BE49-F238E27FC236}">
                <a16:creationId xmlns:a16="http://schemas.microsoft.com/office/drawing/2014/main" id="{F69CD24A-ADA0-A5F6-6E5A-AB3CC59ABFB8}"/>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32</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694773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アプリの活用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a:t>
            </a:r>
            <a:r>
              <a:rPr lang="ja-JP" altLang="en-US" sz="2800" b="1">
                <a:latin typeface="BIZ UDPゴシック" panose="020B0400000000000000" pitchFamily="50" charset="-128"/>
                <a:ea typeface="BIZ UDPゴシック" panose="020B0400000000000000" pitchFamily="50" charset="-128"/>
              </a:rPr>
              <a:t> アプリをダウンロード</a:t>
            </a: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FF6B00"/>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sp>
        <p:nvSpPr>
          <p:cNvPr id="20" name="角丸四角形 42">
            <a:extLst>
              <a:ext uri="{FF2B5EF4-FFF2-40B4-BE49-F238E27FC236}">
                <a16:creationId xmlns:a16="http://schemas.microsoft.com/office/drawing/2014/main" id="{4B82BF7E-E807-F847-8F9A-881410E71B44}"/>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1109150"/>
          </a:xfrm>
          <a:prstGeom prst="rect">
            <a:avLst/>
          </a:prstGeom>
          <a:noFill/>
        </p:spPr>
        <p:txBody>
          <a:bodyPr wrap="square">
            <a:spAutoFit/>
          </a:bodyPr>
          <a:lstStyle/>
          <a:p>
            <a:pPr indent="558800">
              <a:lnSpc>
                <a:spcPts val="2000"/>
              </a:lnSpc>
            </a:pPr>
            <a:endParaRPr lang="en-US" altLang="ja-JP" sz="1600" b="1">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を呼び出し、「アプリストアで</a:t>
            </a:r>
            <a:r>
              <a:rPr lang="ja-JP" altLang="en-US" b="1">
                <a:solidFill>
                  <a:srgbClr val="000000"/>
                </a:solidFill>
                <a:latin typeface="BIZ UDPゴシック" panose="020B0400000000000000" pitchFamily="50" charset="-128"/>
                <a:ea typeface="BIZ UDPゴシック" panose="020B0400000000000000" pitchFamily="50" charset="-128"/>
              </a:rPr>
              <a:t>○○</a:t>
            </a:r>
            <a:r>
              <a:rPr lang="ja-JP" altLang="en-US" b="1" i="0">
                <a:solidFill>
                  <a:srgbClr val="000000"/>
                </a:solidFill>
                <a:effectLst/>
                <a:latin typeface="BIZ UDPゴシック" panose="020B0400000000000000" pitchFamily="50" charset="-128"/>
                <a:ea typeface="BIZ UDPゴシック" panose="020B0400000000000000" pitchFamily="50" charset="-128"/>
              </a:rPr>
              <a:t>をダウンロード」と話しかけます。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検索結果が表示されるので、探していたアプリを入手します。</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EE6C16FF-193F-7A6F-1DCD-FCD98B00B24E}"/>
              </a:ext>
            </a:extLst>
          </p:cNvPr>
          <p:cNvPicPr>
            <a:picLocks noChangeAspect="1"/>
          </p:cNvPicPr>
          <p:nvPr/>
        </p:nvPicPr>
        <p:blipFill>
          <a:blip r:embed="rId2"/>
          <a:stretch>
            <a:fillRect/>
          </a:stretch>
        </p:blipFill>
        <p:spPr>
          <a:xfrm>
            <a:off x="3548924" y="3631328"/>
            <a:ext cx="1520089" cy="3292612"/>
          </a:xfrm>
          <a:prstGeom prst="rect">
            <a:avLst/>
          </a:prstGeom>
          <a:ln w="3175">
            <a:solidFill>
              <a:schemeClr val="tx1"/>
            </a:solidFill>
          </a:ln>
        </p:spPr>
      </p:pic>
      <p:pic>
        <p:nvPicPr>
          <p:cNvPr id="18" name="図 17">
            <a:extLst>
              <a:ext uri="{FF2B5EF4-FFF2-40B4-BE49-F238E27FC236}">
                <a16:creationId xmlns:a16="http://schemas.microsoft.com/office/drawing/2014/main" id="{03343B47-D503-0968-E491-84959DA80D12}"/>
              </a:ext>
            </a:extLst>
          </p:cNvPr>
          <p:cNvPicPr>
            <a:picLocks noChangeAspect="1"/>
          </p:cNvPicPr>
          <p:nvPr/>
        </p:nvPicPr>
        <p:blipFill>
          <a:blip r:embed="rId3"/>
          <a:stretch>
            <a:fillRect/>
          </a:stretch>
        </p:blipFill>
        <p:spPr>
          <a:xfrm>
            <a:off x="5913035" y="3627126"/>
            <a:ext cx="1520089" cy="3292612"/>
          </a:xfrm>
          <a:prstGeom prst="rect">
            <a:avLst/>
          </a:prstGeom>
          <a:ln w="3175">
            <a:solidFill>
              <a:schemeClr val="tx1"/>
            </a:solidFill>
          </a:ln>
        </p:spPr>
      </p:pic>
      <p:sp>
        <p:nvSpPr>
          <p:cNvPr id="21" name="円形吹き出し 6">
            <a:extLst>
              <a:ext uri="{FF2B5EF4-FFF2-40B4-BE49-F238E27FC236}">
                <a16:creationId xmlns:a16="http://schemas.microsoft.com/office/drawing/2014/main" id="{ED370DFE-577F-AA4E-FBA1-AC007DE3F4E5}"/>
              </a:ext>
            </a:extLst>
          </p:cNvPr>
          <p:cNvSpPr/>
          <p:nvPr/>
        </p:nvSpPr>
        <p:spPr>
          <a:xfrm>
            <a:off x="8668638" y="541548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0D65C1AC-65B7-A2DA-0AF4-357E16A03DF0}"/>
              </a:ext>
            </a:extLst>
          </p:cNvPr>
          <p:cNvSpPr txBox="1"/>
          <p:nvPr/>
        </p:nvSpPr>
        <p:spPr>
          <a:xfrm>
            <a:off x="8594440" y="5577138"/>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3" name="円形吹き出し 6">
            <a:extLst>
              <a:ext uri="{FF2B5EF4-FFF2-40B4-BE49-F238E27FC236}">
                <a16:creationId xmlns:a16="http://schemas.microsoft.com/office/drawing/2014/main" id="{6FE1EEF3-35C2-DD58-012F-59560890B506}"/>
              </a:ext>
            </a:extLst>
          </p:cNvPr>
          <p:cNvSpPr/>
          <p:nvPr/>
        </p:nvSpPr>
        <p:spPr>
          <a:xfrm>
            <a:off x="8025921" y="503776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E4E05F71-BB63-59D6-7902-4FC68A0F1CB9}"/>
              </a:ext>
            </a:extLst>
          </p:cNvPr>
          <p:cNvSpPr txBox="1"/>
          <p:nvPr/>
        </p:nvSpPr>
        <p:spPr>
          <a:xfrm>
            <a:off x="7951723" y="5199420"/>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2173C049-B72B-CB8A-2EC9-DA320FE1BD48}"/>
              </a:ext>
            </a:extLst>
          </p:cNvPr>
          <p:cNvSpPr/>
          <p:nvPr/>
        </p:nvSpPr>
        <p:spPr>
          <a:xfrm>
            <a:off x="2039238" y="5586930"/>
            <a:ext cx="595740" cy="556619"/>
          </a:xfrm>
          <a:prstGeom prst="wedgeEllipseCallout">
            <a:avLst>
              <a:gd name="adj1" fmla="val 89880"/>
              <a:gd name="adj2" fmla="val 2042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5C169EC-A72A-A935-CA20-1D3C4B476E3F}"/>
              </a:ext>
            </a:extLst>
          </p:cNvPr>
          <p:cNvSpPr txBox="1"/>
          <p:nvPr/>
        </p:nvSpPr>
        <p:spPr>
          <a:xfrm>
            <a:off x="1965040" y="5748588"/>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3EC1C4BC-E9FD-4589-9BF6-15AFBD0C88D9}"/>
              </a:ext>
            </a:extLst>
          </p:cNvPr>
          <p:cNvSpPr/>
          <p:nvPr/>
        </p:nvSpPr>
        <p:spPr>
          <a:xfrm>
            <a:off x="1396521" y="5209212"/>
            <a:ext cx="595740" cy="556619"/>
          </a:xfrm>
          <a:prstGeom prst="wedgeEllipseCallout">
            <a:avLst>
              <a:gd name="adj1" fmla="val 90520"/>
              <a:gd name="adj2" fmla="val 122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09DDF7D-269A-D6DF-A6BF-223B86432C55}"/>
              </a:ext>
            </a:extLst>
          </p:cNvPr>
          <p:cNvSpPr txBox="1"/>
          <p:nvPr/>
        </p:nvSpPr>
        <p:spPr>
          <a:xfrm>
            <a:off x="1322323" y="5370870"/>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B1928870-AFDF-AF50-EBF9-7E4B05CE477C}"/>
              </a:ext>
            </a:extLst>
          </p:cNvPr>
          <p:cNvSpPr txBox="1"/>
          <p:nvPr/>
        </p:nvSpPr>
        <p:spPr>
          <a:xfrm>
            <a:off x="1414356" y="4462162"/>
            <a:ext cx="1838169" cy="646331"/>
          </a:xfrm>
          <a:prstGeom prst="rect">
            <a:avLst/>
          </a:prstGeom>
          <a:noFill/>
        </p:spPr>
        <p:txBody>
          <a:bodyPr wrap="square" rtlCol="0">
            <a:spAutoFit/>
          </a:bodyPr>
          <a:lstStyle/>
          <a:p>
            <a:r>
              <a:rPr kumimoji="1" lang="ja-JP" altLang="en-US" b="1">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a:solidFill>
                <a:srgbClr val="FF6B00"/>
              </a:solidFill>
              <a:latin typeface="BIZ UDPゴシック" panose="020B0400000000000000" pitchFamily="50" charset="-128"/>
              <a:ea typeface="BIZ UDPゴシック" panose="020B0400000000000000" pitchFamily="50" charset="-128"/>
            </a:endParaRPr>
          </a:p>
          <a:p>
            <a:r>
              <a:rPr kumimoji="1" lang="ja-JP" altLang="en-US" b="1">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30" name="テキスト ボックス 29">
            <a:extLst>
              <a:ext uri="{FF2B5EF4-FFF2-40B4-BE49-F238E27FC236}">
                <a16:creationId xmlns:a16="http://schemas.microsoft.com/office/drawing/2014/main" id="{348F4347-64E6-2985-F023-267894C068C8}"/>
              </a:ext>
            </a:extLst>
          </p:cNvPr>
          <p:cNvSpPr txBox="1"/>
          <p:nvPr/>
        </p:nvSpPr>
        <p:spPr>
          <a:xfrm>
            <a:off x="7825050" y="4409342"/>
            <a:ext cx="1838169" cy="646331"/>
          </a:xfrm>
          <a:prstGeom prst="rect">
            <a:avLst/>
          </a:prstGeom>
          <a:noFill/>
        </p:spPr>
        <p:txBody>
          <a:bodyPr wrap="square" rtlCol="0">
            <a:spAutoFit/>
          </a:bodyPr>
          <a:lstStyle/>
          <a:p>
            <a:r>
              <a:rPr kumimoji="1" lang="ja-JP" altLang="en-US" b="1">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a:solidFill>
                <a:srgbClr val="FF6B00"/>
              </a:solidFill>
              <a:latin typeface="BIZ UDPゴシック" panose="020B0400000000000000" pitchFamily="50" charset="-128"/>
              <a:ea typeface="BIZ UDPゴシック" panose="020B0400000000000000" pitchFamily="50" charset="-128"/>
            </a:endParaRPr>
          </a:p>
          <a:p>
            <a:r>
              <a:rPr kumimoji="1" lang="ja-JP" altLang="en-US" b="1">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2" name="スライド番号プレースホルダー 3">
            <a:extLst>
              <a:ext uri="{FF2B5EF4-FFF2-40B4-BE49-F238E27FC236}">
                <a16:creationId xmlns:a16="http://schemas.microsoft.com/office/drawing/2014/main" id="{102BF285-F216-1C31-38B3-8C6B1895C94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33</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141547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2">
            <a:extLst>
              <a:ext uri="{FF2B5EF4-FFF2-40B4-BE49-F238E27FC236}">
                <a16:creationId xmlns:a16="http://schemas.microsoft.com/office/drawing/2014/main" id="{2B624AFE-B439-0EE9-186F-C73B7B76E9A5}"/>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BIZ UDPゴシック" panose="020B0400000000000000" pitchFamily="50" charset="-128"/>
                <a:ea typeface="BIZ UDPゴシック" panose="020B0400000000000000" pitchFamily="50" charset="-128"/>
              </a:rPr>
              <a:t>アプリの活用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1.</a:t>
            </a:r>
            <a:r>
              <a:rPr lang="ja-JP" altLang="en-US" sz="2800" b="1">
                <a:latin typeface="BIZ UDPゴシック" panose="020B0400000000000000" pitchFamily="50" charset="-128"/>
                <a:ea typeface="BIZ UDPゴシック" panose="020B0400000000000000" pitchFamily="50" charset="-128"/>
              </a:rPr>
              <a:t> アプリをダウンロード</a:t>
            </a:r>
          </a:p>
        </p:txBody>
      </p:sp>
      <p:sp>
        <p:nvSpPr>
          <p:cNvPr id="12" name="テキスト ボックス 11">
            <a:extLst>
              <a:ext uri="{FF2B5EF4-FFF2-40B4-BE49-F238E27FC236}">
                <a16:creationId xmlns:a16="http://schemas.microsoft.com/office/drawing/2014/main" id="{ACA1A817-649C-DC13-22E8-7D6CF578FC8A}"/>
              </a:ext>
            </a:extLst>
          </p:cNvPr>
          <p:cNvSpPr txBox="1"/>
          <p:nvPr/>
        </p:nvSpPr>
        <p:spPr>
          <a:xfrm>
            <a:off x="332330" y="2020090"/>
            <a:ext cx="9570816" cy="1622111"/>
          </a:xfrm>
          <a:prstGeom prst="rect">
            <a:avLst/>
          </a:prstGeom>
          <a:noFill/>
        </p:spPr>
        <p:txBody>
          <a:bodyPr wrap="square">
            <a:spAutoFit/>
          </a:bodyPr>
          <a:lstStyle/>
          <a:p>
            <a:pPr indent="558800">
              <a:lnSpc>
                <a:spcPts val="2000"/>
              </a:lnSpc>
            </a:pPr>
            <a:endParaRPr lang="en-US" altLang="ja-JP" sz="1400" b="1">
              <a:solidFill>
                <a:srgbClr val="000000"/>
              </a:solidFill>
              <a:latin typeface="BIZ UDPゴシック" panose="020B0400000000000000" pitchFamily="50" charset="-128"/>
              <a:ea typeface="BIZ UDPゴシック" panose="020B0400000000000000" pitchFamily="50" charset="-128"/>
            </a:endParaRPr>
          </a:p>
          <a:p>
            <a:pPr marL="711200" indent="-152400" algn="just">
              <a:lnSpc>
                <a:spcPts val="2000"/>
              </a:lnSpc>
            </a:pPr>
            <a:r>
              <a:rPr lang="en-US" altLang="ja-JP" sz="2000" b="1" i="0">
                <a:solidFill>
                  <a:srgbClr val="000000"/>
                </a:solidFill>
                <a:effectLst/>
                <a:latin typeface="BIZ UDPゴシック" panose="020B0400000000000000" pitchFamily="50" charset="-128"/>
                <a:ea typeface="BIZ UDPゴシック" panose="020B0400000000000000" pitchFamily="50" charset="-128"/>
              </a:rPr>
              <a:t>Seeing AI</a:t>
            </a:r>
            <a:r>
              <a:rPr lang="ja-JP" altLang="en-US" sz="2000" b="1" i="0">
                <a:solidFill>
                  <a:srgbClr val="000000"/>
                </a:solidFill>
                <a:effectLst/>
                <a:latin typeface="BIZ UDPゴシック" panose="020B0400000000000000" pitchFamily="50" charset="-128"/>
                <a:ea typeface="BIZ UDPゴシック" panose="020B0400000000000000" pitchFamily="50" charset="-128"/>
              </a:rPr>
              <a:t>をダウンロードしてみよう</a:t>
            </a:r>
            <a:endParaRPr lang="en-US" altLang="ja-JP" sz="2000"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ts val="2000"/>
              </a:lnSpc>
            </a:pPr>
            <a:endParaRPr lang="en-US" altLang="ja-JP" b="1"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①　</a:t>
            </a:r>
            <a:r>
              <a:rPr lang="en-US" altLang="ja-JP" b="1" i="0">
                <a:solidFill>
                  <a:srgbClr val="000000"/>
                </a:solidFill>
                <a:effectLst/>
                <a:latin typeface="BIZ UDPゴシック" panose="020B0400000000000000" pitchFamily="50" charset="-128"/>
                <a:ea typeface="BIZ UDPゴシック" panose="020B0400000000000000" pitchFamily="50" charset="-128"/>
              </a:rPr>
              <a:t>Siri</a:t>
            </a:r>
            <a:r>
              <a:rPr lang="ja-JP" altLang="en-US" b="1" i="0">
                <a:solidFill>
                  <a:srgbClr val="000000"/>
                </a:solidFill>
                <a:effectLst/>
                <a:latin typeface="BIZ UDPゴシック" panose="020B0400000000000000" pitchFamily="50" charset="-128"/>
                <a:ea typeface="BIZ UDPゴシック" panose="020B0400000000000000" pitchFamily="50" charset="-128"/>
              </a:rPr>
              <a:t>を呼び出し、「アプリストアでシーイングエーアイをダウンロード」と話しかけます。</a:t>
            </a:r>
            <a:endParaRPr lang="ja-JP" altLang="en-US" b="0" i="0">
              <a:solidFill>
                <a:srgbClr val="000000"/>
              </a:solidFill>
              <a:effectLst/>
              <a:latin typeface="BIZ UDPゴシック" panose="020B0400000000000000" pitchFamily="50" charset="-128"/>
              <a:ea typeface="BIZ UDPゴシック" panose="020B0400000000000000" pitchFamily="50" charset="-128"/>
            </a:endParaRPr>
          </a:p>
          <a:p>
            <a:pPr marL="711200" indent="-152400" algn="just">
              <a:lnSpc>
                <a:spcPct val="150000"/>
              </a:lnSpc>
            </a:pPr>
            <a:r>
              <a:rPr lang="ja-JP" altLang="en-US" b="1" i="0">
                <a:solidFill>
                  <a:srgbClr val="000000"/>
                </a:solidFill>
                <a:effectLst/>
                <a:latin typeface="BIZ UDPゴシック" panose="020B0400000000000000" pitchFamily="50" charset="-128"/>
                <a:ea typeface="BIZ UDPゴシック" panose="020B0400000000000000" pitchFamily="50" charset="-128"/>
              </a:rPr>
              <a:t>②　検索結果が表示されるので、探していたアプリを入手します。</a:t>
            </a:r>
            <a:endParaRPr lang="en-US" altLang="ja-JP" b="1" i="0">
              <a:solidFill>
                <a:srgbClr val="000000"/>
              </a:solidFill>
              <a:effectLst/>
              <a:latin typeface="BIZ UDPゴシック" panose="020B0400000000000000" pitchFamily="50" charset="-128"/>
              <a:ea typeface="BIZ UDPゴシック" panose="020B0400000000000000" pitchFamily="50" charset="-128"/>
            </a:endParaRPr>
          </a:p>
        </p:txBody>
      </p:sp>
      <p:pic>
        <p:nvPicPr>
          <p:cNvPr id="11" name="図 10">
            <a:extLst>
              <a:ext uri="{FF2B5EF4-FFF2-40B4-BE49-F238E27FC236}">
                <a16:creationId xmlns:a16="http://schemas.microsoft.com/office/drawing/2014/main" id="{EE6C16FF-193F-7A6F-1DCD-FCD98B00B24E}"/>
              </a:ext>
            </a:extLst>
          </p:cNvPr>
          <p:cNvPicPr>
            <a:picLocks noChangeAspect="1"/>
          </p:cNvPicPr>
          <p:nvPr/>
        </p:nvPicPr>
        <p:blipFill>
          <a:blip r:embed="rId2"/>
          <a:stretch>
            <a:fillRect/>
          </a:stretch>
        </p:blipFill>
        <p:spPr>
          <a:xfrm>
            <a:off x="3821043" y="3874770"/>
            <a:ext cx="1035321" cy="2242573"/>
          </a:xfrm>
          <a:prstGeom prst="rect">
            <a:avLst/>
          </a:prstGeom>
          <a:ln w="3175">
            <a:solidFill>
              <a:schemeClr val="tx1"/>
            </a:solidFill>
          </a:ln>
        </p:spPr>
      </p:pic>
      <p:pic>
        <p:nvPicPr>
          <p:cNvPr id="18" name="図 17">
            <a:extLst>
              <a:ext uri="{FF2B5EF4-FFF2-40B4-BE49-F238E27FC236}">
                <a16:creationId xmlns:a16="http://schemas.microsoft.com/office/drawing/2014/main" id="{03343B47-D503-0968-E491-84959DA80D12}"/>
              </a:ext>
            </a:extLst>
          </p:cNvPr>
          <p:cNvPicPr>
            <a:picLocks noChangeAspect="1"/>
          </p:cNvPicPr>
          <p:nvPr/>
        </p:nvPicPr>
        <p:blipFill>
          <a:blip r:embed="rId3"/>
          <a:stretch>
            <a:fillRect/>
          </a:stretch>
        </p:blipFill>
        <p:spPr>
          <a:xfrm>
            <a:off x="6185154" y="3870564"/>
            <a:ext cx="1035322" cy="2242575"/>
          </a:xfrm>
          <a:prstGeom prst="rect">
            <a:avLst/>
          </a:prstGeom>
          <a:ln w="3175">
            <a:solidFill>
              <a:schemeClr val="tx1"/>
            </a:solidFill>
          </a:ln>
        </p:spPr>
      </p:pic>
      <p:sp>
        <p:nvSpPr>
          <p:cNvPr id="21" name="円形吹き出し 6">
            <a:extLst>
              <a:ext uri="{FF2B5EF4-FFF2-40B4-BE49-F238E27FC236}">
                <a16:creationId xmlns:a16="http://schemas.microsoft.com/office/drawing/2014/main" id="{ED370DFE-577F-AA4E-FBA1-AC007DE3F4E5}"/>
              </a:ext>
            </a:extLst>
          </p:cNvPr>
          <p:cNvSpPr/>
          <p:nvPr/>
        </p:nvSpPr>
        <p:spPr>
          <a:xfrm>
            <a:off x="8668638" y="492399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0D65C1AC-65B7-A2DA-0AF4-357E16A03DF0}"/>
              </a:ext>
            </a:extLst>
          </p:cNvPr>
          <p:cNvSpPr txBox="1"/>
          <p:nvPr/>
        </p:nvSpPr>
        <p:spPr>
          <a:xfrm>
            <a:off x="8594440" y="5085648"/>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3" name="円形吹き出し 6">
            <a:extLst>
              <a:ext uri="{FF2B5EF4-FFF2-40B4-BE49-F238E27FC236}">
                <a16:creationId xmlns:a16="http://schemas.microsoft.com/office/drawing/2014/main" id="{6FE1EEF3-35C2-DD58-012F-59560890B506}"/>
              </a:ext>
            </a:extLst>
          </p:cNvPr>
          <p:cNvSpPr/>
          <p:nvPr/>
        </p:nvSpPr>
        <p:spPr>
          <a:xfrm>
            <a:off x="8025921" y="454627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E4E05F71-BB63-59D6-7902-4FC68A0F1CB9}"/>
              </a:ext>
            </a:extLst>
          </p:cNvPr>
          <p:cNvSpPr txBox="1"/>
          <p:nvPr/>
        </p:nvSpPr>
        <p:spPr>
          <a:xfrm>
            <a:off x="7951723" y="4707930"/>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5" name="円形吹き出し 6">
            <a:extLst>
              <a:ext uri="{FF2B5EF4-FFF2-40B4-BE49-F238E27FC236}">
                <a16:creationId xmlns:a16="http://schemas.microsoft.com/office/drawing/2014/main" id="{2173C049-B72B-CB8A-2EC9-DA320FE1BD48}"/>
              </a:ext>
            </a:extLst>
          </p:cNvPr>
          <p:cNvSpPr/>
          <p:nvPr/>
        </p:nvSpPr>
        <p:spPr>
          <a:xfrm>
            <a:off x="2039238" y="5095440"/>
            <a:ext cx="595740" cy="556619"/>
          </a:xfrm>
          <a:prstGeom prst="wedgeEllipseCallout">
            <a:avLst>
              <a:gd name="adj1" fmla="val 89880"/>
              <a:gd name="adj2" fmla="val 2042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15C169EC-A72A-A935-CA20-1D3C4B476E3F}"/>
              </a:ext>
            </a:extLst>
          </p:cNvPr>
          <p:cNvSpPr txBox="1"/>
          <p:nvPr/>
        </p:nvSpPr>
        <p:spPr>
          <a:xfrm>
            <a:off x="1965040" y="5257098"/>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7" name="円形吹き出し 6">
            <a:extLst>
              <a:ext uri="{FF2B5EF4-FFF2-40B4-BE49-F238E27FC236}">
                <a16:creationId xmlns:a16="http://schemas.microsoft.com/office/drawing/2014/main" id="{3EC1C4BC-E9FD-4589-9BF6-15AFBD0C88D9}"/>
              </a:ext>
            </a:extLst>
          </p:cNvPr>
          <p:cNvSpPr/>
          <p:nvPr/>
        </p:nvSpPr>
        <p:spPr>
          <a:xfrm>
            <a:off x="1396521" y="4717722"/>
            <a:ext cx="595740" cy="556619"/>
          </a:xfrm>
          <a:prstGeom prst="wedgeEllipseCallout">
            <a:avLst>
              <a:gd name="adj1" fmla="val 90520"/>
              <a:gd name="adj2" fmla="val 122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209DDF7D-269A-D6DF-A6BF-223B86432C55}"/>
              </a:ext>
            </a:extLst>
          </p:cNvPr>
          <p:cNvSpPr txBox="1"/>
          <p:nvPr/>
        </p:nvSpPr>
        <p:spPr>
          <a:xfrm>
            <a:off x="1322323" y="4879380"/>
            <a:ext cx="822751" cy="276999"/>
          </a:xfrm>
          <a:prstGeom prst="rect">
            <a:avLst/>
          </a:prstGeom>
          <a:noFill/>
        </p:spPr>
        <p:txBody>
          <a:bodyPr wrap="square">
            <a:spAutoFit/>
          </a:bodyPr>
          <a:lstStyle/>
          <a:p>
            <a:pPr algn="ctr"/>
            <a:r>
              <a:rPr lang="ja-JP" altLang="en-US" sz="1200" b="1">
                <a:solidFill>
                  <a:srgbClr val="FF6000"/>
                </a:solidFill>
                <a:latin typeface="BIZ UDPゴシック" panose="020B0400000000000000" pitchFamily="50" charset="-128"/>
                <a:ea typeface="BIZ UDPゴシック" panose="020B0400000000000000" pitchFamily="50" charset="-128"/>
              </a:rPr>
              <a:t>トン♪</a:t>
            </a:r>
            <a:endParaRPr lang="en-US" altLang="ja-JP" sz="1200" b="1">
              <a:solidFill>
                <a:srgbClr val="FF600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B1928870-AFDF-AF50-EBF9-7E4B05CE477C}"/>
              </a:ext>
            </a:extLst>
          </p:cNvPr>
          <p:cNvSpPr txBox="1"/>
          <p:nvPr/>
        </p:nvSpPr>
        <p:spPr>
          <a:xfrm>
            <a:off x="1414356" y="3970672"/>
            <a:ext cx="1838169" cy="646331"/>
          </a:xfrm>
          <a:prstGeom prst="rect">
            <a:avLst/>
          </a:prstGeom>
          <a:noFill/>
        </p:spPr>
        <p:txBody>
          <a:bodyPr wrap="square" rtlCol="0">
            <a:spAutoFit/>
          </a:bodyPr>
          <a:lstStyle/>
          <a:p>
            <a:r>
              <a:rPr kumimoji="1" lang="ja-JP" altLang="en-US" b="1">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a:solidFill>
                <a:srgbClr val="FF6B00"/>
              </a:solidFill>
              <a:latin typeface="BIZ UDPゴシック" panose="020B0400000000000000" pitchFamily="50" charset="-128"/>
              <a:ea typeface="BIZ UDPゴシック" panose="020B0400000000000000" pitchFamily="50" charset="-128"/>
            </a:endParaRPr>
          </a:p>
          <a:p>
            <a:r>
              <a:rPr kumimoji="1" lang="ja-JP" altLang="en-US" b="1">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30" name="テキスト ボックス 29">
            <a:extLst>
              <a:ext uri="{FF2B5EF4-FFF2-40B4-BE49-F238E27FC236}">
                <a16:creationId xmlns:a16="http://schemas.microsoft.com/office/drawing/2014/main" id="{348F4347-64E6-2985-F023-267894C068C8}"/>
              </a:ext>
            </a:extLst>
          </p:cNvPr>
          <p:cNvSpPr txBox="1"/>
          <p:nvPr/>
        </p:nvSpPr>
        <p:spPr>
          <a:xfrm>
            <a:off x="7825050" y="3917852"/>
            <a:ext cx="1838169" cy="646331"/>
          </a:xfrm>
          <a:prstGeom prst="rect">
            <a:avLst/>
          </a:prstGeom>
          <a:noFill/>
        </p:spPr>
        <p:txBody>
          <a:bodyPr wrap="square" rtlCol="0">
            <a:spAutoFit/>
          </a:bodyPr>
          <a:lstStyle/>
          <a:p>
            <a:r>
              <a:rPr kumimoji="1" lang="ja-JP" altLang="en-US" b="1">
                <a:solidFill>
                  <a:srgbClr val="FF6B00"/>
                </a:solidFill>
                <a:latin typeface="BIZ UDPゴシック" panose="020B0400000000000000" pitchFamily="50" charset="-128"/>
                <a:ea typeface="BIZ UDPゴシック" panose="020B0400000000000000" pitchFamily="50" charset="-128"/>
              </a:rPr>
              <a:t>選択して</a:t>
            </a:r>
            <a:endParaRPr kumimoji="1" lang="en-US" altLang="ja-JP" b="1">
              <a:solidFill>
                <a:srgbClr val="FF6B00"/>
              </a:solidFill>
              <a:latin typeface="BIZ UDPゴシック" panose="020B0400000000000000" pitchFamily="50" charset="-128"/>
              <a:ea typeface="BIZ UDPゴシック" panose="020B0400000000000000" pitchFamily="50" charset="-128"/>
            </a:endParaRPr>
          </a:p>
          <a:p>
            <a:r>
              <a:rPr kumimoji="1" lang="ja-JP" altLang="en-US" b="1">
                <a:solidFill>
                  <a:srgbClr val="FF6B00"/>
                </a:solidFill>
                <a:latin typeface="BIZ UDPゴシック" panose="020B0400000000000000" pitchFamily="50" charset="-128"/>
                <a:ea typeface="BIZ UDPゴシック" panose="020B0400000000000000" pitchFamily="50" charset="-128"/>
              </a:rPr>
              <a:t>ダブルタップ</a:t>
            </a:r>
          </a:p>
        </p:txBody>
      </p:sp>
      <p:sp>
        <p:nvSpPr>
          <p:cNvPr id="2" name="正方形/長方形 1">
            <a:extLst>
              <a:ext uri="{FF2B5EF4-FFF2-40B4-BE49-F238E27FC236}">
                <a16:creationId xmlns:a16="http://schemas.microsoft.com/office/drawing/2014/main" id="{C76DB801-F7B8-4742-2D4E-D4DCDB4B385E}"/>
              </a:ext>
            </a:extLst>
          </p:cNvPr>
          <p:cNvSpPr/>
          <p:nvPr/>
        </p:nvSpPr>
        <p:spPr>
          <a:xfrm>
            <a:off x="1463468" y="612047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3" name="正方形/長方形 2">
            <a:extLst>
              <a:ext uri="{FF2B5EF4-FFF2-40B4-BE49-F238E27FC236}">
                <a16:creationId xmlns:a16="http://schemas.microsoft.com/office/drawing/2014/main" id="{26E1C080-AC34-F230-A5BC-5147C5C160A9}"/>
              </a:ext>
            </a:extLst>
          </p:cNvPr>
          <p:cNvSpPr/>
          <p:nvPr/>
        </p:nvSpPr>
        <p:spPr>
          <a:xfrm>
            <a:off x="1463468" y="682590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30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4" name="二等辺三角形 3">
            <a:extLst>
              <a:ext uri="{FF2B5EF4-FFF2-40B4-BE49-F238E27FC236}">
                <a16:creationId xmlns:a16="http://schemas.microsoft.com/office/drawing/2014/main" id="{EAE60D97-4DB9-4432-C1A6-BB4EE1C9241B}"/>
              </a:ext>
            </a:extLst>
          </p:cNvPr>
          <p:cNvSpPr/>
          <p:nvPr/>
        </p:nvSpPr>
        <p:spPr>
          <a:xfrm flipV="1">
            <a:off x="5326598" y="6474841"/>
            <a:ext cx="494950" cy="235185"/>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BBBEBE59-3EE3-661A-7C6C-180043865F74}"/>
              </a:ext>
            </a:extLst>
          </p:cNvPr>
          <p:cNvGrpSpPr/>
          <p:nvPr/>
        </p:nvGrpSpPr>
        <p:grpSpPr>
          <a:xfrm>
            <a:off x="604646" y="0"/>
            <a:ext cx="1351370" cy="1035997"/>
            <a:chOff x="604646" y="0"/>
            <a:chExt cx="1351370" cy="1035997"/>
          </a:xfrm>
          <a:solidFill>
            <a:srgbClr val="FF6B00"/>
          </a:solidFill>
        </p:grpSpPr>
        <p:sp>
          <p:nvSpPr>
            <p:cNvPr id="15" name="片側の 2 つの角を切り取った四角形 13">
              <a:extLst>
                <a:ext uri="{FF2B5EF4-FFF2-40B4-BE49-F238E27FC236}">
                  <a16:creationId xmlns:a16="http://schemas.microsoft.com/office/drawing/2014/main" id="{B8CF0919-FBF5-3E1A-DBC4-1F5E536DABD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1" name="片側の 2 つの角を切り取った四角形 16">
              <a:extLst>
                <a:ext uri="{FF2B5EF4-FFF2-40B4-BE49-F238E27FC236}">
                  <a16:creationId xmlns:a16="http://schemas.microsoft.com/office/drawing/2014/main" id="{0948D1D6-67BC-4545-66CC-F21B3A4742E5}"/>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57459AF5-AEFC-6B78-01C8-BAF7F4F9F1CA}"/>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sp>
        <p:nvSpPr>
          <p:cNvPr id="6" name="スライド番号プレースホルダー 3">
            <a:extLst>
              <a:ext uri="{FF2B5EF4-FFF2-40B4-BE49-F238E27FC236}">
                <a16:creationId xmlns:a16="http://schemas.microsoft.com/office/drawing/2014/main" id="{D4C21951-53D0-F3DF-337B-733B329AB8B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948533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42">
            <a:extLst>
              <a:ext uri="{FF2B5EF4-FFF2-40B4-BE49-F238E27FC236}">
                <a16:creationId xmlns:a16="http://schemas.microsoft.com/office/drawing/2014/main" id="{ADF8CAFF-D8F7-518B-C5C9-393F4AAABDD9}"/>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a:solidFill>
                  <a:prstClr val="black"/>
                </a:solidFill>
                <a:latin typeface="BIZ UDPゴシック" panose="020B0400000000000000" pitchFamily="50" charset="-128"/>
                <a:ea typeface="BIZ UDPゴシック" panose="020B0400000000000000" pitchFamily="50" charset="-128"/>
              </a:rPr>
              <a:t>Seeing</a:t>
            </a:r>
            <a:r>
              <a:rPr lang="ja-JP" altLang="en-US" sz="2400" b="1">
                <a:solidFill>
                  <a:prstClr val="black"/>
                </a:solidFill>
                <a:latin typeface="BIZ UDPゴシック" panose="020B0400000000000000" pitchFamily="50" charset="-128"/>
                <a:ea typeface="BIZ UDPゴシック" panose="020B0400000000000000" pitchFamily="50" charset="-128"/>
              </a:rPr>
              <a:t> </a:t>
            </a:r>
            <a:r>
              <a:rPr lang="en-US" altLang="ja-JP" sz="2400" b="1">
                <a:solidFill>
                  <a:prstClr val="black"/>
                </a:solidFill>
                <a:latin typeface="BIZ UDPゴシック" panose="020B0400000000000000" pitchFamily="50" charset="-128"/>
                <a:ea typeface="BIZ UDPゴシック" panose="020B0400000000000000" pitchFamily="50" charset="-128"/>
              </a:rPr>
              <a:t>AI</a:t>
            </a:r>
            <a:r>
              <a:rPr lang="ja-JP" altLang="en-US" sz="2400" b="1">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 Seeing AI</a:t>
            </a:r>
            <a:r>
              <a:rPr lang="ja-JP" altLang="en-US" sz="2800" b="1">
                <a:latin typeface="BIZ UDPゴシック" panose="020B0400000000000000" pitchFamily="50" charset="-128"/>
                <a:ea typeface="BIZ UDPゴシック" panose="020B0400000000000000" pitchFamily="50" charset="-128"/>
              </a:rPr>
              <a:t>を使う</a:t>
            </a:r>
            <a:endParaRPr lang="en-US" altLang="ja-JP" sz="2800" b="1">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1036583" y="2313227"/>
            <a:ext cx="9322900" cy="1106200"/>
          </a:xfrm>
          <a:prstGeom prst="rect">
            <a:avLst/>
          </a:prstGeom>
          <a:noFill/>
        </p:spPr>
        <p:txBody>
          <a:bodyPr wrap="square">
            <a:spAutoFit/>
          </a:bodyPr>
          <a:lstStyle/>
          <a:p>
            <a:pPr>
              <a:lnSpc>
                <a:spcPct val="150000"/>
              </a:lnSpc>
            </a:pPr>
            <a:r>
              <a:rPr lang="en-US" altLang="ja-JP" sz="2400" b="1" i="0">
                <a:solidFill>
                  <a:srgbClr val="FF6B00"/>
                </a:solidFill>
                <a:effectLst/>
                <a:latin typeface="BIZ UDPゴシック" panose="020B0400000000000000" pitchFamily="50" charset="-128"/>
                <a:ea typeface="BIZ UDPゴシック" panose="020B0400000000000000" pitchFamily="50" charset="-128"/>
              </a:rPr>
              <a:t>Seeing AI</a:t>
            </a:r>
            <a:r>
              <a:rPr lang="ja-JP" altLang="en-US" sz="2400" b="1" i="0">
                <a:solidFill>
                  <a:srgbClr val="FF6B00"/>
                </a:solidFill>
                <a:effectLst/>
                <a:latin typeface="BIZ UDPゴシック" panose="020B0400000000000000" pitchFamily="50" charset="-128"/>
                <a:ea typeface="BIZ UDPゴシック" panose="020B0400000000000000" pitchFamily="50" charset="-128"/>
              </a:rPr>
              <a:t>は、スマホのカメラを使い、</a:t>
            </a:r>
            <a:endParaRPr lang="en-US" altLang="ja-JP" sz="2400" b="1" i="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ja-JP" altLang="en-US" sz="2400" b="1" i="0">
                <a:solidFill>
                  <a:srgbClr val="FF6B00"/>
                </a:solidFill>
                <a:effectLst/>
                <a:latin typeface="BIZ UDPゴシック" panose="020B0400000000000000" pitchFamily="50" charset="-128"/>
                <a:ea typeface="BIZ UDPゴシック" panose="020B0400000000000000" pitchFamily="50" charset="-128"/>
              </a:rPr>
              <a:t>カメラに写っているものについて説明をしてくれるアプリです。</a:t>
            </a:r>
            <a:endParaRPr lang="en-US" altLang="ja-JP" sz="2400" b="1" i="0">
              <a:solidFill>
                <a:srgbClr val="FF6B00"/>
              </a:solidFill>
              <a:effectLst/>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endParaRPr lang="ja-JP" altLang="en-US" sz="2000" b="1">
                <a:solidFill>
                  <a:schemeClr val="bg1"/>
                </a:solidFill>
                <a:latin typeface="BIZ UDPゴシック" panose="020B0400000000000000" pitchFamily="50" charset="-128"/>
                <a:ea typeface="BIZ UDPゴシック" panose="020B0400000000000000" pitchFamily="50" charset="-128"/>
              </a:endParaRPr>
            </a:p>
          </p:txBody>
        </p:sp>
      </p:grpSp>
      <p:pic>
        <p:nvPicPr>
          <p:cNvPr id="1032" name="Picture 8" descr="Top 5 Applications of AI Augmenting Creativity | RGD">
            <a:extLst>
              <a:ext uri="{FF2B5EF4-FFF2-40B4-BE49-F238E27FC236}">
                <a16:creationId xmlns:a16="http://schemas.microsoft.com/office/drawing/2014/main" id="{F35870E6-8AB8-DD4F-EA38-185CFE83D2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0660" y="3779837"/>
            <a:ext cx="4009079" cy="2672719"/>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D995D111-50A1-3B51-BDF0-ABEF1AE424C7}"/>
              </a:ext>
            </a:extLst>
          </p:cNvPr>
          <p:cNvSpPr txBox="1"/>
          <p:nvPr/>
        </p:nvSpPr>
        <p:spPr>
          <a:xfrm>
            <a:off x="1167200" y="3779837"/>
            <a:ext cx="4823460" cy="2554545"/>
          </a:xfrm>
          <a:prstGeom prst="rect">
            <a:avLst/>
          </a:prstGeom>
          <a:noFill/>
        </p:spPr>
        <p:txBody>
          <a:bodyPr wrap="square" rtlCol="0">
            <a:spAutoFit/>
          </a:bodyPr>
          <a:lstStyle/>
          <a:p>
            <a:pPr>
              <a:lnSpc>
                <a:spcPct val="150000"/>
              </a:lnSpc>
            </a:pPr>
            <a:r>
              <a:rPr lang="ja-JP" altLang="en-US" sz="1600" b="1">
                <a:latin typeface="BIZ UDPゴシック" panose="020B0400000000000000" pitchFamily="50" charset="-128"/>
                <a:ea typeface="BIZ UDPゴシック" panose="020B0400000000000000" pitchFamily="50" charset="-128"/>
              </a:rPr>
              <a:t>読み取った文字</a:t>
            </a:r>
            <a:r>
              <a:rPr lang="ja-JP" altLang="en-US" sz="1600" b="1" i="0">
                <a:effectLst/>
                <a:latin typeface="BIZ UDPゴシック" panose="020B0400000000000000" pitchFamily="50" charset="-128"/>
                <a:ea typeface="BIZ UDPゴシック" panose="020B0400000000000000" pitchFamily="50" charset="-128"/>
              </a:rPr>
              <a:t>や識別した色などを読み上げます。</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人物の認識では</a:t>
            </a:r>
            <a:r>
              <a:rPr lang="ja-JP" altLang="en-US" sz="1600" b="1">
                <a:latin typeface="BIZ UDPゴシック" panose="020B0400000000000000" pitchFamily="50" charset="-128"/>
                <a:ea typeface="BIZ UDPゴシック" panose="020B0400000000000000" pitchFamily="50" charset="-128"/>
              </a:rPr>
              <a:t>、</a:t>
            </a:r>
            <a:r>
              <a:rPr lang="ja-JP" altLang="en-US" sz="1600" b="1" i="0">
                <a:effectLst/>
                <a:latin typeface="BIZ UDPゴシック" panose="020B0400000000000000" pitchFamily="50" charset="-128"/>
                <a:ea typeface="BIZ UDPゴシック" panose="020B0400000000000000" pitchFamily="50" charset="-128"/>
              </a:rPr>
              <a:t>人数やどれぐらい近くにいるかも判定して読み上げます。</a:t>
            </a:r>
            <a:endParaRPr lang="en-US" altLang="ja-JP" sz="1600" b="1" i="0">
              <a:effectLst/>
              <a:latin typeface="BIZ UDPゴシック" panose="020B0400000000000000" pitchFamily="50" charset="-128"/>
              <a:ea typeface="BIZ UDPゴシック" panose="020B0400000000000000" pitchFamily="50" charset="-128"/>
            </a:endParaRPr>
          </a:p>
          <a:p>
            <a:pPr>
              <a:lnSpc>
                <a:spcPct val="150000"/>
              </a:lnSpc>
            </a:pPr>
            <a:r>
              <a:rPr lang="ja-JP" altLang="en-US" sz="1600" b="1" i="0">
                <a:effectLst/>
                <a:latin typeface="BIZ UDPゴシック" panose="020B0400000000000000" pitchFamily="50" charset="-128"/>
                <a:ea typeface="BIZ UDPゴシック" panose="020B0400000000000000" pitchFamily="50" charset="-128"/>
              </a:rPr>
              <a:t>明るさの度合いの認識では、音声読み上げではなく、「プー」という音の高さで明るさ暗さを知ることができるので、部屋の照明の状態を知ることもできます。</a:t>
            </a:r>
            <a:endParaRPr lang="en-US" altLang="ja-JP" sz="1600" b="1" i="0">
              <a:effectLst/>
              <a:latin typeface="BIZ UDPゴシック" panose="020B0400000000000000" pitchFamily="50" charset="-128"/>
              <a:ea typeface="BIZ UDPゴシック" panose="020B0400000000000000" pitchFamily="50" charset="-128"/>
            </a:endParaRPr>
          </a:p>
          <a:p>
            <a:endParaRPr kumimoji="1" lang="ja-JP" altLang="en-US" sz="1600">
              <a:latin typeface="BIZ UDPゴシック" panose="020B0400000000000000" pitchFamily="50" charset="-128"/>
              <a:ea typeface="BIZ UDPゴシック" panose="020B0400000000000000" pitchFamily="50" charset="-128"/>
            </a:endParaRPr>
          </a:p>
        </p:txBody>
      </p:sp>
      <p:grpSp>
        <p:nvGrpSpPr>
          <p:cNvPr id="17" name="グループ化 16">
            <a:extLst>
              <a:ext uri="{FF2B5EF4-FFF2-40B4-BE49-F238E27FC236}">
                <a16:creationId xmlns:a16="http://schemas.microsoft.com/office/drawing/2014/main" id="{93E6E1CB-A2EE-283E-CB75-94D3BB9E5960}"/>
              </a:ext>
            </a:extLst>
          </p:cNvPr>
          <p:cNvGrpSpPr/>
          <p:nvPr/>
        </p:nvGrpSpPr>
        <p:grpSpPr>
          <a:xfrm>
            <a:off x="604646" y="0"/>
            <a:ext cx="1351370" cy="1035997"/>
            <a:chOff x="604646" y="0"/>
            <a:chExt cx="1351370" cy="1035997"/>
          </a:xfrm>
          <a:solidFill>
            <a:srgbClr val="FF6B00"/>
          </a:solidFill>
        </p:grpSpPr>
        <p:sp>
          <p:nvSpPr>
            <p:cNvPr id="19" name="片側の 2 つの角を切り取った四角形 13">
              <a:extLst>
                <a:ext uri="{FF2B5EF4-FFF2-40B4-BE49-F238E27FC236}">
                  <a16:creationId xmlns:a16="http://schemas.microsoft.com/office/drawing/2014/main" id="{D770398B-C0D3-97F1-F165-EA98F9B6961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0" name="片側の 2 つの角を切り取った四角形 16">
              <a:extLst>
                <a:ext uri="{FF2B5EF4-FFF2-40B4-BE49-F238E27FC236}">
                  <a16:creationId xmlns:a16="http://schemas.microsoft.com/office/drawing/2014/main" id="{B06DF820-07F6-637C-407C-D02875A7AA18}"/>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718C9FD5-CF35-7EFB-E8BA-4457418D545F}"/>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sp>
        <p:nvSpPr>
          <p:cNvPr id="2" name="スライド番号プレースホルダー 3">
            <a:extLst>
              <a:ext uri="{FF2B5EF4-FFF2-40B4-BE49-F238E27FC236}">
                <a16:creationId xmlns:a16="http://schemas.microsoft.com/office/drawing/2014/main" id="{82B1EB99-8A2B-F825-E3DE-6EF7A32D232A}"/>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011869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42">
            <a:extLst>
              <a:ext uri="{FF2B5EF4-FFF2-40B4-BE49-F238E27FC236}">
                <a16:creationId xmlns:a16="http://schemas.microsoft.com/office/drawing/2014/main" id="{B7E8B2A6-5BED-EC1D-CDE8-8305D7BBF43A}"/>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a:solidFill>
                  <a:prstClr val="black"/>
                </a:solidFill>
                <a:latin typeface="BIZ UDPゴシック" panose="020B0400000000000000" pitchFamily="50" charset="-128"/>
                <a:ea typeface="BIZ UDPゴシック" panose="020B0400000000000000" pitchFamily="50" charset="-128"/>
              </a:rPr>
              <a:t>Seeing</a:t>
            </a:r>
            <a:r>
              <a:rPr lang="ja-JP" altLang="en-US" sz="2400" b="1">
                <a:solidFill>
                  <a:prstClr val="black"/>
                </a:solidFill>
                <a:latin typeface="BIZ UDPゴシック" panose="020B0400000000000000" pitchFamily="50" charset="-128"/>
                <a:ea typeface="BIZ UDPゴシック" panose="020B0400000000000000" pitchFamily="50" charset="-128"/>
              </a:rPr>
              <a:t> </a:t>
            </a:r>
            <a:r>
              <a:rPr lang="en-US" altLang="ja-JP" sz="2400" b="1">
                <a:solidFill>
                  <a:prstClr val="black"/>
                </a:solidFill>
                <a:latin typeface="BIZ UDPゴシック" panose="020B0400000000000000" pitchFamily="50" charset="-128"/>
                <a:ea typeface="BIZ UDPゴシック" panose="020B0400000000000000" pitchFamily="50" charset="-128"/>
              </a:rPr>
              <a:t>AI</a:t>
            </a:r>
            <a:r>
              <a:rPr lang="ja-JP" altLang="en-US" sz="2400" b="1">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２</a:t>
            </a:r>
            <a:r>
              <a:rPr lang="en-US" altLang="ja-JP" sz="2800" b="1">
                <a:latin typeface="BIZ UDPゴシック" panose="020B0400000000000000" pitchFamily="50" charset="-128"/>
                <a:ea typeface="BIZ UDPゴシック" panose="020B0400000000000000" pitchFamily="50" charset="-128"/>
              </a:rPr>
              <a:t>. Seeing AI</a:t>
            </a:r>
            <a:r>
              <a:rPr lang="ja-JP" altLang="en-US" sz="2800" b="1">
                <a:latin typeface="BIZ UDPゴシック" panose="020B0400000000000000" pitchFamily="50" charset="-128"/>
                <a:ea typeface="BIZ UDPゴシック" panose="020B0400000000000000" pitchFamily="50" charset="-128"/>
              </a:rPr>
              <a:t>を使う</a:t>
            </a:r>
            <a:endParaRPr lang="en-US" altLang="ja-JP" sz="2800" b="1">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912625" y="2198267"/>
            <a:ext cx="9322900" cy="437171"/>
          </a:xfrm>
          <a:prstGeom prst="rect">
            <a:avLst/>
          </a:prstGeom>
          <a:noFill/>
        </p:spPr>
        <p:txBody>
          <a:bodyPr wrap="square">
            <a:spAutoFit/>
          </a:bodyPr>
          <a:lstStyle/>
          <a:p>
            <a:pPr>
              <a:lnSpc>
                <a:spcPct val="150000"/>
              </a:lnSpc>
            </a:pPr>
            <a:r>
              <a:rPr lang="en-US" altLang="ja-JP" b="1" i="0">
                <a:effectLst/>
                <a:latin typeface="BIZ UDPゴシック" panose="020B0400000000000000" pitchFamily="50" charset="-128"/>
                <a:ea typeface="BIZ UDPゴシック" panose="020B0400000000000000" pitchFamily="50" charset="-128"/>
              </a:rPr>
              <a:t>Seeing AI</a:t>
            </a:r>
            <a:r>
              <a:rPr lang="ja-JP" altLang="en-US" b="1" i="0">
                <a:effectLst/>
                <a:latin typeface="BIZ UDPゴシック" panose="020B0400000000000000" pitchFamily="50" charset="-128"/>
                <a:ea typeface="BIZ UDPゴシック" panose="020B0400000000000000" pitchFamily="50" charset="-128"/>
              </a:rPr>
              <a:t>を使ってみよう！</a:t>
            </a:r>
            <a:endParaRPr lang="en-US" altLang="ja-JP" b="1" i="0">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95F3FE0-F850-D8FB-9C66-0CFA48460D02}"/>
              </a:ext>
            </a:extLst>
          </p:cNvPr>
          <p:cNvSpPr txBox="1"/>
          <p:nvPr/>
        </p:nvSpPr>
        <p:spPr>
          <a:xfrm>
            <a:off x="796380" y="2755706"/>
            <a:ext cx="6917439" cy="3470181"/>
          </a:xfrm>
          <a:prstGeom prst="rect">
            <a:avLst/>
          </a:prstGeom>
          <a:noFill/>
        </p:spPr>
        <p:txBody>
          <a:bodyPr wrap="square">
            <a:spAutoFit/>
          </a:bodyPr>
          <a:lstStyle/>
          <a:p>
            <a:pPr algn="l"/>
            <a:r>
              <a:rPr lang="ja-JP" altLang="en-US" sz="1400" b="1" i="0">
                <a:effectLst/>
                <a:latin typeface="BIZ UDPゴシック" panose="020B0400000000000000" pitchFamily="50" charset="-128"/>
                <a:ea typeface="BIZ UDPゴシック" panose="020B0400000000000000" pitchFamily="50" charset="-128"/>
              </a:rPr>
              <a:t>＜使い方のヒント＞</a:t>
            </a:r>
            <a:endParaRPr lang="en-US" altLang="ja-JP" sz="1400" b="1" i="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500" b="1" i="0">
              <a:effectLst/>
              <a:latin typeface="BIZ UDPゴシック" panose="020B0400000000000000" pitchFamily="50" charset="-128"/>
              <a:ea typeface="BIZ UDPゴシック" panose="020B0400000000000000" pitchFamily="50" charset="-128"/>
            </a:endParaRPr>
          </a:p>
          <a:p>
            <a:pPr marL="342900" indent="-342900" algn="l">
              <a:lnSpc>
                <a:spcPct val="150000"/>
              </a:lnSpc>
              <a:buAutoNum type="arabicParenBoth"/>
            </a:pPr>
            <a:r>
              <a:rPr lang="ja-JP" altLang="en-US" sz="1200" b="1" i="0">
                <a:effectLst/>
                <a:latin typeface="BIZ UDPゴシック" panose="020B0400000000000000" pitchFamily="50" charset="-128"/>
                <a:ea typeface="BIZ UDPゴシック" panose="020B0400000000000000" pitchFamily="50" charset="-128"/>
              </a:rPr>
              <a:t>各モードの切り替えは画面真ん中より下側の現在のモードを読み上げる項目を</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a:latin typeface="BIZ UDPゴシック" panose="020B0400000000000000" pitchFamily="50" charset="-128"/>
                <a:ea typeface="BIZ UDPゴシック" panose="020B0400000000000000" pitchFamily="50" charset="-128"/>
              </a:rPr>
              <a:t>      </a:t>
            </a:r>
            <a:r>
              <a:rPr lang="ja-JP" altLang="en-US" sz="1200" b="1" i="0">
                <a:effectLst/>
                <a:latin typeface="BIZ UDPゴシック" panose="020B0400000000000000" pitchFamily="50" charset="-128"/>
                <a:ea typeface="BIZ UDPゴシック" panose="020B0400000000000000" pitchFamily="50" charset="-128"/>
              </a:rPr>
              <a:t>タッチしたあと、一度指を離して</a:t>
            </a:r>
            <a:r>
              <a:rPr lang="en-US" altLang="ja-JP" sz="1200" b="1" i="0">
                <a:effectLst/>
                <a:latin typeface="BIZ UDPゴシック" panose="020B0400000000000000" pitchFamily="50" charset="-128"/>
                <a:ea typeface="BIZ UDPゴシック" panose="020B0400000000000000" pitchFamily="50" charset="-128"/>
              </a:rPr>
              <a:t>1</a:t>
            </a:r>
            <a:r>
              <a:rPr lang="ja-JP" altLang="en-US" sz="1200" b="1" i="0">
                <a:effectLst/>
                <a:latin typeface="BIZ UDPゴシック" panose="020B0400000000000000" pitchFamily="50" charset="-128"/>
                <a:ea typeface="BIZ UDPゴシック" panose="020B0400000000000000" pitchFamily="50" charset="-128"/>
              </a:rPr>
              <a:t>本指の上下スワイプにより切り替えることができます。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a:effectLst/>
                <a:latin typeface="BIZ UDPゴシック" panose="020B0400000000000000" pitchFamily="50" charset="-128"/>
                <a:ea typeface="BIZ UDPゴシック" panose="020B0400000000000000" pitchFamily="50" charset="-128"/>
              </a:rPr>
              <a:t>(2) </a:t>
            </a:r>
            <a:r>
              <a:rPr lang="ja-JP" altLang="en-US" sz="1200" b="1" i="0">
                <a:effectLst/>
                <a:latin typeface="BIZ UDPゴシック" panose="020B0400000000000000" pitchFamily="50" charset="-128"/>
                <a:ea typeface="BIZ UDPゴシック" panose="020B0400000000000000" pitchFamily="50" charset="-128"/>
              </a:rPr>
              <a:t>「短いテキスト」や「色の識別」、「ライト」のモードでは、</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a:latin typeface="BIZ UDPゴシック" panose="020B0400000000000000" pitchFamily="50" charset="-128"/>
                <a:ea typeface="BIZ UDPゴシック" panose="020B0400000000000000" pitchFamily="50" charset="-128"/>
              </a:rPr>
              <a:t>      </a:t>
            </a:r>
            <a:r>
              <a:rPr lang="ja-JP" altLang="en-US" sz="1200" b="1" i="0">
                <a:effectLst/>
                <a:latin typeface="BIZ UDPゴシック" panose="020B0400000000000000" pitchFamily="50" charset="-128"/>
                <a:ea typeface="BIZ UDPゴシック" panose="020B0400000000000000" pitchFamily="50" charset="-128"/>
              </a:rPr>
              <a:t>カメラに写ったものに対してリアルタイムに読み上げ音声や音が出ます。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a:effectLst/>
                <a:latin typeface="BIZ UDPゴシック" panose="020B0400000000000000" pitchFamily="50" charset="-128"/>
                <a:ea typeface="BIZ UDPゴシック" panose="020B0400000000000000" pitchFamily="50" charset="-128"/>
              </a:rPr>
              <a:t>(3) </a:t>
            </a:r>
            <a:r>
              <a:rPr lang="ja-JP" altLang="en-US" sz="1200" b="1" i="0">
                <a:effectLst/>
                <a:latin typeface="BIZ UDPゴシック" panose="020B0400000000000000" pitchFamily="50" charset="-128"/>
                <a:ea typeface="BIZ UDPゴシック" panose="020B0400000000000000" pitchFamily="50" charset="-128"/>
              </a:rPr>
              <a:t>カメラで写した物について分析が必要なモードでは、画面上の撮影ボタンを</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a:latin typeface="BIZ UDPゴシック" panose="020B0400000000000000" pitchFamily="50" charset="-128"/>
                <a:ea typeface="BIZ UDPゴシック" panose="020B0400000000000000" pitchFamily="50" charset="-128"/>
              </a:rPr>
              <a:t>      1</a:t>
            </a:r>
            <a:r>
              <a:rPr lang="ja-JP" altLang="en-US" sz="1200" b="1">
                <a:latin typeface="BIZ UDPゴシック" panose="020B0400000000000000" pitchFamily="50" charset="-128"/>
                <a:ea typeface="BIZ UDPゴシック" panose="020B0400000000000000" pitchFamily="50" charset="-128"/>
              </a:rPr>
              <a:t>本指で</a:t>
            </a:r>
            <a:r>
              <a:rPr lang="ja-JP" altLang="en-US" sz="1200" b="1" i="0">
                <a:effectLst/>
                <a:latin typeface="BIZ UDPゴシック" panose="020B0400000000000000" pitchFamily="50" charset="-128"/>
                <a:ea typeface="BIZ UDPゴシック" panose="020B0400000000000000" pitchFamily="50" charset="-128"/>
              </a:rPr>
              <a:t>ダブルタップして撮影を実行する必要があります。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i="0">
                <a:effectLst/>
                <a:latin typeface="BIZ UDPゴシック" panose="020B0400000000000000" pitchFamily="50" charset="-128"/>
                <a:ea typeface="BIZ UDPゴシック" panose="020B0400000000000000" pitchFamily="50" charset="-128"/>
              </a:rPr>
              <a:t>(4) </a:t>
            </a:r>
            <a:r>
              <a:rPr lang="ja-JP" altLang="en-US" sz="1200" b="1" i="0">
                <a:effectLst/>
                <a:latin typeface="BIZ UDPゴシック" panose="020B0400000000000000" pitchFamily="50" charset="-128"/>
                <a:ea typeface="BIZ UDPゴシック" panose="020B0400000000000000" pitchFamily="50" charset="-128"/>
              </a:rPr>
              <a:t>各モードでは右上のヘルプボタンをダブルタップすることで、</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en-US" altLang="ja-JP" sz="1200" b="1">
                <a:latin typeface="BIZ UDPゴシック" panose="020B0400000000000000" pitchFamily="50" charset="-128"/>
                <a:ea typeface="BIZ UDPゴシック" panose="020B0400000000000000" pitchFamily="50" charset="-128"/>
              </a:rPr>
              <a:t>      </a:t>
            </a:r>
            <a:r>
              <a:rPr lang="ja-JP" altLang="en-US" sz="1200" b="1" i="0">
                <a:effectLst/>
                <a:latin typeface="BIZ UDPゴシック" panose="020B0400000000000000" pitchFamily="50" charset="-128"/>
                <a:ea typeface="BIZ UDPゴシック" panose="020B0400000000000000" pitchFamily="50" charset="-128"/>
              </a:rPr>
              <a:t>簡単な使い方の説明を読むことができます。</a:t>
            </a:r>
          </a:p>
        </p:txBody>
      </p:sp>
      <p:pic>
        <p:nvPicPr>
          <p:cNvPr id="12" name="図 11">
            <a:extLst>
              <a:ext uri="{FF2B5EF4-FFF2-40B4-BE49-F238E27FC236}">
                <a16:creationId xmlns:a16="http://schemas.microsoft.com/office/drawing/2014/main" id="{0D53CD5A-C6AE-95D9-82D6-169B7CAE948E}"/>
              </a:ext>
            </a:extLst>
          </p:cNvPr>
          <p:cNvPicPr>
            <a:picLocks noChangeAspect="1"/>
          </p:cNvPicPr>
          <p:nvPr/>
        </p:nvPicPr>
        <p:blipFill>
          <a:blip r:embed="rId2"/>
          <a:stretch>
            <a:fillRect/>
          </a:stretch>
        </p:blipFill>
        <p:spPr>
          <a:xfrm>
            <a:off x="8364760" y="3639919"/>
            <a:ext cx="1138796" cy="2464640"/>
          </a:xfrm>
          <a:prstGeom prst="rect">
            <a:avLst/>
          </a:prstGeom>
          <a:ln>
            <a:solidFill>
              <a:schemeClr val="tx1"/>
            </a:solidFill>
          </a:ln>
        </p:spPr>
      </p:pic>
      <p:sp>
        <p:nvSpPr>
          <p:cNvPr id="15" name="テキスト ボックス 14">
            <a:extLst>
              <a:ext uri="{FF2B5EF4-FFF2-40B4-BE49-F238E27FC236}">
                <a16:creationId xmlns:a16="http://schemas.microsoft.com/office/drawing/2014/main" id="{83638E1D-0D34-8F76-8A89-FCB37AD9319F}"/>
              </a:ext>
            </a:extLst>
          </p:cNvPr>
          <p:cNvSpPr txBox="1"/>
          <p:nvPr/>
        </p:nvSpPr>
        <p:spPr>
          <a:xfrm>
            <a:off x="8263846" y="3294316"/>
            <a:ext cx="1340624" cy="307777"/>
          </a:xfrm>
          <a:prstGeom prst="rect">
            <a:avLst/>
          </a:prstGeom>
          <a:noFill/>
        </p:spPr>
        <p:txBody>
          <a:bodyPr wrap="square">
            <a:spAutoFit/>
          </a:bodyPr>
          <a:lstStyle/>
          <a:p>
            <a:pPr algn="l"/>
            <a:r>
              <a:rPr lang="en-US" altLang="ja-JP" sz="1400" b="1">
                <a:latin typeface="BIZ UDPゴシック" panose="020B0400000000000000" pitchFamily="50" charset="-128"/>
                <a:ea typeface="BIZ UDPゴシック" panose="020B0400000000000000" pitchFamily="50" charset="-128"/>
              </a:rPr>
              <a:t>【</a:t>
            </a:r>
            <a:r>
              <a:rPr lang="ja-JP" altLang="en-US" sz="1400" b="1" i="0">
                <a:effectLst/>
                <a:latin typeface="BIZ UDPゴシック" panose="020B0400000000000000" pitchFamily="50" charset="-128"/>
                <a:ea typeface="BIZ UDPゴシック" panose="020B0400000000000000" pitchFamily="50" charset="-128"/>
              </a:rPr>
              <a:t>色の識別</a:t>
            </a:r>
            <a:r>
              <a:rPr lang="en-US" altLang="ja-JP" sz="1400" b="1" i="0">
                <a:effectLst/>
                <a:latin typeface="BIZ UDPゴシック" panose="020B0400000000000000" pitchFamily="50" charset="-128"/>
                <a:ea typeface="BIZ UDPゴシック" panose="020B0400000000000000" pitchFamily="50" charset="-128"/>
              </a:rPr>
              <a:t>】</a:t>
            </a:r>
            <a:endParaRPr lang="ja-JP" altLang="en-US" sz="1200" b="1" i="0">
              <a:effectLst/>
              <a:latin typeface="BIZ UDPゴシック" panose="020B0400000000000000" pitchFamily="50" charset="-128"/>
              <a:ea typeface="BIZ UDPゴシック" panose="020B0400000000000000" pitchFamily="50" charset="-128"/>
            </a:endParaRPr>
          </a:p>
        </p:txBody>
      </p:sp>
      <p:sp>
        <p:nvSpPr>
          <p:cNvPr id="18" name="円形吹き出し 6">
            <a:extLst>
              <a:ext uri="{FF2B5EF4-FFF2-40B4-BE49-F238E27FC236}">
                <a16:creationId xmlns:a16="http://schemas.microsoft.com/office/drawing/2014/main" id="{5A756938-D171-967C-524D-8BC7961BCA26}"/>
              </a:ext>
            </a:extLst>
          </p:cNvPr>
          <p:cNvSpPr/>
          <p:nvPr/>
        </p:nvSpPr>
        <p:spPr>
          <a:xfrm>
            <a:off x="7422096" y="4449265"/>
            <a:ext cx="583446" cy="583745"/>
          </a:xfrm>
          <a:prstGeom prst="wedgeEllipseCallout">
            <a:avLst>
              <a:gd name="adj1" fmla="val 63759"/>
              <a:gd name="adj2" fmla="val 3264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47A9478C-34DC-9A87-1015-8A3176F09F90}"/>
              </a:ext>
            </a:extLst>
          </p:cNvPr>
          <p:cNvSpPr txBox="1"/>
          <p:nvPr/>
        </p:nvSpPr>
        <p:spPr>
          <a:xfrm>
            <a:off x="7422096" y="4548900"/>
            <a:ext cx="583446" cy="369332"/>
          </a:xfrm>
          <a:prstGeom prst="rect">
            <a:avLst/>
          </a:prstGeom>
          <a:noFill/>
        </p:spPr>
        <p:txBody>
          <a:bodyPr wrap="square">
            <a:spAutoFit/>
          </a:bodyPr>
          <a:lstStyle/>
          <a:p>
            <a:pPr algn="ctr"/>
            <a:r>
              <a:rPr lang="ja-JP" altLang="en-US" b="1">
                <a:solidFill>
                  <a:srgbClr val="FF6000"/>
                </a:solidFill>
                <a:latin typeface="BIZ UDPゴシック" panose="020B0400000000000000" pitchFamily="50" charset="-128"/>
                <a:ea typeface="BIZ UDPゴシック" panose="020B0400000000000000" pitchFamily="50" charset="-128"/>
              </a:rPr>
              <a:t>赤</a:t>
            </a:r>
            <a:endParaRPr lang="en-US" altLang="ja-JP" b="1">
              <a:solidFill>
                <a:srgbClr val="FF6000"/>
              </a:solidFill>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endParaRPr lang="ja-JP" altLang="en-US" sz="2000" b="1">
                <a:solidFill>
                  <a:schemeClr val="bg1"/>
                </a:solidFill>
                <a:latin typeface="BIZ UDPゴシック" panose="020B0400000000000000" pitchFamily="50" charset="-128"/>
                <a:ea typeface="BIZ UDPゴシック" panose="020B0400000000000000" pitchFamily="50" charset="-128"/>
              </a:endParaRPr>
            </a:p>
          </p:txBody>
        </p:sp>
      </p:grpSp>
      <p:sp>
        <p:nvSpPr>
          <p:cNvPr id="14" name="正方形/長方形 13">
            <a:extLst>
              <a:ext uri="{FF2B5EF4-FFF2-40B4-BE49-F238E27FC236}">
                <a16:creationId xmlns:a16="http://schemas.microsoft.com/office/drawing/2014/main" id="{74186D6C-1BCB-D862-392A-07596C1E3C97}"/>
              </a:ext>
            </a:extLst>
          </p:cNvPr>
          <p:cNvSpPr/>
          <p:nvPr/>
        </p:nvSpPr>
        <p:spPr>
          <a:xfrm>
            <a:off x="1463468" y="6143336"/>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ー講師実演ー</a:t>
            </a:r>
          </a:p>
        </p:txBody>
      </p:sp>
      <p:sp>
        <p:nvSpPr>
          <p:cNvPr id="16" name="正方形/長方形 15">
            <a:extLst>
              <a:ext uri="{FF2B5EF4-FFF2-40B4-BE49-F238E27FC236}">
                <a16:creationId xmlns:a16="http://schemas.microsoft.com/office/drawing/2014/main" id="{FB1A9549-ACAD-5D14-63EC-04849244B6F7}"/>
              </a:ext>
            </a:extLst>
          </p:cNvPr>
          <p:cNvSpPr/>
          <p:nvPr/>
        </p:nvSpPr>
        <p:spPr>
          <a:xfrm>
            <a:off x="1463468" y="6848761"/>
            <a:ext cx="8221211" cy="2384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a:solidFill>
                  <a:schemeClr val="tx1"/>
                </a:solidFill>
                <a:latin typeface="BIZ UDPゴシック" panose="020B0400000000000000" pitchFamily="50" charset="-128"/>
                <a:ea typeface="BIZ UDPゴシック" panose="020B0400000000000000" pitchFamily="50" charset="-128"/>
              </a:rPr>
              <a:t>ー参加者様実践（</a:t>
            </a:r>
            <a:r>
              <a:rPr kumimoji="1" lang="en-US" altLang="ja-JP" sz="1600" b="1">
                <a:solidFill>
                  <a:schemeClr val="tx1"/>
                </a:solidFill>
                <a:latin typeface="BIZ UDPゴシック" panose="020B0400000000000000" pitchFamily="50" charset="-128"/>
                <a:ea typeface="BIZ UDPゴシック" panose="020B0400000000000000" pitchFamily="50" charset="-128"/>
              </a:rPr>
              <a:t>30</a:t>
            </a:r>
            <a:r>
              <a:rPr kumimoji="1" lang="ja-JP" altLang="en-US" sz="1600" b="1">
                <a:solidFill>
                  <a:schemeClr val="tx1"/>
                </a:solidFill>
                <a:latin typeface="BIZ UDPゴシック" panose="020B0400000000000000" pitchFamily="50" charset="-128"/>
                <a:ea typeface="BIZ UDPゴシック" panose="020B0400000000000000" pitchFamily="50" charset="-128"/>
              </a:rPr>
              <a:t>分）ー</a:t>
            </a:r>
          </a:p>
        </p:txBody>
      </p:sp>
      <p:sp>
        <p:nvSpPr>
          <p:cNvPr id="17" name="二等辺三角形 16">
            <a:extLst>
              <a:ext uri="{FF2B5EF4-FFF2-40B4-BE49-F238E27FC236}">
                <a16:creationId xmlns:a16="http://schemas.microsoft.com/office/drawing/2014/main" id="{88B0D8CC-11E9-4EB4-DA43-3D8D2125F303}"/>
              </a:ext>
            </a:extLst>
          </p:cNvPr>
          <p:cNvSpPr/>
          <p:nvPr/>
        </p:nvSpPr>
        <p:spPr>
          <a:xfrm flipV="1">
            <a:off x="5326598" y="6497701"/>
            <a:ext cx="494950" cy="235185"/>
          </a:xfrm>
          <a:prstGeom prst="triangl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grpSp>
        <p:nvGrpSpPr>
          <p:cNvPr id="19" name="グループ化 18">
            <a:extLst>
              <a:ext uri="{FF2B5EF4-FFF2-40B4-BE49-F238E27FC236}">
                <a16:creationId xmlns:a16="http://schemas.microsoft.com/office/drawing/2014/main" id="{4B8FFCE1-6DF3-47D1-BFFA-BE0DC1B92717}"/>
              </a:ext>
            </a:extLst>
          </p:cNvPr>
          <p:cNvGrpSpPr/>
          <p:nvPr/>
        </p:nvGrpSpPr>
        <p:grpSpPr>
          <a:xfrm>
            <a:off x="604646" y="0"/>
            <a:ext cx="1351370" cy="1035997"/>
            <a:chOff x="604646" y="0"/>
            <a:chExt cx="1351370" cy="1035997"/>
          </a:xfrm>
          <a:solidFill>
            <a:srgbClr val="FF6B00"/>
          </a:solidFill>
        </p:grpSpPr>
        <p:sp>
          <p:nvSpPr>
            <p:cNvPr id="20" name="片側の 2 つの角を切り取った四角形 13">
              <a:extLst>
                <a:ext uri="{FF2B5EF4-FFF2-40B4-BE49-F238E27FC236}">
                  <a16:creationId xmlns:a16="http://schemas.microsoft.com/office/drawing/2014/main" id="{0EF2141B-D5CE-2BB9-FE10-12DB2A72B9E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6" name="片側の 2 つの角を切り取った四角形 16">
              <a:extLst>
                <a:ext uri="{FF2B5EF4-FFF2-40B4-BE49-F238E27FC236}">
                  <a16:creationId xmlns:a16="http://schemas.microsoft.com/office/drawing/2014/main" id="{902D90F7-0AB1-860B-FEEB-AD3FB0FC4F9E}"/>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A0A7EEB9-424F-46D6-B2FB-19AF28AC83A6}"/>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sp>
        <p:nvSpPr>
          <p:cNvPr id="2" name="スライド番号プレースホルダー 3">
            <a:extLst>
              <a:ext uri="{FF2B5EF4-FFF2-40B4-BE49-F238E27FC236}">
                <a16:creationId xmlns:a16="http://schemas.microsoft.com/office/drawing/2014/main" id="{A066F07B-78BF-2371-1256-324646554D1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350468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ja-JP" sz="2400" b="1" err="1">
                <a:solidFill>
                  <a:prstClr val="black"/>
                </a:solidFill>
                <a:latin typeface="BIZ UDPゴシック" panose="020B0400000000000000" pitchFamily="50" charset="-128"/>
                <a:ea typeface="BIZ UDPゴシック" panose="020B0400000000000000" pitchFamily="50" charset="-128"/>
              </a:rPr>
              <a:t>radiko</a:t>
            </a:r>
            <a:r>
              <a:rPr lang="ja-JP" altLang="en-US" sz="2400" b="1">
                <a:solidFill>
                  <a:prstClr val="black"/>
                </a:solidFill>
                <a:latin typeface="BIZ UDPゴシック" panose="020B0400000000000000" pitchFamily="50" charset="-128"/>
                <a:ea typeface="BIZ UDPゴシック" panose="020B0400000000000000" pitchFamily="50" charset="-128"/>
              </a:rPr>
              <a:t>を使う</a:t>
            </a:r>
            <a:endParaRPr kumimoji="0" lang="ja-JP" altLang="en-US" sz="2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2" name="角丸四角形 42">
            <a:extLst>
              <a:ext uri="{FF2B5EF4-FFF2-40B4-BE49-F238E27FC236}">
                <a16:creationId xmlns:a16="http://schemas.microsoft.com/office/drawing/2014/main" id="{D38C39B4-AE64-7742-219A-5AD222798EC5}"/>
              </a:ext>
            </a:extLst>
          </p:cNvPr>
          <p:cNvSpPr/>
          <p:nvPr/>
        </p:nvSpPr>
        <p:spPr>
          <a:xfrm>
            <a:off x="604646" y="2005012"/>
            <a:ext cx="9637903" cy="1469774"/>
          </a:xfrm>
          <a:prstGeom prst="roundRect">
            <a:avLst>
              <a:gd name="adj" fmla="val 370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en-US" altLang="ja-JP" sz="2800" b="1">
                <a:latin typeface="BIZ UDPゴシック" panose="020B0400000000000000" pitchFamily="50" charset="-128"/>
                <a:ea typeface="BIZ UDPゴシック" panose="020B0400000000000000" pitchFamily="50" charset="-128"/>
              </a:rPr>
              <a:t>3. </a:t>
            </a:r>
            <a:r>
              <a:rPr lang="en-US" altLang="ja-JP" sz="2800" b="1" err="1">
                <a:latin typeface="BIZ UDPゴシック" panose="020B0400000000000000" pitchFamily="50" charset="-128"/>
                <a:ea typeface="BIZ UDPゴシック" panose="020B0400000000000000" pitchFamily="50" charset="-128"/>
              </a:rPr>
              <a:t>radiko</a:t>
            </a:r>
            <a:r>
              <a:rPr lang="ja-JP" altLang="en-US" sz="2800" b="1">
                <a:latin typeface="BIZ UDPゴシック" panose="020B0400000000000000" pitchFamily="50" charset="-128"/>
                <a:ea typeface="BIZ UDPゴシック" panose="020B0400000000000000" pitchFamily="50" charset="-128"/>
              </a:rPr>
              <a:t>を使う</a:t>
            </a:r>
            <a:endParaRPr lang="en-US" altLang="ja-JP" sz="2800" b="1">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76C00A5E-860D-AF7D-CF44-9D69D8507827}"/>
              </a:ext>
            </a:extLst>
          </p:cNvPr>
          <p:cNvSpPr txBox="1"/>
          <p:nvPr/>
        </p:nvSpPr>
        <p:spPr>
          <a:xfrm>
            <a:off x="757535" y="2084416"/>
            <a:ext cx="9322900" cy="1034899"/>
          </a:xfrm>
          <a:prstGeom prst="rect">
            <a:avLst/>
          </a:prstGeom>
          <a:noFill/>
        </p:spPr>
        <p:txBody>
          <a:bodyPr wrap="square">
            <a:spAutoFit/>
          </a:bodyPr>
          <a:lstStyle/>
          <a:p>
            <a:pPr>
              <a:lnSpc>
                <a:spcPct val="150000"/>
              </a:lnSpc>
            </a:pPr>
            <a:r>
              <a:rPr lang="en-US" altLang="ja-JP" sz="1400" b="1" err="1">
                <a:solidFill>
                  <a:srgbClr val="FF6B00"/>
                </a:solidFill>
                <a:latin typeface="BIZ UDPゴシック" panose="020B0400000000000000" pitchFamily="50" charset="-128"/>
                <a:ea typeface="BIZ UDPゴシック" panose="020B0400000000000000" pitchFamily="50" charset="-128"/>
              </a:rPr>
              <a:t>radiko</a:t>
            </a:r>
            <a:r>
              <a:rPr lang="ja-JP" altLang="en-US" sz="1400" b="1">
                <a:solidFill>
                  <a:srgbClr val="FF6B00"/>
                </a:solidFill>
                <a:latin typeface="BIZ UDPゴシック" panose="020B0400000000000000" pitchFamily="50" charset="-128"/>
                <a:ea typeface="BIZ UDPゴシック" panose="020B0400000000000000" pitchFamily="50" charset="-128"/>
              </a:rPr>
              <a:t>とは</a:t>
            </a:r>
            <a:endParaRPr lang="en-US" altLang="ja-JP" sz="1400" b="1" i="0">
              <a:solidFill>
                <a:srgbClr val="FF6B00"/>
              </a:solidFill>
              <a:effectLst/>
              <a:latin typeface="BIZ UDPゴシック" panose="020B0400000000000000" pitchFamily="50" charset="-128"/>
              <a:ea typeface="BIZ UDPゴシック" panose="020B0400000000000000" pitchFamily="50" charset="-128"/>
            </a:endParaRPr>
          </a:p>
          <a:p>
            <a:pPr>
              <a:lnSpc>
                <a:spcPct val="150000"/>
              </a:lnSpc>
            </a:pPr>
            <a:r>
              <a:rPr lang="en-US" altLang="ja-JP" sz="1400" b="1" err="1">
                <a:latin typeface="BIZ UDPゴシック" panose="020B0400000000000000" pitchFamily="50" charset="-128"/>
                <a:ea typeface="BIZ UDPゴシック" panose="020B0400000000000000" pitchFamily="50" charset="-128"/>
              </a:rPr>
              <a:t>radiko</a:t>
            </a:r>
            <a:r>
              <a:rPr lang="en-US" altLang="ja-JP" sz="1400" b="1">
                <a:latin typeface="BIZ UDPゴシック" panose="020B0400000000000000" pitchFamily="50" charset="-128"/>
                <a:ea typeface="BIZ UDPゴシック" panose="020B0400000000000000" pitchFamily="50" charset="-128"/>
              </a:rPr>
              <a:t>(</a:t>
            </a:r>
            <a:r>
              <a:rPr lang="ja-JP" altLang="en-US" sz="1400" b="1">
                <a:latin typeface="BIZ UDPゴシック" panose="020B0400000000000000" pitchFamily="50" charset="-128"/>
                <a:ea typeface="BIZ UDPゴシック" panose="020B0400000000000000" pitchFamily="50" charset="-128"/>
              </a:rPr>
              <a:t>ラジコ</a:t>
            </a:r>
            <a:r>
              <a:rPr lang="en-US" altLang="ja-JP" sz="1400" b="1">
                <a:latin typeface="BIZ UDPゴシック" panose="020B0400000000000000" pitchFamily="50" charset="-128"/>
                <a:ea typeface="BIZ UDPゴシック" panose="020B0400000000000000" pitchFamily="50" charset="-128"/>
              </a:rPr>
              <a:t>)</a:t>
            </a:r>
            <a:r>
              <a:rPr lang="ja-JP" altLang="en-US" sz="1400" b="1">
                <a:latin typeface="BIZ UDPゴシック" panose="020B0400000000000000" pitchFamily="50" charset="-128"/>
                <a:ea typeface="BIZ UDPゴシック" panose="020B0400000000000000" pitchFamily="50" charset="-128"/>
              </a:rPr>
              <a:t>は、スマートフォンやアプリ・パソコン・スマートスピーカーでラジオが聴ける無料のサービスです。</a:t>
            </a:r>
            <a:endParaRPr lang="en-US" altLang="ja-JP" sz="1400" b="1">
              <a:latin typeface="BIZ UDPゴシック" panose="020B0400000000000000" pitchFamily="50" charset="-128"/>
              <a:ea typeface="BIZ UDPゴシック" panose="020B0400000000000000" pitchFamily="50" charset="-128"/>
            </a:endParaRPr>
          </a:p>
          <a:p>
            <a:pPr>
              <a:lnSpc>
                <a:spcPct val="150000"/>
              </a:lnSpc>
            </a:pPr>
            <a:r>
              <a:rPr lang="ja-JP" altLang="en-US" sz="1400" b="1">
                <a:latin typeface="BIZ UDPゴシック" panose="020B0400000000000000" pitchFamily="50" charset="-128"/>
                <a:ea typeface="BIZ UDPゴシック" panose="020B0400000000000000" pitchFamily="50" charset="-128"/>
              </a:rPr>
              <a:t>ライフスタイルに合わせて様々なシーンでラジオが楽しむことができます。</a:t>
            </a:r>
            <a:endParaRPr lang="en-US" altLang="ja-JP" sz="1400" b="1" i="0">
              <a:effectLst/>
              <a:latin typeface="BIZ UDPゴシック" panose="020B0400000000000000" pitchFamily="50" charset="-128"/>
              <a:ea typeface="BIZ UDPゴシック" panose="020B0400000000000000" pitchFamily="50" charset="-128"/>
            </a:endParaRPr>
          </a:p>
        </p:txBody>
      </p:sp>
      <p:sp>
        <p:nvSpPr>
          <p:cNvPr id="10" name="角丸四角形 42">
            <a:extLst>
              <a:ext uri="{FF2B5EF4-FFF2-40B4-BE49-F238E27FC236}">
                <a16:creationId xmlns:a16="http://schemas.microsoft.com/office/drawing/2014/main" id="{F3F60EF8-A629-AB4E-D657-BBCE968995BA}"/>
              </a:ext>
            </a:extLst>
          </p:cNvPr>
          <p:cNvSpPr/>
          <p:nvPr/>
        </p:nvSpPr>
        <p:spPr>
          <a:xfrm>
            <a:off x="604644" y="3550438"/>
            <a:ext cx="9637906" cy="3780782"/>
          </a:xfrm>
          <a:prstGeom prst="roundRect">
            <a:avLst>
              <a:gd name="adj" fmla="val 1283"/>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F95F3FE0-F850-D8FB-9C66-0CFA48460D02}"/>
              </a:ext>
            </a:extLst>
          </p:cNvPr>
          <p:cNvSpPr txBox="1"/>
          <p:nvPr/>
        </p:nvSpPr>
        <p:spPr>
          <a:xfrm>
            <a:off x="733605" y="3738089"/>
            <a:ext cx="6917439" cy="3354765"/>
          </a:xfrm>
          <a:prstGeom prst="rect">
            <a:avLst/>
          </a:prstGeom>
          <a:noFill/>
        </p:spPr>
        <p:txBody>
          <a:bodyPr wrap="square">
            <a:spAutoFit/>
          </a:bodyPr>
          <a:lstStyle/>
          <a:p>
            <a:pPr algn="l"/>
            <a:r>
              <a:rPr lang="ja-JP" altLang="en-US" sz="1400" b="1" i="0">
                <a:effectLst/>
                <a:latin typeface="BIZ UDPゴシック" panose="020B0400000000000000" pitchFamily="50" charset="-128"/>
                <a:ea typeface="BIZ UDPゴシック" panose="020B0400000000000000" pitchFamily="50" charset="-128"/>
              </a:rPr>
              <a:t>＜使い方のヒント＞</a:t>
            </a:r>
            <a:endParaRPr lang="en-US" altLang="ja-JP" sz="1400" b="1" i="0">
              <a:effectLst/>
              <a:latin typeface="BIZ UDPゴシック" panose="020B0400000000000000" pitchFamily="50" charset="-128"/>
              <a:ea typeface="BIZ UDPゴシック" panose="020B0400000000000000" pitchFamily="50" charset="-128"/>
            </a:endParaRPr>
          </a:p>
          <a:p>
            <a:pPr algn="l">
              <a:lnSpc>
                <a:spcPct val="150000"/>
              </a:lnSpc>
            </a:pPr>
            <a:endParaRPr lang="ja-JP" altLang="en-US" sz="5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i="0" u="sng">
                <a:effectLst/>
                <a:latin typeface="BIZ UDPゴシック" panose="020B0400000000000000" pitchFamily="50" charset="-128"/>
                <a:ea typeface="BIZ UDPゴシック" panose="020B0400000000000000" pitchFamily="50" charset="-128"/>
              </a:rPr>
              <a:t>■ライブ機能</a:t>
            </a:r>
            <a:endParaRPr lang="en-US" altLang="ja-JP" sz="1400" b="1" i="0" u="sng">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今いるエリアで現在放送しているラジオ局の番組を聴くことができます。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a:latin typeface="BIZ UDPゴシック" panose="020B0400000000000000" pitchFamily="50" charset="-128"/>
                <a:ea typeface="BIZ UDPゴシック" panose="020B0400000000000000" pitchFamily="50" charset="-128"/>
              </a:rPr>
              <a:t>■タイムフリー</a:t>
            </a:r>
            <a:endParaRPr lang="en-US" altLang="ja-JP" sz="1400" b="1" u="sng">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過去</a:t>
            </a:r>
            <a:r>
              <a:rPr lang="en-US" altLang="ja-JP" sz="1200" b="1" i="0">
                <a:effectLst/>
                <a:latin typeface="BIZ UDPゴシック" panose="020B0400000000000000" pitchFamily="50" charset="-128"/>
                <a:ea typeface="BIZ UDPゴシック" panose="020B0400000000000000" pitchFamily="50" charset="-128"/>
              </a:rPr>
              <a:t>7</a:t>
            </a:r>
            <a:r>
              <a:rPr lang="ja-JP" altLang="en-US" sz="1200" b="1" i="0">
                <a:effectLst/>
                <a:latin typeface="BIZ UDPゴシック" panose="020B0400000000000000" pitchFamily="50" charset="-128"/>
                <a:ea typeface="BIZ UDPゴシック" panose="020B0400000000000000" pitchFamily="50" charset="-128"/>
              </a:rPr>
              <a:t>日以内に放送された番組を、再生し始めてから</a:t>
            </a:r>
            <a:r>
              <a:rPr lang="en-US" altLang="ja-JP" sz="1200" b="1" i="0">
                <a:effectLst/>
                <a:latin typeface="BIZ UDPゴシック" panose="020B0400000000000000" pitchFamily="50" charset="-128"/>
                <a:ea typeface="BIZ UDPゴシック" panose="020B0400000000000000" pitchFamily="50" charset="-128"/>
              </a:rPr>
              <a:t>24</a:t>
            </a:r>
            <a:r>
              <a:rPr lang="ja-JP" altLang="en-US" sz="1200" b="1" i="0">
                <a:effectLst/>
                <a:latin typeface="BIZ UDPゴシック" panose="020B0400000000000000" pitchFamily="50" charset="-128"/>
                <a:ea typeface="BIZ UDPゴシック" panose="020B0400000000000000" pitchFamily="50" charset="-128"/>
              </a:rPr>
              <a:t>時間以内であれば、合計</a:t>
            </a:r>
            <a:r>
              <a:rPr lang="en-US" altLang="ja-JP" sz="1200" b="1" i="0">
                <a:effectLst/>
                <a:latin typeface="BIZ UDPゴシック" panose="020B0400000000000000" pitchFamily="50" charset="-128"/>
                <a:ea typeface="BIZ UDPゴシック" panose="020B0400000000000000" pitchFamily="50" charset="-128"/>
              </a:rPr>
              <a:t>3</a:t>
            </a:r>
            <a:r>
              <a:rPr lang="ja-JP" altLang="en-US" sz="1200" b="1" i="0">
                <a:effectLst/>
                <a:latin typeface="BIZ UDPゴシック" panose="020B0400000000000000" pitchFamily="50" charset="-128"/>
                <a:ea typeface="BIZ UDPゴシック" panose="020B0400000000000000" pitchFamily="50" charset="-128"/>
              </a:rPr>
              <a:t>時間まで、</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いつでも聴くことができます。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a:latin typeface="BIZ UDPゴシック" panose="020B0400000000000000" pitchFamily="50" charset="-128"/>
                <a:ea typeface="BIZ UDPゴシック" panose="020B0400000000000000" pitchFamily="50" charset="-128"/>
              </a:rPr>
              <a:t>■シェアラジオ機能</a:t>
            </a:r>
            <a:endParaRPr lang="en-US" altLang="ja-JP" sz="1400" b="1" u="sng">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番組のお気に入り部分（開始時点）を指定して、友人・家族などに簡単に共有することができます。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「この番組のこの部分を聴いてほしい！」という時に便利な機能です。</a:t>
            </a:r>
            <a:endParaRPr lang="en-US" altLang="ja-JP" sz="1200" b="1" i="0">
              <a:effectLst/>
              <a:latin typeface="BIZ UDPゴシック" panose="020B0400000000000000" pitchFamily="50" charset="-128"/>
              <a:ea typeface="BIZ UDPゴシック" panose="020B0400000000000000" pitchFamily="50" charset="-128"/>
            </a:endParaRPr>
          </a:p>
          <a:p>
            <a:pPr algn="l">
              <a:lnSpc>
                <a:spcPct val="150000"/>
              </a:lnSpc>
            </a:pPr>
            <a:r>
              <a:rPr lang="ja-JP" altLang="en-US" sz="1400" b="1" u="sng">
                <a:latin typeface="BIZ UDPゴシック" panose="020B0400000000000000" pitchFamily="50" charset="-128"/>
                <a:ea typeface="BIZ UDPゴシック" panose="020B0400000000000000" pitchFamily="50" charset="-128"/>
              </a:rPr>
              <a:t>■フォロー機能</a:t>
            </a:r>
            <a:endParaRPr lang="en-US" altLang="ja-JP" sz="1400" b="1" u="sng">
              <a:latin typeface="BIZ UDPゴシック" panose="020B0400000000000000" pitchFamily="50" charset="-128"/>
              <a:ea typeface="BIZ UDPゴシック" panose="020B0400000000000000" pitchFamily="50" charset="-128"/>
            </a:endParaRPr>
          </a:p>
          <a:p>
            <a:pPr algn="l">
              <a:lnSpc>
                <a:spcPct val="150000"/>
              </a:lnSpc>
            </a:pPr>
            <a:r>
              <a:rPr lang="ja-JP" altLang="en-US" sz="1200" b="1" i="0">
                <a:effectLst/>
                <a:latin typeface="BIZ UDPゴシック" panose="020B0400000000000000" pitchFamily="50" charset="-128"/>
                <a:ea typeface="BIZ UDPゴシック" panose="020B0400000000000000" pitchFamily="50" charset="-128"/>
              </a:rPr>
              <a:t>お気に入りの番組をフォローすることで、毎回その番組の開始通知を受け取ることができます。</a:t>
            </a:r>
          </a:p>
        </p:txBody>
      </p:sp>
      <p:grpSp>
        <p:nvGrpSpPr>
          <p:cNvPr id="22" name="グループ化 21">
            <a:extLst>
              <a:ext uri="{FF2B5EF4-FFF2-40B4-BE49-F238E27FC236}">
                <a16:creationId xmlns:a16="http://schemas.microsoft.com/office/drawing/2014/main" id="{A79418AC-7F67-DD90-8909-DC331FBC3539}"/>
              </a:ext>
            </a:extLst>
          </p:cNvPr>
          <p:cNvGrpSpPr/>
          <p:nvPr/>
        </p:nvGrpSpPr>
        <p:grpSpPr>
          <a:xfrm>
            <a:off x="604646" y="0"/>
            <a:ext cx="1351370" cy="1047014"/>
            <a:chOff x="604646" y="0"/>
            <a:chExt cx="1351370" cy="1047014"/>
          </a:xfrm>
          <a:solidFill>
            <a:srgbClr val="FF6B00"/>
          </a:solidFill>
        </p:grpSpPr>
        <p:sp>
          <p:nvSpPr>
            <p:cNvPr id="23" name="片側の 2 つの角を切り取った四角形 62">
              <a:extLst>
                <a:ext uri="{FF2B5EF4-FFF2-40B4-BE49-F238E27FC236}">
                  <a16:creationId xmlns:a16="http://schemas.microsoft.com/office/drawing/2014/main" id="{56E66CB1-92E3-71B1-C125-A16AC41CF9C6}"/>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4" name="片側の 2 つの角を切り取った四角形 63">
              <a:extLst>
                <a:ext uri="{FF2B5EF4-FFF2-40B4-BE49-F238E27FC236}">
                  <a16:creationId xmlns:a16="http://schemas.microsoft.com/office/drawing/2014/main" id="{DB04245E-B606-71BA-1E40-778AD59FDCC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25" name="テキスト ボックス 24">
              <a:extLst>
                <a:ext uri="{FF2B5EF4-FFF2-40B4-BE49-F238E27FC236}">
                  <a16:creationId xmlns:a16="http://schemas.microsoft.com/office/drawing/2014/main" id="{CD44E3A2-F76A-D122-DD14-26649F2382EA}"/>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BIZ UDPゴシック" panose="020B0400000000000000" pitchFamily="50" charset="-128"/>
                  <a:ea typeface="BIZ UDPゴシック" panose="020B0400000000000000" pitchFamily="50" charset="-128"/>
                </a:rPr>
                <a:t>第</a:t>
              </a:r>
              <a:r>
                <a:rPr lang="en-US" altLang="ja-JP" sz="3500" b="1">
                  <a:solidFill>
                    <a:schemeClr val="bg1"/>
                  </a:solidFill>
                  <a:latin typeface="BIZ UDPゴシック" panose="020B0400000000000000" pitchFamily="50" charset="-128"/>
                  <a:ea typeface="BIZ UDPゴシック" panose="020B0400000000000000" pitchFamily="50" charset="-128"/>
                </a:rPr>
                <a:t>4</a:t>
              </a:r>
              <a:endParaRPr lang="ja-JP" altLang="en-US" sz="2000" b="1">
                <a:solidFill>
                  <a:schemeClr val="bg1"/>
                </a:solidFill>
                <a:latin typeface="BIZ UDPゴシック" panose="020B0400000000000000" pitchFamily="50" charset="-128"/>
                <a:ea typeface="BIZ UDPゴシック" panose="020B0400000000000000" pitchFamily="50" charset="-128"/>
              </a:endParaRPr>
            </a:p>
          </p:txBody>
        </p:sp>
      </p:grpSp>
      <p:pic>
        <p:nvPicPr>
          <p:cNvPr id="5" name="図 4">
            <a:extLst>
              <a:ext uri="{FF2B5EF4-FFF2-40B4-BE49-F238E27FC236}">
                <a16:creationId xmlns:a16="http://schemas.microsoft.com/office/drawing/2014/main" id="{6AEB0258-C18B-1FEA-38F5-8081164D6418}"/>
              </a:ext>
            </a:extLst>
          </p:cNvPr>
          <p:cNvPicPr>
            <a:picLocks noChangeAspect="1"/>
          </p:cNvPicPr>
          <p:nvPr/>
        </p:nvPicPr>
        <p:blipFill rotWithShape="1">
          <a:blip r:embed="rId2"/>
          <a:srcRect l="25657" t="21810" r="28440" b="6419"/>
          <a:stretch/>
        </p:blipFill>
        <p:spPr>
          <a:xfrm>
            <a:off x="7334452" y="4390081"/>
            <a:ext cx="2752718" cy="2420978"/>
          </a:xfrm>
          <a:prstGeom prst="rect">
            <a:avLst/>
          </a:prstGeom>
        </p:spPr>
      </p:pic>
      <p:grpSp>
        <p:nvGrpSpPr>
          <p:cNvPr id="4" name="グループ化 3">
            <a:extLst>
              <a:ext uri="{FF2B5EF4-FFF2-40B4-BE49-F238E27FC236}">
                <a16:creationId xmlns:a16="http://schemas.microsoft.com/office/drawing/2014/main" id="{70257710-C7FE-B713-A629-0713F7792870}"/>
              </a:ext>
            </a:extLst>
          </p:cNvPr>
          <p:cNvGrpSpPr/>
          <p:nvPr/>
        </p:nvGrpSpPr>
        <p:grpSpPr>
          <a:xfrm>
            <a:off x="604646" y="0"/>
            <a:ext cx="1351370" cy="1035997"/>
            <a:chOff x="604646" y="0"/>
            <a:chExt cx="1351370" cy="1035997"/>
          </a:xfrm>
          <a:solidFill>
            <a:srgbClr val="FF6B00"/>
          </a:solidFill>
        </p:grpSpPr>
        <p:sp>
          <p:nvSpPr>
            <p:cNvPr id="12" name="片側の 2 つの角を切り取った四角形 13">
              <a:extLst>
                <a:ext uri="{FF2B5EF4-FFF2-40B4-BE49-F238E27FC236}">
                  <a16:creationId xmlns:a16="http://schemas.microsoft.com/office/drawing/2014/main" id="{C78CAFBD-6CB5-0DDA-0A11-2D6C5C371DF0}"/>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5" name="片側の 2 つの角を切り取った四角形 16">
              <a:extLst>
                <a:ext uri="{FF2B5EF4-FFF2-40B4-BE49-F238E27FC236}">
                  <a16:creationId xmlns:a16="http://schemas.microsoft.com/office/drawing/2014/main" id="{8B5D316B-6535-8BA7-C5B5-08CA82719E33}"/>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A1F35CD5-3AA1-10CD-0F3F-458976B6F17D}"/>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sp>
        <p:nvSpPr>
          <p:cNvPr id="6" name="スライド番号プレースホルダー 3">
            <a:extLst>
              <a:ext uri="{FF2B5EF4-FFF2-40B4-BE49-F238E27FC236}">
                <a16:creationId xmlns:a16="http://schemas.microsoft.com/office/drawing/2014/main" id="{72C5CD3C-722D-5F37-D76C-4EE4A24A9438}"/>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473589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42">
            <a:extLst>
              <a:ext uri="{FF2B5EF4-FFF2-40B4-BE49-F238E27FC236}">
                <a16:creationId xmlns:a16="http://schemas.microsoft.com/office/drawing/2014/main" id="{61E974EE-7DBF-7BAE-4144-B9A6EA5B762D}"/>
              </a:ext>
            </a:extLst>
          </p:cNvPr>
          <p:cNvSpPr/>
          <p:nvPr/>
        </p:nvSpPr>
        <p:spPr>
          <a:xfrm>
            <a:off x="788667" y="2093373"/>
            <a:ext cx="9570816" cy="5096190"/>
          </a:xfrm>
          <a:prstGeom prst="roundRect">
            <a:avLst>
              <a:gd name="adj" fmla="val 1283"/>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2400" b="1">
                <a:solidFill>
                  <a:prstClr val="black"/>
                </a:solidFill>
                <a:latin typeface="BIZ UDPゴシック" panose="020B0400000000000000" pitchFamily="50" charset="-128"/>
                <a:ea typeface="BIZ UDPゴシック" panose="020B0400000000000000" pitchFamily="50" charset="-128"/>
              </a:rPr>
              <a:t>防災アプリについて</a:t>
            </a:r>
            <a:endParaRPr kumimoji="0" lang="ja-JP" altLang="en-US" sz="2400" b="1" i="0" u="none" strike="noStrike" kern="1200" cap="none" spc="0" normalizeH="0" baseline="0" noProof="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458C7142-032A-FA5F-577B-96B52B0B660F}"/>
              </a:ext>
            </a:extLst>
          </p:cNvPr>
          <p:cNvSpPr txBox="1"/>
          <p:nvPr/>
        </p:nvSpPr>
        <p:spPr>
          <a:xfrm>
            <a:off x="733606" y="1413002"/>
            <a:ext cx="8327898" cy="523220"/>
          </a:xfrm>
          <a:prstGeom prst="rect">
            <a:avLst/>
          </a:prstGeom>
          <a:noFill/>
        </p:spPr>
        <p:txBody>
          <a:bodyPr wrap="square">
            <a:spAutoFit/>
          </a:bodyPr>
          <a:lstStyle/>
          <a:p>
            <a:r>
              <a:rPr lang="ja-JP" altLang="en-US" sz="2800" b="1">
                <a:latin typeface="BIZ UDPゴシック" panose="020B0400000000000000" pitchFamily="50" charset="-128"/>
                <a:ea typeface="BIZ UDPゴシック" panose="020B0400000000000000" pitchFamily="50" charset="-128"/>
              </a:rPr>
              <a:t>４</a:t>
            </a:r>
            <a:r>
              <a:rPr lang="en-US" altLang="ja-JP" sz="2800" b="1">
                <a:latin typeface="BIZ UDPゴシック" panose="020B0400000000000000" pitchFamily="50" charset="-128"/>
                <a:ea typeface="BIZ UDPゴシック" panose="020B0400000000000000" pitchFamily="50" charset="-128"/>
              </a:rPr>
              <a:t>. </a:t>
            </a:r>
            <a:r>
              <a:rPr lang="ja-JP" altLang="en-US" sz="2800" b="1">
                <a:latin typeface="BIZ UDPゴシック" panose="020B0400000000000000" pitchFamily="50" charset="-128"/>
                <a:ea typeface="BIZ UDPゴシック" panose="020B0400000000000000" pitchFamily="50" charset="-128"/>
              </a:rPr>
              <a:t>防災アプリのご紹介</a:t>
            </a:r>
            <a:endParaRPr lang="en-US" altLang="ja-JP" sz="2800" b="1">
              <a:latin typeface="BIZ UDPゴシック" panose="020B0400000000000000" pitchFamily="50" charset="-128"/>
              <a:ea typeface="BIZ UDPゴシック" panose="020B0400000000000000" pitchFamily="50" charset="-128"/>
            </a:endParaRPr>
          </a:p>
        </p:txBody>
      </p:sp>
      <p:grpSp>
        <p:nvGrpSpPr>
          <p:cNvPr id="14" name="グループ化 13">
            <a:extLst>
              <a:ext uri="{FF2B5EF4-FFF2-40B4-BE49-F238E27FC236}">
                <a16:creationId xmlns:a16="http://schemas.microsoft.com/office/drawing/2014/main" id="{75FCDD81-BC6F-9097-B439-6FB4E9A0A6A7}"/>
              </a:ext>
            </a:extLst>
          </p:cNvPr>
          <p:cNvGrpSpPr/>
          <p:nvPr/>
        </p:nvGrpSpPr>
        <p:grpSpPr>
          <a:xfrm>
            <a:off x="604646" y="0"/>
            <a:ext cx="1351370" cy="1035997"/>
            <a:chOff x="604646" y="0"/>
            <a:chExt cx="1351370" cy="1035997"/>
          </a:xfrm>
          <a:solidFill>
            <a:srgbClr val="FF6B00"/>
          </a:solidFill>
        </p:grpSpPr>
        <p:sp>
          <p:nvSpPr>
            <p:cNvPr id="16" name="片側の 2 つの角を切り取った四角形 13">
              <a:extLst>
                <a:ext uri="{FF2B5EF4-FFF2-40B4-BE49-F238E27FC236}">
                  <a16:creationId xmlns:a16="http://schemas.microsoft.com/office/drawing/2014/main" id="{B7CB2C1F-9CA8-86A3-8138-04061A0D1467}"/>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7" name="片側の 2 つの角を切り取った四角形 16">
              <a:extLst>
                <a:ext uri="{FF2B5EF4-FFF2-40B4-BE49-F238E27FC236}">
                  <a16:creationId xmlns:a16="http://schemas.microsoft.com/office/drawing/2014/main" id="{87F5F6C3-03A6-7507-1FBA-5C7267B59EE0}"/>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FAB71A36-CC96-8570-CD12-B85F705B911A}"/>
                </a:ext>
              </a:extLst>
            </p:cNvPr>
            <p:cNvSpPr txBox="1"/>
            <p:nvPr/>
          </p:nvSpPr>
          <p:spPr>
            <a:xfrm>
              <a:off x="788667" y="370112"/>
              <a:ext cx="1062993" cy="646331"/>
            </a:xfrm>
            <a:prstGeom prst="rect">
              <a:avLst/>
            </a:prstGeom>
            <a:grpFill/>
          </p:spPr>
          <p:txBody>
            <a:bodyPr wrap="square">
              <a:spAutoFit/>
            </a:bodyPr>
            <a:lstStyle/>
            <a:p>
              <a:pPr algn="ctr"/>
              <a:r>
                <a:rPr lang="en-US" altLang="ja-JP" sz="3600" b="1">
                  <a:solidFill>
                    <a:schemeClr val="bg1"/>
                  </a:solidFill>
                  <a:latin typeface="BIZ UDPゴシック" panose="020B0400000000000000" pitchFamily="50" charset="-128"/>
                  <a:ea typeface="BIZ UDPゴシック" panose="020B0400000000000000" pitchFamily="50" charset="-128"/>
                </a:rPr>
                <a:t>4</a:t>
              </a:r>
              <a:r>
                <a:rPr lang="ja-JP" altLang="en-US" sz="2000" b="1">
                  <a:solidFill>
                    <a:schemeClr val="bg1"/>
                  </a:solidFill>
                  <a:latin typeface="BIZ UDPゴシック" panose="020B0400000000000000" pitchFamily="50" charset="-128"/>
                  <a:ea typeface="BIZ UDPゴシック" panose="020B0400000000000000" pitchFamily="50" charset="-128"/>
                </a:rPr>
                <a:t>回目</a:t>
              </a:r>
            </a:p>
          </p:txBody>
        </p:sp>
      </p:grpSp>
      <p:pic>
        <p:nvPicPr>
          <p:cNvPr id="2050" name="Picture 2" descr="画像：東京都防災アプリのコンテンツ紹介。防災ブックで学ぶことができたり、クイズなどで遊ぶことができます。また、災害時にも活用ができます。">
            <a:extLst>
              <a:ext uri="{FF2B5EF4-FFF2-40B4-BE49-F238E27FC236}">
                <a16:creationId xmlns:a16="http://schemas.microsoft.com/office/drawing/2014/main" id="{031CD583-BCAC-0E17-9A6D-87A4D5A179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4075" y="3133210"/>
            <a:ext cx="4563098" cy="3425630"/>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a:extLst>
              <a:ext uri="{FF2B5EF4-FFF2-40B4-BE49-F238E27FC236}">
                <a16:creationId xmlns:a16="http://schemas.microsoft.com/office/drawing/2014/main" id="{70993E9A-4C02-DADE-8AC0-FF3809A9ADD1}"/>
              </a:ext>
            </a:extLst>
          </p:cNvPr>
          <p:cNvSpPr txBox="1"/>
          <p:nvPr/>
        </p:nvSpPr>
        <p:spPr>
          <a:xfrm>
            <a:off x="962088" y="2347169"/>
            <a:ext cx="9322900" cy="628890"/>
          </a:xfrm>
          <a:prstGeom prst="rect">
            <a:avLst/>
          </a:prstGeom>
          <a:noFill/>
        </p:spPr>
        <p:txBody>
          <a:bodyPr wrap="square">
            <a:spAutoFit/>
          </a:bodyPr>
          <a:lstStyle/>
          <a:p>
            <a:pPr>
              <a:lnSpc>
                <a:spcPct val="150000"/>
              </a:lnSpc>
            </a:pPr>
            <a:r>
              <a:rPr lang="ja-JP" altLang="en-US" sz="2800" b="1" i="0">
                <a:effectLst/>
                <a:latin typeface="BIZ UDPゴシック" panose="020B0400000000000000" pitchFamily="50" charset="-128"/>
                <a:ea typeface="BIZ UDPゴシック" panose="020B0400000000000000" pitchFamily="50" charset="-128"/>
              </a:rPr>
              <a:t>東京都防災アプリ</a:t>
            </a:r>
            <a:endParaRPr lang="en-US" altLang="ja-JP" sz="2800" b="1" i="0">
              <a:effectLst/>
              <a:latin typeface="BIZ UDPゴシック" panose="020B0400000000000000" pitchFamily="50" charset="-128"/>
              <a:ea typeface="BIZ UDPゴシック" panose="020B0400000000000000" pitchFamily="50" charset="-128"/>
            </a:endParaRPr>
          </a:p>
        </p:txBody>
      </p:sp>
      <p:sp>
        <p:nvSpPr>
          <p:cNvPr id="27" name="テキスト ボックス 26">
            <a:extLst>
              <a:ext uri="{FF2B5EF4-FFF2-40B4-BE49-F238E27FC236}">
                <a16:creationId xmlns:a16="http://schemas.microsoft.com/office/drawing/2014/main" id="{14CB77C1-0241-F8B1-0D5B-4AC39F631317}"/>
              </a:ext>
            </a:extLst>
          </p:cNvPr>
          <p:cNvSpPr txBox="1"/>
          <p:nvPr/>
        </p:nvSpPr>
        <p:spPr>
          <a:xfrm>
            <a:off x="1042403" y="3315129"/>
            <a:ext cx="4049767" cy="2831544"/>
          </a:xfrm>
          <a:prstGeom prst="rect">
            <a:avLst/>
          </a:prstGeom>
          <a:noFill/>
        </p:spPr>
        <p:txBody>
          <a:bodyPr wrap="square" rtlCol="0">
            <a:spAutoFit/>
          </a:bodyPr>
          <a:lstStyle/>
          <a:p>
            <a:r>
              <a:rPr lang="ja-JP" altLang="en-US" b="1" i="0">
                <a:solidFill>
                  <a:srgbClr val="222222"/>
                </a:solidFill>
                <a:effectLst/>
                <a:latin typeface="BIZ UDPゴシック" panose="020B0400000000000000" pitchFamily="50" charset="-128"/>
                <a:ea typeface="BIZ UDPゴシック" panose="020B0400000000000000" pitchFamily="50" charset="-128"/>
              </a:rPr>
              <a:t>東京都防災アプリとは・・・</a:t>
            </a:r>
            <a:endParaRPr lang="en-US" altLang="ja-JP" sz="1600" b="1" i="0">
              <a:solidFill>
                <a:srgbClr val="222222"/>
              </a:solidFill>
              <a:effectLst/>
              <a:latin typeface="BIZ UDPゴシック" panose="020B0400000000000000" pitchFamily="50" charset="-128"/>
              <a:ea typeface="BIZ UDPゴシック" panose="020B0400000000000000" pitchFamily="50" charset="-128"/>
            </a:endParaRPr>
          </a:p>
          <a:p>
            <a:r>
              <a:rPr lang="ja-JP" altLang="en-US" sz="1600" b="0" i="0">
                <a:solidFill>
                  <a:srgbClr val="222222"/>
                </a:solidFill>
                <a:effectLst/>
                <a:latin typeface="BIZ UDPゴシック" panose="020B0400000000000000" pitchFamily="50" charset="-128"/>
                <a:ea typeface="BIZ UDPゴシック" panose="020B0400000000000000" pitchFamily="50" charset="-128"/>
              </a:rPr>
              <a:t>いつも・いざというときにも役に立つ、東京都公式の防災アプリです。</a:t>
            </a:r>
            <a:br>
              <a:rPr lang="ja-JP" altLang="en-US" sz="1600">
                <a:latin typeface="BIZ UDPゴシック" panose="020B0400000000000000" pitchFamily="50" charset="-128"/>
                <a:ea typeface="BIZ UDPゴシック" panose="020B0400000000000000" pitchFamily="50" charset="-128"/>
              </a:rPr>
            </a:br>
            <a:r>
              <a:rPr lang="ja-JP" altLang="en-US" sz="1600" b="0" i="0">
                <a:solidFill>
                  <a:srgbClr val="222222"/>
                </a:solidFill>
                <a:effectLst/>
                <a:latin typeface="BIZ UDPゴシック" panose="020B0400000000000000" pitchFamily="50" charset="-128"/>
                <a:ea typeface="BIZ UDPゴシック" panose="020B0400000000000000" pitchFamily="50" charset="-128"/>
              </a:rPr>
              <a:t>「あそぶ」「まなぶ」「つかう」をコンセプトに、楽しみながら防災の基礎知識を得られるなど、災害時に役立つコンテンツが搭載されています。</a:t>
            </a:r>
            <a:br>
              <a:rPr lang="ja-JP" altLang="en-US" sz="1600">
                <a:latin typeface="BIZ UDPゴシック" panose="020B0400000000000000" pitchFamily="50" charset="-128"/>
                <a:ea typeface="BIZ UDPゴシック" panose="020B0400000000000000" pitchFamily="50" charset="-128"/>
              </a:rPr>
            </a:br>
            <a:r>
              <a:rPr lang="ja-JP" altLang="en-US" sz="1600" b="0" i="0">
                <a:solidFill>
                  <a:srgbClr val="222222"/>
                </a:solidFill>
                <a:effectLst/>
                <a:latin typeface="BIZ UDPゴシック" panose="020B0400000000000000" pitchFamily="50" charset="-128"/>
                <a:ea typeface="BIZ UDPゴシック" panose="020B0400000000000000" pitchFamily="50" charset="-128"/>
              </a:rPr>
              <a:t>また、このアプリは、防災ブック「東京防災」「東京くらし防災」をはじめ、災害への備えに役立つ多くのコンテンツの中から自分好みにメニューをカスタマイズして利用できます。</a:t>
            </a:r>
            <a:endParaRPr kumimoji="1" lang="ja-JP" altLang="en-US" sz="1600">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6ABB7589-30DB-9473-E2DF-543379981239}"/>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0641756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07507" y="379801"/>
            <a:ext cx="963504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59555"/>
            <a:ext cx="5992397" cy="461665"/>
          </a:xfrm>
          <a:prstGeom prst="rect">
            <a:avLst/>
          </a:prstGeom>
          <a:noFill/>
        </p:spPr>
        <p:txBody>
          <a:bodyPr wrap="square">
            <a:spAutoFit/>
          </a:bodyPr>
          <a:lstStyle/>
          <a:p>
            <a:pPr algn="ctr"/>
            <a:r>
              <a:rPr lang="ja-JP" altLang="en-US" sz="2400" b="1">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1222979" y="1438919"/>
            <a:ext cx="8775424" cy="954107"/>
          </a:xfrm>
          <a:prstGeom prst="rect">
            <a:avLst/>
          </a:prstGeom>
          <a:noFill/>
        </p:spPr>
        <p:txBody>
          <a:bodyPr wrap="square">
            <a:spAutoFit/>
          </a:bodyPr>
          <a:lstStyle/>
          <a:p>
            <a:r>
              <a:rPr lang="ja-JP" altLang="en-US" sz="1400" b="1" i="0">
                <a:effectLst/>
                <a:latin typeface="BIZ UDPゴシック" panose="020B0400000000000000" pitchFamily="50" charset="-128"/>
                <a:ea typeface="BIZ UDPゴシック" panose="020B0400000000000000" pitchFamily="50" charset="-128"/>
              </a:rPr>
              <a:t>参加者が視覚障害者であるということで、特別な決まり事や注意事項があるわけではありません。</a:t>
            </a:r>
            <a:endParaRPr lang="en-US" altLang="ja-JP" sz="1400" b="1" i="0">
              <a:effectLst/>
              <a:latin typeface="BIZ UDPゴシック" panose="020B0400000000000000" pitchFamily="50" charset="-128"/>
              <a:ea typeface="BIZ UDPゴシック" panose="020B0400000000000000" pitchFamily="50" charset="-128"/>
            </a:endParaRPr>
          </a:p>
          <a:p>
            <a:r>
              <a:rPr lang="ja-JP" altLang="en-US" sz="1400" b="1" i="0">
                <a:effectLst/>
                <a:latin typeface="BIZ UDPゴシック" panose="020B0400000000000000" pitchFamily="50" charset="-128"/>
                <a:ea typeface="BIZ UDPゴシック" panose="020B0400000000000000" pitchFamily="50" charset="-128"/>
              </a:rPr>
              <a:t>その場</a:t>
            </a:r>
            <a:r>
              <a:rPr lang="ja-JP" altLang="en-US" sz="1400" b="1">
                <a:latin typeface="BIZ UDPゴシック" panose="020B0400000000000000" pitchFamily="50" charset="-128"/>
                <a:ea typeface="BIZ UDPゴシック" panose="020B0400000000000000" pitchFamily="50" charset="-128"/>
              </a:rPr>
              <a:t>に参加している、目が</a:t>
            </a:r>
            <a:r>
              <a:rPr lang="ja-JP" altLang="en-US" sz="1400" b="1" i="0">
                <a:effectLst/>
                <a:latin typeface="BIZ UDPゴシック" panose="020B0400000000000000" pitchFamily="50" charset="-128"/>
                <a:ea typeface="BIZ UDPゴシック" panose="020B0400000000000000" pitchFamily="50" charset="-128"/>
              </a:rPr>
              <a:t>見える人も見えない人も、みんな無理なく気持ち</a:t>
            </a:r>
            <a:r>
              <a:rPr lang="ja-JP" altLang="en-US" sz="1400" b="1">
                <a:latin typeface="BIZ UDPゴシック" panose="020B0400000000000000" pitchFamily="50" charset="-128"/>
                <a:ea typeface="BIZ UDPゴシック" panose="020B0400000000000000" pitchFamily="50" charset="-128"/>
              </a:rPr>
              <a:t>良く</a:t>
            </a:r>
            <a:r>
              <a:rPr lang="ja-JP" altLang="en-US" sz="1400" b="1" i="0">
                <a:effectLst/>
                <a:latin typeface="BIZ UDPゴシック" panose="020B0400000000000000" pitchFamily="50" charset="-128"/>
                <a:ea typeface="BIZ UDPゴシック" panose="020B0400000000000000" pitchFamily="50" charset="-128"/>
              </a:rPr>
              <a:t>過ごせることが大切です。</a:t>
            </a:r>
            <a:endParaRPr lang="en-US" altLang="ja-JP" sz="1400" b="1" i="0">
              <a:effectLst/>
              <a:latin typeface="BIZ UDPゴシック" panose="020B0400000000000000" pitchFamily="50" charset="-128"/>
              <a:ea typeface="BIZ UDPゴシック" panose="020B0400000000000000" pitchFamily="50" charset="-128"/>
            </a:endParaRPr>
          </a:p>
          <a:p>
            <a:r>
              <a:rPr lang="ja-JP" altLang="en-US" sz="1400" b="1" i="0">
                <a:effectLst/>
                <a:latin typeface="BIZ UDPゴシック" panose="020B0400000000000000" pitchFamily="50" charset="-128"/>
                <a:ea typeface="BIZ UDPゴシック" panose="020B0400000000000000" pitchFamily="50" charset="-128"/>
              </a:rPr>
              <a:t>そのために心がけると良いポイントを紹介します。この方法が絶対ではないことをご留意いただき、</a:t>
            </a:r>
            <a:endParaRPr lang="en-US" altLang="ja-JP" sz="1400" b="1" i="0">
              <a:effectLst/>
              <a:latin typeface="BIZ UDPゴシック" panose="020B0400000000000000" pitchFamily="50" charset="-128"/>
              <a:ea typeface="BIZ UDPゴシック" panose="020B0400000000000000" pitchFamily="50" charset="-128"/>
            </a:endParaRPr>
          </a:p>
          <a:p>
            <a:r>
              <a:rPr lang="ja-JP" altLang="en-US" sz="1400" b="1" i="0">
                <a:effectLst/>
                <a:latin typeface="BIZ UDPゴシック" panose="020B0400000000000000" pitchFamily="50" charset="-128"/>
                <a:ea typeface="BIZ UDPゴシック" panose="020B0400000000000000" pitchFamily="50" charset="-128"/>
              </a:rPr>
              <a:t>より良いコミュニケーションの手段が見つかればそれらを活用してください。</a:t>
            </a:r>
            <a:endParaRPr lang="ja-JP" altLang="en-US" sz="1400" b="1">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3884621" y="1000195"/>
            <a:ext cx="3137441" cy="326135"/>
            <a:chOff x="4704536" y="921472"/>
            <a:chExt cx="2167580" cy="356787"/>
          </a:xfrm>
        </p:grpSpPr>
        <p:sp>
          <p:nvSpPr>
            <p:cNvPr id="41" name="角丸四角形 40">
              <a:extLst>
                <a:ext uri="{FF2B5EF4-FFF2-40B4-BE49-F238E27FC236}">
                  <a16:creationId xmlns:a16="http://schemas.microsoft.com/office/drawing/2014/main" id="{2D6F923C-4422-4A29-D692-2F9D30DFAB1C}"/>
                </a:ext>
              </a:extLst>
            </p:cNvPr>
            <p:cNvSpPr/>
            <p:nvPr/>
          </p:nvSpPr>
          <p:spPr>
            <a:xfrm>
              <a:off x="4704536" y="921472"/>
              <a:ext cx="2167580"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4815003" y="930936"/>
              <a:ext cx="2054099" cy="303033"/>
            </a:xfrm>
            <a:prstGeom prst="rect">
              <a:avLst/>
            </a:prstGeom>
            <a:noFill/>
          </p:spPr>
          <p:txBody>
            <a:bodyPr wrap="square">
              <a:spAutoFit/>
            </a:bodyPr>
            <a:lstStyle/>
            <a:p>
              <a:pPr algn="ctr"/>
              <a:r>
                <a:rPr lang="ja-JP" altLang="en-US" sz="1200" b="1">
                  <a:solidFill>
                    <a:schemeClr val="bg1"/>
                  </a:solidFill>
                  <a:latin typeface="BIZ UDPゴシック" panose="020B0400000000000000" pitchFamily="50" charset="-128"/>
                  <a:ea typeface="BIZ UDPゴシック" panose="020B0400000000000000" pitchFamily="50" charset="-128"/>
                </a:rPr>
                <a:t>視覚障害者向けの教室を実施する上で</a:t>
              </a: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08206" y="2598939"/>
            <a:ext cx="4582519" cy="1554986"/>
            <a:chOff x="983942" y="2230033"/>
            <a:chExt cx="4582519" cy="1554986"/>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3942" y="2230033"/>
              <a:ext cx="4582519" cy="1554986"/>
              <a:chOff x="983942" y="2230033"/>
              <a:chExt cx="4582519" cy="1554986"/>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1040389" y="2230033"/>
                <a:ext cx="4526072" cy="1554986"/>
                <a:chOff x="1040389" y="2230033"/>
                <a:chExt cx="4526072" cy="1554986"/>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b="1" i="0">
                      <a:solidFill>
                        <a:schemeClr val="tx1"/>
                      </a:solidFill>
                      <a:effectLst/>
                      <a:latin typeface="BIZ UDPゴシック" panose="020B0400000000000000" pitchFamily="50" charset="-128"/>
                      <a:ea typeface="BIZ UDPゴシック" panose="020B0400000000000000" pitchFamily="50" charset="-128"/>
                    </a:rPr>
                    <a:t>資料などがあれば音読する</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1040389" y="2954022"/>
                  <a:ext cx="4188250" cy="830997"/>
                </a:xfrm>
                <a:prstGeom prst="rect">
                  <a:avLst/>
                </a:prstGeom>
                <a:noFill/>
              </p:spPr>
              <p:txBody>
                <a:bodyPr wrap="square">
                  <a:spAutoFit/>
                </a:bodyPr>
                <a:lstStyle/>
                <a:p>
                  <a:pPr algn="l"/>
                  <a:r>
                    <a:rPr lang="ja-JP" altLang="en-US" sz="1200" b="1" i="0">
                      <a:solidFill>
                        <a:schemeClr val="tx1"/>
                      </a:solidFill>
                      <a:effectLst/>
                      <a:latin typeface="BIZ UDPゴシック" panose="020B0400000000000000" pitchFamily="50" charset="-128"/>
                      <a:ea typeface="BIZ UDPゴシック" panose="020B0400000000000000" pitchFamily="50" charset="-128"/>
                    </a:rPr>
                    <a:t>配布資料など、</a:t>
                  </a:r>
                  <a:r>
                    <a:rPr lang="ja-JP" altLang="en-US" sz="1200" b="1" i="0">
                      <a:solidFill>
                        <a:srgbClr val="FF6B00"/>
                      </a:solidFill>
                      <a:effectLst/>
                      <a:latin typeface="BIZ UDPゴシック" panose="020B0400000000000000" pitchFamily="50" charset="-128"/>
                      <a:ea typeface="BIZ UDPゴシック" panose="020B0400000000000000" pitchFamily="50" charset="-128"/>
                    </a:rPr>
                    <a:t>各自で読むことを前提とせず、代表者が必要な箇所を音読する</a:t>
                  </a:r>
                  <a:r>
                    <a:rPr lang="ja-JP" altLang="en-US" sz="1200" b="1" i="0">
                      <a:solidFill>
                        <a:schemeClr val="tx1"/>
                      </a:solidFill>
                      <a:effectLst/>
                      <a:latin typeface="BIZ UDPゴシック" panose="020B0400000000000000" pitchFamily="50" charset="-128"/>
                      <a:ea typeface="BIZ UDPゴシック" panose="020B0400000000000000" pitchFamily="50" charset="-128"/>
                    </a:rPr>
                    <a:t>ようにしてください。全員で同じ内容を確認する効果もありますし、読む速度は人によって違ったり、読むことが苦手な人も</a:t>
                  </a:r>
                  <a:r>
                    <a:rPr lang="ja-JP" altLang="en-US" sz="1200" b="1">
                      <a:latin typeface="BIZ UDPゴシック" panose="020B0400000000000000" pitchFamily="50" charset="-128"/>
                      <a:ea typeface="BIZ UDPゴシック" panose="020B0400000000000000" pitchFamily="50" charset="-128"/>
                    </a:rPr>
                    <a:t>いらっしゃいます</a:t>
                  </a:r>
                  <a:r>
                    <a:rPr lang="ja-JP" altLang="en-US" sz="1200" b="1" i="0">
                      <a:solidFill>
                        <a:schemeClr val="tx1"/>
                      </a:solidFill>
                      <a:effectLst/>
                      <a:latin typeface="BIZ UDPゴシック" panose="020B0400000000000000" pitchFamily="50" charset="-128"/>
                      <a:ea typeface="BIZ UDPゴシック" panose="020B0400000000000000" pitchFamily="50" charset="-128"/>
                    </a:rPr>
                    <a:t>。</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44986" y="2665272"/>
            <a:ext cx="4255714" cy="580066"/>
            <a:chOff x="983942" y="2286986"/>
            <a:chExt cx="4255714" cy="580066"/>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286986"/>
              <a:ext cx="448415" cy="553998"/>
              <a:chOff x="983942" y="2286986"/>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337515"/>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83293" y="2286986"/>
                <a:ext cx="245002" cy="553998"/>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2</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639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96" name="グループ化 95">
            <a:extLst>
              <a:ext uri="{FF2B5EF4-FFF2-40B4-BE49-F238E27FC236}">
                <a16:creationId xmlns:a16="http://schemas.microsoft.com/office/drawing/2014/main" id="{3BE5571C-20CC-ACCB-AA05-9F000C9A54F3}"/>
              </a:ext>
            </a:extLst>
          </p:cNvPr>
          <p:cNvGrpSpPr/>
          <p:nvPr/>
        </p:nvGrpSpPr>
        <p:grpSpPr>
          <a:xfrm>
            <a:off x="917577" y="4580166"/>
            <a:ext cx="4582583" cy="2346228"/>
            <a:chOff x="983942" y="2231047"/>
            <a:chExt cx="4582583" cy="2346228"/>
          </a:xfrm>
        </p:grpSpPr>
        <p:grpSp>
          <p:nvGrpSpPr>
            <p:cNvPr id="97" name="グループ化 96">
              <a:extLst>
                <a:ext uri="{FF2B5EF4-FFF2-40B4-BE49-F238E27FC236}">
                  <a16:creationId xmlns:a16="http://schemas.microsoft.com/office/drawing/2014/main" id="{F62F3253-556F-AAA1-50AA-46A6FCD1023B}"/>
                </a:ext>
              </a:extLst>
            </p:cNvPr>
            <p:cNvGrpSpPr/>
            <p:nvPr/>
          </p:nvGrpSpPr>
          <p:grpSpPr>
            <a:xfrm>
              <a:off x="983942" y="2231047"/>
              <a:ext cx="4582583" cy="2346228"/>
              <a:chOff x="983942" y="2231047"/>
              <a:chExt cx="4582583" cy="2346228"/>
            </a:xfrm>
          </p:grpSpPr>
          <p:sp>
            <p:nvSpPr>
              <p:cNvPr id="99" name="円/楕円 98">
                <a:extLst>
                  <a:ext uri="{FF2B5EF4-FFF2-40B4-BE49-F238E27FC236}">
                    <a16:creationId xmlns:a16="http://schemas.microsoft.com/office/drawing/2014/main" id="{25D0577A-A718-29F4-B518-747486F4ED0B}"/>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0" name="グループ化 99">
                <a:extLst>
                  <a:ext uri="{FF2B5EF4-FFF2-40B4-BE49-F238E27FC236}">
                    <a16:creationId xmlns:a16="http://schemas.microsoft.com/office/drawing/2014/main" id="{F6C43A0F-29B7-A275-018A-B42C695E6F25}"/>
                  </a:ext>
                </a:extLst>
              </p:cNvPr>
              <p:cNvGrpSpPr/>
              <p:nvPr/>
            </p:nvGrpSpPr>
            <p:grpSpPr>
              <a:xfrm>
                <a:off x="1033056" y="2231047"/>
                <a:ext cx="4533469" cy="2346228"/>
                <a:chOff x="1033056" y="2231047"/>
                <a:chExt cx="4533469" cy="2346228"/>
              </a:xfrm>
            </p:grpSpPr>
            <p:sp>
              <p:nvSpPr>
                <p:cNvPr id="101" name="テキスト ボックス 100">
                  <a:extLst>
                    <a:ext uri="{FF2B5EF4-FFF2-40B4-BE49-F238E27FC236}">
                      <a16:creationId xmlns:a16="http://schemas.microsoft.com/office/drawing/2014/main" id="{ECDC2A66-94F7-1132-A112-338B73A4EF6E}"/>
                    </a:ext>
                  </a:extLst>
                </p:cNvPr>
                <p:cNvSpPr txBox="1"/>
                <p:nvPr/>
              </p:nvSpPr>
              <p:spPr>
                <a:xfrm>
                  <a:off x="1468143" y="2419782"/>
                  <a:ext cx="4098382" cy="369332"/>
                </a:xfrm>
                <a:prstGeom prst="rect">
                  <a:avLst/>
                </a:prstGeom>
                <a:noFill/>
              </p:spPr>
              <p:txBody>
                <a:bodyPr wrap="square">
                  <a:spAutoFit/>
                </a:bodyPr>
                <a:lstStyle/>
                <a:p>
                  <a:pPr algn="l"/>
                  <a:r>
                    <a:rPr lang="ja-JP" altLang="en-US" sz="1800" b="1" i="0">
                      <a:solidFill>
                        <a:schemeClr val="tx1"/>
                      </a:solidFill>
                      <a:effectLst/>
                      <a:latin typeface="BIZ UDPゴシック" panose="020B0400000000000000" pitchFamily="50" charset="-128"/>
                      <a:ea typeface="BIZ UDPゴシック" panose="020B0400000000000000" pitchFamily="50" charset="-128"/>
                    </a:rPr>
                    <a:t>名前をたくさん使う</a:t>
                  </a:r>
                </a:p>
              </p:txBody>
            </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1033056" y="3007615"/>
                  <a:ext cx="4206600" cy="1569660"/>
                </a:xfrm>
                <a:prstGeom prst="rect">
                  <a:avLst/>
                </a:prstGeom>
                <a:noFill/>
              </p:spPr>
              <p:txBody>
                <a:bodyPr wrap="square">
                  <a:spAutoFit/>
                </a:bodyPr>
                <a:lstStyle/>
                <a:p>
                  <a:pPr algn="l"/>
                  <a:r>
                    <a:rPr lang="ja-JP" altLang="en-US" sz="1200" b="1" i="0">
                      <a:solidFill>
                        <a:schemeClr val="tx1"/>
                      </a:solidFill>
                      <a:effectLst/>
                      <a:latin typeface="BIZ UDPゴシック" panose="020B0400000000000000" pitchFamily="50" charset="-128"/>
                      <a:ea typeface="BIZ UDPゴシック" panose="020B0400000000000000" pitchFamily="50" charset="-128"/>
                    </a:rPr>
                    <a:t>視覚障害者の多くは、髪型や服装で人を覚えることができません。</a:t>
                  </a:r>
                  <a:r>
                    <a:rPr lang="ja-JP" altLang="en-US" sz="1200" b="1" i="0">
                      <a:solidFill>
                        <a:srgbClr val="FF6B00"/>
                      </a:solidFill>
                      <a:effectLst/>
                      <a:latin typeface="BIZ UDPゴシック" panose="020B0400000000000000" pitchFamily="50" charset="-128"/>
                      <a:ea typeface="BIZ UDPゴシック" panose="020B0400000000000000" pitchFamily="50" charset="-128"/>
                    </a:rPr>
                    <a:t>誰であるかお話ししながら声を覚えます。</a:t>
                  </a:r>
                  <a:r>
                    <a:rPr lang="ja-JP" altLang="en-US" sz="1200" b="1" i="0">
                      <a:solidFill>
                        <a:schemeClr val="tx1"/>
                      </a:solidFill>
                      <a:effectLst/>
                      <a:latin typeface="BIZ UDPゴシック" panose="020B0400000000000000" pitchFamily="50" charset="-128"/>
                      <a:ea typeface="BIZ UDPゴシック" panose="020B0400000000000000" pitchFamily="50" charset="-128"/>
                    </a:rPr>
                    <a:t>参加者お互いが出会ったばかりであれば、</a:t>
                  </a:r>
                  <a:r>
                    <a:rPr lang="ja-JP" altLang="en-US" sz="1200" b="1" i="0">
                      <a:solidFill>
                        <a:srgbClr val="FF6B00"/>
                      </a:solidFill>
                      <a:effectLst/>
                      <a:latin typeface="BIZ UDPゴシック" panose="020B0400000000000000" pitchFamily="50" charset="-128"/>
                      <a:ea typeface="BIZ UDPゴシック" panose="020B0400000000000000" pitchFamily="50" charset="-128"/>
                    </a:rPr>
                    <a:t>発言の冒頭で名乗る</a:t>
                  </a:r>
                  <a:r>
                    <a:rPr lang="ja-JP" altLang="en-US" sz="1200" b="1" i="0">
                      <a:solidFill>
                        <a:schemeClr val="tx1"/>
                      </a:solidFill>
                      <a:effectLst/>
                      <a:latin typeface="BIZ UDPゴシック" panose="020B0400000000000000" pitchFamily="50" charset="-128"/>
                      <a:ea typeface="BIZ UDPゴシック" panose="020B0400000000000000" pitchFamily="50" charset="-128"/>
                    </a:rPr>
                    <a:t>と誰が発言しているのか明確になります。また、</a:t>
                  </a:r>
                  <a:r>
                    <a:rPr lang="ja-JP" altLang="en-US" sz="1200" b="1" i="0">
                      <a:solidFill>
                        <a:srgbClr val="FF6B00"/>
                      </a:solidFill>
                      <a:effectLst/>
                      <a:latin typeface="BIZ UDPゴシック" panose="020B0400000000000000" pitchFamily="50" charset="-128"/>
                      <a:ea typeface="BIZ UDPゴシック" panose="020B0400000000000000" pitchFamily="50" charset="-128"/>
                    </a:rPr>
                    <a:t>相手の名前を呼んでから</a:t>
                  </a:r>
                  <a:r>
                    <a:rPr lang="ja-JP" altLang="en-US" sz="1200" b="1">
                      <a:solidFill>
                        <a:srgbClr val="FF6B00"/>
                      </a:solidFill>
                      <a:latin typeface="BIZ UDPゴシック" panose="020B0400000000000000" pitchFamily="50" charset="-128"/>
                      <a:ea typeface="BIZ UDPゴシック" panose="020B0400000000000000" pitchFamily="50" charset="-128"/>
                    </a:rPr>
                    <a:t>話す</a:t>
                  </a:r>
                  <a:r>
                    <a:rPr lang="ja-JP" altLang="en-US" sz="1200" b="1" i="0">
                      <a:solidFill>
                        <a:schemeClr val="tx1"/>
                      </a:solidFill>
                      <a:effectLst/>
                      <a:latin typeface="BIZ UDPゴシック" panose="020B0400000000000000" pitchFamily="50" charset="-128"/>
                      <a:ea typeface="BIZ UDPゴシック" panose="020B0400000000000000" pitchFamily="50" charset="-128"/>
                    </a:rPr>
                    <a:t>ことで呼ばれた側は自分に対して話しかけられていることがわかりやすくなります。</a:t>
                  </a:r>
                </a:p>
                <a:p>
                  <a:pPr algn="l"/>
                  <a:r>
                    <a:rPr lang="ja-JP" altLang="en-US" sz="1200" b="1" i="0">
                      <a:solidFill>
                        <a:schemeClr val="tx1"/>
                      </a:solidFill>
                      <a:effectLst/>
                      <a:latin typeface="BIZ UDPゴシック" panose="020B0400000000000000" pitchFamily="50" charset="-128"/>
                      <a:ea typeface="BIZ UDPゴシック" panose="020B0400000000000000" pitchFamily="50" charset="-128"/>
                    </a:rPr>
                    <a:t>例：「△△です。ボイスオーバーについて調べたことを発表します。」「○○さん、おはようございます。□□です。」</a:t>
                  </a:r>
                  <a:endParaRPr lang="en-US" altLang="ja-JP" sz="1200" b="1" i="0">
                    <a:solidFill>
                      <a:schemeClr val="tx1"/>
                    </a:solidFill>
                    <a:effectLst/>
                    <a:latin typeface="BIZ UDPゴシック" panose="020B0400000000000000" pitchFamily="50" charset="-128"/>
                    <a:ea typeface="BIZ UDPゴシック" panose="020B0400000000000000" pitchFamily="50" charset="-128"/>
                  </a:endParaRPr>
                </a:p>
              </p:txBody>
            </p:sp>
            <p:sp>
              <p:nvSpPr>
                <p:cNvPr id="103" name="テキスト ボックス 102">
                  <a:extLst>
                    <a:ext uri="{FF2B5EF4-FFF2-40B4-BE49-F238E27FC236}">
                      <a16:creationId xmlns:a16="http://schemas.microsoft.com/office/drawing/2014/main" id="{71C5E072-B44C-9E0B-5075-EB210A036C59}"/>
                    </a:ext>
                  </a:extLst>
                </p:cNvPr>
                <p:cNvSpPr txBox="1"/>
                <p:nvPr/>
              </p:nvSpPr>
              <p:spPr>
                <a:xfrm>
                  <a:off x="1072275" y="2231047"/>
                  <a:ext cx="281609" cy="553998"/>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3</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98" name="直線コネクタ 97">
              <a:extLst>
                <a:ext uri="{FF2B5EF4-FFF2-40B4-BE49-F238E27FC236}">
                  <a16:creationId xmlns:a16="http://schemas.microsoft.com/office/drawing/2014/main" id="{58C4D5D7-C3C3-D558-978D-5DC07BC5BFAC}"/>
                </a:ext>
              </a:extLst>
            </p:cNvPr>
            <p:cNvCxnSpPr>
              <a:cxnSpLocks/>
            </p:cNvCxnSpPr>
            <p:nvPr/>
          </p:nvCxnSpPr>
          <p:spPr>
            <a:xfrm>
              <a:off x="1000206" y="2900030"/>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105" name="グループ化 104">
            <a:extLst>
              <a:ext uri="{FF2B5EF4-FFF2-40B4-BE49-F238E27FC236}">
                <a16:creationId xmlns:a16="http://schemas.microsoft.com/office/drawing/2014/main" id="{06E4A4D7-FE96-AA64-4C6B-E74C7B8A9DB4}"/>
              </a:ext>
            </a:extLst>
          </p:cNvPr>
          <p:cNvGrpSpPr/>
          <p:nvPr/>
        </p:nvGrpSpPr>
        <p:grpSpPr>
          <a:xfrm>
            <a:off x="5610691" y="4582227"/>
            <a:ext cx="4664939" cy="1979719"/>
            <a:chOff x="928913" y="2237368"/>
            <a:chExt cx="4664939" cy="1979719"/>
          </a:xfrm>
        </p:grpSpPr>
        <p:grpSp>
          <p:nvGrpSpPr>
            <p:cNvPr id="106" name="グループ化 105">
              <a:extLst>
                <a:ext uri="{FF2B5EF4-FFF2-40B4-BE49-F238E27FC236}">
                  <a16:creationId xmlns:a16="http://schemas.microsoft.com/office/drawing/2014/main" id="{36C9B657-8548-0F69-F941-88DF3E398A93}"/>
                </a:ext>
              </a:extLst>
            </p:cNvPr>
            <p:cNvGrpSpPr/>
            <p:nvPr/>
          </p:nvGrpSpPr>
          <p:grpSpPr>
            <a:xfrm>
              <a:off x="928913" y="2237368"/>
              <a:ext cx="4664939" cy="1979719"/>
              <a:chOff x="928913" y="2237368"/>
              <a:chExt cx="4664939" cy="1979719"/>
            </a:xfrm>
          </p:grpSpPr>
          <p:sp>
            <p:nvSpPr>
              <p:cNvPr id="108" name="円/楕円 107">
                <a:extLst>
                  <a:ext uri="{FF2B5EF4-FFF2-40B4-BE49-F238E27FC236}">
                    <a16:creationId xmlns:a16="http://schemas.microsoft.com/office/drawing/2014/main" id="{F8D0E1D7-46F0-0CEE-4430-12B659688B6A}"/>
                  </a:ext>
                </a:extLst>
              </p:cNvPr>
              <p:cNvSpPr/>
              <p:nvPr/>
            </p:nvSpPr>
            <p:spPr>
              <a:xfrm>
                <a:off x="1009125"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09" name="グループ化 108">
                <a:extLst>
                  <a:ext uri="{FF2B5EF4-FFF2-40B4-BE49-F238E27FC236}">
                    <a16:creationId xmlns:a16="http://schemas.microsoft.com/office/drawing/2014/main" id="{4945A47D-A8E7-5F62-F1CF-56013995947C}"/>
                  </a:ext>
                </a:extLst>
              </p:cNvPr>
              <p:cNvGrpSpPr/>
              <p:nvPr/>
            </p:nvGrpSpPr>
            <p:grpSpPr>
              <a:xfrm>
                <a:off x="928913" y="2237368"/>
                <a:ext cx="4664939" cy="1979719"/>
                <a:chOff x="928913" y="2237368"/>
                <a:chExt cx="4664939" cy="1979719"/>
              </a:xfrm>
            </p:grpSpPr>
            <p:sp>
              <p:nvSpPr>
                <p:cNvPr id="110" name="テキスト ボックス 109">
                  <a:extLst>
                    <a:ext uri="{FF2B5EF4-FFF2-40B4-BE49-F238E27FC236}">
                      <a16:creationId xmlns:a16="http://schemas.microsoft.com/office/drawing/2014/main" id="{64EE0695-6AB1-ADCA-1DBA-3599CBE5EA89}"/>
                    </a:ext>
                  </a:extLst>
                </p:cNvPr>
                <p:cNvSpPr txBox="1"/>
                <p:nvPr/>
              </p:nvSpPr>
              <p:spPr>
                <a:xfrm>
                  <a:off x="1495470" y="2431851"/>
                  <a:ext cx="4098382" cy="369332"/>
                </a:xfrm>
                <a:prstGeom prst="rect">
                  <a:avLst/>
                </a:prstGeom>
                <a:noFill/>
              </p:spPr>
              <p:txBody>
                <a:bodyPr wrap="square">
                  <a:spAutoFit/>
                </a:bodyPr>
                <a:lstStyle/>
                <a:p>
                  <a:pPr algn="l"/>
                  <a:r>
                    <a:rPr lang="ja-JP" altLang="en-US" b="1" i="0">
                      <a:effectLst/>
                      <a:latin typeface="BIZ UDPゴシック" panose="020B0400000000000000" pitchFamily="50" charset="-128"/>
                      <a:ea typeface="BIZ UDPゴシック" panose="020B0400000000000000" pitchFamily="50" charset="-128"/>
                    </a:rPr>
                    <a:t>その他歩行時や着席時</a:t>
                  </a:r>
                </a:p>
              </p:txBody>
            </p:sp>
            <p:sp>
              <p:nvSpPr>
                <p:cNvPr id="111" name="テキスト ボックス 110">
                  <a:extLst>
                    <a:ext uri="{FF2B5EF4-FFF2-40B4-BE49-F238E27FC236}">
                      <a16:creationId xmlns:a16="http://schemas.microsoft.com/office/drawing/2014/main" id="{37A69268-1EF5-E697-0ED7-5E4444999281}"/>
                    </a:ext>
                  </a:extLst>
                </p:cNvPr>
                <p:cNvSpPr txBox="1"/>
                <p:nvPr/>
              </p:nvSpPr>
              <p:spPr>
                <a:xfrm>
                  <a:off x="928913" y="3016758"/>
                  <a:ext cx="4524783" cy="1200329"/>
                </a:xfrm>
                <a:prstGeom prst="rect">
                  <a:avLst/>
                </a:prstGeom>
                <a:noFill/>
              </p:spPr>
              <p:txBody>
                <a:bodyPr wrap="square">
                  <a:spAutoFit/>
                </a:bodyPr>
                <a:lstStyle/>
                <a:p>
                  <a:pPr algn="l"/>
                  <a:r>
                    <a:rPr lang="ja-JP" altLang="en-US" sz="1200" b="1" i="0">
                      <a:effectLst/>
                      <a:latin typeface="BIZ UDPゴシック" panose="020B0400000000000000" pitchFamily="50" charset="-128"/>
                      <a:ea typeface="BIZ UDPゴシック" panose="020B0400000000000000" pitchFamily="50" charset="-128"/>
                    </a:rPr>
                    <a:t>こちらもご活用ください。</a:t>
                  </a:r>
                </a:p>
                <a:p>
                  <a:pPr algn="l"/>
                  <a:r>
                    <a:rPr lang="ja-JP" altLang="en-US" sz="1200" b="1" i="0">
                      <a:effectLst/>
                      <a:latin typeface="BIZ UDPゴシック" panose="020B0400000000000000" pitchFamily="50" charset="-128"/>
                      <a:ea typeface="BIZ UDPゴシック" panose="020B0400000000000000" pitchFamily="50" charset="-128"/>
                    </a:rPr>
                    <a:t>「いっしょに歩こう」目の不自由な人の誘導方法を簡単にまとめたリーフレットがダウンロードできます。</a:t>
                  </a:r>
                  <a:endParaRPr lang="en-US" altLang="ja-JP" sz="1200" b="1" i="0">
                    <a:effectLst/>
                    <a:latin typeface="BIZ UDPゴシック" panose="020B0400000000000000" pitchFamily="50" charset="-128"/>
                    <a:ea typeface="BIZ UDPゴシック" panose="020B0400000000000000" pitchFamily="50" charset="-128"/>
                  </a:endParaRPr>
                </a:p>
                <a:p>
                  <a:pPr algn="l"/>
                  <a:endParaRPr lang="en-US" altLang="ja-JP" sz="1200" b="1">
                    <a:latin typeface="BIZ UDPゴシック" panose="020B0400000000000000" pitchFamily="50" charset="-128"/>
                    <a:ea typeface="BIZ UDPゴシック" panose="020B0400000000000000" pitchFamily="50" charset="-128"/>
                  </a:endParaRPr>
                </a:p>
                <a:p>
                  <a:pPr algn="l"/>
                  <a:r>
                    <a:rPr lang="ja-JP" altLang="en-US" sz="1200" b="1">
                      <a:effectLst/>
                      <a:latin typeface="BIZ UDPゴシック" panose="020B0400000000000000" pitchFamily="50" charset="-128"/>
                      <a:ea typeface="BIZ UDPゴシック" panose="020B0400000000000000" pitchFamily="50" charset="-128"/>
                    </a:rPr>
                    <a:t>（</a:t>
                  </a:r>
                  <a:r>
                    <a:rPr lang="en-US" altLang="ja-JP" sz="1200" b="1">
                      <a:effectLst/>
                      <a:latin typeface="BIZ UDPゴシック" panose="020B0400000000000000" pitchFamily="50" charset="-128"/>
                      <a:ea typeface="BIZ UDPゴシック" panose="020B0400000000000000" pitchFamily="50" charset="-128"/>
                    </a:rPr>
                    <a:t>https://www.nittento.or.jp/news/koekake.html</a:t>
                  </a:r>
                  <a:r>
                    <a:rPr lang="ja-JP" altLang="en-US" sz="1200" b="1">
                      <a:effectLst/>
                      <a:latin typeface="BIZ UDPゴシック" panose="020B0400000000000000" pitchFamily="50" charset="-128"/>
                      <a:ea typeface="BIZ UDPゴシック" panose="020B0400000000000000" pitchFamily="50" charset="-128"/>
                    </a:rPr>
                    <a:t>）</a:t>
                  </a:r>
                  <a:endParaRPr lang="en-US" altLang="ja-JP" sz="1200" b="1">
                    <a:effectLst/>
                    <a:latin typeface="BIZ UDPゴシック" panose="020B0400000000000000" pitchFamily="50" charset="-128"/>
                    <a:ea typeface="BIZ UDPゴシック" panose="020B0400000000000000" pitchFamily="50" charset="-128"/>
                  </a:endParaRPr>
                </a:p>
                <a:p>
                  <a:pPr algn="l"/>
                  <a:endParaRPr lang="en-US" altLang="ja-JP" sz="1200" b="1" i="0">
                    <a:effectLst/>
                    <a:latin typeface="BIZ UDPゴシック" panose="020B0400000000000000" pitchFamily="50" charset="-128"/>
                    <a:ea typeface="BIZ UDPゴシック" panose="020B0400000000000000" pitchFamily="50" charset="-128"/>
                  </a:endParaRPr>
                </a:p>
              </p:txBody>
            </p:sp>
            <p:sp>
              <p:nvSpPr>
                <p:cNvPr id="112" name="テキスト ボックス 111">
                  <a:extLst>
                    <a:ext uri="{FF2B5EF4-FFF2-40B4-BE49-F238E27FC236}">
                      <a16:creationId xmlns:a16="http://schemas.microsoft.com/office/drawing/2014/main" id="{94550107-A600-D50A-04D1-64D0218E8FC8}"/>
                    </a:ext>
                  </a:extLst>
                </p:cNvPr>
                <p:cNvSpPr txBox="1"/>
                <p:nvPr/>
              </p:nvSpPr>
              <p:spPr>
                <a:xfrm>
                  <a:off x="1075211" y="2237368"/>
                  <a:ext cx="281609" cy="553998"/>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4</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grpSp>
        </p:grpSp>
        <p:cxnSp>
          <p:nvCxnSpPr>
            <p:cNvPr id="107" name="直線コネクタ 106">
              <a:extLst>
                <a:ext uri="{FF2B5EF4-FFF2-40B4-BE49-F238E27FC236}">
                  <a16:creationId xmlns:a16="http://schemas.microsoft.com/office/drawing/2014/main" id="{DD117CB7-D8B1-BF4E-1A58-A97D216AF15C}"/>
                </a:ext>
              </a:extLst>
            </p:cNvPr>
            <p:cNvCxnSpPr>
              <a:cxnSpLocks/>
            </p:cNvCxnSpPr>
            <p:nvPr/>
          </p:nvCxnSpPr>
          <p:spPr>
            <a:xfrm>
              <a:off x="1000206" y="2911884"/>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888600" y="2469823"/>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5712052" y="2523188"/>
            <a:ext cx="503917" cy="200055"/>
            <a:chOff x="1317119" y="1662047"/>
            <a:chExt cx="503917" cy="200055"/>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18" name="グループ化 17">
            <a:extLst>
              <a:ext uri="{FF2B5EF4-FFF2-40B4-BE49-F238E27FC236}">
                <a16:creationId xmlns:a16="http://schemas.microsoft.com/office/drawing/2014/main" id="{62EFCDCF-0816-1B0E-241E-93D8A5E3B59B}"/>
              </a:ext>
            </a:extLst>
          </p:cNvPr>
          <p:cNvGrpSpPr/>
          <p:nvPr/>
        </p:nvGrpSpPr>
        <p:grpSpPr>
          <a:xfrm>
            <a:off x="888600" y="4435827"/>
            <a:ext cx="503917" cy="200055"/>
            <a:chOff x="1317119" y="1662047"/>
            <a:chExt cx="503917" cy="200055"/>
          </a:xfrm>
        </p:grpSpPr>
        <p:cxnSp>
          <p:nvCxnSpPr>
            <p:cNvPr id="20" name="直線コネクタ 19">
              <a:extLst>
                <a:ext uri="{FF2B5EF4-FFF2-40B4-BE49-F238E27FC236}">
                  <a16:creationId xmlns:a16="http://schemas.microsoft.com/office/drawing/2014/main" id="{BA35A143-303D-6304-CE01-03C8C80FDDF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C074E69-E964-089E-D68C-F51A66B4797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63B986E1-CDD1-85A6-6ED1-1D9C6DC4BB27}"/>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grpSp>
        <p:nvGrpSpPr>
          <p:cNvPr id="23" name="グループ化 22">
            <a:extLst>
              <a:ext uri="{FF2B5EF4-FFF2-40B4-BE49-F238E27FC236}">
                <a16:creationId xmlns:a16="http://schemas.microsoft.com/office/drawing/2014/main" id="{45535342-F1E7-D959-7830-2EEA663F9633}"/>
              </a:ext>
            </a:extLst>
          </p:cNvPr>
          <p:cNvGrpSpPr/>
          <p:nvPr/>
        </p:nvGrpSpPr>
        <p:grpSpPr>
          <a:xfrm>
            <a:off x="5669063" y="4435743"/>
            <a:ext cx="503917" cy="200055"/>
            <a:chOff x="1317119" y="1662047"/>
            <a:chExt cx="503917" cy="200055"/>
          </a:xfrm>
        </p:grpSpPr>
        <p:cxnSp>
          <p:nvCxnSpPr>
            <p:cNvPr id="25" name="直線コネクタ 24">
              <a:extLst>
                <a:ext uri="{FF2B5EF4-FFF2-40B4-BE49-F238E27FC236}">
                  <a16:creationId xmlns:a16="http://schemas.microsoft.com/office/drawing/2014/main" id="{02E3C639-0DF7-3914-B22A-3516843B8C83}"/>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BB2AA67B-07D1-80E7-8DD8-524AB725E3E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3D6568C-B91F-083F-29B3-85C0FAEA5A2F}"/>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05599" y="3312536"/>
            <a:ext cx="4206600" cy="1015663"/>
          </a:xfrm>
          <a:prstGeom prst="rect">
            <a:avLst/>
          </a:prstGeom>
          <a:noFill/>
        </p:spPr>
        <p:txBody>
          <a:bodyPr wrap="square">
            <a:spAutoFit/>
          </a:bodyPr>
          <a:lstStyle/>
          <a:p>
            <a:pPr algn="l"/>
            <a:r>
              <a:rPr lang="ja-JP" altLang="en-US" sz="1200" b="1" i="0">
                <a:solidFill>
                  <a:schemeClr val="tx1"/>
                </a:solidFill>
                <a:effectLst/>
                <a:latin typeface="BIZ UDPゴシック" panose="020B0400000000000000" pitchFamily="50" charset="-128"/>
                <a:ea typeface="BIZ UDPゴシック" panose="020B0400000000000000" pitchFamily="50" charset="-128"/>
              </a:rPr>
              <a:t>「あれ」や「これ」、「このように」など、言葉だけだと何を示しているか不明確な言い回しは伝わるまでに時間を要したり、全く伝わらない場合もあります。</a:t>
            </a:r>
            <a:endParaRPr lang="en-US" altLang="ja-JP" sz="1200" b="1" i="0">
              <a:solidFill>
                <a:schemeClr val="tx1"/>
              </a:solidFill>
              <a:effectLst/>
              <a:latin typeface="BIZ UDPゴシック" panose="020B0400000000000000" pitchFamily="50" charset="-128"/>
              <a:ea typeface="BIZ UDPゴシック" panose="020B0400000000000000" pitchFamily="50" charset="-128"/>
            </a:endParaRPr>
          </a:p>
          <a:p>
            <a:pPr algn="l"/>
            <a:r>
              <a:rPr lang="ja-JP" altLang="en-US" sz="1200" b="1" i="0">
                <a:solidFill>
                  <a:srgbClr val="FF6B00"/>
                </a:solidFill>
                <a:effectLst/>
                <a:latin typeface="BIZ UDPゴシック" panose="020B0400000000000000" pitchFamily="50" charset="-128"/>
                <a:ea typeface="BIZ UDPゴシック" panose="020B0400000000000000" pitchFamily="50" charset="-128"/>
              </a:rPr>
              <a:t>具体的に説明したり、例え話を活用する</a:t>
            </a:r>
            <a:r>
              <a:rPr lang="ja-JP" altLang="en-US" sz="1200" b="1" i="0">
                <a:solidFill>
                  <a:schemeClr val="tx1"/>
                </a:solidFill>
                <a:effectLst/>
                <a:latin typeface="BIZ UDPゴシック" panose="020B0400000000000000" pitchFamily="50" charset="-128"/>
                <a:ea typeface="BIZ UDPゴシック" panose="020B0400000000000000" pitchFamily="50" charset="-128"/>
              </a:rPr>
              <a:t>ことでお互いの理解が進むことがあります。</a:t>
            </a:r>
            <a:endParaRPr lang="en-US" altLang="ja-JP" sz="1200" b="1" i="0">
              <a:solidFill>
                <a:schemeClr val="tx1"/>
              </a:solidFill>
              <a:effectLst/>
              <a:latin typeface="BIZ UDPゴシック" panose="020B0400000000000000" pitchFamily="50" charset="-128"/>
              <a:ea typeface="BIZ UDPゴシック" panose="020B0400000000000000" pitchFamily="50" charset="-128"/>
            </a:endParaRP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11821" y="2817456"/>
            <a:ext cx="4098382" cy="369332"/>
          </a:xfrm>
          <a:prstGeom prst="rect">
            <a:avLst/>
          </a:prstGeom>
          <a:noFill/>
        </p:spPr>
        <p:txBody>
          <a:bodyPr wrap="square">
            <a:spAutoFit/>
          </a:bodyPr>
          <a:lstStyle/>
          <a:p>
            <a:pPr algn="l"/>
            <a:r>
              <a:rPr lang="ja-JP" altLang="en-US" b="1">
                <a:solidFill>
                  <a:schemeClr val="tx1"/>
                </a:solidFill>
                <a:latin typeface="BIZ UDPゴシック" panose="020B0400000000000000" pitchFamily="50" charset="-128"/>
                <a:ea typeface="BIZ UDPゴシック" panose="020B0400000000000000" pitchFamily="50" charset="-128"/>
              </a:rPr>
              <a:t>指示</a:t>
            </a:r>
            <a:r>
              <a:rPr lang="ja-JP" altLang="en-US" b="1" i="0">
                <a:solidFill>
                  <a:schemeClr val="tx1"/>
                </a:solidFill>
                <a:effectLst/>
                <a:latin typeface="BIZ UDPゴシック" panose="020B0400000000000000" pitchFamily="50" charset="-128"/>
                <a:ea typeface="BIZ UDPゴシック" panose="020B0400000000000000" pitchFamily="50" charset="-128"/>
              </a:rPr>
              <a:t>語を控える</a:t>
            </a:r>
          </a:p>
        </p:txBody>
      </p:sp>
      <p:pic>
        <p:nvPicPr>
          <p:cNvPr id="31" name="グラフィックス 30" descr="ボリューム">
            <a:extLst>
              <a:ext uri="{FF2B5EF4-FFF2-40B4-BE49-F238E27FC236}">
                <a16:creationId xmlns:a16="http://schemas.microsoft.com/office/drawing/2014/main" id="{53908EA7-DF7C-A78F-1D82-2C2E718C69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33975" y="2681927"/>
            <a:ext cx="508118" cy="508118"/>
          </a:xfrm>
          <a:prstGeom prst="rect">
            <a:avLst/>
          </a:prstGeom>
        </p:spPr>
      </p:pic>
      <p:pic>
        <p:nvPicPr>
          <p:cNvPr id="35" name="グラフィックス 34" descr="アイデアが浮かんだ人">
            <a:extLst>
              <a:ext uri="{FF2B5EF4-FFF2-40B4-BE49-F238E27FC236}">
                <a16:creationId xmlns:a16="http://schemas.microsoft.com/office/drawing/2014/main" id="{754D9831-A7DA-9B74-58F7-CC12FC1C4F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59396" y="2612559"/>
            <a:ext cx="554800" cy="554800"/>
          </a:xfrm>
          <a:prstGeom prst="rect">
            <a:avLst/>
          </a:prstGeom>
        </p:spPr>
      </p:pic>
      <p:sp>
        <p:nvSpPr>
          <p:cNvPr id="14" name="スライド番号プレースホルダー 3">
            <a:extLst>
              <a:ext uri="{FF2B5EF4-FFF2-40B4-BE49-F238E27FC236}">
                <a16:creationId xmlns:a16="http://schemas.microsoft.com/office/drawing/2014/main" id="{942C96A6-F977-0102-FE0A-B1E672B66386}"/>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39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39714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1.</a:t>
            </a:r>
            <a:r>
              <a:rPr lang="ja-JP" altLang="en-US" sz="2800" b="1">
                <a:latin typeface="Meiryo" panose="020B0604030504040204" pitchFamily="34" charset="-128"/>
                <a:ea typeface="Meiryo" panose="020B0604030504040204" pitchFamily="34" charset="-128"/>
              </a:rPr>
              <a:t> スマホでできることは</a:t>
            </a:r>
          </a:p>
        </p:txBody>
      </p:sp>
      <p:sp>
        <p:nvSpPr>
          <p:cNvPr id="15" name="角丸四角形 42">
            <a:extLst>
              <a:ext uri="{FF2B5EF4-FFF2-40B4-BE49-F238E27FC236}">
                <a16:creationId xmlns:a16="http://schemas.microsoft.com/office/drawing/2014/main" id="{A4B2ACAB-3873-7380-6A9F-B152D0AE8636}"/>
              </a:ext>
            </a:extLst>
          </p:cNvPr>
          <p:cNvSpPr/>
          <p:nvPr/>
        </p:nvSpPr>
        <p:spPr>
          <a:xfrm>
            <a:off x="593725" y="2020090"/>
            <a:ext cx="9648825" cy="392842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ACA1A817-649C-DC13-22E8-7D6CF578FC8A}"/>
              </a:ext>
            </a:extLst>
          </p:cNvPr>
          <p:cNvSpPr txBox="1"/>
          <p:nvPr/>
        </p:nvSpPr>
        <p:spPr>
          <a:xfrm>
            <a:off x="957393" y="3282126"/>
            <a:ext cx="8740522" cy="2308324"/>
          </a:xfrm>
          <a:prstGeom prst="rect">
            <a:avLst/>
          </a:prstGeom>
          <a:noFill/>
        </p:spPr>
        <p:txBody>
          <a:bodyPr wrap="square">
            <a:spAutoFit/>
          </a:bodyPr>
          <a:lstStyle/>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電話をかけたり、かかってきた電話に出ることができます。</a:t>
            </a:r>
          </a:p>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メールやメッセージを交換することができます。</a:t>
            </a:r>
          </a:p>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ホームページを開いて様々な情報を知ることができます。</a:t>
            </a:r>
          </a:p>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新聞をはじめ、様々なニュース記事や天気予報を知ることができます。</a:t>
            </a:r>
          </a:p>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ラジオや音楽を聞くことができます。</a:t>
            </a:r>
          </a:p>
          <a:p>
            <a:pPr marL="285750" indent="-285750" algn="l">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インターネットショッピングで買い物をすることができます。</a:t>
            </a:r>
          </a:p>
        </p:txBody>
      </p:sp>
      <p:pic>
        <p:nvPicPr>
          <p:cNvPr id="9" name="グラフィックス 8" descr="ロボット">
            <a:extLst>
              <a:ext uri="{FF2B5EF4-FFF2-40B4-BE49-F238E27FC236}">
                <a16:creationId xmlns:a16="http://schemas.microsoft.com/office/drawing/2014/main" id="{F6B2B6A6-9AEF-B4AB-B24A-5F9C675C53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8286" y="5114157"/>
            <a:ext cx="2398259" cy="2398259"/>
          </a:xfrm>
          <a:prstGeom prst="rect">
            <a:avLst/>
          </a:prstGeom>
        </p:spPr>
      </p:pic>
      <p:pic>
        <p:nvPicPr>
          <p:cNvPr id="10" name="グラフィックス 9" descr="スマート フォン">
            <a:extLst>
              <a:ext uri="{FF2B5EF4-FFF2-40B4-BE49-F238E27FC236}">
                <a16:creationId xmlns:a16="http://schemas.microsoft.com/office/drawing/2014/main" id="{E822965F-9BD9-F222-1E79-1C22AF8B23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471462" y="5324423"/>
            <a:ext cx="593504" cy="593504"/>
          </a:xfrm>
          <a:prstGeom prst="rect">
            <a:avLst/>
          </a:prstGeom>
        </p:spPr>
      </p:pic>
      <p:sp>
        <p:nvSpPr>
          <p:cNvPr id="12" name="テキスト ボックス 11">
            <a:extLst>
              <a:ext uri="{FF2B5EF4-FFF2-40B4-BE49-F238E27FC236}">
                <a16:creationId xmlns:a16="http://schemas.microsoft.com/office/drawing/2014/main" id="{ACA1A817-649C-DC13-22E8-7D6CF578FC8A}"/>
              </a:ext>
            </a:extLst>
          </p:cNvPr>
          <p:cNvSpPr txBox="1"/>
          <p:nvPr/>
        </p:nvSpPr>
        <p:spPr>
          <a:xfrm>
            <a:off x="817693" y="2228375"/>
            <a:ext cx="8740522" cy="923330"/>
          </a:xfrm>
          <a:prstGeom prst="rect">
            <a:avLst/>
          </a:prstGeom>
          <a:noFill/>
        </p:spPr>
        <p:txBody>
          <a:bodyPr wrap="square">
            <a:spAutoFit/>
          </a:bodyPr>
          <a:lstStyle/>
          <a:p>
            <a:pPr algn="l">
              <a:lnSpc>
                <a:spcPct val="150000"/>
              </a:lnSpc>
            </a:pPr>
            <a:r>
              <a:rPr lang="ja-JP" altLang="en-US" b="1" i="0">
                <a:solidFill>
                  <a:srgbClr val="0070C0"/>
                </a:solidFill>
                <a:effectLst/>
                <a:latin typeface="メイリオ" panose="020B0604030504040204" pitchFamily="50" charset="-128"/>
                <a:ea typeface="メイリオ" panose="020B0604030504040204" pitchFamily="50" charset="-128"/>
              </a:rPr>
              <a:t>「スマホを使ってどんなことができるの？」</a:t>
            </a:r>
          </a:p>
          <a:p>
            <a:pPr algn="l">
              <a:lnSpc>
                <a:spcPct val="150000"/>
              </a:lnSpc>
            </a:pPr>
            <a:r>
              <a:rPr lang="ja-JP" altLang="en-US" b="1" i="0">
                <a:solidFill>
                  <a:srgbClr val="0070C0"/>
                </a:solidFill>
                <a:effectLst/>
                <a:latin typeface="メイリオ" panose="020B0604030504040204" pitchFamily="50" charset="-128"/>
                <a:ea typeface="メイリオ" panose="020B0604030504040204" pitchFamily="50" charset="-128"/>
              </a:rPr>
              <a:t>  スマホを使ってできることの一部を紹介します。</a:t>
            </a:r>
            <a:endParaRPr lang="en-US" altLang="ja-JP" b="1" i="0">
              <a:solidFill>
                <a:srgbClr val="0070C0"/>
              </a:solidFill>
              <a:effectLst/>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片側の 2 つの角を切り取った四角形 16">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965532C8-CC8B-9D2C-0EDA-6198C3C45FF3}"/>
                </a:ext>
              </a:extLst>
            </p:cNvPr>
            <p:cNvSpPr txBox="1"/>
            <p:nvPr/>
          </p:nvSpPr>
          <p:spPr>
            <a:xfrm>
              <a:off x="788667" y="370112"/>
              <a:ext cx="983325" cy="646331"/>
            </a:xfrm>
            <a:prstGeom prst="rect">
              <a:avLst/>
            </a:prstGeom>
            <a:grp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grpSp>
      <p:sp>
        <p:nvSpPr>
          <p:cNvPr id="2" name="スライド番号プレースホルダー 3">
            <a:extLst>
              <a:ext uri="{FF2B5EF4-FFF2-40B4-BE49-F238E27FC236}">
                <a16:creationId xmlns:a16="http://schemas.microsoft.com/office/drawing/2014/main" id="{3510071E-41E6-14B4-B264-707418AF2CFE}"/>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5529293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角丸四角形 32">
            <a:extLst>
              <a:ext uri="{FF2B5EF4-FFF2-40B4-BE49-F238E27FC236}">
                <a16:creationId xmlns:a16="http://schemas.microsoft.com/office/drawing/2014/main" id="{72685DA1-1065-7D82-8267-06DC46AE9BA6}"/>
              </a:ext>
            </a:extLst>
          </p:cNvPr>
          <p:cNvSpPr/>
          <p:nvPr/>
        </p:nvSpPr>
        <p:spPr>
          <a:xfrm>
            <a:off x="626757" y="379801"/>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457146" y="576140"/>
            <a:ext cx="5992397" cy="461665"/>
          </a:xfrm>
          <a:prstGeom prst="rect">
            <a:avLst/>
          </a:prstGeom>
          <a:noFill/>
        </p:spPr>
        <p:txBody>
          <a:bodyPr wrap="square">
            <a:spAutoFit/>
          </a:bodyPr>
          <a:lstStyle/>
          <a:p>
            <a:pPr algn="ctr"/>
            <a:r>
              <a:rPr lang="ja-JP" altLang="en-US" sz="2400" b="1">
                <a:solidFill>
                  <a:srgbClr val="006DAB"/>
                </a:solidFill>
                <a:latin typeface="BIZ UDPゴシック" panose="020B0400000000000000" pitchFamily="50" charset="-128"/>
                <a:ea typeface="BIZ UDPゴシック" panose="020B0400000000000000" pitchFamily="50"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398680" y="1403323"/>
            <a:ext cx="4412705" cy="307777"/>
          </a:xfrm>
          <a:prstGeom prst="rect">
            <a:avLst/>
          </a:prstGeom>
          <a:noFill/>
        </p:spPr>
        <p:txBody>
          <a:bodyPr wrap="square">
            <a:spAutoFit/>
          </a:bodyPr>
          <a:lstStyle/>
          <a:p>
            <a:r>
              <a:rPr lang="ja-JP" altLang="en-US" sz="1400" b="1" i="0">
                <a:effectLst/>
                <a:latin typeface="BIZ UDPゴシック" panose="020B0400000000000000" pitchFamily="50" charset="-128"/>
                <a:ea typeface="BIZ UDPゴシック" panose="020B0400000000000000" pitchFamily="50" charset="-128"/>
              </a:rPr>
              <a:t>視覚障害者向け教室として考慮するポイントです。</a:t>
            </a:r>
            <a:endParaRPr lang="ja-JP" altLang="en-US" sz="1400" b="1">
              <a:latin typeface="BIZ UDPゴシック" panose="020B0400000000000000" pitchFamily="50" charset="-128"/>
              <a:ea typeface="BIZ UDPゴシック" panose="020B0400000000000000" pitchFamily="50" charset="-128"/>
            </a:endParaRP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4403281" y="1046669"/>
            <a:ext cx="2100123" cy="318666"/>
            <a:chOff x="5062864" y="921473"/>
            <a:chExt cx="1450923" cy="348616"/>
          </a:xfrm>
        </p:grpSpPr>
        <p:sp>
          <p:nvSpPr>
            <p:cNvPr id="41" name="角丸四角形 40">
              <a:extLst>
                <a:ext uri="{FF2B5EF4-FFF2-40B4-BE49-F238E27FC236}">
                  <a16:creationId xmlns:a16="http://schemas.microsoft.com/office/drawing/2014/main" id="{2D6F923C-4422-4A29-D692-2F9D30DFAB1C}"/>
                </a:ext>
              </a:extLst>
            </p:cNvPr>
            <p:cNvSpPr/>
            <p:nvPr/>
          </p:nvSpPr>
          <p:spPr>
            <a:xfrm>
              <a:off x="5149874" y="921473"/>
              <a:ext cx="1287770" cy="348616"/>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5062864" y="944178"/>
              <a:ext cx="1450923" cy="303033"/>
            </a:xfrm>
            <a:prstGeom prst="rect">
              <a:avLst/>
            </a:prstGeom>
            <a:noFill/>
          </p:spPr>
          <p:txBody>
            <a:bodyPr wrap="square">
              <a:spAutoFit/>
            </a:bodyPr>
            <a:lstStyle/>
            <a:p>
              <a:pPr algn="ctr"/>
              <a:r>
                <a:rPr lang="ja-JP" altLang="en-US" sz="1200" b="1">
                  <a:solidFill>
                    <a:schemeClr val="bg1"/>
                  </a:solidFill>
                  <a:latin typeface="BIZ UDPゴシック" panose="020B0400000000000000" pitchFamily="50" charset="-128"/>
                  <a:ea typeface="BIZ UDPゴシック" panose="020B0400000000000000" pitchFamily="50" charset="-128"/>
                </a:rPr>
                <a:t>準備の留意点</a:t>
              </a:r>
              <a:endParaRPr lang="ja-JP" altLang="en-US" sz="1200">
                <a:solidFill>
                  <a:schemeClr val="bg1"/>
                </a:solidFill>
                <a:latin typeface="BIZ UDPゴシック" panose="020B0400000000000000" pitchFamily="50" charset="-128"/>
                <a:ea typeface="BIZ UDPゴシック" panose="020B0400000000000000" pitchFamily="50" charset="-128"/>
              </a:endParaRPr>
            </a:p>
          </p:txBody>
        </p:sp>
      </p:grpSp>
      <p:grpSp>
        <p:nvGrpSpPr>
          <p:cNvPr id="26" name="グループ化 25">
            <a:extLst>
              <a:ext uri="{FF2B5EF4-FFF2-40B4-BE49-F238E27FC236}">
                <a16:creationId xmlns:a16="http://schemas.microsoft.com/office/drawing/2014/main" id="{D12E9F1F-9D3A-1F90-AECC-DA05C64417AE}"/>
              </a:ext>
            </a:extLst>
          </p:cNvPr>
          <p:cNvGrpSpPr/>
          <p:nvPr/>
        </p:nvGrpSpPr>
        <p:grpSpPr>
          <a:xfrm>
            <a:off x="980114" y="2318169"/>
            <a:ext cx="4586347" cy="2110942"/>
            <a:chOff x="980114" y="2230033"/>
            <a:chExt cx="4586347" cy="2110942"/>
          </a:xfrm>
        </p:grpSpPr>
        <p:grpSp>
          <p:nvGrpSpPr>
            <p:cNvPr id="24" name="グループ化 23">
              <a:extLst>
                <a:ext uri="{FF2B5EF4-FFF2-40B4-BE49-F238E27FC236}">
                  <a16:creationId xmlns:a16="http://schemas.microsoft.com/office/drawing/2014/main" id="{98FBB0D0-9198-B06A-000D-A75DFED7FD6C}"/>
                </a:ext>
              </a:extLst>
            </p:cNvPr>
            <p:cNvGrpSpPr/>
            <p:nvPr/>
          </p:nvGrpSpPr>
          <p:grpSpPr>
            <a:xfrm>
              <a:off x="980114" y="2230033"/>
              <a:ext cx="4586347" cy="2110942"/>
              <a:chOff x="980114" y="2230033"/>
              <a:chExt cx="4586347" cy="2110942"/>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980114" y="2230033"/>
                <a:ext cx="4586347" cy="2110942"/>
                <a:chOff x="980114" y="2230033"/>
                <a:chExt cx="4586347" cy="2110942"/>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8079" y="2429121"/>
                  <a:ext cx="4098382" cy="369332"/>
                </a:xfrm>
                <a:prstGeom prst="rect">
                  <a:avLst/>
                </a:prstGeom>
                <a:noFill/>
              </p:spPr>
              <p:txBody>
                <a:bodyPr wrap="square">
                  <a:spAutoFit/>
                </a:bodyPr>
                <a:lstStyle/>
                <a:p>
                  <a:pPr algn="l"/>
                  <a:r>
                    <a:rPr lang="ja-JP" altLang="en-US" sz="1800" b="1" i="0">
                      <a:effectLst/>
                      <a:latin typeface="BIZ UDPゴシック" panose="020B0400000000000000" pitchFamily="50" charset="-128"/>
                      <a:ea typeface="BIZ UDPゴシック" panose="020B0400000000000000" pitchFamily="50" charset="-128"/>
                    </a:rPr>
                    <a:t>画面の向きの回転ロック</a:t>
                  </a: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980114" y="2955980"/>
                  <a:ext cx="4188250" cy="1384995"/>
                </a:xfrm>
                <a:prstGeom prst="rect">
                  <a:avLst/>
                </a:prstGeom>
                <a:noFill/>
              </p:spPr>
              <p:txBody>
                <a:bodyPr wrap="square">
                  <a:spAutoFit/>
                </a:bodyPr>
                <a:lstStyle/>
                <a:p>
                  <a:pPr algn="l"/>
                  <a:r>
                    <a:rPr lang="ja-JP" altLang="en-US" sz="1400" b="1" i="0">
                      <a:solidFill>
                        <a:srgbClr val="FF6B00"/>
                      </a:solidFill>
                      <a:effectLst/>
                      <a:latin typeface="BIZ UDPゴシック" panose="020B0400000000000000" pitchFamily="50" charset="-128"/>
                      <a:ea typeface="BIZ UDPゴシック" panose="020B0400000000000000" pitchFamily="50" charset="-128"/>
                    </a:rPr>
                    <a:t>読み上げの音声になれないうちは無意識にスマホの端末を耳元に持っていくことがあります。</a:t>
                  </a:r>
                  <a:endParaRPr lang="en-US" altLang="ja-JP" sz="1400" b="1" i="0">
                    <a:solidFill>
                      <a:srgbClr val="FF6B00"/>
                    </a:solidFill>
                    <a:effectLst/>
                    <a:latin typeface="BIZ UDPゴシック" panose="020B0400000000000000" pitchFamily="50" charset="-128"/>
                    <a:ea typeface="BIZ UDPゴシック" panose="020B0400000000000000" pitchFamily="50" charset="-128"/>
                  </a:endParaRPr>
                </a:p>
                <a:p>
                  <a:pPr algn="l"/>
                  <a:r>
                    <a:rPr lang="ja-JP" altLang="en-US" sz="1400" b="1" i="0">
                      <a:effectLst/>
                      <a:latin typeface="BIZ UDPゴシック" panose="020B0400000000000000" pitchFamily="50" charset="-128"/>
                      <a:ea typeface="BIZ UDPゴシック" panose="020B0400000000000000" pitchFamily="50" charset="-128"/>
                    </a:rPr>
                    <a:t>持ち方によって画面が回転すると、回転したことを読み上げてしまい煩わしくなります。</a:t>
                  </a:r>
                  <a:endParaRPr lang="en-US" altLang="ja-JP" sz="1400" b="1" i="0">
                    <a:effectLst/>
                    <a:latin typeface="BIZ UDPゴシック" panose="020B0400000000000000" pitchFamily="50" charset="-128"/>
                    <a:ea typeface="BIZ UDPゴシック" panose="020B0400000000000000" pitchFamily="50" charset="-128"/>
                  </a:endParaRPr>
                </a:p>
                <a:p>
                  <a:pPr algn="l"/>
                  <a:r>
                    <a:rPr lang="ja-JP" altLang="en-US" sz="1400" b="1" i="0">
                      <a:effectLst/>
                      <a:latin typeface="BIZ UDPゴシック" panose="020B0400000000000000" pitchFamily="50" charset="-128"/>
                      <a:ea typeface="BIZ UDPゴシック" panose="020B0400000000000000" pitchFamily="50" charset="-128"/>
                    </a:rPr>
                    <a:t>画面の回転をロックしてスマホ体験を進める選択肢もあります。</a:t>
                  </a:r>
                  <a:endParaRPr lang="en-US" altLang="ja-JP" sz="1400" b="1" i="0">
                    <a:effectLst/>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30033"/>
                  <a:ext cx="281609" cy="553998"/>
                </a:xfrm>
                <a:prstGeom prst="rect">
                  <a:avLst/>
                </a:prstGeom>
                <a:noFill/>
              </p:spPr>
              <p:txBody>
                <a:bodyPr wrap="square">
                  <a:spAutoFit/>
                </a:bodyPr>
                <a:lstStyle/>
                <a:p>
                  <a:pPr algn="ctr"/>
                  <a:r>
                    <a:rPr lang="ja-JP" altLang="en-US" sz="3000" b="1">
                      <a:solidFill>
                        <a:schemeClr val="bg1"/>
                      </a:solidFill>
                      <a:latin typeface="BIZ UDPゴシック" panose="020B0400000000000000" pitchFamily="50" charset="-128"/>
                      <a:ea typeface="BIZ UDPゴシック" panose="020B0400000000000000" pitchFamily="50" charset="-128"/>
                    </a:rPr>
                    <a:t>1</a:t>
                  </a:r>
                </a:p>
              </p:txBody>
            </p:sp>
          </p:grpSp>
        </p:grpSp>
        <p:cxnSp>
          <p:nvCxnSpPr>
            <p:cNvPr id="19" name="直線コネクタ 18">
              <a:extLst>
                <a:ext uri="{FF2B5EF4-FFF2-40B4-BE49-F238E27FC236}">
                  <a16:creationId xmlns:a16="http://schemas.microsoft.com/office/drawing/2014/main" id="{F1FCBE58-8679-42B7-3DD0-095970C77F14}"/>
                </a:ext>
              </a:extLst>
            </p:cNvPr>
            <p:cNvCxnSpPr>
              <a:cxnSpLocks/>
            </p:cNvCxnSpPr>
            <p:nvPr/>
          </p:nvCxnSpPr>
          <p:spPr>
            <a:xfrm>
              <a:off x="1000206" y="2868313"/>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7" name="グループ化 86">
            <a:extLst>
              <a:ext uri="{FF2B5EF4-FFF2-40B4-BE49-F238E27FC236}">
                <a16:creationId xmlns:a16="http://schemas.microsoft.com/office/drawing/2014/main" id="{4716FE82-5220-7411-9AE1-03902EA1BD9F}"/>
              </a:ext>
            </a:extLst>
          </p:cNvPr>
          <p:cNvGrpSpPr/>
          <p:nvPr/>
        </p:nvGrpSpPr>
        <p:grpSpPr>
          <a:xfrm>
            <a:off x="5765572" y="2325885"/>
            <a:ext cx="4255714" cy="633917"/>
            <a:chOff x="983942" y="2195035"/>
            <a:chExt cx="4255714" cy="633917"/>
          </a:xfrm>
        </p:grpSpPr>
        <p:grpSp>
          <p:nvGrpSpPr>
            <p:cNvPr id="88" name="グループ化 87">
              <a:extLst>
                <a:ext uri="{FF2B5EF4-FFF2-40B4-BE49-F238E27FC236}">
                  <a16:creationId xmlns:a16="http://schemas.microsoft.com/office/drawing/2014/main" id="{3FCBFC6F-C2A7-1E40-A062-5AA12C5DE67A}"/>
                </a:ext>
              </a:extLst>
            </p:cNvPr>
            <p:cNvGrpSpPr/>
            <p:nvPr/>
          </p:nvGrpSpPr>
          <p:grpSpPr>
            <a:xfrm>
              <a:off x="983942" y="2195035"/>
              <a:ext cx="448415" cy="553998"/>
              <a:chOff x="983942" y="2195035"/>
              <a:chExt cx="448415" cy="553998"/>
            </a:xfrm>
          </p:grpSpPr>
          <p:sp>
            <p:nvSpPr>
              <p:cNvPr id="90" name="円/楕円 89">
                <a:extLst>
                  <a:ext uri="{FF2B5EF4-FFF2-40B4-BE49-F238E27FC236}">
                    <a16:creationId xmlns:a16="http://schemas.microsoft.com/office/drawing/2014/main" id="{FC45945D-CA74-02FE-FD84-2D887B07FF20}"/>
                  </a:ext>
                </a:extLst>
              </p:cNvPr>
              <p:cNvSpPr/>
              <p:nvPr/>
            </p:nvSpPr>
            <p:spPr>
              <a:xfrm>
                <a:off x="983942" y="2245008"/>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b="1">
                  <a:latin typeface="BIZ UDPゴシック" panose="020B0400000000000000" pitchFamily="50" charset="-128"/>
                  <a:ea typeface="BIZ UDPゴシック" panose="020B0400000000000000" pitchFamily="50" charset="-128"/>
                </a:endParaRP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61258" y="2195035"/>
                <a:ext cx="281609" cy="553998"/>
              </a:xfrm>
              <a:prstGeom prst="rect">
                <a:avLst/>
              </a:prstGeom>
              <a:noFill/>
            </p:spPr>
            <p:txBody>
              <a:bodyPr wrap="square">
                <a:spAutoFit/>
              </a:bodyPr>
              <a:lstStyle/>
              <a:p>
                <a:pPr algn="ctr"/>
                <a:r>
                  <a:rPr lang="en-US" altLang="ja-JP" sz="3000" b="1">
                    <a:solidFill>
                      <a:schemeClr val="bg1"/>
                    </a:solidFill>
                    <a:latin typeface="BIZ UDPゴシック" panose="020B0400000000000000" pitchFamily="50" charset="-128"/>
                    <a:ea typeface="BIZ UDPゴシック" panose="020B0400000000000000" pitchFamily="50" charset="-128"/>
                  </a:rPr>
                  <a:t>2</a:t>
                </a:r>
                <a:endParaRPr lang="ja-JP" altLang="en-US" sz="3000" b="1">
                  <a:solidFill>
                    <a:schemeClr val="bg1"/>
                  </a:solidFill>
                  <a:latin typeface="BIZ UDPゴシック" panose="020B0400000000000000" pitchFamily="50" charset="-128"/>
                  <a:ea typeface="BIZ UDPゴシック" panose="020B0400000000000000" pitchFamily="50" charset="-128"/>
                </a:endParaRPr>
              </a:p>
            </p:txBody>
          </p:sp>
        </p:grpSp>
        <p:cxnSp>
          <p:nvCxnSpPr>
            <p:cNvPr id="89" name="直線コネクタ 88">
              <a:extLst>
                <a:ext uri="{FF2B5EF4-FFF2-40B4-BE49-F238E27FC236}">
                  <a16:creationId xmlns:a16="http://schemas.microsoft.com/office/drawing/2014/main" id="{54E49C83-2CE6-4F20-ED25-BFDCC5DFFDD7}"/>
                </a:ext>
              </a:extLst>
            </p:cNvPr>
            <p:cNvCxnSpPr>
              <a:cxnSpLocks/>
            </p:cNvCxnSpPr>
            <p:nvPr/>
          </p:nvCxnSpPr>
          <p:spPr>
            <a:xfrm>
              <a:off x="1000206" y="2825859"/>
              <a:ext cx="4239450" cy="3093"/>
            </a:xfrm>
            <a:prstGeom prst="line">
              <a:avLst/>
            </a:prstGeom>
            <a:ln w="15875" cap="rnd">
              <a:solidFill>
                <a:srgbClr val="006DA4"/>
              </a:solidFill>
              <a:round/>
              <a:headEnd type="oval"/>
              <a:tailEnd type="oval"/>
            </a:ln>
          </p:spPr>
          <p:style>
            <a:lnRef idx="2">
              <a:schemeClr val="accent1"/>
            </a:lnRef>
            <a:fillRef idx="0">
              <a:schemeClr val="accent1"/>
            </a:fillRef>
            <a:effectRef idx="1">
              <a:schemeClr val="accent1"/>
            </a:effectRef>
            <a:fontRef idx="minor">
              <a:schemeClr val="tx1"/>
            </a:fontRef>
          </p:style>
        </p:cxn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965600" y="2182245"/>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sp>
        <p:nvSpPr>
          <p:cNvPr id="2" name="テキスト ボックス 1">
            <a:extLst>
              <a:ext uri="{FF2B5EF4-FFF2-40B4-BE49-F238E27FC236}">
                <a16:creationId xmlns:a16="http://schemas.microsoft.com/office/drawing/2014/main" id="{A33FD5B3-80E3-2B8A-E25B-95F7D2295E65}"/>
              </a:ext>
            </a:extLst>
          </p:cNvPr>
          <p:cNvSpPr txBox="1"/>
          <p:nvPr/>
        </p:nvSpPr>
        <p:spPr>
          <a:xfrm>
            <a:off x="5782599" y="3055336"/>
            <a:ext cx="4206600" cy="1169551"/>
          </a:xfrm>
          <a:prstGeom prst="rect">
            <a:avLst/>
          </a:prstGeom>
          <a:noFill/>
        </p:spPr>
        <p:txBody>
          <a:bodyPr wrap="square">
            <a:spAutoFit/>
          </a:bodyPr>
          <a:lstStyle/>
          <a:p>
            <a:pPr algn="l"/>
            <a:r>
              <a:rPr lang="ja-JP" altLang="en-US" sz="1400" b="1" i="0">
                <a:effectLst/>
                <a:latin typeface="BIZ UDPゴシック" panose="020B0400000000000000" pitchFamily="50" charset="-128"/>
                <a:ea typeface="BIZ UDPゴシック" panose="020B0400000000000000" pitchFamily="50" charset="-128"/>
              </a:rPr>
              <a:t>同じ部屋で複数のスマホ端末の読み上げが重なると、手元の読み上げ音声に集中できないことがあります。</a:t>
            </a:r>
            <a:endParaRPr lang="en-US" altLang="ja-JP" sz="1400" b="1" i="0">
              <a:effectLst/>
              <a:latin typeface="BIZ UDPゴシック" panose="020B0400000000000000" pitchFamily="50" charset="-128"/>
              <a:ea typeface="BIZ UDPゴシック" panose="020B0400000000000000" pitchFamily="50" charset="-128"/>
            </a:endParaRPr>
          </a:p>
          <a:p>
            <a:pPr algn="l"/>
            <a:r>
              <a:rPr lang="ja-JP" altLang="en-US" sz="1400" b="1" i="0">
                <a:effectLst/>
                <a:latin typeface="BIZ UDPゴシック" panose="020B0400000000000000" pitchFamily="50" charset="-128"/>
                <a:ea typeface="BIZ UDPゴシック" panose="020B0400000000000000" pitchFamily="50" charset="-128"/>
              </a:rPr>
              <a:t>座る</a:t>
            </a:r>
            <a:r>
              <a:rPr lang="ja-JP" altLang="en-US" sz="1400" b="1">
                <a:latin typeface="BIZ UDPゴシック" panose="020B0400000000000000" pitchFamily="50" charset="-128"/>
                <a:ea typeface="BIZ UDPゴシック" panose="020B0400000000000000" pitchFamily="50" charset="-128"/>
              </a:rPr>
              <a:t>位置</a:t>
            </a:r>
            <a:r>
              <a:rPr lang="ja-JP" altLang="en-US" sz="1400" b="1" i="0">
                <a:effectLst/>
                <a:latin typeface="BIZ UDPゴシック" panose="020B0400000000000000" pitchFamily="50" charset="-128"/>
                <a:ea typeface="BIZ UDPゴシック" panose="020B0400000000000000" pitchFamily="50" charset="-128"/>
              </a:rPr>
              <a:t>の工夫したり、イヤホン</a:t>
            </a:r>
            <a:r>
              <a:rPr lang="ja-JP" altLang="en-US" sz="1400" b="1">
                <a:latin typeface="BIZ UDPゴシック" panose="020B0400000000000000" pitchFamily="50" charset="-128"/>
                <a:ea typeface="BIZ UDPゴシック" panose="020B0400000000000000" pitchFamily="50" charset="-128"/>
              </a:rPr>
              <a:t>を</a:t>
            </a:r>
            <a:r>
              <a:rPr lang="ja-JP" altLang="en-US" sz="1400" b="1" i="0">
                <a:effectLst/>
                <a:latin typeface="BIZ UDPゴシック" panose="020B0400000000000000" pitchFamily="50" charset="-128"/>
                <a:ea typeface="BIZ UDPゴシック" panose="020B0400000000000000" pitchFamily="50" charset="-128"/>
              </a:rPr>
              <a:t>使用するという選択肢が考えられます。</a:t>
            </a:r>
          </a:p>
        </p:txBody>
      </p:sp>
      <p:sp>
        <p:nvSpPr>
          <p:cNvPr id="11" name="テキスト ボックス 10">
            <a:extLst>
              <a:ext uri="{FF2B5EF4-FFF2-40B4-BE49-F238E27FC236}">
                <a16:creationId xmlns:a16="http://schemas.microsoft.com/office/drawing/2014/main" id="{B8119BE5-28B2-5EB6-5C9B-F6612BE70882}"/>
              </a:ext>
            </a:extLst>
          </p:cNvPr>
          <p:cNvSpPr txBox="1"/>
          <p:nvPr/>
        </p:nvSpPr>
        <p:spPr>
          <a:xfrm>
            <a:off x="6255497" y="2523562"/>
            <a:ext cx="4098382" cy="369332"/>
          </a:xfrm>
          <a:prstGeom prst="rect">
            <a:avLst/>
          </a:prstGeom>
          <a:noFill/>
        </p:spPr>
        <p:txBody>
          <a:bodyPr wrap="square">
            <a:spAutoFit/>
          </a:bodyPr>
          <a:lstStyle/>
          <a:p>
            <a:pPr algn="l"/>
            <a:r>
              <a:rPr lang="ja-JP" altLang="en-US" sz="1800" b="1" i="0">
                <a:effectLst/>
                <a:latin typeface="BIZ UDPゴシック" panose="020B0400000000000000" pitchFamily="50" charset="-128"/>
                <a:ea typeface="BIZ UDPゴシック" panose="020B0400000000000000" pitchFamily="50" charset="-128"/>
              </a:rPr>
              <a:t>イヤホン・ヘッドホン</a:t>
            </a:r>
          </a:p>
        </p:txBody>
      </p:sp>
      <p:pic>
        <p:nvPicPr>
          <p:cNvPr id="18" name="グラフィックス 17" descr="ヘッドホン">
            <a:extLst>
              <a:ext uri="{FF2B5EF4-FFF2-40B4-BE49-F238E27FC236}">
                <a16:creationId xmlns:a16="http://schemas.microsoft.com/office/drawing/2014/main" id="{7B758125-22AF-29D0-ED74-CFB874899E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3236" y="2228479"/>
            <a:ext cx="755872" cy="755872"/>
          </a:xfrm>
          <a:prstGeom prst="rect">
            <a:avLst/>
          </a:prstGeom>
        </p:spPr>
      </p:pic>
      <p:pic>
        <p:nvPicPr>
          <p:cNvPr id="23" name="グラフィックス 22" descr="スマート フォン">
            <a:extLst>
              <a:ext uri="{FF2B5EF4-FFF2-40B4-BE49-F238E27FC236}">
                <a16:creationId xmlns:a16="http://schemas.microsoft.com/office/drawing/2014/main" id="{EEC5BBD8-CA10-03DB-B792-07480E4B43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4358904" y="2280016"/>
            <a:ext cx="809460" cy="809460"/>
          </a:xfrm>
          <a:prstGeom prst="rect">
            <a:avLst/>
          </a:prstGeom>
        </p:spPr>
      </p:pic>
      <p:grpSp>
        <p:nvGrpSpPr>
          <p:cNvPr id="39" name="グループ化 38">
            <a:extLst>
              <a:ext uri="{FF2B5EF4-FFF2-40B4-BE49-F238E27FC236}">
                <a16:creationId xmlns:a16="http://schemas.microsoft.com/office/drawing/2014/main" id="{7F8D9F3D-560C-B195-E043-9957EDF0AB1F}"/>
              </a:ext>
            </a:extLst>
          </p:cNvPr>
          <p:cNvGrpSpPr/>
          <p:nvPr/>
        </p:nvGrpSpPr>
        <p:grpSpPr>
          <a:xfrm>
            <a:off x="5775503" y="2182245"/>
            <a:ext cx="503917" cy="200055"/>
            <a:chOff x="1317119" y="1662047"/>
            <a:chExt cx="503917" cy="200055"/>
          </a:xfrm>
        </p:grpSpPr>
        <p:cxnSp>
          <p:nvCxnSpPr>
            <p:cNvPr id="43" name="直線コネクタ 42">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BIZ UDPゴシック" panose="020B0400000000000000" pitchFamily="50" charset="-128"/>
                  <a:ea typeface="BIZ UDPゴシック" panose="020B0400000000000000" pitchFamily="50" charset="-128"/>
                </a:rPr>
                <a:t>手引き</a:t>
              </a:r>
            </a:p>
          </p:txBody>
        </p:sp>
      </p:grpSp>
      <p:sp>
        <p:nvSpPr>
          <p:cNvPr id="13" name="スライド番号プレースホルダー 3">
            <a:extLst>
              <a:ext uri="{FF2B5EF4-FFF2-40B4-BE49-F238E27FC236}">
                <a16:creationId xmlns:a16="http://schemas.microsoft.com/office/drawing/2014/main" id="{870BF5B5-DACA-8A67-3E28-8CDB20F0F9DD}"/>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40</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1359370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A9575C32-0924-B273-D6EC-8241DD6E38E6}"/>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5D739E23-7F53-F943-2A3C-D03DD784E6DA}"/>
              </a:ext>
            </a:extLst>
          </p:cNvPr>
          <p:cNvSpPr txBox="1"/>
          <p:nvPr/>
        </p:nvSpPr>
        <p:spPr>
          <a:xfrm>
            <a:off x="1314505" y="1868143"/>
            <a:ext cx="8274838" cy="2339487"/>
          </a:xfrm>
          <a:prstGeom prst="rect">
            <a:avLst/>
          </a:prstGeom>
          <a:noFill/>
        </p:spPr>
        <p:txBody>
          <a:bodyPr wrap="square">
            <a:spAutoFit/>
          </a:bodyPr>
          <a:lstStyle/>
          <a:p>
            <a:pPr>
              <a:lnSpc>
                <a:spcPts val="1640"/>
              </a:lnSpc>
            </a:pPr>
            <a:r>
              <a:rPr lang="en-US" altLang="ja-JP" sz="1400">
                <a:latin typeface="BIZ UDPゴシック" panose="020B0400000000000000" pitchFamily="50" charset="-128"/>
                <a:ea typeface="BIZ UDPゴシック" panose="020B0400000000000000" pitchFamily="50" charset="-128"/>
              </a:rPr>
              <a:t>【</a:t>
            </a:r>
            <a:r>
              <a:rPr lang="ja-JP" altLang="en-US" sz="1400">
                <a:latin typeface="BIZ UDPゴシック" panose="020B0400000000000000" pitchFamily="50" charset="-128"/>
                <a:ea typeface="BIZ UDPゴシック" panose="020B0400000000000000" pitchFamily="50" charset="-128"/>
              </a:rPr>
              <a:t>免責</a:t>
            </a:r>
            <a:r>
              <a:rPr lang="en-US" altLang="ja-JP" sz="1400">
                <a:latin typeface="BIZ UDPゴシック" panose="020B0400000000000000" pitchFamily="50" charset="-128"/>
                <a:ea typeface="BIZ UDPゴシック" panose="020B0400000000000000" pitchFamily="50" charset="-128"/>
              </a:rPr>
              <a:t>】</a:t>
            </a:r>
          </a:p>
          <a:p>
            <a:pPr>
              <a:lnSpc>
                <a:spcPts val="1840"/>
              </a:lnSpc>
            </a:pPr>
            <a:r>
              <a:rPr lang="ja-JP" altLang="en-US" sz="1200">
                <a:latin typeface="BIZ UDPゴシック" panose="020B0400000000000000" pitchFamily="50" charset="-128"/>
                <a:ea typeface="BIZ UDPゴシック" panose="020B0400000000000000" pitchFamily="50" charset="-128"/>
              </a:rPr>
              <a:t>※本ガイドブックで紹介しているアプリ</a:t>
            </a:r>
            <a:r>
              <a:rPr lang="ja-JP" altLang="en-US" sz="1200">
                <a:solidFill>
                  <a:srgbClr val="211D1E"/>
                </a:solidFill>
                <a:latin typeface="BIZ UDPゴシック" panose="020B0400000000000000" pitchFamily="50" charset="-128"/>
                <a:ea typeface="BIZ UDPゴシック" panose="020B0400000000000000" pitchFamily="50" charset="-128"/>
              </a:rPr>
              <a:t>、</a:t>
            </a:r>
            <a:r>
              <a:rPr lang="ja-JP" altLang="en-US" sz="1200">
                <a:solidFill>
                  <a:srgbClr val="211D1E"/>
                </a:solidFill>
                <a:effectLst/>
                <a:latin typeface="BIZ UDPゴシック" panose="020B0400000000000000" pitchFamily="50" charset="-128"/>
                <a:ea typeface="BIZ UDPゴシック" panose="020B0400000000000000" pitchFamily="50" charset="-128"/>
              </a:rPr>
              <a:t>サービス内容や情報は年</a:t>
            </a:r>
            <a:r>
              <a:rPr lang="en-US" altLang="ja-JP" sz="1200">
                <a:solidFill>
                  <a:srgbClr val="211D1E"/>
                </a:solidFill>
                <a:latin typeface="BIZ UDPゴシック" panose="020B0400000000000000" pitchFamily="50" charset="-128"/>
                <a:ea typeface="BIZ UDPゴシック" panose="020B0400000000000000" pitchFamily="50" charset="-128"/>
              </a:rPr>
              <a:t>2023</a:t>
            </a:r>
            <a:r>
              <a:rPr lang="ja-JP" altLang="en-US" sz="1200">
                <a:solidFill>
                  <a:srgbClr val="211D1E"/>
                </a:solidFill>
                <a:latin typeface="BIZ UDPゴシック" panose="020B0400000000000000" pitchFamily="50" charset="-128"/>
                <a:ea typeface="BIZ UDPゴシック" panose="020B0400000000000000" pitchFamily="50" charset="-128"/>
              </a:rPr>
              <a:t>年</a:t>
            </a:r>
            <a:r>
              <a:rPr lang="en-US" altLang="ja-JP" sz="1200">
                <a:solidFill>
                  <a:srgbClr val="211D1E"/>
                </a:solidFill>
                <a:effectLst/>
                <a:latin typeface="BIZ UDPゴシック" panose="020B0400000000000000" pitchFamily="50" charset="-128"/>
                <a:ea typeface="BIZ UDPゴシック" panose="020B0400000000000000" pitchFamily="50" charset="-128"/>
              </a:rPr>
              <a:t>12</a:t>
            </a:r>
            <a:r>
              <a:rPr lang="ja-JP" altLang="en-US" sz="1200">
                <a:solidFill>
                  <a:srgbClr val="211D1E"/>
                </a:solidFill>
                <a:effectLst/>
                <a:latin typeface="BIZ UDPゴシック" panose="020B0400000000000000" pitchFamily="50" charset="-128"/>
                <a:ea typeface="BIZ UDPゴシック" panose="020B0400000000000000" pitchFamily="50" charset="-128"/>
              </a:rPr>
              <a:t>月時点のものです。内容については変更</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a:t>
            </a:r>
            <a:r>
              <a:rPr lang="ja-JP" altLang="en-US" sz="1200">
                <a:solidFill>
                  <a:srgbClr val="211D1E"/>
                </a:solidFill>
                <a:effectLst/>
                <a:latin typeface="BIZ UDPゴシック" panose="020B0400000000000000" pitchFamily="50" charset="-128"/>
                <a:ea typeface="BIZ UDPゴシック" panose="020B0400000000000000" pitchFamily="50" charset="-128"/>
              </a:rPr>
              <a:t>される場合もあります。あらかじめご了承ください。</a:t>
            </a:r>
          </a:p>
          <a:p>
            <a:pPr>
              <a:lnSpc>
                <a:spcPts val="1840"/>
              </a:lnSpc>
            </a:pPr>
            <a:r>
              <a:rPr lang="ja-JP" altLang="en-US" sz="1200">
                <a:latin typeface="BIZ UDPゴシック" panose="020B0400000000000000" pitchFamily="50" charset="-128"/>
                <a:ea typeface="BIZ UDPゴシック" panose="020B0400000000000000" pitchFamily="50" charset="-128"/>
              </a:rPr>
              <a:t>※掲</a:t>
            </a:r>
            <a:r>
              <a:rPr lang="ja-JP" altLang="en-US" sz="1200">
                <a:solidFill>
                  <a:srgbClr val="211D1E"/>
                </a:solidFill>
                <a:effectLst/>
                <a:latin typeface="BIZ UDPゴシック" panose="020B0400000000000000" pitchFamily="50" charset="-128"/>
                <a:ea typeface="BIZ UDPゴシック" panose="020B0400000000000000" pitchFamily="50" charset="-128"/>
              </a:rPr>
              <a:t>載している情報や製品、アプリの利用により生じた損害については一切の責任を負いませんので、ご了承ください。</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a:solidFill>
                  <a:srgbClr val="211D1E"/>
                </a:solidFill>
                <a:effectLst/>
                <a:latin typeface="BIZ UDPゴシック" panose="020B0400000000000000" pitchFamily="50" charset="-128"/>
                <a:ea typeface="BIZ UDPゴシック" panose="020B0400000000000000" pitchFamily="50" charset="-128"/>
              </a:rPr>
              <a:t>※</a:t>
            </a:r>
            <a:r>
              <a:rPr lang="ja-JP" altLang="en-US" sz="1200">
                <a:solidFill>
                  <a:srgbClr val="211D1E"/>
                </a:solidFill>
                <a:effectLst/>
                <a:latin typeface="BIZ UDPゴシック" panose="020B0400000000000000" pitchFamily="50" charset="-128"/>
                <a:ea typeface="BIZ UDPゴシック" panose="020B0400000000000000" pitchFamily="50" charset="-128"/>
              </a:rPr>
              <a:t>本ガイドブックで紹介している操作手順は、</a:t>
            </a:r>
            <a:r>
              <a:rPr lang="en" altLang="ja-JP" sz="1200">
                <a:solidFill>
                  <a:srgbClr val="211D1E"/>
                </a:solidFill>
                <a:latin typeface="BIZ UDPゴシック" panose="020B0400000000000000" pitchFamily="50" charset="-128"/>
                <a:ea typeface="BIZ UDPゴシック" panose="020B0400000000000000" pitchFamily="50" charset="-128"/>
              </a:rPr>
              <a:t>iPhone SE </a:t>
            </a:r>
            <a:r>
              <a:rPr lang="ja-JP" altLang="en-US" sz="1200">
                <a:solidFill>
                  <a:srgbClr val="211D1E"/>
                </a:solidFill>
                <a:effectLst/>
                <a:latin typeface="BIZ UDPゴシック" panose="020B0400000000000000" pitchFamily="50" charset="-128"/>
                <a:ea typeface="BIZ UDPゴシック" panose="020B0400000000000000" pitchFamily="50" charset="-128"/>
              </a:rPr>
              <a:t>を使って説明しています。機種や</a:t>
            </a:r>
            <a:r>
              <a:rPr lang="en" altLang="ja-JP" sz="1200">
                <a:solidFill>
                  <a:srgbClr val="211D1E"/>
                </a:solidFill>
                <a:effectLst/>
                <a:latin typeface="BIZ UDPゴシック" panose="020B0400000000000000" pitchFamily="50" charset="-128"/>
                <a:ea typeface="BIZ UDPゴシック" panose="020B0400000000000000" pitchFamily="50" charset="-128"/>
              </a:rPr>
              <a:t>OS</a:t>
            </a:r>
            <a:r>
              <a:rPr lang="ja-JP" altLang="en-US" sz="1200">
                <a:solidFill>
                  <a:srgbClr val="211D1E"/>
                </a:solidFill>
                <a:effectLst/>
                <a:latin typeface="BIZ UDPゴシック" panose="020B0400000000000000" pitchFamily="50" charset="-128"/>
                <a:ea typeface="BIZ UDPゴシック" panose="020B0400000000000000" pitchFamily="50" charset="-128"/>
              </a:rPr>
              <a:t>のバージョンにより</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a:t>
            </a:r>
            <a:r>
              <a:rPr lang="ja-JP" altLang="en-US" sz="1200">
                <a:solidFill>
                  <a:srgbClr val="211D1E"/>
                </a:solidFill>
                <a:effectLst/>
                <a:latin typeface="BIZ UDPゴシック" panose="020B0400000000000000" pitchFamily="50" charset="-128"/>
                <a:ea typeface="BIZ UDPゴシック" panose="020B0400000000000000" pitchFamily="50" charset="-128"/>
              </a:rPr>
              <a:t>操作手順が異なる場合もありますので、あらかじめご了承ください。</a:t>
            </a:r>
            <a:endParaRPr lang="en-US" altLang="ja-JP" sz="1200">
              <a:solidFill>
                <a:srgbClr val="211D1E"/>
              </a:solidFill>
              <a:effectLst/>
              <a:latin typeface="BIZ UDPゴシック" panose="020B0400000000000000" pitchFamily="50" charset="-128"/>
              <a:ea typeface="BIZ UDPゴシック" panose="020B0400000000000000" pitchFamily="50" charset="-128"/>
            </a:endParaRPr>
          </a:p>
          <a:p>
            <a:pPr>
              <a:lnSpc>
                <a:spcPts val="1840"/>
              </a:lnSpc>
            </a:pPr>
            <a:r>
              <a:rPr lang="en-US" altLang="ja-JP" sz="1200">
                <a:solidFill>
                  <a:srgbClr val="211D1E"/>
                </a:solidFill>
                <a:latin typeface="BIZ UDPゴシック" panose="020B0400000000000000" pitchFamily="50" charset="-128"/>
                <a:ea typeface="BIZ UDPゴシック" panose="020B0400000000000000" pitchFamily="50" charset="-128"/>
              </a:rPr>
              <a:t>※</a:t>
            </a:r>
            <a:r>
              <a:rPr lang="ja-JP" altLang="en-US" sz="1200">
                <a:solidFill>
                  <a:srgbClr val="211D1E"/>
                </a:solidFill>
                <a:latin typeface="BIZ UDPゴシック" panose="020B0400000000000000" pitchFamily="50" charset="-128"/>
                <a:ea typeface="BIZ UDPゴシック" panose="020B0400000000000000" pitchFamily="50" charset="-128"/>
              </a:rPr>
              <a:t>掲載している内容は、情報の提供のみを目的としています。このガイドブックによる運用については、必ずご自身の</a:t>
            </a:r>
            <a:endParaRPr lang="en-US" altLang="ja-JP" sz="120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責任と判断によって行ってください。</a:t>
            </a: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また、事例として紹介するサービスや製品は一例です。各都道府県・自治体の方針に従い、使用するものを決定して</a:t>
            </a:r>
            <a:endParaRPr lang="en-US" altLang="ja-JP" sz="1200">
              <a:solidFill>
                <a:srgbClr val="211D1E"/>
              </a:solidFill>
              <a:latin typeface="BIZ UDPゴシック" panose="020B0400000000000000" pitchFamily="50" charset="-128"/>
              <a:ea typeface="BIZ UDPゴシック" panose="020B0400000000000000" pitchFamily="50" charset="-128"/>
            </a:endParaRPr>
          </a:p>
          <a:p>
            <a:pPr>
              <a:lnSpc>
                <a:spcPts val="1840"/>
              </a:lnSpc>
            </a:pPr>
            <a:r>
              <a:rPr lang="ja-JP" altLang="en-US" sz="1200">
                <a:solidFill>
                  <a:srgbClr val="211D1E"/>
                </a:solidFill>
                <a:latin typeface="BIZ UDPゴシック" panose="020B0400000000000000" pitchFamily="50" charset="-128"/>
                <a:ea typeface="BIZ UDPゴシック" panose="020B0400000000000000" pitchFamily="50" charset="-128"/>
              </a:rPr>
              <a:t>　ください。</a:t>
            </a:r>
            <a:endParaRPr lang="ja-JP" altLang="en-US" sz="1200">
              <a:solidFill>
                <a:srgbClr val="211D1E"/>
              </a:solidFill>
              <a:effectLst/>
              <a:latin typeface="BIZ UDPゴシック" panose="020B0400000000000000" pitchFamily="50" charset="-128"/>
              <a:ea typeface="BIZ UDPゴシック" panose="020B0400000000000000" pitchFamily="50" charset="-128"/>
            </a:endParaRPr>
          </a:p>
        </p:txBody>
      </p:sp>
      <p:sp>
        <p:nvSpPr>
          <p:cNvPr id="14" name="テキスト ボックス 13">
            <a:extLst>
              <a:ext uri="{FF2B5EF4-FFF2-40B4-BE49-F238E27FC236}">
                <a16:creationId xmlns:a16="http://schemas.microsoft.com/office/drawing/2014/main" id="{36B3E305-8B5F-22D9-045C-EF7E4FE14AE4}"/>
              </a:ext>
            </a:extLst>
          </p:cNvPr>
          <p:cNvSpPr txBox="1"/>
          <p:nvPr/>
        </p:nvSpPr>
        <p:spPr>
          <a:xfrm>
            <a:off x="2019562" y="1274753"/>
            <a:ext cx="6864724" cy="461665"/>
          </a:xfrm>
          <a:prstGeom prst="rect">
            <a:avLst/>
          </a:prstGeom>
          <a:noFill/>
        </p:spPr>
        <p:txBody>
          <a:bodyPr wrap="square">
            <a:spAutoFit/>
          </a:bodyPr>
          <a:lstStyle/>
          <a:p>
            <a:pPr algn="ctr"/>
            <a:r>
              <a:rPr lang="ja-JP" altLang="en-US" sz="2400" b="1">
                <a:solidFill>
                  <a:srgbClr val="006DAB"/>
                </a:solidFill>
                <a:latin typeface="BIZ UDPゴシック" panose="020B0400000000000000" pitchFamily="50" charset="-128"/>
                <a:ea typeface="BIZ UDPゴシック" panose="020B0400000000000000" pitchFamily="50" charset="-128"/>
              </a:rPr>
              <a:t>免責・他社所有商標に関する表示</a:t>
            </a:r>
          </a:p>
        </p:txBody>
      </p:sp>
      <p:sp>
        <p:nvSpPr>
          <p:cNvPr id="6" name="テキスト ボックス 5">
            <a:extLst>
              <a:ext uri="{FF2B5EF4-FFF2-40B4-BE49-F238E27FC236}">
                <a16:creationId xmlns:a16="http://schemas.microsoft.com/office/drawing/2014/main" id="{201022A5-C2BD-D27A-D3CD-8707FDA21CED}"/>
              </a:ext>
            </a:extLst>
          </p:cNvPr>
          <p:cNvSpPr txBox="1"/>
          <p:nvPr/>
        </p:nvSpPr>
        <p:spPr>
          <a:xfrm>
            <a:off x="1314505" y="4320986"/>
            <a:ext cx="8274838" cy="2328843"/>
          </a:xfrm>
          <a:prstGeom prst="rect">
            <a:avLst/>
          </a:prstGeom>
          <a:noFill/>
        </p:spPr>
        <p:txBody>
          <a:bodyPr wrap="square">
            <a:spAutoFit/>
          </a:bodyPr>
          <a:lstStyle/>
          <a:p>
            <a:pPr>
              <a:lnSpc>
                <a:spcPts val="1640"/>
              </a:lnSpc>
            </a:pPr>
            <a:r>
              <a:rPr lang="en-US" altLang="ja-JP" sz="1400">
                <a:latin typeface="BIZ UDPゴシック" panose="020B0400000000000000" pitchFamily="50" charset="-128"/>
                <a:ea typeface="BIZ UDPゴシック" panose="020B0400000000000000" pitchFamily="50" charset="-128"/>
              </a:rPr>
              <a:t>【</a:t>
            </a:r>
            <a:r>
              <a:rPr lang="ja-JP" altLang="en-US" sz="1400">
                <a:latin typeface="BIZ UDPゴシック" panose="020B0400000000000000" pitchFamily="50" charset="-128"/>
                <a:ea typeface="BIZ UDPゴシック" panose="020B0400000000000000" pitchFamily="50" charset="-128"/>
              </a:rPr>
              <a:t>商標</a:t>
            </a:r>
            <a:r>
              <a:rPr lang="en-US" altLang="ja-JP" sz="1400">
                <a:latin typeface="BIZ UDPゴシック" panose="020B0400000000000000" pitchFamily="50" charset="-128"/>
                <a:ea typeface="BIZ UDPゴシック" panose="020B0400000000000000" pitchFamily="50" charset="-128"/>
              </a:rPr>
              <a:t>】</a:t>
            </a:r>
          </a:p>
          <a:p>
            <a:r>
              <a:rPr lang="ja-JP" altLang="en-US" sz="1200">
                <a:latin typeface="BIZ UDPゴシック" panose="020B0400000000000000" pitchFamily="50" charset="-128"/>
                <a:ea typeface="BIZ UDPゴシック" panose="020B0400000000000000" pitchFamily="50" charset="-128"/>
              </a:rPr>
              <a:t>※</a:t>
            </a:r>
            <a:r>
              <a:rPr lang="en-US" altLang="ja-JP" sz="1200">
                <a:latin typeface="BIZ UDPゴシック" panose="020B0400000000000000" pitchFamily="50" charset="-128"/>
                <a:ea typeface="BIZ UDPゴシック" panose="020B0400000000000000" pitchFamily="50" charset="-128"/>
              </a:rPr>
              <a:t>iPhone</a:t>
            </a:r>
            <a:r>
              <a:rPr lang="ja-JP" altLang="en-US" sz="1200">
                <a:latin typeface="BIZ UDPゴシック" panose="020B0400000000000000" pitchFamily="50" charset="-128"/>
                <a:ea typeface="BIZ UDPゴシック" panose="020B0400000000000000" pitchFamily="50" charset="-128"/>
              </a:rPr>
              <a:t>、</a:t>
            </a:r>
            <a:r>
              <a:rPr lang="en-US" altLang="ja-JP" sz="1200">
                <a:latin typeface="BIZ UDPゴシック" panose="020B0400000000000000" pitchFamily="50" charset="-128"/>
                <a:ea typeface="BIZ UDPゴシック" panose="020B0400000000000000" pitchFamily="50" charset="-128"/>
              </a:rPr>
              <a:t>Safari</a:t>
            </a:r>
            <a:r>
              <a:rPr lang="ja-JP" altLang="en-US" sz="1200">
                <a:latin typeface="BIZ UDPゴシック" panose="020B0400000000000000" pitchFamily="50" charset="-128"/>
                <a:ea typeface="BIZ UDPゴシック" panose="020B0400000000000000" pitchFamily="50" charset="-128"/>
              </a:rPr>
              <a:t>は米国および他の国々における</a:t>
            </a:r>
            <a:r>
              <a:rPr lang="en-US" altLang="ja-JP" sz="1200">
                <a:latin typeface="BIZ UDPゴシック" panose="020B0400000000000000" pitchFamily="50" charset="-128"/>
                <a:ea typeface="BIZ UDPゴシック" panose="020B0400000000000000" pitchFamily="50" charset="-128"/>
              </a:rPr>
              <a:t>Apple Inc.</a:t>
            </a:r>
            <a:r>
              <a:rPr lang="ja-JP" altLang="en-US" sz="1200">
                <a:latin typeface="BIZ UDPゴシック" panose="020B0400000000000000" pitchFamily="50" charset="-128"/>
                <a:ea typeface="BIZ UDPゴシック" panose="020B0400000000000000" pitchFamily="50" charset="-128"/>
              </a:rPr>
              <a:t>の登録商標です。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a:t>
            </a:r>
            <a:r>
              <a:rPr lang="en" altLang="ja-JP" sz="1200" i="0">
                <a:effectLst/>
                <a:latin typeface="BIZ UDPゴシック" panose="020B0400000000000000" pitchFamily="50" charset="-128"/>
                <a:ea typeface="BIZ UDPゴシック" panose="020B0400000000000000" pitchFamily="50" charset="-128"/>
              </a:rPr>
              <a:t>QR</a:t>
            </a:r>
            <a:r>
              <a:rPr lang="ja-JP" altLang="en-US" sz="1200" i="0">
                <a:effectLst/>
                <a:latin typeface="BIZ UDPゴシック" panose="020B0400000000000000" pitchFamily="50" charset="-128"/>
                <a:ea typeface="BIZ UDPゴシック" panose="020B0400000000000000" pitchFamily="50" charset="-128"/>
              </a:rPr>
              <a:t>コードは</a:t>
            </a:r>
            <a:r>
              <a:rPr lang="ja-JP" altLang="en-US" sz="1200">
                <a:latin typeface="BIZ UDPゴシック" panose="020B0400000000000000" pitchFamily="50" charset="-128"/>
                <a:ea typeface="BIZ UDPゴシック" panose="020B0400000000000000" pitchFamily="50" charset="-128"/>
              </a:rPr>
              <a:t>株式会社</a:t>
            </a:r>
            <a:r>
              <a:rPr lang="ja-JP" altLang="en-US" sz="1200" i="0">
                <a:effectLst/>
                <a:latin typeface="BIZ UDPゴシック" panose="020B0400000000000000" pitchFamily="50" charset="-128"/>
                <a:ea typeface="BIZ UDPゴシック" panose="020B0400000000000000" pitchFamily="50" charset="-128"/>
              </a:rPr>
              <a:t>デンソーウェーブの登録商標です。</a:t>
            </a:r>
            <a:endParaRPr lang="en-US" altLang="ja-JP" sz="1200" i="0">
              <a:effectLst/>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※Seeing AI</a:t>
            </a:r>
            <a:r>
              <a:rPr lang="ja-JP" altLang="en-US" sz="1200">
                <a:latin typeface="BIZ UDPゴシック" panose="020B0400000000000000" pitchFamily="50" charset="-128"/>
                <a:ea typeface="BIZ UDPゴシック" panose="020B0400000000000000" pitchFamily="50" charset="-128"/>
              </a:rPr>
              <a:t>は米国</a:t>
            </a:r>
            <a:r>
              <a:rPr lang="en-US" altLang="ja-JP" sz="1200">
                <a:latin typeface="BIZ UDPゴシック" panose="020B0400000000000000" pitchFamily="50" charset="-128"/>
                <a:ea typeface="BIZ UDPゴシック" panose="020B0400000000000000" pitchFamily="50" charset="-128"/>
              </a:rPr>
              <a:t>Microsoft Corporation</a:t>
            </a:r>
            <a:r>
              <a:rPr lang="ja-JP" altLang="en-US" sz="1200">
                <a:latin typeface="BIZ UDPゴシック" panose="020B0400000000000000" pitchFamily="50" charset="-128"/>
                <a:ea typeface="BIZ UDPゴシック" panose="020B0400000000000000" pitchFamily="50" charset="-128"/>
              </a:rPr>
              <a:t>の米国およびその他の国における登録商標です。</a:t>
            </a:r>
          </a:p>
          <a:p>
            <a:pPr>
              <a:lnSpc>
                <a:spcPts val="1840"/>
              </a:lnSpc>
            </a:pPr>
            <a:r>
              <a:rPr lang="en-US" altLang="ja-JP" sz="1200">
                <a:latin typeface="BIZ UDPゴシック" panose="020B0400000000000000" pitchFamily="50" charset="-128"/>
                <a:ea typeface="BIZ UDPゴシック" panose="020B0400000000000000" pitchFamily="50" charset="-128"/>
              </a:rPr>
              <a:t>※Tap </a:t>
            </a:r>
            <a:r>
              <a:rPr lang="en-US" altLang="ja-JP" sz="1200" err="1">
                <a:latin typeface="BIZ UDPゴシック" panose="020B0400000000000000" pitchFamily="50" charset="-128"/>
                <a:ea typeface="BIZ UDPゴシック" panose="020B0400000000000000" pitchFamily="50" charset="-128"/>
              </a:rPr>
              <a:t>Tap</a:t>
            </a:r>
            <a:r>
              <a:rPr lang="en-US" altLang="ja-JP" sz="1200">
                <a:latin typeface="BIZ UDPゴシック" panose="020B0400000000000000" pitchFamily="50" charset="-128"/>
                <a:ea typeface="BIZ UDPゴシック" panose="020B0400000000000000" pitchFamily="50" charset="-128"/>
              </a:rPr>
              <a:t> See</a:t>
            </a:r>
            <a:r>
              <a:rPr lang="ja-JP" altLang="en-US" sz="1200">
                <a:latin typeface="BIZ UDPゴシック" panose="020B0400000000000000" pitchFamily="50" charset="-128"/>
                <a:ea typeface="BIZ UDPゴシック" panose="020B0400000000000000" pitchFamily="50" charset="-128"/>
              </a:rPr>
              <a:t>は</a:t>
            </a:r>
            <a:r>
              <a:rPr lang="en-US" altLang="ja-JP" sz="1200" err="1">
                <a:latin typeface="BIZ UDPゴシック" panose="020B0400000000000000" pitchFamily="50" charset="-128"/>
                <a:ea typeface="BIZ UDPゴシック" panose="020B0400000000000000" pitchFamily="50" charset="-128"/>
              </a:rPr>
              <a:t>CloudSight</a:t>
            </a:r>
            <a:r>
              <a:rPr lang="en-US" altLang="ja-JP" sz="1200">
                <a:latin typeface="BIZ UDPゴシック" panose="020B0400000000000000" pitchFamily="50" charset="-128"/>
                <a:ea typeface="BIZ UDPゴシック" panose="020B0400000000000000" pitchFamily="50" charset="-128"/>
              </a:rPr>
              <a:t> Inc.</a:t>
            </a:r>
            <a:r>
              <a:rPr lang="ja-JP" altLang="en-US" sz="1200">
                <a:latin typeface="BIZ UDPゴシック" panose="020B0400000000000000" pitchFamily="50" charset="-128"/>
                <a:ea typeface="BIZ UDPゴシック" panose="020B0400000000000000" pitchFamily="50" charset="-128"/>
              </a:rPr>
              <a:t>の商標または登録商標です。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a:t>
            </a:r>
            <a:r>
              <a:rPr lang="en-US" altLang="ja-JP" sz="1200" err="1">
                <a:latin typeface="BIZ UDPゴシック" panose="020B0400000000000000" pitchFamily="50" charset="-128"/>
                <a:ea typeface="BIZ UDPゴシック" panose="020B0400000000000000" pitchFamily="50" charset="-128"/>
              </a:rPr>
              <a:t>BlindSqure</a:t>
            </a:r>
            <a:r>
              <a:rPr lang="ja-JP" altLang="en-US" sz="1200">
                <a:latin typeface="BIZ UDPゴシック" panose="020B0400000000000000" pitchFamily="50" charset="-128"/>
                <a:ea typeface="BIZ UDPゴシック" panose="020B0400000000000000" pitchFamily="50" charset="-128"/>
              </a:rPr>
              <a:t>は</a:t>
            </a:r>
            <a:r>
              <a:rPr lang="en-US" altLang="ja-JP" sz="1200" err="1">
                <a:latin typeface="BIZ UDPゴシック" panose="020B0400000000000000" pitchFamily="50" charset="-128"/>
                <a:ea typeface="BIZ UDPゴシック" panose="020B0400000000000000" pitchFamily="50" charset="-128"/>
              </a:rPr>
              <a:t>BlindSqure</a:t>
            </a:r>
            <a:r>
              <a:rPr lang="ja-JP" altLang="en-US" sz="1200">
                <a:latin typeface="BIZ UDPゴシック" panose="020B0400000000000000" pitchFamily="50" charset="-128"/>
                <a:ea typeface="BIZ UDPゴシック" panose="020B0400000000000000" pitchFamily="50" charset="-128"/>
              </a:rPr>
              <a:t>の商標または登録商標です。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effectLst/>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ボイス オブ デイジー５は有限会社サイパックの商標または登録商標です。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および</a:t>
            </a: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ロゴ、</a:t>
            </a:r>
            <a:r>
              <a:rPr lang="en-US" altLang="ja-JP" sz="1200">
                <a:latin typeface="BIZ UDPゴシック" panose="020B0400000000000000" pitchFamily="50" charset="-128"/>
                <a:ea typeface="BIZ UDPゴシック" panose="020B0400000000000000" pitchFamily="50" charset="-128"/>
              </a:rPr>
              <a:t>Twitter</a:t>
            </a:r>
            <a:r>
              <a:rPr lang="ja-JP" altLang="en-US" sz="1200">
                <a:latin typeface="BIZ UDPゴシック" panose="020B0400000000000000" pitchFamily="50" charset="-128"/>
                <a:ea typeface="BIZ UDPゴシック" panose="020B0400000000000000" pitchFamily="50" charset="-128"/>
              </a:rPr>
              <a:t>の青い鳥は、米国また他の国々における</a:t>
            </a:r>
            <a:r>
              <a:rPr lang="en-US" altLang="ja-JP" sz="1200">
                <a:latin typeface="BIZ UDPゴシック" panose="020B0400000000000000" pitchFamily="50" charset="-128"/>
                <a:ea typeface="BIZ UDPゴシック" panose="020B0400000000000000" pitchFamily="50" charset="-128"/>
              </a:rPr>
              <a:t>Twitter, Inc.</a:t>
            </a:r>
            <a:r>
              <a:rPr lang="ja-JP" altLang="en-US" sz="1200">
                <a:latin typeface="BIZ UDPゴシック" panose="020B0400000000000000" pitchFamily="50" charset="-128"/>
                <a:ea typeface="BIZ UDPゴシック" panose="020B0400000000000000" pitchFamily="50" charset="-128"/>
              </a:rPr>
              <a:t>の登録商標です。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en-US" altLang="ja-JP" sz="1200">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その他、本文中のサービス名、商品名などは、それぞれの会社の商標、登録商標、商品名です。</a:t>
            </a:r>
            <a:endParaRPr lang="en-US" altLang="ja-JP" sz="1200">
              <a:latin typeface="BIZ UDPゴシック" panose="020B0400000000000000" pitchFamily="50" charset="-128"/>
              <a:ea typeface="BIZ UDPゴシック" panose="020B0400000000000000" pitchFamily="50" charset="-128"/>
            </a:endParaRPr>
          </a:p>
          <a:p>
            <a:pPr>
              <a:lnSpc>
                <a:spcPts val="1840"/>
              </a:lnSpc>
            </a:pPr>
            <a:r>
              <a:rPr lang="ja-JP" altLang="en-US" sz="1200">
                <a:latin typeface="BIZ UDPゴシック" panose="020B0400000000000000" pitchFamily="50" charset="-128"/>
                <a:ea typeface="BIZ UDPゴシック" panose="020B0400000000000000" pitchFamily="50" charset="-128"/>
              </a:rPr>
              <a:t>　なお、本文中では™マーク、</a:t>
            </a:r>
            <a:r>
              <a:rPr lang="en-US" altLang="ja-JP" sz="1200">
                <a:latin typeface="BIZ UDPゴシック" panose="020B0400000000000000" pitchFamily="50" charset="-128"/>
                <a:ea typeface="BIZ UDPゴシック" panose="020B0400000000000000" pitchFamily="50" charset="-128"/>
              </a:rPr>
              <a:t>®</a:t>
            </a:r>
            <a:r>
              <a:rPr lang="ja-JP" altLang="en-US" sz="1200">
                <a:latin typeface="BIZ UDPゴシック" panose="020B0400000000000000" pitchFamily="50" charset="-128"/>
                <a:ea typeface="BIZ UDPゴシック" panose="020B0400000000000000" pitchFamily="50" charset="-128"/>
              </a:rPr>
              <a:t>マークは明記していません。</a:t>
            </a:r>
            <a:endParaRPr lang="ja-JP" altLang="en-US" sz="1200">
              <a:effectLst/>
              <a:latin typeface="BIZ UDPゴシック" panose="020B0400000000000000" pitchFamily="50" charset="-128"/>
              <a:ea typeface="BIZ UDPゴシック" panose="020B0400000000000000" pitchFamily="50" charset="-128"/>
            </a:endParaRPr>
          </a:p>
        </p:txBody>
      </p:sp>
      <p:sp>
        <p:nvSpPr>
          <p:cNvPr id="2" name="スライド番号プレースホルダー 3">
            <a:extLst>
              <a:ext uri="{FF2B5EF4-FFF2-40B4-BE49-F238E27FC236}">
                <a16:creationId xmlns:a16="http://schemas.microsoft.com/office/drawing/2014/main" id="{8C187FC4-B616-A8A8-711B-7270346B36FC}"/>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41</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20361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2. </a:t>
            </a:r>
            <a:r>
              <a:rPr lang="ja-JP" altLang="en-US" sz="2800" b="1">
                <a:latin typeface="Meiryo" panose="020B0604030504040204" pitchFamily="34" charset="-128"/>
                <a:ea typeface="Meiryo" panose="020B0604030504040204" pitchFamily="34" charset="-128"/>
              </a:rPr>
              <a:t>便利なサポートアプリ</a:t>
            </a:r>
          </a:p>
        </p:txBody>
      </p:sp>
      <p:sp>
        <p:nvSpPr>
          <p:cNvPr id="8" name="角丸四角形 42">
            <a:extLst>
              <a:ext uri="{FF2B5EF4-FFF2-40B4-BE49-F238E27FC236}">
                <a16:creationId xmlns:a16="http://schemas.microsoft.com/office/drawing/2014/main" id="{7BA5E1B6-F6C7-9EA7-1C1F-2E504281C7DF}"/>
              </a:ext>
            </a:extLst>
          </p:cNvPr>
          <p:cNvSpPr/>
          <p:nvPr/>
        </p:nvSpPr>
        <p:spPr>
          <a:xfrm>
            <a:off x="593725" y="2071576"/>
            <a:ext cx="9648825" cy="2854386"/>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65E74F4-F623-3747-44E4-1334468DA7B0}"/>
              </a:ext>
            </a:extLst>
          </p:cNvPr>
          <p:cNvSpPr txBox="1"/>
          <p:nvPr/>
        </p:nvSpPr>
        <p:spPr>
          <a:xfrm>
            <a:off x="949038" y="2444588"/>
            <a:ext cx="9147462" cy="2339102"/>
          </a:xfrm>
          <a:prstGeom prst="rect">
            <a:avLst/>
          </a:prstGeom>
          <a:noFill/>
        </p:spPr>
        <p:txBody>
          <a:bodyPr wrap="square">
            <a:spAutoFit/>
          </a:bodyPr>
          <a:lstStyle/>
          <a:p>
            <a:pPr marL="342900" indent="-342900">
              <a:buFont typeface="+mj-lt"/>
              <a:buAutoNum type="arabicPeriod"/>
            </a:pPr>
            <a:r>
              <a:rPr lang="en-US" altLang="ja-JP" sz="1600" b="1" i="0">
                <a:effectLst/>
                <a:latin typeface="メイリオ" panose="020B0604030504040204" pitchFamily="50" charset="-128"/>
                <a:ea typeface="メイリオ" panose="020B0604030504040204" pitchFamily="50" charset="-128"/>
              </a:rPr>
              <a:t>Seeing AI</a:t>
            </a:r>
            <a:r>
              <a:rPr lang="ja-JP" altLang="en-US" sz="1600" b="1" i="0">
                <a:effectLst/>
                <a:latin typeface="メイリオ" panose="020B0604030504040204" pitchFamily="50" charset="-128"/>
                <a:ea typeface="メイリオ" panose="020B0604030504040204" pitchFamily="50" charset="-128"/>
              </a:rPr>
              <a:t>（シーイング エーアイ）</a:t>
            </a:r>
            <a:r>
              <a:rPr lang="en-US" altLang="ja-JP" sz="1600" b="1" i="0">
                <a:effectLst/>
                <a:latin typeface="メイリオ" panose="020B0604030504040204" pitchFamily="50" charset="-128"/>
                <a:ea typeface="メイリオ" panose="020B0604030504040204" pitchFamily="50" charset="-128"/>
              </a:rPr>
              <a:t>… </a:t>
            </a:r>
            <a:r>
              <a:rPr lang="ja-JP" altLang="en-US" sz="1600" b="1" i="0">
                <a:effectLst/>
                <a:latin typeface="メイリオ" panose="020B0604030504040204" pitchFamily="50" charset="-128"/>
                <a:ea typeface="メイリオ" panose="020B0604030504040204" pitchFamily="50" charset="-128"/>
              </a:rPr>
              <a:t>文字読み取り、明るさ検知、お札の識別、など</a:t>
            </a:r>
            <a:endParaRPr lang="en-US" altLang="ja-JP" sz="1600" b="1" i="0">
              <a:effectLst/>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i="0">
              <a:effectLst/>
              <a:latin typeface="メイリオ" panose="020B0604030504040204" pitchFamily="50" charset="-128"/>
              <a:ea typeface="メイリオ" panose="020B0604030504040204" pitchFamily="50" charset="-128"/>
            </a:endParaRPr>
          </a:p>
          <a:p>
            <a:pPr marL="342900" indent="-342900">
              <a:buFont typeface="+mj-lt"/>
              <a:buAutoNum type="arabicPeriod"/>
            </a:pPr>
            <a:r>
              <a:rPr lang="en-US" altLang="ja-JP" sz="1600" b="1" i="0">
                <a:effectLst/>
                <a:latin typeface="メイリオ" panose="020B0604030504040204" pitchFamily="50" charset="-128"/>
                <a:ea typeface="メイリオ" panose="020B0604030504040204" pitchFamily="50" charset="-128"/>
              </a:rPr>
              <a:t>Tap </a:t>
            </a:r>
            <a:r>
              <a:rPr lang="en-US" altLang="ja-JP" sz="1600" b="1" i="0" err="1">
                <a:effectLst/>
                <a:latin typeface="メイリオ" panose="020B0604030504040204" pitchFamily="50" charset="-128"/>
                <a:ea typeface="メイリオ" panose="020B0604030504040204" pitchFamily="50" charset="-128"/>
              </a:rPr>
              <a:t>Tap</a:t>
            </a:r>
            <a:r>
              <a:rPr lang="en-US" altLang="ja-JP" sz="1600" b="1" i="0">
                <a:effectLst/>
                <a:latin typeface="メイリオ" panose="020B0604030504040204" pitchFamily="50" charset="-128"/>
                <a:ea typeface="メイリオ" panose="020B0604030504040204" pitchFamily="50" charset="-128"/>
              </a:rPr>
              <a:t> See</a:t>
            </a:r>
            <a:r>
              <a:rPr lang="ja-JP" altLang="en-US" sz="1600" b="1" i="0">
                <a:effectLst/>
                <a:latin typeface="メイリオ" panose="020B0604030504040204" pitchFamily="50" charset="-128"/>
                <a:ea typeface="メイリオ" panose="020B0604030504040204" pitchFamily="50" charset="-128"/>
              </a:rPr>
              <a:t>（タップ タップ シー）</a:t>
            </a:r>
            <a:r>
              <a:rPr lang="en-US" altLang="ja-JP" sz="1600" b="1" i="0">
                <a:effectLst/>
                <a:latin typeface="メイリオ" panose="020B0604030504040204" pitchFamily="50" charset="-128"/>
                <a:ea typeface="メイリオ" panose="020B0604030504040204" pitchFamily="50" charset="-128"/>
              </a:rPr>
              <a:t>… </a:t>
            </a:r>
            <a:r>
              <a:rPr lang="ja-JP" altLang="en-US" sz="1600" b="1">
                <a:latin typeface="メイリオ" panose="020B0604030504040204" pitchFamily="50" charset="-128"/>
                <a:ea typeface="メイリオ" panose="020B0604030504040204" pitchFamily="50" charset="-128"/>
              </a:rPr>
              <a:t>カメラで物を撮影すると音声で教えてくれる</a:t>
            </a:r>
            <a:endParaRPr lang="en-US" altLang="ja-JP" sz="1600" b="1">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a:latin typeface="メイリオ" panose="020B0604030504040204" pitchFamily="50" charset="-128"/>
              <a:ea typeface="メイリオ" panose="020B0604030504040204" pitchFamily="50" charset="-128"/>
            </a:endParaRPr>
          </a:p>
          <a:p>
            <a:pPr marL="342900" indent="-342900">
              <a:buFont typeface="+mj-lt"/>
              <a:buAutoNum type="arabicPeriod"/>
            </a:pPr>
            <a:r>
              <a:rPr lang="en-US" altLang="ja-JP" sz="1600" b="1" i="0" err="1">
                <a:effectLst/>
                <a:latin typeface="メイリオ" panose="020B0604030504040204" pitchFamily="50" charset="-128"/>
                <a:ea typeface="メイリオ" panose="020B0604030504040204" pitchFamily="50" charset="-128"/>
              </a:rPr>
              <a:t>BlindSqure</a:t>
            </a:r>
            <a:r>
              <a:rPr lang="ja-JP" altLang="en-US" sz="1600" b="1">
                <a:latin typeface="メイリオ" panose="020B0604030504040204" pitchFamily="50" charset="-128"/>
                <a:ea typeface="メイリオ" panose="020B0604030504040204" pitchFamily="50" charset="-128"/>
              </a:rPr>
              <a:t>（</a:t>
            </a:r>
            <a:r>
              <a:rPr lang="ja-JP" altLang="en-US" sz="1600" b="1" i="0">
                <a:effectLst/>
                <a:latin typeface="メイリオ" panose="020B0604030504040204" pitchFamily="50" charset="-128"/>
                <a:ea typeface="メイリオ" panose="020B0604030504040204" pitchFamily="50" charset="-128"/>
              </a:rPr>
              <a:t>ブラインド スクエア</a:t>
            </a:r>
            <a:r>
              <a:rPr lang="ja-JP" altLang="en-US" sz="1600" b="1">
                <a:latin typeface="メイリオ" panose="020B0604030504040204" pitchFamily="50" charset="-128"/>
                <a:ea typeface="メイリオ" panose="020B0604030504040204" pitchFamily="50" charset="-128"/>
              </a:rPr>
              <a:t>）</a:t>
            </a:r>
            <a:r>
              <a:rPr lang="en-US" altLang="ja-JP" sz="1600" b="1" i="0">
                <a:effectLst/>
                <a:latin typeface="メイリオ" panose="020B0604030504040204" pitchFamily="50" charset="-128"/>
                <a:ea typeface="メイリオ" panose="020B0604030504040204" pitchFamily="50" charset="-128"/>
              </a:rPr>
              <a:t>… </a:t>
            </a:r>
            <a:r>
              <a:rPr lang="ja-JP" altLang="en-US" sz="1600" b="1" i="0">
                <a:effectLst/>
                <a:latin typeface="メイリオ" panose="020B0604030504040204" pitchFamily="50" charset="-128"/>
                <a:ea typeface="メイリオ" panose="020B0604030504040204" pitchFamily="50" charset="-128"/>
              </a:rPr>
              <a:t>周辺施設がわかる</a:t>
            </a:r>
            <a:endParaRPr lang="en-US" altLang="ja-JP" sz="1600" b="1">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i="0">
              <a:effectLst/>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600" b="1">
                <a:latin typeface="メイリオ" panose="020B0604030504040204" pitchFamily="50" charset="-128"/>
                <a:ea typeface="メイリオ" panose="020B0604030504040204" pitchFamily="50" charset="-128"/>
              </a:rPr>
              <a:t>ボイス オブ デイジー５</a:t>
            </a:r>
            <a:r>
              <a:rPr lang="en-US" altLang="ja-JP" sz="1600" b="1" i="0">
                <a:effectLst/>
                <a:latin typeface="メイリオ" panose="020B0604030504040204" pitchFamily="50" charset="-128"/>
                <a:ea typeface="メイリオ" panose="020B0604030504040204" pitchFamily="50" charset="-128"/>
              </a:rPr>
              <a:t>… </a:t>
            </a:r>
            <a:r>
              <a:rPr lang="ja-JP" altLang="en-US" sz="1600" b="1" i="0">
                <a:effectLst/>
                <a:latin typeface="メイリオ" panose="020B0604030504040204" pitchFamily="50" charset="-128"/>
                <a:ea typeface="メイリオ" panose="020B0604030504040204" pitchFamily="50" charset="-128"/>
              </a:rPr>
              <a:t>デイジー図書を読む</a:t>
            </a:r>
            <a:endParaRPr lang="en-US" altLang="ja-JP" sz="1600" b="1" i="0">
              <a:effectLst/>
              <a:latin typeface="メイリオ" panose="020B0604030504040204" pitchFamily="50" charset="-128"/>
              <a:ea typeface="メイリオ" panose="020B0604030504040204" pitchFamily="50" charset="-128"/>
            </a:endParaRPr>
          </a:p>
          <a:p>
            <a:pPr marL="342900" indent="-342900">
              <a:buFont typeface="+mj-lt"/>
              <a:buAutoNum type="arabicPeriod"/>
            </a:pPr>
            <a:endParaRPr lang="en-US" altLang="ja-JP" sz="1600" b="1">
              <a:latin typeface="メイリオ" panose="020B0604030504040204" pitchFamily="50" charset="-128"/>
              <a:ea typeface="メイリオ" panose="020B0604030504040204" pitchFamily="50" charset="-128"/>
            </a:endParaRPr>
          </a:p>
          <a:p>
            <a:r>
              <a:rPr lang="en-US" altLang="ja-JP" sz="1600" b="1">
                <a:latin typeface="メイリオ" panose="020B0604030504040204" pitchFamily="50" charset="-128"/>
                <a:ea typeface="メイリオ" panose="020B0604030504040204" pitchFamily="50" charset="-128"/>
              </a:rPr>
              <a:t>※</a:t>
            </a:r>
            <a:r>
              <a:rPr lang="ja-JP" altLang="en-US" sz="1600" b="1">
                <a:latin typeface="メイリオ" panose="020B0604030504040204" pitchFamily="50" charset="-128"/>
                <a:ea typeface="メイリオ" panose="020B0604030504040204" pitchFamily="50" charset="-128"/>
              </a:rPr>
              <a:t>３と４は有料</a:t>
            </a:r>
            <a:endParaRPr lang="en-US" altLang="ja-JP" sz="1600" b="1" i="0">
              <a:effectLst/>
              <a:latin typeface="メイリオ" panose="020B0604030504040204" pitchFamily="50" charset="-128"/>
              <a:ea typeface="メイリオ" panose="020B0604030504040204" pitchFamily="50" charset="-128"/>
            </a:endParaRPr>
          </a:p>
        </p:txBody>
      </p:sp>
      <p:sp>
        <p:nvSpPr>
          <p:cNvPr id="11" name="角丸四角形 42">
            <a:extLst>
              <a:ext uri="{FF2B5EF4-FFF2-40B4-BE49-F238E27FC236}">
                <a16:creationId xmlns:a16="http://schemas.microsoft.com/office/drawing/2014/main" id="{7BA5E1B6-F6C7-9EA7-1C1F-2E504281C7DF}"/>
              </a:ext>
            </a:extLst>
          </p:cNvPr>
          <p:cNvSpPr/>
          <p:nvPr/>
        </p:nvSpPr>
        <p:spPr>
          <a:xfrm>
            <a:off x="593724" y="5156702"/>
            <a:ext cx="9648825" cy="18059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65E74F4-F623-3747-44E4-1334468DA7B0}"/>
              </a:ext>
            </a:extLst>
          </p:cNvPr>
          <p:cNvSpPr txBox="1"/>
          <p:nvPr/>
        </p:nvSpPr>
        <p:spPr>
          <a:xfrm>
            <a:off x="927004" y="5459516"/>
            <a:ext cx="9147462" cy="1200329"/>
          </a:xfrm>
          <a:prstGeom prst="rect">
            <a:avLst/>
          </a:prstGeom>
          <a:noFill/>
        </p:spPr>
        <p:txBody>
          <a:bodyPr wrap="square">
            <a:spAutoFit/>
          </a:bodyPr>
          <a:lstStyle/>
          <a:p>
            <a:pPr>
              <a:lnSpc>
                <a:spcPct val="150000"/>
              </a:lnSpc>
            </a:pPr>
            <a:r>
              <a:rPr lang="ja-JP" altLang="en-US" sz="1600" b="1">
                <a:latin typeface="メイリオ" panose="020B0604030504040204" pitchFamily="50" charset="-128"/>
                <a:ea typeface="メイリオ" panose="020B0604030504040204" pitchFamily="50" charset="-128"/>
              </a:rPr>
              <a:t>デイジー図書とは</a:t>
            </a:r>
            <a:r>
              <a:rPr lang="en-US" altLang="ja-JP" sz="1600" b="1">
                <a:latin typeface="メイリオ" panose="020B0604030504040204" pitchFamily="50" charset="-128"/>
                <a:ea typeface="メイリオ" panose="020B0604030504040204" pitchFamily="50" charset="-128"/>
              </a:rPr>
              <a:t>Digital Accessible Information System</a:t>
            </a:r>
            <a:r>
              <a:rPr lang="ja-JP" altLang="en-US" sz="1600" b="1">
                <a:latin typeface="メイリオ" panose="020B0604030504040204" pitchFamily="50" charset="-128"/>
                <a:ea typeface="メイリオ" panose="020B0604030504040204" pitchFamily="50" charset="-128"/>
              </a:rPr>
              <a:t>の略で、「アクセシブルな情報システム」と訳されるデジタル録音図書の国際標準規格です。</a:t>
            </a:r>
          </a:p>
          <a:p>
            <a:pPr>
              <a:lnSpc>
                <a:spcPct val="150000"/>
              </a:lnSpc>
            </a:pPr>
            <a:r>
              <a:rPr lang="ja-JP" altLang="en-US" sz="1600" b="1">
                <a:latin typeface="メイリオ" panose="020B0604030504040204" pitchFamily="50" charset="-128"/>
                <a:ea typeface="メイリオ" panose="020B0604030504040204" pitchFamily="50" charset="-128"/>
              </a:rPr>
              <a:t>視覚障害等により、普通の印刷物を読むことが困難な方々のために開発されました。</a:t>
            </a:r>
            <a:endParaRPr lang="en-US" altLang="ja-JP" sz="1600" b="1" i="0">
              <a:effectLst/>
              <a:latin typeface="メイリオ" panose="020B0604030504040204" pitchFamily="50" charset="-128"/>
              <a:ea typeface="メイリオ" panose="020B0604030504040204" pitchFamily="50" charset="-128"/>
            </a:endParaRPr>
          </a:p>
        </p:txBody>
      </p:sp>
      <p:grpSp>
        <p:nvGrpSpPr>
          <p:cNvPr id="13" name="グループ化 12">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14" name="片側の 2 つの角を切り取った四角形 13">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片側の 2 つの角を切り取った四角形 14">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3F96A781-9CF4-2372-A684-B7E0F26A64C2}"/>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2" name="スライド番号プレースホルダー 3">
            <a:extLst>
              <a:ext uri="{FF2B5EF4-FFF2-40B4-BE49-F238E27FC236}">
                <a16:creationId xmlns:a16="http://schemas.microsoft.com/office/drawing/2014/main" id="{20EF90F7-0636-BD13-2911-E46B5F1D4C54}"/>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5</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82312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グループ化 9">
            <a:extLst>
              <a:ext uri="{FF2B5EF4-FFF2-40B4-BE49-F238E27FC236}">
                <a16:creationId xmlns:a16="http://schemas.microsoft.com/office/drawing/2014/main" id="{DCB4D213-F4C8-E843-3304-78A7EF962AD3}"/>
              </a:ext>
            </a:extLst>
          </p:cNvPr>
          <p:cNvGrpSpPr/>
          <p:nvPr/>
        </p:nvGrpSpPr>
        <p:grpSpPr>
          <a:xfrm>
            <a:off x="4370523" y="3040666"/>
            <a:ext cx="3180434" cy="3180434"/>
            <a:chOff x="4817288" y="3044170"/>
            <a:chExt cx="3180434" cy="3180434"/>
          </a:xfrm>
        </p:grpSpPr>
        <p:grpSp>
          <p:nvGrpSpPr>
            <p:cNvPr id="9" name="グループ化 8">
              <a:extLst>
                <a:ext uri="{FF2B5EF4-FFF2-40B4-BE49-F238E27FC236}">
                  <a16:creationId xmlns:a16="http://schemas.microsoft.com/office/drawing/2014/main" id="{3C2C341A-27FE-B553-2C4E-6B19A01EA05B}"/>
                </a:ext>
              </a:extLst>
            </p:cNvPr>
            <p:cNvGrpSpPr/>
            <p:nvPr/>
          </p:nvGrpSpPr>
          <p:grpSpPr>
            <a:xfrm>
              <a:off x="4817288" y="3044170"/>
              <a:ext cx="3180434" cy="3180434"/>
              <a:chOff x="4817288" y="3044170"/>
              <a:chExt cx="3180434" cy="3180434"/>
            </a:xfrm>
          </p:grpSpPr>
          <p:pic>
            <p:nvPicPr>
              <p:cNvPr id="2" name="グラフィックス 1" descr="スマート フォン">
                <a:extLst>
                  <a:ext uri="{FF2B5EF4-FFF2-40B4-BE49-F238E27FC236}">
                    <a16:creationId xmlns:a16="http://schemas.microsoft.com/office/drawing/2014/main" id="{F541D6B5-2FE0-59C1-508D-829B85ED70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7288" y="3044170"/>
                <a:ext cx="3180434" cy="3180434"/>
              </a:xfrm>
              <a:prstGeom prst="rect">
                <a:avLst/>
              </a:prstGeom>
            </p:spPr>
          </p:pic>
          <p:sp>
            <p:nvSpPr>
              <p:cNvPr id="3" name="楕円 2">
                <a:extLst>
                  <a:ext uri="{FF2B5EF4-FFF2-40B4-BE49-F238E27FC236}">
                    <a16:creationId xmlns:a16="http://schemas.microsoft.com/office/drawing/2014/main" id="{10E8457B-E06D-B8D0-B4FF-66052CE27942}"/>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3BA1B09-0E00-F0FF-7230-B5D4DEFA1737}"/>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4A80043-BD2F-A048-13FE-09BF20E5AA1B}"/>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F562AD89-549F-D03A-919B-3417008B2CA8}"/>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正方形/長方形 7">
              <a:extLst>
                <a:ext uri="{FF2B5EF4-FFF2-40B4-BE49-F238E27FC236}">
                  <a16:creationId xmlns:a16="http://schemas.microsoft.com/office/drawing/2014/main" id="{B0FBB3E4-8DE4-235F-3575-8D3627C69AF5}"/>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2" name="三角形 60">
            <a:extLst>
              <a:ext uri="{FF2B5EF4-FFF2-40B4-BE49-F238E27FC236}">
                <a16:creationId xmlns:a16="http://schemas.microsoft.com/office/drawing/2014/main" id="{439C8AE3-B7E2-4A87-AE35-276C88C291E8}"/>
              </a:ext>
            </a:extLst>
          </p:cNvPr>
          <p:cNvSpPr/>
          <p:nvPr/>
        </p:nvSpPr>
        <p:spPr>
          <a:xfrm rot="7728678">
            <a:off x="4490205" y="3409496"/>
            <a:ext cx="495622" cy="746531"/>
          </a:xfrm>
          <a:prstGeom prst="triangle">
            <a:avLst>
              <a:gd name="adj" fmla="val 3521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3. </a:t>
            </a:r>
            <a:r>
              <a:rPr lang="ja-JP" altLang="en-US" sz="2800" b="1">
                <a:latin typeface="Meiryo" panose="020B0604030504040204" pitchFamily="34" charset="-128"/>
                <a:ea typeface="Meiryo" panose="020B0604030504040204" pitchFamily="34" charset="-128"/>
              </a:rPr>
              <a:t>スマホの基本</a:t>
            </a:r>
          </a:p>
        </p:txBody>
      </p:sp>
      <p:grpSp>
        <p:nvGrpSpPr>
          <p:cNvPr id="30" name="グループ化 29">
            <a:extLst>
              <a:ext uri="{FF2B5EF4-FFF2-40B4-BE49-F238E27FC236}">
                <a16:creationId xmlns:a16="http://schemas.microsoft.com/office/drawing/2014/main" id="{BD975B24-CCE4-FFD2-0E5C-037FFB02F167}"/>
              </a:ext>
            </a:extLst>
          </p:cNvPr>
          <p:cNvGrpSpPr/>
          <p:nvPr/>
        </p:nvGrpSpPr>
        <p:grpSpPr>
          <a:xfrm>
            <a:off x="604646" y="0"/>
            <a:ext cx="1351370" cy="1035997"/>
            <a:chOff x="604646" y="0"/>
            <a:chExt cx="1351370" cy="1035997"/>
          </a:xfrm>
          <a:solidFill>
            <a:srgbClr val="00A478"/>
          </a:solidFill>
        </p:grpSpPr>
        <p:sp>
          <p:nvSpPr>
            <p:cNvPr id="31" name="片側の 2 つの角を切り取った四角形 30">
              <a:extLst>
                <a:ext uri="{FF2B5EF4-FFF2-40B4-BE49-F238E27FC236}">
                  <a16:creationId xmlns:a16="http://schemas.microsoft.com/office/drawing/2014/main" id="{C9B4D113-4619-4099-5B38-8CF36F9D5AAC}"/>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片側の 2 つの角を切り取った四角形 31">
              <a:extLst>
                <a:ext uri="{FF2B5EF4-FFF2-40B4-BE49-F238E27FC236}">
                  <a16:creationId xmlns:a16="http://schemas.microsoft.com/office/drawing/2014/main" id="{D3920A6F-1258-73D7-A8FF-012F00C6E29A}"/>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5" name="テキスト ボックス 34">
            <a:extLst>
              <a:ext uri="{FF2B5EF4-FFF2-40B4-BE49-F238E27FC236}">
                <a16:creationId xmlns:a16="http://schemas.microsoft.com/office/drawing/2014/main" id="{175691D4-0C55-7131-7DAC-31EFC1942B5D}"/>
              </a:ext>
            </a:extLst>
          </p:cNvPr>
          <p:cNvSpPr txBox="1"/>
          <p:nvPr/>
        </p:nvSpPr>
        <p:spPr>
          <a:xfrm>
            <a:off x="930182" y="2382890"/>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81" name="三角形 60">
            <a:extLst>
              <a:ext uri="{FF2B5EF4-FFF2-40B4-BE49-F238E27FC236}">
                <a16:creationId xmlns:a16="http://schemas.microsoft.com/office/drawing/2014/main" id="{389163C3-0249-1194-0C95-73E09441C2BC}"/>
              </a:ext>
            </a:extLst>
          </p:cNvPr>
          <p:cNvSpPr/>
          <p:nvPr/>
        </p:nvSpPr>
        <p:spPr>
          <a:xfrm rot="19112100" flipH="1">
            <a:off x="7021441" y="3865773"/>
            <a:ext cx="325874" cy="991253"/>
          </a:xfrm>
          <a:prstGeom prst="triangle">
            <a:avLst>
              <a:gd name="adj" fmla="val 5273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三角形 60">
            <a:extLst>
              <a:ext uri="{FF2B5EF4-FFF2-40B4-BE49-F238E27FC236}">
                <a16:creationId xmlns:a16="http://schemas.microsoft.com/office/drawing/2014/main" id="{91C4DE72-1CE0-7B49-681B-CCCBD03F36FF}"/>
              </a:ext>
            </a:extLst>
          </p:cNvPr>
          <p:cNvSpPr/>
          <p:nvPr/>
        </p:nvSpPr>
        <p:spPr>
          <a:xfrm rot="13882467" flipH="1">
            <a:off x="6009388" y="2231360"/>
            <a:ext cx="450781" cy="904529"/>
          </a:xfrm>
          <a:prstGeom prst="triangle">
            <a:avLst>
              <a:gd name="adj" fmla="val 100000"/>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三角形 60">
            <a:extLst>
              <a:ext uri="{FF2B5EF4-FFF2-40B4-BE49-F238E27FC236}">
                <a16:creationId xmlns:a16="http://schemas.microsoft.com/office/drawing/2014/main" id="{C6728CC3-1F41-6737-1774-C9BBEE265E5F}"/>
              </a:ext>
            </a:extLst>
          </p:cNvPr>
          <p:cNvSpPr/>
          <p:nvPr/>
        </p:nvSpPr>
        <p:spPr>
          <a:xfrm rot="5084953">
            <a:off x="4968424" y="5431661"/>
            <a:ext cx="412617" cy="1117371"/>
          </a:xfrm>
          <a:prstGeom prst="triangle">
            <a:avLst/>
          </a:prstGeom>
          <a:solidFill>
            <a:srgbClr val="00A478"/>
          </a:solidFill>
          <a:ln w="28575">
            <a:solidFill>
              <a:srgbClr val="FCF9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角丸四角形 42">
            <a:extLst>
              <a:ext uri="{FF2B5EF4-FFF2-40B4-BE49-F238E27FC236}">
                <a16:creationId xmlns:a16="http://schemas.microsoft.com/office/drawing/2014/main" id="{C6C6C58B-E710-6BAE-6481-C0EC30A47B21}"/>
              </a:ext>
            </a:extLst>
          </p:cNvPr>
          <p:cNvSpPr/>
          <p:nvPr/>
        </p:nvSpPr>
        <p:spPr>
          <a:xfrm>
            <a:off x="7353701" y="4615132"/>
            <a:ext cx="2888850"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219391C1-4906-976E-F86D-6F3BF68847A8}"/>
              </a:ext>
            </a:extLst>
          </p:cNvPr>
          <p:cNvSpPr txBox="1"/>
          <p:nvPr/>
        </p:nvSpPr>
        <p:spPr>
          <a:xfrm>
            <a:off x="8142342" y="4904497"/>
            <a:ext cx="2131734" cy="1200329"/>
          </a:xfrm>
          <a:prstGeom prst="rect">
            <a:avLst/>
          </a:prstGeom>
          <a:noFill/>
        </p:spPr>
        <p:txBody>
          <a:bodyPr wrap="square">
            <a:spAutoFit/>
          </a:bodyPr>
          <a:lstStyle/>
          <a:p>
            <a:pPr>
              <a:lnSpc>
                <a:spcPct val="150000"/>
              </a:lnSpc>
            </a:pPr>
            <a:r>
              <a:rPr lang="ja-JP" altLang="en-US" sz="1600" b="1" i="0">
                <a:effectLst/>
                <a:latin typeface="メイリオ" panose="020B0604030504040204" pitchFamily="50" charset="-128"/>
                <a:ea typeface="メイリオ" panose="020B0604030504040204" pitchFamily="50" charset="-128"/>
              </a:rPr>
              <a:t>右側面の上部に</a:t>
            </a:r>
            <a:endParaRPr lang="en-US" altLang="ja-JP" sz="1600" b="1"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「スリープボタン</a:t>
            </a:r>
            <a:r>
              <a:rPr lang="ja-JP" altLang="en-US" sz="1600" b="1">
                <a:latin typeface="メイリオ" panose="020B0604030504040204" pitchFamily="50" charset="-128"/>
                <a:ea typeface="メイリオ" panose="020B0604030504040204" pitchFamily="50" charset="-128"/>
              </a:rPr>
              <a:t>」</a:t>
            </a:r>
            <a:r>
              <a:rPr lang="ja-JP" altLang="en-US" sz="1600" b="1" i="0">
                <a:effectLst/>
                <a:latin typeface="メイリオ" panose="020B0604030504040204" pitchFamily="50" charset="-128"/>
                <a:ea typeface="メイリオ" panose="020B0604030504040204" pitchFamily="50" charset="-128"/>
              </a:rPr>
              <a:t>がある。</a:t>
            </a:r>
            <a:endParaRPr lang="en-US" altLang="ja-JP" sz="1600" b="1" i="0">
              <a:effectLst/>
              <a:latin typeface="メイリオ" panose="020B0604030504040204" pitchFamily="50" charset="-128"/>
              <a:ea typeface="メイリオ" panose="020B0604030504040204" pitchFamily="50" charset="-128"/>
            </a:endParaRPr>
          </a:p>
        </p:txBody>
      </p:sp>
      <p:sp>
        <p:nvSpPr>
          <p:cNvPr id="37" name="正方形/長方形 36"/>
          <p:cNvSpPr/>
          <p:nvPr/>
        </p:nvSpPr>
        <p:spPr>
          <a:xfrm>
            <a:off x="7483971" y="5013150"/>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a:latin typeface="メイリオ" panose="020B0604030504040204" pitchFamily="50" charset="-128"/>
              <a:ea typeface="メイリオ" panose="020B0604030504040204" pitchFamily="50" charset="-128"/>
            </a:endParaRPr>
          </a:p>
          <a:p>
            <a:pPr algn="ctr"/>
            <a:r>
              <a:rPr kumimoji="1" lang="ja-JP" altLang="en-US" sz="3200">
                <a:latin typeface="メイリオ" panose="020B0604030504040204" pitchFamily="50" charset="-128"/>
                <a:ea typeface="メイリオ" panose="020B0604030504040204" pitchFamily="50" charset="-128"/>
              </a:rPr>
              <a:t>２</a:t>
            </a:r>
          </a:p>
        </p:txBody>
      </p:sp>
      <p:sp>
        <p:nvSpPr>
          <p:cNvPr id="34" name="角丸四角形 42">
            <a:extLst>
              <a:ext uri="{FF2B5EF4-FFF2-40B4-BE49-F238E27FC236}">
                <a16:creationId xmlns:a16="http://schemas.microsoft.com/office/drawing/2014/main" id="{C6C6C58B-E710-6BAE-6481-C0EC30A47B21}"/>
              </a:ext>
            </a:extLst>
          </p:cNvPr>
          <p:cNvSpPr/>
          <p:nvPr/>
        </p:nvSpPr>
        <p:spPr>
          <a:xfrm>
            <a:off x="632678" y="4944755"/>
            <a:ext cx="4025208" cy="1700707"/>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686AA343-813F-BC8C-9A17-ECFBBF18AF6C}"/>
              </a:ext>
            </a:extLst>
          </p:cNvPr>
          <p:cNvSpPr txBox="1"/>
          <p:nvPr/>
        </p:nvSpPr>
        <p:spPr>
          <a:xfrm>
            <a:off x="1454932" y="5049455"/>
            <a:ext cx="3869541" cy="1569660"/>
          </a:xfrm>
          <a:prstGeom prst="rect">
            <a:avLst/>
          </a:prstGeom>
          <a:noFill/>
        </p:spPr>
        <p:txBody>
          <a:bodyPr wrap="square">
            <a:spAutoFit/>
          </a:bodyPr>
          <a:lstStyle/>
          <a:p>
            <a:pPr>
              <a:lnSpc>
                <a:spcPct val="150000"/>
              </a:lnSpc>
            </a:pPr>
            <a:r>
              <a:rPr lang="ja-JP" altLang="en-US" sz="1600" b="1" i="0">
                <a:effectLst/>
                <a:latin typeface="メイリオ" panose="020B0604030504040204" pitchFamily="50" charset="-128"/>
                <a:ea typeface="メイリオ" panose="020B0604030504040204" pitchFamily="50" charset="-128"/>
              </a:rPr>
              <a:t>平たい面の丸い凹んだボタンを</a:t>
            </a:r>
            <a:endParaRPr lang="en-US" altLang="ja-JP" sz="1600" b="1"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「ホームボタン」という。</a:t>
            </a:r>
            <a:endParaRPr lang="en-US" altLang="ja-JP" sz="1000" b="0"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ホームボタンが下になるように</a:t>
            </a:r>
            <a:endParaRPr lang="en-US" altLang="ja-JP" sz="1600" b="1"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手に持って使う。</a:t>
            </a:r>
            <a:endParaRPr lang="en-US" altLang="ja-JP" sz="1600" b="1" i="0">
              <a:effectLst/>
              <a:latin typeface="メイリオ" panose="020B0604030504040204" pitchFamily="50" charset="-128"/>
              <a:ea typeface="メイリオ" panose="020B0604030504040204" pitchFamily="50" charset="-128"/>
            </a:endParaRPr>
          </a:p>
        </p:txBody>
      </p:sp>
      <p:sp>
        <p:nvSpPr>
          <p:cNvPr id="11" name="正方形/長方形 10"/>
          <p:cNvSpPr/>
          <p:nvPr/>
        </p:nvSpPr>
        <p:spPr>
          <a:xfrm>
            <a:off x="768837" y="5342773"/>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a:latin typeface="メイリオ" panose="020B0604030504040204" pitchFamily="50" charset="-128"/>
              <a:ea typeface="メイリオ" panose="020B0604030504040204" pitchFamily="50" charset="-128"/>
            </a:endParaRPr>
          </a:p>
          <a:p>
            <a:pPr algn="ctr"/>
            <a:r>
              <a:rPr kumimoji="1" lang="ja-JP" altLang="en-US" sz="3200">
                <a:latin typeface="メイリオ" panose="020B0604030504040204" pitchFamily="50" charset="-128"/>
                <a:ea typeface="メイリオ" panose="020B0604030504040204" pitchFamily="50" charset="-128"/>
              </a:rPr>
              <a:t>１</a:t>
            </a:r>
          </a:p>
        </p:txBody>
      </p:sp>
      <p:sp>
        <p:nvSpPr>
          <p:cNvPr id="39" name="角丸四角形 42">
            <a:extLst>
              <a:ext uri="{FF2B5EF4-FFF2-40B4-BE49-F238E27FC236}">
                <a16:creationId xmlns:a16="http://schemas.microsoft.com/office/drawing/2014/main" id="{C6C6C58B-E710-6BAE-6481-C0EC30A47B21}"/>
              </a:ext>
            </a:extLst>
          </p:cNvPr>
          <p:cNvSpPr/>
          <p:nvPr/>
        </p:nvSpPr>
        <p:spPr>
          <a:xfrm>
            <a:off x="6060332" y="1389803"/>
            <a:ext cx="4182219" cy="1252848"/>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488234E2-C355-00E5-4AB7-84CB0186D0C3}"/>
              </a:ext>
            </a:extLst>
          </p:cNvPr>
          <p:cNvSpPr txBox="1"/>
          <p:nvPr/>
        </p:nvSpPr>
        <p:spPr>
          <a:xfrm>
            <a:off x="6881654" y="1432615"/>
            <a:ext cx="3270655" cy="1200329"/>
          </a:xfrm>
          <a:prstGeom prst="rect">
            <a:avLst/>
          </a:prstGeom>
          <a:noFill/>
        </p:spPr>
        <p:txBody>
          <a:bodyPr wrap="square">
            <a:spAutoFit/>
          </a:bodyPr>
          <a:lstStyle/>
          <a:p>
            <a:pPr>
              <a:lnSpc>
                <a:spcPct val="150000"/>
              </a:lnSpc>
            </a:pPr>
            <a:r>
              <a:rPr lang="ja-JP" altLang="en-US" sz="1600" b="1" i="0">
                <a:effectLst/>
                <a:latin typeface="メイリオ" panose="020B0604030504040204" pitchFamily="50" charset="-128"/>
                <a:ea typeface="メイリオ" panose="020B0604030504040204" pitchFamily="50" charset="-128"/>
              </a:rPr>
              <a:t>表面には下部にホームボタンが</a:t>
            </a:r>
            <a:endParaRPr lang="en-US" altLang="ja-JP" sz="1600" b="1"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ある他、</a:t>
            </a:r>
            <a:r>
              <a:rPr lang="ja-JP" altLang="en-US" sz="1600" b="1">
                <a:latin typeface="メイリオ" panose="020B0604030504040204" pitchFamily="50" charset="-128"/>
                <a:ea typeface="メイリオ" panose="020B0604030504040204" pitchFamily="50" charset="-128"/>
              </a:rPr>
              <a:t>上部</a:t>
            </a:r>
            <a:r>
              <a:rPr lang="ja-JP" altLang="en-US" sz="1600" b="1" i="0">
                <a:effectLst/>
                <a:latin typeface="メイリオ" panose="020B0604030504040204" pitchFamily="50" charset="-128"/>
                <a:ea typeface="メイリオ" panose="020B0604030504040204" pitchFamily="50" charset="-128"/>
              </a:rPr>
              <a:t>に受話口があることが横長の溝で確認できる。</a:t>
            </a:r>
            <a:endParaRPr lang="ja-JP" altLang="en-US" sz="1600" b="1">
              <a:latin typeface="メイリオ" panose="020B0604030504040204" pitchFamily="50" charset="-128"/>
              <a:ea typeface="メイリオ" panose="020B0604030504040204" pitchFamily="50" charset="-128"/>
            </a:endParaRPr>
          </a:p>
        </p:txBody>
      </p:sp>
      <p:sp>
        <p:nvSpPr>
          <p:cNvPr id="40" name="正方形/長方形 39"/>
          <p:cNvSpPr/>
          <p:nvPr/>
        </p:nvSpPr>
        <p:spPr>
          <a:xfrm>
            <a:off x="6234778" y="1568715"/>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a:latin typeface="メイリオ" panose="020B0604030504040204" pitchFamily="50" charset="-128"/>
              <a:ea typeface="メイリオ" panose="020B0604030504040204" pitchFamily="50" charset="-128"/>
            </a:endParaRPr>
          </a:p>
          <a:p>
            <a:pPr algn="ctr"/>
            <a:r>
              <a:rPr kumimoji="1" lang="ja-JP" altLang="en-US" sz="3200">
                <a:latin typeface="メイリオ" panose="020B0604030504040204" pitchFamily="50" charset="-128"/>
                <a:ea typeface="メイリオ" panose="020B0604030504040204" pitchFamily="50" charset="-128"/>
              </a:rPr>
              <a:t>４</a:t>
            </a:r>
          </a:p>
        </p:txBody>
      </p:sp>
      <p:sp>
        <p:nvSpPr>
          <p:cNvPr id="41" name="角丸四角形 42">
            <a:extLst>
              <a:ext uri="{FF2B5EF4-FFF2-40B4-BE49-F238E27FC236}">
                <a16:creationId xmlns:a16="http://schemas.microsoft.com/office/drawing/2014/main" id="{C6C6C58B-E710-6BAE-6481-C0EC30A47B21}"/>
              </a:ext>
            </a:extLst>
          </p:cNvPr>
          <p:cNvSpPr/>
          <p:nvPr/>
        </p:nvSpPr>
        <p:spPr>
          <a:xfrm>
            <a:off x="632678" y="2126677"/>
            <a:ext cx="4025208" cy="2183071"/>
          </a:xfrm>
          <a:prstGeom prst="roundRect">
            <a:avLst>
              <a:gd name="adj" fmla="val 1283"/>
            </a:avLst>
          </a:prstGeom>
          <a:solidFill>
            <a:schemeClr val="bg1"/>
          </a:solidFill>
          <a:ln w="76200">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a:extLst>
              <a:ext uri="{FF2B5EF4-FFF2-40B4-BE49-F238E27FC236}">
                <a16:creationId xmlns:a16="http://schemas.microsoft.com/office/drawing/2014/main" id="{1F475118-3824-6657-733A-14229C15DC2A}"/>
              </a:ext>
            </a:extLst>
          </p:cNvPr>
          <p:cNvSpPr txBox="1"/>
          <p:nvPr/>
        </p:nvSpPr>
        <p:spPr>
          <a:xfrm>
            <a:off x="1451921" y="2230018"/>
            <a:ext cx="3237337" cy="1938992"/>
          </a:xfrm>
          <a:prstGeom prst="rect">
            <a:avLst/>
          </a:prstGeom>
          <a:noFill/>
        </p:spPr>
        <p:txBody>
          <a:bodyPr wrap="square">
            <a:spAutoFit/>
          </a:bodyPr>
          <a:lstStyle/>
          <a:p>
            <a:pPr>
              <a:lnSpc>
                <a:spcPct val="150000"/>
              </a:lnSpc>
            </a:pPr>
            <a:r>
              <a:rPr lang="ja-JP" altLang="en-US" sz="1600" b="1" i="0">
                <a:effectLst/>
                <a:latin typeface="メイリオ" panose="020B0604030504040204" pitchFamily="50" charset="-128"/>
                <a:ea typeface="メイリオ" panose="020B0604030504040204" pitchFamily="50" charset="-128"/>
              </a:rPr>
              <a:t>左側面の上部には、上から</a:t>
            </a:r>
            <a:endParaRPr lang="en-US" altLang="ja-JP" sz="1600" b="1" i="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「サイレントスイッチ」</a:t>
            </a:r>
            <a:endParaRPr lang="en-US" altLang="ja-JP" sz="1600" b="1" i="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「音量上げる」</a:t>
            </a:r>
            <a:endParaRPr lang="en-US" altLang="ja-JP" sz="1600" b="1" i="0">
              <a:effectLst/>
              <a:latin typeface="メイリオ" panose="020B0604030504040204" pitchFamily="50" charset="-128"/>
              <a:ea typeface="メイリオ" panose="020B0604030504040204" pitchFamily="50" charset="-128"/>
            </a:endParaRPr>
          </a:p>
          <a:p>
            <a:pPr marL="285750" indent="-285750">
              <a:lnSpc>
                <a:spcPct val="150000"/>
              </a:lnSpc>
              <a:buFont typeface="Wingdings" panose="05000000000000000000" pitchFamily="2" charset="2"/>
              <a:buChar char="l"/>
            </a:pPr>
            <a:r>
              <a:rPr lang="ja-JP" altLang="en-US" sz="1600" b="1" i="0">
                <a:effectLst/>
                <a:latin typeface="メイリオ" panose="020B0604030504040204" pitchFamily="50" charset="-128"/>
                <a:ea typeface="メイリオ" panose="020B0604030504040204" pitchFamily="50" charset="-128"/>
              </a:rPr>
              <a:t>「音量を下げる」</a:t>
            </a:r>
            <a:endParaRPr lang="en-US" altLang="ja-JP" sz="1600" b="1" i="0">
              <a:effectLst/>
              <a:latin typeface="メイリオ" panose="020B0604030504040204" pitchFamily="50" charset="-128"/>
              <a:ea typeface="メイリオ" panose="020B0604030504040204" pitchFamily="50" charset="-128"/>
            </a:endParaRPr>
          </a:p>
          <a:p>
            <a:pPr>
              <a:lnSpc>
                <a:spcPct val="150000"/>
              </a:lnSpc>
            </a:pPr>
            <a:r>
              <a:rPr lang="ja-JP" altLang="en-US" sz="1600" b="1" i="0">
                <a:effectLst/>
                <a:latin typeface="メイリオ" panose="020B0604030504040204" pitchFamily="50" charset="-128"/>
                <a:ea typeface="メイリオ" panose="020B0604030504040204" pitchFamily="50" charset="-128"/>
              </a:rPr>
              <a:t>の</a:t>
            </a:r>
            <a:r>
              <a:rPr lang="en-US" altLang="ja-JP" sz="1600" b="1" i="0">
                <a:effectLst/>
                <a:latin typeface="メイリオ" panose="020B0604030504040204" pitchFamily="50" charset="-128"/>
                <a:ea typeface="メイリオ" panose="020B0604030504040204" pitchFamily="50" charset="-128"/>
              </a:rPr>
              <a:t>3</a:t>
            </a:r>
            <a:r>
              <a:rPr lang="ja-JP" altLang="en-US" sz="1600" b="1" i="0">
                <a:effectLst/>
                <a:latin typeface="メイリオ" panose="020B0604030504040204" pitchFamily="50" charset="-128"/>
                <a:ea typeface="メイリオ" panose="020B0604030504040204" pitchFamily="50" charset="-128"/>
              </a:rPr>
              <a:t>つのボタンが</a:t>
            </a:r>
            <a:r>
              <a:rPr lang="ja-JP" altLang="en-US" sz="1600" b="1">
                <a:latin typeface="メイリオ" panose="020B0604030504040204" pitchFamily="50" charset="-128"/>
                <a:ea typeface="メイリオ" panose="020B0604030504040204" pitchFamily="50" charset="-128"/>
              </a:rPr>
              <a:t>ある</a:t>
            </a:r>
            <a:r>
              <a:rPr lang="ja-JP" altLang="en-US" sz="1600" b="1" i="0">
                <a:effectLst/>
                <a:latin typeface="メイリオ" panose="020B0604030504040204" pitchFamily="50" charset="-128"/>
                <a:ea typeface="メイリオ" panose="020B0604030504040204" pitchFamily="50" charset="-128"/>
              </a:rPr>
              <a:t>。</a:t>
            </a:r>
            <a:endParaRPr lang="en-US" altLang="ja-JP" sz="1600" b="1" i="0">
              <a:effectLst/>
              <a:latin typeface="メイリオ" panose="020B0604030504040204" pitchFamily="50" charset="-128"/>
              <a:ea typeface="メイリオ" panose="020B0604030504040204" pitchFamily="50" charset="-128"/>
            </a:endParaRPr>
          </a:p>
        </p:txBody>
      </p:sp>
      <p:sp>
        <p:nvSpPr>
          <p:cNvPr id="42" name="正方形/長方形 41"/>
          <p:cNvSpPr/>
          <p:nvPr/>
        </p:nvSpPr>
        <p:spPr>
          <a:xfrm>
            <a:off x="768837" y="2740764"/>
            <a:ext cx="604298" cy="904673"/>
          </a:xfrm>
          <a:prstGeom prst="rect">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800">
              <a:latin typeface="メイリオ" panose="020B0604030504040204" pitchFamily="50" charset="-128"/>
              <a:ea typeface="メイリオ" panose="020B0604030504040204" pitchFamily="50" charset="-128"/>
            </a:endParaRPr>
          </a:p>
          <a:p>
            <a:pPr algn="ctr"/>
            <a:r>
              <a:rPr kumimoji="1" lang="ja-JP" altLang="en-US" sz="3200">
                <a:latin typeface="メイリオ" panose="020B0604030504040204" pitchFamily="50" charset="-128"/>
                <a:ea typeface="メイリオ" panose="020B0604030504040204" pitchFamily="50" charset="-128"/>
              </a:rPr>
              <a:t>３</a:t>
            </a:r>
          </a:p>
        </p:txBody>
      </p:sp>
      <p:sp>
        <p:nvSpPr>
          <p:cNvPr id="38" name="テキスト ボックス 37">
            <a:extLst>
              <a:ext uri="{FF2B5EF4-FFF2-40B4-BE49-F238E27FC236}">
                <a16:creationId xmlns:a16="http://schemas.microsoft.com/office/drawing/2014/main" id="{0229C2C2-5AEE-250C-E36A-177D5C244130}"/>
              </a:ext>
            </a:extLst>
          </p:cNvPr>
          <p:cNvSpPr txBox="1"/>
          <p:nvPr/>
        </p:nvSpPr>
        <p:spPr>
          <a:xfrm>
            <a:off x="6881654" y="6792192"/>
            <a:ext cx="4325881" cy="461665"/>
          </a:xfrm>
          <a:prstGeom prst="rect">
            <a:avLst/>
          </a:prstGeom>
          <a:noFill/>
        </p:spPr>
        <p:txBody>
          <a:bodyPr wrap="square">
            <a:spAutoFit/>
          </a:bodyPr>
          <a:lstStyle/>
          <a:p>
            <a:pPr>
              <a:lnSpc>
                <a:spcPct val="150000"/>
              </a:lnSpc>
            </a:pPr>
            <a:r>
              <a:rPr lang="en-US" altLang="ja-JP" sz="1600" b="1">
                <a:latin typeface="Meiryo" panose="020B0604030504040204" pitchFamily="34" charset="-128"/>
                <a:ea typeface="Meiryo" panose="020B0604030504040204" pitchFamily="34" charset="-128"/>
              </a:rPr>
              <a:t>※</a:t>
            </a:r>
            <a:r>
              <a:rPr lang="ja-JP" altLang="en-US" sz="1600" b="1">
                <a:latin typeface="Meiryo" panose="020B0604030504040204" pitchFamily="34" charset="-128"/>
                <a:ea typeface="Meiryo" panose="020B0604030504040204" pitchFamily="34" charset="-128"/>
              </a:rPr>
              <a:t>上記は「</a:t>
            </a:r>
            <a:r>
              <a:rPr lang="en-US" altLang="ja-JP" sz="1600" b="1">
                <a:latin typeface="Meiryo" panose="020B0604030504040204" pitchFamily="34" charset="-128"/>
                <a:ea typeface="Meiryo" panose="020B0604030504040204" pitchFamily="34" charset="-128"/>
              </a:rPr>
              <a:t>iPhone SE</a:t>
            </a:r>
            <a:r>
              <a:rPr lang="ja-JP" altLang="en-US" sz="1600" b="1">
                <a:latin typeface="Meiryo" panose="020B0604030504040204" pitchFamily="34" charset="-128"/>
                <a:ea typeface="Meiryo" panose="020B0604030504040204" pitchFamily="34" charset="-128"/>
              </a:rPr>
              <a:t>」の場合です</a:t>
            </a:r>
            <a:endParaRPr lang="en-US" altLang="ja-JP" sz="1600" b="1">
              <a:latin typeface="Meiryo" panose="020B0604030504040204" pitchFamily="34" charset="-128"/>
              <a:ea typeface="Meiryo" panose="020B0604030504040204" pitchFamily="34" charset="-128"/>
            </a:endParaRPr>
          </a:p>
        </p:txBody>
      </p:sp>
      <p:sp>
        <p:nvSpPr>
          <p:cNvPr id="13" name="テキスト ボックス 12">
            <a:extLst>
              <a:ext uri="{FF2B5EF4-FFF2-40B4-BE49-F238E27FC236}">
                <a16:creationId xmlns:a16="http://schemas.microsoft.com/office/drawing/2014/main" id="{98C67516-F28F-0859-2192-3709DE278B32}"/>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12" name="スライド番号プレースホルダー 3">
            <a:extLst>
              <a:ext uri="{FF2B5EF4-FFF2-40B4-BE49-F238E27FC236}">
                <a16:creationId xmlns:a16="http://schemas.microsoft.com/office/drawing/2014/main" id="{0AD4BBF7-3D18-FE29-5600-2C097202B861}"/>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6</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90132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37E4AA14-A473-A31F-A3AE-3AE244166C2E}"/>
              </a:ext>
            </a:extLst>
          </p:cNvPr>
          <p:cNvSpPr txBox="1"/>
          <p:nvPr/>
        </p:nvSpPr>
        <p:spPr>
          <a:xfrm>
            <a:off x="719999" y="1459900"/>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4. </a:t>
            </a:r>
            <a:r>
              <a:rPr lang="ja-JP" altLang="en-US" sz="2800" b="1">
                <a:latin typeface="Meiryo" panose="020B0604030504040204" pitchFamily="34" charset="-128"/>
                <a:ea typeface="Meiryo" panose="020B0604030504040204" pitchFamily="34" charset="-128"/>
              </a:rPr>
              <a:t>通常モードとボイスオーバーの切り替え</a:t>
            </a:r>
          </a:p>
        </p:txBody>
      </p:sp>
      <p:sp>
        <p:nvSpPr>
          <p:cNvPr id="14" name="テキスト ボックス 13">
            <a:extLst>
              <a:ext uri="{FF2B5EF4-FFF2-40B4-BE49-F238E27FC236}">
                <a16:creationId xmlns:a16="http://schemas.microsoft.com/office/drawing/2014/main" id="{6D73B957-D7ED-385A-6329-1490AE1C5A42}"/>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17" name="角丸四角形 42">
            <a:extLst>
              <a:ext uri="{FF2B5EF4-FFF2-40B4-BE49-F238E27FC236}">
                <a16:creationId xmlns:a16="http://schemas.microsoft.com/office/drawing/2014/main" id="{DC1C5BAE-3026-B0C4-AB2F-1B28AB77CDBF}"/>
              </a:ext>
            </a:extLst>
          </p:cNvPr>
          <p:cNvSpPr/>
          <p:nvPr/>
        </p:nvSpPr>
        <p:spPr>
          <a:xfrm>
            <a:off x="593725" y="2244322"/>
            <a:ext cx="9648826" cy="4263481"/>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0229C2C2-5AEE-250C-E36A-177D5C244130}"/>
              </a:ext>
            </a:extLst>
          </p:cNvPr>
          <p:cNvSpPr txBox="1"/>
          <p:nvPr/>
        </p:nvSpPr>
        <p:spPr>
          <a:xfrm>
            <a:off x="923257" y="2666811"/>
            <a:ext cx="8672435" cy="3416320"/>
          </a:xfrm>
          <a:prstGeom prst="rect">
            <a:avLst/>
          </a:prstGeom>
          <a:noFill/>
        </p:spPr>
        <p:txBody>
          <a:bodyPr wrap="square">
            <a:spAutoFit/>
          </a:bodyPr>
          <a:lstStyle/>
          <a:p>
            <a:pPr>
              <a:lnSpc>
                <a:spcPct val="150000"/>
              </a:lnSpc>
            </a:pPr>
            <a:r>
              <a:rPr lang="ja-JP" altLang="en-US" sz="1600" b="1">
                <a:latin typeface="Meiryo" panose="020B0604030504040204" pitchFamily="34" charset="-128"/>
                <a:ea typeface="Meiryo" panose="020B0604030504040204" pitchFamily="34" charset="-128"/>
              </a:rPr>
              <a:t>ボイスオーバーは、</a:t>
            </a:r>
            <a:r>
              <a:rPr lang="en-US" altLang="ja-JP" sz="1600" b="1">
                <a:latin typeface="Meiryo" panose="020B0604030504040204" pitchFamily="34" charset="-128"/>
                <a:ea typeface="Meiryo" panose="020B0604030504040204" pitchFamily="34" charset="-128"/>
              </a:rPr>
              <a:t>iPhone</a:t>
            </a:r>
            <a:r>
              <a:rPr lang="ja-JP" altLang="en-US" sz="1600" b="1">
                <a:latin typeface="Meiryo" panose="020B0604030504040204" pitchFamily="34" charset="-128"/>
                <a:ea typeface="Meiryo" panose="020B0604030504040204" pitchFamily="34" charset="-128"/>
              </a:rPr>
              <a:t>に搭載された画面読み上げ機能です。</a:t>
            </a:r>
            <a:endParaRPr lang="en-US" altLang="ja-JP" sz="1600" b="1">
              <a:latin typeface="Meiryo" panose="020B0604030504040204" pitchFamily="34" charset="-128"/>
              <a:ea typeface="Meiryo" panose="020B0604030504040204" pitchFamily="34" charset="-128"/>
            </a:endParaRPr>
          </a:p>
          <a:p>
            <a:pPr>
              <a:lnSpc>
                <a:spcPct val="150000"/>
              </a:lnSpc>
            </a:pPr>
            <a:r>
              <a:rPr lang="ja-JP" altLang="en-US" sz="1600" b="1">
                <a:solidFill>
                  <a:srgbClr val="FF6B00"/>
                </a:solidFill>
                <a:latin typeface="Meiryo" panose="020B0604030504040204" pitchFamily="34" charset="-128"/>
                <a:ea typeface="Meiryo" panose="020B0604030504040204" pitchFamily="34" charset="-128"/>
              </a:rPr>
              <a:t>ボイスオーバーをオンにすることで、画面上を指で触れると、</a:t>
            </a:r>
            <a:endParaRPr lang="en-US" altLang="ja-JP" sz="1600" b="1">
              <a:solidFill>
                <a:srgbClr val="FF6B00"/>
              </a:solidFill>
              <a:latin typeface="Meiryo" panose="020B0604030504040204" pitchFamily="34" charset="-128"/>
              <a:ea typeface="Meiryo" panose="020B0604030504040204" pitchFamily="34" charset="-128"/>
            </a:endParaRPr>
          </a:p>
          <a:p>
            <a:pPr>
              <a:lnSpc>
                <a:spcPct val="150000"/>
              </a:lnSpc>
            </a:pPr>
            <a:r>
              <a:rPr lang="ja-JP" altLang="en-US" sz="1600" b="1">
                <a:solidFill>
                  <a:srgbClr val="FF6B00"/>
                </a:solidFill>
                <a:latin typeface="Meiryo" panose="020B0604030504040204" pitchFamily="34" charset="-128"/>
                <a:ea typeface="Meiryo" panose="020B0604030504040204" pitchFamily="34" charset="-128"/>
              </a:rPr>
              <a:t>触れたところに表示されている内容を読み上げさせることができます。</a:t>
            </a:r>
            <a:endParaRPr lang="en-US" altLang="ja-JP" sz="1600" b="1">
              <a:solidFill>
                <a:srgbClr val="FF6B00"/>
              </a:solidFill>
              <a:latin typeface="Meiryo" panose="020B0604030504040204" pitchFamily="34" charset="-128"/>
              <a:ea typeface="Meiryo" panose="020B0604030504040204" pitchFamily="34" charset="-128"/>
            </a:endParaRPr>
          </a:p>
          <a:p>
            <a:pPr>
              <a:lnSpc>
                <a:spcPct val="150000"/>
              </a:lnSpc>
            </a:pPr>
            <a:endParaRPr lang="en-US" altLang="ja-JP" sz="1600" b="1">
              <a:latin typeface="Meiryo" panose="020B0604030504040204" pitchFamily="34" charset="-128"/>
              <a:ea typeface="Meiryo" panose="020B0604030504040204" pitchFamily="34" charset="-128"/>
            </a:endParaRPr>
          </a:p>
          <a:p>
            <a:pPr>
              <a:lnSpc>
                <a:spcPct val="150000"/>
              </a:lnSpc>
            </a:pPr>
            <a:r>
              <a:rPr lang="ja-JP" altLang="en-US" sz="1600" b="1">
                <a:latin typeface="Meiryo" panose="020B0604030504040204" pitchFamily="34" charset="-128"/>
                <a:ea typeface="Meiryo" panose="020B0604030504040204" pitchFamily="34" charset="-128"/>
              </a:rPr>
              <a:t>ボイスオーバーのオンオフを切り替える方法は、以下の３種類あります。</a:t>
            </a:r>
            <a:endParaRPr lang="en-US" altLang="ja-JP" sz="1600" b="1">
              <a:latin typeface="Meiryo" panose="020B0604030504040204" pitchFamily="34" charset="-128"/>
              <a:ea typeface="Meiryo" panose="020B0604030504040204" pitchFamily="34" charset="-128"/>
            </a:endParaRPr>
          </a:p>
          <a:p>
            <a:pPr>
              <a:lnSpc>
                <a:spcPct val="150000"/>
              </a:lnSpc>
            </a:pPr>
            <a:endParaRPr lang="en-US" altLang="ja-JP" sz="1600" b="1">
              <a:latin typeface="Meiryo" panose="020B0604030504040204" pitchFamily="34" charset="-128"/>
              <a:ea typeface="Meiryo" panose="020B0604030504040204" pitchFamily="34" charset="-128"/>
            </a:endParaRPr>
          </a:p>
          <a:p>
            <a:pPr>
              <a:lnSpc>
                <a:spcPct val="150000"/>
              </a:lnSpc>
            </a:pPr>
            <a:r>
              <a:rPr lang="ja-JP" altLang="en-US" sz="1600" b="1">
                <a:latin typeface="Meiryo" panose="020B0604030504040204" pitchFamily="34" charset="-128"/>
                <a:ea typeface="Meiryo" panose="020B0604030504040204" pitchFamily="34" charset="-128"/>
              </a:rPr>
              <a:t>➀ 設定メニューからの切り替え</a:t>
            </a:r>
            <a:endParaRPr lang="en-US" altLang="ja-JP" sz="1600" b="1">
              <a:latin typeface="Meiryo" panose="020B0604030504040204" pitchFamily="34" charset="-128"/>
              <a:ea typeface="Meiryo" panose="020B0604030504040204" pitchFamily="34" charset="-128"/>
            </a:endParaRPr>
          </a:p>
          <a:p>
            <a:pPr>
              <a:lnSpc>
                <a:spcPct val="150000"/>
              </a:lnSpc>
            </a:pPr>
            <a:r>
              <a:rPr lang="ja-JP" altLang="en-US" sz="1600" b="1">
                <a:latin typeface="Meiryo" panose="020B0604030504040204" pitchFamily="34" charset="-128"/>
                <a:ea typeface="Meiryo" panose="020B0604030504040204" pitchFamily="34" charset="-128"/>
              </a:rPr>
              <a:t>② ホームボタンによる切り替え</a:t>
            </a:r>
            <a:endParaRPr lang="en-US" altLang="ja-JP" sz="1600" b="1">
              <a:latin typeface="Meiryo" panose="020B0604030504040204" pitchFamily="34" charset="-128"/>
              <a:ea typeface="Meiryo" panose="020B0604030504040204" pitchFamily="34" charset="-128"/>
            </a:endParaRPr>
          </a:p>
          <a:p>
            <a:pPr>
              <a:lnSpc>
                <a:spcPct val="150000"/>
              </a:lnSpc>
            </a:pPr>
            <a:r>
              <a:rPr lang="ja-JP" altLang="en-US" sz="1600" b="1">
                <a:latin typeface="Meiryo" panose="020B0604030504040204" pitchFamily="34" charset="-128"/>
                <a:ea typeface="Meiryo" panose="020B0604030504040204" pitchFamily="34" charset="-128"/>
              </a:rPr>
              <a:t>③ 音声アシスタント</a:t>
            </a:r>
            <a:r>
              <a:rPr lang="en-US" altLang="ja-JP" sz="1600" b="1">
                <a:latin typeface="Meiryo" panose="020B0604030504040204" pitchFamily="34" charset="-128"/>
                <a:ea typeface="Meiryo" panose="020B0604030504040204" pitchFamily="34" charset="-128"/>
              </a:rPr>
              <a:t>Siri</a:t>
            </a:r>
            <a:r>
              <a:rPr lang="ja-JP" altLang="en-US" sz="1600" b="1">
                <a:latin typeface="Meiryo" panose="020B0604030504040204" pitchFamily="34" charset="-128"/>
                <a:ea typeface="Meiryo" panose="020B0604030504040204" pitchFamily="34" charset="-128"/>
              </a:rPr>
              <a:t>（シリ）による切り替え</a:t>
            </a:r>
          </a:p>
        </p:txBody>
      </p:sp>
      <p:pic>
        <p:nvPicPr>
          <p:cNvPr id="21" name="グラフィックス 20" descr="ロボット">
            <a:extLst>
              <a:ext uri="{FF2B5EF4-FFF2-40B4-BE49-F238E27FC236}">
                <a16:creationId xmlns:a16="http://schemas.microsoft.com/office/drawing/2014/main" id="{97177E73-7592-A2BA-43E4-118735C665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92193" y="5067493"/>
            <a:ext cx="2398259" cy="2398259"/>
          </a:xfrm>
          <a:prstGeom prst="rect">
            <a:avLst/>
          </a:prstGeom>
        </p:spPr>
      </p:pic>
      <p:pic>
        <p:nvPicPr>
          <p:cNvPr id="22" name="グラフィックス 21" descr="スマート フォン">
            <a:extLst>
              <a:ext uri="{FF2B5EF4-FFF2-40B4-BE49-F238E27FC236}">
                <a16:creationId xmlns:a16="http://schemas.microsoft.com/office/drawing/2014/main" id="{15DDF9BE-3444-472D-51C7-89ECE7F8A2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429792">
            <a:off x="8242123" y="5371682"/>
            <a:ext cx="593504" cy="593504"/>
          </a:xfrm>
          <a:prstGeom prst="rect">
            <a:avLst/>
          </a:prstGeom>
        </p:spPr>
      </p:pic>
      <p:grpSp>
        <p:nvGrpSpPr>
          <p:cNvPr id="5" name="グループ化 4">
            <a:extLst>
              <a:ext uri="{FF2B5EF4-FFF2-40B4-BE49-F238E27FC236}">
                <a16:creationId xmlns:a16="http://schemas.microsoft.com/office/drawing/2014/main" id="{060CABBC-81BF-37DC-415D-56923A817AA6}"/>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A12AA7DC-90FE-3E3A-454A-B2D58B26623B}"/>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片側の 2 つの角を切り取った四角形 31">
              <a:extLst>
                <a:ext uri="{FF2B5EF4-FFF2-40B4-BE49-F238E27FC236}">
                  <a16:creationId xmlns:a16="http://schemas.microsoft.com/office/drawing/2014/main" id="{0BA8A7C4-AFBC-7092-FED4-1B6EF6E1477B}"/>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 name="テキスト ボックス 1">
            <a:extLst>
              <a:ext uri="{FF2B5EF4-FFF2-40B4-BE49-F238E27FC236}">
                <a16:creationId xmlns:a16="http://schemas.microsoft.com/office/drawing/2014/main" id="{B8EFB137-9B70-A014-9ED4-EE7595D03177}"/>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3" name="スライド番号プレースホルダー 3">
            <a:extLst>
              <a:ext uri="{FF2B5EF4-FFF2-40B4-BE49-F238E27FC236}">
                <a16:creationId xmlns:a16="http://schemas.microsoft.com/office/drawing/2014/main" id="{213D7EC5-3165-93E5-63CF-85D1C627C26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7</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854926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角丸四角形 42">
            <a:extLst>
              <a:ext uri="{FF2B5EF4-FFF2-40B4-BE49-F238E27FC236}">
                <a16:creationId xmlns:a16="http://schemas.microsoft.com/office/drawing/2014/main" id="{E3746024-6757-3604-C374-4868DC16AE51}"/>
              </a:ext>
            </a:extLst>
          </p:cNvPr>
          <p:cNvSpPr/>
          <p:nvPr/>
        </p:nvSpPr>
        <p:spPr>
          <a:xfrm>
            <a:off x="680364" y="1636291"/>
            <a:ext cx="9648921" cy="2859435"/>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49" name="テキスト ボックス 48">
            <a:extLst>
              <a:ext uri="{FF2B5EF4-FFF2-40B4-BE49-F238E27FC236}">
                <a16:creationId xmlns:a16="http://schemas.microsoft.com/office/drawing/2014/main" id="{013B4310-7007-7D83-432F-27059EF4433D}"/>
              </a:ext>
            </a:extLst>
          </p:cNvPr>
          <p:cNvSpPr txBox="1"/>
          <p:nvPr/>
        </p:nvSpPr>
        <p:spPr>
          <a:xfrm>
            <a:off x="492156" y="1307032"/>
            <a:ext cx="8327898" cy="338554"/>
          </a:xfrm>
          <a:prstGeom prst="rect">
            <a:avLst/>
          </a:prstGeom>
          <a:noFill/>
        </p:spPr>
        <p:txBody>
          <a:bodyPr wrap="square">
            <a:spAutoFit/>
          </a:bodyPr>
          <a:lstStyle/>
          <a:p>
            <a:r>
              <a:rPr lang="ja-JP" altLang="en-US" sz="1600" b="1">
                <a:latin typeface="メイリオ" panose="020B0604030504040204" pitchFamily="50" charset="-128"/>
                <a:ea typeface="メイリオ" panose="020B0604030504040204" pitchFamily="50" charset="-128"/>
              </a:rPr>
              <a:t>➀ 設定メニューからの切り替え</a:t>
            </a:r>
          </a:p>
        </p:txBody>
      </p:sp>
      <p:sp>
        <p:nvSpPr>
          <p:cNvPr id="80" name="テキスト ボックス 79">
            <a:extLst>
              <a:ext uri="{FF2B5EF4-FFF2-40B4-BE49-F238E27FC236}">
                <a16:creationId xmlns:a16="http://schemas.microsoft.com/office/drawing/2014/main" id="{B9D94C45-F4B3-43E7-7F6C-955BCE39E84F}"/>
              </a:ext>
            </a:extLst>
          </p:cNvPr>
          <p:cNvSpPr txBox="1"/>
          <p:nvPr/>
        </p:nvSpPr>
        <p:spPr>
          <a:xfrm>
            <a:off x="4625143" y="1707634"/>
            <a:ext cx="2060657" cy="461665"/>
          </a:xfrm>
          <a:prstGeom prst="rect">
            <a:avLst/>
          </a:prstGeom>
          <a:noFill/>
        </p:spPr>
        <p:txBody>
          <a:bodyPr wrap="square">
            <a:spAutoFit/>
          </a:bodyPr>
          <a:lstStyle/>
          <a:p>
            <a:r>
              <a:rPr lang="ja-JP" altLang="en-US" sz="1200" b="1">
                <a:latin typeface="メイリオ" panose="020B0604030504040204" pitchFamily="50" charset="-128"/>
                <a:ea typeface="メイリオ" panose="020B0604030504040204" pitchFamily="50" charset="-128"/>
              </a:rPr>
              <a:t>「アクセシビリティ」から「</a:t>
            </a:r>
            <a:r>
              <a:rPr lang="en-US" altLang="ja-JP" sz="1200" b="1" err="1">
                <a:latin typeface="メイリオ" panose="020B0604030504040204" pitchFamily="50" charset="-128"/>
                <a:ea typeface="メイリオ" panose="020B0604030504040204" pitchFamily="50" charset="-128"/>
              </a:rPr>
              <a:t>VoiceOver</a:t>
            </a:r>
            <a:r>
              <a:rPr lang="ja-JP" altLang="en-US" sz="1200" b="1">
                <a:latin typeface="メイリオ" panose="020B0604030504040204" pitchFamily="50" charset="-128"/>
                <a:ea typeface="メイリオ" panose="020B0604030504040204" pitchFamily="50" charset="-128"/>
              </a:rPr>
              <a:t>」をタップ</a:t>
            </a:r>
          </a:p>
        </p:txBody>
      </p:sp>
      <p:sp>
        <p:nvSpPr>
          <p:cNvPr id="71" name="テキスト ボックス 70">
            <a:extLst>
              <a:ext uri="{FF2B5EF4-FFF2-40B4-BE49-F238E27FC236}">
                <a16:creationId xmlns:a16="http://schemas.microsoft.com/office/drawing/2014/main" id="{E8523D9D-E762-46E0-394B-0CE97585B1A2}"/>
              </a:ext>
            </a:extLst>
          </p:cNvPr>
          <p:cNvSpPr txBox="1"/>
          <p:nvPr/>
        </p:nvSpPr>
        <p:spPr>
          <a:xfrm>
            <a:off x="7577532" y="1703170"/>
            <a:ext cx="2481888" cy="461665"/>
          </a:xfrm>
          <a:prstGeom prst="rect">
            <a:avLst/>
          </a:prstGeom>
          <a:noFill/>
        </p:spPr>
        <p:txBody>
          <a:bodyPr wrap="square">
            <a:spAutoFit/>
          </a:bodyPr>
          <a:lstStyle/>
          <a:p>
            <a:r>
              <a:rPr lang="ja-JP" altLang="en-US" sz="1200" b="1">
                <a:latin typeface="メイリオ" panose="020B0604030504040204" pitchFamily="50" charset="-128"/>
                <a:ea typeface="メイリオ" panose="020B0604030504040204" pitchFamily="50" charset="-128"/>
              </a:rPr>
              <a:t>「</a:t>
            </a:r>
            <a:r>
              <a:rPr lang="en-US" altLang="ja-JP" sz="1200" b="1" err="1">
                <a:latin typeface="メイリオ" panose="020B0604030504040204" pitchFamily="50" charset="-128"/>
                <a:ea typeface="メイリオ" panose="020B0604030504040204" pitchFamily="50" charset="-128"/>
              </a:rPr>
              <a:t>VoiceOver</a:t>
            </a:r>
            <a:r>
              <a:rPr lang="ja-JP" altLang="en-US" sz="1200" b="1">
                <a:latin typeface="メイリオ" panose="020B0604030504040204" pitchFamily="50" charset="-128"/>
                <a:ea typeface="メイリオ" panose="020B0604030504040204" pitchFamily="50" charset="-128"/>
              </a:rPr>
              <a:t>」</a:t>
            </a:r>
          </a:p>
          <a:p>
            <a:r>
              <a:rPr lang="ja-JP" altLang="en-US" sz="1200" b="1">
                <a:latin typeface="メイリオ" panose="020B0604030504040204" pitchFamily="50" charset="-128"/>
                <a:ea typeface="メイリオ" panose="020B0604030504040204" pitchFamily="50" charset="-128"/>
              </a:rPr>
              <a:t>スイッチをタップしてオン</a:t>
            </a:r>
          </a:p>
        </p:txBody>
      </p:sp>
      <p:grpSp>
        <p:nvGrpSpPr>
          <p:cNvPr id="59" name="グループ化 58">
            <a:extLst>
              <a:ext uri="{FF2B5EF4-FFF2-40B4-BE49-F238E27FC236}">
                <a16:creationId xmlns:a16="http://schemas.microsoft.com/office/drawing/2014/main" id="{C6ADFFCD-83EE-91AB-6C3F-397CDE88940B}"/>
              </a:ext>
            </a:extLst>
          </p:cNvPr>
          <p:cNvGrpSpPr/>
          <p:nvPr/>
        </p:nvGrpSpPr>
        <p:grpSpPr>
          <a:xfrm>
            <a:off x="1358830" y="1721657"/>
            <a:ext cx="2245071" cy="1169237"/>
            <a:chOff x="863622" y="2428403"/>
            <a:chExt cx="2071064" cy="1745725"/>
          </a:xfrm>
        </p:grpSpPr>
        <p:sp>
          <p:nvSpPr>
            <p:cNvPr id="66" name="テキスト ボックス 65">
              <a:extLst>
                <a:ext uri="{FF2B5EF4-FFF2-40B4-BE49-F238E27FC236}">
                  <a16:creationId xmlns:a16="http://schemas.microsoft.com/office/drawing/2014/main" id="{EF291B4B-CA82-F4C4-78BE-75154EA9783D}"/>
                </a:ext>
              </a:extLst>
            </p:cNvPr>
            <p:cNvSpPr txBox="1"/>
            <p:nvPr/>
          </p:nvSpPr>
          <p:spPr>
            <a:xfrm>
              <a:off x="863622" y="3346983"/>
              <a:ext cx="281609" cy="827145"/>
            </a:xfrm>
            <a:prstGeom prst="rect">
              <a:avLst/>
            </a:prstGeom>
            <a:noFill/>
          </p:spPr>
          <p:txBody>
            <a:bodyPr wrap="square">
              <a:spAutoFit/>
            </a:bodyPr>
            <a:lstStyle/>
            <a:p>
              <a:pPr algn="ctr"/>
              <a:r>
                <a:rPr lang="en-US" altLang="ja-JP" sz="3000" b="1">
                  <a:solidFill>
                    <a:schemeClr val="bg1"/>
                  </a:solidFill>
                  <a:latin typeface="メイリオ" panose="020B0604030504040204" pitchFamily="50" charset="-128"/>
                  <a:ea typeface="メイリオ" panose="020B0604030504040204" pitchFamily="50" charset="-128"/>
                </a:rPr>
                <a:t>1</a:t>
              </a:r>
              <a:endParaRPr lang="ja-JP" altLang="en-US" sz="3000" b="1">
                <a:solidFill>
                  <a:schemeClr val="bg1"/>
                </a:solidFill>
                <a:latin typeface="メイリオ" panose="020B0604030504040204" pitchFamily="50" charset="-128"/>
                <a:ea typeface="メイリオ" panose="020B0604030504040204" pitchFamily="50" charset="-128"/>
              </a:endParaRPr>
            </a:p>
          </p:txBody>
        </p:sp>
        <p:sp>
          <p:nvSpPr>
            <p:cNvPr id="67" name="テキスト ボックス 66">
              <a:extLst>
                <a:ext uri="{FF2B5EF4-FFF2-40B4-BE49-F238E27FC236}">
                  <a16:creationId xmlns:a16="http://schemas.microsoft.com/office/drawing/2014/main" id="{AE12264B-C1ED-BD69-A9DC-777B01A49917}"/>
                </a:ext>
              </a:extLst>
            </p:cNvPr>
            <p:cNvSpPr txBox="1"/>
            <p:nvPr/>
          </p:nvSpPr>
          <p:spPr>
            <a:xfrm>
              <a:off x="1312167" y="2428403"/>
              <a:ext cx="1622519" cy="689287"/>
            </a:xfrm>
            <a:prstGeom prst="rect">
              <a:avLst/>
            </a:prstGeom>
            <a:noFill/>
          </p:spPr>
          <p:txBody>
            <a:bodyPr wrap="square">
              <a:spAutoFit/>
            </a:bodyPr>
            <a:lstStyle/>
            <a:p>
              <a:r>
                <a:rPr lang="ja-JP" altLang="en-US" sz="1200" b="1">
                  <a:latin typeface="メイリオ" panose="020B0604030504040204" pitchFamily="50" charset="-128"/>
                  <a:ea typeface="メイリオ" panose="020B0604030504040204" pitchFamily="50" charset="-128"/>
                </a:rPr>
                <a:t>「設定」から「アクセシビリティ」をタップ</a:t>
              </a:r>
            </a:p>
          </p:txBody>
        </p:sp>
      </p:grpSp>
      <p:sp>
        <p:nvSpPr>
          <p:cNvPr id="61" name="三角形 60">
            <a:extLst>
              <a:ext uri="{FF2B5EF4-FFF2-40B4-BE49-F238E27FC236}">
                <a16:creationId xmlns:a16="http://schemas.microsoft.com/office/drawing/2014/main" id="{EEAB8600-4122-5707-3096-BC2CE0A53EAE}"/>
              </a:ext>
            </a:extLst>
          </p:cNvPr>
          <p:cNvSpPr/>
          <p:nvPr/>
        </p:nvSpPr>
        <p:spPr>
          <a:xfrm rot="5400000">
            <a:off x="3669448"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62" name="円/楕円 10">
            <a:extLst>
              <a:ext uri="{FF2B5EF4-FFF2-40B4-BE49-F238E27FC236}">
                <a16:creationId xmlns:a16="http://schemas.microsoft.com/office/drawing/2014/main" id="{FE9C62B7-6F07-9436-94B5-7F6583B9C72A}"/>
              </a:ext>
            </a:extLst>
          </p:cNvPr>
          <p:cNvSpPr/>
          <p:nvPr/>
        </p:nvSpPr>
        <p:spPr>
          <a:xfrm>
            <a:off x="11255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メイリオ" panose="020B0604030504040204" pitchFamily="50" charset="-128"/>
              <a:ea typeface="メイリオ" panose="020B0604030504040204" pitchFamily="50" charset="-128"/>
            </a:endParaRPr>
          </a:p>
          <a:p>
            <a:pPr algn="ctr"/>
            <a:r>
              <a:rPr kumimoji="1" lang="ja-JP" altLang="en-US" sz="2400" b="1">
                <a:latin typeface="メイリオ" panose="020B0604030504040204" pitchFamily="50" charset="-128"/>
                <a:ea typeface="メイリオ" panose="020B0604030504040204" pitchFamily="50" charset="-128"/>
              </a:rPr>
              <a:t>１</a:t>
            </a:r>
          </a:p>
        </p:txBody>
      </p:sp>
      <p:pic>
        <p:nvPicPr>
          <p:cNvPr id="63" name="図 62">
            <a:extLst>
              <a:ext uri="{FF2B5EF4-FFF2-40B4-BE49-F238E27FC236}">
                <a16:creationId xmlns:a16="http://schemas.microsoft.com/office/drawing/2014/main" id="{0C814AA9-0F27-65D7-A402-50E25A5933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32215" y="2179745"/>
            <a:ext cx="1269629" cy="2221053"/>
          </a:xfrm>
          <a:prstGeom prst="rect">
            <a:avLst/>
          </a:prstGeom>
          <a:ln>
            <a:solidFill>
              <a:schemeClr val="tx1"/>
            </a:solidFill>
          </a:ln>
        </p:spPr>
      </p:pic>
      <p:grpSp>
        <p:nvGrpSpPr>
          <p:cNvPr id="16" name="グループ化 15"/>
          <p:cNvGrpSpPr/>
          <p:nvPr/>
        </p:nvGrpSpPr>
        <p:grpSpPr>
          <a:xfrm>
            <a:off x="4796935" y="2177096"/>
            <a:ext cx="1583633" cy="2221053"/>
            <a:chOff x="4442173" y="2190492"/>
            <a:chExt cx="1583633" cy="2221053"/>
          </a:xfrm>
        </p:grpSpPr>
        <p:pic>
          <p:nvPicPr>
            <p:cNvPr id="51" name="図 50">
              <a:extLst>
                <a:ext uri="{FF2B5EF4-FFF2-40B4-BE49-F238E27FC236}">
                  <a16:creationId xmlns:a16="http://schemas.microsoft.com/office/drawing/2014/main" id="{074CB22C-2D49-8F47-8B1D-B4EFAA6F6F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2173" y="2190492"/>
              <a:ext cx="1269628" cy="2221053"/>
            </a:xfrm>
            <a:prstGeom prst="rect">
              <a:avLst/>
            </a:prstGeom>
            <a:ln>
              <a:solidFill>
                <a:schemeClr val="tx1"/>
              </a:solidFill>
            </a:ln>
          </p:spPr>
        </p:pic>
        <p:pic>
          <p:nvPicPr>
            <p:cNvPr id="64" name="図 63">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5641661" y="2722720"/>
              <a:ext cx="304575" cy="463714"/>
            </a:xfrm>
            <a:prstGeom prst="rect">
              <a:avLst/>
            </a:prstGeom>
          </p:spPr>
        </p:pic>
      </p:grpSp>
      <p:grpSp>
        <p:nvGrpSpPr>
          <p:cNvPr id="15" name="グループ化 14"/>
          <p:cNvGrpSpPr/>
          <p:nvPr/>
        </p:nvGrpSpPr>
        <p:grpSpPr>
          <a:xfrm>
            <a:off x="7682706" y="2150455"/>
            <a:ext cx="1687020" cy="2255515"/>
            <a:chOff x="6875430" y="2192987"/>
            <a:chExt cx="1687020" cy="2255515"/>
          </a:xfrm>
        </p:grpSpPr>
        <p:pic>
          <p:nvPicPr>
            <p:cNvPr id="52" name="図 51">
              <a:extLst>
                <a:ext uri="{FF2B5EF4-FFF2-40B4-BE49-F238E27FC236}">
                  <a16:creationId xmlns:a16="http://schemas.microsoft.com/office/drawing/2014/main" id="{36AC0EF6-1F04-E198-ADCD-C6CB786514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5430" y="2192987"/>
              <a:ext cx="1289329" cy="2255515"/>
            </a:xfrm>
            <a:prstGeom prst="rect">
              <a:avLst/>
            </a:prstGeom>
            <a:ln>
              <a:solidFill>
                <a:schemeClr val="tx1"/>
              </a:solidFill>
            </a:ln>
          </p:spPr>
        </p:pic>
        <p:pic>
          <p:nvPicPr>
            <p:cNvPr id="65" name="図 64">
              <a:extLst>
                <a:ext uri="{FF2B5EF4-FFF2-40B4-BE49-F238E27FC236}">
                  <a16:creationId xmlns:a16="http://schemas.microsoft.com/office/drawing/2014/main" id="{635DCBD6-5B45-7C63-9979-914E2A1ABFE8}"/>
                </a:ext>
              </a:extLst>
            </p:cNvPr>
            <p:cNvPicPr>
              <a:picLocks noChangeAspect="1"/>
            </p:cNvPicPr>
            <p:nvPr/>
          </p:nvPicPr>
          <p:blipFill>
            <a:blip r:embed="rId4"/>
            <a:stretch>
              <a:fillRect/>
            </a:stretch>
          </p:blipFill>
          <p:spPr>
            <a:xfrm rot="17925917">
              <a:off x="8178305" y="2469446"/>
              <a:ext cx="304575" cy="463714"/>
            </a:xfrm>
            <a:prstGeom prst="rect">
              <a:avLst/>
            </a:prstGeom>
          </p:spPr>
        </p:pic>
      </p:grpSp>
      <p:sp>
        <p:nvSpPr>
          <p:cNvPr id="82" name="角丸四角形 42">
            <a:extLst>
              <a:ext uri="{FF2B5EF4-FFF2-40B4-BE49-F238E27FC236}">
                <a16:creationId xmlns:a16="http://schemas.microsoft.com/office/drawing/2014/main" id="{0289BA02-5F8A-06EB-EF3C-0F93D174387C}"/>
              </a:ext>
            </a:extLst>
          </p:cNvPr>
          <p:cNvSpPr/>
          <p:nvPr/>
        </p:nvSpPr>
        <p:spPr>
          <a:xfrm>
            <a:off x="589629" y="4998781"/>
            <a:ext cx="4616886" cy="2219277"/>
          </a:xfrm>
          <a:prstGeom prst="roundRect">
            <a:avLst>
              <a:gd name="adj" fmla="val 2150"/>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83" name="テキスト ボックス 82">
            <a:extLst>
              <a:ext uri="{FF2B5EF4-FFF2-40B4-BE49-F238E27FC236}">
                <a16:creationId xmlns:a16="http://schemas.microsoft.com/office/drawing/2014/main" id="{5153793C-BBB7-560F-7DF2-1A1AB1DCE040}"/>
              </a:ext>
            </a:extLst>
          </p:cNvPr>
          <p:cNvSpPr txBox="1"/>
          <p:nvPr/>
        </p:nvSpPr>
        <p:spPr>
          <a:xfrm>
            <a:off x="507905" y="4664250"/>
            <a:ext cx="3797858" cy="338554"/>
          </a:xfrm>
          <a:prstGeom prst="rect">
            <a:avLst/>
          </a:prstGeom>
          <a:noFill/>
        </p:spPr>
        <p:txBody>
          <a:bodyPr wrap="square">
            <a:spAutoFit/>
          </a:bodyPr>
          <a:lstStyle/>
          <a:p>
            <a:r>
              <a:rPr lang="ja-JP" altLang="en-US" sz="1600" b="1">
                <a:latin typeface="メイリオ" panose="020B0604030504040204" pitchFamily="50" charset="-128"/>
                <a:ea typeface="メイリオ" panose="020B0604030504040204" pitchFamily="50" charset="-128"/>
              </a:rPr>
              <a:t>② ホームボタンによる切り替え</a:t>
            </a:r>
          </a:p>
        </p:txBody>
      </p:sp>
      <p:grpSp>
        <p:nvGrpSpPr>
          <p:cNvPr id="84" name="グループ化 83">
            <a:extLst>
              <a:ext uri="{FF2B5EF4-FFF2-40B4-BE49-F238E27FC236}">
                <a16:creationId xmlns:a16="http://schemas.microsoft.com/office/drawing/2014/main" id="{5C4A7E9D-4383-D872-9807-8DCB6705D98A}"/>
              </a:ext>
            </a:extLst>
          </p:cNvPr>
          <p:cNvGrpSpPr/>
          <p:nvPr/>
        </p:nvGrpSpPr>
        <p:grpSpPr>
          <a:xfrm>
            <a:off x="593629" y="5152346"/>
            <a:ext cx="4479500" cy="700116"/>
            <a:chOff x="863622" y="2887939"/>
            <a:chExt cx="2448385" cy="2199471"/>
          </a:xfrm>
        </p:grpSpPr>
        <p:sp>
          <p:nvSpPr>
            <p:cNvPr id="95" name="テキスト ボックス 94">
              <a:extLst>
                <a:ext uri="{FF2B5EF4-FFF2-40B4-BE49-F238E27FC236}">
                  <a16:creationId xmlns:a16="http://schemas.microsoft.com/office/drawing/2014/main" id="{25C74555-0037-3963-C713-B83D9E2E0F17}"/>
                </a:ext>
              </a:extLst>
            </p:cNvPr>
            <p:cNvSpPr txBox="1"/>
            <p:nvPr/>
          </p:nvSpPr>
          <p:spPr>
            <a:xfrm>
              <a:off x="863622" y="3346983"/>
              <a:ext cx="281609" cy="1740427"/>
            </a:xfrm>
            <a:prstGeom prst="rect">
              <a:avLst/>
            </a:prstGeom>
            <a:noFill/>
          </p:spPr>
          <p:txBody>
            <a:bodyPr wrap="square">
              <a:spAutoFit/>
            </a:bodyPr>
            <a:lstStyle/>
            <a:p>
              <a:pPr algn="ctr"/>
              <a:r>
                <a:rPr lang="en-US" altLang="ja-JP" sz="3000" b="1">
                  <a:solidFill>
                    <a:schemeClr val="bg1"/>
                  </a:solidFill>
                  <a:latin typeface="メイリオ" panose="020B0604030504040204" pitchFamily="50" charset="-128"/>
                  <a:ea typeface="メイリオ" panose="020B0604030504040204" pitchFamily="50" charset="-128"/>
                </a:rPr>
                <a:t>1</a:t>
              </a:r>
              <a:endParaRPr lang="ja-JP" altLang="en-US" sz="3000" b="1">
                <a:solidFill>
                  <a:schemeClr val="bg1"/>
                </a:solidFill>
                <a:latin typeface="メイリオ" panose="020B0604030504040204" pitchFamily="50" charset="-128"/>
                <a:ea typeface="メイリオ" panose="020B0604030504040204" pitchFamily="50" charset="-128"/>
              </a:endParaRPr>
            </a:p>
          </p:txBody>
        </p:sp>
        <p:sp>
          <p:nvSpPr>
            <p:cNvPr id="96" name="テキスト ボックス 95">
              <a:extLst>
                <a:ext uri="{FF2B5EF4-FFF2-40B4-BE49-F238E27FC236}">
                  <a16:creationId xmlns:a16="http://schemas.microsoft.com/office/drawing/2014/main" id="{2268B567-ABF7-B4FC-4D0E-0BDECE3E2B55}"/>
                </a:ext>
              </a:extLst>
            </p:cNvPr>
            <p:cNvSpPr txBox="1"/>
            <p:nvPr/>
          </p:nvSpPr>
          <p:spPr>
            <a:xfrm>
              <a:off x="1445512" y="2887939"/>
              <a:ext cx="1866495" cy="870215"/>
            </a:xfrm>
            <a:prstGeom prst="rect">
              <a:avLst/>
            </a:prstGeom>
            <a:noFill/>
          </p:spPr>
          <p:txBody>
            <a:bodyPr wrap="square">
              <a:spAutoFit/>
            </a:bodyPr>
            <a:lstStyle/>
            <a:p>
              <a:r>
                <a:rPr lang="ja-JP" altLang="en-US" sz="1200" b="1">
                  <a:latin typeface="メイリオ" panose="020B0604030504040204" pitchFamily="50" charset="-128"/>
                  <a:ea typeface="メイリオ" panose="020B0604030504040204" pitchFamily="50" charset="-128"/>
                </a:rPr>
                <a:t>ホームボタンを素早く３回押す</a:t>
              </a:r>
            </a:p>
          </p:txBody>
        </p:sp>
      </p:grpSp>
      <p:sp>
        <p:nvSpPr>
          <p:cNvPr id="88" name="テキスト ボックス 87">
            <a:extLst>
              <a:ext uri="{FF2B5EF4-FFF2-40B4-BE49-F238E27FC236}">
                <a16:creationId xmlns:a16="http://schemas.microsoft.com/office/drawing/2014/main" id="{2DDFD8AB-20EE-9559-77CE-8219261C6C97}"/>
              </a:ext>
            </a:extLst>
          </p:cNvPr>
          <p:cNvSpPr txBox="1"/>
          <p:nvPr/>
        </p:nvSpPr>
        <p:spPr>
          <a:xfrm>
            <a:off x="722777" y="6694141"/>
            <a:ext cx="4568246" cy="461665"/>
          </a:xfrm>
          <a:prstGeom prst="rect">
            <a:avLst/>
          </a:prstGeom>
          <a:noFill/>
        </p:spPr>
        <p:txBody>
          <a:bodyPr wrap="square">
            <a:spAutoFit/>
          </a:bodyPr>
          <a:lstStyle/>
          <a:p>
            <a:r>
              <a:rPr lang="en-US" altLang="ja-JP" sz="1200" b="1">
                <a:latin typeface="メイリオ" panose="020B0604030504040204" pitchFamily="50" charset="-128"/>
                <a:ea typeface="メイリオ" panose="020B0604030504040204" pitchFamily="50" charset="-128"/>
              </a:rPr>
              <a:t>※</a:t>
            </a:r>
            <a:r>
              <a:rPr lang="ja-JP" altLang="en-US" sz="1200" b="1">
                <a:latin typeface="メイリオ" panose="020B0604030504040204" pitchFamily="50" charset="-128"/>
                <a:ea typeface="メイリオ" panose="020B0604030504040204" pitchFamily="50" charset="-128"/>
              </a:rPr>
              <a:t>注意：事前設定が必要です。</a:t>
            </a:r>
            <a:endParaRPr lang="en-US" altLang="ja-JP" sz="1200" b="1">
              <a:latin typeface="メイリオ" panose="020B0604030504040204" pitchFamily="50" charset="-128"/>
              <a:ea typeface="メイリオ" panose="020B0604030504040204" pitchFamily="50" charset="-128"/>
            </a:endParaRPr>
          </a:p>
          <a:p>
            <a:r>
              <a:rPr lang="ja-JP" altLang="en-US" sz="1200" b="1">
                <a:latin typeface="メイリオ" panose="020B0604030504040204" pitchFamily="50" charset="-128"/>
                <a:ea typeface="メイリオ" panose="020B0604030504040204" pitchFamily="50" charset="-128"/>
              </a:rPr>
              <a:t>「設定」→「アクセシビリティ」→「ショートカット」で指定</a:t>
            </a:r>
            <a:endParaRPr lang="en-US" altLang="ja-JP" sz="1200" b="1">
              <a:latin typeface="メイリオ" panose="020B0604030504040204" pitchFamily="50" charset="-128"/>
              <a:ea typeface="メイリオ" panose="020B0604030504040204" pitchFamily="50" charset="-128"/>
            </a:endParaRPr>
          </a:p>
        </p:txBody>
      </p:sp>
      <p:sp>
        <p:nvSpPr>
          <p:cNvPr id="77" name="角丸四角形 42">
            <a:extLst>
              <a:ext uri="{FF2B5EF4-FFF2-40B4-BE49-F238E27FC236}">
                <a16:creationId xmlns:a16="http://schemas.microsoft.com/office/drawing/2014/main" id="{0289BA02-5F8A-06EB-EF3C-0F93D174387C}"/>
              </a:ext>
            </a:extLst>
          </p:cNvPr>
          <p:cNvSpPr/>
          <p:nvPr/>
        </p:nvSpPr>
        <p:spPr>
          <a:xfrm>
            <a:off x="5625664" y="4998781"/>
            <a:ext cx="4616886" cy="2219276"/>
          </a:xfrm>
          <a:prstGeom prst="roundRect">
            <a:avLst>
              <a:gd name="adj" fmla="val 1717"/>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99" name="円形吹き出し 6">
            <a:extLst>
              <a:ext uri="{FF2B5EF4-FFF2-40B4-BE49-F238E27FC236}">
                <a16:creationId xmlns:a16="http://schemas.microsoft.com/office/drawing/2014/main" id="{974A12FF-A416-291C-F16D-D9EA2D9D15EC}"/>
              </a:ext>
            </a:extLst>
          </p:cNvPr>
          <p:cNvSpPr/>
          <p:nvPr/>
        </p:nvSpPr>
        <p:spPr>
          <a:xfrm>
            <a:off x="2970421" y="6050809"/>
            <a:ext cx="595740" cy="556619"/>
          </a:xfrm>
          <a:prstGeom prst="wedgeEllipseCallout">
            <a:avLst>
              <a:gd name="adj1" fmla="val -71071"/>
              <a:gd name="adj2" fmla="val 3274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0" name="テキスト ボックス 99">
            <a:extLst>
              <a:ext uri="{FF2B5EF4-FFF2-40B4-BE49-F238E27FC236}">
                <a16:creationId xmlns:a16="http://schemas.microsoft.com/office/drawing/2014/main" id="{27A62797-34FF-1BD6-7937-C308CD0F8696}"/>
              </a:ext>
            </a:extLst>
          </p:cNvPr>
          <p:cNvSpPr txBox="1"/>
          <p:nvPr/>
        </p:nvSpPr>
        <p:spPr>
          <a:xfrm>
            <a:off x="2896223" y="6212467"/>
            <a:ext cx="822751" cy="276999"/>
          </a:xfrm>
          <a:prstGeom prst="rect">
            <a:avLst/>
          </a:prstGeom>
          <a:noFill/>
        </p:spPr>
        <p:txBody>
          <a:bodyPr wrap="square">
            <a:spAutoFit/>
          </a:bodyPr>
          <a:lstStyle/>
          <a:p>
            <a:pPr algn="ctr"/>
            <a:r>
              <a:rPr lang="ja-JP" altLang="en-US" sz="1200" b="1">
                <a:solidFill>
                  <a:srgbClr val="FF6000"/>
                </a:solidFill>
                <a:latin typeface="メイリオ" panose="020B0604030504040204" pitchFamily="50" charset="-128"/>
                <a:ea typeface="メイリオ" panose="020B0604030504040204" pitchFamily="50" charset="-128"/>
              </a:rPr>
              <a:t>トン♪</a:t>
            </a:r>
            <a:endParaRPr lang="en-US" altLang="ja-JP" sz="1200" b="1">
              <a:solidFill>
                <a:srgbClr val="FF6000"/>
              </a:solidFill>
              <a:latin typeface="メイリオ" panose="020B0604030504040204" pitchFamily="50" charset="-128"/>
              <a:ea typeface="メイリオ" panose="020B0604030504040204" pitchFamily="50" charset="-128"/>
            </a:endParaRPr>
          </a:p>
        </p:txBody>
      </p:sp>
      <p:pic>
        <p:nvPicPr>
          <p:cNvPr id="139" name="図 138">
            <a:extLst>
              <a:ext uri="{FF2B5EF4-FFF2-40B4-BE49-F238E27FC236}">
                <a16:creationId xmlns:a16="http://schemas.microsoft.com/office/drawing/2014/main" id="{BFBD3D60-A6DB-DAD3-2427-4B5453D355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77532" y="5665169"/>
            <a:ext cx="738593" cy="1339663"/>
          </a:xfrm>
          <a:prstGeom prst="rect">
            <a:avLst/>
          </a:prstGeom>
          <a:ln>
            <a:solidFill>
              <a:schemeClr val="tx1"/>
            </a:solidFill>
          </a:ln>
        </p:spPr>
      </p:pic>
      <p:pic>
        <p:nvPicPr>
          <p:cNvPr id="140" name="図 139">
            <a:extLst>
              <a:ext uri="{FF2B5EF4-FFF2-40B4-BE49-F238E27FC236}">
                <a16:creationId xmlns:a16="http://schemas.microsoft.com/office/drawing/2014/main" id="{B661C0C9-9CA1-C9AC-86D8-85146EA331A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8538" y="5667048"/>
            <a:ext cx="756342" cy="1337785"/>
          </a:xfrm>
          <a:prstGeom prst="rect">
            <a:avLst/>
          </a:prstGeom>
          <a:ln>
            <a:solidFill>
              <a:schemeClr val="tx1"/>
            </a:solidFill>
          </a:ln>
        </p:spPr>
      </p:pic>
      <p:sp>
        <p:nvSpPr>
          <p:cNvPr id="141" name="テキスト ボックス 140">
            <a:extLst>
              <a:ext uri="{FF2B5EF4-FFF2-40B4-BE49-F238E27FC236}">
                <a16:creationId xmlns:a16="http://schemas.microsoft.com/office/drawing/2014/main" id="{201BA53C-2E9F-2E55-9BB7-CDA11D3BD20B}"/>
              </a:ext>
            </a:extLst>
          </p:cNvPr>
          <p:cNvSpPr txBox="1"/>
          <p:nvPr/>
        </p:nvSpPr>
        <p:spPr>
          <a:xfrm>
            <a:off x="5516700" y="4663198"/>
            <a:ext cx="4455984" cy="338554"/>
          </a:xfrm>
          <a:prstGeom prst="rect">
            <a:avLst/>
          </a:prstGeom>
          <a:noFill/>
        </p:spPr>
        <p:txBody>
          <a:bodyPr wrap="square">
            <a:spAutoFit/>
          </a:bodyPr>
          <a:lstStyle/>
          <a:p>
            <a:r>
              <a:rPr lang="ja-JP" altLang="en-US" sz="1600" b="1">
                <a:latin typeface="メイリオ" panose="020B0604030504040204" pitchFamily="50" charset="-128"/>
                <a:ea typeface="メイリオ" panose="020B0604030504040204" pitchFamily="50" charset="-128"/>
              </a:rPr>
              <a:t>③ 音声アシスタント</a:t>
            </a:r>
            <a:r>
              <a:rPr lang="en-US" altLang="ja-JP" sz="1600" b="1">
                <a:latin typeface="メイリオ" panose="020B0604030504040204" pitchFamily="50" charset="-128"/>
                <a:ea typeface="メイリオ" panose="020B0604030504040204" pitchFamily="50" charset="-128"/>
              </a:rPr>
              <a:t>Siri</a:t>
            </a:r>
            <a:r>
              <a:rPr lang="ja-JP" altLang="en-US" sz="1600" b="1">
                <a:latin typeface="メイリオ" panose="020B0604030504040204" pitchFamily="50" charset="-128"/>
                <a:ea typeface="メイリオ" panose="020B0604030504040204" pitchFamily="50" charset="-128"/>
              </a:rPr>
              <a:t>による切り替え</a:t>
            </a:r>
          </a:p>
        </p:txBody>
      </p:sp>
      <p:sp>
        <p:nvSpPr>
          <p:cNvPr id="147" name="テキスト ボックス 146">
            <a:extLst>
              <a:ext uri="{FF2B5EF4-FFF2-40B4-BE49-F238E27FC236}">
                <a16:creationId xmlns:a16="http://schemas.microsoft.com/office/drawing/2014/main" id="{559CDD8E-B4F5-3D3A-0E89-12CEB226FB52}"/>
              </a:ext>
            </a:extLst>
          </p:cNvPr>
          <p:cNvSpPr txBox="1"/>
          <p:nvPr/>
        </p:nvSpPr>
        <p:spPr>
          <a:xfrm>
            <a:off x="6429651" y="5163749"/>
            <a:ext cx="3285860" cy="461665"/>
          </a:xfrm>
          <a:prstGeom prst="rect">
            <a:avLst/>
          </a:prstGeom>
          <a:noFill/>
        </p:spPr>
        <p:txBody>
          <a:bodyPr wrap="square">
            <a:spAutoFit/>
          </a:bodyPr>
          <a:lstStyle/>
          <a:p>
            <a:pPr algn="ctr"/>
            <a:r>
              <a:rPr lang="ja-JP" altLang="en-US" sz="1200" b="1">
                <a:latin typeface="メイリオ" panose="020B0604030504040204" pitchFamily="50" charset="-128"/>
                <a:ea typeface="メイリオ" panose="020B0604030504040204" pitchFamily="50" charset="-128"/>
              </a:rPr>
              <a:t>ホームボタンを長押ししたまま、</a:t>
            </a:r>
            <a:endParaRPr lang="en-US" altLang="ja-JP" sz="1200" b="1">
              <a:latin typeface="メイリオ" panose="020B0604030504040204" pitchFamily="50" charset="-128"/>
              <a:ea typeface="メイリオ" panose="020B0604030504040204" pitchFamily="50" charset="-128"/>
            </a:endParaRPr>
          </a:p>
          <a:p>
            <a:pPr algn="ctr"/>
            <a:r>
              <a:rPr lang="ja-JP" altLang="en-US" sz="1200" b="1">
                <a:latin typeface="メイリオ" panose="020B0604030504040204" pitchFamily="50" charset="-128"/>
                <a:ea typeface="メイリオ" panose="020B0604030504040204" pitchFamily="50" charset="-128"/>
              </a:rPr>
              <a:t>ボイスオーバーをオンにする指示を出す</a:t>
            </a:r>
            <a:endParaRPr lang="en-US" altLang="ja-JP" sz="1200" b="1">
              <a:latin typeface="メイリオ" panose="020B0604030504040204" pitchFamily="50" charset="-128"/>
              <a:ea typeface="メイリオ" panose="020B0604030504040204" pitchFamily="50" charset="-128"/>
            </a:endParaRPr>
          </a:p>
        </p:txBody>
      </p:sp>
      <p:grpSp>
        <p:nvGrpSpPr>
          <p:cNvPr id="3" name="グループ化 2">
            <a:extLst>
              <a:ext uri="{FF2B5EF4-FFF2-40B4-BE49-F238E27FC236}">
                <a16:creationId xmlns:a16="http://schemas.microsoft.com/office/drawing/2014/main" id="{C447CFA6-439A-D084-A9DB-19BA0D820987}"/>
              </a:ext>
            </a:extLst>
          </p:cNvPr>
          <p:cNvGrpSpPr/>
          <p:nvPr/>
        </p:nvGrpSpPr>
        <p:grpSpPr>
          <a:xfrm>
            <a:off x="1440692" y="5389781"/>
            <a:ext cx="1199887" cy="1086519"/>
            <a:chOff x="4817288" y="3044170"/>
            <a:chExt cx="3180434" cy="3180434"/>
          </a:xfrm>
        </p:grpSpPr>
        <p:grpSp>
          <p:nvGrpSpPr>
            <p:cNvPr id="4" name="グループ化 3">
              <a:extLst>
                <a:ext uri="{FF2B5EF4-FFF2-40B4-BE49-F238E27FC236}">
                  <a16:creationId xmlns:a16="http://schemas.microsoft.com/office/drawing/2014/main" id="{85BC6C1F-2392-F592-0A13-47C1DB46C1B6}"/>
                </a:ext>
              </a:extLst>
            </p:cNvPr>
            <p:cNvGrpSpPr/>
            <p:nvPr/>
          </p:nvGrpSpPr>
          <p:grpSpPr>
            <a:xfrm>
              <a:off x="4817288" y="3044170"/>
              <a:ext cx="3180434" cy="3180434"/>
              <a:chOff x="4817288" y="3044170"/>
              <a:chExt cx="3180434" cy="3180434"/>
            </a:xfrm>
          </p:grpSpPr>
          <p:pic>
            <p:nvPicPr>
              <p:cNvPr id="7" name="グラフィックス 6" descr="スマート フォン">
                <a:extLst>
                  <a:ext uri="{FF2B5EF4-FFF2-40B4-BE49-F238E27FC236}">
                    <a16:creationId xmlns:a16="http://schemas.microsoft.com/office/drawing/2014/main" id="{9117A01B-5AD1-92AB-9A45-5DE6694726B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817288" y="3044170"/>
                <a:ext cx="3180434" cy="3180434"/>
              </a:xfrm>
              <a:prstGeom prst="rect">
                <a:avLst/>
              </a:prstGeom>
            </p:spPr>
          </p:pic>
          <p:sp>
            <p:nvSpPr>
              <p:cNvPr id="8" name="楕円 7">
                <a:extLst>
                  <a:ext uri="{FF2B5EF4-FFF2-40B4-BE49-F238E27FC236}">
                    <a16:creationId xmlns:a16="http://schemas.microsoft.com/office/drawing/2014/main" id="{4568FE15-0A88-7D62-A757-A567BB86BB3E}"/>
                  </a:ext>
                </a:extLst>
              </p:cNvPr>
              <p:cNvSpPr/>
              <p:nvPr/>
            </p:nvSpPr>
            <p:spPr>
              <a:xfrm>
                <a:off x="6234968" y="5736621"/>
                <a:ext cx="306657" cy="30847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B0F4C5B6-F2D7-B29D-4DD6-E0BE42478EAB}"/>
                  </a:ext>
                </a:extLst>
              </p:cNvPr>
              <p:cNvSpPr/>
              <p:nvPr/>
            </p:nvSpPr>
            <p:spPr>
              <a:xfrm>
                <a:off x="7180859" y="3849757"/>
                <a:ext cx="58142" cy="24599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正方形/長方形 11">
                <a:extLst>
                  <a:ext uri="{FF2B5EF4-FFF2-40B4-BE49-F238E27FC236}">
                    <a16:creationId xmlns:a16="http://schemas.microsoft.com/office/drawing/2014/main" id="{27FAE9E8-6580-0B38-3923-0504C1963DC7}"/>
                  </a:ext>
                </a:extLst>
              </p:cNvPr>
              <p:cNvSpPr/>
              <p:nvPr/>
            </p:nvSpPr>
            <p:spPr>
              <a:xfrm>
                <a:off x="5571818" y="3550659"/>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4" name="正方形/長方形 13">
                <a:extLst>
                  <a:ext uri="{FF2B5EF4-FFF2-40B4-BE49-F238E27FC236}">
                    <a16:creationId xmlns:a16="http://schemas.microsoft.com/office/drawing/2014/main" id="{A0BB66D3-06F2-06A3-953C-9F3266EF8043}"/>
                  </a:ext>
                </a:extLst>
              </p:cNvPr>
              <p:cNvSpPr/>
              <p:nvPr/>
            </p:nvSpPr>
            <p:spPr>
              <a:xfrm>
                <a:off x="5571185" y="3830888"/>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5" name="正方形/長方形 4">
              <a:extLst>
                <a:ext uri="{FF2B5EF4-FFF2-40B4-BE49-F238E27FC236}">
                  <a16:creationId xmlns:a16="http://schemas.microsoft.com/office/drawing/2014/main" id="{1DD25EB8-91CC-17C4-DC41-D3C456F153F4}"/>
                </a:ext>
              </a:extLst>
            </p:cNvPr>
            <p:cNvSpPr/>
            <p:nvPr/>
          </p:nvSpPr>
          <p:spPr>
            <a:xfrm>
              <a:off x="5571184" y="4117990"/>
              <a:ext cx="45719" cy="19526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grpSp>
      <p:sp>
        <p:nvSpPr>
          <p:cNvPr id="78" name="三角形 60">
            <a:extLst>
              <a:ext uri="{FF2B5EF4-FFF2-40B4-BE49-F238E27FC236}">
                <a16:creationId xmlns:a16="http://schemas.microsoft.com/office/drawing/2014/main" id="{EEAB8600-4122-5707-3096-BC2CE0A53EAE}"/>
              </a:ext>
            </a:extLst>
          </p:cNvPr>
          <p:cNvSpPr/>
          <p:nvPr/>
        </p:nvSpPr>
        <p:spPr>
          <a:xfrm rot="5400000">
            <a:off x="6677005" y="3103754"/>
            <a:ext cx="575758" cy="396530"/>
          </a:xfrm>
          <a:prstGeom prst="triangl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79" name="円/楕円 10">
            <a:extLst>
              <a:ext uri="{FF2B5EF4-FFF2-40B4-BE49-F238E27FC236}">
                <a16:creationId xmlns:a16="http://schemas.microsoft.com/office/drawing/2014/main" id="{FE9C62B7-6F07-9436-94B5-7F6583B9C72A}"/>
              </a:ext>
            </a:extLst>
          </p:cNvPr>
          <p:cNvSpPr/>
          <p:nvPr/>
        </p:nvSpPr>
        <p:spPr>
          <a:xfrm>
            <a:off x="3970426"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メイリオ" panose="020B0604030504040204" pitchFamily="50" charset="-128"/>
              <a:ea typeface="メイリオ" panose="020B0604030504040204" pitchFamily="50" charset="-128"/>
            </a:endParaRPr>
          </a:p>
          <a:p>
            <a:pPr algn="ctr"/>
            <a:r>
              <a:rPr kumimoji="1" lang="ja-JP" altLang="en-US" sz="2400" b="1">
                <a:latin typeface="メイリオ" panose="020B0604030504040204" pitchFamily="50" charset="-128"/>
                <a:ea typeface="メイリオ" panose="020B0604030504040204" pitchFamily="50" charset="-128"/>
              </a:rPr>
              <a:t>２</a:t>
            </a:r>
          </a:p>
        </p:txBody>
      </p:sp>
      <p:sp>
        <p:nvSpPr>
          <p:cNvPr id="86" name="円/楕円 10">
            <a:extLst>
              <a:ext uri="{FF2B5EF4-FFF2-40B4-BE49-F238E27FC236}">
                <a16:creationId xmlns:a16="http://schemas.microsoft.com/office/drawing/2014/main" id="{FE9C62B7-6F07-9436-94B5-7F6583B9C72A}"/>
              </a:ext>
            </a:extLst>
          </p:cNvPr>
          <p:cNvSpPr/>
          <p:nvPr/>
        </p:nvSpPr>
        <p:spPr>
          <a:xfrm>
            <a:off x="6838889" y="1725636"/>
            <a:ext cx="690728" cy="706180"/>
          </a:xfrm>
          <a:prstGeom prst="ellipse">
            <a:avLst/>
          </a:prstGeom>
          <a:solidFill>
            <a:srgbClr val="00A4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500" b="1">
              <a:latin typeface="メイリオ" panose="020B0604030504040204" pitchFamily="50" charset="-128"/>
              <a:ea typeface="メイリオ" panose="020B0604030504040204" pitchFamily="50" charset="-128"/>
            </a:endParaRPr>
          </a:p>
          <a:p>
            <a:pPr algn="ctr"/>
            <a:r>
              <a:rPr kumimoji="1" lang="ja-JP" altLang="en-US" sz="2400" b="1">
                <a:latin typeface="メイリオ" panose="020B0604030504040204" pitchFamily="50" charset="-128"/>
                <a:ea typeface="メイリオ" panose="020B0604030504040204" pitchFamily="50" charset="-128"/>
              </a:rPr>
              <a:t>３</a:t>
            </a:r>
          </a:p>
        </p:txBody>
      </p:sp>
      <p:pic>
        <p:nvPicPr>
          <p:cNvPr id="93" name="図 92">
            <a:extLst>
              <a:ext uri="{FF2B5EF4-FFF2-40B4-BE49-F238E27FC236}">
                <a16:creationId xmlns:a16="http://schemas.microsoft.com/office/drawing/2014/main" id="{AD35F662-3145-4445-F234-BFF9C7415064}"/>
              </a:ext>
            </a:extLst>
          </p:cNvPr>
          <p:cNvPicPr>
            <a:picLocks noChangeAspect="1"/>
          </p:cNvPicPr>
          <p:nvPr/>
        </p:nvPicPr>
        <p:blipFill>
          <a:blip r:embed="rId4"/>
          <a:stretch>
            <a:fillRect/>
          </a:stretch>
        </p:blipFill>
        <p:spPr>
          <a:xfrm rot="17960850">
            <a:off x="2131490" y="6140745"/>
            <a:ext cx="401820" cy="611769"/>
          </a:xfrm>
          <a:prstGeom prst="rect">
            <a:avLst/>
          </a:prstGeom>
        </p:spPr>
      </p:pic>
      <p:sp>
        <p:nvSpPr>
          <p:cNvPr id="94" name="円形吹き出し 6">
            <a:extLst>
              <a:ext uri="{FF2B5EF4-FFF2-40B4-BE49-F238E27FC236}">
                <a16:creationId xmlns:a16="http://schemas.microsoft.com/office/drawing/2014/main" id="{974A12FF-A416-291C-F16D-D9EA2D9D15EC}"/>
              </a:ext>
            </a:extLst>
          </p:cNvPr>
          <p:cNvSpPr/>
          <p:nvPr/>
        </p:nvSpPr>
        <p:spPr>
          <a:xfrm>
            <a:off x="3799458" y="5781240"/>
            <a:ext cx="595740" cy="556619"/>
          </a:xfrm>
          <a:prstGeom prst="wedgeEllipseCallout">
            <a:avLst>
              <a:gd name="adj1" fmla="val -77040"/>
              <a:gd name="adj2" fmla="val 1631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27A62797-34FF-1BD6-7937-C308CD0F8696}"/>
              </a:ext>
            </a:extLst>
          </p:cNvPr>
          <p:cNvSpPr txBox="1"/>
          <p:nvPr/>
        </p:nvSpPr>
        <p:spPr>
          <a:xfrm>
            <a:off x="3725260" y="5942898"/>
            <a:ext cx="822751" cy="276999"/>
          </a:xfrm>
          <a:prstGeom prst="rect">
            <a:avLst/>
          </a:prstGeom>
          <a:noFill/>
        </p:spPr>
        <p:txBody>
          <a:bodyPr wrap="square">
            <a:spAutoFit/>
          </a:bodyPr>
          <a:lstStyle/>
          <a:p>
            <a:pPr algn="ctr"/>
            <a:r>
              <a:rPr lang="ja-JP" altLang="en-US" sz="1200" b="1">
                <a:solidFill>
                  <a:srgbClr val="FF6000"/>
                </a:solidFill>
                <a:latin typeface="メイリオ" panose="020B0604030504040204" pitchFamily="50" charset="-128"/>
                <a:ea typeface="メイリオ" panose="020B0604030504040204" pitchFamily="50" charset="-128"/>
              </a:rPr>
              <a:t>トン♪</a:t>
            </a:r>
            <a:endParaRPr lang="en-US" altLang="ja-JP" sz="1200" b="1">
              <a:solidFill>
                <a:srgbClr val="FF6000"/>
              </a:solidFill>
              <a:latin typeface="メイリオ" panose="020B0604030504040204" pitchFamily="50" charset="-128"/>
              <a:ea typeface="メイリオ" panose="020B0604030504040204" pitchFamily="50" charset="-128"/>
            </a:endParaRPr>
          </a:p>
        </p:txBody>
      </p:sp>
      <p:sp>
        <p:nvSpPr>
          <p:cNvPr id="102" name="円形吹き出し 6">
            <a:extLst>
              <a:ext uri="{FF2B5EF4-FFF2-40B4-BE49-F238E27FC236}">
                <a16:creationId xmlns:a16="http://schemas.microsoft.com/office/drawing/2014/main" id="{974A12FF-A416-291C-F16D-D9EA2D9D15EC}"/>
              </a:ext>
            </a:extLst>
          </p:cNvPr>
          <p:cNvSpPr/>
          <p:nvPr/>
        </p:nvSpPr>
        <p:spPr>
          <a:xfrm>
            <a:off x="3156741" y="5403522"/>
            <a:ext cx="595740" cy="556619"/>
          </a:xfrm>
          <a:prstGeom prst="wedgeEllipseCallout">
            <a:avLst>
              <a:gd name="adj1" fmla="val -66807"/>
              <a:gd name="adj2" fmla="val 409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3" name="テキスト ボックス 102">
            <a:extLst>
              <a:ext uri="{FF2B5EF4-FFF2-40B4-BE49-F238E27FC236}">
                <a16:creationId xmlns:a16="http://schemas.microsoft.com/office/drawing/2014/main" id="{27A62797-34FF-1BD6-7937-C308CD0F8696}"/>
              </a:ext>
            </a:extLst>
          </p:cNvPr>
          <p:cNvSpPr txBox="1"/>
          <p:nvPr/>
        </p:nvSpPr>
        <p:spPr>
          <a:xfrm>
            <a:off x="3082543" y="5565180"/>
            <a:ext cx="822751" cy="276999"/>
          </a:xfrm>
          <a:prstGeom prst="rect">
            <a:avLst/>
          </a:prstGeom>
          <a:noFill/>
        </p:spPr>
        <p:txBody>
          <a:bodyPr wrap="square">
            <a:spAutoFit/>
          </a:bodyPr>
          <a:lstStyle/>
          <a:p>
            <a:pPr algn="ctr"/>
            <a:r>
              <a:rPr lang="ja-JP" altLang="en-US" sz="1200" b="1">
                <a:solidFill>
                  <a:srgbClr val="FF6000"/>
                </a:solidFill>
                <a:latin typeface="メイリオ" panose="020B0604030504040204" pitchFamily="50" charset="-128"/>
                <a:ea typeface="メイリオ" panose="020B0604030504040204" pitchFamily="50" charset="-128"/>
              </a:rPr>
              <a:t>トン♪</a:t>
            </a:r>
            <a:endParaRPr lang="en-US" altLang="ja-JP" sz="1200" b="1">
              <a:solidFill>
                <a:srgbClr val="FF6000"/>
              </a:solidFill>
              <a:latin typeface="メイリオ" panose="020B0604030504040204" pitchFamily="50" charset="-128"/>
              <a:ea typeface="メイリオ" panose="020B0604030504040204" pitchFamily="50" charset="-128"/>
            </a:endParaRPr>
          </a:p>
        </p:txBody>
      </p:sp>
      <p:sp>
        <p:nvSpPr>
          <p:cNvPr id="104" name="三角形 60">
            <a:extLst>
              <a:ext uri="{FF2B5EF4-FFF2-40B4-BE49-F238E27FC236}">
                <a16:creationId xmlns:a16="http://schemas.microsoft.com/office/drawing/2014/main" id="{EEAB8600-4122-5707-3096-BC2CE0A53EAE}"/>
              </a:ext>
            </a:extLst>
          </p:cNvPr>
          <p:cNvSpPr/>
          <p:nvPr/>
        </p:nvSpPr>
        <p:spPr>
          <a:xfrm rot="5400000">
            <a:off x="6937555" y="6138310"/>
            <a:ext cx="575758" cy="396530"/>
          </a:xfrm>
          <a:prstGeom prst="triangle">
            <a:avLst/>
          </a:prstGeom>
          <a:solidFill>
            <a:srgbClr val="1BA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05" name="円形吹き出し 6">
            <a:extLst>
              <a:ext uri="{FF2B5EF4-FFF2-40B4-BE49-F238E27FC236}">
                <a16:creationId xmlns:a16="http://schemas.microsoft.com/office/drawing/2014/main" id="{974A12FF-A416-291C-F16D-D9EA2D9D15EC}"/>
              </a:ext>
            </a:extLst>
          </p:cNvPr>
          <p:cNvSpPr/>
          <p:nvPr/>
        </p:nvSpPr>
        <p:spPr>
          <a:xfrm>
            <a:off x="8573617" y="5895857"/>
            <a:ext cx="1580033" cy="978053"/>
          </a:xfrm>
          <a:prstGeom prst="wedgeEllipseCallout">
            <a:avLst>
              <a:gd name="adj1" fmla="val -57746"/>
              <a:gd name="adj2" fmla="val 242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33">
              <a:latin typeface="メイリオ" panose="020B0604030504040204" pitchFamily="50" charset="-128"/>
              <a:ea typeface="メイリオ" panose="020B0604030504040204" pitchFamily="50" charset="-128"/>
            </a:endParaRPr>
          </a:p>
        </p:txBody>
      </p:sp>
      <p:sp>
        <p:nvSpPr>
          <p:cNvPr id="107" name="テキスト ボックス 106">
            <a:extLst>
              <a:ext uri="{FF2B5EF4-FFF2-40B4-BE49-F238E27FC236}">
                <a16:creationId xmlns:a16="http://schemas.microsoft.com/office/drawing/2014/main" id="{D0C141A0-C325-9CD1-22D9-BBD34893776E}"/>
              </a:ext>
            </a:extLst>
          </p:cNvPr>
          <p:cNvSpPr txBox="1"/>
          <p:nvPr/>
        </p:nvSpPr>
        <p:spPr>
          <a:xfrm>
            <a:off x="8657116" y="6212310"/>
            <a:ext cx="1447737" cy="461665"/>
          </a:xfrm>
          <a:prstGeom prst="rect">
            <a:avLst/>
          </a:prstGeom>
          <a:noFill/>
        </p:spPr>
        <p:txBody>
          <a:bodyPr wrap="square">
            <a:spAutoFit/>
          </a:bodyPr>
          <a:lstStyle/>
          <a:p>
            <a:pPr algn="ctr"/>
            <a:r>
              <a:rPr lang="ja-JP" altLang="en-US" sz="1200" b="1">
                <a:solidFill>
                  <a:srgbClr val="FF6000"/>
                </a:solidFill>
                <a:latin typeface="メイリオ" panose="020B0604030504040204" pitchFamily="50" charset="-128"/>
                <a:ea typeface="メイリオ" panose="020B0604030504040204" pitchFamily="50" charset="-128"/>
              </a:rPr>
              <a:t>ボイスオーバーを</a:t>
            </a:r>
            <a:endParaRPr lang="en-US" altLang="ja-JP" sz="1200" b="1">
              <a:solidFill>
                <a:srgbClr val="FF6000"/>
              </a:solidFill>
              <a:latin typeface="メイリオ" panose="020B0604030504040204" pitchFamily="50" charset="-128"/>
              <a:ea typeface="メイリオ" panose="020B0604030504040204" pitchFamily="50" charset="-128"/>
            </a:endParaRPr>
          </a:p>
          <a:p>
            <a:pPr algn="ctr"/>
            <a:r>
              <a:rPr lang="ja-JP" altLang="en-US" sz="1200" b="1">
                <a:solidFill>
                  <a:srgbClr val="FF6000"/>
                </a:solidFill>
                <a:latin typeface="メイリオ" panose="020B0604030504040204" pitchFamily="50" charset="-128"/>
                <a:ea typeface="メイリオ" panose="020B0604030504040204" pitchFamily="50" charset="-128"/>
              </a:rPr>
              <a:t>オンにして！</a:t>
            </a:r>
            <a:endParaRPr lang="en-US" altLang="ja-JP" sz="1200" b="1">
              <a:solidFill>
                <a:srgbClr val="FF6000"/>
              </a:solidFill>
              <a:latin typeface="メイリオ" panose="020B0604030504040204" pitchFamily="50" charset="-128"/>
              <a:ea typeface="メイリオ" panose="020B0604030504040204" pitchFamily="50" charset="-128"/>
            </a:endParaRPr>
          </a:p>
        </p:txBody>
      </p:sp>
      <p:grpSp>
        <p:nvGrpSpPr>
          <p:cNvPr id="2" name="グループ化 1">
            <a:extLst>
              <a:ext uri="{FF2B5EF4-FFF2-40B4-BE49-F238E27FC236}">
                <a16:creationId xmlns:a16="http://schemas.microsoft.com/office/drawing/2014/main" id="{220D9194-58F4-E1B2-9A7B-589196A5DB7E}"/>
              </a:ext>
            </a:extLst>
          </p:cNvPr>
          <p:cNvGrpSpPr/>
          <p:nvPr/>
        </p:nvGrpSpPr>
        <p:grpSpPr>
          <a:xfrm>
            <a:off x="604646" y="0"/>
            <a:ext cx="1351370" cy="1035997"/>
            <a:chOff x="604646" y="0"/>
            <a:chExt cx="1351370" cy="1035997"/>
          </a:xfrm>
          <a:solidFill>
            <a:srgbClr val="00A478"/>
          </a:solidFill>
        </p:grpSpPr>
        <p:sp>
          <p:nvSpPr>
            <p:cNvPr id="6" name="片側の 2 つの角を切り取った四角形 30">
              <a:extLst>
                <a:ext uri="{FF2B5EF4-FFF2-40B4-BE49-F238E27FC236}">
                  <a16:creationId xmlns:a16="http://schemas.microsoft.com/office/drawing/2014/main" id="{84C0B139-F218-40F6-4AA6-AFF54A8392F6}"/>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片側の 2 つの角を切り取った四角形 31">
              <a:extLst>
                <a:ext uri="{FF2B5EF4-FFF2-40B4-BE49-F238E27FC236}">
                  <a16:creationId xmlns:a16="http://schemas.microsoft.com/office/drawing/2014/main" id="{ADF1C9D2-ADFF-D928-34D2-ADD46BA7AB6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テキスト ボックス 16">
            <a:extLst>
              <a:ext uri="{FF2B5EF4-FFF2-40B4-BE49-F238E27FC236}">
                <a16:creationId xmlns:a16="http://schemas.microsoft.com/office/drawing/2014/main" id="{9727E678-DCAA-3ECC-AF6C-467F853DF528}"/>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13" name="テキスト ボックス 12">
            <a:extLst>
              <a:ext uri="{FF2B5EF4-FFF2-40B4-BE49-F238E27FC236}">
                <a16:creationId xmlns:a16="http://schemas.microsoft.com/office/drawing/2014/main" id="{0FAC74AF-9EED-05DB-6D88-D2A6FC46A852}"/>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11" name="スライド番号プレースホルダー 3">
            <a:extLst>
              <a:ext uri="{FF2B5EF4-FFF2-40B4-BE49-F238E27FC236}">
                <a16:creationId xmlns:a16="http://schemas.microsoft.com/office/drawing/2014/main" id="{BB197243-7A05-18E5-C77D-91988DDA1FF1}"/>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8</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31123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42">
            <a:extLst>
              <a:ext uri="{FF2B5EF4-FFF2-40B4-BE49-F238E27FC236}">
                <a16:creationId xmlns:a16="http://schemas.microsoft.com/office/drawing/2014/main" id="{C98F2F91-6D54-F4B1-5A3D-55B2AE520CC8}"/>
              </a:ext>
            </a:extLst>
          </p:cNvPr>
          <p:cNvSpPr/>
          <p:nvPr/>
        </p:nvSpPr>
        <p:spPr>
          <a:xfrm>
            <a:off x="593628" y="3643922"/>
            <a:ext cx="9799883" cy="364135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BE45C85-88C5-E989-9A34-383D4BD7A981}"/>
              </a:ext>
            </a:extLst>
          </p:cNvPr>
          <p:cNvSpPr txBox="1"/>
          <p:nvPr/>
        </p:nvSpPr>
        <p:spPr>
          <a:xfrm>
            <a:off x="654898" y="3731398"/>
            <a:ext cx="8691233" cy="1061829"/>
          </a:xfrm>
          <a:prstGeom prst="rect">
            <a:avLst/>
          </a:prstGeom>
          <a:noFill/>
        </p:spPr>
        <p:txBody>
          <a:bodyPr wrap="square">
            <a:spAutoFit/>
          </a:bodyPr>
          <a:lstStyle/>
          <a:p>
            <a:pPr algn="l">
              <a:lnSpc>
                <a:spcPct val="150000"/>
              </a:lnSpc>
            </a:pPr>
            <a:r>
              <a:rPr lang="ja-JP" altLang="en-US" sz="1400" b="1" i="0">
                <a:effectLst/>
                <a:latin typeface="メイリオ" panose="020B0604030504040204" pitchFamily="50" charset="-128"/>
                <a:ea typeface="メイリオ" panose="020B0604030504040204" pitchFamily="50" charset="-128"/>
              </a:rPr>
              <a:t>（１）ホーム画面の確認</a:t>
            </a:r>
          </a:p>
          <a:p>
            <a:pPr algn="l">
              <a:lnSpc>
                <a:spcPct val="150000"/>
              </a:lnSpc>
            </a:pPr>
            <a:r>
              <a:rPr lang="ja-JP" altLang="en-US" sz="1400" b="1" i="0">
                <a:effectLst/>
                <a:latin typeface="メイリオ" panose="020B0604030504040204" pitchFamily="50" charset="-128"/>
                <a:ea typeface="メイリオ" panose="020B0604030504040204" pitchFamily="50" charset="-128"/>
              </a:rPr>
              <a:t>　ホーム画面で指を画面上で滑らせると、いくつもの項目が並んでいる様子を確認することができる。</a:t>
            </a:r>
          </a:p>
          <a:p>
            <a:pPr algn="l">
              <a:lnSpc>
                <a:spcPct val="150000"/>
              </a:lnSpc>
            </a:pPr>
            <a:r>
              <a:rPr lang="ja-JP" altLang="en-US" sz="1400" b="1" i="0">
                <a:effectLst/>
                <a:latin typeface="メイリオ" panose="020B0604030504040204" pitchFamily="50" charset="-128"/>
                <a:ea typeface="メイリオ" panose="020B0604030504040204" pitchFamily="50" charset="-128"/>
              </a:rPr>
              <a:t>　＊ヒント：ホームボタンを</a:t>
            </a:r>
            <a:r>
              <a:rPr lang="en-US" altLang="ja-JP" sz="1400" b="1" i="0">
                <a:effectLst/>
                <a:latin typeface="メイリオ" panose="020B0604030504040204" pitchFamily="50" charset="-128"/>
                <a:ea typeface="メイリオ" panose="020B0604030504040204" pitchFamily="50" charset="-128"/>
              </a:rPr>
              <a:t>1</a:t>
            </a:r>
            <a:r>
              <a:rPr lang="ja-JP" altLang="en-US" sz="1400" b="1" i="0">
                <a:effectLst/>
                <a:latin typeface="メイリオ" panose="020B0604030504040204" pitchFamily="50" charset="-128"/>
                <a:ea typeface="メイリオ" panose="020B0604030504040204" pitchFamily="50" charset="-128"/>
              </a:rPr>
              <a:t>度クリックすると、ホーム画面を開くことができる</a:t>
            </a:r>
          </a:p>
        </p:txBody>
      </p:sp>
      <p:sp>
        <p:nvSpPr>
          <p:cNvPr id="18" name="テキスト ボックス 17">
            <a:extLst>
              <a:ext uri="{FF2B5EF4-FFF2-40B4-BE49-F238E27FC236}">
                <a16:creationId xmlns:a16="http://schemas.microsoft.com/office/drawing/2014/main" id="{DD7CE666-22B6-8591-D348-FF67E994C9CF}"/>
              </a:ext>
            </a:extLst>
          </p:cNvPr>
          <p:cNvSpPr txBox="1"/>
          <p:nvPr/>
        </p:nvSpPr>
        <p:spPr>
          <a:xfrm>
            <a:off x="907460" y="5577120"/>
            <a:ext cx="9913544" cy="1708160"/>
          </a:xfrm>
          <a:prstGeom prst="rect">
            <a:avLst/>
          </a:prstGeom>
          <a:noFill/>
        </p:spPr>
        <p:txBody>
          <a:bodyPr wrap="square">
            <a:spAutoFit/>
          </a:bodyPr>
          <a:lstStyle/>
          <a:p>
            <a:pPr marL="342900" indent="-342900" algn="l">
              <a:lnSpc>
                <a:spcPct val="150000"/>
              </a:lnSpc>
              <a:buFont typeface="+mj-ea"/>
              <a:buAutoNum type="circleNumDbPlain"/>
            </a:pPr>
            <a:r>
              <a:rPr lang="ja-JP" altLang="en-US" sz="1400" b="1" i="0">
                <a:effectLst/>
                <a:latin typeface="メイリオ" panose="020B0604030504040204" pitchFamily="50" charset="-128"/>
                <a:ea typeface="メイリオ" panose="020B0604030504040204" pitchFamily="50" charset="-128"/>
              </a:rPr>
              <a:t>ホーム画面で</a:t>
            </a:r>
            <a:r>
              <a:rPr lang="en-US" altLang="ja-JP" sz="1400" b="1" i="0">
                <a:effectLst/>
                <a:latin typeface="メイリオ" panose="020B0604030504040204" pitchFamily="50" charset="-128"/>
                <a:ea typeface="メイリオ" panose="020B0604030504040204" pitchFamily="50" charset="-128"/>
              </a:rPr>
              <a:t>1</a:t>
            </a:r>
            <a:r>
              <a:rPr lang="ja-JP" altLang="en-US" sz="1400" b="1" i="0">
                <a:effectLst/>
                <a:latin typeface="メイリオ" panose="020B0604030504040204" pitchFamily="50" charset="-128"/>
                <a:ea typeface="メイリオ" panose="020B0604030504040204" pitchFamily="50" charset="-128"/>
              </a:rPr>
              <a:t>本の指を滑らせながら「設定」と読み上げたところで指を離す。</a:t>
            </a:r>
          </a:p>
          <a:p>
            <a:pPr marL="342900" indent="-342900" algn="l">
              <a:lnSpc>
                <a:spcPct val="150000"/>
              </a:lnSpc>
              <a:buFont typeface="+mj-ea"/>
              <a:buAutoNum type="circleNumDbPlain"/>
            </a:pPr>
            <a:r>
              <a:rPr lang="en-US" altLang="ja-JP" sz="1400" b="1" i="0">
                <a:effectLst/>
                <a:latin typeface="メイリオ" panose="020B0604030504040204" pitchFamily="50" charset="-128"/>
                <a:ea typeface="メイリオ" panose="020B0604030504040204" pitchFamily="50" charset="-128"/>
              </a:rPr>
              <a:t>1</a:t>
            </a:r>
            <a:r>
              <a:rPr lang="ja-JP" altLang="en-US" sz="1400" b="1" i="0">
                <a:effectLst/>
                <a:latin typeface="メイリオ" panose="020B0604030504040204" pitchFamily="50" charset="-128"/>
                <a:ea typeface="メイリオ" panose="020B0604030504040204" pitchFamily="50" charset="-128"/>
              </a:rPr>
              <a:t>本指でダブルタップして「設定」を開く。</a:t>
            </a:r>
          </a:p>
          <a:p>
            <a:pPr marL="342900" indent="-342900" algn="l">
              <a:lnSpc>
                <a:spcPct val="150000"/>
              </a:lnSpc>
              <a:buFont typeface="+mj-ea"/>
              <a:buAutoNum type="circleNumDbPlain"/>
            </a:pPr>
            <a:r>
              <a:rPr lang="en-US" altLang="ja-JP" sz="1400" b="1" i="0">
                <a:effectLst/>
                <a:latin typeface="メイリオ" panose="020B0604030504040204" pitchFamily="50" charset="-128"/>
                <a:ea typeface="メイリオ" panose="020B0604030504040204" pitchFamily="50" charset="-128"/>
              </a:rPr>
              <a:t>2</a:t>
            </a:r>
            <a:r>
              <a:rPr lang="ja-JP" altLang="en-US" sz="1400" b="1" i="0">
                <a:effectLst/>
                <a:latin typeface="メイリオ" panose="020B0604030504040204" pitchFamily="50" charset="-128"/>
                <a:ea typeface="メイリオ" panose="020B0604030504040204" pitchFamily="50" charset="-128"/>
              </a:rPr>
              <a:t>ページ目を開くために</a:t>
            </a:r>
            <a:r>
              <a:rPr lang="en-US" altLang="ja-JP" sz="1400" b="1" i="0">
                <a:effectLst/>
                <a:latin typeface="メイリオ" panose="020B0604030504040204" pitchFamily="50" charset="-128"/>
                <a:ea typeface="メイリオ" panose="020B0604030504040204" pitchFamily="50" charset="-128"/>
              </a:rPr>
              <a:t>3</a:t>
            </a:r>
            <a:r>
              <a:rPr lang="ja-JP" altLang="en-US" sz="1400" b="1" i="0">
                <a:effectLst/>
                <a:latin typeface="メイリオ" panose="020B0604030504040204" pitchFamily="50" charset="-128"/>
                <a:ea typeface="メイリオ" panose="020B0604030504040204" pitchFamily="50" charset="-128"/>
              </a:rPr>
              <a:t>本指で下から上へスワイプし「アクセシビリティ」の項目を見つけ、</a:t>
            </a:r>
            <a:endParaRPr lang="en-US" altLang="ja-JP" sz="1400" b="1" i="0">
              <a:effectLst/>
              <a:latin typeface="メイリオ" panose="020B0604030504040204" pitchFamily="50" charset="-128"/>
              <a:ea typeface="メイリオ" panose="020B0604030504040204" pitchFamily="50" charset="-128"/>
            </a:endParaRPr>
          </a:p>
          <a:p>
            <a:pPr algn="l">
              <a:lnSpc>
                <a:spcPct val="150000"/>
              </a:lnSpc>
            </a:pPr>
            <a:r>
              <a:rPr lang="en-US" altLang="ja-JP" sz="1400" b="1">
                <a:latin typeface="メイリオ" panose="020B0604030504040204" pitchFamily="50" charset="-128"/>
                <a:ea typeface="メイリオ" panose="020B0604030504040204" pitchFamily="50" charset="-128"/>
              </a:rPr>
              <a:t>      1</a:t>
            </a:r>
            <a:r>
              <a:rPr lang="ja-JP" altLang="en-US" sz="1400" b="1">
                <a:latin typeface="メイリオ" panose="020B0604030504040204" pitchFamily="50" charset="-128"/>
                <a:ea typeface="メイリオ" panose="020B0604030504040204" pitchFamily="50" charset="-128"/>
              </a:rPr>
              <a:t>本指の</a:t>
            </a:r>
            <a:r>
              <a:rPr lang="ja-JP" altLang="en-US" sz="1400" b="1" i="0">
                <a:effectLst/>
                <a:latin typeface="メイリオ" panose="020B0604030504040204" pitchFamily="50" charset="-128"/>
                <a:ea typeface="メイリオ" panose="020B0604030504040204" pitchFamily="50" charset="-128"/>
              </a:rPr>
              <a:t>ダブルタップで開く。</a:t>
            </a:r>
          </a:p>
          <a:p>
            <a:pPr algn="l">
              <a:lnSpc>
                <a:spcPct val="150000"/>
              </a:lnSpc>
            </a:pPr>
            <a:r>
              <a:rPr lang="ja-JP" altLang="en-US" sz="1400" b="1">
                <a:latin typeface="メイリオ" panose="020B0604030504040204" pitchFamily="50" charset="-128"/>
                <a:ea typeface="メイリオ" panose="020B0604030504040204" pitchFamily="50" charset="-128"/>
              </a:rPr>
              <a:t>④ </a:t>
            </a:r>
            <a:r>
              <a:rPr lang="ja-JP" altLang="en-US" sz="1400" b="1" i="0">
                <a:effectLst/>
                <a:latin typeface="メイリオ" panose="020B0604030504040204" pitchFamily="50" charset="-128"/>
                <a:ea typeface="メイリオ" panose="020B0604030504040204" pitchFamily="50" charset="-128"/>
              </a:rPr>
              <a:t>「</a:t>
            </a:r>
            <a:r>
              <a:rPr lang="en-US" altLang="ja-JP" sz="1400" b="1" err="1">
                <a:latin typeface="メイリオ" panose="020B0604030504040204" pitchFamily="50" charset="-128"/>
                <a:ea typeface="メイリオ" panose="020B0604030504040204" pitchFamily="50" charset="-128"/>
              </a:rPr>
              <a:t>VoiceOver</a:t>
            </a:r>
            <a:r>
              <a:rPr lang="ja-JP" altLang="en-US" sz="1400" b="1" i="0">
                <a:effectLst/>
                <a:latin typeface="メイリオ" panose="020B0604030504040204" pitchFamily="50" charset="-128"/>
                <a:ea typeface="メイリオ" panose="020B0604030504040204" pitchFamily="50" charset="-128"/>
              </a:rPr>
              <a:t>」の項目を確認し、</a:t>
            </a:r>
            <a:r>
              <a:rPr lang="en-US" altLang="ja-JP" sz="1400" b="1" i="0">
                <a:effectLst/>
                <a:latin typeface="メイリオ" panose="020B0604030504040204" pitchFamily="50" charset="-128"/>
                <a:ea typeface="メイリオ" panose="020B0604030504040204" pitchFamily="50" charset="-128"/>
              </a:rPr>
              <a:t>1</a:t>
            </a:r>
            <a:r>
              <a:rPr lang="ja-JP" altLang="en-US" sz="1400" b="1" i="0">
                <a:effectLst/>
                <a:latin typeface="メイリオ" panose="020B0604030504040204" pitchFamily="50" charset="-128"/>
                <a:ea typeface="メイリオ" panose="020B0604030504040204" pitchFamily="50" charset="-128"/>
              </a:rPr>
              <a:t>本指のダブルタップで開く。</a:t>
            </a:r>
          </a:p>
        </p:txBody>
      </p:sp>
      <p:sp>
        <p:nvSpPr>
          <p:cNvPr id="11" name="角丸四角形 42">
            <a:extLst>
              <a:ext uri="{FF2B5EF4-FFF2-40B4-BE49-F238E27FC236}">
                <a16:creationId xmlns:a16="http://schemas.microsoft.com/office/drawing/2014/main" id="{7C672F9A-4788-B116-EA42-7A5D3D03B613}"/>
              </a:ext>
            </a:extLst>
          </p:cNvPr>
          <p:cNvSpPr/>
          <p:nvPr/>
        </p:nvSpPr>
        <p:spPr>
          <a:xfrm>
            <a:off x="593628" y="2037005"/>
            <a:ext cx="9799884" cy="1494848"/>
          </a:xfrm>
          <a:prstGeom prst="roundRect">
            <a:avLst>
              <a:gd name="adj" fmla="val 1283"/>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54FF75F1-7E58-3DCF-FDD9-C342C8A3FDE6}"/>
              </a:ext>
            </a:extLst>
          </p:cNvPr>
          <p:cNvSpPr txBox="1"/>
          <p:nvPr/>
        </p:nvSpPr>
        <p:spPr>
          <a:xfrm>
            <a:off x="755616" y="2122416"/>
            <a:ext cx="9699561" cy="1384995"/>
          </a:xfrm>
          <a:prstGeom prst="rect">
            <a:avLst/>
          </a:prstGeom>
          <a:noFill/>
        </p:spPr>
        <p:txBody>
          <a:bodyPr wrap="square">
            <a:spAutoFit/>
          </a:bodyPr>
          <a:lstStyle/>
          <a:p>
            <a:pPr>
              <a:lnSpc>
                <a:spcPct val="150000"/>
              </a:lnSpc>
            </a:pPr>
            <a:r>
              <a:rPr lang="en-US" altLang="ja-JP" sz="1400" b="1">
                <a:solidFill>
                  <a:srgbClr val="FF6B00"/>
                </a:solidFill>
                <a:latin typeface="メイリオ" panose="020B0604030504040204" pitchFamily="50" charset="-128"/>
                <a:ea typeface="メイリオ" panose="020B0604030504040204" pitchFamily="50" charset="-128"/>
              </a:rPr>
              <a:t>&lt;</a:t>
            </a:r>
            <a:r>
              <a:rPr lang="ja-JP" altLang="en-US" sz="1400" b="1">
                <a:solidFill>
                  <a:srgbClr val="FF6B00"/>
                </a:solidFill>
                <a:latin typeface="メイリオ" panose="020B0604030504040204" pitchFamily="50" charset="-128"/>
                <a:ea typeface="メイリオ" panose="020B0604030504040204" pitchFamily="50" charset="-128"/>
              </a:rPr>
              <a:t>レッスン＞</a:t>
            </a:r>
            <a:br>
              <a:rPr lang="en-US" altLang="ja-JP" sz="1400">
                <a:solidFill>
                  <a:srgbClr val="FF6B00"/>
                </a:solidFill>
                <a:latin typeface="メイリオ" panose="020B0604030504040204" pitchFamily="50" charset="-128"/>
                <a:ea typeface="メイリオ" panose="020B0604030504040204" pitchFamily="50" charset="-128"/>
              </a:rPr>
            </a:br>
            <a:r>
              <a:rPr lang="en-US" altLang="ja-JP" sz="1400" b="1">
                <a:solidFill>
                  <a:srgbClr val="FF6B00"/>
                </a:solidFill>
                <a:latin typeface="メイリオ" panose="020B0604030504040204" pitchFamily="50" charset="-128"/>
                <a:ea typeface="メイリオ" panose="020B0604030504040204" pitchFamily="50" charset="-128"/>
              </a:rPr>
              <a:t>(1)</a:t>
            </a:r>
            <a:r>
              <a:rPr lang="ja-JP" altLang="en-US" sz="1400" b="1">
                <a:solidFill>
                  <a:srgbClr val="FF6B00"/>
                </a:solidFill>
                <a:latin typeface="メイリオ" panose="020B0604030504040204" pitchFamily="50" charset="-128"/>
                <a:ea typeface="メイリオ" panose="020B0604030504040204" pitchFamily="50" charset="-128"/>
              </a:rPr>
              <a:t>ホーム画面の確認　</a:t>
            </a:r>
            <a:endParaRPr lang="en-US" altLang="ja-JP" sz="1400" b="1">
              <a:solidFill>
                <a:srgbClr val="FF6B00"/>
              </a:solidFill>
              <a:latin typeface="メイリオ" panose="020B0604030504040204" pitchFamily="50" charset="-128"/>
              <a:ea typeface="メイリオ" panose="020B0604030504040204" pitchFamily="50" charset="-128"/>
            </a:endParaRPr>
          </a:p>
          <a:p>
            <a:pPr>
              <a:lnSpc>
                <a:spcPct val="150000"/>
              </a:lnSpc>
            </a:pPr>
            <a:r>
              <a:rPr lang="en-US" altLang="ja-JP" sz="1400" b="1">
                <a:solidFill>
                  <a:srgbClr val="FF6B00"/>
                </a:solidFill>
                <a:latin typeface="メイリオ" panose="020B0604030504040204" pitchFamily="50" charset="-128"/>
                <a:ea typeface="メイリオ" panose="020B0604030504040204" pitchFamily="50" charset="-128"/>
              </a:rPr>
              <a:t>(2)</a:t>
            </a:r>
            <a:r>
              <a:rPr lang="ja-JP" altLang="en-US" sz="1400" b="1" i="0">
                <a:solidFill>
                  <a:srgbClr val="FF6B00"/>
                </a:solidFill>
                <a:effectLst/>
                <a:latin typeface="メイリオ" panose="020B0604030504040204" pitchFamily="50" charset="-128"/>
                <a:ea typeface="メイリオ" panose="020B0604030504040204" pitchFamily="50" charset="-128"/>
              </a:rPr>
              <a:t>複数のジェスチャの組み合わせの練習（ボイスオーバーをオンにする操作）</a:t>
            </a:r>
            <a:endParaRPr lang="en-US" altLang="ja-JP" sz="1400" b="1" i="0">
              <a:solidFill>
                <a:srgbClr val="FF6B00"/>
              </a:solidFill>
              <a:effectLst/>
              <a:latin typeface="メイリオ" panose="020B0604030504040204" pitchFamily="50" charset="-128"/>
              <a:ea typeface="メイリオ" panose="020B0604030504040204" pitchFamily="50" charset="-128"/>
            </a:endParaRPr>
          </a:p>
          <a:p>
            <a:pPr>
              <a:lnSpc>
                <a:spcPct val="150000"/>
              </a:lnSpc>
            </a:pPr>
            <a:r>
              <a:rPr lang="ja-JP" altLang="en-US" sz="1400" b="1">
                <a:solidFill>
                  <a:srgbClr val="FF6B00"/>
                </a:solidFill>
                <a:latin typeface="メイリオ" panose="020B0604030504040204" pitchFamily="50" charset="-128"/>
                <a:ea typeface="メイリオ" panose="020B0604030504040204" pitchFamily="50" charset="-128"/>
              </a:rPr>
              <a:t>を試してみましょう。</a:t>
            </a:r>
            <a:endParaRPr lang="ja-JP" altLang="en-US" sz="1400" b="1" i="0">
              <a:solidFill>
                <a:srgbClr val="FF6B00"/>
              </a:solidFill>
              <a:effectLst/>
              <a:latin typeface="メイリオ" panose="020B0604030504040204" pitchFamily="50" charset="-128"/>
              <a:ea typeface="メイリオ" panose="020B0604030504040204" pitchFamily="50" charset="-128"/>
            </a:endParaRPr>
          </a:p>
        </p:txBody>
      </p:sp>
      <p:pic>
        <p:nvPicPr>
          <p:cNvPr id="13" name="グラフィックス 12" descr="クリップ">
            <a:extLst>
              <a:ext uri="{FF2B5EF4-FFF2-40B4-BE49-F238E27FC236}">
                <a16:creationId xmlns:a16="http://schemas.microsoft.com/office/drawing/2014/main" id="{B23EFAED-A6C8-E3DC-7892-8ED7283AB1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764693">
            <a:off x="9038871" y="1709330"/>
            <a:ext cx="914400" cy="914400"/>
          </a:xfrm>
          <a:prstGeom prst="rect">
            <a:avLst/>
          </a:prstGeom>
        </p:spPr>
      </p:pic>
      <p:sp>
        <p:nvSpPr>
          <p:cNvPr id="22" name="テキスト ボックス 21">
            <a:extLst>
              <a:ext uri="{FF2B5EF4-FFF2-40B4-BE49-F238E27FC236}">
                <a16:creationId xmlns:a16="http://schemas.microsoft.com/office/drawing/2014/main" id="{DD7CE666-22B6-8591-D348-FF67E994C9CF}"/>
              </a:ext>
            </a:extLst>
          </p:cNvPr>
          <p:cNvSpPr txBox="1"/>
          <p:nvPr/>
        </p:nvSpPr>
        <p:spPr>
          <a:xfrm>
            <a:off x="654898" y="4875457"/>
            <a:ext cx="9913544" cy="738664"/>
          </a:xfrm>
          <a:prstGeom prst="rect">
            <a:avLst/>
          </a:prstGeom>
          <a:noFill/>
        </p:spPr>
        <p:txBody>
          <a:bodyPr wrap="square">
            <a:spAutoFit/>
          </a:bodyPr>
          <a:lstStyle/>
          <a:p>
            <a:pPr algn="l">
              <a:lnSpc>
                <a:spcPct val="150000"/>
              </a:lnSpc>
            </a:pPr>
            <a:r>
              <a:rPr lang="ja-JP" altLang="en-US" sz="1400" b="1">
                <a:latin typeface="メイリオ" panose="020B0604030504040204" pitchFamily="50" charset="-128"/>
                <a:ea typeface="メイリオ" panose="020B0604030504040204" pitchFamily="50" charset="-128"/>
              </a:rPr>
              <a:t>（２）</a:t>
            </a:r>
            <a:r>
              <a:rPr lang="ja-JP" altLang="en-US" sz="1400" b="1" i="0">
                <a:effectLst/>
                <a:latin typeface="メイリオ" panose="020B0604030504040204" pitchFamily="50" charset="-128"/>
                <a:ea typeface="メイリオ" panose="020B0604030504040204" pitchFamily="50" charset="-128"/>
              </a:rPr>
              <a:t>複数のジェスチャの組み合わせの練習</a:t>
            </a:r>
            <a:r>
              <a:rPr lang="ja-JP" altLang="en-US" sz="1400" b="1">
                <a:latin typeface="メイリオ" panose="020B0604030504040204" pitchFamily="50" charset="-128"/>
                <a:ea typeface="メイリオ" panose="020B0604030504040204" pitchFamily="50" charset="-128"/>
              </a:rPr>
              <a:t>（</a:t>
            </a:r>
            <a:r>
              <a:rPr lang="ja-JP" altLang="en-US" sz="1400" b="1" i="0">
                <a:effectLst/>
                <a:latin typeface="メイリオ" panose="020B0604030504040204" pitchFamily="50" charset="-128"/>
                <a:ea typeface="メイリオ" panose="020B0604030504040204" pitchFamily="50" charset="-128"/>
              </a:rPr>
              <a:t>ボイスオーバーをオンにする操作）</a:t>
            </a:r>
          </a:p>
          <a:p>
            <a:pPr algn="l">
              <a:lnSpc>
                <a:spcPct val="150000"/>
              </a:lnSpc>
            </a:pPr>
            <a:r>
              <a:rPr lang="ja-JP" altLang="en-US" sz="1400" b="1" i="0">
                <a:effectLst/>
                <a:latin typeface="メイリオ" panose="020B0604030504040204" pitchFamily="50" charset="-128"/>
                <a:ea typeface="メイリオ" panose="020B0604030504040204" pitchFamily="50" charset="-128"/>
              </a:rPr>
              <a:t>　ホーム画面から「設定」を開き「</a:t>
            </a:r>
            <a:r>
              <a:rPr lang="en-US" altLang="ja-JP" sz="1400" b="1" err="1">
                <a:latin typeface="メイリオ" panose="020B0604030504040204" pitchFamily="50" charset="-128"/>
                <a:ea typeface="メイリオ" panose="020B0604030504040204" pitchFamily="50" charset="-128"/>
              </a:rPr>
              <a:t>VoiceOver</a:t>
            </a:r>
            <a:r>
              <a:rPr lang="ja-JP" altLang="en-US" sz="1400" b="1" i="0">
                <a:effectLst/>
                <a:latin typeface="メイリオ" panose="020B0604030504040204" pitchFamily="50" charset="-128"/>
                <a:ea typeface="メイリオ" panose="020B0604030504040204" pitchFamily="50" charset="-128"/>
              </a:rPr>
              <a:t>」まで進む。</a:t>
            </a:r>
          </a:p>
        </p:txBody>
      </p:sp>
      <p:grpSp>
        <p:nvGrpSpPr>
          <p:cNvPr id="2" name="グループ化 1">
            <a:extLst>
              <a:ext uri="{FF2B5EF4-FFF2-40B4-BE49-F238E27FC236}">
                <a16:creationId xmlns:a16="http://schemas.microsoft.com/office/drawing/2014/main" id="{B7F9DF73-F14B-E4DA-16E8-5CDC96FD6F65}"/>
              </a:ext>
            </a:extLst>
          </p:cNvPr>
          <p:cNvGrpSpPr/>
          <p:nvPr/>
        </p:nvGrpSpPr>
        <p:grpSpPr>
          <a:xfrm>
            <a:off x="604646" y="0"/>
            <a:ext cx="1351370" cy="1035997"/>
            <a:chOff x="604646" y="0"/>
            <a:chExt cx="1351370" cy="1035997"/>
          </a:xfrm>
          <a:solidFill>
            <a:srgbClr val="00A478"/>
          </a:solidFill>
        </p:grpSpPr>
        <p:sp>
          <p:nvSpPr>
            <p:cNvPr id="3" name="片側の 2 つの角を切り取った四角形 30">
              <a:extLst>
                <a:ext uri="{FF2B5EF4-FFF2-40B4-BE49-F238E27FC236}">
                  <a16:creationId xmlns:a16="http://schemas.microsoft.com/office/drawing/2014/main" id="{C04842C5-F2F1-B497-1FF0-2C00EF4EF39A}"/>
                </a:ext>
              </a:extLst>
            </p:cNvPr>
            <p:cNvSpPr/>
            <p:nvPr/>
          </p:nvSpPr>
          <p:spPr>
            <a:xfrm>
              <a:off x="604647" y="512776"/>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片側の 2 つの角を切り取った四角形 31">
              <a:extLst>
                <a:ext uri="{FF2B5EF4-FFF2-40B4-BE49-F238E27FC236}">
                  <a16:creationId xmlns:a16="http://schemas.microsoft.com/office/drawing/2014/main" id="{947D5FAB-BAA4-56D7-4CBF-0C0270D66894}"/>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D6DB58D7-55ED-19A9-C129-366FBA411E1B}"/>
              </a:ext>
            </a:extLst>
          </p:cNvPr>
          <p:cNvSpPr txBox="1"/>
          <p:nvPr/>
        </p:nvSpPr>
        <p:spPr>
          <a:xfrm>
            <a:off x="719999" y="1459900"/>
            <a:ext cx="8327898" cy="523220"/>
          </a:xfrm>
          <a:prstGeom prst="rect">
            <a:avLst/>
          </a:prstGeom>
          <a:noFill/>
        </p:spPr>
        <p:txBody>
          <a:bodyPr wrap="square">
            <a:spAutoFit/>
          </a:bodyPr>
          <a:lstStyle/>
          <a:p>
            <a:r>
              <a:rPr lang="en-US" altLang="ja-JP" sz="2800" b="1">
                <a:latin typeface="Meiryo" panose="020B0604030504040204" pitchFamily="34" charset="-128"/>
                <a:ea typeface="Meiryo" panose="020B0604030504040204" pitchFamily="34" charset="-128"/>
              </a:rPr>
              <a:t>4. </a:t>
            </a:r>
            <a:r>
              <a:rPr lang="ja-JP" altLang="en-US" sz="2800" b="1">
                <a:latin typeface="Meiryo" panose="020B0604030504040204" pitchFamily="34" charset="-128"/>
                <a:ea typeface="Meiryo" panose="020B0604030504040204" pitchFamily="34" charset="-128"/>
              </a:rPr>
              <a:t>通常モードとボイスオーバーの切り替え</a:t>
            </a:r>
          </a:p>
        </p:txBody>
      </p:sp>
      <p:sp>
        <p:nvSpPr>
          <p:cNvPr id="14" name="テキスト ボックス 13">
            <a:extLst>
              <a:ext uri="{FF2B5EF4-FFF2-40B4-BE49-F238E27FC236}">
                <a16:creationId xmlns:a16="http://schemas.microsoft.com/office/drawing/2014/main" id="{CF5F5088-F45E-703D-1490-21741102DDE4}"/>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スマホの基本</a:t>
            </a:r>
          </a:p>
        </p:txBody>
      </p:sp>
      <p:sp>
        <p:nvSpPr>
          <p:cNvPr id="6" name="テキスト ボックス 5">
            <a:extLst>
              <a:ext uri="{FF2B5EF4-FFF2-40B4-BE49-F238E27FC236}">
                <a16:creationId xmlns:a16="http://schemas.microsoft.com/office/drawing/2014/main" id="{AD46EFDB-A0B9-21E1-46C5-47EEA3243309}"/>
              </a:ext>
            </a:extLst>
          </p:cNvPr>
          <p:cNvSpPr txBox="1"/>
          <p:nvPr/>
        </p:nvSpPr>
        <p:spPr>
          <a:xfrm>
            <a:off x="788667" y="370112"/>
            <a:ext cx="983325" cy="646331"/>
          </a:xfrm>
          <a:prstGeom prst="rect">
            <a:avLst/>
          </a:prstGeom>
          <a:solidFill>
            <a:srgbClr val="00A478"/>
          </a:solidFill>
        </p:spPr>
        <p:txBody>
          <a:bodyPr wrap="square">
            <a:spAutoFit/>
          </a:bodyPr>
          <a:lstStyle/>
          <a:p>
            <a:pPr algn="ctr"/>
            <a:r>
              <a:rPr lang="en-US" altLang="ja-JP" sz="36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回目</a:t>
            </a:r>
          </a:p>
        </p:txBody>
      </p:sp>
      <p:sp>
        <p:nvSpPr>
          <p:cNvPr id="5" name="スライド番号プレースホルダー 3">
            <a:extLst>
              <a:ext uri="{FF2B5EF4-FFF2-40B4-BE49-F238E27FC236}">
                <a16:creationId xmlns:a16="http://schemas.microsoft.com/office/drawing/2014/main" id="{54225DCD-9BB2-403B-ED8E-2F5E6BF1090F}"/>
              </a:ext>
            </a:extLst>
          </p:cNvPr>
          <p:cNvSpPr>
            <a:spLocks noGrp="1"/>
          </p:cNvSpPr>
          <p:nvPr>
            <p:ph type="sldNum" sz="quarter" idx="12"/>
          </p:nvPr>
        </p:nvSpPr>
        <p:spPr>
          <a:xfrm>
            <a:off x="7643648" y="7086783"/>
            <a:ext cx="2743200" cy="365125"/>
          </a:xfrm>
        </p:spPr>
        <p:txBody>
          <a:bodyPr/>
          <a:lstStyle/>
          <a:p>
            <a:fld id="{3F1EFF2D-C022-4060-B400-78EB9920A370}" type="slidenum">
              <a:rPr kumimoji="1" lang="ja-JP" altLang="en-US" smtClean="0">
                <a:latin typeface="BIZ UDPゴシック" panose="020B0400000000000000" pitchFamily="50" charset="-128"/>
                <a:ea typeface="BIZ UDPゴシック" panose="020B0400000000000000" pitchFamily="50" charset="-128"/>
              </a:rPr>
              <a:t>9</a:t>
            </a:fld>
            <a:endParaRPr kumimoji="1" lang="ja-JP" altLang="en-US"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184835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4D6A5E-B8A0-45EF-A261-C45BBF9CB73C}">
  <ds:schemaRefs>
    <ds:schemaRef ds:uri="http://schemas.microsoft.com/sharepoint/v3/contenttype/forms"/>
  </ds:schemaRefs>
</ds:datastoreItem>
</file>

<file path=customXml/itemProps2.xml><?xml version="1.0" encoding="utf-8"?>
<ds:datastoreItem xmlns:ds="http://schemas.openxmlformats.org/officeDocument/2006/customXml" ds:itemID="{60862B94-5F66-4824-BAFA-36DD3283986F}">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9a8b2a14-2c5a-471f-a555-446ed9a6bcad"/>
    <ds:schemaRef ds:uri="http://www.w3.org/XML/1998/namespace"/>
  </ds:schemaRefs>
</ds:datastoreItem>
</file>

<file path=customXml/itemProps3.xml><?xml version="1.0" encoding="utf-8"?>
<ds:datastoreItem xmlns:ds="http://schemas.openxmlformats.org/officeDocument/2006/customXml" ds:itemID="{DDF58807-1AB4-49BF-B73B-ECB99BDED9E3}"/>
</file>

<file path=docProps/app.xml><?xml version="1.0" encoding="utf-8"?>
<Properties xmlns="http://schemas.openxmlformats.org/officeDocument/2006/extended-properties" xmlns:vt="http://schemas.openxmlformats.org/officeDocument/2006/docPropsVTypes">
  <Template>Office Theme</Template>
  <TotalTime>3</TotalTime>
  <Words>6067</Words>
  <Application/>
  <PresentationFormat>ユーザー設定</PresentationFormat>
  <Paragraphs>754</Paragraphs>
  <Slides>41</Slides>
  <Notes>1</Notes>
  <HiddenSlides>1</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41</vt:i4>
      </vt:variant>
    </vt:vector>
  </HeadingPairs>
  <TitlesOfParts>
    <vt:vector size="52" baseType="lpstr">
      <vt:lpstr>BIZ UDPゴシック</vt:lpstr>
      <vt:lpstr>UD デジタル 教科書体 N-B</vt:lpstr>
      <vt:lpstr>Yu Gothic Pr6N B</vt:lpstr>
      <vt:lpstr>Meiryo</vt:lpstr>
      <vt:lpstr>Meiryo</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m.inoue</dc:creator>
  <cp:lastModifiedBy>箕島 茂</cp:lastModifiedBy>
  <cp:revision>12</cp:revision>
  <cp:lastPrinted>2023-03-03T06:31:37Z</cp:lastPrinted>
  <dcterms:created xsi:type="dcterms:W3CDTF">2022-11-10T06:32:51Z</dcterms:created>
  <dcterms:modified xsi:type="dcterms:W3CDTF">2024-03-27T13:21:42Z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